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0" r:id="rId3"/>
    <p:sldId id="283" r:id="rId4"/>
    <p:sldId id="291" r:id="rId5"/>
    <p:sldId id="281" r:id="rId6"/>
    <p:sldId id="282" r:id="rId7"/>
    <p:sldId id="284" r:id="rId8"/>
    <p:sldId id="292" r:id="rId9"/>
    <p:sldId id="285" r:id="rId10"/>
    <p:sldId id="297" r:id="rId11"/>
    <p:sldId id="286" r:id="rId12"/>
    <p:sldId id="296" r:id="rId13"/>
    <p:sldId id="287" r:id="rId14"/>
    <p:sldId id="295" r:id="rId15"/>
    <p:sldId id="288" r:id="rId16"/>
    <p:sldId id="299" r:id="rId17"/>
    <p:sldId id="300" r:id="rId18"/>
    <p:sldId id="294" r:id="rId19"/>
    <p:sldId id="289" r:id="rId20"/>
    <p:sldId id="293" r:id="rId21"/>
    <p:sldId id="298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5" autoAdjust="0"/>
    <p:restoredTop sz="94660"/>
  </p:normalViewPr>
  <p:slideViewPr>
    <p:cSldViewPr snapToGrid="0">
      <p:cViewPr>
        <p:scale>
          <a:sx n="100" d="100"/>
          <a:sy n="100" d="100"/>
        </p:scale>
        <p:origin x="870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608CC4-D8B4-4E7E-85F2-0688F37A455C}"/>
              </a:ext>
            </a:extLst>
          </p:cNvPr>
          <p:cNvGrpSpPr/>
          <p:nvPr/>
        </p:nvGrpSpPr>
        <p:grpSpPr>
          <a:xfrm>
            <a:off x="546098" y="541335"/>
            <a:ext cx="11099802" cy="6021898"/>
            <a:chOff x="1549401" y="1326183"/>
            <a:chExt cx="8504363" cy="5209912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" name="フリーフォーム 4">
              <a:extLst>
                <a:ext uri="{FF2B5EF4-FFF2-40B4-BE49-F238E27FC236}">
                  <a16:creationId xmlns:a16="http://schemas.microsoft.com/office/drawing/2014/main" id="{E7982ED6-FE00-4FDA-BF75-9B4B18C295C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フリーフォーム 6">
              <a:extLst>
                <a:ext uri="{FF2B5EF4-FFF2-40B4-BE49-F238E27FC236}">
                  <a16:creationId xmlns:a16="http://schemas.microsoft.com/office/drawing/2014/main" id="{DD12973A-8A32-43A4-9EF9-0D9BEC313968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フリーフォーム 7">
              <a:extLst>
                <a:ext uri="{FF2B5EF4-FFF2-40B4-BE49-F238E27FC236}">
                  <a16:creationId xmlns:a16="http://schemas.microsoft.com/office/drawing/2014/main" id="{DFADEF48-A689-4681-8CB7-C0890C990C96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0" name="フリーフォーム 8">
              <a:extLst>
                <a:ext uri="{FF2B5EF4-FFF2-40B4-BE49-F238E27FC236}">
                  <a16:creationId xmlns:a16="http://schemas.microsoft.com/office/drawing/2014/main" id="{495A0A5B-BD39-4E8B-AE0E-7B25203D28DC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フリーフォーム 9">
              <a:extLst>
                <a:ext uri="{FF2B5EF4-FFF2-40B4-BE49-F238E27FC236}">
                  <a16:creationId xmlns:a16="http://schemas.microsoft.com/office/drawing/2014/main" id="{E09BF89C-D251-4E84-931C-EAB1FD6B885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フリーフォーム 10">
              <a:extLst>
                <a:ext uri="{FF2B5EF4-FFF2-40B4-BE49-F238E27FC236}">
                  <a16:creationId xmlns:a16="http://schemas.microsoft.com/office/drawing/2014/main" id="{C8FBA8BB-0C16-4C5B-B626-161E99AD40C8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フリーフォーム 11">
              <a:extLst>
                <a:ext uri="{FF2B5EF4-FFF2-40B4-BE49-F238E27FC236}">
                  <a16:creationId xmlns:a16="http://schemas.microsoft.com/office/drawing/2014/main" id="{4D7B493E-9601-4EEC-B131-7CC33EA7F1B8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フリーフォーム 12">
              <a:extLst>
                <a:ext uri="{FF2B5EF4-FFF2-40B4-BE49-F238E27FC236}">
                  <a16:creationId xmlns:a16="http://schemas.microsoft.com/office/drawing/2014/main" id="{202A7F45-474F-446E-9E55-794D5CC07A16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フリーフォーム 13">
              <a:extLst>
                <a:ext uri="{FF2B5EF4-FFF2-40B4-BE49-F238E27FC236}">
                  <a16:creationId xmlns:a16="http://schemas.microsoft.com/office/drawing/2014/main" id="{15C9B9E3-DFF4-4628-BD24-FFAFDDD1F4F9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フリーフォーム 14">
              <a:extLst>
                <a:ext uri="{FF2B5EF4-FFF2-40B4-BE49-F238E27FC236}">
                  <a16:creationId xmlns:a16="http://schemas.microsoft.com/office/drawing/2014/main" id="{5219B2F8-A276-4B04-8C38-6C69B04F36E8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フリーフォーム 15">
              <a:extLst>
                <a:ext uri="{FF2B5EF4-FFF2-40B4-BE49-F238E27FC236}">
                  <a16:creationId xmlns:a16="http://schemas.microsoft.com/office/drawing/2014/main" id="{C78250D6-3BFC-4EA8-B37A-BEE3415974B3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フリーフォーム 18">
              <a:extLst>
                <a:ext uri="{FF2B5EF4-FFF2-40B4-BE49-F238E27FC236}">
                  <a16:creationId xmlns:a16="http://schemas.microsoft.com/office/drawing/2014/main" id="{346D65E1-CE56-421B-9A64-E2576A170BB7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フリーフォーム 27">
              <a:extLst>
                <a:ext uri="{FF2B5EF4-FFF2-40B4-BE49-F238E27FC236}">
                  <a16:creationId xmlns:a16="http://schemas.microsoft.com/office/drawing/2014/main" id="{F12B7689-F85C-4FA2-BB74-B84BA0F1FDB4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フリーフォーム 28">
              <a:extLst>
                <a:ext uri="{FF2B5EF4-FFF2-40B4-BE49-F238E27FC236}">
                  <a16:creationId xmlns:a16="http://schemas.microsoft.com/office/drawing/2014/main" id="{89F60152-FD64-481E-BCE3-20891F22402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 29">
              <a:extLst>
                <a:ext uri="{FF2B5EF4-FFF2-40B4-BE49-F238E27FC236}">
                  <a16:creationId xmlns:a16="http://schemas.microsoft.com/office/drawing/2014/main" id="{1240BD38-BC60-49A6-9983-409D2E9B73D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フリーフォーム 30">
              <a:extLst>
                <a:ext uri="{FF2B5EF4-FFF2-40B4-BE49-F238E27FC236}">
                  <a16:creationId xmlns:a16="http://schemas.microsoft.com/office/drawing/2014/main" id="{1525C857-6951-476E-B044-DDBBC1FD975D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フリーフォーム 1023">
              <a:extLst>
                <a:ext uri="{FF2B5EF4-FFF2-40B4-BE49-F238E27FC236}">
                  <a16:creationId xmlns:a16="http://schemas.microsoft.com/office/drawing/2014/main" id="{32870918-10A6-496A-A553-1077C1CE8493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 1024">
              <a:extLst>
                <a:ext uri="{FF2B5EF4-FFF2-40B4-BE49-F238E27FC236}">
                  <a16:creationId xmlns:a16="http://schemas.microsoft.com/office/drawing/2014/main" id="{A89976F3-EE6D-4BB3-91B7-98F04675240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フリーフォーム 1026">
              <a:extLst>
                <a:ext uri="{FF2B5EF4-FFF2-40B4-BE49-F238E27FC236}">
                  <a16:creationId xmlns:a16="http://schemas.microsoft.com/office/drawing/2014/main" id="{2804E8C6-B543-4628-B1C3-492530645DC2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フリーフォーム 1027">
              <a:extLst>
                <a:ext uri="{FF2B5EF4-FFF2-40B4-BE49-F238E27FC236}">
                  <a16:creationId xmlns:a16="http://schemas.microsoft.com/office/drawing/2014/main" id="{BF0D809E-3DD8-489D-B93B-0691A49DB3A6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フリーフォーム 1028">
              <a:extLst>
                <a:ext uri="{FF2B5EF4-FFF2-40B4-BE49-F238E27FC236}">
                  <a16:creationId xmlns:a16="http://schemas.microsoft.com/office/drawing/2014/main" id="{29FF3589-A445-4FF8-9E80-2C8AA232563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フリーフォーム 1029">
              <a:extLst>
                <a:ext uri="{FF2B5EF4-FFF2-40B4-BE49-F238E27FC236}">
                  <a16:creationId xmlns:a16="http://schemas.microsoft.com/office/drawing/2014/main" id="{933D7C89-DA72-4D51-B9E9-424C6E83B89C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フリーフォーム 1030">
              <a:extLst>
                <a:ext uri="{FF2B5EF4-FFF2-40B4-BE49-F238E27FC236}">
                  <a16:creationId xmlns:a16="http://schemas.microsoft.com/office/drawing/2014/main" id="{09998EBD-89B5-4BE8-A3DF-2AC8828C159F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フリーフォーム 1031">
              <a:extLst>
                <a:ext uri="{FF2B5EF4-FFF2-40B4-BE49-F238E27FC236}">
                  <a16:creationId xmlns:a16="http://schemas.microsoft.com/office/drawing/2014/main" id="{FD656EBD-DB57-4DCF-A149-8298D8EFA0C6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フリーフォーム 1033">
              <a:extLst>
                <a:ext uri="{FF2B5EF4-FFF2-40B4-BE49-F238E27FC236}">
                  <a16:creationId xmlns:a16="http://schemas.microsoft.com/office/drawing/2014/main" id="{B5E5C535-6320-44FB-9777-3B4A951E5D13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フリーフォーム 1034">
              <a:extLst>
                <a:ext uri="{FF2B5EF4-FFF2-40B4-BE49-F238E27FC236}">
                  <a16:creationId xmlns:a16="http://schemas.microsoft.com/office/drawing/2014/main" id="{34688228-08DF-48D9-A002-095B7E0D6AA6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フリーフォーム 1035">
              <a:extLst>
                <a:ext uri="{FF2B5EF4-FFF2-40B4-BE49-F238E27FC236}">
                  <a16:creationId xmlns:a16="http://schemas.microsoft.com/office/drawing/2014/main" id="{3887F92B-B01E-4E0D-98AF-F94BAC8B8A12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フリーフォーム 1036">
              <a:extLst>
                <a:ext uri="{FF2B5EF4-FFF2-40B4-BE49-F238E27FC236}">
                  <a16:creationId xmlns:a16="http://schemas.microsoft.com/office/drawing/2014/main" id="{F6170F5B-0470-483F-A7DC-6BBDFD997121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フリーフォーム 1037">
              <a:extLst>
                <a:ext uri="{FF2B5EF4-FFF2-40B4-BE49-F238E27FC236}">
                  <a16:creationId xmlns:a16="http://schemas.microsoft.com/office/drawing/2014/main" id="{C4185CB1-EBC6-464C-9CDE-C10FAAF70D25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フリーフォーム 1038">
              <a:extLst>
                <a:ext uri="{FF2B5EF4-FFF2-40B4-BE49-F238E27FC236}">
                  <a16:creationId xmlns:a16="http://schemas.microsoft.com/office/drawing/2014/main" id="{71A91686-4E74-4FAE-B407-76DCE7286771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フリーフォーム 1039">
              <a:extLst>
                <a:ext uri="{FF2B5EF4-FFF2-40B4-BE49-F238E27FC236}">
                  <a16:creationId xmlns:a16="http://schemas.microsoft.com/office/drawing/2014/main" id="{A70F2723-759D-46EB-BC58-66A4160D80CF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フリーフォーム 1040">
              <a:extLst>
                <a:ext uri="{FF2B5EF4-FFF2-40B4-BE49-F238E27FC236}">
                  <a16:creationId xmlns:a16="http://schemas.microsoft.com/office/drawing/2014/main" id="{040DB5B0-E187-4FEA-9103-50E5D4F2469F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フリーフォーム 1041">
              <a:extLst>
                <a:ext uri="{FF2B5EF4-FFF2-40B4-BE49-F238E27FC236}">
                  <a16:creationId xmlns:a16="http://schemas.microsoft.com/office/drawing/2014/main" id="{43F69035-53FE-4BAE-8284-9CBD920AF9DC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フリーフォーム 1042">
              <a:extLst>
                <a:ext uri="{FF2B5EF4-FFF2-40B4-BE49-F238E27FC236}">
                  <a16:creationId xmlns:a16="http://schemas.microsoft.com/office/drawing/2014/main" id="{7539194F-AE66-4859-8CE6-9132BF6A88F4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フリーフォーム 1043">
              <a:extLst>
                <a:ext uri="{FF2B5EF4-FFF2-40B4-BE49-F238E27FC236}">
                  <a16:creationId xmlns:a16="http://schemas.microsoft.com/office/drawing/2014/main" id="{4FBE0840-1C3F-4306-B483-8205A2829561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フリーフォーム 1044">
              <a:extLst>
                <a:ext uri="{FF2B5EF4-FFF2-40B4-BE49-F238E27FC236}">
                  <a16:creationId xmlns:a16="http://schemas.microsoft.com/office/drawing/2014/main" id="{F7E36D29-08E5-436A-B71B-4F259DA4DF58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フリーフォーム 1045">
              <a:extLst>
                <a:ext uri="{FF2B5EF4-FFF2-40B4-BE49-F238E27FC236}">
                  <a16:creationId xmlns:a16="http://schemas.microsoft.com/office/drawing/2014/main" id="{8AA405E2-9667-417F-AF4B-EF405F6ABE3E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フリーフォーム 1046">
              <a:extLst>
                <a:ext uri="{FF2B5EF4-FFF2-40B4-BE49-F238E27FC236}">
                  <a16:creationId xmlns:a16="http://schemas.microsoft.com/office/drawing/2014/main" id="{27619B2F-5490-4432-B3D0-4F6B1AF56FA8}"/>
                </a:ext>
              </a:extLst>
            </p:cNvPr>
            <p:cNvSpPr/>
            <p:nvPr/>
          </p:nvSpPr>
          <p:spPr bwMode="auto">
            <a:xfrm>
              <a:off x="3493953" y="3637303"/>
              <a:ext cx="279290" cy="458500"/>
            </a:xfrm>
            <a:custGeom>
              <a:avLst/>
              <a:gdLst>
                <a:gd name="connsiteX0" fmla="*/ 184150 w 381000"/>
                <a:gd name="connsiteY0" fmla="*/ 28575 h 625475"/>
                <a:gd name="connsiteX1" fmla="*/ 238125 w 381000"/>
                <a:gd name="connsiteY1" fmla="*/ 44450 h 625475"/>
                <a:gd name="connsiteX2" fmla="*/ 254000 w 381000"/>
                <a:gd name="connsiteY2" fmla="*/ 73025 h 625475"/>
                <a:gd name="connsiteX3" fmla="*/ 330200 w 381000"/>
                <a:gd name="connsiteY3" fmla="*/ 0 h 625475"/>
                <a:gd name="connsiteX4" fmla="*/ 381000 w 381000"/>
                <a:gd name="connsiteY4" fmla="*/ 76200 h 625475"/>
                <a:gd name="connsiteX5" fmla="*/ 365125 w 381000"/>
                <a:gd name="connsiteY5" fmla="*/ 114300 h 625475"/>
                <a:gd name="connsiteX6" fmla="*/ 368300 w 381000"/>
                <a:gd name="connsiteY6" fmla="*/ 161925 h 625475"/>
                <a:gd name="connsiteX7" fmla="*/ 330200 w 381000"/>
                <a:gd name="connsiteY7" fmla="*/ 200025 h 625475"/>
                <a:gd name="connsiteX8" fmla="*/ 269875 w 381000"/>
                <a:gd name="connsiteY8" fmla="*/ 282575 h 625475"/>
                <a:gd name="connsiteX9" fmla="*/ 184150 w 381000"/>
                <a:gd name="connsiteY9" fmla="*/ 333375 h 625475"/>
                <a:gd name="connsiteX10" fmla="*/ 215900 w 381000"/>
                <a:gd name="connsiteY10" fmla="*/ 390525 h 625475"/>
                <a:gd name="connsiteX11" fmla="*/ 311150 w 381000"/>
                <a:gd name="connsiteY11" fmla="*/ 460375 h 625475"/>
                <a:gd name="connsiteX12" fmla="*/ 355600 w 381000"/>
                <a:gd name="connsiteY12" fmla="*/ 593725 h 625475"/>
                <a:gd name="connsiteX13" fmla="*/ 234950 w 381000"/>
                <a:gd name="connsiteY13" fmla="*/ 625475 h 625475"/>
                <a:gd name="connsiteX14" fmla="*/ 203200 w 381000"/>
                <a:gd name="connsiteY14" fmla="*/ 542925 h 625475"/>
                <a:gd name="connsiteX15" fmla="*/ 47625 w 381000"/>
                <a:gd name="connsiteY15" fmla="*/ 571500 h 625475"/>
                <a:gd name="connsiteX16" fmla="*/ 98425 w 381000"/>
                <a:gd name="connsiteY16" fmla="*/ 463550 h 625475"/>
                <a:gd name="connsiteX17" fmla="*/ 50800 w 381000"/>
                <a:gd name="connsiteY17" fmla="*/ 365125 h 625475"/>
                <a:gd name="connsiteX18" fmla="*/ 6350 w 381000"/>
                <a:gd name="connsiteY18" fmla="*/ 349250 h 625475"/>
                <a:gd name="connsiteX19" fmla="*/ 38100 w 381000"/>
                <a:gd name="connsiteY19" fmla="*/ 317500 h 625475"/>
                <a:gd name="connsiteX20" fmla="*/ 0 w 381000"/>
                <a:gd name="connsiteY20" fmla="*/ 260350 h 625475"/>
                <a:gd name="connsiteX21" fmla="*/ 15875 w 381000"/>
                <a:gd name="connsiteY21" fmla="*/ 123825 h 625475"/>
                <a:gd name="connsiteX22" fmla="*/ 69850 w 381000"/>
                <a:gd name="connsiteY22" fmla="*/ 133350 h 625475"/>
                <a:gd name="connsiteX23" fmla="*/ 184150 w 381000"/>
                <a:gd name="connsiteY23" fmla="*/ 28575 h 62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625475">
                  <a:moveTo>
                    <a:pt x="184150" y="28575"/>
                  </a:moveTo>
                  <a:lnTo>
                    <a:pt x="238125" y="44450"/>
                  </a:lnTo>
                  <a:lnTo>
                    <a:pt x="254000" y="73025"/>
                  </a:lnTo>
                  <a:lnTo>
                    <a:pt x="330200" y="0"/>
                  </a:lnTo>
                  <a:lnTo>
                    <a:pt x="381000" y="76200"/>
                  </a:lnTo>
                  <a:lnTo>
                    <a:pt x="365125" y="114300"/>
                  </a:lnTo>
                  <a:lnTo>
                    <a:pt x="368300" y="161925"/>
                  </a:lnTo>
                  <a:lnTo>
                    <a:pt x="330200" y="200025"/>
                  </a:lnTo>
                  <a:lnTo>
                    <a:pt x="269875" y="282575"/>
                  </a:lnTo>
                  <a:lnTo>
                    <a:pt x="184150" y="333375"/>
                  </a:lnTo>
                  <a:lnTo>
                    <a:pt x="215900" y="390525"/>
                  </a:lnTo>
                  <a:lnTo>
                    <a:pt x="311150" y="460375"/>
                  </a:lnTo>
                  <a:lnTo>
                    <a:pt x="355600" y="593725"/>
                  </a:lnTo>
                  <a:lnTo>
                    <a:pt x="234950" y="625475"/>
                  </a:lnTo>
                  <a:lnTo>
                    <a:pt x="203200" y="542925"/>
                  </a:lnTo>
                  <a:lnTo>
                    <a:pt x="47625" y="571500"/>
                  </a:lnTo>
                  <a:lnTo>
                    <a:pt x="98425" y="463550"/>
                  </a:lnTo>
                  <a:lnTo>
                    <a:pt x="50800" y="365125"/>
                  </a:lnTo>
                  <a:lnTo>
                    <a:pt x="6350" y="349250"/>
                  </a:lnTo>
                  <a:lnTo>
                    <a:pt x="38100" y="317500"/>
                  </a:lnTo>
                  <a:lnTo>
                    <a:pt x="0" y="260350"/>
                  </a:lnTo>
                  <a:lnTo>
                    <a:pt x="15875" y="123825"/>
                  </a:lnTo>
                  <a:lnTo>
                    <a:pt x="69850" y="133350"/>
                  </a:lnTo>
                  <a:lnTo>
                    <a:pt x="184150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フリーフォーム 1047">
              <a:extLst>
                <a:ext uri="{FF2B5EF4-FFF2-40B4-BE49-F238E27FC236}">
                  <a16:creationId xmlns:a16="http://schemas.microsoft.com/office/drawing/2014/main" id="{CFD24CA8-6512-4624-863D-ECCEB946E0A0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フリーフォーム 1048">
              <a:extLst>
                <a:ext uri="{FF2B5EF4-FFF2-40B4-BE49-F238E27FC236}">
                  <a16:creationId xmlns:a16="http://schemas.microsoft.com/office/drawing/2014/main" id="{6C88A450-EA61-4F10-8576-1CA0681A4410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フリーフォーム 1049">
              <a:extLst>
                <a:ext uri="{FF2B5EF4-FFF2-40B4-BE49-F238E27FC236}">
                  <a16:creationId xmlns:a16="http://schemas.microsoft.com/office/drawing/2014/main" id="{EEC2E1F7-FC88-4338-B4DD-25B8ACA1C868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フリーフォーム 1050">
              <a:extLst>
                <a:ext uri="{FF2B5EF4-FFF2-40B4-BE49-F238E27FC236}">
                  <a16:creationId xmlns:a16="http://schemas.microsoft.com/office/drawing/2014/main" id="{40D7AE47-A715-4615-AA54-168DBF4FFA9D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フリーフォーム 1051">
              <a:extLst>
                <a:ext uri="{FF2B5EF4-FFF2-40B4-BE49-F238E27FC236}">
                  <a16:creationId xmlns:a16="http://schemas.microsoft.com/office/drawing/2014/main" id="{72D545EF-C807-4B56-B434-AA40D6C3E881}"/>
                </a:ext>
              </a:extLst>
            </p:cNvPr>
            <p:cNvSpPr/>
            <p:nvPr/>
          </p:nvSpPr>
          <p:spPr bwMode="auto">
            <a:xfrm>
              <a:off x="3626616" y="3674542"/>
              <a:ext cx="584180" cy="849505"/>
            </a:xfrm>
            <a:custGeom>
              <a:avLst/>
              <a:gdLst>
                <a:gd name="connsiteX0" fmla="*/ 295275 w 796925"/>
                <a:gd name="connsiteY0" fmla="*/ 0 h 1158875"/>
                <a:gd name="connsiteX1" fmla="*/ 381000 w 796925"/>
                <a:gd name="connsiteY1" fmla="*/ 69850 h 1158875"/>
                <a:gd name="connsiteX2" fmla="*/ 447675 w 796925"/>
                <a:gd name="connsiteY2" fmla="*/ 76200 h 1158875"/>
                <a:gd name="connsiteX3" fmla="*/ 425450 w 796925"/>
                <a:gd name="connsiteY3" fmla="*/ 209550 h 1158875"/>
                <a:gd name="connsiteX4" fmla="*/ 504825 w 796925"/>
                <a:gd name="connsiteY4" fmla="*/ 298450 h 1158875"/>
                <a:gd name="connsiteX5" fmla="*/ 495300 w 796925"/>
                <a:gd name="connsiteY5" fmla="*/ 361950 h 1158875"/>
                <a:gd name="connsiteX6" fmla="*/ 565150 w 796925"/>
                <a:gd name="connsiteY6" fmla="*/ 425450 h 1158875"/>
                <a:gd name="connsiteX7" fmla="*/ 603250 w 796925"/>
                <a:gd name="connsiteY7" fmla="*/ 406400 h 1158875"/>
                <a:gd name="connsiteX8" fmla="*/ 635000 w 796925"/>
                <a:gd name="connsiteY8" fmla="*/ 444500 h 1158875"/>
                <a:gd name="connsiteX9" fmla="*/ 742950 w 796925"/>
                <a:gd name="connsiteY9" fmla="*/ 466725 h 1158875"/>
                <a:gd name="connsiteX10" fmla="*/ 765175 w 796925"/>
                <a:gd name="connsiteY10" fmla="*/ 511175 h 1158875"/>
                <a:gd name="connsiteX11" fmla="*/ 796925 w 796925"/>
                <a:gd name="connsiteY11" fmla="*/ 635000 h 1158875"/>
                <a:gd name="connsiteX12" fmla="*/ 727075 w 796925"/>
                <a:gd name="connsiteY12" fmla="*/ 635000 h 1158875"/>
                <a:gd name="connsiteX13" fmla="*/ 720725 w 796925"/>
                <a:gd name="connsiteY13" fmla="*/ 688975 h 1158875"/>
                <a:gd name="connsiteX14" fmla="*/ 574675 w 796925"/>
                <a:gd name="connsiteY14" fmla="*/ 806450 h 1158875"/>
                <a:gd name="connsiteX15" fmla="*/ 469900 w 796925"/>
                <a:gd name="connsiteY15" fmla="*/ 882650 h 1158875"/>
                <a:gd name="connsiteX16" fmla="*/ 469900 w 796925"/>
                <a:gd name="connsiteY16" fmla="*/ 965200 h 1158875"/>
                <a:gd name="connsiteX17" fmla="*/ 460375 w 796925"/>
                <a:gd name="connsiteY17" fmla="*/ 1060450 h 1158875"/>
                <a:gd name="connsiteX18" fmla="*/ 406400 w 796925"/>
                <a:gd name="connsiteY18" fmla="*/ 1158875 h 1158875"/>
                <a:gd name="connsiteX19" fmla="*/ 339725 w 796925"/>
                <a:gd name="connsiteY19" fmla="*/ 1111250 h 1158875"/>
                <a:gd name="connsiteX20" fmla="*/ 304800 w 796925"/>
                <a:gd name="connsiteY20" fmla="*/ 1006475 h 1158875"/>
                <a:gd name="connsiteX21" fmla="*/ 250825 w 796925"/>
                <a:gd name="connsiteY21" fmla="*/ 828675 h 1158875"/>
                <a:gd name="connsiteX22" fmla="*/ 247650 w 796925"/>
                <a:gd name="connsiteY22" fmla="*/ 663575 h 1158875"/>
                <a:gd name="connsiteX23" fmla="*/ 161925 w 796925"/>
                <a:gd name="connsiteY23" fmla="*/ 688975 h 1158875"/>
                <a:gd name="connsiteX24" fmla="*/ 101600 w 796925"/>
                <a:gd name="connsiteY24" fmla="*/ 638175 h 1158875"/>
                <a:gd name="connsiteX25" fmla="*/ 152400 w 796925"/>
                <a:gd name="connsiteY25" fmla="*/ 612775 h 1158875"/>
                <a:gd name="connsiteX26" fmla="*/ 88900 w 796925"/>
                <a:gd name="connsiteY26" fmla="*/ 603250 h 1158875"/>
                <a:gd name="connsiteX27" fmla="*/ 88900 w 796925"/>
                <a:gd name="connsiteY27" fmla="*/ 561975 h 1158875"/>
                <a:gd name="connsiteX28" fmla="*/ 165100 w 796925"/>
                <a:gd name="connsiteY28" fmla="*/ 546100 h 1158875"/>
                <a:gd name="connsiteX29" fmla="*/ 127000 w 796925"/>
                <a:gd name="connsiteY29" fmla="*/ 396875 h 1158875"/>
                <a:gd name="connsiteX30" fmla="*/ 38100 w 796925"/>
                <a:gd name="connsiteY30" fmla="*/ 349250 h 1158875"/>
                <a:gd name="connsiteX31" fmla="*/ 0 w 796925"/>
                <a:gd name="connsiteY31" fmla="*/ 292100 h 1158875"/>
                <a:gd name="connsiteX32" fmla="*/ 92075 w 796925"/>
                <a:gd name="connsiteY32" fmla="*/ 234950 h 1158875"/>
                <a:gd name="connsiteX33" fmla="*/ 146050 w 796925"/>
                <a:gd name="connsiteY33" fmla="*/ 133350 h 1158875"/>
                <a:gd name="connsiteX34" fmla="*/ 184150 w 796925"/>
                <a:gd name="connsiteY34" fmla="*/ 117475 h 1158875"/>
                <a:gd name="connsiteX35" fmla="*/ 190500 w 796925"/>
                <a:gd name="connsiteY35" fmla="*/ 60325 h 1158875"/>
                <a:gd name="connsiteX36" fmla="*/ 203200 w 796925"/>
                <a:gd name="connsiteY36" fmla="*/ 25400 h 1158875"/>
                <a:gd name="connsiteX37" fmla="*/ 184150 w 796925"/>
                <a:gd name="connsiteY37" fmla="*/ 6350 h 1158875"/>
                <a:gd name="connsiteX38" fmla="*/ 295275 w 796925"/>
                <a:gd name="connsiteY38" fmla="*/ 0 h 11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96925" h="1158875">
                  <a:moveTo>
                    <a:pt x="295275" y="0"/>
                  </a:moveTo>
                  <a:lnTo>
                    <a:pt x="381000" y="69850"/>
                  </a:lnTo>
                  <a:lnTo>
                    <a:pt x="447675" y="76200"/>
                  </a:lnTo>
                  <a:lnTo>
                    <a:pt x="425450" y="209550"/>
                  </a:lnTo>
                  <a:lnTo>
                    <a:pt x="504825" y="298450"/>
                  </a:lnTo>
                  <a:lnTo>
                    <a:pt x="495300" y="361950"/>
                  </a:lnTo>
                  <a:lnTo>
                    <a:pt x="565150" y="425450"/>
                  </a:lnTo>
                  <a:lnTo>
                    <a:pt x="603250" y="406400"/>
                  </a:lnTo>
                  <a:lnTo>
                    <a:pt x="635000" y="444500"/>
                  </a:lnTo>
                  <a:lnTo>
                    <a:pt x="742950" y="466725"/>
                  </a:lnTo>
                  <a:lnTo>
                    <a:pt x="765175" y="511175"/>
                  </a:lnTo>
                  <a:lnTo>
                    <a:pt x="796925" y="635000"/>
                  </a:lnTo>
                  <a:lnTo>
                    <a:pt x="727075" y="635000"/>
                  </a:lnTo>
                  <a:lnTo>
                    <a:pt x="720725" y="688975"/>
                  </a:lnTo>
                  <a:lnTo>
                    <a:pt x="574675" y="806450"/>
                  </a:lnTo>
                  <a:lnTo>
                    <a:pt x="469900" y="882650"/>
                  </a:lnTo>
                  <a:lnTo>
                    <a:pt x="469900" y="965200"/>
                  </a:lnTo>
                  <a:lnTo>
                    <a:pt x="460375" y="1060450"/>
                  </a:lnTo>
                  <a:lnTo>
                    <a:pt x="406400" y="1158875"/>
                  </a:lnTo>
                  <a:lnTo>
                    <a:pt x="339725" y="1111250"/>
                  </a:lnTo>
                  <a:lnTo>
                    <a:pt x="304800" y="1006475"/>
                  </a:lnTo>
                  <a:lnTo>
                    <a:pt x="250825" y="828675"/>
                  </a:lnTo>
                  <a:cubicBezTo>
                    <a:pt x="249767" y="773642"/>
                    <a:pt x="248708" y="718608"/>
                    <a:pt x="247650" y="663575"/>
                  </a:cubicBezTo>
                  <a:lnTo>
                    <a:pt x="161925" y="688975"/>
                  </a:lnTo>
                  <a:lnTo>
                    <a:pt x="101600" y="638175"/>
                  </a:lnTo>
                  <a:lnTo>
                    <a:pt x="152400" y="612775"/>
                  </a:lnTo>
                  <a:lnTo>
                    <a:pt x="88900" y="603250"/>
                  </a:lnTo>
                  <a:lnTo>
                    <a:pt x="88900" y="561975"/>
                  </a:lnTo>
                  <a:lnTo>
                    <a:pt x="165100" y="546100"/>
                  </a:lnTo>
                  <a:lnTo>
                    <a:pt x="127000" y="396875"/>
                  </a:lnTo>
                  <a:lnTo>
                    <a:pt x="38100" y="349250"/>
                  </a:lnTo>
                  <a:lnTo>
                    <a:pt x="0" y="292100"/>
                  </a:lnTo>
                  <a:lnTo>
                    <a:pt x="92075" y="234950"/>
                  </a:lnTo>
                  <a:lnTo>
                    <a:pt x="146050" y="133350"/>
                  </a:lnTo>
                  <a:lnTo>
                    <a:pt x="184150" y="117475"/>
                  </a:lnTo>
                  <a:lnTo>
                    <a:pt x="190500" y="60325"/>
                  </a:lnTo>
                  <a:lnTo>
                    <a:pt x="203200" y="25400"/>
                  </a:lnTo>
                  <a:lnTo>
                    <a:pt x="184150" y="6350"/>
                  </a:lnTo>
                  <a:lnTo>
                    <a:pt x="295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フリーフォーム 1052">
              <a:extLst>
                <a:ext uri="{FF2B5EF4-FFF2-40B4-BE49-F238E27FC236}">
                  <a16:creationId xmlns:a16="http://schemas.microsoft.com/office/drawing/2014/main" id="{CB0A4784-E776-4A2F-AF25-D7EA395411DC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フリーフォーム 1055">
              <a:extLst>
                <a:ext uri="{FF2B5EF4-FFF2-40B4-BE49-F238E27FC236}">
                  <a16:creationId xmlns:a16="http://schemas.microsoft.com/office/drawing/2014/main" id="{DFC32344-2B29-4B6D-B02B-85B35CEDF521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フリーフォーム 1056">
              <a:extLst>
                <a:ext uri="{FF2B5EF4-FFF2-40B4-BE49-F238E27FC236}">
                  <a16:creationId xmlns:a16="http://schemas.microsoft.com/office/drawing/2014/main" id="{FAEA3270-7D50-4F40-87A4-227E472AA1AF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 1057">
              <a:extLst>
                <a:ext uri="{FF2B5EF4-FFF2-40B4-BE49-F238E27FC236}">
                  <a16:creationId xmlns:a16="http://schemas.microsoft.com/office/drawing/2014/main" id="{4EDAFB5E-0AD8-4D69-AF53-E39A84BF588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フリーフォーム 1058">
              <a:extLst>
                <a:ext uri="{FF2B5EF4-FFF2-40B4-BE49-F238E27FC236}">
                  <a16:creationId xmlns:a16="http://schemas.microsoft.com/office/drawing/2014/main" id="{AFA761C0-DE89-46CE-AA05-4ACBCF956456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フリーフォーム 1059">
              <a:extLst>
                <a:ext uri="{FF2B5EF4-FFF2-40B4-BE49-F238E27FC236}">
                  <a16:creationId xmlns:a16="http://schemas.microsoft.com/office/drawing/2014/main" id="{D2619DA4-8C83-4239-A369-670D164BC84F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フリーフォーム 1060">
              <a:extLst>
                <a:ext uri="{FF2B5EF4-FFF2-40B4-BE49-F238E27FC236}">
                  <a16:creationId xmlns:a16="http://schemas.microsoft.com/office/drawing/2014/main" id="{13D9A85B-D455-4DBC-B2DA-5D3914D75EC5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フリーフォーム 1061">
              <a:extLst>
                <a:ext uri="{FF2B5EF4-FFF2-40B4-BE49-F238E27FC236}">
                  <a16:creationId xmlns:a16="http://schemas.microsoft.com/office/drawing/2014/main" id="{34EB82C1-3CA8-4539-A88C-BBBA9B79126C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フリーフォーム 1062">
              <a:extLst>
                <a:ext uri="{FF2B5EF4-FFF2-40B4-BE49-F238E27FC236}">
                  <a16:creationId xmlns:a16="http://schemas.microsoft.com/office/drawing/2014/main" id="{97C8F262-9435-4F93-8039-964E1453466F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フリーフォーム 1063">
              <a:extLst>
                <a:ext uri="{FF2B5EF4-FFF2-40B4-BE49-F238E27FC236}">
                  <a16:creationId xmlns:a16="http://schemas.microsoft.com/office/drawing/2014/main" id="{913EF6DE-F373-4E3C-ADA7-242E234C21C4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フリーフォーム 1064">
              <a:extLst>
                <a:ext uri="{FF2B5EF4-FFF2-40B4-BE49-F238E27FC236}">
                  <a16:creationId xmlns:a16="http://schemas.microsoft.com/office/drawing/2014/main" id="{8E6E23BD-C073-465D-8D80-CC9553B5C49C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フリーフォーム 1065">
              <a:extLst>
                <a:ext uri="{FF2B5EF4-FFF2-40B4-BE49-F238E27FC236}">
                  <a16:creationId xmlns:a16="http://schemas.microsoft.com/office/drawing/2014/main" id="{8B6F6CD4-B485-4F1F-B08C-519F263018B3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フリーフォーム 1066">
              <a:extLst>
                <a:ext uri="{FF2B5EF4-FFF2-40B4-BE49-F238E27FC236}">
                  <a16:creationId xmlns:a16="http://schemas.microsoft.com/office/drawing/2014/main" id="{61CF3177-91F4-4061-91E8-C50639160971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フリーフォーム 1067">
              <a:extLst>
                <a:ext uri="{FF2B5EF4-FFF2-40B4-BE49-F238E27FC236}">
                  <a16:creationId xmlns:a16="http://schemas.microsoft.com/office/drawing/2014/main" id="{C61893F5-5458-4C35-B1BA-83408E38F38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フリーフォーム 1069">
              <a:extLst>
                <a:ext uri="{FF2B5EF4-FFF2-40B4-BE49-F238E27FC236}">
                  <a16:creationId xmlns:a16="http://schemas.microsoft.com/office/drawing/2014/main" id="{E664667B-2FFF-4F62-97D3-CBEB0D84AD2F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フリーフォーム 1071">
              <a:extLst>
                <a:ext uri="{FF2B5EF4-FFF2-40B4-BE49-F238E27FC236}">
                  <a16:creationId xmlns:a16="http://schemas.microsoft.com/office/drawing/2014/main" id="{CCB89FC8-F23D-4B24-9EFD-7872B8AB5C88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フリーフォーム 1072">
              <a:extLst>
                <a:ext uri="{FF2B5EF4-FFF2-40B4-BE49-F238E27FC236}">
                  <a16:creationId xmlns:a16="http://schemas.microsoft.com/office/drawing/2014/main" id="{7980C3C8-97EB-4F05-9F0C-B5D3A3E9F911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フリーフォーム 1073">
              <a:extLst>
                <a:ext uri="{FF2B5EF4-FFF2-40B4-BE49-F238E27FC236}">
                  <a16:creationId xmlns:a16="http://schemas.microsoft.com/office/drawing/2014/main" id="{06565078-BAE3-40B3-AC2A-03653C60DDB3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フリーフォーム 1074">
              <a:extLst>
                <a:ext uri="{FF2B5EF4-FFF2-40B4-BE49-F238E27FC236}">
                  <a16:creationId xmlns:a16="http://schemas.microsoft.com/office/drawing/2014/main" id="{6906B8AC-5100-4E92-BA31-9EF8466D3CF6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フリーフォーム 1075">
              <a:extLst>
                <a:ext uri="{FF2B5EF4-FFF2-40B4-BE49-F238E27FC236}">
                  <a16:creationId xmlns:a16="http://schemas.microsoft.com/office/drawing/2014/main" id="{CA3DA35D-EB30-4294-B987-73DF6FC2A1DB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フリーフォーム 1076">
              <a:extLst>
                <a:ext uri="{FF2B5EF4-FFF2-40B4-BE49-F238E27FC236}">
                  <a16:creationId xmlns:a16="http://schemas.microsoft.com/office/drawing/2014/main" id="{FA409527-975B-4F1C-8AEE-FBF8DDF4C120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フリーフォーム 1077">
              <a:extLst>
                <a:ext uri="{FF2B5EF4-FFF2-40B4-BE49-F238E27FC236}">
                  <a16:creationId xmlns:a16="http://schemas.microsoft.com/office/drawing/2014/main" id="{E6130752-4D98-463C-AE88-0820B945CD2A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フリーフォーム 1078">
              <a:extLst>
                <a:ext uri="{FF2B5EF4-FFF2-40B4-BE49-F238E27FC236}">
                  <a16:creationId xmlns:a16="http://schemas.microsoft.com/office/drawing/2014/main" id="{AB978E54-8B34-4504-9335-5EB752FAF309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フリーフォーム 1079">
              <a:extLst>
                <a:ext uri="{FF2B5EF4-FFF2-40B4-BE49-F238E27FC236}">
                  <a16:creationId xmlns:a16="http://schemas.microsoft.com/office/drawing/2014/main" id="{4B9C28D6-3FC9-4B00-9D8E-AAFF6EC23668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フリーフォーム 1080">
              <a:extLst>
                <a:ext uri="{FF2B5EF4-FFF2-40B4-BE49-F238E27FC236}">
                  <a16:creationId xmlns:a16="http://schemas.microsoft.com/office/drawing/2014/main" id="{1122F43A-1DAE-4CF3-A3A2-E9F063D8E000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フリーフォーム 1081">
              <a:extLst>
                <a:ext uri="{FF2B5EF4-FFF2-40B4-BE49-F238E27FC236}">
                  <a16:creationId xmlns:a16="http://schemas.microsoft.com/office/drawing/2014/main" id="{4074A0B7-8593-47DE-B91A-6577F44D7CA5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フリーフォーム 1082">
              <a:extLst>
                <a:ext uri="{FF2B5EF4-FFF2-40B4-BE49-F238E27FC236}">
                  <a16:creationId xmlns:a16="http://schemas.microsoft.com/office/drawing/2014/main" id="{4461DA55-C8F2-4044-9137-DDF858751264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フリーフォーム 1083">
              <a:extLst>
                <a:ext uri="{FF2B5EF4-FFF2-40B4-BE49-F238E27FC236}">
                  <a16:creationId xmlns:a16="http://schemas.microsoft.com/office/drawing/2014/main" id="{60C089B3-8391-4190-8E88-092C6ED3841D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フリーフォーム 1084">
              <a:extLst>
                <a:ext uri="{FF2B5EF4-FFF2-40B4-BE49-F238E27FC236}">
                  <a16:creationId xmlns:a16="http://schemas.microsoft.com/office/drawing/2014/main" id="{40315936-614E-4508-8E0C-20C612AEBA3E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フリーフォーム 1085">
              <a:extLst>
                <a:ext uri="{FF2B5EF4-FFF2-40B4-BE49-F238E27FC236}">
                  <a16:creationId xmlns:a16="http://schemas.microsoft.com/office/drawing/2014/main" id="{A671847B-243A-4F0C-B856-657C78C08573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フリーフォーム 1086">
              <a:extLst>
                <a:ext uri="{FF2B5EF4-FFF2-40B4-BE49-F238E27FC236}">
                  <a16:creationId xmlns:a16="http://schemas.microsoft.com/office/drawing/2014/main" id="{A0780691-C91D-4D2C-9DB8-A2CA066D1417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フリーフォーム 1087">
              <a:extLst>
                <a:ext uri="{FF2B5EF4-FFF2-40B4-BE49-F238E27FC236}">
                  <a16:creationId xmlns:a16="http://schemas.microsoft.com/office/drawing/2014/main" id="{F1BCE92D-A9EC-4039-87EA-96FF8AD633A9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フリーフォーム 1088">
              <a:extLst>
                <a:ext uri="{FF2B5EF4-FFF2-40B4-BE49-F238E27FC236}">
                  <a16:creationId xmlns:a16="http://schemas.microsoft.com/office/drawing/2014/main" id="{18AA2CFD-D6AE-4376-834A-190B82B8544D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フリーフォーム 1089">
              <a:extLst>
                <a:ext uri="{FF2B5EF4-FFF2-40B4-BE49-F238E27FC236}">
                  <a16:creationId xmlns:a16="http://schemas.microsoft.com/office/drawing/2014/main" id="{075EC7CF-F97D-4EC1-87FC-8D59D75D041F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フリーフォーム 1090">
              <a:extLst>
                <a:ext uri="{FF2B5EF4-FFF2-40B4-BE49-F238E27FC236}">
                  <a16:creationId xmlns:a16="http://schemas.microsoft.com/office/drawing/2014/main" id="{BAAE29CA-716D-46CD-93E0-61F5461C1AC0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フリーフォーム 1091">
              <a:extLst>
                <a:ext uri="{FF2B5EF4-FFF2-40B4-BE49-F238E27FC236}">
                  <a16:creationId xmlns:a16="http://schemas.microsoft.com/office/drawing/2014/main" id="{D0798155-BF4E-4328-A1EC-A4DB75520195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フリーフォーム 1092">
              <a:extLst>
                <a:ext uri="{FF2B5EF4-FFF2-40B4-BE49-F238E27FC236}">
                  <a16:creationId xmlns:a16="http://schemas.microsoft.com/office/drawing/2014/main" id="{7A67CB0E-EDEC-4911-BBA0-60ECCEE449FB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フリーフォーム 1094">
              <a:extLst>
                <a:ext uri="{FF2B5EF4-FFF2-40B4-BE49-F238E27FC236}">
                  <a16:creationId xmlns:a16="http://schemas.microsoft.com/office/drawing/2014/main" id="{C5CCA5C6-A8BB-4F25-87CD-9BC2F7C2E93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フリーフォーム 1097">
              <a:extLst>
                <a:ext uri="{FF2B5EF4-FFF2-40B4-BE49-F238E27FC236}">
                  <a16:creationId xmlns:a16="http://schemas.microsoft.com/office/drawing/2014/main" id="{20A61695-BAF7-42D0-98FB-39E3BD62DC28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フリーフォーム 1100">
              <a:extLst>
                <a:ext uri="{FF2B5EF4-FFF2-40B4-BE49-F238E27FC236}">
                  <a16:creationId xmlns:a16="http://schemas.microsoft.com/office/drawing/2014/main" id="{E0B14270-AFFE-4A69-A0BC-838534F3807E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フリーフォーム 1101">
              <a:extLst>
                <a:ext uri="{FF2B5EF4-FFF2-40B4-BE49-F238E27FC236}">
                  <a16:creationId xmlns:a16="http://schemas.microsoft.com/office/drawing/2014/main" id="{1EFDFC57-0696-425D-8638-E8303972717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フリーフォーム 1102">
              <a:extLst>
                <a:ext uri="{FF2B5EF4-FFF2-40B4-BE49-F238E27FC236}">
                  <a16:creationId xmlns:a16="http://schemas.microsoft.com/office/drawing/2014/main" id="{FD29ACBE-1E55-4DB3-B77B-40F44E10EF4A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フリーフォーム 1103">
              <a:extLst>
                <a:ext uri="{FF2B5EF4-FFF2-40B4-BE49-F238E27FC236}">
                  <a16:creationId xmlns:a16="http://schemas.microsoft.com/office/drawing/2014/main" id="{D8F17E3E-AD19-464B-927D-24018C20F179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フリーフォーム 1104">
              <a:extLst>
                <a:ext uri="{FF2B5EF4-FFF2-40B4-BE49-F238E27FC236}">
                  <a16:creationId xmlns:a16="http://schemas.microsoft.com/office/drawing/2014/main" id="{D89E8401-6FF3-4437-B02E-E846A0B7898C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フリーフォーム 1105">
              <a:extLst>
                <a:ext uri="{FF2B5EF4-FFF2-40B4-BE49-F238E27FC236}">
                  <a16:creationId xmlns:a16="http://schemas.microsoft.com/office/drawing/2014/main" id="{888D5AA6-226C-4AE6-ADEA-6EE46705B1C1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フリーフォーム 1106">
              <a:extLst>
                <a:ext uri="{FF2B5EF4-FFF2-40B4-BE49-F238E27FC236}">
                  <a16:creationId xmlns:a16="http://schemas.microsoft.com/office/drawing/2014/main" id="{5D3EF35B-AC95-44F5-83E4-F21B41F16350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フリーフォーム 1109">
              <a:extLst>
                <a:ext uri="{FF2B5EF4-FFF2-40B4-BE49-F238E27FC236}">
                  <a16:creationId xmlns:a16="http://schemas.microsoft.com/office/drawing/2014/main" id="{C2767494-99D8-4647-A4E8-FEF13B68F08D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フリーフォーム 1110">
              <a:extLst>
                <a:ext uri="{FF2B5EF4-FFF2-40B4-BE49-F238E27FC236}">
                  <a16:creationId xmlns:a16="http://schemas.microsoft.com/office/drawing/2014/main" id="{82EDAE36-7ED4-45A8-9AE4-B598BD30B3D1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フリーフォーム 1111">
              <a:extLst>
                <a:ext uri="{FF2B5EF4-FFF2-40B4-BE49-F238E27FC236}">
                  <a16:creationId xmlns:a16="http://schemas.microsoft.com/office/drawing/2014/main" id="{AA6DBC0E-3FA0-43D7-9BFD-6811BB0D2E0E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フリーフォーム 1112">
              <a:extLst>
                <a:ext uri="{FF2B5EF4-FFF2-40B4-BE49-F238E27FC236}">
                  <a16:creationId xmlns:a16="http://schemas.microsoft.com/office/drawing/2014/main" id="{C9C7A58E-9913-49EA-BCBC-DB13B9596343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フリーフォーム 1113">
              <a:extLst>
                <a:ext uri="{FF2B5EF4-FFF2-40B4-BE49-F238E27FC236}">
                  <a16:creationId xmlns:a16="http://schemas.microsoft.com/office/drawing/2014/main" id="{63B42F87-C097-42C5-9F8A-EAA14976741D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フリーフォーム 1114">
              <a:extLst>
                <a:ext uri="{FF2B5EF4-FFF2-40B4-BE49-F238E27FC236}">
                  <a16:creationId xmlns:a16="http://schemas.microsoft.com/office/drawing/2014/main" id="{4B8187DD-5D85-4A8B-9A86-2EA35160038B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フリーフォーム 1115">
              <a:extLst>
                <a:ext uri="{FF2B5EF4-FFF2-40B4-BE49-F238E27FC236}">
                  <a16:creationId xmlns:a16="http://schemas.microsoft.com/office/drawing/2014/main" id="{685F146A-8C4C-4230-A790-CB4409F66EBF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フリーフォーム 1116">
              <a:extLst>
                <a:ext uri="{FF2B5EF4-FFF2-40B4-BE49-F238E27FC236}">
                  <a16:creationId xmlns:a16="http://schemas.microsoft.com/office/drawing/2014/main" id="{D579EAAB-0077-4E49-851B-8F458411591E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フリーフォーム 1117">
              <a:extLst>
                <a:ext uri="{FF2B5EF4-FFF2-40B4-BE49-F238E27FC236}">
                  <a16:creationId xmlns:a16="http://schemas.microsoft.com/office/drawing/2014/main" id="{62435DA3-D4DF-43B3-A16F-17E23BD54656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フリーフォーム 1118">
              <a:extLst>
                <a:ext uri="{FF2B5EF4-FFF2-40B4-BE49-F238E27FC236}">
                  <a16:creationId xmlns:a16="http://schemas.microsoft.com/office/drawing/2014/main" id="{F0D6394A-7AD6-4852-9636-C0C22FD1A022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フリーフォーム 1119">
              <a:extLst>
                <a:ext uri="{FF2B5EF4-FFF2-40B4-BE49-F238E27FC236}">
                  <a16:creationId xmlns:a16="http://schemas.microsoft.com/office/drawing/2014/main" id="{2716C30D-5CB0-45F9-A469-0FCB1F7F6B3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フリーフォーム 1120">
              <a:extLst>
                <a:ext uri="{FF2B5EF4-FFF2-40B4-BE49-F238E27FC236}">
                  <a16:creationId xmlns:a16="http://schemas.microsoft.com/office/drawing/2014/main" id="{DB43D7ED-2E67-4E76-A293-BC449D218F1A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フリーフォーム 1121">
              <a:extLst>
                <a:ext uri="{FF2B5EF4-FFF2-40B4-BE49-F238E27FC236}">
                  <a16:creationId xmlns:a16="http://schemas.microsoft.com/office/drawing/2014/main" id="{E5AEEEA8-6DD4-4A8D-A286-33132AA0462D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フリーフォーム 1122">
              <a:extLst>
                <a:ext uri="{FF2B5EF4-FFF2-40B4-BE49-F238E27FC236}">
                  <a16:creationId xmlns:a16="http://schemas.microsoft.com/office/drawing/2014/main" id="{E77C6F3E-7630-40A8-8094-7E6BD736E586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フリーフォーム 1123">
              <a:extLst>
                <a:ext uri="{FF2B5EF4-FFF2-40B4-BE49-F238E27FC236}">
                  <a16:creationId xmlns:a16="http://schemas.microsoft.com/office/drawing/2014/main" id="{C2E7B6E8-D7F4-41B9-BA1D-BA1545C9DB25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フリーフォーム 1124">
              <a:extLst>
                <a:ext uri="{FF2B5EF4-FFF2-40B4-BE49-F238E27FC236}">
                  <a16:creationId xmlns:a16="http://schemas.microsoft.com/office/drawing/2014/main" id="{109381C6-1169-4E92-BD5E-1622E698CC52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フリーフォーム 1125">
              <a:extLst>
                <a:ext uri="{FF2B5EF4-FFF2-40B4-BE49-F238E27FC236}">
                  <a16:creationId xmlns:a16="http://schemas.microsoft.com/office/drawing/2014/main" id="{F69A1D91-DFDB-4444-9B87-069C1CBD0400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フリーフォーム 1126">
              <a:extLst>
                <a:ext uri="{FF2B5EF4-FFF2-40B4-BE49-F238E27FC236}">
                  <a16:creationId xmlns:a16="http://schemas.microsoft.com/office/drawing/2014/main" id="{7910FCD7-1BB6-41D6-B9A8-B700BCF0C42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フリーフォーム 1128">
              <a:extLst>
                <a:ext uri="{FF2B5EF4-FFF2-40B4-BE49-F238E27FC236}">
                  <a16:creationId xmlns:a16="http://schemas.microsoft.com/office/drawing/2014/main" id="{1DE66E0C-C248-413E-B68C-5F7CF53C6327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フリーフォーム 1129">
              <a:extLst>
                <a:ext uri="{FF2B5EF4-FFF2-40B4-BE49-F238E27FC236}">
                  <a16:creationId xmlns:a16="http://schemas.microsoft.com/office/drawing/2014/main" id="{6DCF6096-EA44-44ED-BE88-B30228103DC6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フリーフォーム 1130">
              <a:extLst>
                <a:ext uri="{FF2B5EF4-FFF2-40B4-BE49-F238E27FC236}">
                  <a16:creationId xmlns:a16="http://schemas.microsoft.com/office/drawing/2014/main" id="{DC8C4AF5-E1CC-4FBF-BE99-B9EE3901A381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フリーフォーム 1131">
              <a:extLst>
                <a:ext uri="{FF2B5EF4-FFF2-40B4-BE49-F238E27FC236}">
                  <a16:creationId xmlns:a16="http://schemas.microsoft.com/office/drawing/2014/main" id="{19030767-A45D-43CE-8528-994C109F0464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フリーフォーム 1132">
              <a:extLst>
                <a:ext uri="{FF2B5EF4-FFF2-40B4-BE49-F238E27FC236}">
                  <a16:creationId xmlns:a16="http://schemas.microsoft.com/office/drawing/2014/main" id="{00E6A823-6118-4C49-B8BC-5A870C01B336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フリーフォーム 1133">
              <a:extLst>
                <a:ext uri="{FF2B5EF4-FFF2-40B4-BE49-F238E27FC236}">
                  <a16:creationId xmlns:a16="http://schemas.microsoft.com/office/drawing/2014/main" id="{C0E4B34A-23D3-4EC2-BB7C-1590FED33722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フリーフォーム 1134">
              <a:extLst>
                <a:ext uri="{FF2B5EF4-FFF2-40B4-BE49-F238E27FC236}">
                  <a16:creationId xmlns:a16="http://schemas.microsoft.com/office/drawing/2014/main" id="{E4231139-E026-4269-B102-1F842CF089E8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フリーフォーム 1136">
              <a:extLst>
                <a:ext uri="{FF2B5EF4-FFF2-40B4-BE49-F238E27FC236}">
                  <a16:creationId xmlns:a16="http://schemas.microsoft.com/office/drawing/2014/main" id="{D497EAC4-1720-487D-8651-CB01A1128ECE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フリーフォーム 1137">
              <a:extLst>
                <a:ext uri="{FF2B5EF4-FFF2-40B4-BE49-F238E27FC236}">
                  <a16:creationId xmlns:a16="http://schemas.microsoft.com/office/drawing/2014/main" id="{F7BBE1AB-0549-492F-9738-E3AE6DC6EB5F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フリーフォーム 1139">
              <a:extLst>
                <a:ext uri="{FF2B5EF4-FFF2-40B4-BE49-F238E27FC236}">
                  <a16:creationId xmlns:a16="http://schemas.microsoft.com/office/drawing/2014/main" id="{A8A1BF08-C154-4DA4-B887-9B29841FB3A0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フリーフォーム 1140">
              <a:extLst>
                <a:ext uri="{FF2B5EF4-FFF2-40B4-BE49-F238E27FC236}">
                  <a16:creationId xmlns:a16="http://schemas.microsoft.com/office/drawing/2014/main" id="{200AC05D-0D00-48BF-845A-B5E4FD8E2B3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フリーフォーム 1141">
              <a:extLst>
                <a:ext uri="{FF2B5EF4-FFF2-40B4-BE49-F238E27FC236}">
                  <a16:creationId xmlns:a16="http://schemas.microsoft.com/office/drawing/2014/main" id="{B866D6B9-9A43-44AE-BFE4-8EE1ED44076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フリーフォーム 1142">
              <a:extLst>
                <a:ext uri="{FF2B5EF4-FFF2-40B4-BE49-F238E27FC236}">
                  <a16:creationId xmlns:a16="http://schemas.microsoft.com/office/drawing/2014/main" id="{CE531F38-9909-46B8-A0D2-5E3A2BE99468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フリーフォーム 1143">
              <a:extLst>
                <a:ext uri="{FF2B5EF4-FFF2-40B4-BE49-F238E27FC236}">
                  <a16:creationId xmlns:a16="http://schemas.microsoft.com/office/drawing/2014/main" id="{E871C46F-DE09-4664-86CA-6ECC136B9461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フリーフォーム 1144">
              <a:extLst>
                <a:ext uri="{FF2B5EF4-FFF2-40B4-BE49-F238E27FC236}">
                  <a16:creationId xmlns:a16="http://schemas.microsoft.com/office/drawing/2014/main" id="{1ACA25D4-AEE3-4AD6-B1F5-A2C2298FD6B3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フリーフォーム 1145">
              <a:extLst>
                <a:ext uri="{FF2B5EF4-FFF2-40B4-BE49-F238E27FC236}">
                  <a16:creationId xmlns:a16="http://schemas.microsoft.com/office/drawing/2014/main" id="{24A8E544-04FB-4F6A-B05C-0E3E5EF8FB37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フリーフォーム 1146">
              <a:extLst>
                <a:ext uri="{FF2B5EF4-FFF2-40B4-BE49-F238E27FC236}">
                  <a16:creationId xmlns:a16="http://schemas.microsoft.com/office/drawing/2014/main" id="{6A91FCA5-8C90-4285-84F3-E95151C83DD7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フリーフォーム 1147">
              <a:extLst>
                <a:ext uri="{FF2B5EF4-FFF2-40B4-BE49-F238E27FC236}">
                  <a16:creationId xmlns:a16="http://schemas.microsoft.com/office/drawing/2014/main" id="{5CEDDFAC-497A-4FF9-8C26-2E1112E17D23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フリーフォーム 1148">
              <a:extLst>
                <a:ext uri="{FF2B5EF4-FFF2-40B4-BE49-F238E27FC236}">
                  <a16:creationId xmlns:a16="http://schemas.microsoft.com/office/drawing/2014/main" id="{4D8C41A9-7146-4FD2-970C-CE8697F08A6A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フリーフォーム 1149">
              <a:extLst>
                <a:ext uri="{FF2B5EF4-FFF2-40B4-BE49-F238E27FC236}">
                  <a16:creationId xmlns:a16="http://schemas.microsoft.com/office/drawing/2014/main" id="{1833B518-0A3F-4079-B82D-4D6B3C689A22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フリーフォーム 1150">
              <a:extLst>
                <a:ext uri="{FF2B5EF4-FFF2-40B4-BE49-F238E27FC236}">
                  <a16:creationId xmlns:a16="http://schemas.microsoft.com/office/drawing/2014/main" id="{1BEDB221-66CD-4E39-84DC-1BEEF818C93D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フリーフォーム 1170">
              <a:extLst>
                <a:ext uri="{FF2B5EF4-FFF2-40B4-BE49-F238E27FC236}">
                  <a16:creationId xmlns:a16="http://schemas.microsoft.com/office/drawing/2014/main" id="{F786DFA8-4454-4B6C-B095-95B9F8189093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フリーフォーム 1171">
              <a:extLst>
                <a:ext uri="{FF2B5EF4-FFF2-40B4-BE49-F238E27FC236}">
                  <a16:creationId xmlns:a16="http://schemas.microsoft.com/office/drawing/2014/main" id="{F251FAB8-0735-4DC4-8603-6085B0848F43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フリーフォーム 1172">
              <a:extLst>
                <a:ext uri="{FF2B5EF4-FFF2-40B4-BE49-F238E27FC236}">
                  <a16:creationId xmlns:a16="http://schemas.microsoft.com/office/drawing/2014/main" id="{3E3593DF-085D-4051-94E0-61EEBD5077A6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8" name="フリーフォーム 1173">
              <a:extLst>
                <a:ext uri="{FF2B5EF4-FFF2-40B4-BE49-F238E27FC236}">
                  <a16:creationId xmlns:a16="http://schemas.microsoft.com/office/drawing/2014/main" id="{55EE6EF0-067C-4B1B-8124-C3D33D1212B0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フリーフォーム 1174">
              <a:extLst>
                <a:ext uri="{FF2B5EF4-FFF2-40B4-BE49-F238E27FC236}">
                  <a16:creationId xmlns:a16="http://schemas.microsoft.com/office/drawing/2014/main" id="{FB322DE8-632F-43C3-8F6F-1F421D51FE81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フリーフォーム 1175">
              <a:extLst>
                <a:ext uri="{FF2B5EF4-FFF2-40B4-BE49-F238E27FC236}">
                  <a16:creationId xmlns:a16="http://schemas.microsoft.com/office/drawing/2014/main" id="{EC13A7AA-7813-4E1C-A5A5-2EAA6F695BD3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フリーフォーム 1177">
              <a:extLst>
                <a:ext uri="{FF2B5EF4-FFF2-40B4-BE49-F238E27FC236}">
                  <a16:creationId xmlns:a16="http://schemas.microsoft.com/office/drawing/2014/main" id="{D79CAC05-E594-4216-9782-94AAE8CF2B45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フリーフォーム 1178">
              <a:extLst>
                <a:ext uri="{FF2B5EF4-FFF2-40B4-BE49-F238E27FC236}">
                  <a16:creationId xmlns:a16="http://schemas.microsoft.com/office/drawing/2014/main" id="{A83BDB01-69E0-4433-BAF1-56AF9CE7ABE0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フリーフォーム 1179">
              <a:extLst>
                <a:ext uri="{FF2B5EF4-FFF2-40B4-BE49-F238E27FC236}">
                  <a16:creationId xmlns:a16="http://schemas.microsoft.com/office/drawing/2014/main" id="{795697B1-7E9A-44CF-8C0E-A1B9B1B97563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フリーフォーム 1180">
              <a:extLst>
                <a:ext uri="{FF2B5EF4-FFF2-40B4-BE49-F238E27FC236}">
                  <a16:creationId xmlns:a16="http://schemas.microsoft.com/office/drawing/2014/main" id="{F6CC77B3-0F06-479D-BA8D-581120E469DA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 1184">
              <a:extLst>
                <a:ext uri="{FF2B5EF4-FFF2-40B4-BE49-F238E27FC236}">
                  <a16:creationId xmlns:a16="http://schemas.microsoft.com/office/drawing/2014/main" id="{DB0B97EA-D325-4083-8283-9F7D36205E2C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フリーフォーム 1185">
              <a:extLst>
                <a:ext uri="{FF2B5EF4-FFF2-40B4-BE49-F238E27FC236}">
                  <a16:creationId xmlns:a16="http://schemas.microsoft.com/office/drawing/2014/main" id="{73D85726-AA35-492F-96B1-98EE45EB1661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フリーフォーム 1186">
              <a:extLst>
                <a:ext uri="{FF2B5EF4-FFF2-40B4-BE49-F238E27FC236}">
                  <a16:creationId xmlns:a16="http://schemas.microsoft.com/office/drawing/2014/main" id="{CE908AE7-83CE-4A68-AA25-0887390AF9BB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フリーフォーム 1187">
              <a:extLst>
                <a:ext uri="{FF2B5EF4-FFF2-40B4-BE49-F238E27FC236}">
                  <a16:creationId xmlns:a16="http://schemas.microsoft.com/office/drawing/2014/main" id="{95C93AF5-8A2F-4E83-8829-330658AA93B7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フリーフォーム 1188">
              <a:extLst>
                <a:ext uri="{FF2B5EF4-FFF2-40B4-BE49-F238E27FC236}">
                  <a16:creationId xmlns:a16="http://schemas.microsoft.com/office/drawing/2014/main" id="{0469A245-0D7E-4099-A600-44E055FBF618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フリーフォーム 1189">
              <a:extLst>
                <a:ext uri="{FF2B5EF4-FFF2-40B4-BE49-F238E27FC236}">
                  <a16:creationId xmlns:a16="http://schemas.microsoft.com/office/drawing/2014/main" id="{346407A8-26C8-4570-B6D0-DA834EE27BDE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フリーフォーム 1190">
              <a:extLst>
                <a:ext uri="{FF2B5EF4-FFF2-40B4-BE49-F238E27FC236}">
                  <a16:creationId xmlns:a16="http://schemas.microsoft.com/office/drawing/2014/main" id="{9D8C4E1F-62A4-40DD-8920-7D1683B23B40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フリーフォーム 1191">
              <a:extLst>
                <a:ext uri="{FF2B5EF4-FFF2-40B4-BE49-F238E27FC236}">
                  <a16:creationId xmlns:a16="http://schemas.microsoft.com/office/drawing/2014/main" id="{176A3115-CFE6-4CF0-9114-6AA1031302D6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フリーフォーム 1192">
              <a:extLst>
                <a:ext uri="{FF2B5EF4-FFF2-40B4-BE49-F238E27FC236}">
                  <a16:creationId xmlns:a16="http://schemas.microsoft.com/office/drawing/2014/main" id="{BC0C5A68-E744-49FD-9A2E-AC21F30EBE1E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フリーフォーム 1193">
              <a:extLst>
                <a:ext uri="{FF2B5EF4-FFF2-40B4-BE49-F238E27FC236}">
                  <a16:creationId xmlns:a16="http://schemas.microsoft.com/office/drawing/2014/main" id="{375BA536-16F2-462D-824F-94C9E6F7D610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フリーフォーム 1194">
              <a:extLst>
                <a:ext uri="{FF2B5EF4-FFF2-40B4-BE49-F238E27FC236}">
                  <a16:creationId xmlns:a16="http://schemas.microsoft.com/office/drawing/2014/main" id="{0500349A-4944-408F-9646-0A04CDC579ED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フリーフォーム 1195">
              <a:extLst>
                <a:ext uri="{FF2B5EF4-FFF2-40B4-BE49-F238E27FC236}">
                  <a16:creationId xmlns:a16="http://schemas.microsoft.com/office/drawing/2014/main" id="{1549F71C-13E9-4116-84A9-806B03BA70E1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フリーフォーム 1197">
              <a:extLst>
                <a:ext uri="{FF2B5EF4-FFF2-40B4-BE49-F238E27FC236}">
                  <a16:creationId xmlns:a16="http://schemas.microsoft.com/office/drawing/2014/main" id="{938DC696-C55B-46B4-835A-C8E0E5825892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8" name="フリーフォーム 1199">
              <a:extLst>
                <a:ext uri="{FF2B5EF4-FFF2-40B4-BE49-F238E27FC236}">
                  <a16:creationId xmlns:a16="http://schemas.microsoft.com/office/drawing/2014/main" id="{7EB9B937-76B7-4EEC-A7D6-689C9F1AC6E7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9" name="フリーフォーム 1200">
              <a:extLst>
                <a:ext uri="{FF2B5EF4-FFF2-40B4-BE49-F238E27FC236}">
                  <a16:creationId xmlns:a16="http://schemas.microsoft.com/office/drawing/2014/main" id="{E024EDC2-EDBA-4ADF-AFDD-2D7BB6B212BF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" name="フリーフォーム 1201">
              <a:extLst>
                <a:ext uri="{FF2B5EF4-FFF2-40B4-BE49-F238E27FC236}">
                  <a16:creationId xmlns:a16="http://schemas.microsoft.com/office/drawing/2014/main" id="{C2531148-0288-4B0D-A2D1-43681B3F2898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1" name="フリーフォーム 1202">
              <a:extLst>
                <a:ext uri="{FF2B5EF4-FFF2-40B4-BE49-F238E27FC236}">
                  <a16:creationId xmlns:a16="http://schemas.microsoft.com/office/drawing/2014/main" id="{C0CCEE74-A861-44C5-A192-56847E3EE62B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フリーフォーム 1203">
              <a:extLst>
                <a:ext uri="{FF2B5EF4-FFF2-40B4-BE49-F238E27FC236}">
                  <a16:creationId xmlns:a16="http://schemas.microsoft.com/office/drawing/2014/main" id="{8B3886F3-F089-4C32-B8CC-BB36A2E63379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" name="フリーフォーム 1204">
              <a:extLst>
                <a:ext uri="{FF2B5EF4-FFF2-40B4-BE49-F238E27FC236}">
                  <a16:creationId xmlns:a16="http://schemas.microsoft.com/office/drawing/2014/main" id="{92F292F9-3A44-4DE9-87E6-91686C3E97BD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899979" y="2361838"/>
            <a:ext cx="83920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n w="1905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世界の国旗クイズ</a:t>
            </a:r>
            <a:endParaRPr kumimoji="1" lang="ja-JP" altLang="en-US" sz="8000" b="1" dirty="0">
              <a:ln w="1905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3695342" y="3552284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～アジア編～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問題⑤どの国の国旗でしょうか？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ヒント：首都はダッカです。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FA79940-6DAB-4A6C-A423-479A82E9F7AA}"/>
              </a:ext>
            </a:extLst>
          </p:cNvPr>
          <p:cNvGrpSpPr/>
          <p:nvPr/>
        </p:nvGrpSpPr>
        <p:grpSpPr>
          <a:xfrm>
            <a:off x="3198636" y="1794772"/>
            <a:ext cx="5362930" cy="3572634"/>
            <a:chOff x="7310597" y="4438304"/>
            <a:chExt cx="1981163" cy="131979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0DC2CB9-2E0D-49EB-88F9-58618AB8A8DE}"/>
                </a:ext>
              </a:extLst>
            </p:cNvPr>
            <p:cNvGrpSpPr/>
            <p:nvPr/>
          </p:nvGrpSpPr>
          <p:grpSpPr>
            <a:xfrm>
              <a:off x="7310597" y="4438471"/>
              <a:ext cx="1980434" cy="1319629"/>
              <a:chOff x="7308216" y="4443234"/>
              <a:chExt cx="1980434" cy="1319629"/>
            </a:xfrm>
          </p:grpSpPr>
          <p:sp>
            <p:nvSpPr>
              <p:cNvPr id="8" name="Rectangle 9">
                <a:extLst>
                  <a:ext uri="{FF2B5EF4-FFF2-40B4-BE49-F238E27FC236}">
                    <a16:creationId xmlns:a16="http://schemas.microsoft.com/office/drawing/2014/main" id="{009C5794-C534-4E4D-84F1-D385F40B8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8216" y="4443234"/>
                <a:ext cx="1980434" cy="1319629"/>
              </a:xfrm>
              <a:prstGeom prst="rect">
                <a:avLst/>
              </a:prstGeom>
              <a:solidFill>
                <a:srgbClr val="008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Oval 57">
                <a:extLst>
                  <a:ext uri="{FF2B5EF4-FFF2-40B4-BE49-F238E27FC236}">
                    <a16:creationId xmlns:a16="http://schemas.microsoft.com/office/drawing/2014/main" id="{EA408E0D-956F-431B-99FE-5BDDDB8E0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6067" y="4639690"/>
                <a:ext cx="926716" cy="926717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7" name="Rectangle 16">
              <a:extLst>
                <a:ext uri="{FF2B5EF4-FFF2-40B4-BE49-F238E27FC236}">
                  <a16:creationId xmlns:a16="http://schemas.microsoft.com/office/drawing/2014/main" id="{D8EBA8C1-07BF-45F9-A100-83A191E57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CE9FD741-C107-4DD6-B3FE-6EF9477FA80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7306E8E7-6945-431E-A40D-0C4515F2828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946F060B-A0EB-44B3-A641-0123844ECE6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1AF7EA33-FF3F-4E10-AB82-A8C51A29C75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C1D8AAA6-B09C-447C-A6B2-B36ABBFF5B4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41C917E-55B0-4FA4-A3EE-0AF288425A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A6407B16-A6B1-45BA-AAD1-D1DC815998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7F0EB5FD-E1BC-435F-AF9A-D09BDF03312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79715-A1EA-4FE0-B573-A91D62E6A9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5FD943D1-5667-4C37-8F1F-5866B3792C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2E358C38-ED63-4DD4-B1DB-923E9C6F55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04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答え：バングラデシュ人民共和国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740662D0-0E19-48B2-8D72-3557164A0B4E}"/>
              </a:ext>
            </a:extLst>
          </p:cNvPr>
          <p:cNvSpPr/>
          <p:nvPr/>
        </p:nvSpPr>
        <p:spPr>
          <a:xfrm>
            <a:off x="3842841" y="2471086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92CC10F4-8DC1-47E8-8317-6E2D61FD1AB6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CDAF516-901E-4506-BAC1-6797E0C75AB4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7A2BE9FE-3646-46C9-861C-1ACFFB9FB3DA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9B156AA-C803-4051-AA1D-9B683DF35F64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33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問題⑥どの国の国旗でしょうか？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ヒント：首都はバンコクです。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620350C-6D6B-4665-A50E-FA4FD7DB5B29}"/>
              </a:ext>
            </a:extLst>
          </p:cNvPr>
          <p:cNvGrpSpPr/>
          <p:nvPr/>
        </p:nvGrpSpPr>
        <p:grpSpPr>
          <a:xfrm>
            <a:off x="3198344" y="1795000"/>
            <a:ext cx="5363512" cy="3572180"/>
            <a:chOff x="2810700" y="2636466"/>
            <a:chExt cx="1981378" cy="1319629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FF371E0-A87F-4BF6-8282-F861DB9354B7}"/>
                </a:ext>
              </a:extLst>
            </p:cNvPr>
            <p:cNvGrpSpPr/>
            <p:nvPr/>
          </p:nvGrpSpPr>
          <p:grpSpPr>
            <a:xfrm>
              <a:off x="2811644" y="2636742"/>
              <a:ext cx="1980434" cy="1315659"/>
              <a:chOff x="3105522" y="3351007"/>
              <a:chExt cx="1980434" cy="1315659"/>
            </a:xfrm>
          </p:grpSpPr>
          <p:sp>
            <p:nvSpPr>
              <p:cNvPr id="16" name="Rectangle 13">
                <a:extLst>
                  <a:ext uri="{FF2B5EF4-FFF2-40B4-BE49-F238E27FC236}">
                    <a16:creationId xmlns:a16="http://schemas.microsoft.com/office/drawing/2014/main" id="{93661700-BA4F-4CDB-B805-EA1C6B629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3359834"/>
                <a:ext cx="1980434" cy="1291654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" name="Rectangle 63">
                <a:extLst>
                  <a:ext uri="{FF2B5EF4-FFF2-40B4-BE49-F238E27FC236}">
                    <a16:creationId xmlns:a16="http://schemas.microsoft.com/office/drawing/2014/main" id="{2FF51975-3F98-431E-81CB-423114ED8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3351007"/>
                <a:ext cx="1980434" cy="18058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" name="Rectangle 64">
                <a:extLst>
                  <a:ext uri="{FF2B5EF4-FFF2-40B4-BE49-F238E27FC236}">
                    <a16:creationId xmlns:a16="http://schemas.microsoft.com/office/drawing/2014/main" id="{C06F2BB7-3EB3-423F-9CBD-CB4E71927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4486085"/>
                <a:ext cx="1980434" cy="18058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" name="Rectangle 65">
                <a:extLst>
                  <a:ext uri="{FF2B5EF4-FFF2-40B4-BE49-F238E27FC236}">
                    <a16:creationId xmlns:a16="http://schemas.microsoft.com/office/drawing/2014/main" id="{354A5077-3AD6-445F-B63C-0B0338D37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522" y="3793529"/>
                <a:ext cx="1980434" cy="440537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72152B82-D140-4E8C-A3E8-1AAB2F573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35554D4E-DBBD-4C2D-8093-0EF914FD6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B6B39CC1-5757-4726-BCB9-68AEDFBC46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0250C16-2683-42CE-865F-85E8A971464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F7530DD2-02FD-45C5-B9A9-95F5CE2E27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円: 塗りつぶしなし 23">
            <a:extLst>
              <a:ext uri="{FF2B5EF4-FFF2-40B4-BE49-F238E27FC236}">
                <a16:creationId xmlns:a16="http://schemas.microsoft.com/office/drawing/2014/main" id="{EE903A8F-939C-44F9-9FDE-E29F6CD1529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0EF8D9DD-C506-4721-B025-EF58706CD6D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B7B8A039-1AEB-42C9-A691-DE1EA1FAF4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84A30760-3C8B-40DF-95C1-CA11530DD21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F33818D1-DE53-4928-BB94-D568A8BFCBD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538571A0-DEE4-4C9E-9DD5-405746A96FF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817766FE-DB85-480D-8E4A-84E27CFA116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07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答え：タイ王国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23EAC1B6-3113-45A0-99FD-94F7F2780FEC}"/>
              </a:ext>
            </a:extLst>
          </p:cNvPr>
          <p:cNvSpPr/>
          <p:nvPr/>
        </p:nvSpPr>
        <p:spPr>
          <a:xfrm>
            <a:off x="4199645" y="2763731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52A7CB36-FE64-4697-BA17-1EBB859E91AF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C8B3103-F613-4CC8-8914-A36ECCE1DE0C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CA966514-317E-4C25-B8E0-48330EF546C9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A04F5EE-7E15-426D-9310-4AC0CE5B72B7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97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問題⑦どの国の国旗でしょうか？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ヒント：首都はウランバートルです。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1FBFF2B-0B81-40AB-9541-B92B84A12256}"/>
              </a:ext>
            </a:extLst>
          </p:cNvPr>
          <p:cNvGrpSpPr/>
          <p:nvPr/>
        </p:nvGrpSpPr>
        <p:grpSpPr>
          <a:xfrm>
            <a:off x="3195365" y="1779449"/>
            <a:ext cx="5369470" cy="3603282"/>
            <a:chOff x="559594" y="4436268"/>
            <a:chExt cx="1983580" cy="1331119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D8820D0-852D-427F-B4DB-106EF97B9A8E}"/>
                </a:ext>
              </a:extLst>
            </p:cNvPr>
            <p:cNvGrpSpPr/>
            <p:nvPr/>
          </p:nvGrpSpPr>
          <p:grpSpPr>
            <a:xfrm>
              <a:off x="559594" y="4436268"/>
              <a:ext cx="1983580" cy="1331119"/>
              <a:chOff x="480442" y="476672"/>
              <a:chExt cx="9261182" cy="6171025"/>
            </a:xfrm>
          </p:grpSpPr>
          <p:grpSp>
            <p:nvGrpSpPr>
              <p:cNvPr id="18" name="Group 323">
                <a:extLst>
                  <a:ext uri="{FF2B5EF4-FFF2-40B4-BE49-F238E27FC236}">
                    <a16:creationId xmlns:a16="http://schemas.microsoft.com/office/drawing/2014/main" id="{569F32BD-EAA7-4F82-B520-2D04A36F43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0442" y="476672"/>
                <a:ext cx="9261182" cy="6171025"/>
                <a:chOff x="353" y="1434"/>
                <a:chExt cx="998" cy="665"/>
              </a:xfrm>
            </p:grpSpPr>
            <p:grpSp>
              <p:nvGrpSpPr>
                <p:cNvPr id="20" name="Group 324">
                  <a:extLst>
                    <a:ext uri="{FF2B5EF4-FFF2-40B4-BE49-F238E27FC236}">
                      <a16:creationId xmlns:a16="http://schemas.microsoft.com/office/drawing/2014/main" id="{AAE66B57-7B9D-472D-9ED5-6CC5C3A84D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" y="1434"/>
                  <a:ext cx="998" cy="662"/>
                  <a:chOff x="353" y="1434"/>
                  <a:chExt cx="545" cy="182"/>
                </a:xfrm>
              </p:grpSpPr>
              <p:sp>
                <p:nvSpPr>
                  <p:cNvPr id="22" name="Rectangle 325">
                    <a:extLst>
                      <a:ext uri="{FF2B5EF4-FFF2-40B4-BE49-F238E27FC236}">
                        <a16:creationId xmlns:a16="http://schemas.microsoft.com/office/drawing/2014/main" id="{6C61DDD7-44D8-4790-A271-7B943833B7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1434"/>
                    <a:ext cx="182" cy="182"/>
                  </a:xfrm>
                  <a:prstGeom prst="rect">
                    <a:avLst/>
                  </a:prstGeom>
                  <a:solidFill>
                    <a:srgbClr val="CC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" name="Rectangle 326">
                    <a:extLst>
                      <a:ext uri="{FF2B5EF4-FFF2-40B4-BE49-F238E27FC236}">
                        <a16:creationId xmlns:a16="http://schemas.microsoft.com/office/drawing/2014/main" id="{87233D4F-BC66-4CE3-9BFF-BEC055C54B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" y="1434"/>
                    <a:ext cx="182" cy="182"/>
                  </a:xfrm>
                  <a:prstGeom prst="rect">
                    <a:avLst/>
                  </a:prstGeom>
                  <a:solidFill>
                    <a:srgbClr val="007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4" name="Rectangle 327">
                    <a:extLst>
                      <a:ext uri="{FF2B5EF4-FFF2-40B4-BE49-F238E27FC236}">
                        <a16:creationId xmlns:a16="http://schemas.microsoft.com/office/drawing/2014/main" id="{B17F310D-6134-4D4E-A4DB-87778C2B72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16" y="1434"/>
                    <a:ext cx="182" cy="182"/>
                  </a:xfrm>
                  <a:prstGeom prst="rect">
                    <a:avLst/>
                  </a:prstGeom>
                  <a:solidFill>
                    <a:srgbClr val="CC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1" name="Rectangle 328">
                  <a:extLst>
                    <a:ext uri="{FF2B5EF4-FFF2-40B4-BE49-F238E27FC236}">
                      <a16:creationId xmlns:a16="http://schemas.microsoft.com/office/drawing/2014/main" id="{C0D1B073-E488-4999-8153-DDE8CFEC81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998" cy="66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AFA7C32-8E62-48F1-9B85-EFD15B861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146" y="1316762"/>
                <a:ext cx="2106504" cy="4235926"/>
              </a:xfrm>
              <a:custGeom>
                <a:avLst/>
                <a:gdLst>
                  <a:gd name="connsiteX0" fmla="*/ 592454 w 2106504"/>
                  <a:gd name="connsiteY0" fmla="*/ 3955558 h 4235926"/>
                  <a:gd name="connsiteX1" fmla="*/ 1509345 w 2106504"/>
                  <a:gd name="connsiteY1" fmla="*/ 3955558 h 4235926"/>
                  <a:gd name="connsiteX2" fmla="*/ 1050899 w 2106504"/>
                  <a:gd name="connsiteY2" fmla="*/ 4235926 h 4235926"/>
                  <a:gd name="connsiteX3" fmla="*/ 583049 w 2106504"/>
                  <a:gd name="connsiteY3" fmla="*/ 3668122 h 4235926"/>
                  <a:gd name="connsiteX4" fmla="*/ 1514051 w 2106504"/>
                  <a:gd name="connsiteY4" fmla="*/ 3668122 h 4235926"/>
                  <a:gd name="connsiteX5" fmla="*/ 1514051 w 2106504"/>
                  <a:gd name="connsiteY5" fmla="*/ 3866027 h 4235926"/>
                  <a:gd name="connsiteX6" fmla="*/ 583049 w 2106504"/>
                  <a:gd name="connsiteY6" fmla="*/ 3866027 h 4235926"/>
                  <a:gd name="connsiteX7" fmla="*/ 1056778 w 2106504"/>
                  <a:gd name="connsiteY7" fmla="*/ 3272311 h 4235926"/>
                  <a:gd name="connsiteX8" fmla="*/ 963913 w 2106504"/>
                  <a:gd name="connsiteY8" fmla="*/ 3365375 h 4235926"/>
                  <a:gd name="connsiteX9" fmla="*/ 1056778 w 2106504"/>
                  <a:gd name="connsiteY9" fmla="*/ 3458439 h 4235926"/>
                  <a:gd name="connsiteX10" fmla="*/ 1149643 w 2106504"/>
                  <a:gd name="connsiteY10" fmla="*/ 3365375 h 4235926"/>
                  <a:gd name="connsiteX11" fmla="*/ 1056778 w 2106504"/>
                  <a:gd name="connsiteY11" fmla="*/ 3272311 h 4235926"/>
                  <a:gd name="connsiteX12" fmla="*/ 1054428 w 2106504"/>
                  <a:gd name="connsiteY12" fmla="*/ 2756346 h 4235926"/>
                  <a:gd name="connsiteX13" fmla="*/ 961563 w 2106504"/>
                  <a:gd name="connsiteY13" fmla="*/ 2849410 h 4235926"/>
                  <a:gd name="connsiteX14" fmla="*/ 1054428 w 2106504"/>
                  <a:gd name="connsiteY14" fmla="*/ 2942474 h 4235926"/>
                  <a:gd name="connsiteX15" fmla="*/ 1147293 w 2106504"/>
                  <a:gd name="connsiteY15" fmla="*/ 2849410 h 4235926"/>
                  <a:gd name="connsiteX16" fmla="*/ 1054428 w 2106504"/>
                  <a:gd name="connsiteY16" fmla="*/ 2756346 h 4235926"/>
                  <a:gd name="connsiteX17" fmla="*/ 1261189 w 2106504"/>
                  <a:gd name="connsiteY17" fmla="*/ 2685689 h 4235926"/>
                  <a:gd name="connsiteX18" fmla="*/ 1313794 w 2106504"/>
                  <a:gd name="connsiteY18" fmla="*/ 2714303 h 4235926"/>
                  <a:gd name="connsiteX19" fmla="*/ 1521101 w 2106504"/>
                  <a:gd name="connsiteY19" fmla="*/ 3105033 h 4235926"/>
                  <a:gd name="connsiteX20" fmla="*/ 1050900 w 2106504"/>
                  <a:gd name="connsiteY20" fmla="*/ 3576237 h 4235926"/>
                  <a:gd name="connsiteX21" fmla="*/ 960771 w 2106504"/>
                  <a:gd name="connsiteY21" fmla="*/ 3567132 h 4235926"/>
                  <a:gd name="connsiteX22" fmla="*/ 940407 w 2106504"/>
                  <a:gd name="connsiteY22" fmla="*/ 3547966 h 4235926"/>
                  <a:gd name="connsiteX23" fmla="*/ 862823 w 2106504"/>
                  <a:gd name="connsiteY23" fmla="*/ 3463150 h 4235926"/>
                  <a:gd name="connsiteX24" fmla="*/ 829909 w 2106504"/>
                  <a:gd name="connsiteY24" fmla="*/ 3321789 h 4235926"/>
                  <a:gd name="connsiteX25" fmla="*/ 900440 w 2106504"/>
                  <a:gd name="connsiteY25" fmla="*/ 3194564 h 4235926"/>
                  <a:gd name="connsiteX26" fmla="*/ 1025043 w 2106504"/>
                  <a:gd name="connsiteY26" fmla="*/ 3145087 h 4235926"/>
                  <a:gd name="connsiteX27" fmla="*/ 1173157 w 2106504"/>
                  <a:gd name="connsiteY27" fmla="*/ 3109747 h 4235926"/>
                  <a:gd name="connsiteX28" fmla="*/ 1274250 w 2106504"/>
                  <a:gd name="connsiteY28" fmla="*/ 3024931 h 4235926"/>
                  <a:gd name="connsiteX29" fmla="*/ 1330674 w 2106504"/>
                  <a:gd name="connsiteY29" fmla="*/ 2897706 h 4235926"/>
                  <a:gd name="connsiteX30" fmla="*/ 1314217 w 2106504"/>
                  <a:gd name="connsiteY30" fmla="*/ 2765769 h 4235926"/>
                  <a:gd name="connsiteX31" fmla="*/ 1271311 w 2106504"/>
                  <a:gd name="connsiteY31" fmla="*/ 2697739 h 4235926"/>
                  <a:gd name="connsiteX32" fmla="*/ 1050900 w 2106504"/>
                  <a:gd name="connsiteY32" fmla="*/ 2633829 h 4235926"/>
                  <a:gd name="connsiteX33" fmla="*/ 1123595 w 2106504"/>
                  <a:gd name="connsiteY33" fmla="*/ 2641173 h 4235926"/>
                  <a:gd name="connsiteX34" fmla="*/ 1145238 w 2106504"/>
                  <a:gd name="connsiteY34" fmla="*/ 2656214 h 4235926"/>
                  <a:gd name="connsiteX35" fmla="*/ 1215475 w 2106504"/>
                  <a:gd name="connsiteY35" fmla="*/ 2716292 h 4235926"/>
                  <a:gd name="connsiteX36" fmla="*/ 1281303 w 2106504"/>
                  <a:gd name="connsiteY36" fmla="*/ 2864721 h 4235926"/>
                  <a:gd name="connsiteX37" fmla="*/ 1231932 w 2106504"/>
                  <a:gd name="connsiteY37" fmla="*/ 2999014 h 4235926"/>
                  <a:gd name="connsiteX38" fmla="*/ 1119083 w 2106504"/>
                  <a:gd name="connsiteY38" fmla="*/ 3076763 h 4235926"/>
                  <a:gd name="connsiteX39" fmla="*/ 999182 w 2106504"/>
                  <a:gd name="connsiteY39" fmla="*/ 3088543 h 4235926"/>
                  <a:gd name="connsiteX40" fmla="*/ 855770 w 2106504"/>
                  <a:gd name="connsiteY40" fmla="*/ 3175716 h 4235926"/>
                  <a:gd name="connsiteX41" fmla="*/ 778187 w 2106504"/>
                  <a:gd name="connsiteY41" fmla="*/ 3335925 h 4235926"/>
                  <a:gd name="connsiteX42" fmla="*/ 806399 w 2106504"/>
                  <a:gd name="connsiteY42" fmla="*/ 3472574 h 4235926"/>
                  <a:gd name="connsiteX43" fmla="*/ 836044 w 2106504"/>
                  <a:gd name="connsiteY43" fmla="*/ 3515497 h 4235926"/>
                  <a:gd name="connsiteX44" fmla="*/ 845875 w 2106504"/>
                  <a:gd name="connsiteY44" fmla="*/ 3527240 h 4235926"/>
                  <a:gd name="connsiteX45" fmla="*/ 788006 w 2106504"/>
                  <a:gd name="connsiteY45" fmla="*/ 3495763 h 4235926"/>
                  <a:gd name="connsiteX46" fmla="*/ 580699 w 2106504"/>
                  <a:gd name="connsiteY46" fmla="*/ 3105033 h 4235926"/>
                  <a:gd name="connsiteX47" fmla="*/ 1050900 w 2106504"/>
                  <a:gd name="connsiteY47" fmla="*/ 2633829 h 4235926"/>
                  <a:gd name="connsiteX48" fmla="*/ 583049 w 2106504"/>
                  <a:gd name="connsiteY48" fmla="*/ 2339328 h 4235926"/>
                  <a:gd name="connsiteX49" fmla="*/ 1514051 w 2106504"/>
                  <a:gd name="connsiteY49" fmla="*/ 2339328 h 4235926"/>
                  <a:gd name="connsiteX50" fmla="*/ 1514051 w 2106504"/>
                  <a:gd name="connsiteY50" fmla="*/ 2537233 h 4235926"/>
                  <a:gd name="connsiteX51" fmla="*/ 583049 w 2106504"/>
                  <a:gd name="connsiteY51" fmla="*/ 2537233 h 4235926"/>
                  <a:gd name="connsiteX52" fmla="*/ 1608093 w 2106504"/>
                  <a:gd name="connsiteY52" fmla="*/ 1990637 h 4235926"/>
                  <a:gd name="connsiteX53" fmla="*/ 2106504 w 2106504"/>
                  <a:gd name="connsiteY53" fmla="*/ 1990637 h 4235926"/>
                  <a:gd name="connsiteX54" fmla="*/ 2106504 w 2106504"/>
                  <a:gd name="connsiteY54" fmla="*/ 4233569 h 4235926"/>
                  <a:gd name="connsiteX55" fmla="*/ 1608093 w 2106504"/>
                  <a:gd name="connsiteY55" fmla="*/ 4233569 h 4235926"/>
                  <a:gd name="connsiteX56" fmla="*/ 0 w 2106504"/>
                  <a:gd name="connsiteY56" fmla="*/ 1990637 h 4235926"/>
                  <a:gd name="connsiteX57" fmla="*/ 498411 w 2106504"/>
                  <a:gd name="connsiteY57" fmla="*/ 1990637 h 4235926"/>
                  <a:gd name="connsiteX58" fmla="*/ 498411 w 2106504"/>
                  <a:gd name="connsiteY58" fmla="*/ 4233569 h 4235926"/>
                  <a:gd name="connsiteX59" fmla="*/ 0 w 2106504"/>
                  <a:gd name="connsiteY59" fmla="*/ 4233569 h 4235926"/>
                  <a:gd name="connsiteX60" fmla="*/ 592454 w 2106504"/>
                  <a:gd name="connsiteY60" fmla="*/ 1976503 h 4235926"/>
                  <a:gd name="connsiteX61" fmla="*/ 1509345 w 2106504"/>
                  <a:gd name="connsiteY61" fmla="*/ 1976503 h 4235926"/>
                  <a:gd name="connsiteX62" fmla="*/ 1050899 w 2106504"/>
                  <a:gd name="connsiteY62" fmla="*/ 2256871 h 4235926"/>
                  <a:gd name="connsiteX63" fmla="*/ 521921 w 2106504"/>
                  <a:gd name="connsiteY63" fmla="*/ 1349800 h 4235926"/>
                  <a:gd name="connsiteX64" fmla="*/ 1049724 w 2106504"/>
                  <a:gd name="connsiteY64" fmla="*/ 1693807 h 4235926"/>
                  <a:gd name="connsiteX65" fmla="*/ 1577526 w 2106504"/>
                  <a:gd name="connsiteY65" fmla="*/ 1349800 h 4235926"/>
                  <a:gd name="connsiteX66" fmla="*/ 1577528 w 2106504"/>
                  <a:gd name="connsiteY66" fmla="*/ 1349800 h 4235926"/>
                  <a:gd name="connsiteX67" fmla="*/ 1049725 w 2106504"/>
                  <a:gd name="connsiteY67" fmla="*/ 1879906 h 4235926"/>
                  <a:gd name="connsiteX68" fmla="*/ 521921 w 2106504"/>
                  <a:gd name="connsiteY68" fmla="*/ 1349800 h 4235926"/>
                  <a:gd name="connsiteX69" fmla="*/ 1048550 w 2106504"/>
                  <a:gd name="connsiteY69" fmla="*/ 840896 h 4235926"/>
                  <a:gd name="connsiteX70" fmla="*/ 1429414 w 2106504"/>
                  <a:gd name="connsiteY70" fmla="*/ 1222573 h 4235926"/>
                  <a:gd name="connsiteX71" fmla="*/ 1048550 w 2106504"/>
                  <a:gd name="connsiteY71" fmla="*/ 1604250 h 4235926"/>
                  <a:gd name="connsiteX72" fmla="*/ 667686 w 2106504"/>
                  <a:gd name="connsiteY72" fmla="*/ 1222573 h 4235926"/>
                  <a:gd name="connsiteX73" fmla="*/ 1048550 w 2106504"/>
                  <a:gd name="connsiteY73" fmla="*/ 840896 h 4235926"/>
                  <a:gd name="connsiteX74" fmla="*/ 1087123 w 2106504"/>
                  <a:gd name="connsiteY74" fmla="*/ 57 h 4235926"/>
                  <a:gd name="connsiteX75" fmla="*/ 1093221 w 2106504"/>
                  <a:gd name="connsiteY75" fmla="*/ 2155 h 4235926"/>
                  <a:gd name="connsiteX76" fmla="*/ 1039148 w 2106504"/>
                  <a:gd name="connsiteY76" fmla="*/ 56343 h 4235926"/>
                  <a:gd name="connsiteX77" fmla="*/ 1088519 w 2106504"/>
                  <a:gd name="connsiteY77" fmla="*/ 134092 h 4235926"/>
                  <a:gd name="connsiteX78" fmla="*/ 1147294 w 2106504"/>
                  <a:gd name="connsiteY78" fmla="*/ 282520 h 4235926"/>
                  <a:gd name="connsiteX79" fmla="*/ 1123784 w 2106504"/>
                  <a:gd name="connsiteY79" fmla="*/ 381473 h 4235926"/>
                  <a:gd name="connsiteX80" fmla="*/ 1097923 w 2106504"/>
                  <a:gd name="connsiteY80" fmla="*/ 482782 h 4235926"/>
                  <a:gd name="connsiteX81" fmla="*/ 1166102 w 2106504"/>
                  <a:gd name="connsiteY81" fmla="*/ 525190 h 4235926"/>
                  <a:gd name="connsiteX82" fmla="*/ 1201367 w 2106504"/>
                  <a:gd name="connsiteY82" fmla="*/ 466289 h 4235926"/>
                  <a:gd name="connsiteX83" fmla="*/ 1173155 w 2106504"/>
                  <a:gd name="connsiteY83" fmla="*/ 353201 h 4235926"/>
                  <a:gd name="connsiteX84" fmla="*/ 1210771 w 2106504"/>
                  <a:gd name="connsiteY84" fmla="*/ 296657 h 4235926"/>
                  <a:gd name="connsiteX85" fmla="*/ 1208420 w 2106504"/>
                  <a:gd name="connsiteY85" fmla="*/ 247180 h 4235926"/>
                  <a:gd name="connsiteX86" fmla="*/ 1238983 w 2106504"/>
                  <a:gd name="connsiteY86" fmla="*/ 303725 h 4235926"/>
                  <a:gd name="connsiteX87" fmla="*/ 1224877 w 2106504"/>
                  <a:gd name="connsiteY87" fmla="*/ 381473 h 4235926"/>
                  <a:gd name="connsiteX88" fmla="*/ 1260142 w 2106504"/>
                  <a:gd name="connsiteY88" fmla="*/ 438017 h 4235926"/>
                  <a:gd name="connsiteX89" fmla="*/ 1281301 w 2106504"/>
                  <a:gd name="connsiteY89" fmla="*/ 532258 h 4235926"/>
                  <a:gd name="connsiteX90" fmla="*/ 1257791 w 2106504"/>
                  <a:gd name="connsiteY90" fmla="*/ 624142 h 4235926"/>
                  <a:gd name="connsiteX91" fmla="*/ 1151996 w 2106504"/>
                  <a:gd name="connsiteY91" fmla="*/ 723095 h 4235926"/>
                  <a:gd name="connsiteX92" fmla="*/ 968617 w 2106504"/>
                  <a:gd name="connsiteY92" fmla="*/ 734875 h 4235926"/>
                  <a:gd name="connsiteX93" fmla="*/ 858120 w 2106504"/>
                  <a:gd name="connsiteY93" fmla="*/ 645346 h 4235926"/>
                  <a:gd name="connsiteX94" fmla="*/ 827557 w 2106504"/>
                  <a:gd name="connsiteY94" fmla="*/ 508698 h 4235926"/>
                  <a:gd name="connsiteX95" fmla="*/ 879279 w 2106504"/>
                  <a:gd name="connsiteY95" fmla="*/ 395609 h 4235926"/>
                  <a:gd name="connsiteX96" fmla="*/ 869875 w 2106504"/>
                  <a:gd name="connsiteY96" fmla="*/ 317861 h 4235926"/>
                  <a:gd name="connsiteX97" fmla="*/ 905140 w 2106504"/>
                  <a:gd name="connsiteY97" fmla="*/ 254248 h 4235926"/>
                  <a:gd name="connsiteX98" fmla="*/ 900438 w 2106504"/>
                  <a:gd name="connsiteY98" fmla="*/ 299013 h 4235926"/>
                  <a:gd name="connsiteX99" fmla="*/ 928650 w 2106504"/>
                  <a:gd name="connsiteY99" fmla="*/ 374405 h 4235926"/>
                  <a:gd name="connsiteX100" fmla="*/ 914544 w 2106504"/>
                  <a:gd name="connsiteY100" fmla="*/ 438017 h 4235926"/>
                  <a:gd name="connsiteX101" fmla="*/ 919246 w 2106504"/>
                  <a:gd name="connsiteY101" fmla="*/ 511054 h 4235926"/>
                  <a:gd name="connsiteX102" fmla="*/ 989776 w 2106504"/>
                  <a:gd name="connsiteY102" fmla="*/ 511054 h 4235926"/>
                  <a:gd name="connsiteX103" fmla="*/ 1017988 w 2106504"/>
                  <a:gd name="connsiteY103" fmla="*/ 454509 h 4235926"/>
                  <a:gd name="connsiteX104" fmla="*/ 970968 w 2106504"/>
                  <a:gd name="connsiteY104" fmla="*/ 327285 h 4235926"/>
                  <a:gd name="connsiteX105" fmla="*/ 1027393 w 2106504"/>
                  <a:gd name="connsiteY105" fmla="*/ 176500 h 4235926"/>
                  <a:gd name="connsiteX106" fmla="*/ 1010935 w 2106504"/>
                  <a:gd name="connsiteY106" fmla="*/ 56343 h 4235926"/>
                  <a:gd name="connsiteX107" fmla="*/ 1041499 w 2106504"/>
                  <a:gd name="connsiteY107" fmla="*/ 16291 h 4235926"/>
                  <a:gd name="connsiteX108" fmla="*/ 1087123 w 2106504"/>
                  <a:gd name="connsiteY108" fmla="*/ 57 h 423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2106504" h="4235926">
                    <a:moveTo>
                      <a:pt x="592454" y="3955558"/>
                    </a:moveTo>
                    <a:lnTo>
                      <a:pt x="1509345" y="3955558"/>
                    </a:lnTo>
                    <a:lnTo>
                      <a:pt x="1050899" y="4235926"/>
                    </a:lnTo>
                    <a:close/>
                    <a:moveTo>
                      <a:pt x="583049" y="3668122"/>
                    </a:moveTo>
                    <a:lnTo>
                      <a:pt x="1514051" y="3668122"/>
                    </a:lnTo>
                    <a:lnTo>
                      <a:pt x="1514051" y="3866027"/>
                    </a:lnTo>
                    <a:lnTo>
                      <a:pt x="583049" y="3866027"/>
                    </a:lnTo>
                    <a:close/>
                    <a:moveTo>
                      <a:pt x="1056778" y="3272311"/>
                    </a:moveTo>
                    <a:cubicBezTo>
                      <a:pt x="1005490" y="3272311"/>
                      <a:pt x="963913" y="3313977"/>
                      <a:pt x="963913" y="3365375"/>
                    </a:cubicBezTo>
                    <a:cubicBezTo>
                      <a:pt x="963913" y="3416773"/>
                      <a:pt x="1005490" y="3458439"/>
                      <a:pt x="1056778" y="3458439"/>
                    </a:cubicBezTo>
                    <a:cubicBezTo>
                      <a:pt x="1108066" y="3458439"/>
                      <a:pt x="1149643" y="3416773"/>
                      <a:pt x="1149643" y="3365375"/>
                    </a:cubicBezTo>
                    <a:cubicBezTo>
                      <a:pt x="1149643" y="3313977"/>
                      <a:pt x="1108066" y="3272311"/>
                      <a:pt x="1056778" y="3272311"/>
                    </a:cubicBezTo>
                    <a:close/>
                    <a:moveTo>
                      <a:pt x="1054428" y="2756346"/>
                    </a:moveTo>
                    <a:cubicBezTo>
                      <a:pt x="1003140" y="2756346"/>
                      <a:pt x="961563" y="2798012"/>
                      <a:pt x="961563" y="2849410"/>
                    </a:cubicBezTo>
                    <a:cubicBezTo>
                      <a:pt x="961563" y="2900808"/>
                      <a:pt x="1003140" y="2942474"/>
                      <a:pt x="1054428" y="2942474"/>
                    </a:cubicBezTo>
                    <a:cubicBezTo>
                      <a:pt x="1105716" y="2942474"/>
                      <a:pt x="1147293" y="2900808"/>
                      <a:pt x="1147293" y="2849410"/>
                    </a:cubicBezTo>
                    <a:cubicBezTo>
                      <a:pt x="1147293" y="2798012"/>
                      <a:pt x="1105716" y="2756346"/>
                      <a:pt x="1054428" y="2756346"/>
                    </a:cubicBezTo>
                    <a:close/>
                    <a:moveTo>
                      <a:pt x="1261189" y="2685689"/>
                    </a:moveTo>
                    <a:lnTo>
                      <a:pt x="1313794" y="2714303"/>
                    </a:lnTo>
                    <a:cubicBezTo>
                      <a:pt x="1438868" y="2798982"/>
                      <a:pt x="1521101" y="2942384"/>
                      <a:pt x="1521101" y="3105033"/>
                    </a:cubicBezTo>
                    <a:cubicBezTo>
                      <a:pt x="1521101" y="3365272"/>
                      <a:pt x="1310585" y="3576237"/>
                      <a:pt x="1050900" y="3576237"/>
                    </a:cubicBezTo>
                    <a:lnTo>
                      <a:pt x="960771" y="3567132"/>
                    </a:lnTo>
                    <a:lnTo>
                      <a:pt x="940407" y="3547966"/>
                    </a:lnTo>
                    <a:cubicBezTo>
                      <a:pt x="919248" y="3524406"/>
                      <a:pt x="881631" y="3500846"/>
                      <a:pt x="862823" y="3463150"/>
                    </a:cubicBezTo>
                    <a:cubicBezTo>
                      <a:pt x="844015" y="3425454"/>
                      <a:pt x="822856" y="3366553"/>
                      <a:pt x="829909" y="3321789"/>
                    </a:cubicBezTo>
                    <a:cubicBezTo>
                      <a:pt x="836962" y="3277024"/>
                      <a:pt x="867525" y="3222836"/>
                      <a:pt x="900440" y="3194564"/>
                    </a:cubicBezTo>
                    <a:cubicBezTo>
                      <a:pt x="933354" y="3166292"/>
                      <a:pt x="980374" y="3159224"/>
                      <a:pt x="1025043" y="3145087"/>
                    </a:cubicBezTo>
                    <a:cubicBezTo>
                      <a:pt x="1069712" y="3130951"/>
                      <a:pt x="1130838" y="3128595"/>
                      <a:pt x="1173157" y="3109747"/>
                    </a:cubicBezTo>
                    <a:cubicBezTo>
                      <a:pt x="1215475" y="3090899"/>
                      <a:pt x="1248389" y="3060271"/>
                      <a:pt x="1274250" y="3024931"/>
                    </a:cubicBezTo>
                    <a:cubicBezTo>
                      <a:pt x="1300111" y="2989590"/>
                      <a:pt x="1323621" y="2940114"/>
                      <a:pt x="1330674" y="2897706"/>
                    </a:cubicBezTo>
                    <a:cubicBezTo>
                      <a:pt x="1337727" y="2855297"/>
                      <a:pt x="1333025" y="2808177"/>
                      <a:pt x="1314217" y="2765769"/>
                    </a:cubicBezTo>
                    <a:cubicBezTo>
                      <a:pt x="1304813" y="2744565"/>
                      <a:pt x="1288944" y="2720415"/>
                      <a:pt x="1271311" y="2697739"/>
                    </a:cubicBezTo>
                    <a:close/>
                    <a:moveTo>
                      <a:pt x="1050900" y="2633829"/>
                    </a:moveTo>
                    <a:lnTo>
                      <a:pt x="1123595" y="2641173"/>
                    </a:lnTo>
                    <a:lnTo>
                      <a:pt x="1145238" y="2656214"/>
                    </a:lnTo>
                    <a:cubicBezTo>
                      <a:pt x="1171393" y="2674473"/>
                      <a:pt x="1199018" y="2695088"/>
                      <a:pt x="1215475" y="2716292"/>
                    </a:cubicBezTo>
                    <a:cubicBezTo>
                      <a:pt x="1248389" y="2758701"/>
                      <a:pt x="1278952" y="2817601"/>
                      <a:pt x="1281303" y="2864721"/>
                    </a:cubicBezTo>
                    <a:cubicBezTo>
                      <a:pt x="1283654" y="2911842"/>
                      <a:pt x="1260144" y="2963674"/>
                      <a:pt x="1231932" y="2999014"/>
                    </a:cubicBezTo>
                    <a:cubicBezTo>
                      <a:pt x="1203720" y="3034355"/>
                      <a:pt x="1156699" y="3062627"/>
                      <a:pt x="1119083" y="3076763"/>
                    </a:cubicBezTo>
                    <a:cubicBezTo>
                      <a:pt x="1081467" y="3090899"/>
                      <a:pt x="1043851" y="3072051"/>
                      <a:pt x="999182" y="3088543"/>
                    </a:cubicBezTo>
                    <a:cubicBezTo>
                      <a:pt x="954513" y="3105035"/>
                      <a:pt x="893386" y="3135663"/>
                      <a:pt x="855770" y="3175716"/>
                    </a:cubicBezTo>
                    <a:cubicBezTo>
                      <a:pt x="818154" y="3215768"/>
                      <a:pt x="785240" y="3286449"/>
                      <a:pt x="778187" y="3335925"/>
                    </a:cubicBezTo>
                    <a:cubicBezTo>
                      <a:pt x="771134" y="3385401"/>
                      <a:pt x="778187" y="3423098"/>
                      <a:pt x="806399" y="3472574"/>
                    </a:cubicBezTo>
                    <a:cubicBezTo>
                      <a:pt x="813452" y="3484943"/>
                      <a:pt x="823885" y="3499815"/>
                      <a:pt x="836044" y="3515497"/>
                    </a:cubicBezTo>
                    <a:lnTo>
                      <a:pt x="845875" y="3527240"/>
                    </a:lnTo>
                    <a:lnTo>
                      <a:pt x="788006" y="3495763"/>
                    </a:lnTo>
                    <a:cubicBezTo>
                      <a:pt x="662932" y="3411084"/>
                      <a:pt x="580699" y="3267683"/>
                      <a:pt x="580699" y="3105033"/>
                    </a:cubicBezTo>
                    <a:cubicBezTo>
                      <a:pt x="580699" y="2844794"/>
                      <a:pt x="791215" y="2633829"/>
                      <a:pt x="1050900" y="2633829"/>
                    </a:cubicBezTo>
                    <a:close/>
                    <a:moveTo>
                      <a:pt x="583049" y="2339328"/>
                    </a:moveTo>
                    <a:lnTo>
                      <a:pt x="1514051" y="2339328"/>
                    </a:lnTo>
                    <a:lnTo>
                      <a:pt x="1514051" y="2537233"/>
                    </a:lnTo>
                    <a:lnTo>
                      <a:pt x="583049" y="2537233"/>
                    </a:lnTo>
                    <a:close/>
                    <a:moveTo>
                      <a:pt x="1608093" y="1990637"/>
                    </a:moveTo>
                    <a:lnTo>
                      <a:pt x="2106504" y="1990637"/>
                    </a:lnTo>
                    <a:lnTo>
                      <a:pt x="2106504" y="4233569"/>
                    </a:lnTo>
                    <a:lnTo>
                      <a:pt x="1608093" y="4233569"/>
                    </a:lnTo>
                    <a:close/>
                    <a:moveTo>
                      <a:pt x="0" y="1990637"/>
                    </a:moveTo>
                    <a:lnTo>
                      <a:pt x="498411" y="1990637"/>
                    </a:lnTo>
                    <a:lnTo>
                      <a:pt x="498411" y="4233569"/>
                    </a:lnTo>
                    <a:lnTo>
                      <a:pt x="0" y="4233569"/>
                    </a:lnTo>
                    <a:close/>
                    <a:moveTo>
                      <a:pt x="592454" y="1976503"/>
                    </a:moveTo>
                    <a:lnTo>
                      <a:pt x="1509345" y="1976503"/>
                    </a:lnTo>
                    <a:lnTo>
                      <a:pt x="1050899" y="2256871"/>
                    </a:lnTo>
                    <a:close/>
                    <a:moveTo>
                      <a:pt x="521921" y="1349800"/>
                    </a:moveTo>
                    <a:cubicBezTo>
                      <a:pt x="614841" y="1559039"/>
                      <a:pt x="821612" y="1693807"/>
                      <a:pt x="1049724" y="1693807"/>
                    </a:cubicBezTo>
                    <a:cubicBezTo>
                      <a:pt x="1277837" y="1693807"/>
                      <a:pt x="1484607" y="1559040"/>
                      <a:pt x="1577526" y="1349800"/>
                    </a:cubicBezTo>
                    <a:lnTo>
                      <a:pt x="1577528" y="1349800"/>
                    </a:lnTo>
                    <a:cubicBezTo>
                      <a:pt x="1577528" y="1642569"/>
                      <a:pt x="1341223" y="1879906"/>
                      <a:pt x="1049725" y="1879906"/>
                    </a:cubicBezTo>
                    <a:cubicBezTo>
                      <a:pt x="758227" y="1879906"/>
                      <a:pt x="521921" y="1642569"/>
                      <a:pt x="521921" y="1349800"/>
                    </a:cubicBezTo>
                    <a:close/>
                    <a:moveTo>
                      <a:pt x="1048550" y="840896"/>
                    </a:moveTo>
                    <a:cubicBezTo>
                      <a:pt x="1258895" y="840896"/>
                      <a:pt x="1429414" y="1011779"/>
                      <a:pt x="1429414" y="1222573"/>
                    </a:cubicBezTo>
                    <a:cubicBezTo>
                      <a:pt x="1429414" y="1433367"/>
                      <a:pt x="1258895" y="1604250"/>
                      <a:pt x="1048550" y="1604250"/>
                    </a:cubicBezTo>
                    <a:cubicBezTo>
                      <a:pt x="838205" y="1604250"/>
                      <a:pt x="667686" y="1433367"/>
                      <a:pt x="667686" y="1222573"/>
                    </a:cubicBezTo>
                    <a:cubicBezTo>
                      <a:pt x="667686" y="1011779"/>
                      <a:pt x="838205" y="840896"/>
                      <a:pt x="1048550" y="840896"/>
                    </a:cubicBezTo>
                    <a:close/>
                    <a:moveTo>
                      <a:pt x="1087123" y="57"/>
                    </a:moveTo>
                    <a:cubicBezTo>
                      <a:pt x="1090870" y="-201"/>
                      <a:pt x="1093221" y="388"/>
                      <a:pt x="1093221" y="2155"/>
                    </a:cubicBezTo>
                    <a:cubicBezTo>
                      <a:pt x="1093221" y="9223"/>
                      <a:pt x="1036797" y="35139"/>
                      <a:pt x="1039148" y="56343"/>
                    </a:cubicBezTo>
                    <a:cubicBezTo>
                      <a:pt x="1041499" y="77547"/>
                      <a:pt x="1069711" y="96396"/>
                      <a:pt x="1088519" y="134092"/>
                    </a:cubicBezTo>
                    <a:cubicBezTo>
                      <a:pt x="1107327" y="171788"/>
                      <a:pt x="1142592" y="242468"/>
                      <a:pt x="1147294" y="282520"/>
                    </a:cubicBezTo>
                    <a:cubicBezTo>
                      <a:pt x="1151996" y="322573"/>
                      <a:pt x="1130837" y="348489"/>
                      <a:pt x="1123784" y="381473"/>
                    </a:cubicBezTo>
                    <a:cubicBezTo>
                      <a:pt x="1116731" y="414457"/>
                      <a:pt x="1090870" y="459222"/>
                      <a:pt x="1097923" y="482782"/>
                    </a:cubicBezTo>
                    <a:cubicBezTo>
                      <a:pt x="1104976" y="506342"/>
                      <a:pt x="1149645" y="527546"/>
                      <a:pt x="1166102" y="525190"/>
                    </a:cubicBezTo>
                    <a:cubicBezTo>
                      <a:pt x="1182559" y="522834"/>
                      <a:pt x="1201367" y="494562"/>
                      <a:pt x="1201367" y="466289"/>
                    </a:cubicBezTo>
                    <a:cubicBezTo>
                      <a:pt x="1201367" y="438017"/>
                      <a:pt x="1170804" y="381473"/>
                      <a:pt x="1173155" y="353201"/>
                    </a:cubicBezTo>
                    <a:cubicBezTo>
                      <a:pt x="1175506" y="324929"/>
                      <a:pt x="1206069" y="313149"/>
                      <a:pt x="1210771" y="296657"/>
                    </a:cubicBezTo>
                    <a:cubicBezTo>
                      <a:pt x="1215473" y="280165"/>
                      <a:pt x="1203718" y="244824"/>
                      <a:pt x="1208420" y="247180"/>
                    </a:cubicBezTo>
                    <a:cubicBezTo>
                      <a:pt x="1213122" y="249536"/>
                      <a:pt x="1236632" y="282520"/>
                      <a:pt x="1238983" y="303725"/>
                    </a:cubicBezTo>
                    <a:cubicBezTo>
                      <a:pt x="1241334" y="324929"/>
                      <a:pt x="1222526" y="360269"/>
                      <a:pt x="1224877" y="381473"/>
                    </a:cubicBezTo>
                    <a:cubicBezTo>
                      <a:pt x="1227228" y="402677"/>
                      <a:pt x="1250738" y="412101"/>
                      <a:pt x="1260142" y="438017"/>
                    </a:cubicBezTo>
                    <a:cubicBezTo>
                      <a:pt x="1269546" y="463934"/>
                      <a:pt x="1281301" y="501630"/>
                      <a:pt x="1281301" y="532258"/>
                    </a:cubicBezTo>
                    <a:cubicBezTo>
                      <a:pt x="1281301" y="562886"/>
                      <a:pt x="1278950" y="593514"/>
                      <a:pt x="1257791" y="624142"/>
                    </a:cubicBezTo>
                    <a:cubicBezTo>
                      <a:pt x="1236632" y="654771"/>
                      <a:pt x="1199016" y="704247"/>
                      <a:pt x="1151996" y="723095"/>
                    </a:cubicBezTo>
                    <a:cubicBezTo>
                      <a:pt x="1104976" y="741943"/>
                      <a:pt x="1017988" y="746655"/>
                      <a:pt x="968617" y="734875"/>
                    </a:cubicBezTo>
                    <a:cubicBezTo>
                      <a:pt x="919246" y="723095"/>
                      <a:pt x="881630" y="683043"/>
                      <a:pt x="858120" y="645346"/>
                    </a:cubicBezTo>
                    <a:cubicBezTo>
                      <a:pt x="834610" y="607650"/>
                      <a:pt x="822855" y="551106"/>
                      <a:pt x="827557" y="508698"/>
                    </a:cubicBezTo>
                    <a:cubicBezTo>
                      <a:pt x="832259" y="466289"/>
                      <a:pt x="872226" y="426237"/>
                      <a:pt x="879279" y="395609"/>
                    </a:cubicBezTo>
                    <a:cubicBezTo>
                      <a:pt x="886332" y="364981"/>
                      <a:pt x="865173" y="341421"/>
                      <a:pt x="869875" y="317861"/>
                    </a:cubicBezTo>
                    <a:cubicBezTo>
                      <a:pt x="874577" y="294301"/>
                      <a:pt x="900438" y="256604"/>
                      <a:pt x="905140" y="254248"/>
                    </a:cubicBezTo>
                    <a:cubicBezTo>
                      <a:pt x="909842" y="251892"/>
                      <a:pt x="895736" y="280165"/>
                      <a:pt x="900438" y="299013"/>
                    </a:cubicBezTo>
                    <a:cubicBezTo>
                      <a:pt x="905140" y="317861"/>
                      <a:pt x="926299" y="350845"/>
                      <a:pt x="928650" y="374405"/>
                    </a:cubicBezTo>
                    <a:cubicBezTo>
                      <a:pt x="931001" y="397965"/>
                      <a:pt x="916895" y="414457"/>
                      <a:pt x="914544" y="438017"/>
                    </a:cubicBezTo>
                    <a:cubicBezTo>
                      <a:pt x="912193" y="461577"/>
                      <a:pt x="907491" y="499274"/>
                      <a:pt x="919246" y="511054"/>
                    </a:cubicBezTo>
                    <a:cubicBezTo>
                      <a:pt x="931001" y="522834"/>
                      <a:pt x="973319" y="520478"/>
                      <a:pt x="989776" y="511054"/>
                    </a:cubicBezTo>
                    <a:cubicBezTo>
                      <a:pt x="1006233" y="501630"/>
                      <a:pt x="1020340" y="485138"/>
                      <a:pt x="1017988" y="454509"/>
                    </a:cubicBezTo>
                    <a:cubicBezTo>
                      <a:pt x="1015637" y="423881"/>
                      <a:pt x="968617" y="374405"/>
                      <a:pt x="970968" y="327285"/>
                    </a:cubicBezTo>
                    <a:cubicBezTo>
                      <a:pt x="973319" y="280165"/>
                      <a:pt x="1020340" y="221264"/>
                      <a:pt x="1027393" y="176500"/>
                    </a:cubicBezTo>
                    <a:cubicBezTo>
                      <a:pt x="1034446" y="131736"/>
                      <a:pt x="1008584" y="82259"/>
                      <a:pt x="1010935" y="56343"/>
                    </a:cubicBezTo>
                    <a:cubicBezTo>
                      <a:pt x="1013286" y="30427"/>
                      <a:pt x="1027393" y="25715"/>
                      <a:pt x="1041499" y="16291"/>
                    </a:cubicBezTo>
                    <a:cubicBezTo>
                      <a:pt x="1052078" y="9223"/>
                      <a:pt x="1075882" y="830"/>
                      <a:pt x="1087123" y="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31F79E19-5CF9-4B5B-AFA7-703B63BFC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58138132-36B9-43E8-BDA5-32CC8714F9B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108037C9-CC02-418D-BFFD-986E939737D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6F65CF98-8692-4084-A1B2-4B2AB26FD29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55AF1981-7537-409E-AEFF-29D01EDE522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1D9FEAE9-EB5C-42D1-B144-851E9CEB1A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A0BFF90A-A18A-4A96-AA60-E302BA3D57C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A399B4A9-FF9D-41A7-9A8B-5B99C31B53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円: 塗りつぶしなし 31">
            <a:extLst>
              <a:ext uri="{FF2B5EF4-FFF2-40B4-BE49-F238E27FC236}">
                <a16:creationId xmlns:a16="http://schemas.microsoft.com/office/drawing/2014/main" id="{06FAEECE-6155-4CA1-8D04-6A8DE1C052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円: 塗りつぶしなし 32">
            <a:extLst>
              <a:ext uri="{FF2B5EF4-FFF2-40B4-BE49-F238E27FC236}">
                <a16:creationId xmlns:a16="http://schemas.microsoft.com/office/drawing/2014/main" id="{C42C92F7-0F52-45BA-94A5-699062B84FA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円: 塗りつぶしなし 33">
            <a:extLst>
              <a:ext uri="{FF2B5EF4-FFF2-40B4-BE49-F238E27FC236}">
                <a16:creationId xmlns:a16="http://schemas.microsoft.com/office/drawing/2014/main" id="{20A1A325-1511-49FD-9265-65F26B73FA5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E9DFCDEB-C879-4C2A-BDD9-06BA1555B88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18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答え：モンゴル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0E866049-4D3E-4A2E-8784-051AB428D3AE}"/>
              </a:ext>
            </a:extLst>
          </p:cNvPr>
          <p:cNvSpPr/>
          <p:nvPr/>
        </p:nvSpPr>
        <p:spPr>
          <a:xfrm>
            <a:off x="4265883" y="1620986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32ADF37A-FEC1-4F05-B0FE-49BA147C9360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62EE741-442A-4812-8677-B45CD4096845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2178BA2-99F3-4AEE-A371-FFE07F01E92C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8FE0FDD-CE3E-474C-B1CE-1ED3DD2CD60A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23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問題⑧どの国の国旗でしょうか？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ヒント：首都はジャカルタです。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1543166-31C3-40F2-BC01-A18E855BCF53}"/>
              </a:ext>
            </a:extLst>
          </p:cNvPr>
          <p:cNvGrpSpPr/>
          <p:nvPr/>
        </p:nvGrpSpPr>
        <p:grpSpPr>
          <a:xfrm>
            <a:off x="3199623" y="1794997"/>
            <a:ext cx="5360956" cy="3572186"/>
            <a:chOff x="2810700" y="836610"/>
            <a:chExt cx="1980434" cy="131963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4B5CC24-52BC-4261-865C-E03B41152986}"/>
                </a:ext>
              </a:extLst>
            </p:cNvPr>
            <p:cNvGrpSpPr/>
            <p:nvPr/>
          </p:nvGrpSpPr>
          <p:grpSpPr>
            <a:xfrm>
              <a:off x="2810700" y="836610"/>
              <a:ext cx="1980434" cy="1319629"/>
              <a:chOff x="2810700" y="836610"/>
              <a:chExt cx="1980434" cy="1319629"/>
            </a:xfrm>
          </p:grpSpPr>
          <p:sp>
            <p:nvSpPr>
              <p:cNvPr id="8" name="Rectangle 10">
                <a:extLst>
                  <a:ext uri="{FF2B5EF4-FFF2-40B4-BE49-F238E27FC236}">
                    <a16:creationId xmlns:a16="http://schemas.microsoft.com/office/drawing/2014/main" id="{1F592EF2-6D9F-4C42-B2AC-4E6A77ED5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836610"/>
                <a:ext cx="1980434" cy="1319629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Rectangle 59">
                <a:extLst>
                  <a:ext uri="{FF2B5EF4-FFF2-40B4-BE49-F238E27FC236}">
                    <a16:creationId xmlns:a16="http://schemas.microsoft.com/office/drawing/2014/main" id="{35CDB8DE-B13C-4DF6-80DB-637763C7E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836610"/>
                <a:ext cx="1980434" cy="65683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55523F92-7D60-4234-B2D0-55B0A3A18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DE5E3B8-589C-4BEF-ADAF-B8A8EB7211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A92BE12B-D68B-4108-924D-B294EB9A9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7BB90E47-2415-471E-95E9-91BCA56C8E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7CD0E48C-3487-4363-B700-B304334C91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E038AEC-3646-441C-8507-CFEA81943F7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A2FAA0DE-75A7-41EC-AEC9-56DE947B425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FEE85DAD-75F1-4A13-9195-CC42594E622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D4131677-41E3-421C-81D6-C87BEE55B3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97C17-22A9-4329-BB46-BD32D789C0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DDBB1288-84FC-478D-9B39-825744403D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6A5DF04-FFCD-4F6E-814D-CAA2FED9750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答え：インドネシア共和国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21AB5C54-C242-4320-84AE-15318EDFE146}"/>
              </a:ext>
            </a:extLst>
          </p:cNvPr>
          <p:cNvSpPr/>
          <p:nvPr/>
        </p:nvSpPr>
        <p:spPr>
          <a:xfrm>
            <a:off x="5027663" y="3305219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24FBD965-5EEA-49B7-8295-E76FCA76B1BE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73BB9454-2AA5-4747-A3E6-C3A9EFE85AEB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6980F6E-0EB9-4F77-B307-5F8B5D9D7154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EE23AED-845F-45F7-AFC9-20969A609829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470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問題⑨どの国の国旗でしょうか？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ヒント：首都はプノンペンです。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45CDE6A-18A3-457B-ABF2-B9B4385E0074}"/>
              </a:ext>
            </a:extLst>
          </p:cNvPr>
          <p:cNvGrpSpPr/>
          <p:nvPr/>
        </p:nvGrpSpPr>
        <p:grpSpPr>
          <a:xfrm>
            <a:off x="3198013" y="1794999"/>
            <a:ext cx="5364176" cy="3572180"/>
            <a:chOff x="5059824" y="836613"/>
            <a:chExt cx="1981623" cy="1319628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109D8D4-495D-46F0-97F8-0B41DA077952}"/>
                </a:ext>
              </a:extLst>
            </p:cNvPr>
            <p:cNvGrpSpPr/>
            <p:nvPr/>
          </p:nvGrpSpPr>
          <p:grpSpPr>
            <a:xfrm>
              <a:off x="5059824" y="840582"/>
              <a:ext cx="1980434" cy="1315659"/>
              <a:chOff x="3653349" y="1052736"/>
              <a:chExt cx="1980434" cy="1315659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45D3C80-DAC4-4AD6-8130-B709C781519A}"/>
                  </a:ext>
                </a:extLst>
              </p:cNvPr>
              <p:cNvGrpSpPr/>
              <p:nvPr/>
            </p:nvGrpSpPr>
            <p:grpSpPr>
              <a:xfrm>
                <a:off x="3653349" y="1052736"/>
                <a:ext cx="1980434" cy="1315659"/>
                <a:chOff x="3105522" y="3351007"/>
                <a:chExt cx="1980434" cy="1315659"/>
              </a:xfrm>
            </p:grpSpPr>
            <p:sp>
              <p:nvSpPr>
                <p:cNvPr id="10" name="Rectangle 13">
                  <a:extLst>
                    <a:ext uri="{FF2B5EF4-FFF2-40B4-BE49-F238E27FC236}">
                      <a16:creationId xmlns:a16="http://schemas.microsoft.com/office/drawing/2014/main" id="{8D1FC1CF-CF0F-4370-B6D9-431E41EA1E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5522" y="3359834"/>
                  <a:ext cx="1980434" cy="1291654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" name="Rectangle 63">
                  <a:extLst>
                    <a:ext uri="{FF2B5EF4-FFF2-40B4-BE49-F238E27FC236}">
                      <a16:creationId xmlns:a16="http://schemas.microsoft.com/office/drawing/2014/main" id="{0EBBFF89-F1A9-4B52-A04D-916E9FADEF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5522" y="3351007"/>
                  <a:ext cx="1980434" cy="331564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" name="Rectangle 64">
                  <a:extLst>
                    <a:ext uri="{FF2B5EF4-FFF2-40B4-BE49-F238E27FC236}">
                      <a16:creationId xmlns:a16="http://schemas.microsoft.com/office/drawing/2014/main" id="{54FACD22-3F49-4B3D-B3FD-EECD537407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05522" y="4336621"/>
                  <a:ext cx="1980434" cy="330045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pic>
            <p:nvPicPr>
              <p:cNvPr id="9" name="図 8">
                <a:extLst>
                  <a:ext uri="{FF2B5EF4-FFF2-40B4-BE49-F238E27FC236}">
                    <a16:creationId xmlns:a16="http://schemas.microsoft.com/office/drawing/2014/main" id="{80C33085-DF87-46B0-8D5D-273A691524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3007" y="1439465"/>
                <a:ext cx="841118" cy="543720"/>
              </a:xfrm>
              <a:prstGeom prst="rect">
                <a:avLst/>
              </a:prstGeom>
            </p:spPr>
          </p:pic>
        </p:grpSp>
        <p:sp>
          <p:nvSpPr>
            <p:cNvPr id="7" name="Rectangle 76">
              <a:extLst>
                <a:ext uri="{FF2B5EF4-FFF2-40B4-BE49-F238E27FC236}">
                  <a16:creationId xmlns:a16="http://schemas.microsoft.com/office/drawing/2014/main" id="{C8489A2F-AA1A-4ABE-8102-0D9BB186F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D537BC4A-D07C-4ACF-AA13-B7535DB04B0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1D9355D5-FDBD-4C13-96BD-7B5E7F9BF5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21A72EBD-651D-498D-98A9-C40F16B0A19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0614965-BA29-4001-90D4-4546C88C7D8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0EADFFC1-94DB-4868-9D30-A462E43738F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7C173486-0ED3-48ED-A82F-494D71B20EF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69617C6F-6239-4E86-9D09-A4142134FA2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01988E14-DF23-4279-8FD4-3AF81DC0F8C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2649E50C-BDB4-4F70-B533-4FA9AB58C37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DF8B0DC-3BC4-4E4A-B9E3-E32F73A5C6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ED4B5E7B-4EC5-4767-B11E-1A957B4305A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50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答え：カンボジア王国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CA2DE6CE-79D1-4893-9205-54EAEDFA4F29}"/>
              </a:ext>
            </a:extLst>
          </p:cNvPr>
          <p:cNvSpPr/>
          <p:nvPr/>
        </p:nvSpPr>
        <p:spPr>
          <a:xfrm>
            <a:off x="4340989" y="2822195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50F1E5E0-5CCA-41F8-B33B-79056C444643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2ECE46AD-E0DC-4C7F-A21D-F1C5A1096ED9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5780743-272C-433D-B0E9-6014EBFF805F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A81D81C-D989-448B-87D3-DF9563BCBCEC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28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問題①どの国の国旗でしょうか？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ヒント：首都は北京です。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D1FC7CBA-6B5C-4AB9-8B1E-D5ABEF5F553B}"/>
              </a:ext>
            </a:extLst>
          </p:cNvPr>
          <p:cNvGrpSpPr/>
          <p:nvPr/>
        </p:nvGrpSpPr>
        <p:grpSpPr>
          <a:xfrm>
            <a:off x="3197091" y="1790700"/>
            <a:ext cx="5366018" cy="3580778"/>
            <a:chOff x="7311326" y="2636466"/>
            <a:chExt cx="1982304" cy="1322804"/>
          </a:xfrm>
        </p:grpSpPr>
        <p:sp>
          <p:nvSpPr>
            <p:cNvPr id="668" name="Rectangle 11">
              <a:extLst>
                <a:ext uri="{FF2B5EF4-FFF2-40B4-BE49-F238E27FC236}">
                  <a16:creationId xmlns:a16="http://schemas.microsoft.com/office/drawing/2014/main" id="{53663177-AD4B-47BB-B451-E7A527E58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2F60CC56-0373-4D59-A5ED-AF0B687A10CC}"/>
                </a:ext>
              </a:extLst>
            </p:cNvPr>
            <p:cNvGrpSpPr/>
            <p:nvPr/>
          </p:nvGrpSpPr>
          <p:grpSpPr>
            <a:xfrm>
              <a:off x="7313196" y="2639643"/>
              <a:ext cx="1980434" cy="1319627"/>
              <a:chOff x="2810700" y="836613"/>
              <a:chExt cx="1980434" cy="1319627"/>
            </a:xfrm>
          </p:grpSpPr>
          <p:sp>
            <p:nvSpPr>
              <p:cNvPr id="671" name="Rectangle 4">
                <a:extLst>
                  <a:ext uri="{FF2B5EF4-FFF2-40B4-BE49-F238E27FC236}">
                    <a16:creationId xmlns:a16="http://schemas.microsoft.com/office/drawing/2014/main" id="{7F620C44-06BF-4F34-A48A-B19C289EE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0700" y="836613"/>
                <a:ext cx="1980434" cy="1319627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99DB66B7-21F5-4226-865E-6628DFFB2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8092" y="900114"/>
                <a:ext cx="742167" cy="549679"/>
              </a:xfrm>
              <a:custGeom>
                <a:avLst/>
                <a:gdLst>
                  <a:gd name="connsiteX0" fmla="*/ 571508 w 742167"/>
                  <a:gd name="connsiteY0" fmla="*/ 462365 h 549679"/>
                  <a:gd name="connsiteX1" fmla="*/ 582282 w 742167"/>
                  <a:gd name="connsiteY1" fmla="*/ 495716 h 549679"/>
                  <a:gd name="connsiteX2" fmla="*/ 617149 w 742167"/>
                  <a:gd name="connsiteY2" fmla="*/ 495716 h 549679"/>
                  <a:gd name="connsiteX3" fmla="*/ 588941 w 742167"/>
                  <a:gd name="connsiteY3" fmla="*/ 516328 h 549679"/>
                  <a:gd name="connsiteX4" fmla="*/ 599715 w 742167"/>
                  <a:gd name="connsiteY4" fmla="*/ 549679 h 549679"/>
                  <a:gd name="connsiteX5" fmla="*/ 571508 w 742167"/>
                  <a:gd name="connsiteY5" fmla="*/ 529067 h 549679"/>
                  <a:gd name="connsiteX6" fmla="*/ 543300 w 742167"/>
                  <a:gd name="connsiteY6" fmla="*/ 549679 h 549679"/>
                  <a:gd name="connsiteX7" fmla="*/ 554074 w 742167"/>
                  <a:gd name="connsiteY7" fmla="*/ 516328 h 549679"/>
                  <a:gd name="connsiteX8" fmla="*/ 525866 w 742167"/>
                  <a:gd name="connsiteY8" fmla="*/ 495716 h 549679"/>
                  <a:gd name="connsiteX9" fmla="*/ 560733 w 742167"/>
                  <a:gd name="connsiteY9" fmla="*/ 495716 h 549679"/>
                  <a:gd name="connsiteX10" fmla="*/ 696526 w 742167"/>
                  <a:gd name="connsiteY10" fmla="*/ 311551 h 549679"/>
                  <a:gd name="connsiteX11" fmla="*/ 707300 w 742167"/>
                  <a:gd name="connsiteY11" fmla="*/ 344902 h 549679"/>
                  <a:gd name="connsiteX12" fmla="*/ 742167 w 742167"/>
                  <a:gd name="connsiteY12" fmla="*/ 344902 h 549679"/>
                  <a:gd name="connsiteX13" fmla="*/ 713959 w 742167"/>
                  <a:gd name="connsiteY13" fmla="*/ 365514 h 549679"/>
                  <a:gd name="connsiteX14" fmla="*/ 724733 w 742167"/>
                  <a:gd name="connsiteY14" fmla="*/ 398865 h 549679"/>
                  <a:gd name="connsiteX15" fmla="*/ 696526 w 742167"/>
                  <a:gd name="connsiteY15" fmla="*/ 378253 h 549679"/>
                  <a:gd name="connsiteX16" fmla="*/ 668318 w 742167"/>
                  <a:gd name="connsiteY16" fmla="*/ 398865 h 549679"/>
                  <a:gd name="connsiteX17" fmla="*/ 679092 w 742167"/>
                  <a:gd name="connsiteY17" fmla="*/ 365514 h 549679"/>
                  <a:gd name="connsiteX18" fmla="*/ 650884 w 742167"/>
                  <a:gd name="connsiteY18" fmla="*/ 344902 h 549679"/>
                  <a:gd name="connsiteX19" fmla="*/ 685751 w 742167"/>
                  <a:gd name="connsiteY19" fmla="*/ 344902 h 549679"/>
                  <a:gd name="connsiteX20" fmla="*/ 676682 w 742167"/>
                  <a:gd name="connsiteY20" fmla="*/ 152799 h 549679"/>
                  <a:gd name="connsiteX21" fmla="*/ 687456 w 742167"/>
                  <a:gd name="connsiteY21" fmla="*/ 186150 h 549679"/>
                  <a:gd name="connsiteX22" fmla="*/ 722323 w 742167"/>
                  <a:gd name="connsiteY22" fmla="*/ 186150 h 549679"/>
                  <a:gd name="connsiteX23" fmla="*/ 694115 w 742167"/>
                  <a:gd name="connsiteY23" fmla="*/ 206762 h 549679"/>
                  <a:gd name="connsiteX24" fmla="*/ 704889 w 742167"/>
                  <a:gd name="connsiteY24" fmla="*/ 240113 h 549679"/>
                  <a:gd name="connsiteX25" fmla="*/ 676682 w 742167"/>
                  <a:gd name="connsiteY25" fmla="*/ 219501 h 549679"/>
                  <a:gd name="connsiteX26" fmla="*/ 648474 w 742167"/>
                  <a:gd name="connsiteY26" fmla="*/ 240113 h 549679"/>
                  <a:gd name="connsiteX27" fmla="*/ 659248 w 742167"/>
                  <a:gd name="connsiteY27" fmla="*/ 206762 h 549679"/>
                  <a:gd name="connsiteX28" fmla="*/ 631040 w 742167"/>
                  <a:gd name="connsiteY28" fmla="*/ 186150 h 549679"/>
                  <a:gd name="connsiteX29" fmla="*/ 665907 w 742167"/>
                  <a:gd name="connsiteY29" fmla="*/ 186150 h 549679"/>
                  <a:gd name="connsiteX30" fmla="*/ 225230 w 742167"/>
                  <a:gd name="connsiteY30" fmla="*/ 13891 h 549679"/>
                  <a:gd name="connsiteX31" fmla="*/ 278398 w 742167"/>
                  <a:gd name="connsiteY31" fmla="*/ 177614 h 549679"/>
                  <a:gd name="connsiteX32" fmla="*/ 450459 w 742167"/>
                  <a:gd name="connsiteY32" fmla="*/ 177613 h 549679"/>
                  <a:gd name="connsiteX33" fmla="*/ 311258 w 742167"/>
                  <a:gd name="connsiteY33" fmla="*/ 278798 h 549679"/>
                  <a:gd name="connsiteX34" fmla="*/ 364429 w 742167"/>
                  <a:gd name="connsiteY34" fmla="*/ 442521 h 549679"/>
                  <a:gd name="connsiteX35" fmla="*/ 225230 w 742167"/>
                  <a:gd name="connsiteY35" fmla="*/ 341334 h 549679"/>
                  <a:gd name="connsiteX36" fmla="*/ 86030 w 742167"/>
                  <a:gd name="connsiteY36" fmla="*/ 442521 h 549679"/>
                  <a:gd name="connsiteX37" fmla="*/ 139201 w 742167"/>
                  <a:gd name="connsiteY37" fmla="*/ 278798 h 549679"/>
                  <a:gd name="connsiteX38" fmla="*/ 0 w 742167"/>
                  <a:gd name="connsiteY38" fmla="*/ 177613 h 549679"/>
                  <a:gd name="connsiteX39" fmla="*/ 172061 w 742167"/>
                  <a:gd name="connsiteY39" fmla="*/ 177614 h 549679"/>
                  <a:gd name="connsiteX40" fmla="*/ 543727 w 742167"/>
                  <a:gd name="connsiteY40" fmla="*/ 0 h 549679"/>
                  <a:gd name="connsiteX41" fmla="*/ 554501 w 742167"/>
                  <a:gd name="connsiteY41" fmla="*/ 33351 h 549679"/>
                  <a:gd name="connsiteX42" fmla="*/ 589368 w 742167"/>
                  <a:gd name="connsiteY42" fmla="*/ 33351 h 549679"/>
                  <a:gd name="connsiteX43" fmla="*/ 561160 w 742167"/>
                  <a:gd name="connsiteY43" fmla="*/ 53963 h 549679"/>
                  <a:gd name="connsiteX44" fmla="*/ 571934 w 742167"/>
                  <a:gd name="connsiteY44" fmla="*/ 87314 h 549679"/>
                  <a:gd name="connsiteX45" fmla="*/ 543727 w 742167"/>
                  <a:gd name="connsiteY45" fmla="*/ 66702 h 549679"/>
                  <a:gd name="connsiteX46" fmla="*/ 515519 w 742167"/>
                  <a:gd name="connsiteY46" fmla="*/ 87314 h 549679"/>
                  <a:gd name="connsiteX47" fmla="*/ 526293 w 742167"/>
                  <a:gd name="connsiteY47" fmla="*/ 53963 h 549679"/>
                  <a:gd name="connsiteX48" fmla="*/ 498085 w 742167"/>
                  <a:gd name="connsiteY48" fmla="*/ 33351 h 549679"/>
                  <a:gd name="connsiteX49" fmla="*/ 532952 w 742167"/>
                  <a:gd name="connsiteY49" fmla="*/ 33351 h 549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42167" h="549679">
                    <a:moveTo>
                      <a:pt x="571508" y="462365"/>
                    </a:moveTo>
                    <a:lnTo>
                      <a:pt x="582282" y="495716"/>
                    </a:lnTo>
                    <a:lnTo>
                      <a:pt x="617149" y="495716"/>
                    </a:lnTo>
                    <a:lnTo>
                      <a:pt x="588941" y="516328"/>
                    </a:lnTo>
                    <a:lnTo>
                      <a:pt x="599715" y="549679"/>
                    </a:lnTo>
                    <a:lnTo>
                      <a:pt x="571508" y="529067"/>
                    </a:lnTo>
                    <a:lnTo>
                      <a:pt x="543300" y="549679"/>
                    </a:lnTo>
                    <a:lnTo>
                      <a:pt x="554074" y="516328"/>
                    </a:lnTo>
                    <a:lnTo>
                      <a:pt x="525866" y="495716"/>
                    </a:lnTo>
                    <a:lnTo>
                      <a:pt x="560733" y="495716"/>
                    </a:lnTo>
                    <a:close/>
                    <a:moveTo>
                      <a:pt x="696526" y="311551"/>
                    </a:moveTo>
                    <a:lnTo>
                      <a:pt x="707300" y="344902"/>
                    </a:lnTo>
                    <a:lnTo>
                      <a:pt x="742167" y="344902"/>
                    </a:lnTo>
                    <a:lnTo>
                      <a:pt x="713959" y="365514"/>
                    </a:lnTo>
                    <a:lnTo>
                      <a:pt x="724733" y="398865"/>
                    </a:lnTo>
                    <a:lnTo>
                      <a:pt x="696526" y="378253"/>
                    </a:lnTo>
                    <a:lnTo>
                      <a:pt x="668318" y="398865"/>
                    </a:lnTo>
                    <a:lnTo>
                      <a:pt x="679092" y="365514"/>
                    </a:lnTo>
                    <a:lnTo>
                      <a:pt x="650884" y="344902"/>
                    </a:lnTo>
                    <a:lnTo>
                      <a:pt x="685751" y="344902"/>
                    </a:lnTo>
                    <a:close/>
                    <a:moveTo>
                      <a:pt x="676682" y="152799"/>
                    </a:moveTo>
                    <a:lnTo>
                      <a:pt x="687456" y="186150"/>
                    </a:lnTo>
                    <a:lnTo>
                      <a:pt x="722323" y="186150"/>
                    </a:lnTo>
                    <a:lnTo>
                      <a:pt x="694115" y="206762"/>
                    </a:lnTo>
                    <a:lnTo>
                      <a:pt x="704889" y="240113"/>
                    </a:lnTo>
                    <a:lnTo>
                      <a:pt x="676682" y="219501"/>
                    </a:lnTo>
                    <a:lnTo>
                      <a:pt x="648474" y="240113"/>
                    </a:lnTo>
                    <a:lnTo>
                      <a:pt x="659248" y="206762"/>
                    </a:lnTo>
                    <a:lnTo>
                      <a:pt x="631040" y="186150"/>
                    </a:lnTo>
                    <a:lnTo>
                      <a:pt x="665907" y="186150"/>
                    </a:lnTo>
                    <a:close/>
                    <a:moveTo>
                      <a:pt x="225230" y="13891"/>
                    </a:moveTo>
                    <a:lnTo>
                      <a:pt x="278398" y="177614"/>
                    </a:lnTo>
                    <a:lnTo>
                      <a:pt x="450459" y="177613"/>
                    </a:lnTo>
                    <a:lnTo>
                      <a:pt x="311258" y="278798"/>
                    </a:lnTo>
                    <a:lnTo>
                      <a:pt x="364429" y="442521"/>
                    </a:lnTo>
                    <a:lnTo>
                      <a:pt x="225230" y="341334"/>
                    </a:lnTo>
                    <a:lnTo>
                      <a:pt x="86030" y="442521"/>
                    </a:lnTo>
                    <a:lnTo>
                      <a:pt x="139201" y="278798"/>
                    </a:lnTo>
                    <a:lnTo>
                      <a:pt x="0" y="177613"/>
                    </a:lnTo>
                    <a:lnTo>
                      <a:pt x="172061" y="177614"/>
                    </a:lnTo>
                    <a:close/>
                    <a:moveTo>
                      <a:pt x="543727" y="0"/>
                    </a:moveTo>
                    <a:lnTo>
                      <a:pt x="554501" y="33351"/>
                    </a:lnTo>
                    <a:lnTo>
                      <a:pt x="589368" y="33351"/>
                    </a:lnTo>
                    <a:lnTo>
                      <a:pt x="561160" y="53963"/>
                    </a:lnTo>
                    <a:lnTo>
                      <a:pt x="571934" y="87314"/>
                    </a:lnTo>
                    <a:lnTo>
                      <a:pt x="543727" y="66702"/>
                    </a:lnTo>
                    <a:lnTo>
                      <a:pt x="515519" y="87314"/>
                    </a:lnTo>
                    <a:lnTo>
                      <a:pt x="526293" y="53963"/>
                    </a:lnTo>
                    <a:lnTo>
                      <a:pt x="498085" y="33351"/>
                    </a:lnTo>
                    <a:lnTo>
                      <a:pt x="532952" y="3335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70" name="Rectangle 133">
              <a:extLst>
                <a:ext uri="{FF2B5EF4-FFF2-40B4-BE49-F238E27FC236}">
                  <a16:creationId xmlns:a16="http://schemas.microsoft.com/office/drawing/2014/main" id="{90725DE3-F9D4-4201-B80B-CBD4D8929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" name="円: 塗りつぶしなし 1">
            <a:extLst>
              <a:ext uri="{FF2B5EF4-FFF2-40B4-BE49-F238E27FC236}">
                <a16:creationId xmlns:a16="http://schemas.microsoft.com/office/drawing/2014/main" id="{D6DF3AA7-0D98-4AE2-8983-1E3B86D68BA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F42C64B0-98ED-45F4-A903-B8F3AD012A0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0A66C58D-A89A-40CC-B38B-FFAF2929458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9" name="円: 塗りつぶしなし 678">
            <a:extLst>
              <a:ext uri="{FF2B5EF4-FFF2-40B4-BE49-F238E27FC236}">
                <a16:creationId xmlns:a16="http://schemas.microsoft.com/office/drawing/2014/main" id="{39FA4CB5-8C52-4C5B-A0F8-D17CBBA2A7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0" name="円: 塗りつぶしなし 679">
            <a:extLst>
              <a:ext uri="{FF2B5EF4-FFF2-40B4-BE49-F238E27FC236}">
                <a16:creationId xmlns:a16="http://schemas.microsoft.com/office/drawing/2014/main" id="{3A7C9FBF-52E0-49CE-AB34-60DB6883C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1" name="円: 塗りつぶしなし 680">
            <a:extLst>
              <a:ext uri="{FF2B5EF4-FFF2-40B4-BE49-F238E27FC236}">
                <a16:creationId xmlns:a16="http://schemas.microsoft.com/office/drawing/2014/main" id="{3DD5EA05-906E-4ECF-A714-C83D847A100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2" name="円: 塗りつぶしなし 681">
            <a:extLst>
              <a:ext uri="{FF2B5EF4-FFF2-40B4-BE49-F238E27FC236}">
                <a16:creationId xmlns:a16="http://schemas.microsoft.com/office/drawing/2014/main" id="{079F04D4-A1C7-43C9-917B-03D3278008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3" name="円: 塗りつぶしなし 682">
            <a:extLst>
              <a:ext uri="{FF2B5EF4-FFF2-40B4-BE49-F238E27FC236}">
                <a16:creationId xmlns:a16="http://schemas.microsoft.com/office/drawing/2014/main" id="{94B44F8F-565D-450F-BBD7-636DE95A326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4" name="円: 塗りつぶしなし 683">
            <a:extLst>
              <a:ext uri="{FF2B5EF4-FFF2-40B4-BE49-F238E27FC236}">
                <a16:creationId xmlns:a16="http://schemas.microsoft.com/office/drawing/2014/main" id="{306EA266-8D2A-4D3A-AEE6-6DC151DAA22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5" name="円: 塗りつぶしなし 684">
            <a:extLst>
              <a:ext uri="{FF2B5EF4-FFF2-40B4-BE49-F238E27FC236}">
                <a16:creationId xmlns:a16="http://schemas.microsoft.com/office/drawing/2014/main" id="{5D28ECE0-C5BB-40EC-AC3B-DF724DB2BD8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6" name="円: 塗りつぶしなし 685">
            <a:extLst>
              <a:ext uri="{FF2B5EF4-FFF2-40B4-BE49-F238E27FC236}">
                <a16:creationId xmlns:a16="http://schemas.microsoft.com/office/drawing/2014/main" id="{2ADF94BE-5C1A-4F83-9FE6-CBAB19824A5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74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  <p:bldP spid="673" grpId="0" animBg="1"/>
      <p:bldP spid="673" grpId="1" animBg="1"/>
      <p:bldP spid="676" grpId="0" animBg="1"/>
      <p:bldP spid="676" grpId="1" animBg="1"/>
      <p:bldP spid="679" grpId="0" animBg="1"/>
      <p:bldP spid="679" grpId="1" animBg="1"/>
      <p:bldP spid="680" grpId="0" animBg="1"/>
      <p:bldP spid="680" grpId="1" animBg="1"/>
      <p:bldP spid="681" grpId="0" animBg="1"/>
      <p:bldP spid="681" grpId="1" animBg="1"/>
      <p:bldP spid="682" grpId="0" animBg="1"/>
      <p:bldP spid="682" grpId="1" animBg="1"/>
      <p:bldP spid="683" grpId="0" animBg="1"/>
      <p:bldP spid="683" grpId="1" animBg="1"/>
      <p:bldP spid="684" grpId="0" animBg="1"/>
      <p:bldP spid="684" grpId="1" animBg="1"/>
      <p:bldP spid="685" grpId="0" animBg="1"/>
      <p:bldP spid="685" grpId="1" animBg="1"/>
      <p:bldP spid="686" grpId="0" animBg="1"/>
      <p:bldP spid="68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問題⑩どの国の国旗でしょうか？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ヒント：首都はティンプーです。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F5F5C1D-7015-44F6-9D3D-A5F958E83AD5}"/>
              </a:ext>
            </a:extLst>
          </p:cNvPr>
          <p:cNvGrpSpPr/>
          <p:nvPr/>
        </p:nvGrpSpPr>
        <p:grpSpPr>
          <a:xfrm>
            <a:off x="3197438" y="1791259"/>
            <a:ext cx="5365324" cy="3579662"/>
            <a:chOff x="5061013" y="836613"/>
            <a:chExt cx="1982048" cy="132239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C51AD4D-DC88-4B39-AB2E-3C212F8FB44C}"/>
                </a:ext>
              </a:extLst>
            </p:cNvPr>
            <p:cNvGrpSpPr/>
            <p:nvPr/>
          </p:nvGrpSpPr>
          <p:grpSpPr>
            <a:xfrm>
              <a:off x="5072243" y="843802"/>
              <a:ext cx="1970818" cy="1315204"/>
              <a:chOff x="3137617" y="3397410"/>
              <a:chExt cx="1970818" cy="1315204"/>
            </a:xfrm>
          </p:grpSpPr>
          <p:sp>
            <p:nvSpPr>
              <p:cNvPr id="8" name="Rectangle 75">
                <a:extLst>
                  <a:ext uri="{FF2B5EF4-FFF2-40B4-BE49-F238E27FC236}">
                    <a16:creationId xmlns:a16="http://schemas.microsoft.com/office/drawing/2014/main" id="{16B80388-714F-47BB-ADD1-E97763C9A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7617" y="3397410"/>
                <a:ext cx="1970818" cy="1315204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Rectangle 75">
                <a:extLst>
                  <a:ext uri="{FF2B5EF4-FFF2-40B4-BE49-F238E27FC236}">
                    <a16:creationId xmlns:a16="http://schemas.microsoft.com/office/drawing/2014/main" id="{84934A53-CFD2-43D9-BA92-414446B70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7617" y="3397410"/>
                <a:ext cx="1970818" cy="1315204"/>
              </a:xfrm>
              <a:custGeom>
                <a:avLst/>
                <a:gdLst>
                  <a:gd name="connsiteX0" fmla="*/ 0 w 1970818"/>
                  <a:gd name="connsiteY0" fmla="*/ 0 h 1315204"/>
                  <a:gd name="connsiteX1" fmla="*/ 1970818 w 1970818"/>
                  <a:gd name="connsiteY1" fmla="*/ 0 h 1315204"/>
                  <a:gd name="connsiteX2" fmla="*/ 1970818 w 1970818"/>
                  <a:gd name="connsiteY2" fmla="*/ 1315204 h 1315204"/>
                  <a:gd name="connsiteX3" fmla="*/ 0 w 1970818"/>
                  <a:gd name="connsiteY3" fmla="*/ 1315204 h 1315204"/>
                  <a:gd name="connsiteX4" fmla="*/ 0 w 1970818"/>
                  <a:gd name="connsiteY4" fmla="*/ 0 h 1315204"/>
                  <a:gd name="connsiteX0" fmla="*/ 0 w 1970818"/>
                  <a:gd name="connsiteY0" fmla="*/ 1315204 h 1315204"/>
                  <a:gd name="connsiteX1" fmla="*/ 1970818 w 1970818"/>
                  <a:gd name="connsiteY1" fmla="*/ 0 h 1315204"/>
                  <a:gd name="connsiteX2" fmla="*/ 1970818 w 1970818"/>
                  <a:gd name="connsiteY2" fmla="*/ 1315204 h 1315204"/>
                  <a:gd name="connsiteX3" fmla="*/ 0 w 1970818"/>
                  <a:gd name="connsiteY3" fmla="*/ 1315204 h 131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0818" h="1315204">
                    <a:moveTo>
                      <a:pt x="0" y="1315204"/>
                    </a:moveTo>
                    <a:lnTo>
                      <a:pt x="1970818" y="0"/>
                    </a:lnTo>
                    <a:lnTo>
                      <a:pt x="1970818" y="1315204"/>
                    </a:lnTo>
                    <a:lnTo>
                      <a:pt x="0" y="1315204"/>
                    </a:lnTo>
                    <a:close/>
                  </a:path>
                </a:pathLst>
              </a:custGeom>
              <a:solidFill>
                <a:srgbClr val="FF33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AFEFE977-F39E-4927-B105-CCC634D0F9E3}"/>
                  </a:ext>
                </a:extLst>
              </p:cNvPr>
              <p:cNvGrpSpPr/>
              <p:nvPr/>
            </p:nvGrpSpPr>
            <p:grpSpPr>
              <a:xfrm>
                <a:off x="3369395" y="3558729"/>
                <a:ext cx="1426032" cy="1040616"/>
                <a:chOff x="1408113" y="944563"/>
                <a:chExt cx="7048500" cy="5143501"/>
              </a:xfrm>
            </p:grpSpPr>
            <p:sp>
              <p:nvSpPr>
                <p:cNvPr id="11" name="Freeform 6">
                  <a:extLst>
                    <a:ext uri="{FF2B5EF4-FFF2-40B4-BE49-F238E27FC236}">
                      <a16:creationId xmlns:a16="http://schemas.microsoft.com/office/drawing/2014/main" id="{273CAD91-F4B6-4BC6-A2A5-B5E5619C2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6300" y="2135189"/>
                  <a:ext cx="627063" cy="550863"/>
                </a:xfrm>
                <a:custGeom>
                  <a:avLst/>
                  <a:gdLst>
                    <a:gd name="T0" fmla="*/ 10 w 789"/>
                    <a:gd name="T1" fmla="*/ 65 h 695"/>
                    <a:gd name="T2" fmla="*/ 55 w 789"/>
                    <a:gd name="T3" fmla="*/ 107 h 695"/>
                    <a:gd name="T4" fmla="*/ 149 w 789"/>
                    <a:gd name="T5" fmla="*/ 192 h 695"/>
                    <a:gd name="T6" fmla="*/ 193 w 789"/>
                    <a:gd name="T7" fmla="*/ 235 h 695"/>
                    <a:gd name="T8" fmla="*/ 216 w 789"/>
                    <a:gd name="T9" fmla="*/ 265 h 695"/>
                    <a:gd name="T10" fmla="*/ 224 w 789"/>
                    <a:gd name="T11" fmla="*/ 279 h 695"/>
                    <a:gd name="T12" fmla="*/ 240 w 789"/>
                    <a:gd name="T13" fmla="*/ 320 h 695"/>
                    <a:gd name="T14" fmla="*/ 243 w 789"/>
                    <a:gd name="T15" fmla="*/ 341 h 695"/>
                    <a:gd name="T16" fmla="*/ 250 w 789"/>
                    <a:gd name="T17" fmla="*/ 360 h 695"/>
                    <a:gd name="T18" fmla="*/ 282 w 789"/>
                    <a:gd name="T19" fmla="*/ 390 h 695"/>
                    <a:gd name="T20" fmla="*/ 305 w 789"/>
                    <a:gd name="T21" fmla="*/ 406 h 695"/>
                    <a:gd name="T22" fmla="*/ 339 w 789"/>
                    <a:gd name="T23" fmla="*/ 424 h 695"/>
                    <a:gd name="T24" fmla="*/ 372 w 789"/>
                    <a:gd name="T25" fmla="*/ 435 h 695"/>
                    <a:gd name="T26" fmla="*/ 414 w 789"/>
                    <a:gd name="T27" fmla="*/ 455 h 695"/>
                    <a:gd name="T28" fmla="*/ 445 w 789"/>
                    <a:gd name="T29" fmla="*/ 474 h 695"/>
                    <a:gd name="T30" fmla="*/ 505 w 789"/>
                    <a:gd name="T31" fmla="*/ 518 h 695"/>
                    <a:gd name="T32" fmla="*/ 601 w 789"/>
                    <a:gd name="T33" fmla="*/ 599 h 695"/>
                    <a:gd name="T34" fmla="*/ 653 w 789"/>
                    <a:gd name="T35" fmla="*/ 636 h 695"/>
                    <a:gd name="T36" fmla="*/ 680 w 789"/>
                    <a:gd name="T37" fmla="*/ 653 h 695"/>
                    <a:gd name="T38" fmla="*/ 731 w 789"/>
                    <a:gd name="T39" fmla="*/ 677 h 695"/>
                    <a:gd name="T40" fmla="*/ 779 w 789"/>
                    <a:gd name="T41" fmla="*/ 693 h 695"/>
                    <a:gd name="T42" fmla="*/ 789 w 789"/>
                    <a:gd name="T43" fmla="*/ 695 h 695"/>
                    <a:gd name="T44" fmla="*/ 740 w 789"/>
                    <a:gd name="T45" fmla="*/ 641 h 695"/>
                    <a:gd name="T46" fmla="*/ 685 w 789"/>
                    <a:gd name="T47" fmla="*/ 571 h 695"/>
                    <a:gd name="T48" fmla="*/ 672 w 789"/>
                    <a:gd name="T49" fmla="*/ 552 h 695"/>
                    <a:gd name="T50" fmla="*/ 666 w 789"/>
                    <a:gd name="T51" fmla="*/ 536 h 695"/>
                    <a:gd name="T52" fmla="*/ 666 w 789"/>
                    <a:gd name="T53" fmla="*/ 524 h 695"/>
                    <a:gd name="T54" fmla="*/ 667 w 789"/>
                    <a:gd name="T55" fmla="*/ 507 h 695"/>
                    <a:gd name="T56" fmla="*/ 664 w 789"/>
                    <a:gd name="T57" fmla="*/ 495 h 695"/>
                    <a:gd name="T58" fmla="*/ 653 w 789"/>
                    <a:gd name="T59" fmla="*/ 482 h 695"/>
                    <a:gd name="T60" fmla="*/ 630 w 789"/>
                    <a:gd name="T61" fmla="*/ 464 h 695"/>
                    <a:gd name="T62" fmla="*/ 594 w 789"/>
                    <a:gd name="T63" fmla="*/ 442 h 695"/>
                    <a:gd name="T64" fmla="*/ 554 w 789"/>
                    <a:gd name="T65" fmla="*/ 420 h 695"/>
                    <a:gd name="T66" fmla="*/ 523 w 789"/>
                    <a:gd name="T67" fmla="*/ 406 h 695"/>
                    <a:gd name="T68" fmla="*/ 474 w 789"/>
                    <a:gd name="T69" fmla="*/ 394 h 695"/>
                    <a:gd name="T70" fmla="*/ 433 w 789"/>
                    <a:gd name="T71" fmla="*/ 383 h 695"/>
                    <a:gd name="T72" fmla="*/ 412 w 789"/>
                    <a:gd name="T73" fmla="*/ 370 h 695"/>
                    <a:gd name="T74" fmla="*/ 386 w 789"/>
                    <a:gd name="T75" fmla="*/ 351 h 695"/>
                    <a:gd name="T76" fmla="*/ 360 w 789"/>
                    <a:gd name="T77" fmla="*/ 326 h 695"/>
                    <a:gd name="T78" fmla="*/ 320 w 789"/>
                    <a:gd name="T79" fmla="*/ 278 h 695"/>
                    <a:gd name="T80" fmla="*/ 271 w 789"/>
                    <a:gd name="T81" fmla="*/ 201 h 695"/>
                    <a:gd name="T82" fmla="*/ 230 w 789"/>
                    <a:gd name="T83" fmla="*/ 143 h 695"/>
                    <a:gd name="T84" fmla="*/ 206 w 789"/>
                    <a:gd name="T85" fmla="*/ 112 h 695"/>
                    <a:gd name="T86" fmla="*/ 154 w 789"/>
                    <a:gd name="T87" fmla="*/ 60 h 695"/>
                    <a:gd name="T88" fmla="*/ 107 w 789"/>
                    <a:gd name="T89" fmla="*/ 23 h 695"/>
                    <a:gd name="T90" fmla="*/ 75 w 789"/>
                    <a:gd name="T91" fmla="*/ 0 h 695"/>
                    <a:gd name="T92" fmla="*/ 58 w 789"/>
                    <a:gd name="T93" fmla="*/ 3 h 695"/>
                    <a:gd name="T94" fmla="*/ 27 w 789"/>
                    <a:gd name="T95" fmla="*/ 15 h 695"/>
                    <a:gd name="T96" fmla="*/ 13 w 789"/>
                    <a:gd name="T97" fmla="*/ 24 h 695"/>
                    <a:gd name="T98" fmla="*/ 3 w 789"/>
                    <a:gd name="T99" fmla="*/ 36 h 695"/>
                    <a:gd name="T100" fmla="*/ 0 w 789"/>
                    <a:gd name="T101" fmla="*/ 49 h 695"/>
                    <a:gd name="T102" fmla="*/ 10 w 789"/>
                    <a:gd name="T103" fmla="*/ 65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89" h="695">
                      <a:moveTo>
                        <a:pt x="10" y="65"/>
                      </a:moveTo>
                      <a:lnTo>
                        <a:pt x="10" y="65"/>
                      </a:lnTo>
                      <a:lnTo>
                        <a:pt x="29" y="84"/>
                      </a:lnTo>
                      <a:lnTo>
                        <a:pt x="55" y="107"/>
                      </a:lnTo>
                      <a:lnTo>
                        <a:pt x="117" y="162"/>
                      </a:lnTo>
                      <a:lnTo>
                        <a:pt x="149" y="192"/>
                      </a:lnTo>
                      <a:lnTo>
                        <a:pt x="180" y="221"/>
                      </a:lnTo>
                      <a:lnTo>
                        <a:pt x="193" y="235"/>
                      </a:lnTo>
                      <a:lnTo>
                        <a:pt x="204" y="250"/>
                      </a:lnTo>
                      <a:lnTo>
                        <a:pt x="216" y="265"/>
                      </a:lnTo>
                      <a:lnTo>
                        <a:pt x="224" y="279"/>
                      </a:lnTo>
                      <a:lnTo>
                        <a:pt x="224" y="279"/>
                      </a:lnTo>
                      <a:lnTo>
                        <a:pt x="235" y="304"/>
                      </a:lnTo>
                      <a:lnTo>
                        <a:pt x="240" y="320"/>
                      </a:lnTo>
                      <a:lnTo>
                        <a:pt x="242" y="333"/>
                      </a:lnTo>
                      <a:lnTo>
                        <a:pt x="243" y="341"/>
                      </a:lnTo>
                      <a:lnTo>
                        <a:pt x="245" y="351"/>
                      </a:lnTo>
                      <a:lnTo>
                        <a:pt x="250" y="360"/>
                      </a:lnTo>
                      <a:lnTo>
                        <a:pt x="263" y="372"/>
                      </a:lnTo>
                      <a:lnTo>
                        <a:pt x="282" y="390"/>
                      </a:lnTo>
                      <a:lnTo>
                        <a:pt x="282" y="390"/>
                      </a:lnTo>
                      <a:lnTo>
                        <a:pt x="305" y="406"/>
                      </a:lnTo>
                      <a:lnTo>
                        <a:pt x="323" y="417"/>
                      </a:lnTo>
                      <a:lnTo>
                        <a:pt x="339" y="424"/>
                      </a:lnTo>
                      <a:lnTo>
                        <a:pt x="354" y="429"/>
                      </a:lnTo>
                      <a:lnTo>
                        <a:pt x="372" y="435"/>
                      </a:lnTo>
                      <a:lnTo>
                        <a:pt x="391" y="443"/>
                      </a:lnTo>
                      <a:lnTo>
                        <a:pt x="414" y="455"/>
                      </a:lnTo>
                      <a:lnTo>
                        <a:pt x="445" y="474"/>
                      </a:lnTo>
                      <a:lnTo>
                        <a:pt x="445" y="474"/>
                      </a:lnTo>
                      <a:lnTo>
                        <a:pt x="477" y="497"/>
                      </a:lnTo>
                      <a:lnTo>
                        <a:pt x="505" y="518"/>
                      </a:lnTo>
                      <a:lnTo>
                        <a:pt x="554" y="558"/>
                      </a:lnTo>
                      <a:lnTo>
                        <a:pt x="601" y="599"/>
                      </a:lnTo>
                      <a:lnTo>
                        <a:pt x="625" y="617"/>
                      </a:lnTo>
                      <a:lnTo>
                        <a:pt x="653" y="636"/>
                      </a:lnTo>
                      <a:lnTo>
                        <a:pt x="653" y="636"/>
                      </a:lnTo>
                      <a:lnTo>
                        <a:pt x="680" y="653"/>
                      </a:lnTo>
                      <a:lnTo>
                        <a:pt x="706" y="667"/>
                      </a:lnTo>
                      <a:lnTo>
                        <a:pt x="731" y="677"/>
                      </a:lnTo>
                      <a:lnTo>
                        <a:pt x="750" y="685"/>
                      </a:lnTo>
                      <a:lnTo>
                        <a:pt x="779" y="693"/>
                      </a:lnTo>
                      <a:lnTo>
                        <a:pt x="789" y="695"/>
                      </a:lnTo>
                      <a:lnTo>
                        <a:pt x="789" y="695"/>
                      </a:lnTo>
                      <a:lnTo>
                        <a:pt x="774" y="679"/>
                      </a:lnTo>
                      <a:lnTo>
                        <a:pt x="740" y="641"/>
                      </a:lnTo>
                      <a:lnTo>
                        <a:pt x="703" y="594"/>
                      </a:lnTo>
                      <a:lnTo>
                        <a:pt x="685" y="571"/>
                      </a:lnTo>
                      <a:lnTo>
                        <a:pt x="672" y="552"/>
                      </a:lnTo>
                      <a:lnTo>
                        <a:pt x="672" y="552"/>
                      </a:lnTo>
                      <a:lnTo>
                        <a:pt x="667" y="544"/>
                      </a:lnTo>
                      <a:lnTo>
                        <a:pt x="666" y="536"/>
                      </a:lnTo>
                      <a:lnTo>
                        <a:pt x="664" y="531"/>
                      </a:lnTo>
                      <a:lnTo>
                        <a:pt x="666" y="524"/>
                      </a:lnTo>
                      <a:lnTo>
                        <a:pt x="667" y="515"/>
                      </a:lnTo>
                      <a:lnTo>
                        <a:pt x="667" y="507"/>
                      </a:lnTo>
                      <a:lnTo>
                        <a:pt x="666" y="500"/>
                      </a:lnTo>
                      <a:lnTo>
                        <a:pt x="664" y="495"/>
                      </a:lnTo>
                      <a:lnTo>
                        <a:pt x="659" y="489"/>
                      </a:lnTo>
                      <a:lnTo>
                        <a:pt x="653" y="482"/>
                      </a:lnTo>
                      <a:lnTo>
                        <a:pt x="643" y="474"/>
                      </a:lnTo>
                      <a:lnTo>
                        <a:pt x="630" y="464"/>
                      </a:lnTo>
                      <a:lnTo>
                        <a:pt x="594" y="442"/>
                      </a:lnTo>
                      <a:lnTo>
                        <a:pt x="594" y="442"/>
                      </a:lnTo>
                      <a:lnTo>
                        <a:pt x="573" y="430"/>
                      </a:lnTo>
                      <a:lnTo>
                        <a:pt x="554" y="420"/>
                      </a:lnTo>
                      <a:lnTo>
                        <a:pt x="537" y="412"/>
                      </a:lnTo>
                      <a:lnTo>
                        <a:pt x="523" y="406"/>
                      </a:lnTo>
                      <a:lnTo>
                        <a:pt x="497" y="399"/>
                      </a:lnTo>
                      <a:lnTo>
                        <a:pt x="474" y="394"/>
                      </a:lnTo>
                      <a:lnTo>
                        <a:pt x="455" y="390"/>
                      </a:lnTo>
                      <a:lnTo>
                        <a:pt x="433" y="383"/>
                      </a:lnTo>
                      <a:lnTo>
                        <a:pt x="424" y="378"/>
                      </a:lnTo>
                      <a:lnTo>
                        <a:pt x="412" y="370"/>
                      </a:lnTo>
                      <a:lnTo>
                        <a:pt x="399" y="362"/>
                      </a:lnTo>
                      <a:lnTo>
                        <a:pt x="386" y="351"/>
                      </a:lnTo>
                      <a:lnTo>
                        <a:pt x="386" y="351"/>
                      </a:lnTo>
                      <a:lnTo>
                        <a:pt x="360" y="326"/>
                      </a:lnTo>
                      <a:lnTo>
                        <a:pt x="339" y="302"/>
                      </a:lnTo>
                      <a:lnTo>
                        <a:pt x="320" y="278"/>
                      </a:lnTo>
                      <a:lnTo>
                        <a:pt x="304" y="253"/>
                      </a:lnTo>
                      <a:lnTo>
                        <a:pt x="271" y="201"/>
                      </a:lnTo>
                      <a:lnTo>
                        <a:pt x="252" y="174"/>
                      </a:lnTo>
                      <a:lnTo>
                        <a:pt x="230" y="143"/>
                      </a:lnTo>
                      <a:lnTo>
                        <a:pt x="230" y="143"/>
                      </a:lnTo>
                      <a:lnTo>
                        <a:pt x="206" y="112"/>
                      </a:lnTo>
                      <a:lnTo>
                        <a:pt x="180" y="84"/>
                      </a:lnTo>
                      <a:lnTo>
                        <a:pt x="154" y="60"/>
                      </a:lnTo>
                      <a:lnTo>
                        <a:pt x="128" y="39"/>
                      </a:lnTo>
                      <a:lnTo>
                        <a:pt x="107" y="23"/>
                      </a:lnTo>
                      <a:lnTo>
                        <a:pt x="91" y="10"/>
                      </a:lnTo>
                      <a:lnTo>
                        <a:pt x="75" y="0"/>
                      </a:lnTo>
                      <a:lnTo>
                        <a:pt x="75" y="0"/>
                      </a:lnTo>
                      <a:lnTo>
                        <a:pt x="58" y="3"/>
                      </a:lnTo>
                      <a:lnTo>
                        <a:pt x="44" y="8"/>
                      </a:lnTo>
                      <a:lnTo>
                        <a:pt x="27" y="15"/>
                      </a:lnTo>
                      <a:lnTo>
                        <a:pt x="19" y="19"/>
                      </a:lnTo>
                      <a:lnTo>
                        <a:pt x="13" y="24"/>
                      </a:lnTo>
                      <a:lnTo>
                        <a:pt x="6" y="29"/>
                      </a:lnTo>
                      <a:lnTo>
                        <a:pt x="3" y="36"/>
                      </a:lnTo>
                      <a:lnTo>
                        <a:pt x="0" y="42"/>
                      </a:lnTo>
                      <a:lnTo>
                        <a:pt x="0" y="49"/>
                      </a:lnTo>
                      <a:lnTo>
                        <a:pt x="3" y="57"/>
                      </a:lnTo>
                      <a:lnTo>
                        <a:pt x="10" y="65"/>
                      </a:lnTo>
                      <a:lnTo>
                        <a:pt x="1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" name="Freeform 7">
                  <a:extLst>
                    <a:ext uri="{FF2B5EF4-FFF2-40B4-BE49-F238E27FC236}">
                      <a16:creationId xmlns:a16="http://schemas.microsoft.com/office/drawing/2014/main" id="{6EA6F8D3-314A-45A9-B380-58803A91F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7500" y="3227389"/>
                  <a:ext cx="300038" cy="211138"/>
                </a:xfrm>
                <a:custGeom>
                  <a:avLst/>
                  <a:gdLst>
                    <a:gd name="T0" fmla="*/ 156 w 379"/>
                    <a:gd name="T1" fmla="*/ 240 h 266"/>
                    <a:gd name="T2" fmla="*/ 166 w 379"/>
                    <a:gd name="T3" fmla="*/ 225 h 266"/>
                    <a:gd name="T4" fmla="*/ 176 w 379"/>
                    <a:gd name="T5" fmla="*/ 206 h 266"/>
                    <a:gd name="T6" fmla="*/ 177 w 379"/>
                    <a:gd name="T7" fmla="*/ 186 h 266"/>
                    <a:gd name="T8" fmla="*/ 172 w 379"/>
                    <a:gd name="T9" fmla="*/ 175 h 266"/>
                    <a:gd name="T10" fmla="*/ 169 w 379"/>
                    <a:gd name="T11" fmla="*/ 169 h 266"/>
                    <a:gd name="T12" fmla="*/ 151 w 379"/>
                    <a:gd name="T13" fmla="*/ 147 h 266"/>
                    <a:gd name="T14" fmla="*/ 132 w 379"/>
                    <a:gd name="T15" fmla="*/ 131 h 266"/>
                    <a:gd name="T16" fmla="*/ 78 w 379"/>
                    <a:gd name="T17" fmla="*/ 104 h 266"/>
                    <a:gd name="T18" fmla="*/ 70 w 379"/>
                    <a:gd name="T19" fmla="*/ 99 h 266"/>
                    <a:gd name="T20" fmla="*/ 47 w 379"/>
                    <a:gd name="T21" fmla="*/ 79 h 266"/>
                    <a:gd name="T22" fmla="*/ 23 w 379"/>
                    <a:gd name="T23" fmla="*/ 44 h 266"/>
                    <a:gd name="T24" fmla="*/ 7 w 379"/>
                    <a:gd name="T25" fmla="*/ 13 h 266"/>
                    <a:gd name="T26" fmla="*/ 0 w 379"/>
                    <a:gd name="T27" fmla="*/ 0 h 266"/>
                    <a:gd name="T28" fmla="*/ 51 w 379"/>
                    <a:gd name="T29" fmla="*/ 19 h 266"/>
                    <a:gd name="T30" fmla="*/ 96 w 379"/>
                    <a:gd name="T31" fmla="*/ 32 h 266"/>
                    <a:gd name="T32" fmla="*/ 143 w 379"/>
                    <a:gd name="T33" fmla="*/ 39 h 266"/>
                    <a:gd name="T34" fmla="*/ 205 w 379"/>
                    <a:gd name="T35" fmla="*/ 40 h 266"/>
                    <a:gd name="T36" fmla="*/ 377 w 379"/>
                    <a:gd name="T37" fmla="*/ 39 h 266"/>
                    <a:gd name="T38" fmla="*/ 377 w 379"/>
                    <a:gd name="T39" fmla="*/ 70 h 266"/>
                    <a:gd name="T40" fmla="*/ 377 w 379"/>
                    <a:gd name="T41" fmla="*/ 130 h 266"/>
                    <a:gd name="T42" fmla="*/ 375 w 379"/>
                    <a:gd name="T43" fmla="*/ 146 h 266"/>
                    <a:gd name="T44" fmla="*/ 367 w 379"/>
                    <a:gd name="T45" fmla="*/ 183 h 266"/>
                    <a:gd name="T46" fmla="*/ 351 w 379"/>
                    <a:gd name="T47" fmla="*/ 219 h 266"/>
                    <a:gd name="T48" fmla="*/ 331 w 379"/>
                    <a:gd name="T49" fmla="*/ 242 h 266"/>
                    <a:gd name="T50" fmla="*/ 315 w 379"/>
                    <a:gd name="T51" fmla="*/ 255 h 266"/>
                    <a:gd name="T52" fmla="*/ 305 w 379"/>
                    <a:gd name="T53" fmla="*/ 259 h 266"/>
                    <a:gd name="T54" fmla="*/ 284 w 379"/>
                    <a:gd name="T55" fmla="*/ 266 h 266"/>
                    <a:gd name="T56" fmla="*/ 260 w 379"/>
                    <a:gd name="T57" fmla="*/ 266 h 266"/>
                    <a:gd name="T58" fmla="*/ 211 w 379"/>
                    <a:gd name="T59" fmla="*/ 259 h 266"/>
                    <a:gd name="T60" fmla="*/ 172 w 379"/>
                    <a:gd name="T61" fmla="*/ 247 h 266"/>
                    <a:gd name="T62" fmla="*/ 156 w 379"/>
                    <a:gd name="T63" fmla="*/ 2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79" h="266">
                      <a:moveTo>
                        <a:pt x="156" y="240"/>
                      </a:moveTo>
                      <a:lnTo>
                        <a:pt x="156" y="240"/>
                      </a:lnTo>
                      <a:lnTo>
                        <a:pt x="161" y="234"/>
                      </a:lnTo>
                      <a:lnTo>
                        <a:pt x="166" y="225"/>
                      </a:lnTo>
                      <a:lnTo>
                        <a:pt x="172" y="216"/>
                      </a:lnTo>
                      <a:lnTo>
                        <a:pt x="176" y="206"/>
                      </a:lnTo>
                      <a:lnTo>
                        <a:pt x="177" y="193"/>
                      </a:lnTo>
                      <a:lnTo>
                        <a:pt x="177" y="186"/>
                      </a:lnTo>
                      <a:lnTo>
                        <a:pt x="176" y="182"/>
                      </a:lnTo>
                      <a:lnTo>
                        <a:pt x="172" y="175"/>
                      </a:lnTo>
                      <a:lnTo>
                        <a:pt x="169" y="169"/>
                      </a:lnTo>
                      <a:lnTo>
                        <a:pt x="169" y="169"/>
                      </a:lnTo>
                      <a:lnTo>
                        <a:pt x="161" y="157"/>
                      </a:lnTo>
                      <a:lnTo>
                        <a:pt x="151" y="147"/>
                      </a:lnTo>
                      <a:lnTo>
                        <a:pt x="141" y="139"/>
                      </a:lnTo>
                      <a:lnTo>
                        <a:pt x="132" y="131"/>
                      </a:lnTo>
                      <a:lnTo>
                        <a:pt x="107" y="117"/>
                      </a:lnTo>
                      <a:lnTo>
                        <a:pt x="78" y="104"/>
                      </a:lnTo>
                      <a:lnTo>
                        <a:pt x="78" y="104"/>
                      </a:lnTo>
                      <a:lnTo>
                        <a:pt x="70" y="99"/>
                      </a:lnTo>
                      <a:lnTo>
                        <a:pt x="62" y="94"/>
                      </a:lnTo>
                      <a:lnTo>
                        <a:pt x="47" y="79"/>
                      </a:lnTo>
                      <a:lnTo>
                        <a:pt x="34" y="61"/>
                      </a:lnTo>
                      <a:lnTo>
                        <a:pt x="23" y="44"/>
                      </a:lnTo>
                      <a:lnTo>
                        <a:pt x="13" y="27"/>
                      </a:lnTo>
                      <a:lnTo>
                        <a:pt x="7" y="1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5" y="6"/>
                      </a:lnTo>
                      <a:lnTo>
                        <a:pt x="51" y="19"/>
                      </a:lnTo>
                      <a:lnTo>
                        <a:pt x="72" y="26"/>
                      </a:lnTo>
                      <a:lnTo>
                        <a:pt x="96" y="32"/>
                      </a:lnTo>
                      <a:lnTo>
                        <a:pt x="120" y="37"/>
                      </a:lnTo>
                      <a:lnTo>
                        <a:pt x="143" y="39"/>
                      </a:lnTo>
                      <a:lnTo>
                        <a:pt x="143" y="39"/>
                      </a:lnTo>
                      <a:lnTo>
                        <a:pt x="205" y="40"/>
                      </a:lnTo>
                      <a:lnTo>
                        <a:pt x="283" y="39"/>
                      </a:lnTo>
                      <a:lnTo>
                        <a:pt x="377" y="39"/>
                      </a:lnTo>
                      <a:lnTo>
                        <a:pt x="377" y="39"/>
                      </a:lnTo>
                      <a:lnTo>
                        <a:pt x="377" y="70"/>
                      </a:lnTo>
                      <a:lnTo>
                        <a:pt x="379" y="99"/>
                      </a:lnTo>
                      <a:lnTo>
                        <a:pt x="377" y="130"/>
                      </a:lnTo>
                      <a:lnTo>
                        <a:pt x="377" y="130"/>
                      </a:lnTo>
                      <a:lnTo>
                        <a:pt x="375" y="146"/>
                      </a:lnTo>
                      <a:lnTo>
                        <a:pt x="372" y="164"/>
                      </a:lnTo>
                      <a:lnTo>
                        <a:pt x="367" y="183"/>
                      </a:lnTo>
                      <a:lnTo>
                        <a:pt x="361" y="201"/>
                      </a:lnTo>
                      <a:lnTo>
                        <a:pt x="351" y="219"/>
                      </a:lnTo>
                      <a:lnTo>
                        <a:pt x="338" y="235"/>
                      </a:lnTo>
                      <a:lnTo>
                        <a:pt x="331" y="242"/>
                      </a:lnTo>
                      <a:lnTo>
                        <a:pt x="323" y="248"/>
                      </a:lnTo>
                      <a:lnTo>
                        <a:pt x="315" y="255"/>
                      </a:lnTo>
                      <a:lnTo>
                        <a:pt x="305" y="259"/>
                      </a:lnTo>
                      <a:lnTo>
                        <a:pt x="305" y="259"/>
                      </a:lnTo>
                      <a:lnTo>
                        <a:pt x="296" y="263"/>
                      </a:lnTo>
                      <a:lnTo>
                        <a:pt x="284" y="266"/>
                      </a:lnTo>
                      <a:lnTo>
                        <a:pt x="273" y="266"/>
                      </a:lnTo>
                      <a:lnTo>
                        <a:pt x="260" y="266"/>
                      </a:lnTo>
                      <a:lnTo>
                        <a:pt x="236" y="264"/>
                      </a:lnTo>
                      <a:lnTo>
                        <a:pt x="211" y="259"/>
                      </a:lnTo>
                      <a:lnTo>
                        <a:pt x="190" y="253"/>
                      </a:lnTo>
                      <a:lnTo>
                        <a:pt x="172" y="247"/>
                      </a:lnTo>
                      <a:lnTo>
                        <a:pt x="156" y="240"/>
                      </a:lnTo>
                      <a:lnTo>
                        <a:pt x="156" y="2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" name="Freeform 8">
                  <a:extLst>
                    <a:ext uri="{FF2B5EF4-FFF2-40B4-BE49-F238E27FC236}">
                      <a16:creationId xmlns:a16="http://schemas.microsoft.com/office/drawing/2014/main" id="{808E3465-0741-4C00-A7B3-26370B868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3238" y="3011489"/>
                  <a:ext cx="180975" cy="401638"/>
                </a:xfrm>
                <a:custGeom>
                  <a:avLst/>
                  <a:gdLst>
                    <a:gd name="T0" fmla="*/ 208 w 227"/>
                    <a:gd name="T1" fmla="*/ 0 h 507"/>
                    <a:gd name="T2" fmla="*/ 208 w 227"/>
                    <a:gd name="T3" fmla="*/ 0 h 507"/>
                    <a:gd name="T4" fmla="*/ 174 w 227"/>
                    <a:gd name="T5" fmla="*/ 18 h 507"/>
                    <a:gd name="T6" fmla="*/ 140 w 227"/>
                    <a:gd name="T7" fmla="*/ 37 h 507"/>
                    <a:gd name="T8" fmla="*/ 102 w 227"/>
                    <a:gd name="T9" fmla="*/ 65 h 507"/>
                    <a:gd name="T10" fmla="*/ 81 w 227"/>
                    <a:gd name="T11" fmla="*/ 81 h 507"/>
                    <a:gd name="T12" fmla="*/ 63 w 227"/>
                    <a:gd name="T13" fmla="*/ 97 h 507"/>
                    <a:gd name="T14" fmla="*/ 45 w 227"/>
                    <a:gd name="T15" fmla="*/ 115 h 507"/>
                    <a:gd name="T16" fmla="*/ 29 w 227"/>
                    <a:gd name="T17" fmla="*/ 133 h 507"/>
                    <a:gd name="T18" fmla="*/ 16 w 227"/>
                    <a:gd name="T19" fmla="*/ 153 h 507"/>
                    <a:gd name="T20" fmla="*/ 6 w 227"/>
                    <a:gd name="T21" fmla="*/ 172 h 507"/>
                    <a:gd name="T22" fmla="*/ 3 w 227"/>
                    <a:gd name="T23" fmla="*/ 183 h 507"/>
                    <a:gd name="T24" fmla="*/ 2 w 227"/>
                    <a:gd name="T25" fmla="*/ 193 h 507"/>
                    <a:gd name="T26" fmla="*/ 0 w 227"/>
                    <a:gd name="T27" fmla="*/ 205 h 507"/>
                    <a:gd name="T28" fmla="*/ 0 w 227"/>
                    <a:gd name="T29" fmla="*/ 214 h 507"/>
                    <a:gd name="T30" fmla="*/ 0 w 227"/>
                    <a:gd name="T31" fmla="*/ 214 h 507"/>
                    <a:gd name="T32" fmla="*/ 2 w 227"/>
                    <a:gd name="T33" fmla="*/ 226 h 507"/>
                    <a:gd name="T34" fmla="*/ 3 w 227"/>
                    <a:gd name="T35" fmla="*/ 237 h 507"/>
                    <a:gd name="T36" fmla="*/ 11 w 227"/>
                    <a:gd name="T37" fmla="*/ 260 h 507"/>
                    <a:gd name="T38" fmla="*/ 23 w 227"/>
                    <a:gd name="T39" fmla="*/ 284 h 507"/>
                    <a:gd name="T40" fmla="*/ 37 w 227"/>
                    <a:gd name="T41" fmla="*/ 308 h 507"/>
                    <a:gd name="T42" fmla="*/ 55 w 227"/>
                    <a:gd name="T43" fmla="*/ 334 h 507"/>
                    <a:gd name="T44" fmla="*/ 73 w 227"/>
                    <a:gd name="T45" fmla="*/ 359 h 507"/>
                    <a:gd name="T46" fmla="*/ 94 w 227"/>
                    <a:gd name="T47" fmla="*/ 383 h 507"/>
                    <a:gd name="T48" fmla="*/ 114 w 227"/>
                    <a:gd name="T49" fmla="*/ 406 h 507"/>
                    <a:gd name="T50" fmla="*/ 156 w 227"/>
                    <a:gd name="T51" fmla="*/ 448 h 507"/>
                    <a:gd name="T52" fmla="*/ 192 w 227"/>
                    <a:gd name="T53" fmla="*/ 481 h 507"/>
                    <a:gd name="T54" fmla="*/ 216 w 227"/>
                    <a:gd name="T55" fmla="*/ 502 h 507"/>
                    <a:gd name="T56" fmla="*/ 224 w 227"/>
                    <a:gd name="T57" fmla="*/ 507 h 507"/>
                    <a:gd name="T58" fmla="*/ 226 w 227"/>
                    <a:gd name="T59" fmla="*/ 507 h 507"/>
                    <a:gd name="T60" fmla="*/ 227 w 227"/>
                    <a:gd name="T61" fmla="*/ 507 h 507"/>
                    <a:gd name="T62" fmla="*/ 227 w 227"/>
                    <a:gd name="T63" fmla="*/ 507 h 507"/>
                    <a:gd name="T64" fmla="*/ 227 w 227"/>
                    <a:gd name="T65" fmla="*/ 482 h 507"/>
                    <a:gd name="T66" fmla="*/ 226 w 227"/>
                    <a:gd name="T67" fmla="*/ 422 h 507"/>
                    <a:gd name="T68" fmla="*/ 219 w 227"/>
                    <a:gd name="T69" fmla="*/ 248 h 507"/>
                    <a:gd name="T70" fmla="*/ 208 w 227"/>
                    <a:gd name="T71" fmla="*/ 0 h 507"/>
                    <a:gd name="T72" fmla="*/ 208 w 227"/>
                    <a:gd name="T73" fmla="*/ 0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7" h="507">
                      <a:moveTo>
                        <a:pt x="208" y="0"/>
                      </a:moveTo>
                      <a:lnTo>
                        <a:pt x="208" y="0"/>
                      </a:lnTo>
                      <a:lnTo>
                        <a:pt x="174" y="18"/>
                      </a:lnTo>
                      <a:lnTo>
                        <a:pt x="140" y="37"/>
                      </a:lnTo>
                      <a:lnTo>
                        <a:pt x="102" y="65"/>
                      </a:lnTo>
                      <a:lnTo>
                        <a:pt x="81" y="81"/>
                      </a:lnTo>
                      <a:lnTo>
                        <a:pt x="63" y="97"/>
                      </a:lnTo>
                      <a:lnTo>
                        <a:pt x="45" y="115"/>
                      </a:lnTo>
                      <a:lnTo>
                        <a:pt x="29" y="133"/>
                      </a:lnTo>
                      <a:lnTo>
                        <a:pt x="16" y="153"/>
                      </a:lnTo>
                      <a:lnTo>
                        <a:pt x="6" y="172"/>
                      </a:lnTo>
                      <a:lnTo>
                        <a:pt x="3" y="183"/>
                      </a:lnTo>
                      <a:lnTo>
                        <a:pt x="2" y="193"/>
                      </a:lnTo>
                      <a:lnTo>
                        <a:pt x="0" y="205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3" y="237"/>
                      </a:lnTo>
                      <a:lnTo>
                        <a:pt x="11" y="260"/>
                      </a:lnTo>
                      <a:lnTo>
                        <a:pt x="23" y="284"/>
                      </a:lnTo>
                      <a:lnTo>
                        <a:pt x="37" y="308"/>
                      </a:lnTo>
                      <a:lnTo>
                        <a:pt x="55" y="334"/>
                      </a:lnTo>
                      <a:lnTo>
                        <a:pt x="73" y="359"/>
                      </a:lnTo>
                      <a:lnTo>
                        <a:pt x="94" y="383"/>
                      </a:lnTo>
                      <a:lnTo>
                        <a:pt x="114" y="406"/>
                      </a:lnTo>
                      <a:lnTo>
                        <a:pt x="156" y="448"/>
                      </a:lnTo>
                      <a:lnTo>
                        <a:pt x="192" y="481"/>
                      </a:lnTo>
                      <a:lnTo>
                        <a:pt x="216" y="502"/>
                      </a:lnTo>
                      <a:lnTo>
                        <a:pt x="224" y="507"/>
                      </a:lnTo>
                      <a:lnTo>
                        <a:pt x="226" y="507"/>
                      </a:lnTo>
                      <a:lnTo>
                        <a:pt x="227" y="507"/>
                      </a:lnTo>
                      <a:lnTo>
                        <a:pt x="227" y="507"/>
                      </a:lnTo>
                      <a:lnTo>
                        <a:pt x="227" y="482"/>
                      </a:lnTo>
                      <a:lnTo>
                        <a:pt x="226" y="422"/>
                      </a:lnTo>
                      <a:lnTo>
                        <a:pt x="219" y="248"/>
                      </a:lnTo>
                      <a:lnTo>
                        <a:pt x="208" y="0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" name="Freeform 9">
                  <a:extLst>
                    <a:ext uri="{FF2B5EF4-FFF2-40B4-BE49-F238E27FC236}">
                      <a16:creationId xmlns:a16="http://schemas.microsoft.com/office/drawing/2014/main" id="{3F634A9B-B643-4BBF-AA24-C2E000999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4313" y="2908301"/>
                  <a:ext cx="415925" cy="247650"/>
                </a:xfrm>
                <a:custGeom>
                  <a:avLst/>
                  <a:gdLst>
                    <a:gd name="T0" fmla="*/ 474 w 525"/>
                    <a:gd name="T1" fmla="*/ 0 h 312"/>
                    <a:gd name="T2" fmla="*/ 474 w 525"/>
                    <a:gd name="T3" fmla="*/ 0 h 312"/>
                    <a:gd name="T4" fmla="*/ 455 w 525"/>
                    <a:gd name="T5" fmla="*/ 0 h 312"/>
                    <a:gd name="T6" fmla="*/ 435 w 525"/>
                    <a:gd name="T7" fmla="*/ 2 h 312"/>
                    <a:gd name="T8" fmla="*/ 409 w 525"/>
                    <a:gd name="T9" fmla="*/ 5 h 312"/>
                    <a:gd name="T10" fmla="*/ 382 w 525"/>
                    <a:gd name="T11" fmla="*/ 13 h 312"/>
                    <a:gd name="T12" fmla="*/ 367 w 525"/>
                    <a:gd name="T13" fmla="*/ 18 h 312"/>
                    <a:gd name="T14" fmla="*/ 354 w 525"/>
                    <a:gd name="T15" fmla="*/ 24 h 312"/>
                    <a:gd name="T16" fmla="*/ 340 w 525"/>
                    <a:gd name="T17" fmla="*/ 33 h 312"/>
                    <a:gd name="T18" fmla="*/ 328 w 525"/>
                    <a:gd name="T19" fmla="*/ 42 h 312"/>
                    <a:gd name="T20" fmla="*/ 315 w 525"/>
                    <a:gd name="T21" fmla="*/ 52 h 312"/>
                    <a:gd name="T22" fmla="*/ 306 w 525"/>
                    <a:gd name="T23" fmla="*/ 65 h 312"/>
                    <a:gd name="T24" fmla="*/ 306 w 525"/>
                    <a:gd name="T25" fmla="*/ 65 h 312"/>
                    <a:gd name="T26" fmla="*/ 289 w 525"/>
                    <a:gd name="T27" fmla="*/ 89 h 312"/>
                    <a:gd name="T28" fmla="*/ 278 w 525"/>
                    <a:gd name="T29" fmla="*/ 109 h 312"/>
                    <a:gd name="T30" fmla="*/ 263 w 525"/>
                    <a:gd name="T31" fmla="*/ 136 h 312"/>
                    <a:gd name="T32" fmla="*/ 255 w 525"/>
                    <a:gd name="T33" fmla="*/ 145 h 312"/>
                    <a:gd name="T34" fmla="*/ 249 w 525"/>
                    <a:gd name="T35" fmla="*/ 151 h 312"/>
                    <a:gd name="T36" fmla="*/ 237 w 525"/>
                    <a:gd name="T37" fmla="*/ 154 h 312"/>
                    <a:gd name="T38" fmla="*/ 221 w 525"/>
                    <a:gd name="T39" fmla="*/ 156 h 312"/>
                    <a:gd name="T40" fmla="*/ 221 w 525"/>
                    <a:gd name="T41" fmla="*/ 156 h 312"/>
                    <a:gd name="T42" fmla="*/ 164 w 525"/>
                    <a:gd name="T43" fmla="*/ 158 h 312"/>
                    <a:gd name="T44" fmla="*/ 117 w 525"/>
                    <a:gd name="T45" fmla="*/ 162 h 312"/>
                    <a:gd name="T46" fmla="*/ 117 w 525"/>
                    <a:gd name="T47" fmla="*/ 162 h 312"/>
                    <a:gd name="T48" fmla="*/ 0 w 525"/>
                    <a:gd name="T49" fmla="*/ 175 h 312"/>
                    <a:gd name="T50" fmla="*/ 0 w 525"/>
                    <a:gd name="T51" fmla="*/ 175 h 312"/>
                    <a:gd name="T52" fmla="*/ 13 w 525"/>
                    <a:gd name="T53" fmla="*/ 180 h 312"/>
                    <a:gd name="T54" fmla="*/ 46 w 525"/>
                    <a:gd name="T55" fmla="*/ 197 h 312"/>
                    <a:gd name="T56" fmla="*/ 86 w 525"/>
                    <a:gd name="T57" fmla="*/ 218 h 312"/>
                    <a:gd name="T58" fmla="*/ 109 w 525"/>
                    <a:gd name="T59" fmla="*/ 232 h 312"/>
                    <a:gd name="T60" fmla="*/ 130 w 525"/>
                    <a:gd name="T61" fmla="*/ 247 h 312"/>
                    <a:gd name="T62" fmla="*/ 130 w 525"/>
                    <a:gd name="T63" fmla="*/ 247 h 312"/>
                    <a:gd name="T64" fmla="*/ 140 w 525"/>
                    <a:gd name="T65" fmla="*/ 255 h 312"/>
                    <a:gd name="T66" fmla="*/ 146 w 525"/>
                    <a:gd name="T67" fmla="*/ 261 h 312"/>
                    <a:gd name="T68" fmla="*/ 156 w 525"/>
                    <a:gd name="T69" fmla="*/ 274 h 312"/>
                    <a:gd name="T70" fmla="*/ 164 w 525"/>
                    <a:gd name="T71" fmla="*/ 286 h 312"/>
                    <a:gd name="T72" fmla="*/ 172 w 525"/>
                    <a:gd name="T73" fmla="*/ 296 h 312"/>
                    <a:gd name="T74" fmla="*/ 177 w 525"/>
                    <a:gd name="T75" fmla="*/ 299 h 312"/>
                    <a:gd name="T76" fmla="*/ 184 w 525"/>
                    <a:gd name="T77" fmla="*/ 304 h 312"/>
                    <a:gd name="T78" fmla="*/ 192 w 525"/>
                    <a:gd name="T79" fmla="*/ 305 h 312"/>
                    <a:gd name="T80" fmla="*/ 203 w 525"/>
                    <a:gd name="T81" fmla="*/ 309 h 312"/>
                    <a:gd name="T82" fmla="*/ 231 w 525"/>
                    <a:gd name="T83" fmla="*/ 312 h 312"/>
                    <a:gd name="T84" fmla="*/ 273 w 525"/>
                    <a:gd name="T85" fmla="*/ 312 h 312"/>
                    <a:gd name="T86" fmla="*/ 273 w 525"/>
                    <a:gd name="T87" fmla="*/ 312 h 312"/>
                    <a:gd name="T88" fmla="*/ 364 w 525"/>
                    <a:gd name="T89" fmla="*/ 310 h 312"/>
                    <a:gd name="T90" fmla="*/ 437 w 525"/>
                    <a:gd name="T91" fmla="*/ 309 h 312"/>
                    <a:gd name="T92" fmla="*/ 466 w 525"/>
                    <a:gd name="T93" fmla="*/ 307 h 312"/>
                    <a:gd name="T94" fmla="*/ 489 w 525"/>
                    <a:gd name="T95" fmla="*/ 304 h 312"/>
                    <a:gd name="T96" fmla="*/ 509 w 525"/>
                    <a:gd name="T97" fmla="*/ 299 h 312"/>
                    <a:gd name="T98" fmla="*/ 515 w 525"/>
                    <a:gd name="T99" fmla="*/ 296 h 312"/>
                    <a:gd name="T100" fmla="*/ 520 w 525"/>
                    <a:gd name="T101" fmla="*/ 292 h 312"/>
                    <a:gd name="T102" fmla="*/ 520 w 525"/>
                    <a:gd name="T103" fmla="*/ 292 h 312"/>
                    <a:gd name="T104" fmla="*/ 522 w 525"/>
                    <a:gd name="T105" fmla="*/ 289 h 312"/>
                    <a:gd name="T106" fmla="*/ 523 w 525"/>
                    <a:gd name="T107" fmla="*/ 286 h 312"/>
                    <a:gd name="T108" fmla="*/ 525 w 525"/>
                    <a:gd name="T109" fmla="*/ 273 h 312"/>
                    <a:gd name="T110" fmla="*/ 525 w 525"/>
                    <a:gd name="T111" fmla="*/ 257 h 312"/>
                    <a:gd name="T112" fmla="*/ 523 w 525"/>
                    <a:gd name="T113" fmla="*/ 237 h 312"/>
                    <a:gd name="T114" fmla="*/ 517 w 525"/>
                    <a:gd name="T115" fmla="*/ 190 h 312"/>
                    <a:gd name="T116" fmla="*/ 507 w 525"/>
                    <a:gd name="T117" fmla="*/ 138 h 312"/>
                    <a:gd name="T118" fmla="*/ 484 w 525"/>
                    <a:gd name="T119" fmla="*/ 42 h 312"/>
                    <a:gd name="T120" fmla="*/ 474 w 525"/>
                    <a:gd name="T121" fmla="*/ 0 h 312"/>
                    <a:gd name="T122" fmla="*/ 474 w 525"/>
                    <a:gd name="T123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25" h="312">
                      <a:moveTo>
                        <a:pt x="474" y="0"/>
                      </a:moveTo>
                      <a:lnTo>
                        <a:pt x="474" y="0"/>
                      </a:lnTo>
                      <a:lnTo>
                        <a:pt x="455" y="0"/>
                      </a:lnTo>
                      <a:lnTo>
                        <a:pt x="435" y="2"/>
                      </a:lnTo>
                      <a:lnTo>
                        <a:pt x="409" y="5"/>
                      </a:lnTo>
                      <a:lnTo>
                        <a:pt x="382" y="13"/>
                      </a:lnTo>
                      <a:lnTo>
                        <a:pt x="367" y="18"/>
                      </a:lnTo>
                      <a:lnTo>
                        <a:pt x="354" y="24"/>
                      </a:lnTo>
                      <a:lnTo>
                        <a:pt x="340" y="33"/>
                      </a:lnTo>
                      <a:lnTo>
                        <a:pt x="328" y="42"/>
                      </a:lnTo>
                      <a:lnTo>
                        <a:pt x="315" y="52"/>
                      </a:lnTo>
                      <a:lnTo>
                        <a:pt x="306" y="65"/>
                      </a:lnTo>
                      <a:lnTo>
                        <a:pt x="306" y="65"/>
                      </a:lnTo>
                      <a:lnTo>
                        <a:pt x="289" y="89"/>
                      </a:lnTo>
                      <a:lnTo>
                        <a:pt x="278" y="109"/>
                      </a:lnTo>
                      <a:lnTo>
                        <a:pt x="263" y="136"/>
                      </a:lnTo>
                      <a:lnTo>
                        <a:pt x="255" y="145"/>
                      </a:lnTo>
                      <a:lnTo>
                        <a:pt x="249" y="151"/>
                      </a:lnTo>
                      <a:lnTo>
                        <a:pt x="237" y="154"/>
                      </a:lnTo>
                      <a:lnTo>
                        <a:pt x="221" y="156"/>
                      </a:lnTo>
                      <a:lnTo>
                        <a:pt x="221" y="156"/>
                      </a:lnTo>
                      <a:lnTo>
                        <a:pt x="164" y="158"/>
                      </a:lnTo>
                      <a:lnTo>
                        <a:pt x="117" y="162"/>
                      </a:lnTo>
                      <a:lnTo>
                        <a:pt x="117" y="162"/>
                      </a:lnTo>
                      <a:lnTo>
                        <a:pt x="0" y="175"/>
                      </a:lnTo>
                      <a:lnTo>
                        <a:pt x="0" y="175"/>
                      </a:lnTo>
                      <a:lnTo>
                        <a:pt x="13" y="180"/>
                      </a:lnTo>
                      <a:lnTo>
                        <a:pt x="46" y="197"/>
                      </a:lnTo>
                      <a:lnTo>
                        <a:pt x="86" y="218"/>
                      </a:lnTo>
                      <a:lnTo>
                        <a:pt x="109" y="232"/>
                      </a:lnTo>
                      <a:lnTo>
                        <a:pt x="130" y="247"/>
                      </a:lnTo>
                      <a:lnTo>
                        <a:pt x="130" y="247"/>
                      </a:lnTo>
                      <a:lnTo>
                        <a:pt x="140" y="255"/>
                      </a:lnTo>
                      <a:lnTo>
                        <a:pt x="146" y="261"/>
                      </a:lnTo>
                      <a:lnTo>
                        <a:pt x="156" y="274"/>
                      </a:lnTo>
                      <a:lnTo>
                        <a:pt x="164" y="286"/>
                      </a:lnTo>
                      <a:lnTo>
                        <a:pt x="172" y="296"/>
                      </a:lnTo>
                      <a:lnTo>
                        <a:pt x="177" y="299"/>
                      </a:lnTo>
                      <a:lnTo>
                        <a:pt x="184" y="304"/>
                      </a:lnTo>
                      <a:lnTo>
                        <a:pt x="192" y="305"/>
                      </a:lnTo>
                      <a:lnTo>
                        <a:pt x="203" y="309"/>
                      </a:lnTo>
                      <a:lnTo>
                        <a:pt x="231" y="312"/>
                      </a:lnTo>
                      <a:lnTo>
                        <a:pt x="273" y="312"/>
                      </a:lnTo>
                      <a:lnTo>
                        <a:pt x="273" y="312"/>
                      </a:lnTo>
                      <a:lnTo>
                        <a:pt x="364" y="310"/>
                      </a:lnTo>
                      <a:lnTo>
                        <a:pt x="437" y="309"/>
                      </a:lnTo>
                      <a:lnTo>
                        <a:pt x="466" y="307"/>
                      </a:lnTo>
                      <a:lnTo>
                        <a:pt x="489" y="304"/>
                      </a:lnTo>
                      <a:lnTo>
                        <a:pt x="509" y="299"/>
                      </a:lnTo>
                      <a:lnTo>
                        <a:pt x="515" y="296"/>
                      </a:lnTo>
                      <a:lnTo>
                        <a:pt x="520" y="292"/>
                      </a:lnTo>
                      <a:lnTo>
                        <a:pt x="520" y="292"/>
                      </a:lnTo>
                      <a:lnTo>
                        <a:pt x="522" y="289"/>
                      </a:lnTo>
                      <a:lnTo>
                        <a:pt x="523" y="286"/>
                      </a:lnTo>
                      <a:lnTo>
                        <a:pt x="525" y="273"/>
                      </a:lnTo>
                      <a:lnTo>
                        <a:pt x="525" y="257"/>
                      </a:lnTo>
                      <a:lnTo>
                        <a:pt x="523" y="237"/>
                      </a:lnTo>
                      <a:lnTo>
                        <a:pt x="517" y="190"/>
                      </a:lnTo>
                      <a:lnTo>
                        <a:pt x="507" y="138"/>
                      </a:lnTo>
                      <a:lnTo>
                        <a:pt x="484" y="42"/>
                      </a:lnTo>
                      <a:lnTo>
                        <a:pt x="474" y="0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" name="Freeform 10">
                  <a:extLst>
                    <a:ext uri="{FF2B5EF4-FFF2-40B4-BE49-F238E27FC236}">
                      <a16:creationId xmlns:a16="http://schemas.microsoft.com/office/drawing/2014/main" id="{10B90B4A-CA4C-4280-9801-C41B85EA9B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9250" y="2732089"/>
                  <a:ext cx="200025" cy="271463"/>
                </a:xfrm>
                <a:custGeom>
                  <a:avLst/>
                  <a:gdLst>
                    <a:gd name="T0" fmla="*/ 115 w 251"/>
                    <a:gd name="T1" fmla="*/ 8 h 342"/>
                    <a:gd name="T2" fmla="*/ 115 w 251"/>
                    <a:gd name="T3" fmla="*/ 8 h 342"/>
                    <a:gd name="T4" fmla="*/ 104 w 251"/>
                    <a:gd name="T5" fmla="*/ 3 h 342"/>
                    <a:gd name="T6" fmla="*/ 91 w 251"/>
                    <a:gd name="T7" fmla="*/ 1 h 342"/>
                    <a:gd name="T8" fmla="*/ 76 w 251"/>
                    <a:gd name="T9" fmla="*/ 0 h 342"/>
                    <a:gd name="T10" fmla="*/ 66 w 251"/>
                    <a:gd name="T11" fmla="*/ 1 h 342"/>
                    <a:gd name="T12" fmla="*/ 58 w 251"/>
                    <a:gd name="T13" fmla="*/ 5 h 342"/>
                    <a:gd name="T14" fmla="*/ 50 w 251"/>
                    <a:gd name="T15" fmla="*/ 9 h 342"/>
                    <a:gd name="T16" fmla="*/ 40 w 251"/>
                    <a:gd name="T17" fmla="*/ 16 h 342"/>
                    <a:gd name="T18" fmla="*/ 32 w 251"/>
                    <a:gd name="T19" fmla="*/ 24 h 342"/>
                    <a:gd name="T20" fmla="*/ 24 w 251"/>
                    <a:gd name="T21" fmla="*/ 35 h 342"/>
                    <a:gd name="T22" fmla="*/ 18 w 251"/>
                    <a:gd name="T23" fmla="*/ 50 h 342"/>
                    <a:gd name="T24" fmla="*/ 11 w 251"/>
                    <a:gd name="T25" fmla="*/ 66 h 342"/>
                    <a:gd name="T26" fmla="*/ 11 w 251"/>
                    <a:gd name="T27" fmla="*/ 66 h 342"/>
                    <a:gd name="T28" fmla="*/ 6 w 251"/>
                    <a:gd name="T29" fmla="*/ 84 h 342"/>
                    <a:gd name="T30" fmla="*/ 3 w 251"/>
                    <a:gd name="T31" fmla="*/ 102 h 342"/>
                    <a:gd name="T32" fmla="*/ 0 w 251"/>
                    <a:gd name="T33" fmla="*/ 120 h 342"/>
                    <a:gd name="T34" fmla="*/ 0 w 251"/>
                    <a:gd name="T35" fmla="*/ 138 h 342"/>
                    <a:gd name="T36" fmla="*/ 1 w 251"/>
                    <a:gd name="T37" fmla="*/ 154 h 342"/>
                    <a:gd name="T38" fmla="*/ 5 w 251"/>
                    <a:gd name="T39" fmla="*/ 170 h 342"/>
                    <a:gd name="T40" fmla="*/ 8 w 251"/>
                    <a:gd name="T41" fmla="*/ 186 h 342"/>
                    <a:gd name="T42" fmla="*/ 13 w 251"/>
                    <a:gd name="T43" fmla="*/ 201 h 342"/>
                    <a:gd name="T44" fmla="*/ 19 w 251"/>
                    <a:gd name="T45" fmla="*/ 216 h 342"/>
                    <a:gd name="T46" fmla="*/ 26 w 251"/>
                    <a:gd name="T47" fmla="*/ 230 h 342"/>
                    <a:gd name="T48" fmla="*/ 36 w 251"/>
                    <a:gd name="T49" fmla="*/ 243 h 342"/>
                    <a:gd name="T50" fmla="*/ 44 w 251"/>
                    <a:gd name="T51" fmla="*/ 255 h 342"/>
                    <a:gd name="T52" fmla="*/ 55 w 251"/>
                    <a:gd name="T53" fmla="*/ 266 h 342"/>
                    <a:gd name="T54" fmla="*/ 65 w 251"/>
                    <a:gd name="T55" fmla="*/ 277 h 342"/>
                    <a:gd name="T56" fmla="*/ 76 w 251"/>
                    <a:gd name="T57" fmla="*/ 285 h 342"/>
                    <a:gd name="T58" fmla="*/ 89 w 251"/>
                    <a:gd name="T59" fmla="*/ 294 h 342"/>
                    <a:gd name="T60" fmla="*/ 89 w 251"/>
                    <a:gd name="T61" fmla="*/ 294 h 342"/>
                    <a:gd name="T62" fmla="*/ 115 w 251"/>
                    <a:gd name="T63" fmla="*/ 307 h 342"/>
                    <a:gd name="T64" fmla="*/ 143 w 251"/>
                    <a:gd name="T65" fmla="*/ 318 h 342"/>
                    <a:gd name="T66" fmla="*/ 170 w 251"/>
                    <a:gd name="T67" fmla="*/ 328 h 342"/>
                    <a:gd name="T68" fmla="*/ 195 w 251"/>
                    <a:gd name="T69" fmla="*/ 336 h 342"/>
                    <a:gd name="T70" fmla="*/ 217 w 251"/>
                    <a:gd name="T71" fmla="*/ 339 h 342"/>
                    <a:gd name="T72" fmla="*/ 235 w 251"/>
                    <a:gd name="T73" fmla="*/ 342 h 342"/>
                    <a:gd name="T74" fmla="*/ 247 w 251"/>
                    <a:gd name="T75" fmla="*/ 342 h 342"/>
                    <a:gd name="T76" fmla="*/ 250 w 251"/>
                    <a:gd name="T77" fmla="*/ 341 h 342"/>
                    <a:gd name="T78" fmla="*/ 251 w 251"/>
                    <a:gd name="T79" fmla="*/ 339 h 342"/>
                    <a:gd name="T80" fmla="*/ 251 w 251"/>
                    <a:gd name="T81" fmla="*/ 339 h 342"/>
                    <a:gd name="T82" fmla="*/ 245 w 251"/>
                    <a:gd name="T83" fmla="*/ 177 h 342"/>
                    <a:gd name="T84" fmla="*/ 115 w 251"/>
                    <a:gd name="T85" fmla="*/ 8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51" h="342">
                      <a:moveTo>
                        <a:pt x="115" y="8"/>
                      </a:moveTo>
                      <a:lnTo>
                        <a:pt x="115" y="8"/>
                      </a:lnTo>
                      <a:lnTo>
                        <a:pt x="104" y="3"/>
                      </a:lnTo>
                      <a:lnTo>
                        <a:pt x="91" y="1"/>
                      </a:lnTo>
                      <a:lnTo>
                        <a:pt x="76" y="0"/>
                      </a:lnTo>
                      <a:lnTo>
                        <a:pt x="66" y="1"/>
                      </a:lnTo>
                      <a:lnTo>
                        <a:pt x="58" y="5"/>
                      </a:lnTo>
                      <a:lnTo>
                        <a:pt x="50" y="9"/>
                      </a:lnTo>
                      <a:lnTo>
                        <a:pt x="40" y="16"/>
                      </a:lnTo>
                      <a:lnTo>
                        <a:pt x="32" y="24"/>
                      </a:lnTo>
                      <a:lnTo>
                        <a:pt x="24" y="35"/>
                      </a:lnTo>
                      <a:lnTo>
                        <a:pt x="18" y="50"/>
                      </a:lnTo>
                      <a:lnTo>
                        <a:pt x="11" y="66"/>
                      </a:lnTo>
                      <a:lnTo>
                        <a:pt x="11" y="66"/>
                      </a:lnTo>
                      <a:lnTo>
                        <a:pt x="6" y="84"/>
                      </a:lnTo>
                      <a:lnTo>
                        <a:pt x="3" y="102"/>
                      </a:lnTo>
                      <a:lnTo>
                        <a:pt x="0" y="120"/>
                      </a:lnTo>
                      <a:lnTo>
                        <a:pt x="0" y="138"/>
                      </a:lnTo>
                      <a:lnTo>
                        <a:pt x="1" y="154"/>
                      </a:lnTo>
                      <a:lnTo>
                        <a:pt x="5" y="170"/>
                      </a:lnTo>
                      <a:lnTo>
                        <a:pt x="8" y="186"/>
                      </a:lnTo>
                      <a:lnTo>
                        <a:pt x="13" y="201"/>
                      </a:lnTo>
                      <a:lnTo>
                        <a:pt x="19" y="216"/>
                      </a:lnTo>
                      <a:lnTo>
                        <a:pt x="26" y="230"/>
                      </a:lnTo>
                      <a:lnTo>
                        <a:pt x="36" y="243"/>
                      </a:lnTo>
                      <a:lnTo>
                        <a:pt x="44" y="255"/>
                      </a:lnTo>
                      <a:lnTo>
                        <a:pt x="55" y="266"/>
                      </a:lnTo>
                      <a:lnTo>
                        <a:pt x="65" y="277"/>
                      </a:lnTo>
                      <a:lnTo>
                        <a:pt x="76" y="285"/>
                      </a:lnTo>
                      <a:lnTo>
                        <a:pt x="89" y="294"/>
                      </a:lnTo>
                      <a:lnTo>
                        <a:pt x="89" y="294"/>
                      </a:lnTo>
                      <a:lnTo>
                        <a:pt x="115" y="307"/>
                      </a:lnTo>
                      <a:lnTo>
                        <a:pt x="143" y="318"/>
                      </a:lnTo>
                      <a:lnTo>
                        <a:pt x="170" y="328"/>
                      </a:lnTo>
                      <a:lnTo>
                        <a:pt x="195" y="336"/>
                      </a:lnTo>
                      <a:lnTo>
                        <a:pt x="217" y="339"/>
                      </a:lnTo>
                      <a:lnTo>
                        <a:pt x="235" y="342"/>
                      </a:lnTo>
                      <a:lnTo>
                        <a:pt x="247" y="342"/>
                      </a:lnTo>
                      <a:lnTo>
                        <a:pt x="250" y="341"/>
                      </a:lnTo>
                      <a:lnTo>
                        <a:pt x="251" y="339"/>
                      </a:lnTo>
                      <a:lnTo>
                        <a:pt x="251" y="339"/>
                      </a:lnTo>
                      <a:lnTo>
                        <a:pt x="245" y="177"/>
                      </a:lnTo>
                      <a:lnTo>
                        <a:pt x="115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" name="Freeform 11">
                  <a:extLst>
                    <a:ext uri="{FF2B5EF4-FFF2-40B4-BE49-F238E27FC236}">
                      <a16:creationId xmlns:a16="http://schemas.microsoft.com/office/drawing/2014/main" id="{B26BB8F0-C49A-41F9-9F59-4E8D17CF5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18125" y="2547939"/>
                  <a:ext cx="180975" cy="228600"/>
                </a:xfrm>
                <a:custGeom>
                  <a:avLst/>
                  <a:gdLst>
                    <a:gd name="T0" fmla="*/ 74 w 228"/>
                    <a:gd name="T1" fmla="*/ 0 h 289"/>
                    <a:gd name="T2" fmla="*/ 74 w 228"/>
                    <a:gd name="T3" fmla="*/ 0 h 289"/>
                    <a:gd name="T4" fmla="*/ 58 w 228"/>
                    <a:gd name="T5" fmla="*/ 20 h 289"/>
                    <a:gd name="T6" fmla="*/ 43 w 228"/>
                    <a:gd name="T7" fmla="*/ 43 h 289"/>
                    <a:gd name="T8" fmla="*/ 27 w 228"/>
                    <a:gd name="T9" fmla="*/ 70 h 289"/>
                    <a:gd name="T10" fmla="*/ 19 w 228"/>
                    <a:gd name="T11" fmla="*/ 87 h 289"/>
                    <a:gd name="T12" fmla="*/ 13 w 228"/>
                    <a:gd name="T13" fmla="*/ 103 h 289"/>
                    <a:gd name="T14" fmla="*/ 6 w 228"/>
                    <a:gd name="T15" fmla="*/ 121 h 289"/>
                    <a:gd name="T16" fmla="*/ 3 w 228"/>
                    <a:gd name="T17" fmla="*/ 140 h 289"/>
                    <a:gd name="T18" fmla="*/ 0 w 228"/>
                    <a:gd name="T19" fmla="*/ 158 h 289"/>
                    <a:gd name="T20" fmla="*/ 0 w 228"/>
                    <a:gd name="T21" fmla="*/ 177 h 289"/>
                    <a:gd name="T22" fmla="*/ 3 w 228"/>
                    <a:gd name="T23" fmla="*/ 195 h 289"/>
                    <a:gd name="T24" fmla="*/ 9 w 228"/>
                    <a:gd name="T25" fmla="*/ 215 h 289"/>
                    <a:gd name="T26" fmla="*/ 9 w 228"/>
                    <a:gd name="T27" fmla="*/ 215 h 289"/>
                    <a:gd name="T28" fmla="*/ 19 w 228"/>
                    <a:gd name="T29" fmla="*/ 233 h 289"/>
                    <a:gd name="T30" fmla="*/ 29 w 228"/>
                    <a:gd name="T31" fmla="*/ 247 h 289"/>
                    <a:gd name="T32" fmla="*/ 43 w 228"/>
                    <a:gd name="T33" fmla="*/ 259 h 289"/>
                    <a:gd name="T34" fmla="*/ 58 w 228"/>
                    <a:gd name="T35" fmla="*/ 268 h 289"/>
                    <a:gd name="T36" fmla="*/ 74 w 228"/>
                    <a:gd name="T37" fmla="*/ 277 h 289"/>
                    <a:gd name="T38" fmla="*/ 90 w 228"/>
                    <a:gd name="T39" fmla="*/ 281 h 289"/>
                    <a:gd name="T40" fmla="*/ 107 w 228"/>
                    <a:gd name="T41" fmla="*/ 285 h 289"/>
                    <a:gd name="T42" fmla="*/ 125 w 228"/>
                    <a:gd name="T43" fmla="*/ 288 h 289"/>
                    <a:gd name="T44" fmla="*/ 141 w 228"/>
                    <a:gd name="T45" fmla="*/ 289 h 289"/>
                    <a:gd name="T46" fmla="*/ 157 w 228"/>
                    <a:gd name="T47" fmla="*/ 289 h 289"/>
                    <a:gd name="T48" fmla="*/ 186 w 228"/>
                    <a:gd name="T49" fmla="*/ 288 h 289"/>
                    <a:gd name="T50" fmla="*/ 207 w 228"/>
                    <a:gd name="T51" fmla="*/ 283 h 289"/>
                    <a:gd name="T52" fmla="*/ 217 w 228"/>
                    <a:gd name="T53" fmla="*/ 280 h 289"/>
                    <a:gd name="T54" fmla="*/ 217 w 228"/>
                    <a:gd name="T55" fmla="*/ 280 h 289"/>
                    <a:gd name="T56" fmla="*/ 220 w 228"/>
                    <a:gd name="T57" fmla="*/ 273 h 289"/>
                    <a:gd name="T58" fmla="*/ 224 w 228"/>
                    <a:gd name="T59" fmla="*/ 264 h 289"/>
                    <a:gd name="T60" fmla="*/ 227 w 228"/>
                    <a:gd name="T61" fmla="*/ 249 h 289"/>
                    <a:gd name="T62" fmla="*/ 228 w 228"/>
                    <a:gd name="T63" fmla="*/ 231 h 289"/>
                    <a:gd name="T64" fmla="*/ 228 w 228"/>
                    <a:gd name="T65" fmla="*/ 215 h 289"/>
                    <a:gd name="T66" fmla="*/ 228 w 228"/>
                    <a:gd name="T67" fmla="*/ 197 h 289"/>
                    <a:gd name="T68" fmla="*/ 227 w 228"/>
                    <a:gd name="T69" fmla="*/ 182 h 289"/>
                    <a:gd name="T70" fmla="*/ 224 w 228"/>
                    <a:gd name="T71" fmla="*/ 169 h 289"/>
                    <a:gd name="T72" fmla="*/ 224 w 228"/>
                    <a:gd name="T73" fmla="*/ 169 h 289"/>
                    <a:gd name="T74" fmla="*/ 220 w 228"/>
                    <a:gd name="T75" fmla="*/ 163 h 289"/>
                    <a:gd name="T76" fmla="*/ 215 w 228"/>
                    <a:gd name="T77" fmla="*/ 155 h 289"/>
                    <a:gd name="T78" fmla="*/ 196 w 228"/>
                    <a:gd name="T79" fmla="*/ 130 h 289"/>
                    <a:gd name="T80" fmla="*/ 173 w 228"/>
                    <a:gd name="T81" fmla="*/ 103 h 289"/>
                    <a:gd name="T82" fmla="*/ 146 w 228"/>
                    <a:gd name="T83" fmla="*/ 75 h 289"/>
                    <a:gd name="T84" fmla="*/ 97 w 228"/>
                    <a:gd name="T85" fmla="*/ 23 h 289"/>
                    <a:gd name="T86" fmla="*/ 74 w 228"/>
                    <a:gd name="T87" fmla="*/ 0 h 289"/>
                    <a:gd name="T88" fmla="*/ 74 w 228"/>
                    <a:gd name="T8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28" h="289">
                      <a:moveTo>
                        <a:pt x="74" y="0"/>
                      </a:moveTo>
                      <a:lnTo>
                        <a:pt x="74" y="0"/>
                      </a:lnTo>
                      <a:lnTo>
                        <a:pt x="58" y="20"/>
                      </a:lnTo>
                      <a:lnTo>
                        <a:pt x="43" y="43"/>
                      </a:lnTo>
                      <a:lnTo>
                        <a:pt x="27" y="70"/>
                      </a:lnTo>
                      <a:lnTo>
                        <a:pt x="19" y="87"/>
                      </a:lnTo>
                      <a:lnTo>
                        <a:pt x="13" y="103"/>
                      </a:lnTo>
                      <a:lnTo>
                        <a:pt x="6" y="121"/>
                      </a:lnTo>
                      <a:lnTo>
                        <a:pt x="3" y="140"/>
                      </a:lnTo>
                      <a:lnTo>
                        <a:pt x="0" y="158"/>
                      </a:lnTo>
                      <a:lnTo>
                        <a:pt x="0" y="177"/>
                      </a:lnTo>
                      <a:lnTo>
                        <a:pt x="3" y="195"/>
                      </a:lnTo>
                      <a:lnTo>
                        <a:pt x="9" y="215"/>
                      </a:lnTo>
                      <a:lnTo>
                        <a:pt x="9" y="215"/>
                      </a:lnTo>
                      <a:lnTo>
                        <a:pt x="19" y="233"/>
                      </a:lnTo>
                      <a:lnTo>
                        <a:pt x="29" y="247"/>
                      </a:lnTo>
                      <a:lnTo>
                        <a:pt x="43" y="259"/>
                      </a:lnTo>
                      <a:lnTo>
                        <a:pt x="58" y="268"/>
                      </a:lnTo>
                      <a:lnTo>
                        <a:pt x="74" y="277"/>
                      </a:lnTo>
                      <a:lnTo>
                        <a:pt x="90" y="281"/>
                      </a:lnTo>
                      <a:lnTo>
                        <a:pt x="107" y="285"/>
                      </a:lnTo>
                      <a:lnTo>
                        <a:pt x="125" y="288"/>
                      </a:lnTo>
                      <a:lnTo>
                        <a:pt x="141" y="289"/>
                      </a:lnTo>
                      <a:lnTo>
                        <a:pt x="157" y="289"/>
                      </a:lnTo>
                      <a:lnTo>
                        <a:pt x="186" y="288"/>
                      </a:lnTo>
                      <a:lnTo>
                        <a:pt x="207" y="283"/>
                      </a:lnTo>
                      <a:lnTo>
                        <a:pt x="217" y="280"/>
                      </a:lnTo>
                      <a:lnTo>
                        <a:pt x="217" y="280"/>
                      </a:lnTo>
                      <a:lnTo>
                        <a:pt x="220" y="273"/>
                      </a:lnTo>
                      <a:lnTo>
                        <a:pt x="224" y="264"/>
                      </a:lnTo>
                      <a:lnTo>
                        <a:pt x="227" y="249"/>
                      </a:lnTo>
                      <a:lnTo>
                        <a:pt x="228" y="231"/>
                      </a:lnTo>
                      <a:lnTo>
                        <a:pt x="228" y="215"/>
                      </a:lnTo>
                      <a:lnTo>
                        <a:pt x="228" y="197"/>
                      </a:lnTo>
                      <a:lnTo>
                        <a:pt x="227" y="182"/>
                      </a:lnTo>
                      <a:lnTo>
                        <a:pt x="224" y="169"/>
                      </a:lnTo>
                      <a:lnTo>
                        <a:pt x="224" y="169"/>
                      </a:lnTo>
                      <a:lnTo>
                        <a:pt x="220" y="163"/>
                      </a:lnTo>
                      <a:lnTo>
                        <a:pt x="215" y="155"/>
                      </a:lnTo>
                      <a:lnTo>
                        <a:pt x="196" y="130"/>
                      </a:lnTo>
                      <a:lnTo>
                        <a:pt x="173" y="103"/>
                      </a:lnTo>
                      <a:lnTo>
                        <a:pt x="146" y="75"/>
                      </a:lnTo>
                      <a:lnTo>
                        <a:pt x="97" y="23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" name="Freeform 12">
                  <a:extLst>
                    <a:ext uri="{FF2B5EF4-FFF2-40B4-BE49-F238E27FC236}">
                      <a16:creationId xmlns:a16="http://schemas.microsoft.com/office/drawing/2014/main" id="{6C9EC976-2E40-4CA9-A135-2FB2467C5D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825" y="2341564"/>
                  <a:ext cx="327025" cy="454025"/>
                </a:xfrm>
                <a:custGeom>
                  <a:avLst/>
                  <a:gdLst>
                    <a:gd name="T0" fmla="*/ 235 w 412"/>
                    <a:gd name="T1" fmla="*/ 0 h 571"/>
                    <a:gd name="T2" fmla="*/ 235 w 412"/>
                    <a:gd name="T3" fmla="*/ 0 h 571"/>
                    <a:gd name="T4" fmla="*/ 229 w 412"/>
                    <a:gd name="T5" fmla="*/ 8 h 571"/>
                    <a:gd name="T6" fmla="*/ 209 w 412"/>
                    <a:gd name="T7" fmla="*/ 34 h 571"/>
                    <a:gd name="T8" fmla="*/ 180 w 412"/>
                    <a:gd name="T9" fmla="*/ 76 h 571"/>
                    <a:gd name="T10" fmla="*/ 162 w 412"/>
                    <a:gd name="T11" fmla="*/ 104 h 571"/>
                    <a:gd name="T12" fmla="*/ 144 w 412"/>
                    <a:gd name="T13" fmla="*/ 136 h 571"/>
                    <a:gd name="T14" fmla="*/ 144 w 412"/>
                    <a:gd name="T15" fmla="*/ 136 h 571"/>
                    <a:gd name="T16" fmla="*/ 128 w 412"/>
                    <a:gd name="T17" fmla="*/ 165 h 571"/>
                    <a:gd name="T18" fmla="*/ 117 w 412"/>
                    <a:gd name="T19" fmla="*/ 188 h 571"/>
                    <a:gd name="T20" fmla="*/ 104 w 412"/>
                    <a:gd name="T21" fmla="*/ 222 h 571"/>
                    <a:gd name="T22" fmla="*/ 91 w 412"/>
                    <a:gd name="T23" fmla="*/ 251 h 571"/>
                    <a:gd name="T24" fmla="*/ 81 w 412"/>
                    <a:gd name="T25" fmla="*/ 272 h 571"/>
                    <a:gd name="T26" fmla="*/ 66 w 412"/>
                    <a:gd name="T27" fmla="*/ 298 h 571"/>
                    <a:gd name="T28" fmla="*/ 66 w 412"/>
                    <a:gd name="T29" fmla="*/ 298 h 571"/>
                    <a:gd name="T30" fmla="*/ 50 w 412"/>
                    <a:gd name="T31" fmla="*/ 324 h 571"/>
                    <a:gd name="T32" fmla="*/ 36 w 412"/>
                    <a:gd name="T33" fmla="*/ 344 h 571"/>
                    <a:gd name="T34" fmla="*/ 14 w 412"/>
                    <a:gd name="T35" fmla="*/ 368 h 571"/>
                    <a:gd name="T36" fmla="*/ 8 w 412"/>
                    <a:gd name="T37" fmla="*/ 381 h 571"/>
                    <a:gd name="T38" fmla="*/ 3 w 412"/>
                    <a:gd name="T39" fmla="*/ 394 h 571"/>
                    <a:gd name="T40" fmla="*/ 0 w 412"/>
                    <a:gd name="T41" fmla="*/ 410 h 571"/>
                    <a:gd name="T42" fmla="*/ 2 w 412"/>
                    <a:gd name="T43" fmla="*/ 435 h 571"/>
                    <a:gd name="T44" fmla="*/ 2 w 412"/>
                    <a:gd name="T45" fmla="*/ 435 h 571"/>
                    <a:gd name="T46" fmla="*/ 5 w 412"/>
                    <a:gd name="T47" fmla="*/ 462 h 571"/>
                    <a:gd name="T48" fmla="*/ 10 w 412"/>
                    <a:gd name="T49" fmla="*/ 487 h 571"/>
                    <a:gd name="T50" fmla="*/ 14 w 412"/>
                    <a:gd name="T51" fmla="*/ 510 h 571"/>
                    <a:gd name="T52" fmla="*/ 21 w 412"/>
                    <a:gd name="T53" fmla="*/ 531 h 571"/>
                    <a:gd name="T54" fmla="*/ 29 w 412"/>
                    <a:gd name="T55" fmla="*/ 560 h 571"/>
                    <a:gd name="T56" fmla="*/ 34 w 412"/>
                    <a:gd name="T57" fmla="*/ 571 h 571"/>
                    <a:gd name="T58" fmla="*/ 34 w 412"/>
                    <a:gd name="T59" fmla="*/ 571 h 571"/>
                    <a:gd name="T60" fmla="*/ 34 w 412"/>
                    <a:gd name="T61" fmla="*/ 548 h 571"/>
                    <a:gd name="T62" fmla="*/ 37 w 412"/>
                    <a:gd name="T63" fmla="*/ 524 h 571"/>
                    <a:gd name="T64" fmla="*/ 42 w 412"/>
                    <a:gd name="T65" fmla="*/ 497 h 571"/>
                    <a:gd name="T66" fmla="*/ 47 w 412"/>
                    <a:gd name="T67" fmla="*/ 480 h 571"/>
                    <a:gd name="T68" fmla="*/ 52 w 412"/>
                    <a:gd name="T69" fmla="*/ 466 h 571"/>
                    <a:gd name="T70" fmla="*/ 60 w 412"/>
                    <a:gd name="T71" fmla="*/ 453 h 571"/>
                    <a:gd name="T72" fmla="*/ 68 w 412"/>
                    <a:gd name="T73" fmla="*/ 438 h 571"/>
                    <a:gd name="T74" fmla="*/ 79 w 412"/>
                    <a:gd name="T75" fmla="*/ 427 h 571"/>
                    <a:gd name="T76" fmla="*/ 92 w 412"/>
                    <a:gd name="T77" fmla="*/ 417 h 571"/>
                    <a:gd name="T78" fmla="*/ 107 w 412"/>
                    <a:gd name="T79" fmla="*/ 409 h 571"/>
                    <a:gd name="T80" fmla="*/ 125 w 412"/>
                    <a:gd name="T81" fmla="*/ 402 h 571"/>
                    <a:gd name="T82" fmla="*/ 125 w 412"/>
                    <a:gd name="T83" fmla="*/ 402 h 571"/>
                    <a:gd name="T84" fmla="*/ 209 w 412"/>
                    <a:gd name="T85" fmla="*/ 380 h 571"/>
                    <a:gd name="T86" fmla="*/ 299 w 412"/>
                    <a:gd name="T87" fmla="*/ 352 h 571"/>
                    <a:gd name="T88" fmla="*/ 339 w 412"/>
                    <a:gd name="T89" fmla="*/ 339 h 571"/>
                    <a:gd name="T90" fmla="*/ 373 w 412"/>
                    <a:gd name="T91" fmla="*/ 326 h 571"/>
                    <a:gd name="T92" fmla="*/ 398 w 412"/>
                    <a:gd name="T93" fmla="*/ 315 h 571"/>
                    <a:gd name="T94" fmla="*/ 406 w 412"/>
                    <a:gd name="T95" fmla="*/ 310 h 571"/>
                    <a:gd name="T96" fmla="*/ 411 w 412"/>
                    <a:gd name="T97" fmla="*/ 305 h 571"/>
                    <a:gd name="T98" fmla="*/ 411 w 412"/>
                    <a:gd name="T99" fmla="*/ 305 h 571"/>
                    <a:gd name="T100" fmla="*/ 412 w 412"/>
                    <a:gd name="T101" fmla="*/ 302 h 571"/>
                    <a:gd name="T102" fmla="*/ 412 w 412"/>
                    <a:gd name="T103" fmla="*/ 298 h 571"/>
                    <a:gd name="T104" fmla="*/ 407 w 412"/>
                    <a:gd name="T105" fmla="*/ 285 h 571"/>
                    <a:gd name="T106" fmla="*/ 401 w 412"/>
                    <a:gd name="T107" fmla="*/ 269 h 571"/>
                    <a:gd name="T108" fmla="*/ 391 w 412"/>
                    <a:gd name="T109" fmla="*/ 248 h 571"/>
                    <a:gd name="T110" fmla="*/ 364 w 412"/>
                    <a:gd name="T111" fmla="*/ 199 h 571"/>
                    <a:gd name="T112" fmla="*/ 329 w 412"/>
                    <a:gd name="T113" fmla="*/ 144 h 571"/>
                    <a:gd name="T114" fmla="*/ 265 w 412"/>
                    <a:gd name="T115" fmla="*/ 45 h 571"/>
                    <a:gd name="T116" fmla="*/ 235 w 412"/>
                    <a:gd name="T117" fmla="*/ 0 h 571"/>
                    <a:gd name="T118" fmla="*/ 235 w 412"/>
                    <a:gd name="T119" fmla="*/ 0 h 5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12" h="571">
                      <a:moveTo>
                        <a:pt x="235" y="0"/>
                      </a:moveTo>
                      <a:lnTo>
                        <a:pt x="235" y="0"/>
                      </a:lnTo>
                      <a:lnTo>
                        <a:pt x="229" y="8"/>
                      </a:lnTo>
                      <a:lnTo>
                        <a:pt x="209" y="34"/>
                      </a:lnTo>
                      <a:lnTo>
                        <a:pt x="180" y="76"/>
                      </a:lnTo>
                      <a:lnTo>
                        <a:pt x="162" y="104"/>
                      </a:lnTo>
                      <a:lnTo>
                        <a:pt x="144" y="136"/>
                      </a:lnTo>
                      <a:lnTo>
                        <a:pt x="144" y="136"/>
                      </a:lnTo>
                      <a:lnTo>
                        <a:pt x="128" y="165"/>
                      </a:lnTo>
                      <a:lnTo>
                        <a:pt x="117" y="188"/>
                      </a:lnTo>
                      <a:lnTo>
                        <a:pt x="104" y="222"/>
                      </a:lnTo>
                      <a:lnTo>
                        <a:pt x="91" y="251"/>
                      </a:lnTo>
                      <a:lnTo>
                        <a:pt x="81" y="272"/>
                      </a:lnTo>
                      <a:lnTo>
                        <a:pt x="66" y="298"/>
                      </a:lnTo>
                      <a:lnTo>
                        <a:pt x="66" y="298"/>
                      </a:lnTo>
                      <a:lnTo>
                        <a:pt x="50" y="324"/>
                      </a:lnTo>
                      <a:lnTo>
                        <a:pt x="36" y="344"/>
                      </a:lnTo>
                      <a:lnTo>
                        <a:pt x="14" y="368"/>
                      </a:lnTo>
                      <a:lnTo>
                        <a:pt x="8" y="381"/>
                      </a:lnTo>
                      <a:lnTo>
                        <a:pt x="3" y="394"/>
                      </a:lnTo>
                      <a:lnTo>
                        <a:pt x="0" y="410"/>
                      </a:lnTo>
                      <a:lnTo>
                        <a:pt x="2" y="435"/>
                      </a:lnTo>
                      <a:lnTo>
                        <a:pt x="2" y="435"/>
                      </a:lnTo>
                      <a:lnTo>
                        <a:pt x="5" y="462"/>
                      </a:lnTo>
                      <a:lnTo>
                        <a:pt x="10" y="487"/>
                      </a:lnTo>
                      <a:lnTo>
                        <a:pt x="14" y="510"/>
                      </a:lnTo>
                      <a:lnTo>
                        <a:pt x="21" y="531"/>
                      </a:lnTo>
                      <a:lnTo>
                        <a:pt x="29" y="560"/>
                      </a:lnTo>
                      <a:lnTo>
                        <a:pt x="34" y="571"/>
                      </a:lnTo>
                      <a:lnTo>
                        <a:pt x="34" y="571"/>
                      </a:lnTo>
                      <a:lnTo>
                        <a:pt x="34" y="548"/>
                      </a:lnTo>
                      <a:lnTo>
                        <a:pt x="37" y="524"/>
                      </a:lnTo>
                      <a:lnTo>
                        <a:pt x="42" y="497"/>
                      </a:lnTo>
                      <a:lnTo>
                        <a:pt x="47" y="480"/>
                      </a:lnTo>
                      <a:lnTo>
                        <a:pt x="52" y="466"/>
                      </a:lnTo>
                      <a:lnTo>
                        <a:pt x="60" y="453"/>
                      </a:lnTo>
                      <a:lnTo>
                        <a:pt x="68" y="438"/>
                      </a:lnTo>
                      <a:lnTo>
                        <a:pt x="79" y="427"/>
                      </a:lnTo>
                      <a:lnTo>
                        <a:pt x="92" y="417"/>
                      </a:lnTo>
                      <a:lnTo>
                        <a:pt x="107" y="409"/>
                      </a:lnTo>
                      <a:lnTo>
                        <a:pt x="125" y="402"/>
                      </a:lnTo>
                      <a:lnTo>
                        <a:pt x="125" y="402"/>
                      </a:lnTo>
                      <a:lnTo>
                        <a:pt x="209" y="380"/>
                      </a:lnTo>
                      <a:lnTo>
                        <a:pt x="299" y="352"/>
                      </a:lnTo>
                      <a:lnTo>
                        <a:pt x="339" y="339"/>
                      </a:lnTo>
                      <a:lnTo>
                        <a:pt x="373" y="326"/>
                      </a:lnTo>
                      <a:lnTo>
                        <a:pt x="398" y="315"/>
                      </a:lnTo>
                      <a:lnTo>
                        <a:pt x="406" y="310"/>
                      </a:lnTo>
                      <a:lnTo>
                        <a:pt x="411" y="305"/>
                      </a:lnTo>
                      <a:lnTo>
                        <a:pt x="411" y="305"/>
                      </a:lnTo>
                      <a:lnTo>
                        <a:pt x="412" y="302"/>
                      </a:lnTo>
                      <a:lnTo>
                        <a:pt x="412" y="298"/>
                      </a:lnTo>
                      <a:lnTo>
                        <a:pt x="407" y="285"/>
                      </a:lnTo>
                      <a:lnTo>
                        <a:pt x="401" y="269"/>
                      </a:lnTo>
                      <a:lnTo>
                        <a:pt x="391" y="248"/>
                      </a:lnTo>
                      <a:lnTo>
                        <a:pt x="364" y="199"/>
                      </a:lnTo>
                      <a:lnTo>
                        <a:pt x="329" y="144"/>
                      </a:lnTo>
                      <a:lnTo>
                        <a:pt x="265" y="45"/>
                      </a:lnTo>
                      <a:lnTo>
                        <a:pt x="235" y="0"/>
                      </a:lnTo>
                      <a:lnTo>
                        <a:pt x="23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" name="Freeform 13">
                  <a:extLst>
                    <a:ext uri="{FF2B5EF4-FFF2-40B4-BE49-F238E27FC236}">
                      <a16:creationId xmlns:a16="http://schemas.microsoft.com/office/drawing/2014/main" id="{C803241D-DA88-49F6-A396-32CF3F6DB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16525" y="2171701"/>
                  <a:ext cx="109538" cy="182563"/>
                </a:xfrm>
                <a:custGeom>
                  <a:avLst/>
                  <a:gdLst>
                    <a:gd name="T0" fmla="*/ 60 w 138"/>
                    <a:gd name="T1" fmla="*/ 7 h 231"/>
                    <a:gd name="T2" fmla="*/ 60 w 138"/>
                    <a:gd name="T3" fmla="*/ 7 h 231"/>
                    <a:gd name="T4" fmla="*/ 59 w 138"/>
                    <a:gd name="T5" fmla="*/ 2 h 231"/>
                    <a:gd name="T6" fmla="*/ 57 w 138"/>
                    <a:gd name="T7" fmla="*/ 0 h 231"/>
                    <a:gd name="T8" fmla="*/ 55 w 138"/>
                    <a:gd name="T9" fmla="*/ 0 h 231"/>
                    <a:gd name="T10" fmla="*/ 51 w 138"/>
                    <a:gd name="T11" fmla="*/ 7 h 231"/>
                    <a:gd name="T12" fmla="*/ 42 w 138"/>
                    <a:gd name="T13" fmla="*/ 18 h 231"/>
                    <a:gd name="T14" fmla="*/ 34 w 138"/>
                    <a:gd name="T15" fmla="*/ 39 h 231"/>
                    <a:gd name="T16" fmla="*/ 21 w 138"/>
                    <a:gd name="T17" fmla="*/ 72 h 231"/>
                    <a:gd name="T18" fmla="*/ 21 w 138"/>
                    <a:gd name="T19" fmla="*/ 72 h 231"/>
                    <a:gd name="T20" fmla="*/ 10 w 138"/>
                    <a:gd name="T21" fmla="*/ 108 h 231"/>
                    <a:gd name="T22" fmla="*/ 3 w 138"/>
                    <a:gd name="T23" fmla="*/ 138 h 231"/>
                    <a:gd name="T24" fmla="*/ 2 w 138"/>
                    <a:gd name="T25" fmla="*/ 166 h 231"/>
                    <a:gd name="T26" fmla="*/ 0 w 138"/>
                    <a:gd name="T27" fmla="*/ 189 h 231"/>
                    <a:gd name="T28" fmla="*/ 3 w 138"/>
                    <a:gd name="T29" fmla="*/ 205 h 231"/>
                    <a:gd name="T30" fmla="*/ 5 w 138"/>
                    <a:gd name="T31" fmla="*/ 218 h 231"/>
                    <a:gd name="T32" fmla="*/ 8 w 138"/>
                    <a:gd name="T33" fmla="*/ 228 h 231"/>
                    <a:gd name="T34" fmla="*/ 8 w 138"/>
                    <a:gd name="T35" fmla="*/ 228 h 231"/>
                    <a:gd name="T36" fmla="*/ 18 w 138"/>
                    <a:gd name="T37" fmla="*/ 229 h 231"/>
                    <a:gd name="T38" fmla="*/ 42 w 138"/>
                    <a:gd name="T39" fmla="*/ 231 h 231"/>
                    <a:gd name="T40" fmla="*/ 55 w 138"/>
                    <a:gd name="T41" fmla="*/ 229 h 231"/>
                    <a:gd name="T42" fmla="*/ 67 w 138"/>
                    <a:gd name="T43" fmla="*/ 226 h 231"/>
                    <a:gd name="T44" fmla="*/ 72 w 138"/>
                    <a:gd name="T45" fmla="*/ 224 h 231"/>
                    <a:gd name="T46" fmla="*/ 75 w 138"/>
                    <a:gd name="T47" fmla="*/ 223 h 231"/>
                    <a:gd name="T48" fmla="*/ 78 w 138"/>
                    <a:gd name="T49" fmla="*/ 220 h 231"/>
                    <a:gd name="T50" fmla="*/ 80 w 138"/>
                    <a:gd name="T51" fmla="*/ 215 h 231"/>
                    <a:gd name="T52" fmla="*/ 80 w 138"/>
                    <a:gd name="T53" fmla="*/ 215 h 231"/>
                    <a:gd name="T54" fmla="*/ 83 w 138"/>
                    <a:gd name="T55" fmla="*/ 202 h 231"/>
                    <a:gd name="T56" fmla="*/ 91 w 138"/>
                    <a:gd name="T57" fmla="*/ 184 h 231"/>
                    <a:gd name="T58" fmla="*/ 112 w 138"/>
                    <a:gd name="T59" fmla="*/ 140 h 231"/>
                    <a:gd name="T60" fmla="*/ 130 w 138"/>
                    <a:gd name="T61" fmla="*/ 98 h 231"/>
                    <a:gd name="T62" fmla="*/ 137 w 138"/>
                    <a:gd name="T63" fmla="*/ 82 h 231"/>
                    <a:gd name="T64" fmla="*/ 138 w 138"/>
                    <a:gd name="T65" fmla="*/ 72 h 231"/>
                    <a:gd name="T66" fmla="*/ 138 w 138"/>
                    <a:gd name="T67" fmla="*/ 72 h 231"/>
                    <a:gd name="T68" fmla="*/ 137 w 138"/>
                    <a:gd name="T69" fmla="*/ 69 h 231"/>
                    <a:gd name="T70" fmla="*/ 135 w 138"/>
                    <a:gd name="T71" fmla="*/ 65 h 231"/>
                    <a:gd name="T72" fmla="*/ 125 w 138"/>
                    <a:gd name="T73" fmla="*/ 56 h 231"/>
                    <a:gd name="T74" fmla="*/ 99 w 138"/>
                    <a:gd name="T75" fmla="*/ 35 h 231"/>
                    <a:gd name="T76" fmla="*/ 72 w 138"/>
                    <a:gd name="T77" fmla="*/ 15 h 231"/>
                    <a:gd name="T78" fmla="*/ 60 w 138"/>
                    <a:gd name="T79" fmla="*/ 7 h 231"/>
                    <a:gd name="T80" fmla="*/ 60 w 138"/>
                    <a:gd name="T81" fmla="*/ 7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38" h="231">
                      <a:moveTo>
                        <a:pt x="60" y="7"/>
                      </a:moveTo>
                      <a:lnTo>
                        <a:pt x="60" y="7"/>
                      </a:lnTo>
                      <a:lnTo>
                        <a:pt x="59" y="2"/>
                      </a:lnTo>
                      <a:lnTo>
                        <a:pt x="57" y="0"/>
                      </a:lnTo>
                      <a:lnTo>
                        <a:pt x="55" y="0"/>
                      </a:lnTo>
                      <a:lnTo>
                        <a:pt x="51" y="7"/>
                      </a:lnTo>
                      <a:lnTo>
                        <a:pt x="42" y="18"/>
                      </a:lnTo>
                      <a:lnTo>
                        <a:pt x="34" y="39"/>
                      </a:lnTo>
                      <a:lnTo>
                        <a:pt x="21" y="72"/>
                      </a:lnTo>
                      <a:lnTo>
                        <a:pt x="21" y="72"/>
                      </a:lnTo>
                      <a:lnTo>
                        <a:pt x="10" y="108"/>
                      </a:lnTo>
                      <a:lnTo>
                        <a:pt x="3" y="138"/>
                      </a:lnTo>
                      <a:lnTo>
                        <a:pt x="2" y="166"/>
                      </a:lnTo>
                      <a:lnTo>
                        <a:pt x="0" y="189"/>
                      </a:lnTo>
                      <a:lnTo>
                        <a:pt x="3" y="205"/>
                      </a:lnTo>
                      <a:lnTo>
                        <a:pt x="5" y="218"/>
                      </a:lnTo>
                      <a:lnTo>
                        <a:pt x="8" y="228"/>
                      </a:lnTo>
                      <a:lnTo>
                        <a:pt x="8" y="228"/>
                      </a:lnTo>
                      <a:lnTo>
                        <a:pt x="18" y="229"/>
                      </a:lnTo>
                      <a:lnTo>
                        <a:pt x="42" y="231"/>
                      </a:lnTo>
                      <a:lnTo>
                        <a:pt x="55" y="229"/>
                      </a:lnTo>
                      <a:lnTo>
                        <a:pt x="67" y="226"/>
                      </a:lnTo>
                      <a:lnTo>
                        <a:pt x="72" y="224"/>
                      </a:lnTo>
                      <a:lnTo>
                        <a:pt x="75" y="223"/>
                      </a:lnTo>
                      <a:lnTo>
                        <a:pt x="78" y="220"/>
                      </a:lnTo>
                      <a:lnTo>
                        <a:pt x="80" y="215"/>
                      </a:lnTo>
                      <a:lnTo>
                        <a:pt x="80" y="215"/>
                      </a:lnTo>
                      <a:lnTo>
                        <a:pt x="83" y="202"/>
                      </a:lnTo>
                      <a:lnTo>
                        <a:pt x="91" y="184"/>
                      </a:lnTo>
                      <a:lnTo>
                        <a:pt x="112" y="140"/>
                      </a:lnTo>
                      <a:lnTo>
                        <a:pt x="130" y="98"/>
                      </a:lnTo>
                      <a:lnTo>
                        <a:pt x="137" y="82"/>
                      </a:lnTo>
                      <a:lnTo>
                        <a:pt x="138" y="72"/>
                      </a:lnTo>
                      <a:lnTo>
                        <a:pt x="138" y="72"/>
                      </a:lnTo>
                      <a:lnTo>
                        <a:pt x="137" y="69"/>
                      </a:lnTo>
                      <a:lnTo>
                        <a:pt x="135" y="65"/>
                      </a:lnTo>
                      <a:lnTo>
                        <a:pt x="125" y="56"/>
                      </a:lnTo>
                      <a:lnTo>
                        <a:pt x="99" y="35"/>
                      </a:lnTo>
                      <a:lnTo>
                        <a:pt x="72" y="15"/>
                      </a:lnTo>
                      <a:lnTo>
                        <a:pt x="60" y="7"/>
                      </a:lnTo>
                      <a:lnTo>
                        <a:pt x="6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" name="Freeform 14">
                  <a:extLst>
                    <a:ext uri="{FF2B5EF4-FFF2-40B4-BE49-F238E27FC236}">
                      <a16:creationId xmlns:a16="http://schemas.microsoft.com/office/drawing/2014/main" id="{FF9F1D68-AF7A-4415-943A-A99BDA3BD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163" y="2036764"/>
                  <a:ext cx="119063" cy="193675"/>
                </a:xfrm>
                <a:custGeom>
                  <a:avLst/>
                  <a:gdLst>
                    <a:gd name="T0" fmla="*/ 149 w 149"/>
                    <a:gd name="T1" fmla="*/ 84 h 243"/>
                    <a:gd name="T2" fmla="*/ 78 w 149"/>
                    <a:gd name="T3" fmla="*/ 0 h 243"/>
                    <a:gd name="T4" fmla="*/ 78 w 149"/>
                    <a:gd name="T5" fmla="*/ 0 h 243"/>
                    <a:gd name="T6" fmla="*/ 65 w 149"/>
                    <a:gd name="T7" fmla="*/ 8 h 243"/>
                    <a:gd name="T8" fmla="*/ 50 w 149"/>
                    <a:gd name="T9" fmla="*/ 17 h 243"/>
                    <a:gd name="T10" fmla="*/ 36 w 149"/>
                    <a:gd name="T11" fmla="*/ 30 h 243"/>
                    <a:gd name="T12" fmla="*/ 21 w 149"/>
                    <a:gd name="T13" fmla="*/ 45 h 243"/>
                    <a:gd name="T14" fmla="*/ 14 w 149"/>
                    <a:gd name="T15" fmla="*/ 55 h 243"/>
                    <a:gd name="T16" fmla="*/ 8 w 149"/>
                    <a:gd name="T17" fmla="*/ 65 h 243"/>
                    <a:gd name="T18" fmla="*/ 3 w 149"/>
                    <a:gd name="T19" fmla="*/ 74 h 243"/>
                    <a:gd name="T20" fmla="*/ 1 w 149"/>
                    <a:gd name="T21" fmla="*/ 86 h 243"/>
                    <a:gd name="T22" fmla="*/ 0 w 149"/>
                    <a:gd name="T23" fmla="*/ 97 h 243"/>
                    <a:gd name="T24" fmla="*/ 0 w 149"/>
                    <a:gd name="T25" fmla="*/ 110 h 243"/>
                    <a:gd name="T26" fmla="*/ 0 w 149"/>
                    <a:gd name="T27" fmla="*/ 110 h 243"/>
                    <a:gd name="T28" fmla="*/ 3 w 149"/>
                    <a:gd name="T29" fmla="*/ 133 h 243"/>
                    <a:gd name="T30" fmla="*/ 6 w 149"/>
                    <a:gd name="T31" fmla="*/ 152 h 243"/>
                    <a:gd name="T32" fmla="*/ 11 w 149"/>
                    <a:gd name="T33" fmla="*/ 167 h 243"/>
                    <a:gd name="T34" fmla="*/ 16 w 149"/>
                    <a:gd name="T35" fmla="*/ 178 h 243"/>
                    <a:gd name="T36" fmla="*/ 21 w 149"/>
                    <a:gd name="T37" fmla="*/ 188 h 243"/>
                    <a:gd name="T38" fmla="*/ 26 w 149"/>
                    <a:gd name="T39" fmla="*/ 196 h 243"/>
                    <a:gd name="T40" fmla="*/ 32 w 149"/>
                    <a:gd name="T41" fmla="*/ 203 h 243"/>
                    <a:gd name="T42" fmla="*/ 39 w 149"/>
                    <a:gd name="T43" fmla="*/ 207 h 243"/>
                    <a:gd name="T44" fmla="*/ 39 w 149"/>
                    <a:gd name="T45" fmla="*/ 207 h 243"/>
                    <a:gd name="T46" fmla="*/ 53 w 149"/>
                    <a:gd name="T47" fmla="*/ 220 h 243"/>
                    <a:gd name="T48" fmla="*/ 71 w 149"/>
                    <a:gd name="T49" fmla="*/ 233 h 243"/>
                    <a:gd name="T50" fmla="*/ 78 w 149"/>
                    <a:gd name="T51" fmla="*/ 240 h 243"/>
                    <a:gd name="T52" fmla="*/ 86 w 149"/>
                    <a:gd name="T53" fmla="*/ 243 h 243"/>
                    <a:gd name="T54" fmla="*/ 92 w 149"/>
                    <a:gd name="T55" fmla="*/ 243 h 243"/>
                    <a:gd name="T56" fmla="*/ 96 w 149"/>
                    <a:gd name="T57" fmla="*/ 241 h 243"/>
                    <a:gd name="T58" fmla="*/ 97 w 149"/>
                    <a:gd name="T59" fmla="*/ 240 h 243"/>
                    <a:gd name="T60" fmla="*/ 97 w 149"/>
                    <a:gd name="T61" fmla="*/ 240 h 243"/>
                    <a:gd name="T62" fmla="*/ 102 w 149"/>
                    <a:gd name="T63" fmla="*/ 228 h 243"/>
                    <a:gd name="T64" fmla="*/ 110 w 149"/>
                    <a:gd name="T65" fmla="*/ 209 h 243"/>
                    <a:gd name="T66" fmla="*/ 128 w 149"/>
                    <a:gd name="T67" fmla="*/ 157 h 243"/>
                    <a:gd name="T68" fmla="*/ 149 w 149"/>
                    <a:gd name="T69" fmla="*/ 84 h 243"/>
                    <a:gd name="T70" fmla="*/ 149 w 149"/>
                    <a:gd name="T71" fmla="*/ 84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9" h="243">
                      <a:moveTo>
                        <a:pt x="149" y="84"/>
                      </a:move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65" y="8"/>
                      </a:lnTo>
                      <a:lnTo>
                        <a:pt x="50" y="17"/>
                      </a:lnTo>
                      <a:lnTo>
                        <a:pt x="36" y="30"/>
                      </a:lnTo>
                      <a:lnTo>
                        <a:pt x="21" y="45"/>
                      </a:lnTo>
                      <a:lnTo>
                        <a:pt x="14" y="55"/>
                      </a:lnTo>
                      <a:lnTo>
                        <a:pt x="8" y="65"/>
                      </a:lnTo>
                      <a:lnTo>
                        <a:pt x="3" y="74"/>
                      </a:lnTo>
                      <a:lnTo>
                        <a:pt x="1" y="86"/>
                      </a:lnTo>
                      <a:lnTo>
                        <a:pt x="0" y="97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3" y="133"/>
                      </a:lnTo>
                      <a:lnTo>
                        <a:pt x="6" y="152"/>
                      </a:lnTo>
                      <a:lnTo>
                        <a:pt x="11" y="167"/>
                      </a:lnTo>
                      <a:lnTo>
                        <a:pt x="16" y="178"/>
                      </a:lnTo>
                      <a:lnTo>
                        <a:pt x="21" y="188"/>
                      </a:lnTo>
                      <a:lnTo>
                        <a:pt x="26" y="196"/>
                      </a:lnTo>
                      <a:lnTo>
                        <a:pt x="32" y="203"/>
                      </a:lnTo>
                      <a:lnTo>
                        <a:pt x="39" y="207"/>
                      </a:lnTo>
                      <a:lnTo>
                        <a:pt x="39" y="207"/>
                      </a:lnTo>
                      <a:lnTo>
                        <a:pt x="53" y="220"/>
                      </a:lnTo>
                      <a:lnTo>
                        <a:pt x="71" y="233"/>
                      </a:lnTo>
                      <a:lnTo>
                        <a:pt x="78" y="240"/>
                      </a:lnTo>
                      <a:lnTo>
                        <a:pt x="86" y="243"/>
                      </a:lnTo>
                      <a:lnTo>
                        <a:pt x="92" y="243"/>
                      </a:lnTo>
                      <a:lnTo>
                        <a:pt x="96" y="241"/>
                      </a:lnTo>
                      <a:lnTo>
                        <a:pt x="97" y="240"/>
                      </a:lnTo>
                      <a:lnTo>
                        <a:pt x="97" y="240"/>
                      </a:lnTo>
                      <a:lnTo>
                        <a:pt x="102" y="228"/>
                      </a:lnTo>
                      <a:lnTo>
                        <a:pt x="110" y="209"/>
                      </a:lnTo>
                      <a:lnTo>
                        <a:pt x="128" y="157"/>
                      </a:lnTo>
                      <a:lnTo>
                        <a:pt x="149" y="84"/>
                      </a:lnTo>
                      <a:lnTo>
                        <a:pt x="149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" name="Freeform 15">
                  <a:extLst>
                    <a:ext uri="{FF2B5EF4-FFF2-40B4-BE49-F238E27FC236}">
                      <a16:creationId xmlns:a16="http://schemas.microsoft.com/office/drawing/2014/main" id="{FE9B7DF2-1D24-447B-AD27-5BF4DC605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2725" y="1927226"/>
                  <a:ext cx="109538" cy="166688"/>
                </a:xfrm>
                <a:custGeom>
                  <a:avLst/>
                  <a:gdLst>
                    <a:gd name="T0" fmla="*/ 138 w 138"/>
                    <a:gd name="T1" fmla="*/ 14 h 209"/>
                    <a:gd name="T2" fmla="*/ 138 w 138"/>
                    <a:gd name="T3" fmla="*/ 14 h 209"/>
                    <a:gd name="T4" fmla="*/ 123 w 138"/>
                    <a:gd name="T5" fmla="*/ 9 h 209"/>
                    <a:gd name="T6" fmla="*/ 108 w 138"/>
                    <a:gd name="T7" fmla="*/ 4 h 209"/>
                    <a:gd name="T8" fmla="*/ 92 w 138"/>
                    <a:gd name="T9" fmla="*/ 1 h 209"/>
                    <a:gd name="T10" fmla="*/ 73 w 138"/>
                    <a:gd name="T11" fmla="*/ 0 h 209"/>
                    <a:gd name="T12" fmla="*/ 63 w 138"/>
                    <a:gd name="T13" fmla="*/ 0 h 209"/>
                    <a:gd name="T14" fmla="*/ 55 w 138"/>
                    <a:gd name="T15" fmla="*/ 1 h 209"/>
                    <a:gd name="T16" fmla="*/ 47 w 138"/>
                    <a:gd name="T17" fmla="*/ 4 h 209"/>
                    <a:gd name="T18" fmla="*/ 39 w 138"/>
                    <a:gd name="T19" fmla="*/ 8 h 209"/>
                    <a:gd name="T20" fmla="*/ 32 w 138"/>
                    <a:gd name="T21" fmla="*/ 14 h 209"/>
                    <a:gd name="T22" fmla="*/ 27 w 138"/>
                    <a:gd name="T23" fmla="*/ 21 h 209"/>
                    <a:gd name="T24" fmla="*/ 27 w 138"/>
                    <a:gd name="T25" fmla="*/ 21 h 209"/>
                    <a:gd name="T26" fmla="*/ 13 w 138"/>
                    <a:gd name="T27" fmla="*/ 50 h 209"/>
                    <a:gd name="T28" fmla="*/ 6 w 138"/>
                    <a:gd name="T29" fmla="*/ 63 h 209"/>
                    <a:gd name="T30" fmla="*/ 3 w 138"/>
                    <a:gd name="T31" fmla="*/ 76 h 209"/>
                    <a:gd name="T32" fmla="*/ 0 w 138"/>
                    <a:gd name="T33" fmla="*/ 87 h 209"/>
                    <a:gd name="T34" fmla="*/ 0 w 138"/>
                    <a:gd name="T35" fmla="*/ 100 h 209"/>
                    <a:gd name="T36" fmla="*/ 0 w 138"/>
                    <a:gd name="T37" fmla="*/ 115 h 209"/>
                    <a:gd name="T38" fmla="*/ 1 w 138"/>
                    <a:gd name="T39" fmla="*/ 131 h 209"/>
                    <a:gd name="T40" fmla="*/ 1 w 138"/>
                    <a:gd name="T41" fmla="*/ 131 h 209"/>
                    <a:gd name="T42" fmla="*/ 3 w 138"/>
                    <a:gd name="T43" fmla="*/ 139 h 209"/>
                    <a:gd name="T44" fmla="*/ 6 w 138"/>
                    <a:gd name="T45" fmla="*/ 147 h 209"/>
                    <a:gd name="T46" fmla="*/ 11 w 138"/>
                    <a:gd name="T47" fmla="*/ 155 h 209"/>
                    <a:gd name="T48" fmla="*/ 16 w 138"/>
                    <a:gd name="T49" fmla="*/ 162 h 209"/>
                    <a:gd name="T50" fmla="*/ 29 w 138"/>
                    <a:gd name="T51" fmla="*/ 175 h 209"/>
                    <a:gd name="T52" fmla="*/ 44 w 138"/>
                    <a:gd name="T53" fmla="*/ 186 h 209"/>
                    <a:gd name="T54" fmla="*/ 56 w 138"/>
                    <a:gd name="T55" fmla="*/ 196 h 209"/>
                    <a:gd name="T56" fmla="*/ 68 w 138"/>
                    <a:gd name="T57" fmla="*/ 203 h 209"/>
                    <a:gd name="T58" fmla="*/ 79 w 138"/>
                    <a:gd name="T59" fmla="*/ 209 h 209"/>
                    <a:gd name="T60" fmla="*/ 138 w 138"/>
                    <a:gd name="T61" fmla="*/ 14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8" h="209">
                      <a:moveTo>
                        <a:pt x="138" y="14"/>
                      </a:moveTo>
                      <a:lnTo>
                        <a:pt x="138" y="14"/>
                      </a:lnTo>
                      <a:lnTo>
                        <a:pt x="123" y="9"/>
                      </a:lnTo>
                      <a:lnTo>
                        <a:pt x="108" y="4"/>
                      </a:lnTo>
                      <a:lnTo>
                        <a:pt x="92" y="1"/>
                      </a:lnTo>
                      <a:lnTo>
                        <a:pt x="73" y="0"/>
                      </a:lnTo>
                      <a:lnTo>
                        <a:pt x="63" y="0"/>
                      </a:lnTo>
                      <a:lnTo>
                        <a:pt x="55" y="1"/>
                      </a:lnTo>
                      <a:lnTo>
                        <a:pt x="47" y="4"/>
                      </a:lnTo>
                      <a:lnTo>
                        <a:pt x="39" y="8"/>
                      </a:lnTo>
                      <a:lnTo>
                        <a:pt x="32" y="14"/>
                      </a:lnTo>
                      <a:lnTo>
                        <a:pt x="27" y="21"/>
                      </a:lnTo>
                      <a:lnTo>
                        <a:pt x="27" y="21"/>
                      </a:lnTo>
                      <a:lnTo>
                        <a:pt x="13" y="50"/>
                      </a:lnTo>
                      <a:lnTo>
                        <a:pt x="6" y="63"/>
                      </a:lnTo>
                      <a:lnTo>
                        <a:pt x="3" y="76"/>
                      </a:lnTo>
                      <a:lnTo>
                        <a:pt x="0" y="87"/>
                      </a:lnTo>
                      <a:lnTo>
                        <a:pt x="0" y="100"/>
                      </a:lnTo>
                      <a:lnTo>
                        <a:pt x="0" y="115"/>
                      </a:lnTo>
                      <a:lnTo>
                        <a:pt x="1" y="131"/>
                      </a:lnTo>
                      <a:lnTo>
                        <a:pt x="1" y="131"/>
                      </a:lnTo>
                      <a:lnTo>
                        <a:pt x="3" y="139"/>
                      </a:lnTo>
                      <a:lnTo>
                        <a:pt x="6" y="147"/>
                      </a:lnTo>
                      <a:lnTo>
                        <a:pt x="11" y="155"/>
                      </a:lnTo>
                      <a:lnTo>
                        <a:pt x="16" y="162"/>
                      </a:lnTo>
                      <a:lnTo>
                        <a:pt x="29" y="175"/>
                      </a:lnTo>
                      <a:lnTo>
                        <a:pt x="44" y="186"/>
                      </a:lnTo>
                      <a:lnTo>
                        <a:pt x="56" y="196"/>
                      </a:lnTo>
                      <a:lnTo>
                        <a:pt x="68" y="203"/>
                      </a:lnTo>
                      <a:lnTo>
                        <a:pt x="79" y="209"/>
                      </a:lnTo>
                      <a:lnTo>
                        <a:pt x="138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" name="Freeform 16">
                  <a:extLst>
                    <a:ext uri="{FF2B5EF4-FFF2-40B4-BE49-F238E27FC236}">
                      <a16:creationId xmlns:a16="http://schemas.microsoft.com/office/drawing/2014/main" id="{A32312D1-1A9C-400E-A7E6-2096A9721B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7975" y="4041776"/>
                  <a:ext cx="363538" cy="341313"/>
                </a:xfrm>
                <a:custGeom>
                  <a:avLst/>
                  <a:gdLst>
                    <a:gd name="T0" fmla="*/ 422 w 460"/>
                    <a:gd name="T1" fmla="*/ 45 h 428"/>
                    <a:gd name="T2" fmla="*/ 388 w 460"/>
                    <a:gd name="T3" fmla="*/ 24 h 428"/>
                    <a:gd name="T4" fmla="*/ 361 w 460"/>
                    <a:gd name="T5" fmla="*/ 11 h 428"/>
                    <a:gd name="T6" fmla="*/ 333 w 460"/>
                    <a:gd name="T7" fmla="*/ 5 h 428"/>
                    <a:gd name="T8" fmla="*/ 318 w 460"/>
                    <a:gd name="T9" fmla="*/ 6 h 428"/>
                    <a:gd name="T10" fmla="*/ 297 w 460"/>
                    <a:gd name="T11" fmla="*/ 13 h 428"/>
                    <a:gd name="T12" fmla="*/ 275 w 460"/>
                    <a:gd name="T13" fmla="*/ 29 h 428"/>
                    <a:gd name="T14" fmla="*/ 249 w 460"/>
                    <a:gd name="T15" fmla="*/ 37 h 428"/>
                    <a:gd name="T16" fmla="*/ 228 w 460"/>
                    <a:gd name="T17" fmla="*/ 39 h 428"/>
                    <a:gd name="T18" fmla="*/ 192 w 460"/>
                    <a:gd name="T19" fmla="*/ 36 h 428"/>
                    <a:gd name="T20" fmla="*/ 172 w 460"/>
                    <a:gd name="T21" fmla="*/ 23 h 428"/>
                    <a:gd name="T22" fmla="*/ 156 w 460"/>
                    <a:gd name="T23" fmla="*/ 8 h 428"/>
                    <a:gd name="T24" fmla="*/ 130 w 460"/>
                    <a:gd name="T25" fmla="*/ 0 h 428"/>
                    <a:gd name="T26" fmla="*/ 114 w 460"/>
                    <a:gd name="T27" fmla="*/ 0 h 428"/>
                    <a:gd name="T28" fmla="*/ 83 w 460"/>
                    <a:gd name="T29" fmla="*/ 6 h 428"/>
                    <a:gd name="T30" fmla="*/ 52 w 460"/>
                    <a:gd name="T31" fmla="*/ 21 h 428"/>
                    <a:gd name="T32" fmla="*/ 46 w 460"/>
                    <a:gd name="T33" fmla="*/ 26 h 428"/>
                    <a:gd name="T34" fmla="*/ 72 w 460"/>
                    <a:gd name="T35" fmla="*/ 31 h 428"/>
                    <a:gd name="T36" fmla="*/ 91 w 460"/>
                    <a:gd name="T37" fmla="*/ 39 h 428"/>
                    <a:gd name="T38" fmla="*/ 104 w 460"/>
                    <a:gd name="T39" fmla="*/ 52 h 428"/>
                    <a:gd name="T40" fmla="*/ 107 w 460"/>
                    <a:gd name="T41" fmla="*/ 58 h 428"/>
                    <a:gd name="T42" fmla="*/ 117 w 460"/>
                    <a:gd name="T43" fmla="*/ 71 h 428"/>
                    <a:gd name="T44" fmla="*/ 141 w 460"/>
                    <a:gd name="T45" fmla="*/ 86 h 428"/>
                    <a:gd name="T46" fmla="*/ 163 w 460"/>
                    <a:gd name="T47" fmla="*/ 97 h 428"/>
                    <a:gd name="T48" fmla="*/ 192 w 460"/>
                    <a:gd name="T49" fmla="*/ 107 h 428"/>
                    <a:gd name="T50" fmla="*/ 249 w 460"/>
                    <a:gd name="T51" fmla="*/ 115 h 428"/>
                    <a:gd name="T52" fmla="*/ 260 w 460"/>
                    <a:gd name="T53" fmla="*/ 117 h 428"/>
                    <a:gd name="T54" fmla="*/ 187 w 460"/>
                    <a:gd name="T55" fmla="*/ 164 h 428"/>
                    <a:gd name="T56" fmla="*/ 156 w 460"/>
                    <a:gd name="T57" fmla="*/ 188 h 428"/>
                    <a:gd name="T58" fmla="*/ 145 w 460"/>
                    <a:gd name="T59" fmla="*/ 199 h 428"/>
                    <a:gd name="T60" fmla="*/ 115 w 460"/>
                    <a:gd name="T61" fmla="*/ 242 h 428"/>
                    <a:gd name="T62" fmla="*/ 88 w 460"/>
                    <a:gd name="T63" fmla="*/ 281 h 428"/>
                    <a:gd name="T64" fmla="*/ 78 w 460"/>
                    <a:gd name="T65" fmla="*/ 292 h 428"/>
                    <a:gd name="T66" fmla="*/ 54 w 460"/>
                    <a:gd name="T67" fmla="*/ 308 h 428"/>
                    <a:gd name="T68" fmla="*/ 29 w 460"/>
                    <a:gd name="T69" fmla="*/ 321 h 428"/>
                    <a:gd name="T70" fmla="*/ 0 w 460"/>
                    <a:gd name="T71" fmla="*/ 331 h 428"/>
                    <a:gd name="T72" fmla="*/ 12 w 460"/>
                    <a:gd name="T73" fmla="*/ 336 h 428"/>
                    <a:gd name="T74" fmla="*/ 51 w 460"/>
                    <a:gd name="T75" fmla="*/ 352 h 428"/>
                    <a:gd name="T76" fmla="*/ 80 w 460"/>
                    <a:gd name="T77" fmla="*/ 357 h 428"/>
                    <a:gd name="T78" fmla="*/ 91 w 460"/>
                    <a:gd name="T79" fmla="*/ 357 h 428"/>
                    <a:gd name="T80" fmla="*/ 115 w 460"/>
                    <a:gd name="T81" fmla="*/ 346 h 428"/>
                    <a:gd name="T82" fmla="*/ 185 w 460"/>
                    <a:gd name="T83" fmla="*/ 305 h 428"/>
                    <a:gd name="T84" fmla="*/ 221 w 460"/>
                    <a:gd name="T85" fmla="*/ 286 h 428"/>
                    <a:gd name="T86" fmla="*/ 305 w 460"/>
                    <a:gd name="T87" fmla="*/ 247 h 428"/>
                    <a:gd name="T88" fmla="*/ 310 w 460"/>
                    <a:gd name="T89" fmla="*/ 255 h 428"/>
                    <a:gd name="T90" fmla="*/ 323 w 460"/>
                    <a:gd name="T91" fmla="*/ 292 h 428"/>
                    <a:gd name="T92" fmla="*/ 327 w 460"/>
                    <a:gd name="T93" fmla="*/ 323 h 428"/>
                    <a:gd name="T94" fmla="*/ 325 w 460"/>
                    <a:gd name="T95" fmla="*/ 338 h 428"/>
                    <a:gd name="T96" fmla="*/ 299 w 460"/>
                    <a:gd name="T97" fmla="*/ 428 h 428"/>
                    <a:gd name="T98" fmla="*/ 331 w 460"/>
                    <a:gd name="T99" fmla="*/ 417 h 428"/>
                    <a:gd name="T100" fmla="*/ 361 w 460"/>
                    <a:gd name="T101" fmla="*/ 404 h 428"/>
                    <a:gd name="T102" fmla="*/ 390 w 460"/>
                    <a:gd name="T103" fmla="*/ 383 h 428"/>
                    <a:gd name="T104" fmla="*/ 401 w 460"/>
                    <a:gd name="T105" fmla="*/ 370 h 428"/>
                    <a:gd name="T106" fmla="*/ 421 w 460"/>
                    <a:gd name="T107" fmla="*/ 336 h 428"/>
                    <a:gd name="T108" fmla="*/ 442 w 460"/>
                    <a:gd name="T109" fmla="*/ 274 h 428"/>
                    <a:gd name="T110" fmla="*/ 455 w 460"/>
                    <a:gd name="T111" fmla="*/ 234 h 428"/>
                    <a:gd name="T112" fmla="*/ 460 w 460"/>
                    <a:gd name="T113" fmla="*/ 211 h 428"/>
                    <a:gd name="T114" fmla="*/ 458 w 460"/>
                    <a:gd name="T115" fmla="*/ 156 h 428"/>
                    <a:gd name="T116" fmla="*/ 448 w 460"/>
                    <a:gd name="T117" fmla="*/ 99 h 428"/>
                    <a:gd name="T118" fmla="*/ 432 w 460"/>
                    <a:gd name="T119" fmla="*/ 57 h 428"/>
                    <a:gd name="T120" fmla="*/ 422 w 460"/>
                    <a:gd name="T121" fmla="*/ 45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60" h="428">
                      <a:moveTo>
                        <a:pt x="422" y="45"/>
                      </a:moveTo>
                      <a:lnTo>
                        <a:pt x="422" y="45"/>
                      </a:lnTo>
                      <a:lnTo>
                        <a:pt x="401" y="31"/>
                      </a:lnTo>
                      <a:lnTo>
                        <a:pt x="388" y="24"/>
                      </a:lnTo>
                      <a:lnTo>
                        <a:pt x="375" y="16"/>
                      </a:lnTo>
                      <a:lnTo>
                        <a:pt x="361" y="11"/>
                      </a:lnTo>
                      <a:lnTo>
                        <a:pt x="348" y="8"/>
                      </a:lnTo>
                      <a:lnTo>
                        <a:pt x="333" y="5"/>
                      </a:lnTo>
                      <a:lnTo>
                        <a:pt x="318" y="6"/>
                      </a:lnTo>
                      <a:lnTo>
                        <a:pt x="318" y="6"/>
                      </a:lnTo>
                      <a:lnTo>
                        <a:pt x="307" y="10"/>
                      </a:lnTo>
                      <a:lnTo>
                        <a:pt x="297" y="13"/>
                      </a:lnTo>
                      <a:lnTo>
                        <a:pt x="283" y="23"/>
                      </a:lnTo>
                      <a:lnTo>
                        <a:pt x="275" y="29"/>
                      </a:lnTo>
                      <a:lnTo>
                        <a:pt x="263" y="32"/>
                      </a:lnTo>
                      <a:lnTo>
                        <a:pt x="249" y="37"/>
                      </a:lnTo>
                      <a:lnTo>
                        <a:pt x="228" y="39"/>
                      </a:lnTo>
                      <a:lnTo>
                        <a:pt x="228" y="39"/>
                      </a:lnTo>
                      <a:lnTo>
                        <a:pt x="206" y="39"/>
                      </a:lnTo>
                      <a:lnTo>
                        <a:pt x="192" y="36"/>
                      </a:lnTo>
                      <a:lnTo>
                        <a:pt x="180" y="29"/>
                      </a:lnTo>
                      <a:lnTo>
                        <a:pt x="172" y="23"/>
                      </a:lnTo>
                      <a:lnTo>
                        <a:pt x="164" y="14"/>
                      </a:lnTo>
                      <a:lnTo>
                        <a:pt x="156" y="8"/>
                      </a:lnTo>
                      <a:lnTo>
                        <a:pt x="145" y="3"/>
                      </a:lnTo>
                      <a:lnTo>
                        <a:pt x="130" y="0"/>
                      </a:lnTo>
                      <a:lnTo>
                        <a:pt x="130" y="0"/>
                      </a:lnTo>
                      <a:lnTo>
                        <a:pt x="114" y="0"/>
                      </a:lnTo>
                      <a:lnTo>
                        <a:pt x="98" y="1"/>
                      </a:lnTo>
                      <a:lnTo>
                        <a:pt x="83" y="6"/>
                      </a:lnTo>
                      <a:lnTo>
                        <a:pt x="72" y="11"/>
                      </a:lnTo>
                      <a:lnTo>
                        <a:pt x="52" y="21"/>
                      </a:lnTo>
                      <a:lnTo>
                        <a:pt x="46" y="26"/>
                      </a:lnTo>
                      <a:lnTo>
                        <a:pt x="46" y="26"/>
                      </a:lnTo>
                      <a:lnTo>
                        <a:pt x="54" y="27"/>
                      </a:lnTo>
                      <a:lnTo>
                        <a:pt x="72" y="31"/>
                      </a:lnTo>
                      <a:lnTo>
                        <a:pt x="81" y="36"/>
                      </a:lnTo>
                      <a:lnTo>
                        <a:pt x="91" y="39"/>
                      </a:lnTo>
                      <a:lnTo>
                        <a:pt x="99" y="45"/>
                      </a:lnTo>
                      <a:lnTo>
                        <a:pt x="104" y="52"/>
                      </a:lnTo>
                      <a:lnTo>
                        <a:pt x="104" y="52"/>
                      </a:lnTo>
                      <a:lnTo>
                        <a:pt x="107" y="58"/>
                      </a:lnTo>
                      <a:lnTo>
                        <a:pt x="112" y="65"/>
                      </a:lnTo>
                      <a:lnTo>
                        <a:pt x="117" y="71"/>
                      </a:lnTo>
                      <a:lnTo>
                        <a:pt x="124" y="76"/>
                      </a:lnTo>
                      <a:lnTo>
                        <a:pt x="141" y="86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76" y="102"/>
                      </a:lnTo>
                      <a:lnTo>
                        <a:pt x="192" y="107"/>
                      </a:lnTo>
                      <a:lnTo>
                        <a:pt x="224" y="112"/>
                      </a:lnTo>
                      <a:lnTo>
                        <a:pt x="249" y="115"/>
                      </a:lnTo>
                      <a:lnTo>
                        <a:pt x="260" y="117"/>
                      </a:lnTo>
                      <a:lnTo>
                        <a:pt x="260" y="117"/>
                      </a:lnTo>
                      <a:lnTo>
                        <a:pt x="221" y="141"/>
                      </a:lnTo>
                      <a:lnTo>
                        <a:pt x="187" y="164"/>
                      </a:lnTo>
                      <a:lnTo>
                        <a:pt x="171" y="177"/>
                      </a:lnTo>
                      <a:lnTo>
                        <a:pt x="156" y="188"/>
                      </a:lnTo>
                      <a:lnTo>
                        <a:pt x="156" y="188"/>
                      </a:lnTo>
                      <a:lnTo>
                        <a:pt x="145" y="199"/>
                      </a:lnTo>
                      <a:lnTo>
                        <a:pt x="133" y="214"/>
                      </a:lnTo>
                      <a:lnTo>
                        <a:pt x="115" y="242"/>
                      </a:lnTo>
                      <a:lnTo>
                        <a:pt x="98" y="269"/>
                      </a:lnTo>
                      <a:lnTo>
                        <a:pt x="88" y="281"/>
                      </a:lnTo>
                      <a:lnTo>
                        <a:pt x="78" y="292"/>
                      </a:lnTo>
                      <a:lnTo>
                        <a:pt x="78" y="292"/>
                      </a:lnTo>
                      <a:lnTo>
                        <a:pt x="67" y="302"/>
                      </a:lnTo>
                      <a:lnTo>
                        <a:pt x="54" y="308"/>
                      </a:lnTo>
                      <a:lnTo>
                        <a:pt x="41" y="316"/>
                      </a:lnTo>
                      <a:lnTo>
                        <a:pt x="29" y="321"/>
                      </a:lnTo>
                      <a:lnTo>
                        <a:pt x="8" y="328"/>
                      </a:lnTo>
                      <a:lnTo>
                        <a:pt x="0" y="331"/>
                      </a:lnTo>
                      <a:lnTo>
                        <a:pt x="0" y="331"/>
                      </a:lnTo>
                      <a:lnTo>
                        <a:pt x="12" y="336"/>
                      </a:lnTo>
                      <a:lnTo>
                        <a:pt x="36" y="346"/>
                      </a:lnTo>
                      <a:lnTo>
                        <a:pt x="51" y="352"/>
                      </a:lnTo>
                      <a:lnTo>
                        <a:pt x="67" y="355"/>
                      </a:lnTo>
                      <a:lnTo>
                        <a:pt x="80" y="357"/>
                      </a:lnTo>
                      <a:lnTo>
                        <a:pt x="91" y="357"/>
                      </a:lnTo>
                      <a:lnTo>
                        <a:pt x="91" y="357"/>
                      </a:lnTo>
                      <a:lnTo>
                        <a:pt x="102" y="354"/>
                      </a:lnTo>
                      <a:lnTo>
                        <a:pt x="115" y="346"/>
                      </a:lnTo>
                      <a:lnTo>
                        <a:pt x="150" y="326"/>
                      </a:lnTo>
                      <a:lnTo>
                        <a:pt x="185" y="305"/>
                      </a:lnTo>
                      <a:lnTo>
                        <a:pt x="221" y="286"/>
                      </a:lnTo>
                      <a:lnTo>
                        <a:pt x="221" y="286"/>
                      </a:lnTo>
                      <a:lnTo>
                        <a:pt x="279" y="258"/>
                      </a:lnTo>
                      <a:lnTo>
                        <a:pt x="305" y="247"/>
                      </a:lnTo>
                      <a:lnTo>
                        <a:pt x="305" y="247"/>
                      </a:lnTo>
                      <a:lnTo>
                        <a:pt x="310" y="255"/>
                      </a:lnTo>
                      <a:lnTo>
                        <a:pt x="320" y="277"/>
                      </a:lnTo>
                      <a:lnTo>
                        <a:pt x="323" y="292"/>
                      </a:lnTo>
                      <a:lnTo>
                        <a:pt x="327" y="307"/>
                      </a:lnTo>
                      <a:lnTo>
                        <a:pt x="327" y="323"/>
                      </a:lnTo>
                      <a:lnTo>
                        <a:pt x="325" y="338"/>
                      </a:lnTo>
                      <a:lnTo>
                        <a:pt x="325" y="338"/>
                      </a:lnTo>
                      <a:lnTo>
                        <a:pt x="299" y="428"/>
                      </a:lnTo>
                      <a:lnTo>
                        <a:pt x="299" y="428"/>
                      </a:lnTo>
                      <a:lnTo>
                        <a:pt x="309" y="425"/>
                      </a:lnTo>
                      <a:lnTo>
                        <a:pt x="331" y="417"/>
                      </a:lnTo>
                      <a:lnTo>
                        <a:pt x="346" y="412"/>
                      </a:lnTo>
                      <a:lnTo>
                        <a:pt x="361" y="404"/>
                      </a:lnTo>
                      <a:lnTo>
                        <a:pt x="375" y="394"/>
                      </a:lnTo>
                      <a:lnTo>
                        <a:pt x="390" y="383"/>
                      </a:lnTo>
                      <a:lnTo>
                        <a:pt x="390" y="383"/>
                      </a:lnTo>
                      <a:lnTo>
                        <a:pt x="401" y="370"/>
                      </a:lnTo>
                      <a:lnTo>
                        <a:pt x="413" y="354"/>
                      </a:lnTo>
                      <a:lnTo>
                        <a:pt x="421" y="336"/>
                      </a:lnTo>
                      <a:lnTo>
                        <a:pt x="429" y="315"/>
                      </a:lnTo>
                      <a:lnTo>
                        <a:pt x="442" y="274"/>
                      </a:lnTo>
                      <a:lnTo>
                        <a:pt x="455" y="234"/>
                      </a:lnTo>
                      <a:lnTo>
                        <a:pt x="455" y="234"/>
                      </a:lnTo>
                      <a:lnTo>
                        <a:pt x="458" y="224"/>
                      </a:lnTo>
                      <a:lnTo>
                        <a:pt x="460" y="211"/>
                      </a:lnTo>
                      <a:lnTo>
                        <a:pt x="460" y="185"/>
                      </a:lnTo>
                      <a:lnTo>
                        <a:pt x="458" y="156"/>
                      </a:lnTo>
                      <a:lnTo>
                        <a:pt x="455" y="126"/>
                      </a:lnTo>
                      <a:lnTo>
                        <a:pt x="448" y="99"/>
                      </a:lnTo>
                      <a:lnTo>
                        <a:pt x="440" y="74"/>
                      </a:lnTo>
                      <a:lnTo>
                        <a:pt x="432" y="57"/>
                      </a:lnTo>
                      <a:lnTo>
                        <a:pt x="427" y="50"/>
                      </a:lnTo>
                      <a:lnTo>
                        <a:pt x="422" y="45"/>
                      </a:lnTo>
                      <a:lnTo>
                        <a:pt x="422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" name="Freeform 17">
                  <a:extLst>
                    <a:ext uri="{FF2B5EF4-FFF2-40B4-BE49-F238E27FC236}">
                      <a16:creationId xmlns:a16="http://schemas.microsoft.com/office/drawing/2014/main" id="{65ADBCFB-DE62-4AB2-90DE-4A0107E9F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9063" y="3498851"/>
                  <a:ext cx="1778000" cy="711200"/>
                </a:xfrm>
                <a:custGeom>
                  <a:avLst/>
                  <a:gdLst>
                    <a:gd name="T0" fmla="*/ 75 w 2241"/>
                    <a:gd name="T1" fmla="*/ 893 h 896"/>
                    <a:gd name="T2" fmla="*/ 89 w 2241"/>
                    <a:gd name="T3" fmla="*/ 893 h 896"/>
                    <a:gd name="T4" fmla="*/ 122 w 2241"/>
                    <a:gd name="T5" fmla="*/ 849 h 896"/>
                    <a:gd name="T6" fmla="*/ 161 w 2241"/>
                    <a:gd name="T7" fmla="*/ 764 h 896"/>
                    <a:gd name="T8" fmla="*/ 175 w 2241"/>
                    <a:gd name="T9" fmla="*/ 704 h 896"/>
                    <a:gd name="T10" fmla="*/ 167 w 2241"/>
                    <a:gd name="T11" fmla="*/ 664 h 896"/>
                    <a:gd name="T12" fmla="*/ 164 w 2241"/>
                    <a:gd name="T13" fmla="*/ 660 h 896"/>
                    <a:gd name="T14" fmla="*/ 172 w 2241"/>
                    <a:gd name="T15" fmla="*/ 646 h 896"/>
                    <a:gd name="T16" fmla="*/ 180 w 2241"/>
                    <a:gd name="T17" fmla="*/ 534 h 896"/>
                    <a:gd name="T18" fmla="*/ 208 w 2241"/>
                    <a:gd name="T19" fmla="*/ 461 h 896"/>
                    <a:gd name="T20" fmla="*/ 231 w 2241"/>
                    <a:gd name="T21" fmla="*/ 435 h 896"/>
                    <a:gd name="T22" fmla="*/ 247 w 2241"/>
                    <a:gd name="T23" fmla="*/ 414 h 896"/>
                    <a:gd name="T24" fmla="*/ 286 w 2241"/>
                    <a:gd name="T25" fmla="*/ 386 h 896"/>
                    <a:gd name="T26" fmla="*/ 325 w 2241"/>
                    <a:gd name="T27" fmla="*/ 344 h 896"/>
                    <a:gd name="T28" fmla="*/ 351 w 2241"/>
                    <a:gd name="T29" fmla="*/ 302 h 896"/>
                    <a:gd name="T30" fmla="*/ 442 w 2241"/>
                    <a:gd name="T31" fmla="*/ 289 h 896"/>
                    <a:gd name="T32" fmla="*/ 495 w 2241"/>
                    <a:gd name="T33" fmla="*/ 266 h 896"/>
                    <a:gd name="T34" fmla="*/ 538 w 2241"/>
                    <a:gd name="T35" fmla="*/ 232 h 896"/>
                    <a:gd name="T36" fmla="*/ 577 w 2241"/>
                    <a:gd name="T37" fmla="*/ 243 h 896"/>
                    <a:gd name="T38" fmla="*/ 650 w 2241"/>
                    <a:gd name="T39" fmla="*/ 250 h 896"/>
                    <a:gd name="T40" fmla="*/ 695 w 2241"/>
                    <a:gd name="T41" fmla="*/ 235 h 896"/>
                    <a:gd name="T42" fmla="*/ 721 w 2241"/>
                    <a:gd name="T43" fmla="*/ 217 h 896"/>
                    <a:gd name="T44" fmla="*/ 828 w 2241"/>
                    <a:gd name="T45" fmla="*/ 277 h 896"/>
                    <a:gd name="T46" fmla="*/ 877 w 2241"/>
                    <a:gd name="T47" fmla="*/ 289 h 896"/>
                    <a:gd name="T48" fmla="*/ 940 w 2241"/>
                    <a:gd name="T49" fmla="*/ 282 h 896"/>
                    <a:gd name="T50" fmla="*/ 970 w 2241"/>
                    <a:gd name="T51" fmla="*/ 284 h 896"/>
                    <a:gd name="T52" fmla="*/ 1025 w 2241"/>
                    <a:gd name="T53" fmla="*/ 321 h 896"/>
                    <a:gd name="T54" fmla="*/ 1065 w 2241"/>
                    <a:gd name="T55" fmla="*/ 328 h 896"/>
                    <a:gd name="T56" fmla="*/ 1130 w 2241"/>
                    <a:gd name="T57" fmla="*/ 321 h 896"/>
                    <a:gd name="T58" fmla="*/ 1215 w 2241"/>
                    <a:gd name="T59" fmla="*/ 354 h 896"/>
                    <a:gd name="T60" fmla="*/ 1286 w 2241"/>
                    <a:gd name="T61" fmla="*/ 368 h 896"/>
                    <a:gd name="T62" fmla="*/ 1332 w 2241"/>
                    <a:gd name="T63" fmla="*/ 367 h 896"/>
                    <a:gd name="T64" fmla="*/ 1317 w 2241"/>
                    <a:gd name="T65" fmla="*/ 368 h 896"/>
                    <a:gd name="T66" fmla="*/ 1335 w 2241"/>
                    <a:gd name="T67" fmla="*/ 381 h 896"/>
                    <a:gd name="T68" fmla="*/ 1450 w 2241"/>
                    <a:gd name="T69" fmla="*/ 419 h 896"/>
                    <a:gd name="T70" fmla="*/ 1572 w 2241"/>
                    <a:gd name="T71" fmla="*/ 435 h 896"/>
                    <a:gd name="T72" fmla="*/ 1598 w 2241"/>
                    <a:gd name="T73" fmla="*/ 433 h 896"/>
                    <a:gd name="T74" fmla="*/ 1622 w 2241"/>
                    <a:gd name="T75" fmla="*/ 458 h 896"/>
                    <a:gd name="T76" fmla="*/ 1715 w 2241"/>
                    <a:gd name="T77" fmla="*/ 490 h 896"/>
                    <a:gd name="T78" fmla="*/ 1859 w 2241"/>
                    <a:gd name="T79" fmla="*/ 508 h 896"/>
                    <a:gd name="T80" fmla="*/ 1910 w 2241"/>
                    <a:gd name="T81" fmla="*/ 503 h 896"/>
                    <a:gd name="T82" fmla="*/ 1962 w 2241"/>
                    <a:gd name="T83" fmla="*/ 529 h 896"/>
                    <a:gd name="T84" fmla="*/ 2020 w 2241"/>
                    <a:gd name="T85" fmla="*/ 537 h 896"/>
                    <a:gd name="T86" fmla="*/ 2079 w 2241"/>
                    <a:gd name="T87" fmla="*/ 529 h 896"/>
                    <a:gd name="T88" fmla="*/ 2150 w 2241"/>
                    <a:gd name="T89" fmla="*/ 548 h 896"/>
                    <a:gd name="T90" fmla="*/ 2205 w 2241"/>
                    <a:gd name="T91" fmla="*/ 555 h 896"/>
                    <a:gd name="T92" fmla="*/ 2226 w 2241"/>
                    <a:gd name="T93" fmla="*/ 547 h 896"/>
                    <a:gd name="T94" fmla="*/ 2241 w 2241"/>
                    <a:gd name="T95" fmla="*/ 347 h 896"/>
                    <a:gd name="T96" fmla="*/ 2176 w 2241"/>
                    <a:gd name="T97" fmla="*/ 324 h 896"/>
                    <a:gd name="T98" fmla="*/ 1802 w 2241"/>
                    <a:gd name="T99" fmla="*/ 224 h 896"/>
                    <a:gd name="T100" fmla="*/ 1738 w 2241"/>
                    <a:gd name="T101" fmla="*/ 214 h 896"/>
                    <a:gd name="T102" fmla="*/ 958 w 2241"/>
                    <a:gd name="T103" fmla="*/ 40 h 896"/>
                    <a:gd name="T104" fmla="*/ 806 w 2241"/>
                    <a:gd name="T105" fmla="*/ 9 h 896"/>
                    <a:gd name="T106" fmla="*/ 364 w 2241"/>
                    <a:gd name="T107" fmla="*/ 1 h 896"/>
                    <a:gd name="T108" fmla="*/ 327 w 2241"/>
                    <a:gd name="T109" fmla="*/ 16 h 896"/>
                    <a:gd name="T110" fmla="*/ 188 w 2241"/>
                    <a:gd name="T111" fmla="*/ 68 h 896"/>
                    <a:gd name="T112" fmla="*/ 62 w 2241"/>
                    <a:gd name="T113" fmla="*/ 207 h 896"/>
                    <a:gd name="T114" fmla="*/ 7 w 2241"/>
                    <a:gd name="T115" fmla="*/ 282 h 896"/>
                    <a:gd name="T116" fmla="*/ 0 w 2241"/>
                    <a:gd name="T117" fmla="*/ 446 h 896"/>
                    <a:gd name="T118" fmla="*/ 7 w 2241"/>
                    <a:gd name="T119" fmla="*/ 548 h 896"/>
                    <a:gd name="T120" fmla="*/ 44 w 2241"/>
                    <a:gd name="T121" fmla="*/ 737 h 8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241" h="896">
                      <a:moveTo>
                        <a:pt x="72" y="886"/>
                      </a:moveTo>
                      <a:lnTo>
                        <a:pt x="72" y="886"/>
                      </a:lnTo>
                      <a:lnTo>
                        <a:pt x="72" y="888"/>
                      </a:lnTo>
                      <a:lnTo>
                        <a:pt x="75" y="893"/>
                      </a:lnTo>
                      <a:lnTo>
                        <a:pt x="78" y="896"/>
                      </a:lnTo>
                      <a:lnTo>
                        <a:pt x="81" y="896"/>
                      </a:lnTo>
                      <a:lnTo>
                        <a:pt x="85" y="896"/>
                      </a:lnTo>
                      <a:lnTo>
                        <a:pt x="89" y="893"/>
                      </a:lnTo>
                      <a:lnTo>
                        <a:pt x="94" y="889"/>
                      </a:lnTo>
                      <a:lnTo>
                        <a:pt x="99" y="883"/>
                      </a:lnTo>
                      <a:lnTo>
                        <a:pt x="106" y="875"/>
                      </a:lnTo>
                      <a:lnTo>
                        <a:pt x="122" y="849"/>
                      </a:lnTo>
                      <a:lnTo>
                        <a:pt x="143" y="808"/>
                      </a:lnTo>
                      <a:lnTo>
                        <a:pt x="143" y="808"/>
                      </a:lnTo>
                      <a:lnTo>
                        <a:pt x="153" y="785"/>
                      </a:lnTo>
                      <a:lnTo>
                        <a:pt x="161" y="764"/>
                      </a:lnTo>
                      <a:lnTo>
                        <a:pt x="167" y="746"/>
                      </a:lnTo>
                      <a:lnTo>
                        <a:pt x="172" y="730"/>
                      </a:lnTo>
                      <a:lnTo>
                        <a:pt x="174" y="717"/>
                      </a:lnTo>
                      <a:lnTo>
                        <a:pt x="175" y="704"/>
                      </a:lnTo>
                      <a:lnTo>
                        <a:pt x="175" y="695"/>
                      </a:lnTo>
                      <a:lnTo>
                        <a:pt x="175" y="685"/>
                      </a:lnTo>
                      <a:lnTo>
                        <a:pt x="172" y="672"/>
                      </a:lnTo>
                      <a:lnTo>
                        <a:pt x="167" y="664"/>
                      </a:lnTo>
                      <a:lnTo>
                        <a:pt x="164" y="660"/>
                      </a:lnTo>
                      <a:lnTo>
                        <a:pt x="163" y="659"/>
                      </a:lnTo>
                      <a:lnTo>
                        <a:pt x="163" y="659"/>
                      </a:lnTo>
                      <a:lnTo>
                        <a:pt x="164" y="660"/>
                      </a:lnTo>
                      <a:lnTo>
                        <a:pt x="166" y="660"/>
                      </a:lnTo>
                      <a:lnTo>
                        <a:pt x="167" y="659"/>
                      </a:lnTo>
                      <a:lnTo>
                        <a:pt x="169" y="654"/>
                      </a:lnTo>
                      <a:lnTo>
                        <a:pt x="172" y="646"/>
                      </a:lnTo>
                      <a:lnTo>
                        <a:pt x="174" y="630"/>
                      </a:lnTo>
                      <a:lnTo>
                        <a:pt x="175" y="607"/>
                      </a:lnTo>
                      <a:lnTo>
                        <a:pt x="175" y="607"/>
                      </a:lnTo>
                      <a:lnTo>
                        <a:pt x="180" y="534"/>
                      </a:lnTo>
                      <a:lnTo>
                        <a:pt x="182" y="516"/>
                      </a:lnTo>
                      <a:lnTo>
                        <a:pt x="182" y="516"/>
                      </a:lnTo>
                      <a:lnTo>
                        <a:pt x="197" y="485"/>
                      </a:lnTo>
                      <a:lnTo>
                        <a:pt x="208" y="461"/>
                      </a:lnTo>
                      <a:lnTo>
                        <a:pt x="214" y="451"/>
                      </a:lnTo>
                      <a:lnTo>
                        <a:pt x="221" y="445"/>
                      </a:lnTo>
                      <a:lnTo>
                        <a:pt x="221" y="445"/>
                      </a:lnTo>
                      <a:lnTo>
                        <a:pt x="231" y="435"/>
                      </a:lnTo>
                      <a:lnTo>
                        <a:pt x="239" y="423"/>
                      </a:lnTo>
                      <a:lnTo>
                        <a:pt x="247" y="412"/>
                      </a:lnTo>
                      <a:lnTo>
                        <a:pt x="247" y="412"/>
                      </a:lnTo>
                      <a:lnTo>
                        <a:pt x="247" y="414"/>
                      </a:lnTo>
                      <a:lnTo>
                        <a:pt x="249" y="414"/>
                      </a:lnTo>
                      <a:lnTo>
                        <a:pt x="252" y="414"/>
                      </a:lnTo>
                      <a:lnTo>
                        <a:pt x="263" y="406"/>
                      </a:lnTo>
                      <a:lnTo>
                        <a:pt x="286" y="386"/>
                      </a:lnTo>
                      <a:lnTo>
                        <a:pt x="286" y="386"/>
                      </a:lnTo>
                      <a:lnTo>
                        <a:pt x="301" y="371"/>
                      </a:lnTo>
                      <a:lnTo>
                        <a:pt x="314" y="357"/>
                      </a:lnTo>
                      <a:lnTo>
                        <a:pt x="325" y="344"/>
                      </a:lnTo>
                      <a:lnTo>
                        <a:pt x="333" y="329"/>
                      </a:lnTo>
                      <a:lnTo>
                        <a:pt x="346" y="310"/>
                      </a:lnTo>
                      <a:lnTo>
                        <a:pt x="351" y="302"/>
                      </a:lnTo>
                      <a:lnTo>
                        <a:pt x="351" y="302"/>
                      </a:lnTo>
                      <a:lnTo>
                        <a:pt x="361" y="302"/>
                      </a:lnTo>
                      <a:lnTo>
                        <a:pt x="387" y="298"/>
                      </a:lnTo>
                      <a:lnTo>
                        <a:pt x="421" y="292"/>
                      </a:lnTo>
                      <a:lnTo>
                        <a:pt x="442" y="289"/>
                      </a:lnTo>
                      <a:lnTo>
                        <a:pt x="461" y="282"/>
                      </a:lnTo>
                      <a:lnTo>
                        <a:pt x="461" y="282"/>
                      </a:lnTo>
                      <a:lnTo>
                        <a:pt x="481" y="276"/>
                      </a:lnTo>
                      <a:lnTo>
                        <a:pt x="495" y="266"/>
                      </a:lnTo>
                      <a:lnTo>
                        <a:pt x="508" y="258"/>
                      </a:lnTo>
                      <a:lnTo>
                        <a:pt x="518" y="248"/>
                      </a:lnTo>
                      <a:lnTo>
                        <a:pt x="533" y="235"/>
                      </a:lnTo>
                      <a:lnTo>
                        <a:pt x="538" y="232"/>
                      </a:lnTo>
                      <a:lnTo>
                        <a:pt x="539" y="230"/>
                      </a:lnTo>
                      <a:lnTo>
                        <a:pt x="539" y="230"/>
                      </a:lnTo>
                      <a:lnTo>
                        <a:pt x="551" y="235"/>
                      </a:lnTo>
                      <a:lnTo>
                        <a:pt x="577" y="243"/>
                      </a:lnTo>
                      <a:lnTo>
                        <a:pt x="593" y="248"/>
                      </a:lnTo>
                      <a:lnTo>
                        <a:pt x="611" y="251"/>
                      </a:lnTo>
                      <a:lnTo>
                        <a:pt x="630" y="251"/>
                      </a:lnTo>
                      <a:lnTo>
                        <a:pt x="650" y="250"/>
                      </a:lnTo>
                      <a:lnTo>
                        <a:pt x="650" y="250"/>
                      </a:lnTo>
                      <a:lnTo>
                        <a:pt x="667" y="246"/>
                      </a:lnTo>
                      <a:lnTo>
                        <a:pt x="682" y="242"/>
                      </a:lnTo>
                      <a:lnTo>
                        <a:pt x="695" y="235"/>
                      </a:lnTo>
                      <a:lnTo>
                        <a:pt x="705" y="230"/>
                      </a:lnTo>
                      <a:lnTo>
                        <a:pt x="718" y="220"/>
                      </a:lnTo>
                      <a:lnTo>
                        <a:pt x="721" y="217"/>
                      </a:lnTo>
                      <a:lnTo>
                        <a:pt x="721" y="217"/>
                      </a:lnTo>
                      <a:lnTo>
                        <a:pt x="737" y="229"/>
                      </a:lnTo>
                      <a:lnTo>
                        <a:pt x="778" y="253"/>
                      </a:lnTo>
                      <a:lnTo>
                        <a:pt x="802" y="264"/>
                      </a:lnTo>
                      <a:lnTo>
                        <a:pt x="828" y="277"/>
                      </a:lnTo>
                      <a:lnTo>
                        <a:pt x="854" y="285"/>
                      </a:lnTo>
                      <a:lnTo>
                        <a:pt x="866" y="287"/>
                      </a:lnTo>
                      <a:lnTo>
                        <a:pt x="877" y="289"/>
                      </a:lnTo>
                      <a:lnTo>
                        <a:pt x="877" y="289"/>
                      </a:lnTo>
                      <a:lnTo>
                        <a:pt x="896" y="289"/>
                      </a:lnTo>
                      <a:lnTo>
                        <a:pt x="914" y="287"/>
                      </a:lnTo>
                      <a:lnTo>
                        <a:pt x="929" y="285"/>
                      </a:lnTo>
                      <a:lnTo>
                        <a:pt x="940" y="282"/>
                      </a:lnTo>
                      <a:lnTo>
                        <a:pt x="957" y="277"/>
                      </a:lnTo>
                      <a:lnTo>
                        <a:pt x="961" y="276"/>
                      </a:lnTo>
                      <a:lnTo>
                        <a:pt x="961" y="276"/>
                      </a:lnTo>
                      <a:lnTo>
                        <a:pt x="970" y="284"/>
                      </a:lnTo>
                      <a:lnTo>
                        <a:pt x="979" y="292"/>
                      </a:lnTo>
                      <a:lnTo>
                        <a:pt x="992" y="302"/>
                      </a:lnTo>
                      <a:lnTo>
                        <a:pt x="1008" y="311"/>
                      </a:lnTo>
                      <a:lnTo>
                        <a:pt x="1025" y="321"/>
                      </a:lnTo>
                      <a:lnTo>
                        <a:pt x="1044" y="326"/>
                      </a:lnTo>
                      <a:lnTo>
                        <a:pt x="1056" y="328"/>
                      </a:lnTo>
                      <a:lnTo>
                        <a:pt x="1065" y="328"/>
                      </a:lnTo>
                      <a:lnTo>
                        <a:pt x="1065" y="328"/>
                      </a:lnTo>
                      <a:lnTo>
                        <a:pt x="1099" y="326"/>
                      </a:lnTo>
                      <a:lnTo>
                        <a:pt x="1119" y="324"/>
                      </a:lnTo>
                      <a:lnTo>
                        <a:pt x="1130" y="321"/>
                      </a:lnTo>
                      <a:lnTo>
                        <a:pt x="1130" y="321"/>
                      </a:lnTo>
                      <a:lnTo>
                        <a:pt x="1137" y="324"/>
                      </a:lnTo>
                      <a:lnTo>
                        <a:pt x="1158" y="334"/>
                      </a:lnTo>
                      <a:lnTo>
                        <a:pt x="1192" y="347"/>
                      </a:lnTo>
                      <a:lnTo>
                        <a:pt x="1215" y="354"/>
                      </a:lnTo>
                      <a:lnTo>
                        <a:pt x="1241" y="360"/>
                      </a:lnTo>
                      <a:lnTo>
                        <a:pt x="1241" y="360"/>
                      </a:lnTo>
                      <a:lnTo>
                        <a:pt x="1265" y="365"/>
                      </a:lnTo>
                      <a:lnTo>
                        <a:pt x="1286" y="368"/>
                      </a:lnTo>
                      <a:lnTo>
                        <a:pt x="1302" y="370"/>
                      </a:lnTo>
                      <a:lnTo>
                        <a:pt x="1314" y="370"/>
                      </a:lnTo>
                      <a:lnTo>
                        <a:pt x="1328" y="368"/>
                      </a:lnTo>
                      <a:lnTo>
                        <a:pt x="1332" y="367"/>
                      </a:lnTo>
                      <a:lnTo>
                        <a:pt x="1332" y="367"/>
                      </a:lnTo>
                      <a:lnTo>
                        <a:pt x="1323" y="367"/>
                      </a:lnTo>
                      <a:lnTo>
                        <a:pt x="1319" y="368"/>
                      </a:lnTo>
                      <a:lnTo>
                        <a:pt x="1317" y="368"/>
                      </a:lnTo>
                      <a:lnTo>
                        <a:pt x="1317" y="370"/>
                      </a:lnTo>
                      <a:lnTo>
                        <a:pt x="1319" y="371"/>
                      </a:lnTo>
                      <a:lnTo>
                        <a:pt x="1322" y="375"/>
                      </a:lnTo>
                      <a:lnTo>
                        <a:pt x="1335" y="381"/>
                      </a:lnTo>
                      <a:lnTo>
                        <a:pt x="1361" y="391"/>
                      </a:lnTo>
                      <a:lnTo>
                        <a:pt x="1403" y="406"/>
                      </a:lnTo>
                      <a:lnTo>
                        <a:pt x="1403" y="406"/>
                      </a:lnTo>
                      <a:lnTo>
                        <a:pt x="1450" y="419"/>
                      </a:lnTo>
                      <a:lnTo>
                        <a:pt x="1491" y="428"/>
                      </a:lnTo>
                      <a:lnTo>
                        <a:pt x="1523" y="433"/>
                      </a:lnTo>
                      <a:lnTo>
                        <a:pt x="1551" y="435"/>
                      </a:lnTo>
                      <a:lnTo>
                        <a:pt x="1572" y="435"/>
                      </a:lnTo>
                      <a:lnTo>
                        <a:pt x="1587" y="433"/>
                      </a:lnTo>
                      <a:lnTo>
                        <a:pt x="1598" y="432"/>
                      </a:lnTo>
                      <a:lnTo>
                        <a:pt x="1598" y="432"/>
                      </a:lnTo>
                      <a:lnTo>
                        <a:pt x="1598" y="433"/>
                      </a:lnTo>
                      <a:lnTo>
                        <a:pt x="1598" y="436"/>
                      </a:lnTo>
                      <a:lnTo>
                        <a:pt x="1601" y="441"/>
                      </a:lnTo>
                      <a:lnTo>
                        <a:pt x="1609" y="448"/>
                      </a:lnTo>
                      <a:lnTo>
                        <a:pt x="1622" y="458"/>
                      </a:lnTo>
                      <a:lnTo>
                        <a:pt x="1643" y="467"/>
                      </a:lnTo>
                      <a:lnTo>
                        <a:pt x="1674" y="479"/>
                      </a:lnTo>
                      <a:lnTo>
                        <a:pt x="1715" y="490"/>
                      </a:lnTo>
                      <a:lnTo>
                        <a:pt x="1715" y="490"/>
                      </a:lnTo>
                      <a:lnTo>
                        <a:pt x="1759" y="500"/>
                      </a:lnTo>
                      <a:lnTo>
                        <a:pt x="1798" y="506"/>
                      </a:lnTo>
                      <a:lnTo>
                        <a:pt x="1832" y="508"/>
                      </a:lnTo>
                      <a:lnTo>
                        <a:pt x="1859" y="508"/>
                      </a:lnTo>
                      <a:lnTo>
                        <a:pt x="1880" y="508"/>
                      </a:lnTo>
                      <a:lnTo>
                        <a:pt x="1897" y="506"/>
                      </a:lnTo>
                      <a:lnTo>
                        <a:pt x="1910" y="503"/>
                      </a:lnTo>
                      <a:lnTo>
                        <a:pt x="1910" y="503"/>
                      </a:lnTo>
                      <a:lnTo>
                        <a:pt x="1911" y="505"/>
                      </a:lnTo>
                      <a:lnTo>
                        <a:pt x="1916" y="508"/>
                      </a:lnTo>
                      <a:lnTo>
                        <a:pt x="1932" y="516"/>
                      </a:lnTo>
                      <a:lnTo>
                        <a:pt x="1962" y="529"/>
                      </a:lnTo>
                      <a:lnTo>
                        <a:pt x="1962" y="529"/>
                      </a:lnTo>
                      <a:lnTo>
                        <a:pt x="1981" y="534"/>
                      </a:lnTo>
                      <a:lnTo>
                        <a:pt x="2001" y="537"/>
                      </a:lnTo>
                      <a:lnTo>
                        <a:pt x="2020" y="537"/>
                      </a:lnTo>
                      <a:lnTo>
                        <a:pt x="2040" y="535"/>
                      </a:lnTo>
                      <a:lnTo>
                        <a:pt x="2067" y="532"/>
                      </a:lnTo>
                      <a:lnTo>
                        <a:pt x="2079" y="529"/>
                      </a:lnTo>
                      <a:lnTo>
                        <a:pt x="2079" y="529"/>
                      </a:lnTo>
                      <a:lnTo>
                        <a:pt x="2090" y="531"/>
                      </a:lnTo>
                      <a:lnTo>
                        <a:pt x="2124" y="542"/>
                      </a:lnTo>
                      <a:lnTo>
                        <a:pt x="2124" y="542"/>
                      </a:lnTo>
                      <a:lnTo>
                        <a:pt x="2150" y="548"/>
                      </a:lnTo>
                      <a:lnTo>
                        <a:pt x="2176" y="553"/>
                      </a:lnTo>
                      <a:lnTo>
                        <a:pt x="2202" y="555"/>
                      </a:lnTo>
                      <a:lnTo>
                        <a:pt x="2202" y="555"/>
                      </a:lnTo>
                      <a:lnTo>
                        <a:pt x="2205" y="555"/>
                      </a:lnTo>
                      <a:lnTo>
                        <a:pt x="2215" y="553"/>
                      </a:lnTo>
                      <a:lnTo>
                        <a:pt x="2218" y="552"/>
                      </a:lnTo>
                      <a:lnTo>
                        <a:pt x="2223" y="550"/>
                      </a:lnTo>
                      <a:lnTo>
                        <a:pt x="2226" y="547"/>
                      </a:lnTo>
                      <a:lnTo>
                        <a:pt x="2228" y="542"/>
                      </a:lnTo>
                      <a:lnTo>
                        <a:pt x="2228" y="542"/>
                      </a:lnTo>
                      <a:lnTo>
                        <a:pt x="2234" y="441"/>
                      </a:lnTo>
                      <a:lnTo>
                        <a:pt x="2241" y="347"/>
                      </a:lnTo>
                      <a:lnTo>
                        <a:pt x="2241" y="347"/>
                      </a:lnTo>
                      <a:lnTo>
                        <a:pt x="2236" y="344"/>
                      </a:lnTo>
                      <a:lnTo>
                        <a:pt x="2223" y="341"/>
                      </a:lnTo>
                      <a:lnTo>
                        <a:pt x="2176" y="324"/>
                      </a:lnTo>
                      <a:lnTo>
                        <a:pt x="2030" y="282"/>
                      </a:lnTo>
                      <a:lnTo>
                        <a:pt x="1945" y="259"/>
                      </a:lnTo>
                      <a:lnTo>
                        <a:pt x="1867" y="240"/>
                      </a:lnTo>
                      <a:lnTo>
                        <a:pt x="1802" y="224"/>
                      </a:lnTo>
                      <a:lnTo>
                        <a:pt x="1778" y="220"/>
                      </a:lnTo>
                      <a:lnTo>
                        <a:pt x="1760" y="217"/>
                      </a:lnTo>
                      <a:lnTo>
                        <a:pt x="1760" y="217"/>
                      </a:lnTo>
                      <a:lnTo>
                        <a:pt x="1738" y="214"/>
                      </a:lnTo>
                      <a:lnTo>
                        <a:pt x="1699" y="206"/>
                      </a:lnTo>
                      <a:lnTo>
                        <a:pt x="1583" y="182"/>
                      </a:lnTo>
                      <a:lnTo>
                        <a:pt x="1267" y="110"/>
                      </a:lnTo>
                      <a:lnTo>
                        <a:pt x="958" y="40"/>
                      </a:lnTo>
                      <a:lnTo>
                        <a:pt x="853" y="18"/>
                      </a:lnTo>
                      <a:lnTo>
                        <a:pt x="820" y="11"/>
                      </a:lnTo>
                      <a:lnTo>
                        <a:pt x="806" y="9"/>
                      </a:lnTo>
                      <a:lnTo>
                        <a:pt x="806" y="9"/>
                      </a:lnTo>
                      <a:lnTo>
                        <a:pt x="575" y="3"/>
                      </a:lnTo>
                      <a:lnTo>
                        <a:pt x="429" y="0"/>
                      </a:lnTo>
                      <a:lnTo>
                        <a:pt x="378" y="1"/>
                      </a:lnTo>
                      <a:lnTo>
                        <a:pt x="364" y="1"/>
                      </a:lnTo>
                      <a:lnTo>
                        <a:pt x="357" y="3"/>
                      </a:lnTo>
                      <a:lnTo>
                        <a:pt x="357" y="3"/>
                      </a:lnTo>
                      <a:lnTo>
                        <a:pt x="348" y="8"/>
                      </a:lnTo>
                      <a:lnTo>
                        <a:pt x="327" y="16"/>
                      </a:lnTo>
                      <a:lnTo>
                        <a:pt x="273" y="35"/>
                      </a:lnTo>
                      <a:lnTo>
                        <a:pt x="218" y="55"/>
                      </a:lnTo>
                      <a:lnTo>
                        <a:pt x="198" y="63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56" y="102"/>
                      </a:lnTo>
                      <a:lnTo>
                        <a:pt x="93" y="170"/>
                      </a:lnTo>
                      <a:lnTo>
                        <a:pt x="62" y="207"/>
                      </a:lnTo>
                      <a:lnTo>
                        <a:pt x="34" y="242"/>
                      </a:lnTo>
                      <a:lnTo>
                        <a:pt x="15" y="268"/>
                      </a:lnTo>
                      <a:lnTo>
                        <a:pt x="8" y="277"/>
                      </a:lnTo>
                      <a:lnTo>
                        <a:pt x="7" y="282"/>
                      </a:lnTo>
                      <a:lnTo>
                        <a:pt x="7" y="282"/>
                      </a:lnTo>
                      <a:lnTo>
                        <a:pt x="5" y="324"/>
                      </a:lnTo>
                      <a:lnTo>
                        <a:pt x="2" y="402"/>
                      </a:lnTo>
                      <a:lnTo>
                        <a:pt x="0" y="446"/>
                      </a:lnTo>
                      <a:lnTo>
                        <a:pt x="0" y="487"/>
                      </a:lnTo>
                      <a:lnTo>
                        <a:pt x="2" y="522"/>
                      </a:lnTo>
                      <a:lnTo>
                        <a:pt x="3" y="537"/>
                      </a:lnTo>
                      <a:lnTo>
                        <a:pt x="7" y="548"/>
                      </a:lnTo>
                      <a:lnTo>
                        <a:pt x="7" y="548"/>
                      </a:lnTo>
                      <a:lnTo>
                        <a:pt x="13" y="579"/>
                      </a:lnTo>
                      <a:lnTo>
                        <a:pt x="23" y="625"/>
                      </a:lnTo>
                      <a:lnTo>
                        <a:pt x="44" y="737"/>
                      </a:lnTo>
                      <a:lnTo>
                        <a:pt x="72" y="886"/>
                      </a:lnTo>
                      <a:lnTo>
                        <a:pt x="72" y="8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" name="Freeform 18">
                  <a:extLst>
                    <a:ext uri="{FF2B5EF4-FFF2-40B4-BE49-F238E27FC236}">
                      <a16:creationId xmlns:a16="http://schemas.microsoft.com/office/drawing/2014/main" id="{657DEFCC-6C66-4519-9FD4-81F67C79D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0375" y="4614864"/>
                  <a:ext cx="288925" cy="144463"/>
                </a:xfrm>
                <a:custGeom>
                  <a:avLst/>
                  <a:gdLst>
                    <a:gd name="T0" fmla="*/ 104 w 364"/>
                    <a:gd name="T1" fmla="*/ 181 h 181"/>
                    <a:gd name="T2" fmla="*/ 104 w 364"/>
                    <a:gd name="T3" fmla="*/ 181 h 181"/>
                    <a:gd name="T4" fmla="*/ 96 w 364"/>
                    <a:gd name="T5" fmla="*/ 178 h 181"/>
                    <a:gd name="T6" fmla="*/ 78 w 364"/>
                    <a:gd name="T7" fmla="*/ 167 h 181"/>
                    <a:gd name="T8" fmla="*/ 55 w 364"/>
                    <a:gd name="T9" fmla="*/ 151 h 181"/>
                    <a:gd name="T10" fmla="*/ 42 w 364"/>
                    <a:gd name="T11" fmla="*/ 141 h 181"/>
                    <a:gd name="T12" fmla="*/ 33 w 364"/>
                    <a:gd name="T13" fmla="*/ 130 h 181"/>
                    <a:gd name="T14" fmla="*/ 33 w 364"/>
                    <a:gd name="T15" fmla="*/ 130 h 181"/>
                    <a:gd name="T16" fmla="*/ 28 w 364"/>
                    <a:gd name="T17" fmla="*/ 123 h 181"/>
                    <a:gd name="T18" fmla="*/ 24 w 364"/>
                    <a:gd name="T19" fmla="*/ 117 h 181"/>
                    <a:gd name="T20" fmla="*/ 16 w 364"/>
                    <a:gd name="T21" fmla="*/ 99 h 181"/>
                    <a:gd name="T22" fmla="*/ 11 w 364"/>
                    <a:gd name="T23" fmla="*/ 79 h 181"/>
                    <a:gd name="T24" fmla="*/ 7 w 364"/>
                    <a:gd name="T25" fmla="*/ 60 h 181"/>
                    <a:gd name="T26" fmla="*/ 2 w 364"/>
                    <a:gd name="T27" fmla="*/ 27 h 181"/>
                    <a:gd name="T28" fmla="*/ 0 w 364"/>
                    <a:gd name="T29" fmla="*/ 13 h 181"/>
                    <a:gd name="T30" fmla="*/ 0 w 364"/>
                    <a:gd name="T31" fmla="*/ 13 h 181"/>
                    <a:gd name="T32" fmla="*/ 10 w 364"/>
                    <a:gd name="T33" fmla="*/ 16 h 181"/>
                    <a:gd name="T34" fmla="*/ 37 w 364"/>
                    <a:gd name="T35" fmla="*/ 21 h 181"/>
                    <a:gd name="T36" fmla="*/ 57 w 364"/>
                    <a:gd name="T37" fmla="*/ 24 h 181"/>
                    <a:gd name="T38" fmla="*/ 80 w 364"/>
                    <a:gd name="T39" fmla="*/ 26 h 181"/>
                    <a:gd name="T40" fmla="*/ 106 w 364"/>
                    <a:gd name="T41" fmla="*/ 26 h 181"/>
                    <a:gd name="T42" fmla="*/ 136 w 364"/>
                    <a:gd name="T43" fmla="*/ 26 h 181"/>
                    <a:gd name="T44" fmla="*/ 136 w 364"/>
                    <a:gd name="T45" fmla="*/ 26 h 181"/>
                    <a:gd name="T46" fmla="*/ 164 w 364"/>
                    <a:gd name="T47" fmla="*/ 24 h 181"/>
                    <a:gd name="T48" fmla="*/ 185 w 364"/>
                    <a:gd name="T49" fmla="*/ 21 h 181"/>
                    <a:gd name="T50" fmla="*/ 201 w 364"/>
                    <a:gd name="T51" fmla="*/ 16 h 181"/>
                    <a:gd name="T52" fmla="*/ 213 w 364"/>
                    <a:gd name="T53" fmla="*/ 11 h 181"/>
                    <a:gd name="T54" fmla="*/ 234 w 364"/>
                    <a:gd name="T55" fmla="*/ 5 h 181"/>
                    <a:gd name="T56" fmla="*/ 245 w 364"/>
                    <a:gd name="T57" fmla="*/ 1 h 181"/>
                    <a:gd name="T58" fmla="*/ 260 w 364"/>
                    <a:gd name="T59" fmla="*/ 0 h 181"/>
                    <a:gd name="T60" fmla="*/ 260 w 364"/>
                    <a:gd name="T61" fmla="*/ 0 h 181"/>
                    <a:gd name="T62" fmla="*/ 276 w 364"/>
                    <a:gd name="T63" fmla="*/ 0 h 181"/>
                    <a:gd name="T64" fmla="*/ 294 w 364"/>
                    <a:gd name="T65" fmla="*/ 3 h 181"/>
                    <a:gd name="T66" fmla="*/ 312 w 364"/>
                    <a:gd name="T67" fmla="*/ 6 h 181"/>
                    <a:gd name="T68" fmla="*/ 328 w 364"/>
                    <a:gd name="T69" fmla="*/ 13 h 181"/>
                    <a:gd name="T70" fmla="*/ 354 w 364"/>
                    <a:gd name="T71" fmla="*/ 21 h 181"/>
                    <a:gd name="T72" fmla="*/ 364 w 364"/>
                    <a:gd name="T73" fmla="*/ 26 h 181"/>
                    <a:gd name="T74" fmla="*/ 104 w 364"/>
                    <a:gd name="T75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64" h="181">
                      <a:moveTo>
                        <a:pt x="104" y="181"/>
                      </a:moveTo>
                      <a:lnTo>
                        <a:pt x="104" y="181"/>
                      </a:lnTo>
                      <a:lnTo>
                        <a:pt x="96" y="178"/>
                      </a:lnTo>
                      <a:lnTo>
                        <a:pt x="78" y="167"/>
                      </a:lnTo>
                      <a:lnTo>
                        <a:pt x="55" y="151"/>
                      </a:lnTo>
                      <a:lnTo>
                        <a:pt x="42" y="141"/>
                      </a:lnTo>
                      <a:lnTo>
                        <a:pt x="33" y="130"/>
                      </a:lnTo>
                      <a:lnTo>
                        <a:pt x="33" y="130"/>
                      </a:lnTo>
                      <a:lnTo>
                        <a:pt x="28" y="123"/>
                      </a:lnTo>
                      <a:lnTo>
                        <a:pt x="24" y="117"/>
                      </a:lnTo>
                      <a:lnTo>
                        <a:pt x="16" y="99"/>
                      </a:lnTo>
                      <a:lnTo>
                        <a:pt x="11" y="79"/>
                      </a:lnTo>
                      <a:lnTo>
                        <a:pt x="7" y="60"/>
                      </a:lnTo>
                      <a:lnTo>
                        <a:pt x="2" y="2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0" y="16"/>
                      </a:lnTo>
                      <a:lnTo>
                        <a:pt x="37" y="21"/>
                      </a:lnTo>
                      <a:lnTo>
                        <a:pt x="57" y="24"/>
                      </a:lnTo>
                      <a:lnTo>
                        <a:pt x="80" y="26"/>
                      </a:lnTo>
                      <a:lnTo>
                        <a:pt x="106" y="26"/>
                      </a:lnTo>
                      <a:lnTo>
                        <a:pt x="136" y="26"/>
                      </a:lnTo>
                      <a:lnTo>
                        <a:pt x="136" y="26"/>
                      </a:lnTo>
                      <a:lnTo>
                        <a:pt x="164" y="24"/>
                      </a:lnTo>
                      <a:lnTo>
                        <a:pt x="185" y="21"/>
                      </a:lnTo>
                      <a:lnTo>
                        <a:pt x="201" y="16"/>
                      </a:lnTo>
                      <a:lnTo>
                        <a:pt x="213" y="11"/>
                      </a:lnTo>
                      <a:lnTo>
                        <a:pt x="234" y="5"/>
                      </a:lnTo>
                      <a:lnTo>
                        <a:pt x="245" y="1"/>
                      </a:lnTo>
                      <a:lnTo>
                        <a:pt x="260" y="0"/>
                      </a:lnTo>
                      <a:lnTo>
                        <a:pt x="260" y="0"/>
                      </a:lnTo>
                      <a:lnTo>
                        <a:pt x="276" y="0"/>
                      </a:lnTo>
                      <a:lnTo>
                        <a:pt x="294" y="3"/>
                      </a:lnTo>
                      <a:lnTo>
                        <a:pt x="312" y="6"/>
                      </a:lnTo>
                      <a:lnTo>
                        <a:pt x="328" y="13"/>
                      </a:lnTo>
                      <a:lnTo>
                        <a:pt x="354" y="21"/>
                      </a:lnTo>
                      <a:lnTo>
                        <a:pt x="364" y="26"/>
                      </a:lnTo>
                      <a:lnTo>
                        <a:pt x="104" y="1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" name="Freeform 19">
                  <a:extLst>
                    <a:ext uri="{FF2B5EF4-FFF2-40B4-BE49-F238E27FC236}">
                      <a16:creationId xmlns:a16="http://schemas.microsoft.com/office/drawing/2014/main" id="{0190AD77-A241-44F8-B9E9-E0308D1AA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838" y="4438651"/>
                  <a:ext cx="247650" cy="200025"/>
                </a:xfrm>
                <a:custGeom>
                  <a:avLst/>
                  <a:gdLst>
                    <a:gd name="T0" fmla="*/ 195 w 312"/>
                    <a:gd name="T1" fmla="*/ 0 h 252"/>
                    <a:gd name="T2" fmla="*/ 195 w 312"/>
                    <a:gd name="T3" fmla="*/ 0 h 252"/>
                    <a:gd name="T4" fmla="*/ 183 w 312"/>
                    <a:gd name="T5" fmla="*/ 14 h 252"/>
                    <a:gd name="T6" fmla="*/ 157 w 312"/>
                    <a:gd name="T7" fmla="*/ 50 h 252"/>
                    <a:gd name="T8" fmla="*/ 140 w 312"/>
                    <a:gd name="T9" fmla="*/ 68 h 252"/>
                    <a:gd name="T10" fmla="*/ 123 w 312"/>
                    <a:gd name="T11" fmla="*/ 86 h 252"/>
                    <a:gd name="T12" fmla="*/ 105 w 312"/>
                    <a:gd name="T13" fmla="*/ 101 h 252"/>
                    <a:gd name="T14" fmla="*/ 97 w 312"/>
                    <a:gd name="T15" fmla="*/ 107 h 252"/>
                    <a:gd name="T16" fmla="*/ 91 w 312"/>
                    <a:gd name="T17" fmla="*/ 110 h 252"/>
                    <a:gd name="T18" fmla="*/ 91 w 312"/>
                    <a:gd name="T19" fmla="*/ 110 h 252"/>
                    <a:gd name="T20" fmla="*/ 76 w 312"/>
                    <a:gd name="T21" fmla="*/ 115 h 252"/>
                    <a:gd name="T22" fmla="*/ 62 w 312"/>
                    <a:gd name="T23" fmla="*/ 117 h 252"/>
                    <a:gd name="T24" fmla="*/ 45 w 312"/>
                    <a:gd name="T25" fmla="*/ 117 h 252"/>
                    <a:gd name="T26" fmla="*/ 31 w 312"/>
                    <a:gd name="T27" fmla="*/ 115 h 252"/>
                    <a:gd name="T28" fmla="*/ 10 w 312"/>
                    <a:gd name="T29" fmla="*/ 112 h 252"/>
                    <a:gd name="T30" fmla="*/ 0 w 312"/>
                    <a:gd name="T31" fmla="*/ 110 h 252"/>
                    <a:gd name="T32" fmla="*/ 0 w 312"/>
                    <a:gd name="T33" fmla="*/ 110 h 252"/>
                    <a:gd name="T34" fmla="*/ 2 w 312"/>
                    <a:gd name="T35" fmla="*/ 122 h 252"/>
                    <a:gd name="T36" fmla="*/ 3 w 312"/>
                    <a:gd name="T37" fmla="*/ 136 h 252"/>
                    <a:gd name="T38" fmla="*/ 6 w 312"/>
                    <a:gd name="T39" fmla="*/ 152 h 252"/>
                    <a:gd name="T40" fmla="*/ 13 w 312"/>
                    <a:gd name="T41" fmla="*/ 170 h 252"/>
                    <a:gd name="T42" fmla="*/ 23 w 312"/>
                    <a:gd name="T43" fmla="*/ 190 h 252"/>
                    <a:gd name="T44" fmla="*/ 36 w 312"/>
                    <a:gd name="T45" fmla="*/ 209 h 252"/>
                    <a:gd name="T46" fmla="*/ 44 w 312"/>
                    <a:gd name="T47" fmla="*/ 219 h 252"/>
                    <a:gd name="T48" fmla="*/ 52 w 312"/>
                    <a:gd name="T49" fmla="*/ 227 h 252"/>
                    <a:gd name="T50" fmla="*/ 52 w 312"/>
                    <a:gd name="T51" fmla="*/ 227 h 252"/>
                    <a:gd name="T52" fmla="*/ 62 w 312"/>
                    <a:gd name="T53" fmla="*/ 235 h 252"/>
                    <a:gd name="T54" fmla="*/ 71 w 312"/>
                    <a:gd name="T55" fmla="*/ 240 h 252"/>
                    <a:gd name="T56" fmla="*/ 81 w 312"/>
                    <a:gd name="T57" fmla="*/ 245 h 252"/>
                    <a:gd name="T58" fmla="*/ 91 w 312"/>
                    <a:gd name="T59" fmla="*/ 248 h 252"/>
                    <a:gd name="T60" fmla="*/ 101 w 312"/>
                    <a:gd name="T61" fmla="*/ 250 h 252"/>
                    <a:gd name="T62" fmla="*/ 110 w 312"/>
                    <a:gd name="T63" fmla="*/ 252 h 252"/>
                    <a:gd name="T64" fmla="*/ 130 w 312"/>
                    <a:gd name="T65" fmla="*/ 252 h 252"/>
                    <a:gd name="T66" fmla="*/ 148 w 312"/>
                    <a:gd name="T67" fmla="*/ 247 h 252"/>
                    <a:gd name="T68" fmla="*/ 164 w 312"/>
                    <a:gd name="T69" fmla="*/ 242 h 252"/>
                    <a:gd name="T70" fmla="*/ 177 w 312"/>
                    <a:gd name="T71" fmla="*/ 235 h 252"/>
                    <a:gd name="T72" fmla="*/ 188 w 312"/>
                    <a:gd name="T73" fmla="*/ 227 h 252"/>
                    <a:gd name="T74" fmla="*/ 188 w 312"/>
                    <a:gd name="T75" fmla="*/ 227 h 252"/>
                    <a:gd name="T76" fmla="*/ 201 w 312"/>
                    <a:gd name="T77" fmla="*/ 216 h 252"/>
                    <a:gd name="T78" fmla="*/ 217 w 312"/>
                    <a:gd name="T79" fmla="*/ 196 h 252"/>
                    <a:gd name="T80" fmla="*/ 260 w 312"/>
                    <a:gd name="T81" fmla="*/ 146 h 252"/>
                    <a:gd name="T82" fmla="*/ 279 w 312"/>
                    <a:gd name="T83" fmla="*/ 118 h 252"/>
                    <a:gd name="T84" fmla="*/ 297 w 312"/>
                    <a:gd name="T85" fmla="*/ 94 h 252"/>
                    <a:gd name="T86" fmla="*/ 308 w 312"/>
                    <a:gd name="T87" fmla="*/ 76 h 252"/>
                    <a:gd name="T88" fmla="*/ 312 w 312"/>
                    <a:gd name="T89" fmla="*/ 70 h 252"/>
                    <a:gd name="T90" fmla="*/ 312 w 312"/>
                    <a:gd name="T91" fmla="*/ 65 h 252"/>
                    <a:gd name="T92" fmla="*/ 312 w 312"/>
                    <a:gd name="T93" fmla="*/ 65 h 252"/>
                    <a:gd name="T94" fmla="*/ 310 w 312"/>
                    <a:gd name="T95" fmla="*/ 62 h 252"/>
                    <a:gd name="T96" fmla="*/ 307 w 312"/>
                    <a:gd name="T97" fmla="*/ 57 h 252"/>
                    <a:gd name="T98" fmla="*/ 292 w 312"/>
                    <a:gd name="T99" fmla="*/ 47 h 252"/>
                    <a:gd name="T100" fmla="*/ 274 w 312"/>
                    <a:gd name="T101" fmla="*/ 37 h 252"/>
                    <a:gd name="T102" fmla="*/ 253 w 312"/>
                    <a:gd name="T103" fmla="*/ 26 h 252"/>
                    <a:gd name="T104" fmla="*/ 213 w 312"/>
                    <a:gd name="T105" fmla="*/ 8 h 252"/>
                    <a:gd name="T106" fmla="*/ 195 w 312"/>
                    <a:gd name="T107" fmla="*/ 0 h 252"/>
                    <a:gd name="T108" fmla="*/ 195 w 312"/>
                    <a:gd name="T109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12" h="252">
                      <a:moveTo>
                        <a:pt x="195" y="0"/>
                      </a:moveTo>
                      <a:lnTo>
                        <a:pt x="195" y="0"/>
                      </a:lnTo>
                      <a:lnTo>
                        <a:pt x="183" y="14"/>
                      </a:lnTo>
                      <a:lnTo>
                        <a:pt x="157" y="50"/>
                      </a:lnTo>
                      <a:lnTo>
                        <a:pt x="140" y="68"/>
                      </a:lnTo>
                      <a:lnTo>
                        <a:pt x="123" y="86"/>
                      </a:lnTo>
                      <a:lnTo>
                        <a:pt x="105" y="101"/>
                      </a:lnTo>
                      <a:lnTo>
                        <a:pt x="97" y="107"/>
                      </a:lnTo>
                      <a:lnTo>
                        <a:pt x="91" y="110"/>
                      </a:lnTo>
                      <a:lnTo>
                        <a:pt x="91" y="110"/>
                      </a:lnTo>
                      <a:lnTo>
                        <a:pt x="76" y="115"/>
                      </a:lnTo>
                      <a:lnTo>
                        <a:pt x="62" y="117"/>
                      </a:lnTo>
                      <a:lnTo>
                        <a:pt x="45" y="117"/>
                      </a:lnTo>
                      <a:lnTo>
                        <a:pt x="31" y="115"/>
                      </a:lnTo>
                      <a:lnTo>
                        <a:pt x="10" y="112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2" y="122"/>
                      </a:lnTo>
                      <a:lnTo>
                        <a:pt x="3" y="136"/>
                      </a:lnTo>
                      <a:lnTo>
                        <a:pt x="6" y="152"/>
                      </a:lnTo>
                      <a:lnTo>
                        <a:pt x="13" y="170"/>
                      </a:lnTo>
                      <a:lnTo>
                        <a:pt x="23" y="190"/>
                      </a:lnTo>
                      <a:lnTo>
                        <a:pt x="36" y="209"/>
                      </a:lnTo>
                      <a:lnTo>
                        <a:pt x="44" y="219"/>
                      </a:lnTo>
                      <a:lnTo>
                        <a:pt x="52" y="227"/>
                      </a:lnTo>
                      <a:lnTo>
                        <a:pt x="52" y="227"/>
                      </a:lnTo>
                      <a:lnTo>
                        <a:pt x="62" y="235"/>
                      </a:lnTo>
                      <a:lnTo>
                        <a:pt x="71" y="240"/>
                      </a:lnTo>
                      <a:lnTo>
                        <a:pt x="81" y="245"/>
                      </a:lnTo>
                      <a:lnTo>
                        <a:pt x="91" y="248"/>
                      </a:lnTo>
                      <a:lnTo>
                        <a:pt x="101" y="250"/>
                      </a:lnTo>
                      <a:lnTo>
                        <a:pt x="110" y="252"/>
                      </a:lnTo>
                      <a:lnTo>
                        <a:pt x="130" y="252"/>
                      </a:lnTo>
                      <a:lnTo>
                        <a:pt x="148" y="247"/>
                      </a:lnTo>
                      <a:lnTo>
                        <a:pt x="164" y="242"/>
                      </a:lnTo>
                      <a:lnTo>
                        <a:pt x="177" y="235"/>
                      </a:lnTo>
                      <a:lnTo>
                        <a:pt x="188" y="227"/>
                      </a:lnTo>
                      <a:lnTo>
                        <a:pt x="188" y="227"/>
                      </a:lnTo>
                      <a:lnTo>
                        <a:pt x="201" y="216"/>
                      </a:lnTo>
                      <a:lnTo>
                        <a:pt x="217" y="196"/>
                      </a:lnTo>
                      <a:lnTo>
                        <a:pt x="260" y="146"/>
                      </a:lnTo>
                      <a:lnTo>
                        <a:pt x="279" y="118"/>
                      </a:lnTo>
                      <a:lnTo>
                        <a:pt x="297" y="94"/>
                      </a:lnTo>
                      <a:lnTo>
                        <a:pt x="308" y="76"/>
                      </a:lnTo>
                      <a:lnTo>
                        <a:pt x="312" y="70"/>
                      </a:lnTo>
                      <a:lnTo>
                        <a:pt x="312" y="65"/>
                      </a:lnTo>
                      <a:lnTo>
                        <a:pt x="312" y="65"/>
                      </a:lnTo>
                      <a:lnTo>
                        <a:pt x="310" y="62"/>
                      </a:lnTo>
                      <a:lnTo>
                        <a:pt x="307" y="57"/>
                      </a:lnTo>
                      <a:lnTo>
                        <a:pt x="292" y="47"/>
                      </a:lnTo>
                      <a:lnTo>
                        <a:pt x="274" y="37"/>
                      </a:lnTo>
                      <a:lnTo>
                        <a:pt x="253" y="26"/>
                      </a:lnTo>
                      <a:lnTo>
                        <a:pt x="213" y="8"/>
                      </a:lnTo>
                      <a:lnTo>
                        <a:pt x="195" y="0"/>
                      </a:lnTo>
                      <a:lnTo>
                        <a:pt x="19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" name="Freeform 20">
                  <a:extLst>
                    <a:ext uri="{FF2B5EF4-FFF2-40B4-BE49-F238E27FC236}">
                      <a16:creationId xmlns:a16="http://schemas.microsoft.com/office/drawing/2014/main" id="{A4E5D5E2-5F25-4A72-9E47-5070A0825A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838" y="4313239"/>
                  <a:ext cx="346075" cy="166688"/>
                </a:xfrm>
                <a:custGeom>
                  <a:avLst/>
                  <a:gdLst>
                    <a:gd name="T0" fmla="*/ 435 w 435"/>
                    <a:gd name="T1" fmla="*/ 35 h 211"/>
                    <a:gd name="T2" fmla="*/ 435 w 435"/>
                    <a:gd name="T3" fmla="*/ 35 h 211"/>
                    <a:gd name="T4" fmla="*/ 417 w 435"/>
                    <a:gd name="T5" fmla="*/ 27 h 211"/>
                    <a:gd name="T6" fmla="*/ 398 w 435"/>
                    <a:gd name="T7" fmla="*/ 21 h 211"/>
                    <a:gd name="T8" fmla="*/ 373 w 435"/>
                    <a:gd name="T9" fmla="*/ 13 h 211"/>
                    <a:gd name="T10" fmla="*/ 346 w 435"/>
                    <a:gd name="T11" fmla="*/ 6 h 211"/>
                    <a:gd name="T12" fmla="*/ 315 w 435"/>
                    <a:gd name="T13" fmla="*/ 1 h 211"/>
                    <a:gd name="T14" fmla="*/ 299 w 435"/>
                    <a:gd name="T15" fmla="*/ 0 h 211"/>
                    <a:gd name="T16" fmla="*/ 284 w 435"/>
                    <a:gd name="T17" fmla="*/ 0 h 211"/>
                    <a:gd name="T18" fmla="*/ 268 w 435"/>
                    <a:gd name="T19" fmla="*/ 0 h 211"/>
                    <a:gd name="T20" fmla="*/ 253 w 435"/>
                    <a:gd name="T21" fmla="*/ 3 h 211"/>
                    <a:gd name="T22" fmla="*/ 253 w 435"/>
                    <a:gd name="T23" fmla="*/ 3 h 211"/>
                    <a:gd name="T24" fmla="*/ 239 w 435"/>
                    <a:gd name="T25" fmla="*/ 6 h 211"/>
                    <a:gd name="T26" fmla="*/ 226 w 435"/>
                    <a:gd name="T27" fmla="*/ 11 h 211"/>
                    <a:gd name="T28" fmla="*/ 203 w 435"/>
                    <a:gd name="T29" fmla="*/ 21 h 211"/>
                    <a:gd name="T30" fmla="*/ 183 w 435"/>
                    <a:gd name="T31" fmla="*/ 34 h 211"/>
                    <a:gd name="T32" fmla="*/ 166 w 435"/>
                    <a:gd name="T33" fmla="*/ 48 h 211"/>
                    <a:gd name="T34" fmla="*/ 133 w 435"/>
                    <a:gd name="T35" fmla="*/ 76 h 211"/>
                    <a:gd name="T36" fmla="*/ 117 w 435"/>
                    <a:gd name="T37" fmla="*/ 89 h 211"/>
                    <a:gd name="T38" fmla="*/ 97 w 435"/>
                    <a:gd name="T39" fmla="*/ 100 h 211"/>
                    <a:gd name="T40" fmla="*/ 97 w 435"/>
                    <a:gd name="T41" fmla="*/ 100 h 211"/>
                    <a:gd name="T42" fmla="*/ 78 w 435"/>
                    <a:gd name="T43" fmla="*/ 109 h 211"/>
                    <a:gd name="T44" fmla="*/ 60 w 435"/>
                    <a:gd name="T45" fmla="*/ 115 h 211"/>
                    <a:gd name="T46" fmla="*/ 42 w 435"/>
                    <a:gd name="T47" fmla="*/ 117 h 211"/>
                    <a:gd name="T48" fmla="*/ 29 w 435"/>
                    <a:gd name="T49" fmla="*/ 117 h 211"/>
                    <a:gd name="T50" fmla="*/ 16 w 435"/>
                    <a:gd name="T51" fmla="*/ 117 h 211"/>
                    <a:gd name="T52" fmla="*/ 8 w 435"/>
                    <a:gd name="T53" fmla="*/ 115 h 211"/>
                    <a:gd name="T54" fmla="*/ 0 w 435"/>
                    <a:gd name="T55" fmla="*/ 113 h 211"/>
                    <a:gd name="T56" fmla="*/ 0 w 435"/>
                    <a:gd name="T57" fmla="*/ 113 h 211"/>
                    <a:gd name="T58" fmla="*/ 0 w 435"/>
                    <a:gd name="T59" fmla="*/ 115 h 211"/>
                    <a:gd name="T60" fmla="*/ 0 w 435"/>
                    <a:gd name="T61" fmla="*/ 117 h 211"/>
                    <a:gd name="T62" fmla="*/ 0 w 435"/>
                    <a:gd name="T63" fmla="*/ 122 h 211"/>
                    <a:gd name="T64" fmla="*/ 6 w 435"/>
                    <a:gd name="T65" fmla="*/ 128 h 211"/>
                    <a:gd name="T66" fmla="*/ 16 w 435"/>
                    <a:gd name="T67" fmla="*/ 136 h 211"/>
                    <a:gd name="T68" fmla="*/ 32 w 435"/>
                    <a:gd name="T69" fmla="*/ 146 h 211"/>
                    <a:gd name="T70" fmla="*/ 57 w 435"/>
                    <a:gd name="T71" fmla="*/ 159 h 211"/>
                    <a:gd name="T72" fmla="*/ 91 w 435"/>
                    <a:gd name="T73" fmla="*/ 172 h 211"/>
                    <a:gd name="T74" fmla="*/ 91 w 435"/>
                    <a:gd name="T75" fmla="*/ 172 h 211"/>
                    <a:gd name="T76" fmla="*/ 130 w 435"/>
                    <a:gd name="T77" fmla="*/ 185 h 211"/>
                    <a:gd name="T78" fmla="*/ 166 w 435"/>
                    <a:gd name="T79" fmla="*/ 195 h 211"/>
                    <a:gd name="T80" fmla="*/ 200 w 435"/>
                    <a:gd name="T81" fmla="*/ 201 h 211"/>
                    <a:gd name="T82" fmla="*/ 229 w 435"/>
                    <a:gd name="T83" fmla="*/ 206 h 211"/>
                    <a:gd name="T84" fmla="*/ 253 w 435"/>
                    <a:gd name="T85" fmla="*/ 209 h 211"/>
                    <a:gd name="T86" fmla="*/ 273 w 435"/>
                    <a:gd name="T87" fmla="*/ 211 h 211"/>
                    <a:gd name="T88" fmla="*/ 286 w 435"/>
                    <a:gd name="T89" fmla="*/ 211 h 211"/>
                    <a:gd name="T90" fmla="*/ 292 w 435"/>
                    <a:gd name="T91" fmla="*/ 211 h 211"/>
                    <a:gd name="T92" fmla="*/ 292 w 435"/>
                    <a:gd name="T93" fmla="*/ 211 h 211"/>
                    <a:gd name="T94" fmla="*/ 300 w 435"/>
                    <a:gd name="T95" fmla="*/ 203 h 211"/>
                    <a:gd name="T96" fmla="*/ 317 w 435"/>
                    <a:gd name="T97" fmla="*/ 183 h 211"/>
                    <a:gd name="T98" fmla="*/ 367 w 435"/>
                    <a:gd name="T99" fmla="*/ 123 h 211"/>
                    <a:gd name="T100" fmla="*/ 435 w 435"/>
                    <a:gd name="T101" fmla="*/ 35 h 211"/>
                    <a:gd name="T102" fmla="*/ 435 w 435"/>
                    <a:gd name="T103" fmla="*/ 35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35" h="211">
                      <a:moveTo>
                        <a:pt x="435" y="35"/>
                      </a:moveTo>
                      <a:lnTo>
                        <a:pt x="435" y="35"/>
                      </a:lnTo>
                      <a:lnTo>
                        <a:pt x="417" y="27"/>
                      </a:lnTo>
                      <a:lnTo>
                        <a:pt x="398" y="21"/>
                      </a:lnTo>
                      <a:lnTo>
                        <a:pt x="373" y="13"/>
                      </a:lnTo>
                      <a:lnTo>
                        <a:pt x="346" y="6"/>
                      </a:lnTo>
                      <a:lnTo>
                        <a:pt x="315" y="1"/>
                      </a:lnTo>
                      <a:lnTo>
                        <a:pt x="299" y="0"/>
                      </a:lnTo>
                      <a:lnTo>
                        <a:pt x="284" y="0"/>
                      </a:lnTo>
                      <a:lnTo>
                        <a:pt x="268" y="0"/>
                      </a:lnTo>
                      <a:lnTo>
                        <a:pt x="253" y="3"/>
                      </a:lnTo>
                      <a:lnTo>
                        <a:pt x="253" y="3"/>
                      </a:lnTo>
                      <a:lnTo>
                        <a:pt x="239" y="6"/>
                      </a:lnTo>
                      <a:lnTo>
                        <a:pt x="226" y="11"/>
                      </a:lnTo>
                      <a:lnTo>
                        <a:pt x="203" y="21"/>
                      </a:lnTo>
                      <a:lnTo>
                        <a:pt x="183" y="34"/>
                      </a:lnTo>
                      <a:lnTo>
                        <a:pt x="166" y="48"/>
                      </a:lnTo>
                      <a:lnTo>
                        <a:pt x="133" y="76"/>
                      </a:lnTo>
                      <a:lnTo>
                        <a:pt x="117" y="89"/>
                      </a:lnTo>
                      <a:lnTo>
                        <a:pt x="97" y="100"/>
                      </a:lnTo>
                      <a:lnTo>
                        <a:pt x="97" y="100"/>
                      </a:lnTo>
                      <a:lnTo>
                        <a:pt x="78" y="109"/>
                      </a:lnTo>
                      <a:lnTo>
                        <a:pt x="60" y="115"/>
                      </a:lnTo>
                      <a:lnTo>
                        <a:pt x="42" y="117"/>
                      </a:lnTo>
                      <a:lnTo>
                        <a:pt x="29" y="117"/>
                      </a:lnTo>
                      <a:lnTo>
                        <a:pt x="16" y="117"/>
                      </a:lnTo>
                      <a:lnTo>
                        <a:pt x="8" y="115"/>
                      </a:lnTo>
                      <a:lnTo>
                        <a:pt x="0" y="113"/>
                      </a:lnTo>
                      <a:lnTo>
                        <a:pt x="0" y="113"/>
                      </a:lnTo>
                      <a:lnTo>
                        <a:pt x="0" y="115"/>
                      </a:lnTo>
                      <a:lnTo>
                        <a:pt x="0" y="117"/>
                      </a:lnTo>
                      <a:lnTo>
                        <a:pt x="0" y="122"/>
                      </a:lnTo>
                      <a:lnTo>
                        <a:pt x="6" y="128"/>
                      </a:lnTo>
                      <a:lnTo>
                        <a:pt x="16" y="136"/>
                      </a:lnTo>
                      <a:lnTo>
                        <a:pt x="32" y="146"/>
                      </a:lnTo>
                      <a:lnTo>
                        <a:pt x="57" y="159"/>
                      </a:lnTo>
                      <a:lnTo>
                        <a:pt x="91" y="172"/>
                      </a:lnTo>
                      <a:lnTo>
                        <a:pt x="91" y="172"/>
                      </a:lnTo>
                      <a:lnTo>
                        <a:pt x="130" y="185"/>
                      </a:lnTo>
                      <a:lnTo>
                        <a:pt x="166" y="195"/>
                      </a:lnTo>
                      <a:lnTo>
                        <a:pt x="200" y="201"/>
                      </a:lnTo>
                      <a:lnTo>
                        <a:pt x="229" y="206"/>
                      </a:lnTo>
                      <a:lnTo>
                        <a:pt x="253" y="209"/>
                      </a:lnTo>
                      <a:lnTo>
                        <a:pt x="273" y="211"/>
                      </a:lnTo>
                      <a:lnTo>
                        <a:pt x="286" y="211"/>
                      </a:lnTo>
                      <a:lnTo>
                        <a:pt x="292" y="211"/>
                      </a:lnTo>
                      <a:lnTo>
                        <a:pt x="292" y="211"/>
                      </a:lnTo>
                      <a:lnTo>
                        <a:pt x="300" y="203"/>
                      </a:lnTo>
                      <a:lnTo>
                        <a:pt x="317" y="183"/>
                      </a:lnTo>
                      <a:lnTo>
                        <a:pt x="367" y="123"/>
                      </a:lnTo>
                      <a:lnTo>
                        <a:pt x="435" y="35"/>
                      </a:lnTo>
                      <a:lnTo>
                        <a:pt x="435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" name="Freeform 21">
                  <a:extLst>
                    <a:ext uri="{FF2B5EF4-FFF2-40B4-BE49-F238E27FC236}">
                      <a16:creationId xmlns:a16="http://schemas.microsoft.com/office/drawing/2014/main" id="{7E12129C-18F6-4529-877E-0916DFCE6D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4388" y="4154489"/>
                  <a:ext cx="193675" cy="233363"/>
                </a:xfrm>
                <a:custGeom>
                  <a:avLst/>
                  <a:gdLst>
                    <a:gd name="T0" fmla="*/ 242 w 243"/>
                    <a:gd name="T1" fmla="*/ 2 h 294"/>
                    <a:gd name="T2" fmla="*/ 242 w 243"/>
                    <a:gd name="T3" fmla="*/ 2 h 294"/>
                    <a:gd name="T4" fmla="*/ 233 w 243"/>
                    <a:gd name="T5" fmla="*/ 0 h 294"/>
                    <a:gd name="T6" fmla="*/ 217 w 243"/>
                    <a:gd name="T7" fmla="*/ 0 h 294"/>
                    <a:gd name="T8" fmla="*/ 196 w 243"/>
                    <a:gd name="T9" fmla="*/ 2 h 294"/>
                    <a:gd name="T10" fmla="*/ 168 w 243"/>
                    <a:gd name="T11" fmla="*/ 3 h 294"/>
                    <a:gd name="T12" fmla="*/ 139 w 243"/>
                    <a:gd name="T13" fmla="*/ 11 h 294"/>
                    <a:gd name="T14" fmla="*/ 125 w 243"/>
                    <a:gd name="T15" fmla="*/ 15 h 294"/>
                    <a:gd name="T16" fmla="*/ 108 w 243"/>
                    <a:gd name="T17" fmla="*/ 21 h 294"/>
                    <a:gd name="T18" fmla="*/ 94 w 243"/>
                    <a:gd name="T19" fmla="*/ 29 h 294"/>
                    <a:gd name="T20" fmla="*/ 79 w 243"/>
                    <a:gd name="T21" fmla="*/ 37 h 294"/>
                    <a:gd name="T22" fmla="*/ 66 w 243"/>
                    <a:gd name="T23" fmla="*/ 49 h 294"/>
                    <a:gd name="T24" fmla="*/ 53 w 243"/>
                    <a:gd name="T25" fmla="*/ 60 h 294"/>
                    <a:gd name="T26" fmla="*/ 53 w 243"/>
                    <a:gd name="T27" fmla="*/ 60 h 294"/>
                    <a:gd name="T28" fmla="*/ 42 w 243"/>
                    <a:gd name="T29" fmla="*/ 73 h 294"/>
                    <a:gd name="T30" fmla="*/ 32 w 243"/>
                    <a:gd name="T31" fmla="*/ 88 h 294"/>
                    <a:gd name="T32" fmla="*/ 24 w 243"/>
                    <a:gd name="T33" fmla="*/ 104 h 294"/>
                    <a:gd name="T34" fmla="*/ 17 w 243"/>
                    <a:gd name="T35" fmla="*/ 119 h 294"/>
                    <a:gd name="T36" fmla="*/ 13 w 243"/>
                    <a:gd name="T37" fmla="*/ 135 h 294"/>
                    <a:gd name="T38" fmla="*/ 8 w 243"/>
                    <a:gd name="T39" fmla="*/ 149 h 294"/>
                    <a:gd name="T40" fmla="*/ 3 w 243"/>
                    <a:gd name="T41" fmla="*/ 180 h 294"/>
                    <a:gd name="T42" fmla="*/ 1 w 243"/>
                    <a:gd name="T43" fmla="*/ 208 h 294"/>
                    <a:gd name="T44" fmla="*/ 0 w 243"/>
                    <a:gd name="T45" fmla="*/ 229 h 294"/>
                    <a:gd name="T46" fmla="*/ 1 w 243"/>
                    <a:gd name="T47" fmla="*/ 248 h 294"/>
                    <a:gd name="T48" fmla="*/ 216 w 243"/>
                    <a:gd name="T49" fmla="*/ 294 h 294"/>
                    <a:gd name="T50" fmla="*/ 216 w 243"/>
                    <a:gd name="T51" fmla="*/ 294 h 294"/>
                    <a:gd name="T52" fmla="*/ 232 w 243"/>
                    <a:gd name="T53" fmla="*/ 148 h 294"/>
                    <a:gd name="T54" fmla="*/ 242 w 243"/>
                    <a:gd name="T55" fmla="*/ 49 h 294"/>
                    <a:gd name="T56" fmla="*/ 243 w 243"/>
                    <a:gd name="T57" fmla="*/ 15 h 294"/>
                    <a:gd name="T58" fmla="*/ 243 w 243"/>
                    <a:gd name="T59" fmla="*/ 5 h 294"/>
                    <a:gd name="T60" fmla="*/ 242 w 243"/>
                    <a:gd name="T61" fmla="*/ 2 h 294"/>
                    <a:gd name="T62" fmla="*/ 242 w 243"/>
                    <a:gd name="T63" fmla="*/ 2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3" h="294">
                      <a:moveTo>
                        <a:pt x="242" y="2"/>
                      </a:moveTo>
                      <a:lnTo>
                        <a:pt x="242" y="2"/>
                      </a:lnTo>
                      <a:lnTo>
                        <a:pt x="233" y="0"/>
                      </a:lnTo>
                      <a:lnTo>
                        <a:pt x="217" y="0"/>
                      </a:lnTo>
                      <a:lnTo>
                        <a:pt x="196" y="2"/>
                      </a:lnTo>
                      <a:lnTo>
                        <a:pt x="168" y="3"/>
                      </a:lnTo>
                      <a:lnTo>
                        <a:pt x="139" y="11"/>
                      </a:lnTo>
                      <a:lnTo>
                        <a:pt x="125" y="15"/>
                      </a:lnTo>
                      <a:lnTo>
                        <a:pt x="108" y="21"/>
                      </a:lnTo>
                      <a:lnTo>
                        <a:pt x="94" y="29"/>
                      </a:lnTo>
                      <a:lnTo>
                        <a:pt x="79" y="37"/>
                      </a:lnTo>
                      <a:lnTo>
                        <a:pt x="66" y="49"/>
                      </a:lnTo>
                      <a:lnTo>
                        <a:pt x="53" y="60"/>
                      </a:lnTo>
                      <a:lnTo>
                        <a:pt x="53" y="60"/>
                      </a:lnTo>
                      <a:lnTo>
                        <a:pt x="42" y="73"/>
                      </a:lnTo>
                      <a:lnTo>
                        <a:pt x="32" y="88"/>
                      </a:lnTo>
                      <a:lnTo>
                        <a:pt x="24" y="104"/>
                      </a:lnTo>
                      <a:lnTo>
                        <a:pt x="17" y="119"/>
                      </a:lnTo>
                      <a:lnTo>
                        <a:pt x="13" y="135"/>
                      </a:lnTo>
                      <a:lnTo>
                        <a:pt x="8" y="149"/>
                      </a:lnTo>
                      <a:lnTo>
                        <a:pt x="3" y="180"/>
                      </a:lnTo>
                      <a:lnTo>
                        <a:pt x="1" y="208"/>
                      </a:lnTo>
                      <a:lnTo>
                        <a:pt x="0" y="229"/>
                      </a:lnTo>
                      <a:lnTo>
                        <a:pt x="1" y="248"/>
                      </a:lnTo>
                      <a:lnTo>
                        <a:pt x="216" y="294"/>
                      </a:lnTo>
                      <a:lnTo>
                        <a:pt x="216" y="294"/>
                      </a:lnTo>
                      <a:lnTo>
                        <a:pt x="232" y="148"/>
                      </a:lnTo>
                      <a:lnTo>
                        <a:pt x="242" y="49"/>
                      </a:lnTo>
                      <a:lnTo>
                        <a:pt x="243" y="15"/>
                      </a:lnTo>
                      <a:lnTo>
                        <a:pt x="243" y="5"/>
                      </a:lnTo>
                      <a:lnTo>
                        <a:pt x="242" y="2"/>
                      </a:lnTo>
                      <a:lnTo>
                        <a:pt x="242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" name="Freeform 22">
                  <a:extLst>
                    <a:ext uri="{FF2B5EF4-FFF2-40B4-BE49-F238E27FC236}">
                      <a16:creationId xmlns:a16="http://schemas.microsoft.com/office/drawing/2014/main" id="{9EACA0C1-FDD8-4D72-948A-4893A0B1ED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5825" y="3892551"/>
                  <a:ext cx="188913" cy="285750"/>
                </a:xfrm>
                <a:custGeom>
                  <a:avLst/>
                  <a:gdLst>
                    <a:gd name="T0" fmla="*/ 101 w 239"/>
                    <a:gd name="T1" fmla="*/ 13 h 361"/>
                    <a:gd name="T2" fmla="*/ 101 w 239"/>
                    <a:gd name="T3" fmla="*/ 13 h 361"/>
                    <a:gd name="T4" fmla="*/ 96 w 239"/>
                    <a:gd name="T5" fmla="*/ 18 h 361"/>
                    <a:gd name="T6" fmla="*/ 86 w 239"/>
                    <a:gd name="T7" fmla="*/ 30 h 361"/>
                    <a:gd name="T8" fmla="*/ 71 w 239"/>
                    <a:gd name="T9" fmla="*/ 46 h 361"/>
                    <a:gd name="T10" fmla="*/ 55 w 239"/>
                    <a:gd name="T11" fmla="*/ 69 h 361"/>
                    <a:gd name="T12" fmla="*/ 39 w 239"/>
                    <a:gd name="T13" fmla="*/ 98 h 361"/>
                    <a:gd name="T14" fmla="*/ 23 w 239"/>
                    <a:gd name="T15" fmla="*/ 129 h 361"/>
                    <a:gd name="T16" fmla="*/ 16 w 239"/>
                    <a:gd name="T17" fmla="*/ 147 h 361"/>
                    <a:gd name="T18" fmla="*/ 11 w 239"/>
                    <a:gd name="T19" fmla="*/ 164 h 361"/>
                    <a:gd name="T20" fmla="*/ 6 w 239"/>
                    <a:gd name="T21" fmla="*/ 182 h 361"/>
                    <a:gd name="T22" fmla="*/ 3 w 239"/>
                    <a:gd name="T23" fmla="*/ 202 h 361"/>
                    <a:gd name="T24" fmla="*/ 3 w 239"/>
                    <a:gd name="T25" fmla="*/ 202 h 361"/>
                    <a:gd name="T26" fmla="*/ 2 w 239"/>
                    <a:gd name="T27" fmla="*/ 221 h 361"/>
                    <a:gd name="T28" fmla="*/ 0 w 239"/>
                    <a:gd name="T29" fmla="*/ 238 h 361"/>
                    <a:gd name="T30" fmla="*/ 2 w 239"/>
                    <a:gd name="T31" fmla="*/ 268 h 361"/>
                    <a:gd name="T32" fmla="*/ 6 w 239"/>
                    <a:gd name="T33" fmla="*/ 294 h 361"/>
                    <a:gd name="T34" fmla="*/ 11 w 239"/>
                    <a:gd name="T35" fmla="*/ 315 h 361"/>
                    <a:gd name="T36" fmla="*/ 18 w 239"/>
                    <a:gd name="T37" fmla="*/ 332 h 361"/>
                    <a:gd name="T38" fmla="*/ 23 w 239"/>
                    <a:gd name="T39" fmla="*/ 343 h 361"/>
                    <a:gd name="T40" fmla="*/ 29 w 239"/>
                    <a:gd name="T41" fmla="*/ 351 h 361"/>
                    <a:gd name="T42" fmla="*/ 29 w 239"/>
                    <a:gd name="T43" fmla="*/ 351 h 361"/>
                    <a:gd name="T44" fmla="*/ 115 w 239"/>
                    <a:gd name="T45" fmla="*/ 358 h 361"/>
                    <a:gd name="T46" fmla="*/ 175 w 239"/>
                    <a:gd name="T47" fmla="*/ 361 h 361"/>
                    <a:gd name="T48" fmla="*/ 196 w 239"/>
                    <a:gd name="T49" fmla="*/ 359 h 361"/>
                    <a:gd name="T50" fmla="*/ 201 w 239"/>
                    <a:gd name="T51" fmla="*/ 359 h 361"/>
                    <a:gd name="T52" fmla="*/ 204 w 239"/>
                    <a:gd name="T53" fmla="*/ 358 h 361"/>
                    <a:gd name="T54" fmla="*/ 204 w 239"/>
                    <a:gd name="T55" fmla="*/ 358 h 361"/>
                    <a:gd name="T56" fmla="*/ 206 w 239"/>
                    <a:gd name="T57" fmla="*/ 348 h 361"/>
                    <a:gd name="T58" fmla="*/ 211 w 239"/>
                    <a:gd name="T59" fmla="*/ 325 h 361"/>
                    <a:gd name="T60" fmla="*/ 219 w 239"/>
                    <a:gd name="T61" fmla="*/ 262 h 361"/>
                    <a:gd name="T62" fmla="*/ 229 w 239"/>
                    <a:gd name="T63" fmla="*/ 190 h 361"/>
                    <a:gd name="T64" fmla="*/ 237 w 239"/>
                    <a:gd name="T65" fmla="*/ 143 h 361"/>
                    <a:gd name="T66" fmla="*/ 237 w 239"/>
                    <a:gd name="T67" fmla="*/ 143 h 361"/>
                    <a:gd name="T68" fmla="*/ 239 w 239"/>
                    <a:gd name="T69" fmla="*/ 135 h 361"/>
                    <a:gd name="T70" fmla="*/ 239 w 239"/>
                    <a:gd name="T71" fmla="*/ 127 h 361"/>
                    <a:gd name="T72" fmla="*/ 235 w 239"/>
                    <a:gd name="T73" fmla="*/ 106 h 361"/>
                    <a:gd name="T74" fmla="*/ 230 w 239"/>
                    <a:gd name="T75" fmla="*/ 82 h 361"/>
                    <a:gd name="T76" fmla="*/ 224 w 239"/>
                    <a:gd name="T77" fmla="*/ 57 h 361"/>
                    <a:gd name="T78" fmla="*/ 211 w 239"/>
                    <a:gd name="T79" fmla="*/ 18 h 361"/>
                    <a:gd name="T80" fmla="*/ 204 w 239"/>
                    <a:gd name="T81" fmla="*/ 0 h 361"/>
                    <a:gd name="T82" fmla="*/ 204 w 239"/>
                    <a:gd name="T83" fmla="*/ 0 h 361"/>
                    <a:gd name="T84" fmla="*/ 154 w 239"/>
                    <a:gd name="T85" fmla="*/ 7 h 361"/>
                    <a:gd name="T86" fmla="*/ 118 w 239"/>
                    <a:gd name="T87" fmla="*/ 10 h 361"/>
                    <a:gd name="T88" fmla="*/ 101 w 239"/>
                    <a:gd name="T89" fmla="*/ 13 h 361"/>
                    <a:gd name="T90" fmla="*/ 101 w 239"/>
                    <a:gd name="T91" fmla="*/ 13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39" h="361">
                      <a:moveTo>
                        <a:pt x="101" y="13"/>
                      </a:moveTo>
                      <a:lnTo>
                        <a:pt x="101" y="13"/>
                      </a:lnTo>
                      <a:lnTo>
                        <a:pt x="96" y="18"/>
                      </a:lnTo>
                      <a:lnTo>
                        <a:pt x="86" y="30"/>
                      </a:lnTo>
                      <a:lnTo>
                        <a:pt x="71" y="46"/>
                      </a:lnTo>
                      <a:lnTo>
                        <a:pt x="55" y="69"/>
                      </a:lnTo>
                      <a:lnTo>
                        <a:pt x="39" y="98"/>
                      </a:lnTo>
                      <a:lnTo>
                        <a:pt x="23" y="129"/>
                      </a:lnTo>
                      <a:lnTo>
                        <a:pt x="16" y="147"/>
                      </a:lnTo>
                      <a:lnTo>
                        <a:pt x="11" y="164"/>
                      </a:lnTo>
                      <a:lnTo>
                        <a:pt x="6" y="182"/>
                      </a:lnTo>
                      <a:lnTo>
                        <a:pt x="3" y="202"/>
                      </a:lnTo>
                      <a:lnTo>
                        <a:pt x="3" y="202"/>
                      </a:lnTo>
                      <a:lnTo>
                        <a:pt x="2" y="221"/>
                      </a:lnTo>
                      <a:lnTo>
                        <a:pt x="0" y="238"/>
                      </a:lnTo>
                      <a:lnTo>
                        <a:pt x="2" y="268"/>
                      </a:lnTo>
                      <a:lnTo>
                        <a:pt x="6" y="294"/>
                      </a:lnTo>
                      <a:lnTo>
                        <a:pt x="11" y="315"/>
                      </a:lnTo>
                      <a:lnTo>
                        <a:pt x="18" y="332"/>
                      </a:lnTo>
                      <a:lnTo>
                        <a:pt x="23" y="343"/>
                      </a:lnTo>
                      <a:lnTo>
                        <a:pt x="29" y="351"/>
                      </a:lnTo>
                      <a:lnTo>
                        <a:pt x="29" y="351"/>
                      </a:lnTo>
                      <a:lnTo>
                        <a:pt x="115" y="358"/>
                      </a:lnTo>
                      <a:lnTo>
                        <a:pt x="175" y="361"/>
                      </a:lnTo>
                      <a:lnTo>
                        <a:pt x="196" y="359"/>
                      </a:lnTo>
                      <a:lnTo>
                        <a:pt x="201" y="359"/>
                      </a:lnTo>
                      <a:lnTo>
                        <a:pt x="204" y="358"/>
                      </a:lnTo>
                      <a:lnTo>
                        <a:pt x="204" y="358"/>
                      </a:lnTo>
                      <a:lnTo>
                        <a:pt x="206" y="348"/>
                      </a:lnTo>
                      <a:lnTo>
                        <a:pt x="211" y="325"/>
                      </a:lnTo>
                      <a:lnTo>
                        <a:pt x="219" y="262"/>
                      </a:lnTo>
                      <a:lnTo>
                        <a:pt x="229" y="190"/>
                      </a:lnTo>
                      <a:lnTo>
                        <a:pt x="237" y="143"/>
                      </a:lnTo>
                      <a:lnTo>
                        <a:pt x="237" y="143"/>
                      </a:lnTo>
                      <a:lnTo>
                        <a:pt x="239" y="135"/>
                      </a:lnTo>
                      <a:lnTo>
                        <a:pt x="239" y="127"/>
                      </a:lnTo>
                      <a:lnTo>
                        <a:pt x="235" y="106"/>
                      </a:lnTo>
                      <a:lnTo>
                        <a:pt x="230" y="82"/>
                      </a:lnTo>
                      <a:lnTo>
                        <a:pt x="224" y="57"/>
                      </a:lnTo>
                      <a:lnTo>
                        <a:pt x="211" y="18"/>
                      </a:lnTo>
                      <a:lnTo>
                        <a:pt x="204" y="0"/>
                      </a:lnTo>
                      <a:lnTo>
                        <a:pt x="204" y="0"/>
                      </a:lnTo>
                      <a:lnTo>
                        <a:pt x="154" y="7"/>
                      </a:lnTo>
                      <a:lnTo>
                        <a:pt x="118" y="10"/>
                      </a:lnTo>
                      <a:lnTo>
                        <a:pt x="101" y="13"/>
                      </a:lnTo>
                      <a:lnTo>
                        <a:pt x="101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" name="Freeform 23">
                  <a:extLst>
                    <a:ext uri="{FF2B5EF4-FFF2-40B4-BE49-F238E27FC236}">
                      <a16:creationId xmlns:a16="http://schemas.microsoft.com/office/drawing/2014/main" id="{FE824C4D-AE26-4306-90F4-EF6AB9427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9288" y="3748089"/>
                  <a:ext cx="465138" cy="234950"/>
                </a:xfrm>
                <a:custGeom>
                  <a:avLst/>
                  <a:gdLst>
                    <a:gd name="T0" fmla="*/ 482 w 586"/>
                    <a:gd name="T1" fmla="*/ 0 h 295"/>
                    <a:gd name="T2" fmla="*/ 458 w 586"/>
                    <a:gd name="T3" fmla="*/ 11 h 295"/>
                    <a:gd name="T4" fmla="*/ 372 w 586"/>
                    <a:gd name="T5" fmla="*/ 53 h 295"/>
                    <a:gd name="T6" fmla="*/ 307 w 586"/>
                    <a:gd name="T7" fmla="*/ 94 h 295"/>
                    <a:gd name="T8" fmla="*/ 281 w 586"/>
                    <a:gd name="T9" fmla="*/ 117 h 295"/>
                    <a:gd name="T10" fmla="*/ 242 w 586"/>
                    <a:gd name="T11" fmla="*/ 155 h 295"/>
                    <a:gd name="T12" fmla="*/ 209 w 586"/>
                    <a:gd name="T13" fmla="*/ 183 h 295"/>
                    <a:gd name="T14" fmla="*/ 173 w 586"/>
                    <a:gd name="T15" fmla="*/ 203 h 295"/>
                    <a:gd name="T16" fmla="*/ 125 w 586"/>
                    <a:gd name="T17" fmla="*/ 220 h 295"/>
                    <a:gd name="T18" fmla="*/ 97 w 586"/>
                    <a:gd name="T19" fmla="*/ 229 h 295"/>
                    <a:gd name="T20" fmla="*/ 50 w 586"/>
                    <a:gd name="T21" fmla="*/ 237 h 295"/>
                    <a:gd name="T22" fmla="*/ 19 w 586"/>
                    <a:gd name="T23" fmla="*/ 237 h 295"/>
                    <a:gd name="T24" fmla="*/ 1 w 586"/>
                    <a:gd name="T25" fmla="*/ 233 h 295"/>
                    <a:gd name="T26" fmla="*/ 1 w 586"/>
                    <a:gd name="T27" fmla="*/ 235 h 295"/>
                    <a:gd name="T28" fmla="*/ 3 w 586"/>
                    <a:gd name="T29" fmla="*/ 246 h 295"/>
                    <a:gd name="T30" fmla="*/ 9 w 586"/>
                    <a:gd name="T31" fmla="*/ 255 h 295"/>
                    <a:gd name="T32" fmla="*/ 21 w 586"/>
                    <a:gd name="T33" fmla="*/ 264 h 295"/>
                    <a:gd name="T34" fmla="*/ 42 w 586"/>
                    <a:gd name="T35" fmla="*/ 274 h 295"/>
                    <a:gd name="T36" fmla="*/ 74 w 586"/>
                    <a:gd name="T37" fmla="*/ 284 h 295"/>
                    <a:gd name="T38" fmla="*/ 118 w 586"/>
                    <a:gd name="T39" fmla="*/ 292 h 295"/>
                    <a:gd name="T40" fmla="*/ 143 w 586"/>
                    <a:gd name="T41" fmla="*/ 295 h 295"/>
                    <a:gd name="T42" fmla="*/ 182 w 586"/>
                    <a:gd name="T43" fmla="*/ 295 h 295"/>
                    <a:gd name="T44" fmla="*/ 211 w 586"/>
                    <a:gd name="T45" fmla="*/ 290 h 295"/>
                    <a:gd name="T46" fmla="*/ 243 w 586"/>
                    <a:gd name="T47" fmla="*/ 279 h 295"/>
                    <a:gd name="T48" fmla="*/ 284 w 586"/>
                    <a:gd name="T49" fmla="*/ 261 h 295"/>
                    <a:gd name="T50" fmla="*/ 308 w 586"/>
                    <a:gd name="T51" fmla="*/ 255 h 295"/>
                    <a:gd name="T52" fmla="*/ 339 w 586"/>
                    <a:gd name="T53" fmla="*/ 253 h 295"/>
                    <a:gd name="T54" fmla="*/ 412 w 586"/>
                    <a:gd name="T55" fmla="*/ 253 h 295"/>
                    <a:gd name="T56" fmla="*/ 547 w 586"/>
                    <a:gd name="T57" fmla="*/ 246 h 295"/>
                    <a:gd name="T58" fmla="*/ 566 w 586"/>
                    <a:gd name="T59" fmla="*/ 144 h 295"/>
                    <a:gd name="T60" fmla="*/ 584 w 586"/>
                    <a:gd name="T61" fmla="*/ 48 h 295"/>
                    <a:gd name="T62" fmla="*/ 586 w 586"/>
                    <a:gd name="T63" fmla="*/ 39 h 295"/>
                    <a:gd name="T64" fmla="*/ 570 w 586"/>
                    <a:gd name="T65" fmla="*/ 30 h 295"/>
                    <a:gd name="T66" fmla="*/ 500 w 586"/>
                    <a:gd name="T67" fmla="*/ 3 h 295"/>
                    <a:gd name="T68" fmla="*/ 484 w 586"/>
                    <a:gd name="T69" fmla="*/ 0 h 295"/>
                    <a:gd name="T70" fmla="*/ 482 w 586"/>
                    <a:gd name="T71" fmla="*/ 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86" h="295">
                      <a:moveTo>
                        <a:pt x="482" y="0"/>
                      </a:moveTo>
                      <a:lnTo>
                        <a:pt x="482" y="0"/>
                      </a:lnTo>
                      <a:lnTo>
                        <a:pt x="474" y="5"/>
                      </a:lnTo>
                      <a:lnTo>
                        <a:pt x="458" y="11"/>
                      </a:lnTo>
                      <a:lnTo>
                        <a:pt x="404" y="37"/>
                      </a:lnTo>
                      <a:lnTo>
                        <a:pt x="372" y="53"/>
                      </a:lnTo>
                      <a:lnTo>
                        <a:pt x="337" y="73"/>
                      </a:lnTo>
                      <a:lnTo>
                        <a:pt x="307" y="94"/>
                      </a:lnTo>
                      <a:lnTo>
                        <a:pt x="294" y="105"/>
                      </a:lnTo>
                      <a:lnTo>
                        <a:pt x="281" y="117"/>
                      </a:lnTo>
                      <a:lnTo>
                        <a:pt x="281" y="117"/>
                      </a:lnTo>
                      <a:lnTo>
                        <a:pt x="242" y="155"/>
                      </a:lnTo>
                      <a:lnTo>
                        <a:pt x="225" y="170"/>
                      </a:lnTo>
                      <a:lnTo>
                        <a:pt x="209" y="183"/>
                      </a:lnTo>
                      <a:lnTo>
                        <a:pt x="193" y="193"/>
                      </a:lnTo>
                      <a:lnTo>
                        <a:pt x="173" y="203"/>
                      </a:lnTo>
                      <a:lnTo>
                        <a:pt x="152" y="211"/>
                      </a:lnTo>
                      <a:lnTo>
                        <a:pt x="125" y="220"/>
                      </a:lnTo>
                      <a:lnTo>
                        <a:pt x="125" y="220"/>
                      </a:lnTo>
                      <a:lnTo>
                        <a:pt x="97" y="229"/>
                      </a:lnTo>
                      <a:lnTo>
                        <a:pt x="71" y="233"/>
                      </a:lnTo>
                      <a:lnTo>
                        <a:pt x="50" y="237"/>
                      </a:lnTo>
                      <a:lnTo>
                        <a:pt x="34" y="237"/>
                      </a:lnTo>
                      <a:lnTo>
                        <a:pt x="19" y="237"/>
                      </a:lnTo>
                      <a:lnTo>
                        <a:pt x="9" y="235"/>
                      </a:lnTo>
                      <a:lnTo>
                        <a:pt x="1" y="233"/>
                      </a:lnTo>
                      <a:lnTo>
                        <a:pt x="1" y="233"/>
                      </a:lnTo>
                      <a:lnTo>
                        <a:pt x="1" y="235"/>
                      </a:lnTo>
                      <a:lnTo>
                        <a:pt x="0" y="240"/>
                      </a:lnTo>
                      <a:lnTo>
                        <a:pt x="3" y="246"/>
                      </a:lnTo>
                      <a:lnTo>
                        <a:pt x="5" y="251"/>
                      </a:lnTo>
                      <a:lnTo>
                        <a:pt x="9" y="255"/>
                      </a:lnTo>
                      <a:lnTo>
                        <a:pt x="14" y="259"/>
                      </a:lnTo>
                      <a:lnTo>
                        <a:pt x="21" y="264"/>
                      </a:lnTo>
                      <a:lnTo>
                        <a:pt x="31" y="269"/>
                      </a:lnTo>
                      <a:lnTo>
                        <a:pt x="42" y="274"/>
                      </a:lnTo>
                      <a:lnTo>
                        <a:pt x="57" y="279"/>
                      </a:lnTo>
                      <a:lnTo>
                        <a:pt x="74" y="284"/>
                      </a:lnTo>
                      <a:lnTo>
                        <a:pt x="94" y="289"/>
                      </a:lnTo>
                      <a:lnTo>
                        <a:pt x="118" y="292"/>
                      </a:lnTo>
                      <a:lnTo>
                        <a:pt x="118" y="292"/>
                      </a:lnTo>
                      <a:lnTo>
                        <a:pt x="143" y="295"/>
                      </a:lnTo>
                      <a:lnTo>
                        <a:pt x="164" y="295"/>
                      </a:lnTo>
                      <a:lnTo>
                        <a:pt x="182" y="295"/>
                      </a:lnTo>
                      <a:lnTo>
                        <a:pt x="196" y="293"/>
                      </a:lnTo>
                      <a:lnTo>
                        <a:pt x="211" y="290"/>
                      </a:lnTo>
                      <a:lnTo>
                        <a:pt x="222" y="287"/>
                      </a:lnTo>
                      <a:lnTo>
                        <a:pt x="243" y="279"/>
                      </a:lnTo>
                      <a:lnTo>
                        <a:pt x="263" y="269"/>
                      </a:lnTo>
                      <a:lnTo>
                        <a:pt x="284" y="261"/>
                      </a:lnTo>
                      <a:lnTo>
                        <a:pt x="295" y="258"/>
                      </a:lnTo>
                      <a:lnTo>
                        <a:pt x="308" y="255"/>
                      </a:lnTo>
                      <a:lnTo>
                        <a:pt x="323" y="253"/>
                      </a:lnTo>
                      <a:lnTo>
                        <a:pt x="339" y="253"/>
                      </a:lnTo>
                      <a:lnTo>
                        <a:pt x="339" y="253"/>
                      </a:lnTo>
                      <a:lnTo>
                        <a:pt x="412" y="253"/>
                      </a:lnTo>
                      <a:lnTo>
                        <a:pt x="479" y="250"/>
                      </a:lnTo>
                      <a:lnTo>
                        <a:pt x="547" y="246"/>
                      </a:lnTo>
                      <a:lnTo>
                        <a:pt x="547" y="246"/>
                      </a:lnTo>
                      <a:lnTo>
                        <a:pt x="566" y="144"/>
                      </a:lnTo>
                      <a:lnTo>
                        <a:pt x="581" y="73"/>
                      </a:lnTo>
                      <a:lnTo>
                        <a:pt x="584" y="48"/>
                      </a:lnTo>
                      <a:lnTo>
                        <a:pt x="586" y="39"/>
                      </a:lnTo>
                      <a:lnTo>
                        <a:pt x="586" y="39"/>
                      </a:lnTo>
                      <a:lnTo>
                        <a:pt x="581" y="35"/>
                      </a:lnTo>
                      <a:lnTo>
                        <a:pt x="570" y="30"/>
                      </a:lnTo>
                      <a:lnTo>
                        <a:pt x="536" y="14"/>
                      </a:lnTo>
                      <a:lnTo>
                        <a:pt x="500" y="3"/>
                      </a:lnTo>
                      <a:lnTo>
                        <a:pt x="487" y="0"/>
                      </a:lnTo>
                      <a:lnTo>
                        <a:pt x="484" y="0"/>
                      </a:lnTo>
                      <a:lnTo>
                        <a:pt x="482" y="0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" name="Freeform 24">
                  <a:extLst>
                    <a:ext uri="{FF2B5EF4-FFF2-40B4-BE49-F238E27FC236}">
                      <a16:creationId xmlns:a16="http://schemas.microsoft.com/office/drawing/2014/main" id="{ADBF600A-7352-4C5C-84AE-0C92C6089E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0125" y="3530601"/>
                  <a:ext cx="217488" cy="295275"/>
                </a:xfrm>
                <a:custGeom>
                  <a:avLst/>
                  <a:gdLst>
                    <a:gd name="T0" fmla="*/ 177 w 275"/>
                    <a:gd name="T1" fmla="*/ 8 h 372"/>
                    <a:gd name="T2" fmla="*/ 177 w 275"/>
                    <a:gd name="T3" fmla="*/ 8 h 372"/>
                    <a:gd name="T4" fmla="*/ 169 w 275"/>
                    <a:gd name="T5" fmla="*/ 8 h 372"/>
                    <a:gd name="T6" fmla="*/ 151 w 275"/>
                    <a:gd name="T7" fmla="*/ 8 h 372"/>
                    <a:gd name="T8" fmla="*/ 127 w 275"/>
                    <a:gd name="T9" fmla="*/ 13 h 372"/>
                    <a:gd name="T10" fmla="*/ 112 w 275"/>
                    <a:gd name="T11" fmla="*/ 16 h 372"/>
                    <a:gd name="T12" fmla="*/ 98 w 275"/>
                    <a:gd name="T13" fmla="*/ 20 h 372"/>
                    <a:gd name="T14" fmla="*/ 83 w 275"/>
                    <a:gd name="T15" fmla="*/ 26 h 372"/>
                    <a:gd name="T16" fmla="*/ 69 w 275"/>
                    <a:gd name="T17" fmla="*/ 34 h 372"/>
                    <a:gd name="T18" fmla="*/ 54 w 275"/>
                    <a:gd name="T19" fmla="*/ 44 h 372"/>
                    <a:gd name="T20" fmla="*/ 41 w 275"/>
                    <a:gd name="T21" fmla="*/ 55 h 372"/>
                    <a:gd name="T22" fmla="*/ 30 w 275"/>
                    <a:gd name="T23" fmla="*/ 70 h 372"/>
                    <a:gd name="T24" fmla="*/ 20 w 275"/>
                    <a:gd name="T25" fmla="*/ 85 h 372"/>
                    <a:gd name="T26" fmla="*/ 13 w 275"/>
                    <a:gd name="T27" fmla="*/ 104 h 372"/>
                    <a:gd name="T28" fmla="*/ 9 w 275"/>
                    <a:gd name="T29" fmla="*/ 125 h 372"/>
                    <a:gd name="T30" fmla="*/ 9 w 275"/>
                    <a:gd name="T31" fmla="*/ 125 h 372"/>
                    <a:gd name="T32" fmla="*/ 4 w 275"/>
                    <a:gd name="T33" fmla="*/ 167 h 372"/>
                    <a:gd name="T34" fmla="*/ 0 w 275"/>
                    <a:gd name="T35" fmla="*/ 205 h 372"/>
                    <a:gd name="T36" fmla="*/ 2 w 275"/>
                    <a:gd name="T37" fmla="*/ 237 h 372"/>
                    <a:gd name="T38" fmla="*/ 5 w 275"/>
                    <a:gd name="T39" fmla="*/ 267 h 372"/>
                    <a:gd name="T40" fmla="*/ 12 w 275"/>
                    <a:gd name="T41" fmla="*/ 289 h 372"/>
                    <a:gd name="T42" fmla="*/ 15 w 275"/>
                    <a:gd name="T43" fmla="*/ 301 h 372"/>
                    <a:gd name="T44" fmla="*/ 20 w 275"/>
                    <a:gd name="T45" fmla="*/ 309 h 372"/>
                    <a:gd name="T46" fmla="*/ 26 w 275"/>
                    <a:gd name="T47" fmla="*/ 318 h 372"/>
                    <a:gd name="T48" fmla="*/ 33 w 275"/>
                    <a:gd name="T49" fmla="*/ 327 h 372"/>
                    <a:gd name="T50" fmla="*/ 39 w 275"/>
                    <a:gd name="T51" fmla="*/ 333 h 372"/>
                    <a:gd name="T52" fmla="*/ 47 w 275"/>
                    <a:gd name="T53" fmla="*/ 340 h 372"/>
                    <a:gd name="T54" fmla="*/ 47 w 275"/>
                    <a:gd name="T55" fmla="*/ 340 h 372"/>
                    <a:gd name="T56" fmla="*/ 64 w 275"/>
                    <a:gd name="T57" fmla="*/ 351 h 372"/>
                    <a:gd name="T58" fmla="*/ 78 w 275"/>
                    <a:gd name="T59" fmla="*/ 359 h 372"/>
                    <a:gd name="T60" fmla="*/ 93 w 275"/>
                    <a:gd name="T61" fmla="*/ 364 h 372"/>
                    <a:gd name="T62" fmla="*/ 106 w 275"/>
                    <a:gd name="T63" fmla="*/ 367 h 372"/>
                    <a:gd name="T64" fmla="*/ 125 w 275"/>
                    <a:gd name="T65" fmla="*/ 372 h 372"/>
                    <a:gd name="T66" fmla="*/ 132 w 275"/>
                    <a:gd name="T67" fmla="*/ 372 h 372"/>
                    <a:gd name="T68" fmla="*/ 132 w 275"/>
                    <a:gd name="T69" fmla="*/ 372 h 372"/>
                    <a:gd name="T70" fmla="*/ 203 w 275"/>
                    <a:gd name="T71" fmla="*/ 189 h 372"/>
                    <a:gd name="T72" fmla="*/ 254 w 275"/>
                    <a:gd name="T73" fmla="*/ 62 h 372"/>
                    <a:gd name="T74" fmla="*/ 270 w 275"/>
                    <a:gd name="T75" fmla="*/ 20 h 372"/>
                    <a:gd name="T76" fmla="*/ 275 w 275"/>
                    <a:gd name="T77" fmla="*/ 2 h 372"/>
                    <a:gd name="T78" fmla="*/ 275 w 275"/>
                    <a:gd name="T79" fmla="*/ 2 h 372"/>
                    <a:gd name="T80" fmla="*/ 270 w 275"/>
                    <a:gd name="T81" fmla="*/ 0 h 372"/>
                    <a:gd name="T82" fmla="*/ 259 w 275"/>
                    <a:gd name="T83" fmla="*/ 2 h 372"/>
                    <a:gd name="T84" fmla="*/ 228 w 275"/>
                    <a:gd name="T85" fmla="*/ 4 h 372"/>
                    <a:gd name="T86" fmla="*/ 194 w 275"/>
                    <a:gd name="T87" fmla="*/ 8 h 372"/>
                    <a:gd name="T88" fmla="*/ 177 w 275"/>
                    <a:gd name="T89" fmla="*/ 8 h 372"/>
                    <a:gd name="T90" fmla="*/ 177 w 275"/>
                    <a:gd name="T91" fmla="*/ 8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75" h="372">
                      <a:moveTo>
                        <a:pt x="177" y="8"/>
                      </a:moveTo>
                      <a:lnTo>
                        <a:pt x="177" y="8"/>
                      </a:lnTo>
                      <a:lnTo>
                        <a:pt x="169" y="8"/>
                      </a:lnTo>
                      <a:lnTo>
                        <a:pt x="151" y="8"/>
                      </a:lnTo>
                      <a:lnTo>
                        <a:pt x="127" y="13"/>
                      </a:lnTo>
                      <a:lnTo>
                        <a:pt x="112" y="16"/>
                      </a:lnTo>
                      <a:lnTo>
                        <a:pt x="98" y="20"/>
                      </a:lnTo>
                      <a:lnTo>
                        <a:pt x="83" y="26"/>
                      </a:lnTo>
                      <a:lnTo>
                        <a:pt x="69" y="34"/>
                      </a:lnTo>
                      <a:lnTo>
                        <a:pt x="54" y="44"/>
                      </a:lnTo>
                      <a:lnTo>
                        <a:pt x="41" y="55"/>
                      </a:lnTo>
                      <a:lnTo>
                        <a:pt x="30" y="70"/>
                      </a:lnTo>
                      <a:lnTo>
                        <a:pt x="20" y="85"/>
                      </a:lnTo>
                      <a:lnTo>
                        <a:pt x="13" y="104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4" y="167"/>
                      </a:lnTo>
                      <a:lnTo>
                        <a:pt x="0" y="205"/>
                      </a:lnTo>
                      <a:lnTo>
                        <a:pt x="2" y="237"/>
                      </a:lnTo>
                      <a:lnTo>
                        <a:pt x="5" y="267"/>
                      </a:lnTo>
                      <a:lnTo>
                        <a:pt x="12" y="289"/>
                      </a:lnTo>
                      <a:lnTo>
                        <a:pt x="15" y="301"/>
                      </a:lnTo>
                      <a:lnTo>
                        <a:pt x="20" y="309"/>
                      </a:lnTo>
                      <a:lnTo>
                        <a:pt x="26" y="318"/>
                      </a:lnTo>
                      <a:lnTo>
                        <a:pt x="33" y="327"/>
                      </a:lnTo>
                      <a:lnTo>
                        <a:pt x="39" y="333"/>
                      </a:lnTo>
                      <a:lnTo>
                        <a:pt x="47" y="340"/>
                      </a:lnTo>
                      <a:lnTo>
                        <a:pt x="47" y="340"/>
                      </a:lnTo>
                      <a:lnTo>
                        <a:pt x="64" y="351"/>
                      </a:lnTo>
                      <a:lnTo>
                        <a:pt x="78" y="359"/>
                      </a:lnTo>
                      <a:lnTo>
                        <a:pt x="93" y="364"/>
                      </a:lnTo>
                      <a:lnTo>
                        <a:pt x="106" y="367"/>
                      </a:lnTo>
                      <a:lnTo>
                        <a:pt x="125" y="372"/>
                      </a:lnTo>
                      <a:lnTo>
                        <a:pt x="132" y="372"/>
                      </a:lnTo>
                      <a:lnTo>
                        <a:pt x="132" y="372"/>
                      </a:lnTo>
                      <a:lnTo>
                        <a:pt x="203" y="189"/>
                      </a:lnTo>
                      <a:lnTo>
                        <a:pt x="254" y="62"/>
                      </a:lnTo>
                      <a:lnTo>
                        <a:pt x="270" y="20"/>
                      </a:lnTo>
                      <a:lnTo>
                        <a:pt x="275" y="2"/>
                      </a:lnTo>
                      <a:lnTo>
                        <a:pt x="275" y="2"/>
                      </a:lnTo>
                      <a:lnTo>
                        <a:pt x="270" y="0"/>
                      </a:lnTo>
                      <a:lnTo>
                        <a:pt x="259" y="2"/>
                      </a:lnTo>
                      <a:lnTo>
                        <a:pt x="228" y="4"/>
                      </a:lnTo>
                      <a:lnTo>
                        <a:pt x="194" y="8"/>
                      </a:lnTo>
                      <a:lnTo>
                        <a:pt x="177" y="8"/>
                      </a:lnTo>
                      <a:lnTo>
                        <a:pt x="177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" name="Freeform 25">
                  <a:extLst>
                    <a:ext uri="{FF2B5EF4-FFF2-40B4-BE49-F238E27FC236}">
                      <a16:creationId xmlns:a16="http://schemas.microsoft.com/office/drawing/2014/main" id="{4D0E9A8B-6066-41F0-8E3A-1D3BA541F5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0138" y="3330576"/>
                  <a:ext cx="179388" cy="252413"/>
                </a:xfrm>
                <a:custGeom>
                  <a:avLst/>
                  <a:gdLst>
                    <a:gd name="T0" fmla="*/ 91 w 228"/>
                    <a:gd name="T1" fmla="*/ 6 h 318"/>
                    <a:gd name="T2" fmla="*/ 91 w 228"/>
                    <a:gd name="T3" fmla="*/ 6 h 318"/>
                    <a:gd name="T4" fmla="*/ 83 w 228"/>
                    <a:gd name="T5" fmla="*/ 14 h 318"/>
                    <a:gd name="T6" fmla="*/ 73 w 228"/>
                    <a:gd name="T7" fmla="*/ 22 h 318"/>
                    <a:gd name="T8" fmla="*/ 51 w 228"/>
                    <a:gd name="T9" fmla="*/ 37 h 318"/>
                    <a:gd name="T10" fmla="*/ 38 w 228"/>
                    <a:gd name="T11" fmla="*/ 45 h 318"/>
                    <a:gd name="T12" fmla="*/ 30 w 228"/>
                    <a:gd name="T13" fmla="*/ 53 h 318"/>
                    <a:gd name="T14" fmla="*/ 25 w 228"/>
                    <a:gd name="T15" fmla="*/ 58 h 318"/>
                    <a:gd name="T16" fmla="*/ 23 w 228"/>
                    <a:gd name="T17" fmla="*/ 65 h 318"/>
                    <a:gd name="T18" fmla="*/ 20 w 228"/>
                    <a:gd name="T19" fmla="*/ 71 h 318"/>
                    <a:gd name="T20" fmla="*/ 20 w 228"/>
                    <a:gd name="T21" fmla="*/ 78 h 318"/>
                    <a:gd name="T22" fmla="*/ 20 w 228"/>
                    <a:gd name="T23" fmla="*/ 78 h 318"/>
                    <a:gd name="T24" fmla="*/ 22 w 228"/>
                    <a:gd name="T25" fmla="*/ 102 h 318"/>
                    <a:gd name="T26" fmla="*/ 23 w 228"/>
                    <a:gd name="T27" fmla="*/ 118 h 318"/>
                    <a:gd name="T28" fmla="*/ 25 w 228"/>
                    <a:gd name="T29" fmla="*/ 126 h 318"/>
                    <a:gd name="T30" fmla="*/ 26 w 228"/>
                    <a:gd name="T31" fmla="*/ 129 h 318"/>
                    <a:gd name="T32" fmla="*/ 26 w 228"/>
                    <a:gd name="T33" fmla="*/ 129 h 318"/>
                    <a:gd name="T34" fmla="*/ 20 w 228"/>
                    <a:gd name="T35" fmla="*/ 131 h 318"/>
                    <a:gd name="T36" fmla="*/ 15 w 228"/>
                    <a:gd name="T37" fmla="*/ 134 h 318"/>
                    <a:gd name="T38" fmla="*/ 9 w 228"/>
                    <a:gd name="T39" fmla="*/ 139 h 318"/>
                    <a:gd name="T40" fmla="*/ 4 w 228"/>
                    <a:gd name="T41" fmla="*/ 149 h 318"/>
                    <a:gd name="T42" fmla="*/ 2 w 228"/>
                    <a:gd name="T43" fmla="*/ 155 h 318"/>
                    <a:gd name="T44" fmla="*/ 0 w 228"/>
                    <a:gd name="T45" fmla="*/ 162 h 318"/>
                    <a:gd name="T46" fmla="*/ 0 w 228"/>
                    <a:gd name="T47" fmla="*/ 172 h 318"/>
                    <a:gd name="T48" fmla="*/ 2 w 228"/>
                    <a:gd name="T49" fmla="*/ 181 h 318"/>
                    <a:gd name="T50" fmla="*/ 4 w 228"/>
                    <a:gd name="T51" fmla="*/ 194 h 318"/>
                    <a:gd name="T52" fmla="*/ 7 w 228"/>
                    <a:gd name="T53" fmla="*/ 207 h 318"/>
                    <a:gd name="T54" fmla="*/ 7 w 228"/>
                    <a:gd name="T55" fmla="*/ 207 h 318"/>
                    <a:gd name="T56" fmla="*/ 12 w 228"/>
                    <a:gd name="T57" fmla="*/ 222 h 318"/>
                    <a:gd name="T58" fmla="*/ 17 w 228"/>
                    <a:gd name="T59" fmla="*/ 235 h 318"/>
                    <a:gd name="T60" fmla="*/ 28 w 228"/>
                    <a:gd name="T61" fmla="*/ 258 h 318"/>
                    <a:gd name="T62" fmla="*/ 41 w 228"/>
                    <a:gd name="T63" fmla="*/ 277 h 318"/>
                    <a:gd name="T64" fmla="*/ 54 w 228"/>
                    <a:gd name="T65" fmla="*/ 292 h 318"/>
                    <a:gd name="T66" fmla="*/ 65 w 228"/>
                    <a:gd name="T67" fmla="*/ 303 h 318"/>
                    <a:gd name="T68" fmla="*/ 75 w 228"/>
                    <a:gd name="T69" fmla="*/ 311 h 318"/>
                    <a:gd name="T70" fmla="*/ 85 w 228"/>
                    <a:gd name="T71" fmla="*/ 318 h 318"/>
                    <a:gd name="T72" fmla="*/ 85 w 228"/>
                    <a:gd name="T73" fmla="*/ 318 h 318"/>
                    <a:gd name="T74" fmla="*/ 138 w 228"/>
                    <a:gd name="T75" fmla="*/ 250 h 318"/>
                    <a:gd name="T76" fmla="*/ 179 w 228"/>
                    <a:gd name="T77" fmla="*/ 198 h 318"/>
                    <a:gd name="T78" fmla="*/ 194 w 228"/>
                    <a:gd name="T79" fmla="*/ 177 h 318"/>
                    <a:gd name="T80" fmla="*/ 202 w 228"/>
                    <a:gd name="T81" fmla="*/ 162 h 318"/>
                    <a:gd name="T82" fmla="*/ 202 w 228"/>
                    <a:gd name="T83" fmla="*/ 162 h 318"/>
                    <a:gd name="T84" fmla="*/ 212 w 228"/>
                    <a:gd name="T85" fmla="*/ 134 h 318"/>
                    <a:gd name="T86" fmla="*/ 220 w 228"/>
                    <a:gd name="T87" fmla="*/ 97 h 318"/>
                    <a:gd name="T88" fmla="*/ 226 w 228"/>
                    <a:gd name="T89" fmla="*/ 63 h 318"/>
                    <a:gd name="T90" fmla="*/ 228 w 228"/>
                    <a:gd name="T91" fmla="*/ 52 h 318"/>
                    <a:gd name="T92" fmla="*/ 228 w 228"/>
                    <a:gd name="T93" fmla="*/ 45 h 318"/>
                    <a:gd name="T94" fmla="*/ 228 w 228"/>
                    <a:gd name="T95" fmla="*/ 45 h 318"/>
                    <a:gd name="T96" fmla="*/ 221 w 228"/>
                    <a:gd name="T97" fmla="*/ 40 h 318"/>
                    <a:gd name="T98" fmla="*/ 208 w 228"/>
                    <a:gd name="T99" fmla="*/ 32 h 318"/>
                    <a:gd name="T100" fmla="*/ 187 w 228"/>
                    <a:gd name="T101" fmla="*/ 22 h 318"/>
                    <a:gd name="T102" fmla="*/ 164 w 228"/>
                    <a:gd name="T103" fmla="*/ 13 h 318"/>
                    <a:gd name="T104" fmla="*/ 140 w 228"/>
                    <a:gd name="T105" fmla="*/ 4 h 318"/>
                    <a:gd name="T106" fmla="*/ 119 w 228"/>
                    <a:gd name="T107" fmla="*/ 0 h 318"/>
                    <a:gd name="T108" fmla="*/ 109 w 228"/>
                    <a:gd name="T109" fmla="*/ 0 h 318"/>
                    <a:gd name="T110" fmla="*/ 101 w 228"/>
                    <a:gd name="T111" fmla="*/ 0 h 318"/>
                    <a:gd name="T112" fmla="*/ 95 w 228"/>
                    <a:gd name="T113" fmla="*/ 3 h 318"/>
                    <a:gd name="T114" fmla="*/ 91 w 228"/>
                    <a:gd name="T115" fmla="*/ 6 h 318"/>
                    <a:gd name="T116" fmla="*/ 91 w 228"/>
                    <a:gd name="T117" fmla="*/ 6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28" h="318">
                      <a:moveTo>
                        <a:pt x="91" y="6"/>
                      </a:moveTo>
                      <a:lnTo>
                        <a:pt x="91" y="6"/>
                      </a:lnTo>
                      <a:lnTo>
                        <a:pt x="83" y="14"/>
                      </a:lnTo>
                      <a:lnTo>
                        <a:pt x="73" y="22"/>
                      </a:lnTo>
                      <a:lnTo>
                        <a:pt x="51" y="37"/>
                      </a:lnTo>
                      <a:lnTo>
                        <a:pt x="38" y="45"/>
                      </a:lnTo>
                      <a:lnTo>
                        <a:pt x="30" y="53"/>
                      </a:lnTo>
                      <a:lnTo>
                        <a:pt x="25" y="58"/>
                      </a:lnTo>
                      <a:lnTo>
                        <a:pt x="23" y="65"/>
                      </a:lnTo>
                      <a:lnTo>
                        <a:pt x="20" y="71"/>
                      </a:lnTo>
                      <a:lnTo>
                        <a:pt x="20" y="78"/>
                      </a:lnTo>
                      <a:lnTo>
                        <a:pt x="20" y="78"/>
                      </a:lnTo>
                      <a:lnTo>
                        <a:pt x="22" y="102"/>
                      </a:lnTo>
                      <a:lnTo>
                        <a:pt x="23" y="118"/>
                      </a:lnTo>
                      <a:lnTo>
                        <a:pt x="25" y="126"/>
                      </a:lnTo>
                      <a:lnTo>
                        <a:pt x="26" y="129"/>
                      </a:lnTo>
                      <a:lnTo>
                        <a:pt x="26" y="129"/>
                      </a:lnTo>
                      <a:lnTo>
                        <a:pt x="20" y="131"/>
                      </a:lnTo>
                      <a:lnTo>
                        <a:pt x="15" y="134"/>
                      </a:lnTo>
                      <a:lnTo>
                        <a:pt x="9" y="139"/>
                      </a:lnTo>
                      <a:lnTo>
                        <a:pt x="4" y="149"/>
                      </a:lnTo>
                      <a:lnTo>
                        <a:pt x="2" y="155"/>
                      </a:lnTo>
                      <a:lnTo>
                        <a:pt x="0" y="162"/>
                      </a:lnTo>
                      <a:lnTo>
                        <a:pt x="0" y="172"/>
                      </a:lnTo>
                      <a:lnTo>
                        <a:pt x="2" y="181"/>
                      </a:lnTo>
                      <a:lnTo>
                        <a:pt x="4" y="194"/>
                      </a:lnTo>
                      <a:lnTo>
                        <a:pt x="7" y="207"/>
                      </a:lnTo>
                      <a:lnTo>
                        <a:pt x="7" y="207"/>
                      </a:lnTo>
                      <a:lnTo>
                        <a:pt x="12" y="222"/>
                      </a:lnTo>
                      <a:lnTo>
                        <a:pt x="17" y="235"/>
                      </a:lnTo>
                      <a:lnTo>
                        <a:pt x="28" y="258"/>
                      </a:lnTo>
                      <a:lnTo>
                        <a:pt x="41" y="277"/>
                      </a:lnTo>
                      <a:lnTo>
                        <a:pt x="54" y="292"/>
                      </a:lnTo>
                      <a:lnTo>
                        <a:pt x="65" y="303"/>
                      </a:lnTo>
                      <a:lnTo>
                        <a:pt x="75" y="311"/>
                      </a:lnTo>
                      <a:lnTo>
                        <a:pt x="85" y="318"/>
                      </a:lnTo>
                      <a:lnTo>
                        <a:pt x="85" y="318"/>
                      </a:lnTo>
                      <a:lnTo>
                        <a:pt x="138" y="250"/>
                      </a:lnTo>
                      <a:lnTo>
                        <a:pt x="179" y="198"/>
                      </a:lnTo>
                      <a:lnTo>
                        <a:pt x="194" y="177"/>
                      </a:lnTo>
                      <a:lnTo>
                        <a:pt x="202" y="162"/>
                      </a:lnTo>
                      <a:lnTo>
                        <a:pt x="202" y="162"/>
                      </a:lnTo>
                      <a:lnTo>
                        <a:pt x="212" y="134"/>
                      </a:lnTo>
                      <a:lnTo>
                        <a:pt x="220" y="97"/>
                      </a:lnTo>
                      <a:lnTo>
                        <a:pt x="226" y="63"/>
                      </a:lnTo>
                      <a:lnTo>
                        <a:pt x="228" y="52"/>
                      </a:lnTo>
                      <a:lnTo>
                        <a:pt x="228" y="45"/>
                      </a:lnTo>
                      <a:lnTo>
                        <a:pt x="228" y="45"/>
                      </a:lnTo>
                      <a:lnTo>
                        <a:pt x="221" y="40"/>
                      </a:lnTo>
                      <a:lnTo>
                        <a:pt x="208" y="32"/>
                      </a:lnTo>
                      <a:lnTo>
                        <a:pt x="187" y="22"/>
                      </a:lnTo>
                      <a:lnTo>
                        <a:pt x="164" y="13"/>
                      </a:lnTo>
                      <a:lnTo>
                        <a:pt x="140" y="4"/>
                      </a:lnTo>
                      <a:lnTo>
                        <a:pt x="119" y="0"/>
                      </a:lnTo>
                      <a:lnTo>
                        <a:pt x="109" y="0"/>
                      </a:lnTo>
                      <a:lnTo>
                        <a:pt x="101" y="0"/>
                      </a:lnTo>
                      <a:lnTo>
                        <a:pt x="95" y="3"/>
                      </a:lnTo>
                      <a:lnTo>
                        <a:pt x="91" y="6"/>
                      </a:lnTo>
                      <a:lnTo>
                        <a:pt x="91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" name="Freeform 26">
                  <a:extLst>
                    <a:ext uri="{FF2B5EF4-FFF2-40B4-BE49-F238E27FC236}">
                      <a16:creationId xmlns:a16="http://schemas.microsoft.com/office/drawing/2014/main" id="{B33B5570-03B6-4ECC-9D48-9109D8EB63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5038" y="3227389"/>
                  <a:ext cx="401638" cy="160338"/>
                </a:xfrm>
                <a:custGeom>
                  <a:avLst/>
                  <a:gdLst>
                    <a:gd name="T0" fmla="*/ 506 w 506"/>
                    <a:gd name="T1" fmla="*/ 71 h 201"/>
                    <a:gd name="T2" fmla="*/ 480 w 506"/>
                    <a:gd name="T3" fmla="*/ 50 h 201"/>
                    <a:gd name="T4" fmla="*/ 438 w 506"/>
                    <a:gd name="T5" fmla="*/ 24 h 201"/>
                    <a:gd name="T6" fmla="*/ 397 w 506"/>
                    <a:gd name="T7" fmla="*/ 8 h 201"/>
                    <a:gd name="T8" fmla="*/ 367 w 506"/>
                    <a:gd name="T9" fmla="*/ 1 h 201"/>
                    <a:gd name="T10" fmla="*/ 350 w 506"/>
                    <a:gd name="T11" fmla="*/ 0 h 201"/>
                    <a:gd name="T12" fmla="*/ 321 w 506"/>
                    <a:gd name="T13" fmla="*/ 0 h 201"/>
                    <a:gd name="T14" fmla="*/ 298 w 506"/>
                    <a:gd name="T15" fmla="*/ 3 h 201"/>
                    <a:gd name="T16" fmla="*/ 263 w 506"/>
                    <a:gd name="T17" fmla="*/ 19 h 201"/>
                    <a:gd name="T18" fmla="*/ 211 w 506"/>
                    <a:gd name="T19" fmla="*/ 53 h 201"/>
                    <a:gd name="T20" fmla="*/ 188 w 506"/>
                    <a:gd name="T21" fmla="*/ 65 h 201"/>
                    <a:gd name="T22" fmla="*/ 162 w 506"/>
                    <a:gd name="T23" fmla="*/ 74 h 201"/>
                    <a:gd name="T24" fmla="*/ 110 w 506"/>
                    <a:gd name="T25" fmla="*/ 84 h 201"/>
                    <a:gd name="T26" fmla="*/ 63 w 506"/>
                    <a:gd name="T27" fmla="*/ 92 h 201"/>
                    <a:gd name="T28" fmla="*/ 37 w 506"/>
                    <a:gd name="T29" fmla="*/ 100 h 201"/>
                    <a:gd name="T30" fmla="*/ 24 w 506"/>
                    <a:gd name="T31" fmla="*/ 110 h 201"/>
                    <a:gd name="T32" fmla="*/ 19 w 506"/>
                    <a:gd name="T33" fmla="*/ 117 h 201"/>
                    <a:gd name="T34" fmla="*/ 3 w 506"/>
                    <a:gd name="T35" fmla="*/ 157 h 201"/>
                    <a:gd name="T36" fmla="*/ 0 w 506"/>
                    <a:gd name="T37" fmla="*/ 169 h 201"/>
                    <a:gd name="T38" fmla="*/ 3 w 506"/>
                    <a:gd name="T39" fmla="*/ 164 h 201"/>
                    <a:gd name="T40" fmla="*/ 16 w 506"/>
                    <a:gd name="T41" fmla="*/ 146 h 201"/>
                    <a:gd name="T42" fmla="*/ 34 w 506"/>
                    <a:gd name="T43" fmla="*/ 136 h 201"/>
                    <a:gd name="T44" fmla="*/ 45 w 506"/>
                    <a:gd name="T45" fmla="*/ 136 h 201"/>
                    <a:gd name="T46" fmla="*/ 71 w 506"/>
                    <a:gd name="T47" fmla="*/ 139 h 201"/>
                    <a:gd name="T48" fmla="*/ 125 w 506"/>
                    <a:gd name="T49" fmla="*/ 152 h 201"/>
                    <a:gd name="T50" fmla="*/ 149 w 506"/>
                    <a:gd name="T51" fmla="*/ 156 h 201"/>
                    <a:gd name="T52" fmla="*/ 170 w 506"/>
                    <a:gd name="T53" fmla="*/ 154 h 201"/>
                    <a:gd name="T54" fmla="*/ 201 w 506"/>
                    <a:gd name="T55" fmla="*/ 149 h 201"/>
                    <a:gd name="T56" fmla="*/ 211 w 506"/>
                    <a:gd name="T57" fmla="*/ 152 h 201"/>
                    <a:gd name="T58" fmla="*/ 246 w 506"/>
                    <a:gd name="T59" fmla="*/ 169 h 201"/>
                    <a:gd name="T60" fmla="*/ 245 w 506"/>
                    <a:gd name="T61" fmla="*/ 169 h 201"/>
                    <a:gd name="T62" fmla="*/ 248 w 506"/>
                    <a:gd name="T63" fmla="*/ 170 h 201"/>
                    <a:gd name="T64" fmla="*/ 292 w 506"/>
                    <a:gd name="T65" fmla="*/ 188 h 201"/>
                    <a:gd name="T66" fmla="*/ 313 w 506"/>
                    <a:gd name="T67" fmla="*/ 195 h 201"/>
                    <a:gd name="T68" fmla="*/ 350 w 506"/>
                    <a:gd name="T69" fmla="*/ 199 h 201"/>
                    <a:gd name="T70" fmla="*/ 389 w 506"/>
                    <a:gd name="T71" fmla="*/ 201 h 201"/>
                    <a:gd name="T72" fmla="*/ 402 w 506"/>
                    <a:gd name="T73" fmla="*/ 201 h 201"/>
                    <a:gd name="T74" fmla="*/ 433 w 506"/>
                    <a:gd name="T75" fmla="*/ 198 h 201"/>
                    <a:gd name="T76" fmla="*/ 453 w 506"/>
                    <a:gd name="T77" fmla="*/ 191 h 201"/>
                    <a:gd name="T78" fmla="*/ 454 w 506"/>
                    <a:gd name="T79" fmla="*/ 188 h 201"/>
                    <a:gd name="T80" fmla="*/ 480 w 506"/>
                    <a:gd name="T81" fmla="*/ 126 h 201"/>
                    <a:gd name="T82" fmla="*/ 506 w 506"/>
                    <a:gd name="T83" fmla="*/ 7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06" h="201">
                      <a:moveTo>
                        <a:pt x="506" y="71"/>
                      </a:moveTo>
                      <a:lnTo>
                        <a:pt x="506" y="71"/>
                      </a:lnTo>
                      <a:lnTo>
                        <a:pt x="493" y="61"/>
                      </a:lnTo>
                      <a:lnTo>
                        <a:pt x="480" y="50"/>
                      </a:lnTo>
                      <a:lnTo>
                        <a:pt x="461" y="37"/>
                      </a:lnTo>
                      <a:lnTo>
                        <a:pt x="438" y="24"/>
                      </a:lnTo>
                      <a:lnTo>
                        <a:pt x="410" y="13"/>
                      </a:lnTo>
                      <a:lnTo>
                        <a:pt x="397" y="8"/>
                      </a:lnTo>
                      <a:lnTo>
                        <a:pt x="381" y="5"/>
                      </a:lnTo>
                      <a:lnTo>
                        <a:pt x="367" y="1"/>
                      </a:lnTo>
                      <a:lnTo>
                        <a:pt x="350" y="0"/>
                      </a:lnTo>
                      <a:lnTo>
                        <a:pt x="350" y="0"/>
                      </a:lnTo>
                      <a:lnTo>
                        <a:pt x="336" y="0"/>
                      </a:lnTo>
                      <a:lnTo>
                        <a:pt x="321" y="0"/>
                      </a:lnTo>
                      <a:lnTo>
                        <a:pt x="310" y="1"/>
                      </a:lnTo>
                      <a:lnTo>
                        <a:pt x="298" y="3"/>
                      </a:lnTo>
                      <a:lnTo>
                        <a:pt x="279" y="11"/>
                      </a:lnTo>
                      <a:lnTo>
                        <a:pt x="263" y="19"/>
                      </a:lnTo>
                      <a:lnTo>
                        <a:pt x="230" y="40"/>
                      </a:lnTo>
                      <a:lnTo>
                        <a:pt x="211" y="53"/>
                      </a:lnTo>
                      <a:lnTo>
                        <a:pt x="188" y="65"/>
                      </a:lnTo>
                      <a:lnTo>
                        <a:pt x="188" y="65"/>
                      </a:lnTo>
                      <a:lnTo>
                        <a:pt x="175" y="70"/>
                      </a:lnTo>
                      <a:lnTo>
                        <a:pt x="162" y="74"/>
                      </a:lnTo>
                      <a:lnTo>
                        <a:pt x="136" y="81"/>
                      </a:lnTo>
                      <a:lnTo>
                        <a:pt x="110" y="84"/>
                      </a:lnTo>
                      <a:lnTo>
                        <a:pt x="86" y="87"/>
                      </a:lnTo>
                      <a:lnTo>
                        <a:pt x="63" y="92"/>
                      </a:lnTo>
                      <a:lnTo>
                        <a:pt x="45" y="97"/>
                      </a:lnTo>
                      <a:lnTo>
                        <a:pt x="37" y="100"/>
                      </a:lnTo>
                      <a:lnTo>
                        <a:pt x="29" y="105"/>
                      </a:lnTo>
                      <a:lnTo>
                        <a:pt x="24" y="110"/>
                      </a:lnTo>
                      <a:lnTo>
                        <a:pt x="19" y="117"/>
                      </a:lnTo>
                      <a:lnTo>
                        <a:pt x="19" y="117"/>
                      </a:lnTo>
                      <a:lnTo>
                        <a:pt x="8" y="141"/>
                      </a:lnTo>
                      <a:lnTo>
                        <a:pt x="3" y="157"/>
                      </a:lnTo>
                      <a:lnTo>
                        <a:pt x="0" y="165"/>
                      </a:lnTo>
                      <a:lnTo>
                        <a:pt x="0" y="169"/>
                      </a:lnTo>
                      <a:lnTo>
                        <a:pt x="0" y="169"/>
                      </a:lnTo>
                      <a:lnTo>
                        <a:pt x="3" y="164"/>
                      </a:lnTo>
                      <a:lnTo>
                        <a:pt x="11" y="152"/>
                      </a:lnTo>
                      <a:lnTo>
                        <a:pt x="16" y="146"/>
                      </a:lnTo>
                      <a:lnTo>
                        <a:pt x="24" y="141"/>
                      </a:lnTo>
                      <a:lnTo>
                        <a:pt x="34" y="136"/>
                      </a:lnTo>
                      <a:lnTo>
                        <a:pt x="45" y="136"/>
                      </a:lnTo>
                      <a:lnTo>
                        <a:pt x="45" y="136"/>
                      </a:lnTo>
                      <a:lnTo>
                        <a:pt x="58" y="138"/>
                      </a:lnTo>
                      <a:lnTo>
                        <a:pt x="71" y="139"/>
                      </a:lnTo>
                      <a:lnTo>
                        <a:pt x="97" y="146"/>
                      </a:lnTo>
                      <a:lnTo>
                        <a:pt x="125" y="152"/>
                      </a:lnTo>
                      <a:lnTo>
                        <a:pt x="138" y="156"/>
                      </a:lnTo>
                      <a:lnTo>
                        <a:pt x="149" y="156"/>
                      </a:lnTo>
                      <a:lnTo>
                        <a:pt x="149" y="156"/>
                      </a:lnTo>
                      <a:lnTo>
                        <a:pt x="170" y="154"/>
                      </a:lnTo>
                      <a:lnTo>
                        <a:pt x="185" y="152"/>
                      </a:lnTo>
                      <a:lnTo>
                        <a:pt x="201" y="149"/>
                      </a:lnTo>
                      <a:lnTo>
                        <a:pt x="201" y="149"/>
                      </a:lnTo>
                      <a:lnTo>
                        <a:pt x="211" y="152"/>
                      </a:lnTo>
                      <a:lnTo>
                        <a:pt x="225" y="159"/>
                      </a:lnTo>
                      <a:lnTo>
                        <a:pt x="246" y="169"/>
                      </a:lnTo>
                      <a:lnTo>
                        <a:pt x="246" y="169"/>
                      </a:lnTo>
                      <a:lnTo>
                        <a:pt x="245" y="169"/>
                      </a:lnTo>
                      <a:lnTo>
                        <a:pt x="245" y="170"/>
                      </a:lnTo>
                      <a:lnTo>
                        <a:pt x="248" y="170"/>
                      </a:lnTo>
                      <a:lnTo>
                        <a:pt x="259" y="177"/>
                      </a:lnTo>
                      <a:lnTo>
                        <a:pt x="292" y="188"/>
                      </a:lnTo>
                      <a:lnTo>
                        <a:pt x="292" y="188"/>
                      </a:lnTo>
                      <a:lnTo>
                        <a:pt x="313" y="195"/>
                      </a:lnTo>
                      <a:lnTo>
                        <a:pt x="332" y="198"/>
                      </a:lnTo>
                      <a:lnTo>
                        <a:pt x="350" y="199"/>
                      </a:lnTo>
                      <a:lnTo>
                        <a:pt x="365" y="201"/>
                      </a:lnTo>
                      <a:lnTo>
                        <a:pt x="389" y="201"/>
                      </a:lnTo>
                      <a:lnTo>
                        <a:pt x="402" y="201"/>
                      </a:lnTo>
                      <a:lnTo>
                        <a:pt x="402" y="201"/>
                      </a:lnTo>
                      <a:lnTo>
                        <a:pt x="415" y="201"/>
                      </a:lnTo>
                      <a:lnTo>
                        <a:pt x="433" y="198"/>
                      </a:lnTo>
                      <a:lnTo>
                        <a:pt x="448" y="193"/>
                      </a:lnTo>
                      <a:lnTo>
                        <a:pt x="453" y="191"/>
                      </a:lnTo>
                      <a:lnTo>
                        <a:pt x="454" y="188"/>
                      </a:lnTo>
                      <a:lnTo>
                        <a:pt x="454" y="188"/>
                      </a:lnTo>
                      <a:lnTo>
                        <a:pt x="462" y="167"/>
                      </a:lnTo>
                      <a:lnTo>
                        <a:pt x="480" y="126"/>
                      </a:lnTo>
                      <a:lnTo>
                        <a:pt x="506" y="71"/>
                      </a:lnTo>
                      <a:lnTo>
                        <a:pt x="506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" name="Freeform 27">
                  <a:extLst>
                    <a:ext uri="{FF2B5EF4-FFF2-40B4-BE49-F238E27FC236}">
                      <a16:creationId xmlns:a16="http://schemas.microsoft.com/office/drawing/2014/main" id="{E3F63052-AC14-473D-B22E-D53F95FA1F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0163" y="3148014"/>
                  <a:ext cx="185738" cy="157163"/>
                </a:xfrm>
                <a:custGeom>
                  <a:avLst/>
                  <a:gdLst>
                    <a:gd name="T0" fmla="*/ 234 w 234"/>
                    <a:gd name="T1" fmla="*/ 42 h 198"/>
                    <a:gd name="T2" fmla="*/ 234 w 234"/>
                    <a:gd name="T3" fmla="*/ 42 h 198"/>
                    <a:gd name="T4" fmla="*/ 230 w 234"/>
                    <a:gd name="T5" fmla="*/ 37 h 198"/>
                    <a:gd name="T6" fmla="*/ 222 w 234"/>
                    <a:gd name="T7" fmla="*/ 31 h 198"/>
                    <a:gd name="T8" fmla="*/ 209 w 234"/>
                    <a:gd name="T9" fmla="*/ 21 h 198"/>
                    <a:gd name="T10" fmla="*/ 193 w 234"/>
                    <a:gd name="T11" fmla="*/ 11 h 198"/>
                    <a:gd name="T12" fmla="*/ 182 w 234"/>
                    <a:gd name="T13" fmla="*/ 7 h 198"/>
                    <a:gd name="T14" fmla="*/ 170 w 234"/>
                    <a:gd name="T15" fmla="*/ 3 h 198"/>
                    <a:gd name="T16" fmla="*/ 159 w 234"/>
                    <a:gd name="T17" fmla="*/ 2 h 198"/>
                    <a:gd name="T18" fmla="*/ 146 w 234"/>
                    <a:gd name="T19" fmla="*/ 0 h 198"/>
                    <a:gd name="T20" fmla="*/ 131 w 234"/>
                    <a:gd name="T21" fmla="*/ 0 h 198"/>
                    <a:gd name="T22" fmla="*/ 117 w 234"/>
                    <a:gd name="T23" fmla="*/ 2 h 198"/>
                    <a:gd name="T24" fmla="*/ 100 w 234"/>
                    <a:gd name="T25" fmla="*/ 5 h 198"/>
                    <a:gd name="T26" fmla="*/ 84 w 234"/>
                    <a:gd name="T27" fmla="*/ 10 h 198"/>
                    <a:gd name="T28" fmla="*/ 84 w 234"/>
                    <a:gd name="T29" fmla="*/ 10 h 198"/>
                    <a:gd name="T30" fmla="*/ 55 w 234"/>
                    <a:gd name="T31" fmla="*/ 23 h 198"/>
                    <a:gd name="T32" fmla="*/ 32 w 234"/>
                    <a:gd name="T33" fmla="*/ 34 h 198"/>
                    <a:gd name="T34" fmla="*/ 18 w 234"/>
                    <a:gd name="T35" fmla="*/ 46 h 198"/>
                    <a:gd name="T36" fmla="*/ 13 w 234"/>
                    <a:gd name="T37" fmla="*/ 50 h 198"/>
                    <a:gd name="T38" fmla="*/ 8 w 234"/>
                    <a:gd name="T39" fmla="*/ 57 h 198"/>
                    <a:gd name="T40" fmla="*/ 3 w 234"/>
                    <a:gd name="T41" fmla="*/ 68 h 198"/>
                    <a:gd name="T42" fmla="*/ 0 w 234"/>
                    <a:gd name="T43" fmla="*/ 83 h 198"/>
                    <a:gd name="T44" fmla="*/ 0 w 234"/>
                    <a:gd name="T45" fmla="*/ 97 h 198"/>
                    <a:gd name="T46" fmla="*/ 0 w 234"/>
                    <a:gd name="T47" fmla="*/ 114 h 198"/>
                    <a:gd name="T48" fmla="*/ 0 w 234"/>
                    <a:gd name="T49" fmla="*/ 114 h 198"/>
                    <a:gd name="T50" fmla="*/ 1 w 234"/>
                    <a:gd name="T51" fmla="*/ 132 h 198"/>
                    <a:gd name="T52" fmla="*/ 5 w 234"/>
                    <a:gd name="T53" fmla="*/ 146 h 198"/>
                    <a:gd name="T54" fmla="*/ 8 w 234"/>
                    <a:gd name="T55" fmla="*/ 161 h 198"/>
                    <a:gd name="T56" fmla="*/ 13 w 234"/>
                    <a:gd name="T57" fmla="*/ 174 h 198"/>
                    <a:gd name="T58" fmla="*/ 22 w 234"/>
                    <a:gd name="T59" fmla="*/ 192 h 198"/>
                    <a:gd name="T60" fmla="*/ 26 w 234"/>
                    <a:gd name="T61" fmla="*/ 198 h 198"/>
                    <a:gd name="T62" fmla="*/ 26 w 234"/>
                    <a:gd name="T63" fmla="*/ 198 h 198"/>
                    <a:gd name="T64" fmla="*/ 47 w 234"/>
                    <a:gd name="T65" fmla="*/ 190 h 198"/>
                    <a:gd name="T66" fmla="*/ 92 w 234"/>
                    <a:gd name="T67" fmla="*/ 172 h 198"/>
                    <a:gd name="T68" fmla="*/ 141 w 234"/>
                    <a:gd name="T69" fmla="*/ 151 h 198"/>
                    <a:gd name="T70" fmla="*/ 159 w 234"/>
                    <a:gd name="T71" fmla="*/ 141 h 198"/>
                    <a:gd name="T72" fmla="*/ 165 w 234"/>
                    <a:gd name="T73" fmla="*/ 136 h 198"/>
                    <a:gd name="T74" fmla="*/ 169 w 234"/>
                    <a:gd name="T75" fmla="*/ 133 h 198"/>
                    <a:gd name="T76" fmla="*/ 169 w 234"/>
                    <a:gd name="T77" fmla="*/ 133 h 198"/>
                    <a:gd name="T78" fmla="*/ 206 w 234"/>
                    <a:gd name="T79" fmla="*/ 83 h 198"/>
                    <a:gd name="T80" fmla="*/ 225 w 234"/>
                    <a:gd name="T81" fmla="*/ 55 h 198"/>
                    <a:gd name="T82" fmla="*/ 232 w 234"/>
                    <a:gd name="T83" fmla="*/ 47 h 198"/>
                    <a:gd name="T84" fmla="*/ 234 w 234"/>
                    <a:gd name="T85" fmla="*/ 42 h 198"/>
                    <a:gd name="T86" fmla="*/ 234 w 234"/>
                    <a:gd name="T87" fmla="*/ 42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34" h="198">
                      <a:moveTo>
                        <a:pt x="234" y="42"/>
                      </a:moveTo>
                      <a:lnTo>
                        <a:pt x="234" y="42"/>
                      </a:lnTo>
                      <a:lnTo>
                        <a:pt x="230" y="37"/>
                      </a:lnTo>
                      <a:lnTo>
                        <a:pt x="222" y="31"/>
                      </a:lnTo>
                      <a:lnTo>
                        <a:pt x="209" y="21"/>
                      </a:lnTo>
                      <a:lnTo>
                        <a:pt x="193" y="11"/>
                      </a:lnTo>
                      <a:lnTo>
                        <a:pt x="182" y="7"/>
                      </a:lnTo>
                      <a:lnTo>
                        <a:pt x="170" y="3"/>
                      </a:lnTo>
                      <a:lnTo>
                        <a:pt x="159" y="2"/>
                      </a:lnTo>
                      <a:lnTo>
                        <a:pt x="146" y="0"/>
                      </a:lnTo>
                      <a:lnTo>
                        <a:pt x="131" y="0"/>
                      </a:lnTo>
                      <a:lnTo>
                        <a:pt x="117" y="2"/>
                      </a:lnTo>
                      <a:lnTo>
                        <a:pt x="100" y="5"/>
                      </a:lnTo>
                      <a:lnTo>
                        <a:pt x="84" y="10"/>
                      </a:lnTo>
                      <a:lnTo>
                        <a:pt x="84" y="10"/>
                      </a:lnTo>
                      <a:lnTo>
                        <a:pt x="55" y="23"/>
                      </a:lnTo>
                      <a:lnTo>
                        <a:pt x="32" y="34"/>
                      </a:lnTo>
                      <a:lnTo>
                        <a:pt x="18" y="46"/>
                      </a:lnTo>
                      <a:lnTo>
                        <a:pt x="13" y="50"/>
                      </a:lnTo>
                      <a:lnTo>
                        <a:pt x="8" y="57"/>
                      </a:lnTo>
                      <a:lnTo>
                        <a:pt x="3" y="68"/>
                      </a:lnTo>
                      <a:lnTo>
                        <a:pt x="0" y="83"/>
                      </a:lnTo>
                      <a:lnTo>
                        <a:pt x="0" y="97"/>
                      </a:ln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1" y="132"/>
                      </a:lnTo>
                      <a:lnTo>
                        <a:pt x="5" y="146"/>
                      </a:lnTo>
                      <a:lnTo>
                        <a:pt x="8" y="161"/>
                      </a:lnTo>
                      <a:lnTo>
                        <a:pt x="13" y="174"/>
                      </a:lnTo>
                      <a:lnTo>
                        <a:pt x="22" y="192"/>
                      </a:lnTo>
                      <a:lnTo>
                        <a:pt x="26" y="198"/>
                      </a:lnTo>
                      <a:lnTo>
                        <a:pt x="26" y="198"/>
                      </a:lnTo>
                      <a:lnTo>
                        <a:pt x="47" y="190"/>
                      </a:lnTo>
                      <a:lnTo>
                        <a:pt x="92" y="172"/>
                      </a:lnTo>
                      <a:lnTo>
                        <a:pt x="141" y="151"/>
                      </a:lnTo>
                      <a:lnTo>
                        <a:pt x="159" y="141"/>
                      </a:lnTo>
                      <a:lnTo>
                        <a:pt x="165" y="136"/>
                      </a:lnTo>
                      <a:lnTo>
                        <a:pt x="169" y="133"/>
                      </a:lnTo>
                      <a:lnTo>
                        <a:pt x="169" y="133"/>
                      </a:lnTo>
                      <a:lnTo>
                        <a:pt x="206" y="83"/>
                      </a:lnTo>
                      <a:lnTo>
                        <a:pt x="225" y="55"/>
                      </a:lnTo>
                      <a:lnTo>
                        <a:pt x="232" y="47"/>
                      </a:lnTo>
                      <a:lnTo>
                        <a:pt x="234" y="42"/>
                      </a:lnTo>
                      <a:lnTo>
                        <a:pt x="23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" name="Freeform 28">
                  <a:extLst>
                    <a:ext uri="{FF2B5EF4-FFF2-40B4-BE49-F238E27FC236}">
                      <a16:creationId xmlns:a16="http://schemas.microsoft.com/office/drawing/2014/main" id="{24087F55-7EB7-430F-8DE1-9499B02E8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9550" y="3013076"/>
                  <a:ext cx="238125" cy="158750"/>
                </a:xfrm>
                <a:custGeom>
                  <a:avLst/>
                  <a:gdLst>
                    <a:gd name="T0" fmla="*/ 15 w 299"/>
                    <a:gd name="T1" fmla="*/ 199 h 199"/>
                    <a:gd name="T2" fmla="*/ 15 w 299"/>
                    <a:gd name="T3" fmla="*/ 199 h 199"/>
                    <a:gd name="T4" fmla="*/ 9 w 299"/>
                    <a:gd name="T5" fmla="*/ 186 h 199"/>
                    <a:gd name="T6" fmla="*/ 5 w 299"/>
                    <a:gd name="T7" fmla="*/ 173 h 199"/>
                    <a:gd name="T8" fmla="*/ 0 w 299"/>
                    <a:gd name="T9" fmla="*/ 154 h 199"/>
                    <a:gd name="T10" fmla="*/ 0 w 299"/>
                    <a:gd name="T11" fmla="*/ 144 h 199"/>
                    <a:gd name="T12" fmla="*/ 0 w 299"/>
                    <a:gd name="T13" fmla="*/ 133 h 199"/>
                    <a:gd name="T14" fmla="*/ 2 w 299"/>
                    <a:gd name="T15" fmla="*/ 121 h 199"/>
                    <a:gd name="T16" fmla="*/ 5 w 299"/>
                    <a:gd name="T17" fmla="*/ 108 h 199"/>
                    <a:gd name="T18" fmla="*/ 10 w 299"/>
                    <a:gd name="T19" fmla="*/ 95 h 199"/>
                    <a:gd name="T20" fmla="*/ 15 w 299"/>
                    <a:gd name="T21" fmla="*/ 82 h 199"/>
                    <a:gd name="T22" fmla="*/ 23 w 299"/>
                    <a:gd name="T23" fmla="*/ 69 h 199"/>
                    <a:gd name="T24" fmla="*/ 35 w 299"/>
                    <a:gd name="T25" fmla="*/ 56 h 199"/>
                    <a:gd name="T26" fmla="*/ 35 w 299"/>
                    <a:gd name="T27" fmla="*/ 56 h 199"/>
                    <a:gd name="T28" fmla="*/ 57 w 299"/>
                    <a:gd name="T29" fmla="*/ 34 h 199"/>
                    <a:gd name="T30" fmla="*/ 67 w 299"/>
                    <a:gd name="T31" fmla="*/ 24 h 199"/>
                    <a:gd name="T32" fmla="*/ 78 w 299"/>
                    <a:gd name="T33" fmla="*/ 17 h 199"/>
                    <a:gd name="T34" fmla="*/ 88 w 299"/>
                    <a:gd name="T35" fmla="*/ 11 h 199"/>
                    <a:gd name="T36" fmla="*/ 98 w 299"/>
                    <a:gd name="T37" fmla="*/ 6 h 199"/>
                    <a:gd name="T38" fmla="*/ 106 w 299"/>
                    <a:gd name="T39" fmla="*/ 3 h 199"/>
                    <a:gd name="T40" fmla="*/ 116 w 299"/>
                    <a:gd name="T41" fmla="*/ 0 h 199"/>
                    <a:gd name="T42" fmla="*/ 134 w 299"/>
                    <a:gd name="T43" fmla="*/ 0 h 199"/>
                    <a:gd name="T44" fmla="*/ 150 w 299"/>
                    <a:gd name="T45" fmla="*/ 1 h 199"/>
                    <a:gd name="T46" fmla="*/ 168 w 299"/>
                    <a:gd name="T47" fmla="*/ 4 h 199"/>
                    <a:gd name="T48" fmla="*/ 184 w 299"/>
                    <a:gd name="T49" fmla="*/ 11 h 199"/>
                    <a:gd name="T50" fmla="*/ 184 w 299"/>
                    <a:gd name="T51" fmla="*/ 11 h 199"/>
                    <a:gd name="T52" fmla="*/ 218 w 299"/>
                    <a:gd name="T53" fmla="*/ 26 h 199"/>
                    <a:gd name="T54" fmla="*/ 247 w 299"/>
                    <a:gd name="T55" fmla="*/ 40 h 199"/>
                    <a:gd name="T56" fmla="*/ 260 w 299"/>
                    <a:gd name="T57" fmla="*/ 48 h 199"/>
                    <a:gd name="T58" fmla="*/ 270 w 299"/>
                    <a:gd name="T59" fmla="*/ 55 h 199"/>
                    <a:gd name="T60" fmla="*/ 276 w 299"/>
                    <a:gd name="T61" fmla="*/ 63 h 199"/>
                    <a:gd name="T62" fmla="*/ 281 w 299"/>
                    <a:gd name="T63" fmla="*/ 69 h 199"/>
                    <a:gd name="T64" fmla="*/ 281 w 299"/>
                    <a:gd name="T65" fmla="*/ 69 h 199"/>
                    <a:gd name="T66" fmla="*/ 288 w 299"/>
                    <a:gd name="T67" fmla="*/ 91 h 199"/>
                    <a:gd name="T68" fmla="*/ 296 w 299"/>
                    <a:gd name="T69" fmla="*/ 123 h 199"/>
                    <a:gd name="T70" fmla="*/ 298 w 299"/>
                    <a:gd name="T71" fmla="*/ 138 h 199"/>
                    <a:gd name="T72" fmla="*/ 299 w 299"/>
                    <a:gd name="T73" fmla="*/ 151 h 199"/>
                    <a:gd name="T74" fmla="*/ 298 w 299"/>
                    <a:gd name="T75" fmla="*/ 162 h 199"/>
                    <a:gd name="T76" fmla="*/ 296 w 299"/>
                    <a:gd name="T77" fmla="*/ 165 h 199"/>
                    <a:gd name="T78" fmla="*/ 294 w 299"/>
                    <a:gd name="T79" fmla="*/ 167 h 199"/>
                    <a:gd name="T80" fmla="*/ 294 w 299"/>
                    <a:gd name="T81" fmla="*/ 167 h 199"/>
                    <a:gd name="T82" fmla="*/ 278 w 299"/>
                    <a:gd name="T83" fmla="*/ 170 h 199"/>
                    <a:gd name="T84" fmla="*/ 246 w 299"/>
                    <a:gd name="T85" fmla="*/ 175 h 199"/>
                    <a:gd name="T86" fmla="*/ 150 w 299"/>
                    <a:gd name="T87" fmla="*/ 185 h 199"/>
                    <a:gd name="T88" fmla="*/ 15 w 299"/>
                    <a:gd name="T89" fmla="*/ 199 h 199"/>
                    <a:gd name="T90" fmla="*/ 15 w 299"/>
                    <a:gd name="T91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99" h="199">
                      <a:moveTo>
                        <a:pt x="15" y="199"/>
                      </a:moveTo>
                      <a:lnTo>
                        <a:pt x="15" y="199"/>
                      </a:lnTo>
                      <a:lnTo>
                        <a:pt x="9" y="186"/>
                      </a:lnTo>
                      <a:lnTo>
                        <a:pt x="5" y="173"/>
                      </a:lnTo>
                      <a:lnTo>
                        <a:pt x="0" y="154"/>
                      </a:lnTo>
                      <a:lnTo>
                        <a:pt x="0" y="144"/>
                      </a:lnTo>
                      <a:lnTo>
                        <a:pt x="0" y="133"/>
                      </a:lnTo>
                      <a:lnTo>
                        <a:pt x="2" y="121"/>
                      </a:lnTo>
                      <a:lnTo>
                        <a:pt x="5" y="108"/>
                      </a:lnTo>
                      <a:lnTo>
                        <a:pt x="10" y="95"/>
                      </a:lnTo>
                      <a:lnTo>
                        <a:pt x="15" y="82"/>
                      </a:lnTo>
                      <a:lnTo>
                        <a:pt x="23" y="69"/>
                      </a:lnTo>
                      <a:lnTo>
                        <a:pt x="35" y="56"/>
                      </a:lnTo>
                      <a:lnTo>
                        <a:pt x="35" y="56"/>
                      </a:lnTo>
                      <a:lnTo>
                        <a:pt x="57" y="34"/>
                      </a:lnTo>
                      <a:lnTo>
                        <a:pt x="67" y="24"/>
                      </a:lnTo>
                      <a:lnTo>
                        <a:pt x="78" y="17"/>
                      </a:lnTo>
                      <a:lnTo>
                        <a:pt x="88" y="11"/>
                      </a:lnTo>
                      <a:lnTo>
                        <a:pt x="98" y="6"/>
                      </a:lnTo>
                      <a:lnTo>
                        <a:pt x="106" y="3"/>
                      </a:lnTo>
                      <a:lnTo>
                        <a:pt x="116" y="0"/>
                      </a:lnTo>
                      <a:lnTo>
                        <a:pt x="134" y="0"/>
                      </a:lnTo>
                      <a:lnTo>
                        <a:pt x="150" y="1"/>
                      </a:lnTo>
                      <a:lnTo>
                        <a:pt x="168" y="4"/>
                      </a:lnTo>
                      <a:lnTo>
                        <a:pt x="184" y="11"/>
                      </a:lnTo>
                      <a:lnTo>
                        <a:pt x="184" y="11"/>
                      </a:lnTo>
                      <a:lnTo>
                        <a:pt x="218" y="26"/>
                      </a:lnTo>
                      <a:lnTo>
                        <a:pt x="247" y="40"/>
                      </a:lnTo>
                      <a:lnTo>
                        <a:pt x="260" y="48"/>
                      </a:lnTo>
                      <a:lnTo>
                        <a:pt x="270" y="55"/>
                      </a:lnTo>
                      <a:lnTo>
                        <a:pt x="276" y="63"/>
                      </a:lnTo>
                      <a:lnTo>
                        <a:pt x="281" y="69"/>
                      </a:lnTo>
                      <a:lnTo>
                        <a:pt x="281" y="69"/>
                      </a:lnTo>
                      <a:lnTo>
                        <a:pt x="288" y="91"/>
                      </a:lnTo>
                      <a:lnTo>
                        <a:pt x="296" y="123"/>
                      </a:lnTo>
                      <a:lnTo>
                        <a:pt x="298" y="138"/>
                      </a:lnTo>
                      <a:lnTo>
                        <a:pt x="299" y="151"/>
                      </a:lnTo>
                      <a:lnTo>
                        <a:pt x="298" y="162"/>
                      </a:lnTo>
                      <a:lnTo>
                        <a:pt x="296" y="165"/>
                      </a:lnTo>
                      <a:lnTo>
                        <a:pt x="294" y="167"/>
                      </a:lnTo>
                      <a:lnTo>
                        <a:pt x="294" y="167"/>
                      </a:lnTo>
                      <a:lnTo>
                        <a:pt x="278" y="170"/>
                      </a:lnTo>
                      <a:lnTo>
                        <a:pt x="246" y="175"/>
                      </a:lnTo>
                      <a:lnTo>
                        <a:pt x="150" y="185"/>
                      </a:lnTo>
                      <a:lnTo>
                        <a:pt x="15" y="199"/>
                      </a:lnTo>
                      <a:lnTo>
                        <a:pt x="15" y="1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" name="Freeform 29">
                  <a:extLst>
                    <a:ext uri="{FF2B5EF4-FFF2-40B4-BE49-F238E27FC236}">
                      <a16:creationId xmlns:a16="http://schemas.microsoft.com/office/drawing/2014/main" id="{3D732F01-068D-4B0B-9F36-66AEBAF9D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3213" y="2841626"/>
                  <a:ext cx="288925" cy="258763"/>
                </a:xfrm>
                <a:custGeom>
                  <a:avLst/>
                  <a:gdLst>
                    <a:gd name="T0" fmla="*/ 188 w 364"/>
                    <a:gd name="T1" fmla="*/ 324 h 326"/>
                    <a:gd name="T2" fmla="*/ 169 w 364"/>
                    <a:gd name="T3" fmla="*/ 326 h 326"/>
                    <a:gd name="T4" fmla="*/ 146 w 364"/>
                    <a:gd name="T5" fmla="*/ 321 h 326"/>
                    <a:gd name="T6" fmla="*/ 143 w 364"/>
                    <a:gd name="T7" fmla="*/ 318 h 326"/>
                    <a:gd name="T8" fmla="*/ 128 w 364"/>
                    <a:gd name="T9" fmla="*/ 284 h 326"/>
                    <a:gd name="T10" fmla="*/ 123 w 364"/>
                    <a:gd name="T11" fmla="*/ 256 h 326"/>
                    <a:gd name="T12" fmla="*/ 123 w 364"/>
                    <a:gd name="T13" fmla="*/ 227 h 326"/>
                    <a:gd name="T14" fmla="*/ 128 w 364"/>
                    <a:gd name="T15" fmla="*/ 199 h 326"/>
                    <a:gd name="T16" fmla="*/ 128 w 364"/>
                    <a:gd name="T17" fmla="*/ 178 h 326"/>
                    <a:gd name="T18" fmla="*/ 123 w 364"/>
                    <a:gd name="T19" fmla="*/ 162 h 326"/>
                    <a:gd name="T20" fmla="*/ 110 w 364"/>
                    <a:gd name="T21" fmla="*/ 149 h 326"/>
                    <a:gd name="T22" fmla="*/ 101 w 364"/>
                    <a:gd name="T23" fmla="*/ 144 h 326"/>
                    <a:gd name="T24" fmla="*/ 60 w 364"/>
                    <a:gd name="T25" fmla="*/ 133 h 326"/>
                    <a:gd name="T26" fmla="*/ 36 w 364"/>
                    <a:gd name="T27" fmla="*/ 120 h 326"/>
                    <a:gd name="T28" fmla="*/ 26 w 364"/>
                    <a:gd name="T29" fmla="*/ 110 h 326"/>
                    <a:gd name="T30" fmla="*/ 19 w 364"/>
                    <a:gd name="T31" fmla="*/ 97 h 326"/>
                    <a:gd name="T32" fmla="*/ 11 w 364"/>
                    <a:gd name="T33" fmla="*/ 65 h 326"/>
                    <a:gd name="T34" fmla="*/ 0 w 364"/>
                    <a:gd name="T35" fmla="*/ 0 h 326"/>
                    <a:gd name="T36" fmla="*/ 3 w 364"/>
                    <a:gd name="T37" fmla="*/ 9 h 326"/>
                    <a:gd name="T38" fmla="*/ 16 w 364"/>
                    <a:gd name="T39" fmla="*/ 29 h 326"/>
                    <a:gd name="T40" fmla="*/ 41 w 364"/>
                    <a:gd name="T41" fmla="*/ 52 h 326"/>
                    <a:gd name="T42" fmla="*/ 57 w 364"/>
                    <a:gd name="T43" fmla="*/ 60 h 326"/>
                    <a:gd name="T44" fmla="*/ 78 w 364"/>
                    <a:gd name="T45" fmla="*/ 65 h 326"/>
                    <a:gd name="T46" fmla="*/ 127 w 364"/>
                    <a:gd name="T47" fmla="*/ 69 h 326"/>
                    <a:gd name="T48" fmla="*/ 180 w 364"/>
                    <a:gd name="T49" fmla="*/ 78 h 326"/>
                    <a:gd name="T50" fmla="*/ 231 w 364"/>
                    <a:gd name="T51" fmla="*/ 91 h 326"/>
                    <a:gd name="T52" fmla="*/ 273 w 364"/>
                    <a:gd name="T53" fmla="*/ 110 h 326"/>
                    <a:gd name="T54" fmla="*/ 281 w 364"/>
                    <a:gd name="T55" fmla="*/ 117 h 326"/>
                    <a:gd name="T56" fmla="*/ 307 w 364"/>
                    <a:gd name="T57" fmla="*/ 147 h 326"/>
                    <a:gd name="T58" fmla="*/ 336 w 364"/>
                    <a:gd name="T59" fmla="*/ 196 h 326"/>
                    <a:gd name="T60" fmla="*/ 356 w 364"/>
                    <a:gd name="T61" fmla="*/ 240 h 326"/>
                    <a:gd name="T62" fmla="*/ 364 w 364"/>
                    <a:gd name="T63" fmla="*/ 259 h 326"/>
                    <a:gd name="T64" fmla="*/ 360 w 364"/>
                    <a:gd name="T65" fmla="*/ 315 h 326"/>
                    <a:gd name="T66" fmla="*/ 357 w 364"/>
                    <a:gd name="T67" fmla="*/ 324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64" h="326">
                      <a:moveTo>
                        <a:pt x="188" y="324"/>
                      </a:moveTo>
                      <a:lnTo>
                        <a:pt x="188" y="324"/>
                      </a:lnTo>
                      <a:lnTo>
                        <a:pt x="182" y="324"/>
                      </a:lnTo>
                      <a:lnTo>
                        <a:pt x="169" y="326"/>
                      </a:lnTo>
                      <a:lnTo>
                        <a:pt x="153" y="323"/>
                      </a:lnTo>
                      <a:lnTo>
                        <a:pt x="146" y="321"/>
                      </a:lnTo>
                      <a:lnTo>
                        <a:pt x="143" y="318"/>
                      </a:lnTo>
                      <a:lnTo>
                        <a:pt x="143" y="318"/>
                      </a:lnTo>
                      <a:lnTo>
                        <a:pt x="136" y="305"/>
                      </a:lnTo>
                      <a:lnTo>
                        <a:pt x="128" y="284"/>
                      </a:lnTo>
                      <a:lnTo>
                        <a:pt x="125" y="271"/>
                      </a:lnTo>
                      <a:lnTo>
                        <a:pt x="123" y="256"/>
                      </a:lnTo>
                      <a:lnTo>
                        <a:pt x="122" y="242"/>
                      </a:lnTo>
                      <a:lnTo>
                        <a:pt x="123" y="227"/>
                      </a:lnTo>
                      <a:lnTo>
                        <a:pt x="123" y="227"/>
                      </a:lnTo>
                      <a:lnTo>
                        <a:pt x="128" y="199"/>
                      </a:lnTo>
                      <a:lnTo>
                        <a:pt x="128" y="188"/>
                      </a:lnTo>
                      <a:lnTo>
                        <a:pt x="128" y="178"/>
                      </a:lnTo>
                      <a:lnTo>
                        <a:pt x="127" y="170"/>
                      </a:lnTo>
                      <a:lnTo>
                        <a:pt x="123" y="162"/>
                      </a:lnTo>
                      <a:lnTo>
                        <a:pt x="118" y="156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1" y="144"/>
                      </a:lnTo>
                      <a:lnTo>
                        <a:pt x="88" y="139"/>
                      </a:lnTo>
                      <a:lnTo>
                        <a:pt x="60" y="133"/>
                      </a:lnTo>
                      <a:lnTo>
                        <a:pt x="47" y="126"/>
                      </a:lnTo>
                      <a:lnTo>
                        <a:pt x="36" y="120"/>
                      </a:lnTo>
                      <a:lnTo>
                        <a:pt x="31" y="115"/>
                      </a:lnTo>
                      <a:lnTo>
                        <a:pt x="26" y="110"/>
                      </a:lnTo>
                      <a:lnTo>
                        <a:pt x="23" y="104"/>
                      </a:lnTo>
                      <a:lnTo>
                        <a:pt x="19" y="97"/>
                      </a:lnTo>
                      <a:lnTo>
                        <a:pt x="19" y="97"/>
                      </a:lnTo>
                      <a:lnTo>
                        <a:pt x="11" y="65"/>
                      </a:lnTo>
                      <a:lnTo>
                        <a:pt x="5" y="3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" y="9"/>
                      </a:lnTo>
                      <a:lnTo>
                        <a:pt x="8" y="19"/>
                      </a:lnTo>
                      <a:lnTo>
                        <a:pt x="16" y="29"/>
                      </a:lnTo>
                      <a:lnTo>
                        <a:pt x="26" y="42"/>
                      </a:lnTo>
                      <a:lnTo>
                        <a:pt x="41" y="52"/>
                      </a:lnTo>
                      <a:lnTo>
                        <a:pt x="49" y="56"/>
                      </a:lnTo>
                      <a:lnTo>
                        <a:pt x="57" y="60"/>
                      </a:lnTo>
                      <a:lnTo>
                        <a:pt x="67" y="63"/>
                      </a:lnTo>
                      <a:lnTo>
                        <a:pt x="78" y="65"/>
                      </a:lnTo>
                      <a:lnTo>
                        <a:pt x="78" y="65"/>
                      </a:lnTo>
                      <a:lnTo>
                        <a:pt x="127" y="69"/>
                      </a:lnTo>
                      <a:lnTo>
                        <a:pt x="154" y="73"/>
                      </a:lnTo>
                      <a:lnTo>
                        <a:pt x="180" y="78"/>
                      </a:lnTo>
                      <a:lnTo>
                        <a:pt x="206" y="82"/>
                      </a:lnTo>
                      <a:lnTo>
                        <a:pt x="231" y="91"/>
                      </a:lnTo>
                      <a:lnTo>
                        <a:pt x="253" y="99"/>
                      </a:lnTo>
                      <a:lnTo>
                        <a:pt x="273" y="110"/>
                      </a:lnTo>
                      <a:lnTo>
                        <a:pt x="273" y="110"/>
                      </a:lnTo>
                      <a:lnTo>
                        <a:pt x="281" y="117"/>
                      </a:lnTo>
                      <a:lnTo>
                        <a:pt x="291" y="126"/>
                      </a:lnTo>
                      <a:lnTo>
                        <a:pt x="307" y="147"/>
                      </a:lnTo>
                      <a:lnTo>
                        <a:pt x="323" y="172"/>
                      </a:lnTo>
                      <a:lnTo>
                        <a:pt x="336" y="196"/>
                      </a:lnTo>
                      <a:lnTo>
                        <a:pt x="347" y="220"/>
                      </a:lnTo>
                      <a:lnTo>
                        <a:pt x="356" y="240"/>
                      </a:lnTo>
                      <a:lnTo>
                        <a:pt x="364" y="259"/>
                      </a:lnTo>
                      <a:lnTo>
                        <a:pt x="364" y="259"/>
                      </a:lnTo>
                      <a:lnTo>
                        <a:pt x="362" y="292"/>
                      </a:lnTo>
                      <a:lnTo>
                        <a:pt x="360" y="315"/>
                      </a:lnTo>
                      <a:lnTo>
                        <a:pt x="359" y="321"/>
                      </a:lnTo>
                      <a:lnTo>
                        <a:pt x="357" y="324"/>
                      </a:lnTo>
                      <a:lnTo>
                        <a:pt x="188" y="3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" name="Freeform 30">
                  <a:extLst>
                    <a:ext uri="{FF2B5EF4-FFF2-40B4-BE49-F238E27FC236}">
                      <a16:creationId xmlns:a16="http://schemas.microsoft.com/office/drawing/2014/main" id="{9E886B16-A23A-4C52-B9DF-6D7ABFBA0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8375" y="2867026"/>
                  <a:ext cx="225425" cy="347663"/>
                </a:xfrm>
                <a:custGeom>
                  <a:avLst/>
                  <a:gdLst>
                    <a:gd name="T0" fmla="*/ 28 w 284"/>
                    <a:gd name="T1" fmla="*/ 331 h 438"/>
                    <a:gd name="T2" fmla="*/ 44 w 284"/>
                    <a:gd name="T3" fmla="*/ 304 h 438"/>
                    <a:gd name="T4" fmla="*/ 60 w 284"/>
                    <a:gd name="T5" fmla="*/ 266 h 438"/>
                    <a:gd name="T6" fmla="*/ 65 w 284"/>
                    <a:gd name="T7" fmla="*/ 236 h 438"/>
                    <a:gd name="T8" fmla="*/ 63 w 284"/>
                    <a:gd name="T9" fmla="*/ 216 h 438"/>
                    <a:gd name="T10" fmla="*/ 60 w 284"/>
                    <a:gd name="T11" fmla="*/ 208 h 438"/>
                    <a:gd name="T12" fmla="*/ 42 w 284"/>
                    <a:gd name="T13" fmla="*/ 180 h 438"/>
                    <a:gd name="T14" fmla="*/ 16 w 284"/>
                    <a:gd name="T15" fmla="*/ 146 h 438"/>
                    <a:gd name="T16" fmla="*/ 5 w 284"/>
                    <a:gd name="T17" fmla="*/ 117 h 438"/>
                    <a:gd name="T18" fmla="*/ 2 w 284"/>
                    <a:gd name="T19" fmla="*/ 98 h 438"/>
                    <a:gd name="T20" fmla="*/ 2 w 284"/>
                    <a:gd name="T21" fmla="*/ 57 h 438"/>
                    <a:gd name="T22" fmla="*/ 7 w 284"/>
                    <a:gd name="T23" fmla="*/ 26 h 438"/>
                    <a:gd name="T24" fmla="*/ 15 w 284"/>
                    <a:gd name="T25" fmla="*/ 0 h 438"/>
                    <a:gd name="T26" fmla="*/ 21 w 284"/>
                    <a:gd name="T27" fmla="*/ 8 h 438"/>
                    <a:gd name="T28" fmla="*/ 46 w 284"/>
                    <a:gd name="T29" fmla="*/ 39 h 438"/>
                    <a:gd name="T30" fmla="*/ 68 w 284"/>
                    <a:gd name="T31" fmla="*/ 59 h 438"/>
                    <a:gd name="T32" fmla="*/ 80 w 284"/>
                    <a:gd name="T33" fmla="*/ 65 h 438"/>
                    <a:gd name="T34" fmla="*/ 102 w 284"/>
                    <a:gd name="T35" fmla="*/ 72 h 438"/>
                    <a:gd name="T36" fmla="*/ 127 w 284"/>
                    <a:gd name="T37" fmla="*/ 76 h 438"/>
                    <a:gd name="T38" fmla="*/ 141 w 284"/>
                    <a:gd name="T39" fmla="*/ 85 h 438"/>
                    <a:gd name="T40" fmla="*/ 150 w 284"/>
                    <a:gd name="T41" fmla="*/ 96 h 438"/>
                    <a:gd name="T42" fmla="*/ 156 w 284"/>
                    <a:gd name="T43" fmla="*/ 112 h 438"/>
                    <a:gd name="T44" fmla="*/ 158 w 284"/>
                    <a:gd name="T45" fmla="*/ 124 h 438"/>
                    <a:gd name="T46" fmla="*/ 169 w 284"/>
                    <a:gd name="T47" fmla="*/ 177 h 438"/>
                    <a:gd name="T48" fmla="*/ 180 w 284"/>
                    <a:gd name="T49" fmla="*/ 201 h 438"/>
                    <a:gd name="T50" fmla="*/ 198 w 284"/>
                    <a:gd name="T51" fmla="*/ 223 h 438"/>
                    <a:gd name="T52" fmla="*/ 210 w 284"/>
                    <a:gd name="T53" fmla="*/ 234 h 438"/>
                    <a:gd name="T54" fmla="*/ 232 w 284"/>
                    <a:gd name="T55" fmla="*/ 249 h 438"/>
                    <a:gd name="T56" fmla="*/ 253 w 284"/>
                    <a:gd name="T57" fmla="*/ 255 h 438"/>
                    <a:gd name="T58" fmla="*/ 263 w 284"/>
                    <a:gd name="T59" fmla="*/ 270 h 438"/>
                    <a:gd name="T60" fmla="*/ 268 w 284"/>
                    <a:gd name="T61" fmla="*/ 286 h 438"/>
                    <a:gd name="T62" fmla="*/ 283 w 284"/>
                    <a:gd name="T63" fmla="*/ 336 h 438"/>
                    <a:gd name="T64" fmla="*/ 284 w 284"/>
                    <a:gd name="T65" fmla="*/ 354 h 438"/>
                    <a:gd name="T66" fmla="*/ 281 w 284"/>
                    <a:gd name="T67" fmla="*/ 377 h 438"/>
                    <a:gd name="T68" fmla="*/ 279 w 284"/>
                    <a:gd name="T69" fmla="*/ 400 h 438"/>
                    <a:gd name="T70" fmla="*/ 281 w 284"/>
                    <a:gd name="T71" fmla="*/ 416 h 438"/>
                    <a:gd name="T72" fmla="*/ 278 w 284"/>
                    <a:gd name="T73" fmla="*/ 421 h 438"/>
                    <a:gd name="T74" fmla="*/ 275 w 284"/>
                    <a:gd name="T75" fmla="*/ 422 h 438"/>
                    <a:gd name="T76" fmla="*/ 255 w 284"/>
                    <a:gd name="T77" fmla="*/ 434 h 438"/>
                    <a:gd name="T78" fmla="*/ 229 w 284"/>
                    <a:gd name="T79" fmla="*/ 438 h 438"/>
                    <a:gd name="T80" fmla="*/ 184 w 284"/>
                    <a:gd name="T81" fmla="*/ 432 h 438"/>
                    <a:gd name="T82" fmla="*/ 151 w 284"/>
                    <a:gd name="T83" fmla="*/ 422 h 438"/>
                    <a:gd name="T84" fmla="*/ 119 w 284"/>
                    <a:gd name="T85" fmla="*/ 409 h 438"/>
                    <a:gd name="T86" fmla="*/ 70 w 284"/>
                    <a:gd name="T87" fmla="*/ 378 h 438"/>
                    <a:gd name="T88" fmla="*/ 41 w 284"/>
                    <a:gd name="T89" fmla="*/ 351 h 438"/>
                    <a:gd name="T90" fmla="*/ 28 w 284"/>
                    <a:gd name="T91" fmla="*/ 331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84" h="438">
                      <a:moveTo>
                        <a:pt x="28" y="331"/>
                      </a:moveTo>
                      <a:lnTo>
                        <a:pt x="28" y="331"/>
                      </a:lnTo>
                      <a:lnTo>
                        <a:pt x="36" y="318"/>
                      </a:lnTo>
                      <a:lnTo>
                        <a:pt x="44" y="304"/>
                      </a:lnTo>
                      <a:lnTo>
                        <a:pt x="52" y="286"/>
                      </a:lnTo>
                      <a:lnTo>
                        <a:pt x="60" y="266"/>
                      </a:lnTo>
                      <a:lnTo>
                        <a:pt x="65" y="247"/>
                      </a:lnTo>
                      <a:lnTo>
                        <a:pt x="65" y="236"/>
                      </a:lnTo>
                      <a:lnTo>
                        <a:pt x="65" y="226"/>
                      </a:lnTo>
                      <a:lnTo>
                        <a:pt x="63" y="216"/>
                      </a:lnTo>
                      <a:lnTo>
                        <a:pt x="60" y="208"/>
                      </a:lnTo>
                      <a:lnTo>
                        <a:pt x="60" y="208"/>
                      </a:lnTo>
                      <a:lnTo>
                        <a:pt x="52" y="193"/>
                      </a:lnTo>
                      <a:lnTo>
                        <a:pt x="42" y="180"/>
                      </a:lnTo>
                      <a:lnTo>
                        <a:pt x="25" y="158"/>
                      </a:lnTo>
                      <a:lnTo>
                        <a:pt x="16" y="146"/>
                      </a:lnTo>
                      <a:lnTo>
                        <a:pt x="10" y="133"/>
                      </a:lnTo>
                      <a:lnTo>
                        <a:pt x="5" y="117"/>
                      </a:lnTo>
                      <a:lnTo>
                        <a:pt x="2" y="98"/>
                      </a:lnTo>
                      <a:lnTo>
                        <a:pt x="2" y="98"/>
                      </a:lnTo>
                      <a:lnTo>
                        <a:pt x="0" y="76"/>
                      </a:lnTo>
                      <a:lnTo>
                        <a:pt x="2" y="57"/>
                      </a:lnTo>
                      <a:lnTo>
                        <a:pt x="3" y="41"/>
                      </a:lnTo>
                      <a:lnTo>
                        <a:pt x="7" y="26"/>
                      </a:lnTo>
                      <a:lnTo>
                        <a:pt x="12" y="7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8"/>
                      </a:lnTo>
                      <a:lnTo>
                        <a:pt x="36" y="28"/>
                      </a:lnTo>
                      <a:lnTo>
                        <a:pt x="46" y="39"/>
                      </a:lnTo>
                      <a:lnTo>
                        <a:pt x="57" y="49"/>
                      </a:lnTo>
                      <a:lnTo>
                        <a:pt x="68" y="59"/>
                      </a:lnTo>
                      <a:lnTo>
                        <a:pt x="80" y="65"/>
                      </a:lnTo>
                      <a:lnTo>
                        <a:pt x="80" y="65"/>
                      </a:lnTo>
                      <a:lnTo>
                        <a:pt x="91" y="68"/>
                      </a:lnTo>
                      <a:lnTo>
                        <a:pt x="102" y="72"/>
                      </a:lnTo>
                      <a:lnTo>
                        <a:pt x="115" y="73"/>
                      </a:lnTo>
                      <a:lnTo>
                        <a:pt x="127" y="76"/>
                      </a:lnTo>
                      <a:lnTo>
                        <a:pt x="137" y="81"/>
                      </a:lnTo>
                      <a:lnTo>
                        <a:pt x="141" y="85"/>
                      </a:lnTo>
                      <a:lnTo>
                        <a:pt x="146" y="89"/>
                      </a:lnTo>
                      <a:lnTo>
                        <a:pt x="150" y="96"/>
                      </a:lnTo>
                      <a:lnTo>
                        <a:pt x="153" y="104"/>
                      </a:lnTo>
                      <a:lnTo>
                        <a:pt x="156" y="112"/>
                      </a:lnTo>
                      <a:lnTo>
                        <a:pt x="158" y="124"/>
                      </a:lnTo>
                      <a:lnTo>
                        <a:pt x="158" y="124"/>
                      </a:lnTo>
                      <a:lnTo>
                        <a:pt x="164" y="162"/>
                      </a:lnTo>
                      <a:lnTo>
                        <a:pt x="169" y="177"/>
                      </a:lnTo>
                      <a:lnTo>
                        <a:pt x="174" y="190"/>
                      </a:lnTo>
                      <a:lnTo>
                        <a:pt x="180" y="201"/>
                      </a:lnTo>
                      <a:lnTo>
                        <a:pt x="189" y="211"/>
                      </a:lnTo>
                      <a:lnTo>
                        <a:pt x="198" y="223"/>
                      </a:lnTo>
                      <a:lnTo>
                        <a:pt x="210" y="234"/>
                      </a:lnTo>
                      <a:lnTo>
                        <a:pt x="210" y="234"/>
                      </a:lnTo>
                      <a:lnTo>
                        <a:pt x="223" y="244"/>
                      </a:lnTo>
                      <a:lnTo>
                        <a:pt x="232" y="249"/>
                      </a:lnTo>
                      <a:lnTo>
                        <a:pt x="247" y="252"/>
                      </a:lnTo>
                      <a:lnTo>
                        <a:pt x="253" y="255"/>
                      </a:lnTo>
                      <a:lnTo>
                        <a:pt x="258" y="260"/>
                      </a:lnTo>
                      <a:lnTo>
                        <a:pt x="263" y="270"/>
                      </a:lnTo>
                      <a:lnTo>
                        <a:pt x="268" y="286"/>
                      </a:lnTo>
                      <a:lnTo>
                        <a:pt x="268" y="286"/>
                      </a:lnTo>
                      <a:lnTo>
                        <a:pt x="276" y="317"/>
                      </a:lnTo>
                      <a:lnTo>
                        <a:pt x="283" y="336"/>
                      </a:lnTo>
                      <a:lnTo>
                        <a:pt x="283" y="344"/>
                      </a:lnTo>
                      <a:lnTo>
                        <a:pt x="284" y="354"/>
                      </a:lnTo>
                      <a:lnTo>
                        <a:pt x="281" y="377"/>
                      </a:lnTo>
                      <a:lnTo>
                        <a:pt x="281" y="377"/>
                      </a:lnTo>
                      <a:lnTo>
                        <a:pt x="279" y="390"/>
                      </a:lnTo>
                      <a:lnTo>
                        <a:pt x="279" y="400"/>
                      </a:lnTo>
                      <a:lnTo>
                        <a:pt x="281" y="411"/>
                      </a:lnTo>
                      <a:lnTo>
                        <a:pt x="281" y="416"/>
                      </a:lnTo>
                      <a:lnTo>
                        <a:pt x="279" y="417"/>
                      </a:lnTo>
                      <a:lnTo>
                        <a:pt x="278" y="421"/>
                      </a:lnTo>
                      <a:lnTo>
                        <a:pt x="275" y="422"/>
                      </a:lnTo>
                      <a:lnTo>
                        <a:pt x="275" y="422"/>
                      </a:lnTo>
                      <a:lnTo>
                        <a:pt x="263" y="429"/>
                      </a:lnTo>
                      <a:lnTo>
                        <a:pt x="255" y="434"/>
                      </a:lnTo>
                      <a:lnTo>
                        <a:pt x="245" y="437"/>
                      </a:lnTo>
                      <a:lnTo>
                        <a:pt x="229" y="438"/>
                      </a:lnTo>
                      <a:lnTo>
                        <a:pt x="210" y="437"/>
                      </a:lnTo>
                      <a:lnTo>
                        <a:pt x="184" y="432"/>
                      </a:lnTo>
                      <a:lnTo>
                        <a:pt x="151" y="422"/>
                      </a:lnTo>
                      <a:lnTo>
                        <a:pt x="151" y="422"/>
                      </a:lnTo>
                      <a:lnTo>
                        <a:pt x="133" y="416"/>
                      </a:lnTo>
                      <a:lnTo>
                        <a:pt x="119" y="409"/>
                      </a:lnTo>
                      <a:lnTo>
                        <a:pt x="91" y="395"/>
                      </a:lnTo>
                      <a:lnTo>
                        <a:pt x="70" y="378"/>
                      </a:lnTo>
                      <a:lnTo>
                        <a:pt x="54" y="364"/>
                      </a:lnTo>
                      <a:lnTo>
                        <a:pt x="41" y="351"/>
                      </a:lnTo>
                      <a:lnTo>
                        <a:pt x="33" y="341"/>
                      </a:lnTo>
                      <a:lnTo>
                        <a:pt x="28" y="331"/>
                      </a:lnTo>
                      <a:lnTo>
                        <a:pt x="28" y="3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" name="Freeform 31">
                  <a:extLst>
                    <a:ext uri="{FF2B5EF4-FFF2-40B4-BE49-F238E27FC236}">
                      <a16:creationId xmlns:a16="http://schemas.microsoft.com/office/drawing/2014/main" id="{2FCB5881-7461-4A1C-AEB2-37EBBD88AA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9825" y="3130551"/>
                  <a:ext cx="596900" cy="279400"/>
                </a:xfrm>
                <a:custGeom>
                  <a:avLst/>
                  <a:gdLst>
                    <a:gd name="T0" fmla="*/ 0 w 754"/>
                    <a:gd name="T1" fmla="*/ 141 h 351"/>
                    <a:gd name="T2" fmla="*/ 8 w 754"/>
                    <a:gd name="T3" fmla="*/ 110 h 351"/>
                    <a:gd name="T4" fmla="*/ 28 w 754"/>
                    <a:gd name="T5" fmla="*/ 70 h 351"/>
                    <a:gd name="T6" fmla="*/ 47 w 754"/>
                    <a:gd name="T7" fmla="*/ 42 h 351"/>
                    <a:gd name="T8" fmla="*/ 72 w 754"/>
                    <a:gd name="T9" fmla="*/ 19 h 351"/>
                    <a:gd name="T10" fmla="*/ 101 w 754"/>
                    <a:gd name="T11" fmla="*/ 3 h 351"/>
                    <a:gd name="T12" fmla="*/ 127 w 754"/>
                    <a:gd name="T13" fmla="*/ 0 h 351"/>
                    <a:gd name="T14" fmla="*/ 146 w 754"/>
                    <a:gd name="T15" fmla="*/ 2 h 351"/>
                    <a:gd name="T16" fmla="*/ 156 w 754"/>
                    <a:gd name="T17" fmla="*/ 5 h 351"/>
                    <a:gd name="T18" fmla="*/ 193 w 754"/>
                    <a:gd name="T19" fmla="*/ 24 h 351"/>
                    <a:gd name="T20" fmla="*/ 221 w 754"/>
                    <a:gd name="T21" fmla="*/ 50 h 351"/>
                    <a:gd name="T22" fmla="*/ 242 w 754"/>
                    <a:gd name="T23" fmla="*/ 83 h 351"/>
                    <a:gd name="T24" fmla="*/ 257 w 754"/>
                    <a:gd name="T25" fmla="*/ 115 h 351"/>
                    <a:gd name="T26" fmla="*/ 271 w 754"/>
                    <a:gd name="T27" fmla="*/ 172 h 351"/>
                    <a:gd name="T28" fmla="*/ 273 w 754"/>
                    <a:gd name="T29" fmla="*/ 193 h 351"/>
                    <a:gd name="T30" fmla="*/ 273 w 754"/>
                    <a:gd name="T31" fmla="*/ 187 h 351"/>
                    <a:gd name="T32" fmla="*/ 288 w 754"/>
                    <a:gd name="T33" fmla="*/ 159 h 351"/>
                    <a:gd name="T34" fmla="*/ 301 w 754"/>
                    <a:gd name="T35" fmla="*/ 143 h 351"/>
                    <a:gd name="T36" fmla="*/ 318 w 754"/>
                    <a:gd name="T37" fmla="*/ 128 h 351"/>
                    <a:gd name="T38" fmla="*/ 341 w 754"/>
                    <a:gd name="T39" fmla="*/ 118 h 351"/>
                    <a:gd name="T40" fmla="*/ 369 w 754"/>
                    <a:gd name="T41" fmla="*/ 115 h 351"/>
                    <a:gd name="T42" fmla="*/ 403 w 754"/>
                    <a:gd name="T43" fmla="*/ 122 h 351"/>
                    <a:gd name="T44" fmla="*/ 421 w 754"/>
                    <a:gd name="T45" fmla="*/ 128 h 351"/>
                    <a:gd name="T46" fmla="*/ 453 w 754"/>
                    <a:gd name="T47" fmla="*/ 144 h 351"/>
                    <a:gd name="T48" fmla="*/ 481 w 754"/>
                    <a:gd name="T49" fmla="*/ 166 h 351"/>
                    <a:gd name="T50" fmla="*/ 515 w 754"/>
                    <a:gd name="T51" fmla="*/ 198 h 351"/>
                    <a:gd name="T52" fmla="*/ 542 w 754"/>
                    <a:gd name="T53" fmla="*/ 235 h 351"/>
                    <a:gd name="T54" fmla="*/ 552 w 754"/>
                    <a:gd name="T55" fmla="*/ 252 h 351"/>
                    <a:gd name="T56" fmla="*/ 588 w 754"/>
                    <a:gd name="T57" fmla="*/ 245 h 351"/>
                    <a:gd name="T58" fmla="*/ 619 w 754"/>
                    <a:gd name="T59" fmla="*/ 242 h 351"/>
                    <a:gd name="T60" fmla="*/ 643 w 754"/>
                    <a:gd name="T61" fmla="*/ 245 h 351"/>
                    <a:gd name="T62" fmla="*/ 664 w 754"/>
                    <a:gd name="T63" fmla="*/ 253 h 351"/>
                    <a:gd name="T64" fmla="*/ 692 w 754"/>
                    <a:gd name="T65" fmla="*/ 271 h 351"/>
                    <a:gd name="T66" fmla="*/ 702 w 754"/>
                    <a:gd name="T67" fmla="*/ 284 h 351"/>
                    <a:gd name="T68" fmla="*/ 702 w 754"/>
                    <a:gd name="T69" fmla="*/ 291 h 351"/>
                    <a:gd name="T70" fmla="*/ 706 w 754"/>
                    <a:gd name="T71" fmla="*/ 297 h 351"/>
                    <a:gd name="T72" fmla="*/ 734 w 754"/>
                    <a:gd name="T73" fmla="*/ 312 h 351"/>
                    <a:gd name="T74" fmla="*/ 752 w 754"/>
                    <a:gd name="T75" fmla="*/ 323 h 351"/>
                    <a:gd name="T76" fmla="*/ 752 w 754"/>
                    <a:gd name="T77" fmla="*/ 331 h 351"/>
                    <a:gd name="T78" fmla="*/ 737 w 754"/>
                    <a:gd name="T79" fmla="*/ 339 h 351"/>
                    <a:gd name="T80" fmla="*/ 702 w 754"/>
                    <a:gd name="T81" fmla="*/ 346 h 351"/>
                    <a:gd name="T82" fmla="*/ 676 w 754"/>
                    <a:gd name="T83" fmla="*/ 349 h 351"/>
                    <a:gd name="T84" fmla="*/ 642 w 754"/>
                    <a:gd name="T85" fmla="*/ 349 h 351"/>
                    <a:gd name="T86" fmla="*/ 554 w 754"/>
                    <a:gd name="T87" fmla="*/ 336 h 351"/>
                    <a:gd name="T88" fmla="*/ 448 w 754"/>
                    <a:gd name="T89" fmla="*/ 310 h 351"/>
                    <a:gd name="T90" fmla="*/ 335 w 754"/>
                    <a:gd name="T91" fmla="*/ 274 h 351"/>
                    <a:gd name="T92" fmla="*/ 172 w 754"/>
                    <a:gd name="T93" fmla="*/ 216 h 351"/>
                    <a:gd name="T94" fmla="*/ 23 w 754"/>
                    <a:gd name="T95" fmla="*/ 154 h 351"/>
                    <a:gd name="T96" fmla="*/ 0 w 754"/>
                    <a:gd name="T97" fmla="*/ 141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54" h="351">
                      <a:moveTo>
                        <a:pt x="0" y="141"/>
                      </a:moveTo>
                      <a:lnTo>
                        <a:pt x="0" y="141"/>
                      </a:lnTo>
                      <a:lnTo>
                        <a:pt x="2" y="131"/>
                      </a:lnTo>
                      <a:lnTo>
                        <a:pt x="8" y="110"/>
                      </a:lnTo>
                      <a:lnTo>
                        <a:pt x="20" y="84"/>
                      </a:lnTo>
                      <a:lnTo>
                        <a:pt x="28" y="70"/>
                      </a:lnTo>
                      <a:lnTo>
                        <a:pt x="37" y="55"/>
                      </a:lnTo>
                      <a:lnTo>
                        <a:pt x="47" y="42"/>
                      </a:lnTo>
                      <a:lnTo>
                        <a:pt x="59" y="29"/>
                      </a:lnTo>
                      <a:lnTo>
                        <a:pt x="72" y="19"/>
                      </a:lnTo>
                      <a:lnTo>
                        <a:pt x="85" y="10"/>
                      </a:lnTo>
                      <a:lnTo>
                        <a:pt x="101" y="3"/>
                      </a:lnTo>
                      <a:lnTo>
                        <a:pt x="117" y="0"/>
                      </a:lnTo>
                      <a:lnTo>
                        <a:pt x="127" y="0"/>
                      </a:lnTo>
                      <a:lnTo>
                        <a:pt x="137" y="0"/>
                      </a:lnTo>
                      <a:lnTo>
                        <a:pt x="146" y="2"/>
                      </a:lnTo>
                      <a:lnTo>
                        <a:pt x="156" y="5"/>
                      </a:lnTo>
                      <a:lnTo>
                        <a:pt x="156" y="5"/>
                      </a:lnTo>
                      <a:lnTo>
                        <a:pt x="175" y="13"/>
                      </a:lnTo>
                      <a:lnTo>
                        <a:pt x="193" y="24"/>
                      </a:lnTo>
                      <a:lnTo>
                        <a:pt x="208" y="36"/>
                      </a:lnTo>
                      <a:lnTo>
                        <a:pt x="221" y="50"/>
                      </a:lnTo>
                      <a:lnTo>
                        <a:pt x="232" y="67"/>
                      </a:lnTo>
                      <a:lnTo>
                        <a:pt x="242" y="83"/>
                      </a:lnTo>
                      <a:lnTo>
                        <a:pt x="250" y="99"/>
                      </a:lnTo>
                      <a:lnTo>
                        <a:pt x="257" y="115"/>
                      </a:lnTo>
                      <a:lnTo>
                        <a:pt x="266" y="148"/>
                      </a:lnTo>
                      <a:lnTo>
                        <a:pt x="271" y="172"/>
                      </a:lnTo>
                      <a:lnTo>
                        <a:pt x="273" y="190"/>
                      </a:lnTo>
                      <a:lnTo>
                        <a:pt x="273" y="193"/>
                      </a:lnTo>
                      <a:lnTo>
                        <a:pt x="273" y="193"/>
                      </a:lnTo>
                      <a:lnTo>
                        <a:pt x="273" y="187"/>
                      </a:lnTo>
                      <a:lnTo>
                        <a:pt x="278" y="174"/>
                      </a:lnTo>
                      <a:lnTo>
                        <a:pt x="288" y="159"/>
                      </a:lnTo>
                      <a:lnTo>
                        <a:pt x="292" y="151"/>
                      </a:lnTo>
                      <a:lnTo>
                        <a:pt x="301" y="143"/>
                      </a:lnTo>
                      <a:lnTo>
                        <a:pt x="309" y="135"/>
                      </a:lnTo>
                      <a:lnTo>
                        <a:pt x="318" y="128"/>
                      </a:lnTo>
                      <a:lnTo>
                        <a:pt x="328" y="123"/>
                      </a:lnTo>
                      <a:lnTo>
                        <a:pt x="341" y="118"/>
                      </a:lnTo>
                      <a:lnTo>
                        <a:pt x="354" y="117"/>
                      </a:lnTo>
                      <a:lnTo>
                        <a:pt x="369" y="115"/>
                      </a:lnTo>
                      <a:lnTo>
                        <a:pt x="385" y="117"/>
                      </a:lnTo>
                      <a:lnTo>
                        <a:pt x="403" y="122"/>
                      </a:lnTo>
                      <a:lnTo>
                        <a:pt x="403" y="122"/>
                      </a:lnTo>
                      <a:lnTo>
                        <a:pt x="421" y="128"/>
                      </a:lnTo>
                      <a:lnTo>
                        <a:pt x="437" y="136"/>
                      </a:lnTo>
                      <a:lnTo>
                        <a:pt x="453" y="144"/>
                      </a:lnTo>
                      <a:lnTo>
                        <a:pt x="468" y="154"/>
                      </a:lnTo>
                      <a:lnTo>
                        <a:pt x="481" y="166"/>
                      </a:lnTo>
                      <a:lnTo>
                        <a:pt x="492" y="175"/>
                      </a:lnTo>
                      <a:lnTo>
                        <a:pt x="515" y="198"/>
                      </a:lnTo>
                      <a:lnTo>
                        <a:pt x="531" y="218"/>
                      </a:lnTo>
                      <a:lnTo>
                        <a:pt x="542" y="235"/>
                      </a:lnTo>
                      <a:lnTo>
                        <a:pt x="552" y="252"/>
                      </a:lnTo>
                      <a:lnTo>
                        <a:pt x="552" y="252"/>
                      </a:lnTo>
                      <a:lnTo>
                        <a:pt x="564" y="250"/>
                      </a:lnTo>
                      <a:lnTo>
                        <a:pt x="588" y="245"/>
                      </a:lnTo>
                      <a:lnTo>
                        <a:pt x="603" y="243"/>
                      </a:lnTo>
                      <a:lnTo>
                        <a:pt x="619" y="242"/>
                      </a:lnTo>
                      <a:lnTo>
                        <a:pt x="632" y="242"/>
                      </a:lnTo>
                      <a:lnTo>
                        <a:pt x="643" y="245"/>
                      </a:lnTo>
                      <a:lnTo>
                        <a:pt x="643" y="245"/>
                      </a:lnTo>
                      <a:lnTo>
                        <a:pt x="664" y="253"/>
                      </a:lnTo>
                      <a:lnTo>
                        <a:pt x="684" y="265"/>
                      </a:lnTo>
                      <a:lnTo>
                        <a:pt x="692" y="271"/>
                      </a:lnTo>
                      <a:lnTo>
                        <a:pt x="697" y="278"/>
                      </a:lnTo>
                      <a:lnTo>
                        <a:pt x="702" y="284"/>
                      </a:lnTo>
                      <a:lnTo>
                        <a:pt x="702" y="291"/>
                      </a:lnTo>
                      <a:lnTo>
                        <a:pt x="702" y="291"/>
                      </a:lnTo>
                      <a:lnTo>
                        <a:pt x="703" y="294"/>
                      </a:lnTo>
                      <a:lnTo>
                        <a:pt x="706" y="297"/>
                      </a:lnTo>
                      <a:lnTo>
                        <a:pt x="718" y="304"/>
                      </a:lnTo>
                      <a:lnTo>
                        <a:pt x="734" y="312"/>
                      </a:lnTo>
                      <a:lnTo>
                        <a:pt x="747" y="320"/>
                      </a:lnTo>
                      <a:lnTo>
                        <a:pt x="752" y="323"/>
                      </a:lnTo>
                      <a:lnTo>
                        <a:pt x="754" y="328"/>
                      </a:lnTo>
                      <a:lnTo>
                        <a:pt x="752" y="331"/>
                      </a:lnTo>
                      <a:lnTo>
                        <a:pt x="747" y="336"/>
                      </a:lnTo>
                      <a:lnTo>
                        <a:pt x="737" y="339"/>
                      </a:lnTo>
                      <a:lnTo>
                        <a:pt x="723" y="343"/>
                      </a:lnTo>
                      <a:lnTo>
                        <a:pt x="702" y="346"/>
                      </a:lnTo>
                      <a:lnTo>
                        <a:pt x="676" y="349"/>
                      </a:lnTo>
                      <a:lnTo>
                        <a:pt x="676" y="349"/>
                      </a:lnTo>
                      <a:lnTo>
                        <a:pt x="659" y="351"/>
                      </a:lnTo>
                      <a:lnTo>
                        <a:pt x="642" y="349"/>
                      </a:lnTo>
                      <a:lnTo>
                        <a:pt x="601" y="346"/>
                      </a:lnTo>
                      <a:lnTo>
                        <a:pt x="554" y="336"/>
                      </a:lnTo>
                      <a:lnTo>
                        <a:pt x="503" y="325"/>
                      </a:lnTo>
                      <a:lnTo>
                        <a:pt x="448" y="310"/>
                      </a:lnTo>
                      <a:lnTo>
                        <a:pt x="391" y="292"/>
                      </a:lnTo>
                      <a:lnTo>
                        <a:pt x="335" y="274"/>
                      </a:lnTo>
                      <a:lnTo>
                        <a:pt x="278" y="255"/>
                      </a:lnTo>
                      <a:lnTo>
                        <a:pt x="172" y="216"/>
                      </a:lnTo>
                      <a:lnTo>
                        <a:pt x="83" y="180"/>
                      </a:lnTo>
                      <a:lnTo>
                        <a:pt x="23" y="154"/>
                      </a:lnTo>
                      <a:lnTo>
                        <a:pt x="7" y="146"/>
                      </a:lnTo>
                      <a:lnTo>
                        <a:pt x="0" y="141"/>
                      </a:lnTo>
                      <a:lnTo>
                        <a:pt x="0" y="1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" name="Freeform 32">
                  <a:extLst>
                    <a:ext uri="{FF2B5EF4-FFF2-40B4-BE49-F238E27FC236}">
                      <a16:creationId xmlns:a16="http://schemas.microsoft.com/office/drawing/2014/main" id="{31B2861E-737F-4865-B33A-D98A58808F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7213" y="2981326"/>
                  <a:ext cx="204788" cy="149225"/>
                </a:xfrm>
                <a:custGeom>
                  <a:avLst/>
                  <a:gdLst>
                    <a:gd name="T0" fmla="*/ 0 w 260"/>
                    <a:gd name="T1" fmla="*/ 147 h 186"/>
                    <a:gd name="T2" fmla="*/ 0 w 260"/>
                    <a:gd name="T3" fmla="*/ 147 h 186"/>
                    <a:gd name="T4" fmla="*/ 0 w 260"/>
                    <a:gd name="T5" fmla="*/ 125 h 186"/>
                    <a:gd name="T6" fmla="*/ 2 w 260"/>
                    <a:gd name="T7" fmla="*/ 105 h 186"/>
                    <a:gd name="T8" fmla="*/ 5 w 260"/>
                    <a:gd name="T9" fmla="*/ 84 h 186"/>
                    <a:gd name="T10" fmla="*/ 8 w 260"/>
                    <a:gd name="T11" fmla="*/ 73 h 186"/>
                    <a:gd name="T12" fmla="*/ 12 w 260"/>
                    <a:gd name="T13" fmla="*/ 61 h 186"/>
                    <a:gd name="T14" fmla="*/ 16 w 260"/>
                    <a:gd name="T15" fmla="*/ 50 h 186"/>
                    <a:gd name="T16" fmla="*/ 23 w 260"/>
                    <a:gd name="T17" fmla="*/ 40 h 186"/>
                    <a:gd name="T18" fmla="*/ 31 w 260"/>
                    <a:gd name="T19" fmla="*/ 30 h 186"/>
                    <a:gd name="T20" fmla="*/ 41 w 260"/>
                    <a:gd name="T21" fmla="*/ 22 h 186"/>
                    <a:gd name="T22" fmla="*/ 52 w 260"/>
                    <a:gd name="T23" fmla="*/ 16 h 186"/>
                    <a:gd name="T24" fmla="*/ 65 w 260"/>
                    <a:gd name="T25" fmla="*/ 11 h 186"/>
                    <a:gd name="T26" fmla="*/ 65 w 260"/>
                    <a:gd name="T27" fmla="*/ 11 h 186"/>
                    <a:gd name="T28" fmla="*/ 93 w 260"/>
                    <a:gd name="T29" fmla="*/ 5 h 186"/>
                    <a:gd name="T30" fmla="*/ 119 w 260"/>
                    <a:gd name="T31" fmla="*/ 1 h 186"/>
                    <a:gd name="T32" fmla="*/ 143 w 260"/>
                    <a:gd name="T33" fmla="*/ 0 h 186"/>
                    <a:gd name="T34" fmla="*/ 166 w 260"/>
                    <a:gd name="T35" fmla="*/ 3 h 186"/>
                    <a:gd name="T36" fmla="*/ 184 w 260"/>
                    <a:gd name="T37" fmla="*/ 6 h 186"/>
                    <a:gd name="T38" fmla="*/ 198 w 260"/>
                    <a:gd name="T39" fmla="*/ 13 h 186"/>
                    <a:gd name="T40" fmla="*/ 205 w 260"/>
                    <a:gd name="T41" fmla="*/ 17 h 186"/>
                    <a:gd name="T42" fmla="*/ 210 w 260"/>
                    <a:gd name="T43" fmla="*/ 21 h 186"/>
                    <a:gd name="T44" fmla="*/ 213 w 260"/>
                    <a:gd name="T45" fmla="*/ 26 h 186"/>
                    <a:gd name="T46" fmla="*/ 215 w 260"/>
                    <a:gd name="T47" fmla="*/ 30 h 186"/>
                    <a:gd name="T48" fmla="*/ 215 w 260"/>
                    <a:gd name="T49" fmla="*/ 30 h 186"/>
                    <a:gd name="T50" fmla="*/ 224 w 260"/>
                    <a:gd name="T51" fmla="*/ 58 h 186"/>
                    <a:gd name="T52" fmla="*/ 241 w 260"/>
                    <a:gd name="T53" fmla="*/ 95 h 186"/>
                    <a:gd name="T54" fmla="*/ 260 w 260"/>
                    <a:gd name="T55" fmla="*/ 141 h 186"/>
                    <a:gd name="T56" fmla="*/ 234 w 260"/>
                    <a:gd name="T57" fmla="*/ 186 h 186"/>
                    <a:gd name="T58" fmla="*/ 234 w 260"/>
                    <a:gd name="T59" fmla="*/ 186 h 186"/>
                    <a:gd name="T60" fmla="*/ 117 w 260"/>
                    <a:gd name="T61" fmla="*/ 170 h 186"/>
                    <a:gd name="T62" fmla="*/ 38 w 260"/>
                    <a:gd name="T63" fmla="*/ 157 h 186"/>
                    <a:gd name="T64" fmla="*/ 10 w 260"/>
                    <a:gd name="T65" fmla="*/ 152 h 186"/>
                    <a:gd name="T66" fmla="*/ 3 w 260"/>
                    <a:gd name="T67" fmla="*/ 149 h 186"/>
                    <a:gd name="T68" fmla="*/ 0 w 260"/>
                    <a:gd name="T69" fmla="*/ 147 h 186"/>
                    <a:gd name="T70" fmla="*/ 0 w 260"/>
                    <a:gd name="T71" fmla="*/ 147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60" h="186">
                      <a:moveTo>
                        <a:pt x="0" y="147"/>
                      </a:moveTo>
                      <a:lnTo>
                        <a:pt x="0" y="147"/>
                      </a:lnTo>
                      <a:lnTo>
                        <a:pt x="0" y="125"/>
                      </a:lnTo>
                      <a:lnTo>
                        <a:pt x="2" y="105"/>
                      </a:lnTo>
                      <a:lnTo>
                        <a:pt x="5" y="84"/>
                      </a:lnTo>
                      <a:lnTo>
                        <a:pt x="8" y="73"/>
                      </a:lnTo>
                      <a:lnTo>
                        <a:pt x="12" y="61"/>
                      </a:lnTo>
                      <a:lnTo>
                        <a:pt x="16" y="50"/>
                      </a:lnTo>
                      <a:lnTo>
                        <a:pt x="23" y="40"/>
                      </a:lnTo>
                      <a:lnTo>
                        <a:pt x="31" y="30"/>
                      </a:lnTo>
                      <a:lnTo>
                        <a:pt x="41" y="22"/>
                      </a:lnTo>
                      <a:lnTo>
                        <a:pt x="52" y="16"/>
                      </a:lnTo>
                      <a:lnTo>
                        <a:pt x="65" y="11"/>
                      </a:lnTo>
                      <a:lnTo>
                        <a:pt x="65" y="11"/>
                      </a:lnTo>
                      <a:lnTo>
                        <a:pt x="93" y="5"/>
                      </a:lnTo>
                      <a:lnTo>
                        <a:pt x="119" y="1"/>
                      </a:lnTo>
                      <a:lnTo>
                        <a:pt x="143" y="0"/>
                      </a:lnTo>
                      <a:lnTo>
                        <a:pt x="166" y="3"/>
                      </a:lnTo>
                      <a:lnTo>
                        <a:pt x="184" y="6"/>
                      </a:lnTo>
                      <a:lnTo>
                        <a:pt x="198" y="13"/>
                      </a:lnTo>
                      <a:lnTo>
                        <a:pt x="205" y="17"/>
                      </a:lnTo>
                      <a:lnTo>
                        <a:pt x="210" y="21"/>
                      </a:lnTo>
                      <a:lnTo>
                        <a:pt x="213" y="26"/>
                      </a:lnTo>
                      <a:lnTo>
                        <a:pt x="215" y="30"/>
                      </a:lnTo>
                      <a:lnTo>
                        <a:pt x="215" y="30"/>
                      </a:lnTo>
                      <a:lnTo>
                        <a:pt x="224" y="58"/>
                      </a:lnTo>
                      <a:lnTo>
                        <a:pt x="241" y="95"/>
                      </a:lnTo>
                      <a:lnTo>
                        <a:pt x="260" y="141"/>
                      </a:lnTo>
                      <a:lnTo>
                        <a:pt x="234" y="186"/>
                      </a:lnTo>
                      <a:lnTo>
                        <a:pt x="234" y="186"/>
                      </a:lnTo>
                      <a:lnTo>
                        <a:pt x="117" y="170"/>
                      </a:lnTo>
                      <a:lnTo>
                        <a:pt x="38" y="157"/>
                      </a:lnTo>
                      <a:lnTo>
                        <a:pt x="10" y="152"/>
                      </a:lnTo>
                      <a:lnTo>
                        <a:pt x="3" y="149"/>
                      </a:lnTo>
                      <a:lnTo>
                        <a:pt x="0" y="147"/>
                      </a:lnTo>
                      <a:lnTo>
                        <a:pt x="0" y="1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" name="Freeform 33">
                  <a:extLst>
                    <a:ext uri="{FF2B5EF4-FFF2-40B4-BE49-F238E27FC236}">
                      <a16:creationId xmlns:a16="http://schemas.microsoft.com/office/drawing/2014/main" id="{90F065C5-3EB1-4EC2-9651-12BAA3AEF6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1675" y="2995614"/>
                  <a:ext cx="190500" cy="128588"/>
                </a:xfrm>
                <a:custGeom>
                  <a:avLst/>
                  <a:gdLst>
                    <a:gd name="T0" fmla="*/ 18 w 238"/>
                    <a:gd name="T1" fmla="*/ 137 h 163"/>
                    <a:gd name="T2" fmla="*/ 18 w 238"/>
                    <a:gd name="T3" fmla="*/ 137 h 163"/>
                    <a:gd name="T4" fmla="*/ 9 w 238"/>
                    <a:gd name="T5" fmla="*/ 126 h 163"/>
                    <a:gd name="T6" fmla="*/ 5 w 238"/>
                    <a:gd name="T7" fmla="*/ 117 h 163"/>
                    <a:gd name="T8" fmla="*/ 1 w 238"/>
                    <a:gd name="T9" fmla="*/ 106 h 163"/>
                    <a:gd name="T10" fmla="*/ 0 w 238"/>
                    <a:gd name="T11" fmla="*/ 95 h 163"/>
                    <a:gd name="T12" fmla="*/ 1 w 238"/>
                    <a:gd name="T13" fmla="*/ 88 h 163"/>
                    <a:gd name="T14" fmla="*/ 5 w 238"/>
                    <a:gd name="T15" fmla="*/ 82 h 163"/>
                    <a:gd name="T16" fmla="*/ 8 w 238"/>
                    <a:gd name="T17" fmla="*/ 75 h 163"/>
                    <a:gd name="T18" fmla="*/ 14 w 238"/>
                    <a:gd name="T19" fmla="*/ 67 h 163"/>
                    <a:gd name="T20" fmla="*/ 21 w 238"/>
                    <a:gd name="T21" fmla="*/ 61 h 163"/>
                    <a:gd name="T22" fmla="*/ 31 w 238"/>
                    <a:gd name="T23" fmla="*/ 52 h 163"/>
                    <a:gd name="T24" fmla="*/ 31 w 238"/>
                    <a:gd name="T25" fmla="*/ 52 h 163"/>
                    <a:gd name="T26" fmla="*/ 65 w 238"/>
                    <a:gd name="T27" fmla="*/ 25 h 163"/>
                    <a:gd name="T28" fmla="*/ 76 w 238"/>
                    <a:gd name="T29" fmla="*/ 15 h 163"/>
                    <a:gd name="T30" fmla="*/ 87 w 238"/>
                    <a:gd name="T31" fmla="*/ 7 h 163"/>
                    <a:gd name="T32" fmla="*/ 99 w 238"/>
                    <a:gd name="T33" fmla="*/ 4 h 163"/>
                    <a:gd name="T34" fmla="*/ 112 w 238"/>
                    <a:gd name="T35" fmla="*/ 0 h 163"/>
                    <a:gd name="T36" fmla="*/ 128 w 238"/>
                    <a:gd name="T37" fmla="*/ 2 h 163"/>
                    <a:gd name="T38" fmla="*/ 147 w 238"/>
                    <a:gd name="T39" fmla="*/ 7 h 163"/>
                    <a:gd name="T40" fmla="*/ 147 w 238"/>
                    <a:gd name="T41" fmla="*/ 7 h 163"/>
                    <a:gd name="T42" fmla="*/ 167 w 238"/>
                    <a:gd name="T43" fmla="*/ 15 h 163"/>
                    <a:gd name="T44" fmla="*/ 185 w 238"/>
                    <a:gd name="T45" fmla="*/ 23 h 163"/>
                    <a:gd name="T46" fmla="*/ 198 w 238"/>
                    <a:gd name="T47" fmla="*/ 35 h 163"/>
                    <a:gd name="T48" fmla="*/ 209 w 238"/>
                    <a:gd name="T49" fmla="*/ 46 h 163"/>
                    <a:gd name="T50" fmla="*/ 216 w 238"/>
                    <a:gd name="T51" fmla="*/ 56 h 163"/>
                    <a:gd name="T52" fmla="*/ 222 w 238"/>
                    <a:gd name="T53" fmla="*/ 64 h 163"/>
                    <a:gd name="T54" fmla="*/ 225 w 238"/>
                    <a:gd name="T55" fmla="*/ 72 h 163"/>
                    <a:gd name="T56" fmla="*/ 238 w 238"/>
                    <a:gd name="T57" fmla="*/ 163 h 163"/>
                    <a:gd name="T58" fmla="*/ 238 w 238"/>
                    <a:gd name="T59" fmla="*/ 163 h 163"/>
                    <a:gd name="T60" fmla="*/ 131 w 238"/>
                    <a:gd name="T61" fmla="*/ 153 h 163"/>
                    <a:gd name="T62" fmla="*/ 55 w 238"/>
                    <a:gd name="T63" fmla="*/ 145 h 163"/>
                    <a:gd name="T64" fmla="*/ 29 w 238"/>
                    <a:gd name="T65" fmla="*/ 140 h 163"/>
                    <a:gd name="T66" fmla="*/ 21 w 238"/>
                    <a:gd name="T67" fmla="*/ 138 h 163"/>
                    <a:gd name="T68" fmla="*/ 18 w 238"/>
                    <a:gd name="T69" fmla="*/ 137 h 163"/>
                    <a:gd name="T70" fmla="*/ 18 w 238"/>
                    <a:gd name="T71" fmla="*/ 137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8" h="163">
                      <a:moveTo>
                        <a:pt x="18" y="137"/>
                      </a:moveTo>
                      <a:lnTo>
                        <a:pt x="18" y="137"/>
                      </a:lnTo>
                      <a:lnTo>
                        <a:pt x="9" y="126"/>
                      </a:lnTo>
                      <a:lnTo>
                        <a:pt x="5" y="117"/>
                      </a:lnTo>
                      <a:lnTo>
                        <a:pt x="1" y="106"/>
                      </a:lnTo>
                      <a:lnTo>
                        <a:pt x="0" y="95"/>
                      </a:lnTo>
                      <a:lnTo>
                        <a:pt x="1" y="88"/>
                      </a:lnTo>
                      <a:lnTo>
                        <a:pt x="5" y="82"/>
                      </a:lnTo>
                      <a:lnTo>
                        <a:pt x="8" y="75"/>
                      </a:lnTo>
                      <a:lnTo>
                        <a:pt x="14" y="67"/>
                      </a:lnTo>
                      <a:lnTo>
                        <a:pt x="21" y="61"/>
                      </a:lnTo>
                      <a:lnTo>
                        <a:pt x="31" y="52"/>
                      </a:lnTo>
                      <a:lnTo>
                        <a:pt x="31" y="52"/>
                      </a:lnTo>
                      <a:lnTo>
                        <a:pt x="65" y="25"/>
                      </a:lnTo>
                      <a:lnTo>
                        <a:pt x="76" y="15"/>
                      </a:lnTo>
                      <a:lnTo>
                        <a:pt x="87" y="7"/>
                      </a:lnTo>
                      <a:lnTo>
                        <a:pt x="99" y="4"/>
                      </a:lnTo>
                      <a:lnTo>
                        <a:pt x="112" y="0"/>
                      </a:lnTo>
                      <a:lnTo>
                        <a:pt x="128" y="2"/>
                      </a:lnTo>
                      <a:lnTo>
                        <a:pt x="147" y="7"/>
                      </a:lnTo>
                      <a:lnTo>
                        <a:pt x="147" y="7"/>
                      </a:lnTo>
                      <a:lnTo>
                        <a:pt x="167" y="15"/>
                      </a:lnTo>
                      <a:lnTo>
                        <a:pt x="185" y="23"/>
                      </a:lnTo>
                      <a:lnTo>
                        <a:pt x="198" y="35"/>
                      </a:lnTo>
                      <a:lnTo>
                        <a:pt x="209" y="46"/>
                      </a:lnTo>
                      <a:lnTo>
                        <a:pt x="216" y="56"/>
                      </a:lnTo>
                      <a:lnTo>
                        <a:pt x="222" y="64"/>
                      </a:lnTo>
                      <a:lnTo>
                        <a:pt x="225" y="72"/>
                      </a:lnTo>
                      <a:lnTo>
                        <a:pt x="238" y="163"/>
                      </a:lnTo>
                      <a:lnTo>
                        <a:pt x="238" y="163"/>
                      </a:lnTo>
                      <a:lnTo>
                        <a:pt x="131" y="153"/>
                      </a:lnTo>
                      <a:lnTo>
                        <a:pt x="55" y="145"/>
                      </a:lnTo>
                      <a:lnTo>
                        <a:pt x="29" y="140"/>
                      </a:lnTo>
                      <a:lnTo>
                        <a:pt x="21" y="138"/>
                      </a:lnTo>
                      <a:lnTo>
                        <a:pt x="18" y="137"/>
                      </a:lnTo>
                      <a:lnTo>
                        <a:pt x="18" y="1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" name="Freeform 34">
                  <a:extLst>
                    <a:ext uri="{FF2B5EF4-FFF2-40B4-BE49-F238E27FC236}">
                      <a16:creationId xmlns:a16="http://schemas.microsoft.com/office/drawing/2014/main" id="{8A10142C-DC22-4D45-84D0-6F6CBFF1D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8200" y="3019426"/>
                  <a:ext cx="198438" cy="146050"/>
                </a:xfrm>
                <a:custGeom>
                  <a:avLst/>
                  <a:gdLst>
                    <a:gd name="T0" fmla="*/ 10 w 250"/>
                    <a:gd name="T1" fmla="*/ 107 h 185"/>
                    <a:gd name="T2" fmla="*/ 10 w 250"/>
                    <a:gd name="T3" fmla="*/ 107 h 185"/>
                    <a:gd name="T4" fmla="*/ 5 w 250"/>
                    <a:gd name="T5" fmla="*/ 102 h 185"/>
                    <a:gd name="T6" fmla="*/ 2 w 250"/>
                    <a:gd name="T7" fmla="*/ 96 h 185"/>
                    <a:gd name="T8" fmla="*/ 0 w 250"/>
                    <a:gd name="T9" fmla="*/ 87 h 185"/>
                    <a:gd name="T10" fmla="*/ 0 w 250"/>
                    <a:gd name="T11" fmla="*/ 83 h 185"/>
                    <a:gd name="T12" fmla="*/ 2 w 250"/>
                    <a:gd name="T13" fmla="*/ 76 h 185"/>
                    <a:gd name="T14" fmla="*/ 5 w 250"/>
                    <a:gd name="T15" fmla="*/ 71 h 185"/>
                    <a:gd name="T16" fmla="*/ 8 w 250"/>
                    <a:gd name="T17" fmla="*/ 65 h 185"/>
                    <a:gd name="T18" fmla="*/ 15 w 250"/>
                    <a:gd name="T19" fmla="*/ 58 h 185"/>
                    <a:gd name="T20" fmla="*/ 21 w 250"/>
                    <a:gd name="T21" fmla="*/ 50 h 185"/>
                    <a:gd name="T22" fmla="*/ 31 w 250"/>
                    <a:gd name="T23" fmla="*/ 44 h 185"/>
                    <a:gd name="T24" fmla="*/ 42 w 250"/>
                    <a:gd name="T25" fmla="*/ 35 h 185"/>
                    <a:gd name="T26" fmla="*/ 42 w 250"/>
                    <a:gd name="T27" fmla="*/ 35 h 185"/>
                    <a:gd name="T28" fmla="*/ 65 w 250"/>
                    <a:gd name="T29" fmla="*/ 21 h 185"/>
                    <a:gd name="T30" fmla="*/ 85 w 250"/>
                    <a:gd name="T31" fmla="*/ 11 h 185"/>
                    <a:gd name="T32" fmla="*/ 101 w 250"/>
                    <a:gd name="T33" fmla="*/ 3 h 185"/>
                    <a:gd name="T34" fmla="*/ 107 w 250"/>
                    <a:gd name="T35" fmla="*/ 1 h 185"/>
                    <a:gd name="T36" fmla="*/ 115 w 250"/>
                    <a:gd name="T37" fmla="*/ 0 h 185"/>
                    <a:gd name="T38" fmla="*/ 124 w 250"/>
                    <a:gd name="T39" fmla="*/ 0 h 185"/>
                    <a:gd name="T40" fmla="*/ 132 w 250"/>
                    <a:gd name="T41" fmla="*/ 1 h 185"/>
                    <a:gd name="T42" fmla="*/ 150 w 250"/>
                    <a:gd name="T43" fmla="*/ 8 h 185"/>
                    <a:gd name="T44" fmla="*/ 171 w 250"/>
                    <a:gd name="T45" fmla="*/ 19 h 185"/>
                    <a:gd name="T46" fmla="*/ 198 w 250"/>
                    <a:gd name="T47" fmla="*/ 35 h 185"/>
                    <a:gd name="T48" fmla="*/ 198 w 250"/>
                    <a:gd name="T49" fmla="*/ 35 h 185"/>
                    <a:gd name="T50" fmla="*/ 213 w 250"/>
                    <a:gd name="T51" fmla="*/ 45 h 185"/>
                    <a:gd name="T52" fmla="*/ 224 w 250"/>
                    <a:gd name="T53" fmla="*/ 57 h 185"/>
                    <a:gd name="T54" fmla="*/ 232 w 250"/>
                    <a:gd name="T55" fmla="*/ 70 h 185"/>
                    <a:gd name="T56" fmla="*/ 239 w 250"/>
                    <a:gd name="T57" fmla="*/ 81 h 185"/>
                    <a:gd name="T58" fmla="*/ 244 w 250"/>
                    <a:gd name="T59" fmla="*/ 94 h 185"/>
                    <a:gd name="T60" fmla="*/ 247 w 250"/>
                    <a:gd name="T61" fmla="*/ 107 h 185"/>
                    <a:gd name="T62" fmla="*/ 249 w 250"/>
                    <a:gd name="T63" fmla="*/ 120 h 185"/>
                    <a:gd name="T64" fmla="*/ 250 w 250"/>
                    <a:gd name="T65" fmla="*/ 131 h 185"/>
                    <a:gd name="T66" fmla="*/ 249 w 250"/>
                    <a:gd name="T67" fmla="*/ 144 h 185"/>
                    <a:gd name="T68" fmla="*/ 247 w 250"/>
                    <a:gd name="T69" fmla="*/ 154 h 185"/>
                    <a:gd name="T70" fmla="*/ 242 w 250"/>
                    <a:gd name="T71" fmla="*/ 172 h 185"/>
                    <a:gd name="T72" fmla="*/ 239 w 250"/>
                    <a:gd name="T73" fmla="*/ 178 h 185"/>
                    <a:gd name="T74" fmla="*/ 236 w 250"/>
                    <a:gd name="T75" fmla="*/ 183 h 185"/>
                    <a:gd name="T76" fmla="*/ 234 w 250"/>
                    <a:gd name="T77" fmla="*/ 185 h 185"/>
                    <a:gd name="T78" fmla="*/ 231 w 250"/>
                    <a:gd name="T79" fmla="*/ 185 h 185"/>
                    <a:gd name="T80" fmla="*/ 231 w 250"/>
                    <a:gd name="T81" fmla="*/ 185 h 185"/>
                    <a:gd name="T82" fmla="*/ 190 w 250"/>
                    <a:gd name="T83" fmla="*/ 170 h 185"/>
                    <a:gd name="T84" fmla="*/ 115 w 250"/>
                    <a:gd name="T85" fmla="*/ 143 h 185"/>
                    <a:gd name="T86" fmla="*/ 10 w 250"/>
                    <a:gd name="T87" fmla="*/ 107 h 185"/>
                    <a:gd name="T88" fmla="*/ 10 w 250"/>
                    <a:gd name="T89" fmla="*/ 107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0" h="185">
                      <a:moveTo>
                        <a:pt x="10" y="107"/>
                      </a:moveTo>
                      <a:lnTo>
                        <a:pt x="10" y="107"/>
                      </a:lnTo>
                      <a:lnTo>
                        <a:pt x="5" y="102"/>
                      </a:lnTo>
                      <a:lnTo>
                        <a:pt x="2" y="96"/>
                      </a:lnTo>
                      <a:lnTo>
                        <a:pt x="0" y="87"/>
                      </a:lnTo>
                      <a:lnTo>
                        <a:pt x="0" y="83"/>
                      </a:lnTo>
                      <a:lnTo>
                        <a:pt x="2" y="76"/>
                      </a:lnTo>
                      <a:lnTo>
                        <a:pt x="5" y="71"/>
                      </a:lnTo>
                      <a:lnTo>
                        <a:pt x="8" y="65"/>
                      </a:lnTo>
                      <a:lnTo>
                        <a:pt x="15" y="58"/>
                      </a:lnTo>
                      <a:lnTo>
                        <a:pt x="21" y="50"/>
                      </a:lnTo>
                      <a:lnTo>
                        <a:pt x="31" y="44"/>
                      </a:lnTo>
                      <a:lnTo>
                        <a:pt x="42" y="35"/>
                      </a:lnTo>
                      <a:lnTo>
                        <a:pt x="42" y="35"/>
                      </a:lnTo>
                      <a:lnTo>
                        <a:pt x="65" y="21"/>
                      </a:lnTo>
                      <a:lnTo>
                        <a:pt x="85" y="11"/>
                      </a:lnTo>
                      <a:lnTo>
                        <a:pt x="101" y="3"/>
                      </a:lnTo>
                      <a:lnTo>
                        <a:pt x="107" y="1"/>
                      </a:lnTo>
                      <a:lnTo>
                        <a:pt x="115" y="0"/>
                      </a:lnTo>
                      <a:lnTo>
                        <a:pt x="124" y="0"/>
                      </a:lnTo>
                      <a:lnTo>
                        <a:pt x="132" y="1"/>
                      </a:lnTo>
                      <a:lnTo>
                        <a:pt x="150" y="8"/>
                      </a:lnTo>
                      <a:lnTo>
                        <a:pt x="171" y="19"/>
                      </a:lnTo>
                      <a:lnTo>
                        <a:pt x="198" y="35"/>
                      </a:lnTo>
                      <a:lnTo>
                        <a:pt x="198" y="35"/>
                      </a:lnTo>
                      <a:lnTo>
                        <a:pt x="213" y="45"/>
                      </a:lnTo>
                      <a:lnTo>
                        <a:pt x="224" y="57"/>
                      </a:lnTo>
                      <a:lnTo>
                        <a:pt x="232" y="70"/>
                      </a:lnTo>
                      <a:lnTo>
                        <a:pt x="239" y="81"/>
                      </a:lnTo>
                      <a:lnTo>
                        <a:pt x="244" y="94"/>
                      </a:lnTo>
                      <a:lnTo>
                        <a:pt x="247" y="107"/>
                      </a:lnTo>
                      <a:lnTo>
                        <a:pt x="249" y="120"/>
                      </a:lnTo>
                      <a:lnTo>
                        <a:pt x="250" y="131"/>
                      </a:lnTo>
                      <a:lnTo>
                        <a:pt x="249" y="144"/>
                      </a:lnTo>
                      <a:lnTo>
                        <a:pt x="247" y="154"/>
                      </a:lnTo>
                      <a:lnTo>
                        <a:pt x="242" y="172"/>
                      </a:lnTo>
                      <a:lnTo>
                        <a:pt x="239" y="178"/>
                      </a:lnTo>
                      <a:lnTo>
                        <a:pt x="236" y="183"/>
                      </a:lnTo>
                      <a:lnTo>
                        <a:pt x="234" y="185"/>
                      </a:lnTo>
                      <a:lnTo>
                        <a:pt x="231" y="185"/>
                      </a:lnTo>
                      <a:lnTo>
                        <a:pt x="231" y="185"/>
                      </a:lnTo>
                      <a:lnTo>
                        <a:pt x="190" y="170"/>
                      </a:lnTo>
                      <a:lnTo>
                        <a:pt x="115" y="143"/>
                      </a:lnTo>
                      <a:lnTo>
                        <a:pt x="10" y="107"/>
                      </a:lnTo>
                      <a:lnTo>
                        <a:pt x="10" y="1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" name="Freeform 35">
                  <a:extLst>
                    <a:ext uri="{FF2B5EF4-FFF2-40B4-BE49-F238E27FC236}">
                      <a16:creationId xmlns:a16="http://schemas.microsoft.com/office/drawing/2014/main" id="{D08658FF-2C64-4239-997C-FCCDA695F7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8113" y="4673601"/>
                  <a:ext cx="1762125" cy="1073150"/>
                </a:xfrm>
                <a:custGeom>
                  <a:avLst/>
                  <a:gdLst>
                    <a:gd name="T0" fmla="*/ 2158 w 2221"/>
                    <a:gd name="T1" fmla="*/ 461 h 1351"/>
                    <a:gd name="T2" fmla="*/ 1927 w 2221"/>
                    <a:gd name="T3" fmla="*/ 664 h 1351"/>
                    <a:gd name="T4" fmla="*/ 1820 w 2221"/>
                    <a:gd name="T5" fmla="*/ 647 h 1351"/>
                    <a:gd name="T6" fmla="*/ 1640 w 2221"/>
                    <a:gd name="T7" fmla="*/ 736 h 1351"/>
                    <a:gd name="T8" fmla="*/ 1474 w 2221"/>
                    <a:gd name="T9" fmla="*/ 838 h 1351"/>
                    <a:gd name="T10" fmla="*/ 1380 w 2221"/>
                    <a:gd name="T11" fmla="*/ 841 h 1351"/>
                    <a:gd name="T12" fmla="*/ 1474 w 2221"/>
                    <a:gd name="T13" fmla="*/ 776 h 1351"/>
                    <a:gd name="T14" fmla="*/ 1578 w 2221"/>
                    <a:gd name="T15" fmla="*/ 627 h 1351"/>
                    <a:gd name="T16" fmla="*/ 1567 w 2221"/>
                    <a:gd name="T17" fmla="*/ 590 h 1351"/>
                    <a:gd name="T18" fmla="*/ 1487 w 2221"/>
                    <a:gd name="T19" fmla="*/ 694 h 1351"/>
                    <a:gd name="T20" fmla="*/ 1375 w 2221"/>
                    <a:gd name="T21" fmla="*/ 749 h 1351"/>
                    <a:gd name="T22" fmla="*/ 1270 w 2221"/>
                    <a:gd name="T23" fmla="*/ 817 h 1351"/>
                    <a:gd name="T24" fmla="*/ 1137 w 2221"/>
                    <a:gd name="T25" fmla="*/ 926 h 1351"/>
                    <a:gd name="T26" fmla="*/ 1018 w 2221"/>
                    <a:gd name="T27" fmla="*/ 948 h 1351"/>
                    <a:gd name="T28" fmla="*/ 817 w 2221"/>
                    <a:gd name="T29" fmla="*/ 1109 h 1351"/>
                    <a:gd name="T30" fmla="*/ 654 w 2221"/>
                    <a:gd name="T31" fmla="*/ 1186 h 1351"/>
                    <a:gd name="T32" fmla="*/ 567 w 2221"/>
                    <a:gd name="T33" fmla="*/ 1168 h 1351"/>
                    <a:gd name="T34" fmla="*/ 422 w 2221"/>
                    <a:gd name="T35" fmla="*/ 1224 h 1351"/>
                    <a:gd name="T36" fmla="*/ 137 w 2221"/>
                    <a:gd name="T37" fmla="*/ 1351 h 1351"/>
                    <a:gd name="T38" fmla="*/ 76 w 2221"/>
                    <a:gd name="T39" fmla="*/ 1304 h 1351"/>
                    <a:gd name="T40" fmla="*/ 286 w 2221"/>
                    <a:gd name="T41" fmla="*/ 1169 h 1351"/>
                    <a:gd name="T42" fmla="*/ 468 w 2221"/>
                    <a:gd name="T43" fmla="*/ 997 h 1351"/>
                    <a:gd name="T44" fmla="*/ 836 w 2221"/>
                    <a:gd name="T45" fmla="*/ 856 h 1351"/>
                    <a:gd name="T46" fmla="*/ 953 w 2221"/>
                    <a:gd name="T47" fmla="*/ 742 h 1351"/>
                    <a:gd name="T48" fmla="*/ 723 w 2221"/>
                    <a:gd name="T49" fmla="*/ 806 h 1351"/>
                    <a:gd name="T50" fmla="*/ 617 w 2221"/>
                    <a:gd name="T51" fmla="*/ 828 h 1351"/>
                    <a:gd name="T52" fmla="*/ 401 w 2221"/>
                    <a:gd name="T53" fmla="*/ 952 h 1351"/>
                    <a:gd name="T54" fmla="*/ 262 w 2221"/>
                    <a:gd name="T55" fmla="*/ 958 h 1351"/>
                    <a:gd name="T56" fmla="*/ 255 w 2221"/>
                    <a:gd name="T57" fmla="*/ 929 h 1351"/>
                    <a:gd name="T58" fmla="*/ 375 w 2221"/>
                    <a:gd name="T59" fmla="*/ 877 h 1351"/>
                    <a:gd name="T60" fmla="*/ 430 w 2221"/>
                    <a:gd name="T61" fmla="*/ 786 h 1351"/>
                    <a:gd name="T62" fmla="*/ 568 w 2221"/>
                    <a:gd name="T63" fmla="*/ 723 h 1351"/>
                    <a:gd name="T64" fmla="*/ 731 w 2221"/>
                    <a:gd name="T65" fmla="*/ 690 h 1351"/>
                    <a:gd name="T66" fmla="*/ 836 w 2221"/>
                    <a:gd name="T67" fmla="*/ 612 h 1351"/>
                    <a:gd name="T68" fmla="*/ 986 w 2221"/>
                    <a:gd name="T69" fmla="*/ 586 h 1351"/>
                    <a:gd name="T70" fmla="*/ 1237 w 2221"/>
                    <a:gd name="T71" fmla="*/ 466 h 1351"/>
                    <a:gd name="T72" fmla="*/ 1203 w 2221"/>
                    <a:gd name="T73" fmla="*/ 416 h 1351"/>
                    <a:gd name="T74" fmla="*/ 1078 w 2221"/>
                    <a:gd name="T75" fmla="*/ 453 h 1351"/>
                    <a:gd name="T76" fmla="*/ 1012 w 2221"/>
                    <a:gd name="T77" fmla="*/ 496 h 1351"/>
                    <a:gd name="T78" fmla="*/ 817 w 2221"/>
                    <a:gd name="T79" fmla="*/ 478 h 1351"/>
                    <a:gd name="T80" fmla="*/ 728 w 2221"/>
                    <a:gd name="T81" fmla="*/ 497 h 1351"/>
                    <a:gd name="T82" fmla="*/ 775 w 2221"/>
                    <a:gd name="T83" fmla="*/ 414 h 1351"/>
                    <a:gd name="T84" fmla="*/ 944 w 2221"/>
                    <a:gd name="T85" fmla="*/ 388 h 1351"/>
                    <a:gd name="T86" fmla="*/ 1262 w 2221"/>
                    <a:gd name="T87" fmla="*/ 304 h 1351"/>
                    <a:gd name="T88" fmla="*/ 1510 w 2221"/>
                    <a:gd name="T89" fmla="*/ 257 h 1351"/>
                    <a:gd name="T90" fmla="*/ 1327 w 2221"/>
                    <a:gd name="T91" fmla="*/ 156 h 1351"/>
                    <a:gd name="T92" fmla="*/ 1133 w 2221"/>
                    <a:gd name="T93" fmla="*/ 164 h 1351"/>
                    <a:gd name="T94" fmla="*/ 992 w 2221"/>
                    <a:gd name="T95" fmla="*/ 138 h 1351"/>
                    <a:gd name="T96" fmla="*/ 890 w 2221"/>
                    <a:gd name="T97" fmla="*/ 75 h 1351"/>
                    <a:gd name="T98" fmla="*/ 752 w 2221"/>
                    <a:gd name="T99" fmla="*/ 78 h 1351"/>
                    <a:gd name="T100" fmla="*/ 797 w 2221"/>
                    <a:gd name="T101" fmla="*/ 18 h 1351"/>
                    <a:gd name="T102" fmla="*/ 939 w 2221"/>
                    <a:gd name="T103" fmla="*/ 10 h 1351"/>
                    <a:gd name="T104" fmla="*/ 1052 w 2221"/>
                    <a:gd name="T105" fmla="*/ 43 h 1351"/>
                    <a:gd name="T106" fmla="*/ 1270 w 2221"/>
                    <a:gd name="T107" fmla="*/ 49 h 1351"/>
                    <a:gd name="T108" fmla="*/ 1388 w 2221"/>
                    <a:gd name="T109" fmla="*/ 124 h 1351"/>
                    <a:gd name="T110" fmla="*/ 1570 w 2221"/>
                    <a:gd name="T111" fmla="*/ 146 h 1351"/>
                    <a:gd name="T112" fmla="*/ 1755 w 2221"/>
                    <a:gd name="T113" fmla="*/ 145 h 1351"/>
                    <a:gd name="T114" fmla="*/ 1830 w 2221"/>
                    <a:gd name="T115" fmla="*/ 140 h 1351"/>
                    <a:gd name="T116" fmla="*/ 1687 w 2221"/>
                    <a:gd name="T117" fmla="*/ 85 h 1351"/>
                    <a:gd name="T118" fmla="*/ 1643 w 2221"/>
                    <a:gd name="T119" fmla="*/ 49 h 1351"/>
                    <a:gd name="T120" fmla="*/ 1767 w 2221"/>
                    <a:gd name="T121" fmla="*/ 17 h 1351"/>
                    <a:gd name="T122" fmla="*/ 2091 w 2221"/>
                    <a:gd name="T123" fmla="*/ 64 h 1351"/>
                    <a:gd name="T124" fmla="*/ 2208 w 2221"/>
                    <a:gd name="T125" fmla="*/ 255 h 1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21" h="1351">
                      <a:moveTo>
                        <a:pt x="2221" y="283"/>
                      </a:moveTo>
                      <a:lnTo>
                        <a:pt x="2221" y="283"/>
                      </a:lnTo>
                      <a:lnTo>
                        <a:pt x="2202" y="351"/>
                      </a:lnTo>
                      <a:lnTo>
                        <a:pt x="2186" y="406"/>
                      </a:lnTo>
                      <a:lnTo>
                        <a:pt x="2176" y="429"/>
                      </a:lnTo>
                      <a:lnTo>
                        <a:pt x="2169" y="445"/>
                      </a:lnTo>
                      <a:lnTo>
                        <a:pt x="2169" y="445"/>
                      </a:lnTo>
                      <a:lnTo>
                        <a:pt x="2158" y="461"/>
                      </a:lnTo>
                      <a:lnTo>
                        <a:pt x="2137" y="483"/>
                      </a:lnTo>
                      <a:lnTo>
                        <a:pt x="2113" y="509"/>
                      </a:lnTo>
                      <a:lnTo>
                        <a:pt x="2085" y="534"/>
                      </a:lnTo>
                      <a:lnTo>
                        <a:pt x="2035" y="582"/>
                      </a:lnTo>
                      <a:lnTo>
                        <a:pt x="2014" y="601"/>
                      </a:lnTo>
                      <a:lnTo>
                        <a:pt x="1929" y="666"/>
                      </a:lnTo>
                      <a:lnTo>
                        <a:pt x="1929" y="666"/>
                      </a:lnTo>
                      <a:lnTo>
                        <a:pt x="1927" y="664"/>
                      </a:lnTo>
                      <a:lnTo>
                        <a:pt x="1919" y="658"/>
                      </a:lnTo>
                      <a:lnTo>
                        <a:pt x="1906" y="651"/>
                      </a:lnTo>
                      <a:lnTo>
                        <a:pt x="1889" y="647"/>
                      </a:lnTo>
                      <a:lnTo>
                        <a:pt x="1879" y="643"/>
                      </a:lnTo>
                      <a:lnTo>
                        <a:pt x="1866" y="642"/>
                      </a:lnTo>
                      <a:lnTo>
                        <a:pt x="1853" y="642"/>
                      </a:lnTo>
                      <a:lnTo>
                        <a:pt x="1837" y="643"/>
                      </a:lnTo>
                      <a:lnTo>
                        <a:pt x="1820" y="647"/>
                      </a:lnTo>
                      <a:lnTo>
                        <a:pt x="1802" y="650"/>
                      </a:lnTo>
                      <a:lnTo>
                        <a:pt x="1781" y="658"/>
                      </a:lnTo>
                      <a:lnTo>
                        <a:pt x="1760" y="666"/>
                      </a:lnTo>
                      <a:lnTo>
                        <a:pt x="1760" y="666"/>
                      </a:lnTo>
                      <a:lnTo>
                        <a:pt x="1720" y="685"/>
                      </a:lnTo>
                      <a:lnTo>
                        <a:pt x="1689" y="703"/>
                      </a:lnTo>
                      <a:lnTo>
                        <a:pt x="1663" y="720"/>
                      </a:lnTo>
                      <a:lnTo>
                        <a:pt x="1640" y="736"/>
                      </a:lnTo>
                      <a:lnTo>
                        <a:pt x="1596" y="770"/>
                      </a:lnTo>
                      <a:lnTo>
                        <a:pt x="1570" y="788"/>
                      </a:lnTo>
                      <a:lnTo>
                        <a:pt x="1539" y="809"/>
                      </a:lnTo>
                      <a:lnTo>
                        <a:pt x="1539" y="809"/>
                      </a:lnTo>
                      <a:lnTo>
                        <a:pt x="1523" y="819"/>
                      </a:lnTo>
                      <a:lnTo>
                        <a:pt x="1505" y="827"/>
                      </a:lnTo>
                      <a:lnTo>
                        <a:pt x="1491" y="833"/>
                      </a:lnTo>
                      <a:lnTo>
                        <a:pt x="1474" y="838"/>
                      </a:lnTo>
                      <a:lnTo>
                        <a:pt x="1460" y="843"/>
                      </a:lnTo>
                      <a:lnTo>
                        <a:pt x="1445" y="845"/>
                      </a:lnTo>
                      <a:lnTo>
                        <a:pt x="1421" y="846"/>
                      </a:lnTo>
                      <a:lnTo>
                        <a:pt x="1400" y="846"/>
                      </a:lnTo>
                      <a:lnTo>
                        <a:pt x="1384" y="845"/>
                      </a:lnTo>
                      <a:lnTo>
                        <a:pt x="1371" y="841"/>
                      </a:lnTo>
                      <a:lnTo>
                        <a:pt x="1371" y="841"/>
                      </a:lnTo>
                      <a:lnTo>
                        <a:pt x="1380" y="841"/>
                      </a:lnTo>
                      <a:lnTo>
                        <a:pt x="1390" y="840"/>
                      </a:lnTo>
                      <a:lnTo>
                        <a:pt x="1403" y="835"/>
                      </a:lnTo>
                      <a:lnTo>
                        <a:pt x="1419" y="827"/>
                      </a:lnTo>
                      <a:lnTo>
                        <a:pt x="1437" y="815"/>
                      </a:lnTo>
                      <a:lnTo>
                        <a:pt x="1455" y="799"/>
                      </a:lnTo>
                      <a:lnTo>
                        <a:pt x="1465" y="788"/>
                      </a:lnTo>
                      <a:lnTo>
                        <a:pt x="1474" y="776"/>
                      </a:lnTo>
                      <a:lnTo>
                        <a:pt x="1474" y="776"/>
                      </a:lnTo>
                      <a:lnTo>
                        <a:pt x="1492" y="750"/>
                      </a:lnTo>
                      <a:lnTo>
                        <a:pt x="1509" y="726"/>
                      </a:lnTo>
                      <a:lnTo>
                        <a:pt x="1535" y="684"/>
                      </a:lnTo>
                      <a:lnTo>
                        <a:pt x="1546" y="666"/>
                      </a:lnTo>
                      <a:lnTo>
                        <a:pt x="1557" y="650"/>
                      </a:lnTo>
                      <a:lnTo>
                        <a:pt x="1567" y="637"/>
                      </a:lnTo>
                      <a:lnTo>
                        <a:pt x="1578" y="627"/>
                      </a:lnTo>
                      <a:lnTo>
                        <a:pt x="1578" y="627"/>
                      </a:lnTo>
                      <a:lnTo>
                        <a:pt x="1629" y="590"/>
                      </a:lnTo>
                      <a:lnTo>
                        <a:pt x="1656" y="569"/>
                      </a:lnTo>
                      <a:lnTo>
                        <a:pt x="1656" y="569"/>
                      </a:lnTo>
                      <a:lnTo>
                        <a:pt x="1645" y="569"/>
                      </a:lnTo>
                      <a:lnTo>
                        <a:pt x="1619" y="572"/>
                      </a:lnTo>
                      <a:lnTo>
                        <a:pt x="1601" y="577"/>
                      </a:lnTo>
                      <a:lnTo>
                        <a:pt x="1585" y="582"/>
                      </a:lnTo>
                      <a:lnTo>
                        <a:pt x="1567" y="590"/>
                      </a:lnTo>
                      <a:lnTo>
                        <a:pt x="1552" y="601"/>
                      </a:lnTo>
                      <a:lnTo>
                        <a:pt x="1552" y="601"/>
                      </a:lnTo>
                      <a:lnTo>
                        <a:pt x="1541" y="612"/>
                      </a:lnTo>
                      <a:lnTo>
                        <a:pt x="1533" y="625"/>
                      </a:lnTo>
                      <a:lnTo>
                        <a:pt x="1520" y="648"/>
                      </a:lnTo>
                      <a:lnTo>
                        <a:pt x="1512" y="663"/>
                      </a:lnTo>
                      <a:lnTo>
                        <a:pt x="1502" y="677"/>
                      </a:lnTo>
                      <a:lnTo>
                        <a:pt x="1487" y="694"/>
                      </a:lnTo>
                      <a:lnTo>
                        <a:pt x="1468" y="711"/>
                      </a:lnTo>
                      <a:lnTo>
                        <a:pt x="1468" y="711"/>
                      </a:lnTo>
                      <a:lnTo>
                        <a:pt x="1457" y="721"/>
                      </a:lnTo>
                      <a:lnTo>
                        <a:pt x="1444" y="728"/>
                      </a:lnTo>
                      <a:lnTo>
                        <a:pt x="1432" y="734"/>
                      </a:lnTo>
                      <a:lnTo>
                        <a:pt x="1421" y="739"/>
                      </a:lnTo>
                      <a:lnTo>
                        <a:pt x="1397" y="746"/>
                      </a:lnTo>
                      <a:lnTo>
                        <a:pt x="1375" y="749"/>
                      </a:lnTo>
                      <a:lnTo>
                        <a:pt x="1338" y="754"/>
                      </a:lnTo>
                      <a:lnTo>
                        <a:pt x="1323" y="757"/>
                      </a:lnTo>
                      <a:lnTo>
                        <a:pt x="1317" y="760"/>
                      </a:lnTo>
                      <a:lnTo>
                        <a:pt x="1312" y="763"/>
                      </a:lnTo>
                      <a:lnTo>
                        <a:pt x="1312" y="763"/>
                      </a:lnTo>
                      <a:lnTo>
                        <a:pt x="1301" y="775"/>
                      </a:lnTo>
                      <a:lnTo>
                        <a:pt x="1288" y="793"/>
                      </a:lnTo>
                      <a:lnTo>
                        <a:pt x="1270" y="817"/>
                      </a:lnTo>
                      <a:lnTo>
                        <a:pt x="1249" y="841"/>
                      </a:lnTo>
                      <a:lnTo>
                        <a:pt x="1226" y="867"/>
                      </a:lnTo>
                      <a:lnTo>
                        <a:pt x="1213" y="880"/>
                      </a:lnTo>
                      <a:lnTo>
                        <a:pt x="1198" y="892"/>
                      </a:lnTo>
                      <a:lnTo>
                        <a:pt x="1185" y="903"/>
                      </a:lnTo>
                      <a:lnTo>
                        <a:pt x="1169" y="913"/>
                      </a:lnTo>
                      <a:lnTo>
                        <a:pt x="1153" y="919"/>
                      </a:lnTo>
                      <a:lnTo>
                        <a:pt x="1137" y="926"/>
                      </a:lnTo>
                      <a:lnTo>
                        <a:pt x="1137" y="926"/>
                      </a:lnTo>
                      <a:lnTo>
                        <a:pt x="1107" y="934"/>
                      </a:lnTo>
                      <a:lnTo>
                        <a:pt x="1085" y="937"/>
                      </a:lnTo>
                      <a:lnTo>
                        <a:pt x="1069" y="939"/>
                      </a:lnTo>
                      <a:lnTo>
                        <a:pt x="1054" y="939"/>
                      </a:lnTo>
                      <a:lnTo>
                        <a:pt x="1043" y="940"/>
                      </a:lnTo>
                      <a:lnTo>
                        <a:pt x="1031" y="942"/>
                      </a:lnTo>
                      <a:lnTo>
                        <a:pt x="1018" y="948"/>
                      </a:lnTo>
                      <a:lnTo>
                        <a:pt x="1000" y="958"/>
                      </a:lnTo>
                      <a:lnTo>
                        <a:pt x="1000" y="958"/>
                      </a:lnTo>
                      <a:lnTo>
                        <a:pt x="965" y="983"/>
                      </a:lnTo>
                      <a:lnTo>
                        <a:pt x="935" y="1005"/>
                      </a:lnTo>
                      <a:lnTo>
                        <a:pt x="903" y="1033"/>
                      </a:lnTo>
                      <a:lnTo>
                        <a:pt x="864" y="1069"/>
                      </a:lnTo>
                      <a:lnTo>
                        <a:pt x="864" y="1069"/>
                      </a:lnTo>
                      <a:lnTo>
                        <a:pt x="817" y="1109"/>
                      </a:lnTo>
                      <a:lnTo>
                        <a:pt x="792" y="1129"/>
                      </a:lnTo>
                      <a:lnTo>
                        <a:pt x="767" y="1147"/>
                      </a:lnTo>
                      <a:lnTo>
                        <a:pt x="737" y="1163"/>
                      </a:lnTo>
                      <a:lnTo>
                        <a:pt x="723" y="1169"/>
                      </a:lnTo>
                      <a:lnTo>
                        <a:pt x="706" y="1174"/>
                      </a:lnTo>
                      <a:lnTo>
                        <a:pt x="690" y="1179"/>
                      </a:lnTo>
                      <a:lnTo>
                        <a:pt x="672" y="1182"/>
                      </a:lnTo>
                      <a:lnTo>
                        <a:pt x="654" y="1186"/>
                      </a:lnTo>
                      <a:lnTo>
                        <a:pt x="637" y="1186"/>
                      </a:lnTo>
                      <a:lnTo>
                        <a:pt x="637" y="1186"/>
                      </a:lnTo>
                      <a:lnTo>
                        <a:pt x="619" y="1186"/>
                      </a:lnTo>
                      <a:lnTo>
                        <a:pt x="606" y="1184"/>
                      </a:lnTo>
                      <a:lnTo>
                        <a:pt x="594" y="1181"/>
                      </a:lnTo>
                      <a:lnTo>
                        <a:pt x="586" y="1179"/>
                      </a:lnTo>
                      <a:lnTo>
                        <a:pt x="575" y="1173"/>
                      </a:lnTo>
                      <a:lnTo>
                        <a:pt x="567" y="1168"/>
                      </a:lnTo>
                      <a:lnTo>
                        <a:pt x="564" y="1166"/>
                      </a:lnTo>
                      <a:lnTo>
                        <a:pt x="560" y="1164"/>
                      </a:lnTo>
                      <a:lnTo>
                        <a:pt x="555" y="1164"/>
                      </a:lnTo>
                      <a:lnTo>
                        <a:pt x="549" y="1166"/>
                      </a:lnTo>
                      <a:lnTo>
                        <a:pt x="531" y="1173"/>
                      </a:lnTo>
                      <a:lnTo>
                        <a:pt x="500" y="1186"/>
                      </a:lnTo>
                      <a:lnTo>
                        <a:pt x="500" y="1186"/>
                      </a:lnTo>
                      <a:lnTo>
                        <a:pt x="422" y="1224"/>
                      </a:lnTo>
                      <a:lnTo>
                        <a:pt x="343" y="1263"/>
                      </a:lnTo>
                      <a:lnTo>
                        <a:pt x="266" y="1302"/>
                      </a:lnTo>
                      <a:lnTo>
                        <a:pt x="201" y="1335"/>
                      </a:lnTo>
                      <a:lnTo>
                        <a:pt x="201" y="1335"/>
                      </a:lnTo>
                      <a:lnTo>
                        <a:pt x="187" y="1341"/>
                      </a:lnTo>
                      <a:lnTo>
                        <a:pt x="171" y="1346"/>
                      </a:lnTo>
                      <a:lnTo>
                        <a:pt x="154" y="1348"/>
                      </a:lnTo>
                      <a:lnTo>
                        <a:pt x="137" y="1351"/>
                      </a:lnTo>
                      <a:lnTo>
                        <a:pt x="104" y="1351"/>
                      </a:lnTo>
                      <a:lnTo>
                        <a:pt x="72" y="1349"/>
                      </a:lnTo>
                      <a:lnTo>
                        <a:pt x="44" y="1345"/>
                      </a:lnTo>
                      <a:lnTo>
                        <a:pt x="21" y="1340"/>
                      </a:lnTo>
                      <a:lnTo>
                        <a:pt x="0" y="1335"/>
                      </a:lnTo>
                      <a:lnTo>
                        <a:pt x="0" y="1335"/>
                      </a:lnTo>
                      <a:lnTo>
                        <a:pt x="26" y="1325"/>
                      </a:lnTo>
                      <a:lnTo>
                        <a:pt x="76" y="1304"/>
                      </a:lnTo>
                      <a:lnTo>
                        <a:pt x="169" y="1263"/>
                      </a:lnTo>
                      <a:lnTo>
                        <a:pt x="169" y="1263"/>
                      </a:lnTo>
                      <a:lnTo>
                        <a:pt x="197" y="1250"/>
                      </a:lnTo>
                      <a:lnTo>
                        <a:pt x="219" y="1236"/>
                      </a:lnTo>
                      <a:lnTo>
                        <a:pt x="239" y="1220"/>
                      </a:lnTo>
                      <a:lnTo>
                        <a:pt x="257" y="1203"/>
                      </a:lnTo>
                      <a:lnTo>
                        <a:pt x="273" y="1186"/>
                      </a:lnTo>
                      <a:lnTo>
                        <a:pt x="286" y="1169"/>
                      </a:lnTo>
                      <a:lnTo>
                        <a:pt x="312" y="1132"/>
                      </a:lnTo>
                      <a:lnTo>
                        <a:pt x="338" y="1096"/>
                      </a:lnTo>
                      <a:lnTo>
                        <a:pt x="352" y="1078"/>
                      </a:lnTo>
                      <a:lnTo>
                        <a:pt x="370" y="1061"/>
                      </a:lnTo>
                      <a:lnTo>
                        <a:pt x="390" y="1044"/>
                      </a:lnTo>
                      <a:lnTo>
                        <a:pt x="411" y="1028"/>
                      </a:lnTo>
                      <a:lnTo>
                        <a:pt x="437" y="1012"/>
                      </a:lnTo>
                      <a:lnTo>
                        <a:pt x="468" y="997"/>
                      </a:lnTo>
                      <a:lnTo>
                        <a:pt x="468" y="997"/>
                      </a:lnTo>
                      <a:lnTo>
                        <a:pt x="531" y="971"/>
                      </a:lnTo>
                      <a:lnTo>
                        <a:pt x="591" y="948"/>
                      </a:lnTo>
                      <a:lnTo>
                        <a:pt x="698" y="911"/>
                      </a:lnTo>
                      <a:lnTo>
                        <a:pt x="745" y="895"/>
                      </a:lnTo>
                      <a:lnTo>
                        <a:pt x="786" y="880"/>
                      </a:lnTo>
                      <a:lnTo>
                        <a:pt x="822" y="864"/>
                      </a:lnTo>
                      <a:lnTo>
                        <a:pt x="836" y="856"/>
                      </a:lnTo>
                      <a:lnTo>
                        <a:pt x="851" y="848"/>
                      </a:lnTo>
                      <a:lnTo>
                        <a:pt x="851" y="848"/>
                      </a:lnTo>
                      <a:lnTo>
                        <a:pt x="875" y="830"/>
                      </a:lnTo>
                      <a:lnTo>
                        <a:pt x="898" y="810"/>
                      </a:lnTo>
                      <a:lnTo>
                        <a:pt x="916" y="791"/>
                      </a:lnTo>
                      <a:lnTo>
                        <a:pt x="932" y="772"/>
                      </a:lnTo>
                      <a:lnTo>
                        <a:pt x="945" y="755"/>
                      </a:lnTo>
                      <a:lnTo>
                        <a:pt x="953" y="742"/>
                      </a:lnTo>
                      <a:lnTo>
                        <a:pt x="961" y="731"/>
                      </a:lnTo>
                      <a:lnTo>
                        <a:pt x="961" y="731"/>
                      </a:lnTo>
                      <a:lnTo>
                        <a:pt x="947" y="736"/>
                      </a:lnTo>
                      <a:lnTo>
                        <a:pt x="906" y="750"/>
                      </a:lnTo>
                      <a:lnTo>
                        <a:pt x="843" y="772"/>
                      </a:lnTo>
                      <a:lnTo>
                        <a:pt x="760" y="796"/>
                      </a:lnTo>
                      <a:lnTo>
                        <a:pt x="760" y="796"/>
                      </a:lnTo>
                      <a:lnTo>
                        <a:pt x="723" y="806"/>
                      </a:lnTo>
                      <a:lnTo>
                        <a:pt x="700" y="810"/>
                      </a:lnTo>
                      <a:lnTo>
                        <a:pt x="685" y="812"/>
                      </a:lnTo>
                      <a:lnTo>
                        <a:pt x="677" y="812"/>
                      </a:lnTo>
                      <a:lnTo>
                        <a:pt x="671" y="812"/>
                      </a:lnTo>
                      <a:lnTo>
                        <a:pt x="661" y="814"/>
                      </a:lnTo>
                      <a:lnTo>
                        <a:pt x="645" y="819"/>
                      </a:lnTo>
                      <a:lnTo>
                        <a:pt x="617" y="828"/>
                      </a:lnTo>
                      <a:lnTo>
                        <a:pt x="617" y="828"/>
                      </a:lnTo>
                      <a:lnTo>
                        <a:pt x="599" y="835"/>
                      </a:lnTo>
                      <a:lnTo>
                        <a:pt x="583" y="843"/>
                      </a:lnTo>
                      <a:lnTo>
                        <a:pt x="549" y="862"/>
                      </a:lnTo>
                      <a:lnTo>
                        <a:pt x="516" y="884"/>
                      </a:lnTo>
                      <a:lnTo>
                        <a:pt x="484" y="906"/>
                      </a:lnTo>
                      <a:lnTo>
                        <a:pt x="450" y="926"/>
                      </a:lnTo>
                      <a:lnTo>
                        <a:pt x="417" y="944"/>
                      </a:lnTo>
                      <a:lnTo>
                        <a:pt x="401" y="952"/>
                      </a:lnTo>
                      <a:lnTo>
                        <a:pt x="385" y="958"/>
                      </a:lnTo>
                      <a:lnTo>
                        <a:pt x="367" y="961"/>
                      </a:lnTo>
                      <a:lnTo>
                        <a:pt x="351" y="965"/>
                      </a:lnTo>
                      <a:lnTo>
                        <a:pt x="351" y="965"/>
                      </a:lnTo>
                      <a:lnTo>
                        <a:pt x="335" y="966"/>
                      </a:lnTo>
                      <a:lnTo>
                        <a:pt x="318" y="966"/>
                      </a:lnTo>
                      <a:lnTo>
                        <a:pt x="288" y="963"/>
                      </a:lnTo>
                      <a:lnTo>
                        <a:pt x="262" y="958"/>
                      </a:lnTo>
                      <a:lnTo>
                        <a:pt x="239" y="952"/>
                      </a:lnTo>
                      <a:lnTo>
                        <a:pt x="221" y="945"/>
                      </a:lnTo>
                      <a:lnTo>
                        <a:pt x="206" y="939"/>
                      </a:lnTo>
                      <a:lnTo>
                        <a:pt x="195" y="932"/>
                      </a:lnTo>
                      <a:lnTo>
                        <a:pt x="195" y="932"/>
                      </a:lnTo>
                      <a:lnTo>
                        <a:pt x="213" y="932"/>
                      </a:lnTo>
                      <a:lnTo>
                        <a:pt x="232" y="932"/>
                      </a:lnTo>
                      <a:lnTo>
                        <a:pt x="255" y="929"/>
                      </a:lnTo>
                      <a:lnTo>
                        <a:pt x="283" y="924"/>
                      </a:lnTo>
                      <a:lnTo>
                        <a:pt x="310" y="916"/>
                      </a:lnTo>
                      <a:lnTo>
                        <a:pt x="325" y="910"/>
                      </a:lnTo>
                      <a:lnTo>
                        <a:pt x="338" y="903"/>
                      </a:lnTo>
                      <a:lnTo>
                        <a:pt x="351" y="897"/>
                      </a:lnTo>
                      <a:lnTo>
                        <a:pt x="364" y="887"/>
                      </a:lnTo>
                      <a:lnTo>
                        <a:pt x="364" y="887"/>
                      </a:lnTo>
                      <a:lnTo>
                        <a:pt x="375" y="877"/>
                      </a:lnTo>
                      <a:lnTo>
                        <a:pt x="383" y="867"/>
                      </a:lnTo>
                      <a:lnTo>
                        <a:pt x="390" y="858"/>
                      </a:lnTo>
                      <a:lnTo>
                        <a:pt x="396" y="849"/>
                      </a:lnTo>
                      <a:lnTo>
                        <a:pt x="404" y="830"/>
                      </a:lnTo>
                      <a:lnTo>
                        <a:pt x="413" y="812"/>
                      </a:lnTo>
                      <a:lnTo>
                        <a:pt x="417" y="804"/>
                      </a:lnTo>
                      <a:lnTo>
                        <a:pt x="424" y="796"/>
                      </a:lnTo>
                      <a:lnTo>
                        <a:pt x="430" y="786"/>
                      </a:lnTo>
                      <a:lnTo>
                        <a:pt x="439" y="778"/>
                      </a:lnTo>
                      <a:lnTo>
                        <a:pt x="450" y="770"/>
                      </a:lnTo>
                      <a:lnTo>
                        <a:pt x="465" y="762"/>
                      </a:lnTo>
                      <a:lnTo>
                        <a:pt x="481" y="752"/>
                      </a:lnTo>
                      <a:lnTo>
                        <a:pt x="500" y="744"/>
                      </a:lnTo>
                      <a:lnTo>
                        <a:pt x="500" y="744"/>
                      </a:lnTo>
                      <a:lnTo>
                        <a:pt x="539" y="731"/>
                      </a:lnTo>
                      <a:lnTo>
                        <a:pt x="568" y="723"/>
                      </a:lnTo>
                      <a:lnTo>
                        <a:pt x="593" y="721"/>
                      </a:lnTo>
                      <a:lnTo>
                        <a:pt x="614" y="720"/>
                      </a:lnTo>
                      <a:lnTo>
                        <a:pt x="635" y="720"/>
                      </a:lnTo>
                      <a:lnTo>
                        <a:pt x="656" y="716"/>
                      </a:lnTo>
                      <a:lnTo>
                        <a:pt x="682" y="710"/>
                      </a:lnTo>
                      <a:lnTo>
                        <a:pt x="715" y="698"/>
                      </a:lnTo>
                      <a:lnTo>
                        <a:pt x="715" y="698"/>
                      </a:lnTo>
                      <a:lnTo>
                        <a:pt x="731" y="690"/>
                      </a:lnTo>
                      <a:lnTo>
                        <a:pt x="745" y="684"/>
                      </a:lnTo>
                      <a:lnTo>
                        <a:pt x="758" y="676"/>
                      </a:lnTo>
                      <a:lnTo>
                        <a:pt x="768" y="668"/>
                      </a:lnTo>
                      <a:lnTo>
                        <a:pt x="784" y="655"/>
                      </a:lnTo>
                      <a:lnTo>
                        <a:pt x="797" y="642"/>
                      </a:lnTo>
                      <a:lnTo>
                        <a:pt x="810" y="629"/>
                      </a:lnTo>
                      <a:lnTo>
                        <a:pt x="827" y="617"/>
                      </a:lnTo>
                      <a:lnTo>
                        <a:pt x="836" y="612"/>
                      </a:lnTo>
                      <a:lnTo>
                        <a:pt x="848" y="609"/>
                      </a:lnTo>
                      <a:lnTo>
                        <a:pt x="861" y="604"/>
                      </a:lnTo>
                      <a:lnTo>
                        <a:pt x="877" y="601"/>
                      </a:lnTo>
                      <a:lnTo>
                        <a:pt x="877" y="601"/>
                      </a:lnTo>
                      <a:lnTo>
                        <a:pt x="908" y="596"/>
                      </a:lnTo>
                      <a:lnTo>
                        <a:pt x="931" y="593"/>
                      </a:lnTo>
                      <a:lnTo>
                        <a:pt x="966" y="590"/>
                      </a:lnTo>
                      <a:lnTo>
                        <a:pt x="986" y="586"/>
                      </a:lnTo>
                      <a:lnTo>
                        <a:pt x="1010" y="578"/>
                      </a:lnTo>
                      <a:lnTo>
                        <a:pt x="1043" y="567"/>
                      </a:lnTo>
                      <a:lnTo>
                        <a:pt x="1085" y="549"/>
                      </a:lnTo>
                      <a:lnTo>
                        <a:pt x="1085" y="549"/>
                      </a:lnTo>
                      <a:lnTo>
                        <a:pt x="1130" y="528"/>
                      </a:lnTo>
                      <a:lnTo>
                        <a:pt x="1172" y="505"/>
                      </a:lnTo>
                      <a:lnTo>
                        <a:pt x="1208" y="486"/>
                      </a:lnTo>
                      <a:lnTo>
                        <a:pt x="1237" y="466"/>
                      </a:lnTo>
                      <a:lnTo>
                        <a:pt x="1262" y="450"/>
                      </a:lnTo>
                      <a:lnTo>
                        <a:pt x="1278" y="437"/>
                      </a:lnTo>
                      <a:lnTo>
                        <a:pt x="1293" y="426"/>
                      </a:lnTo>
                      <a:lnTo>
                        <a:pt x="1293" y="426"/>
                      </a:lnTo>
                      <a:lnTo>
                        <a:pt x="1276" y="421"/>
                      </a:lnTo>
                      <a:lnTo>
                        <a:pt x="1257" y="418"/>
                      </a:lnTo>
                      <a:lnTo>
                        <a:pt x="1233" y="416"/>
                      </a:lnTo>
                      <a:lnTo>
                        <a:pt x="1203" y="416"/>
                      </a:lnTo>
                      <a:lnTo>
                        <a:pt x="1171" y="418"/>
                      </a:lnTo>
                      <a:lnTo>
                        <a:pt x="1155" y="421"/>
                      </a:lnTo>
                      <a:lnTo>
                        <a:pt x="1138" y="426"/>
                      </a:lnTo>
                      <a:lnTo>
                        <a:pt x="1120" y="432"/>
                      </a:lnTo>
                      <a:lnTo>
                        <a:pt x="1104" y="439"/>
                      </a:lnTo>
                      <a:lnTo>
                        <a:pt x="1104" y="439"/>
                      </a:lnTo>
                      <a:lnTo>
                        <a:pt x="1090" y="447"/>
                      </a:lnTo>
                      <a:lnTo>
                        <a:pt x="1078" y="453"/>
                      </a:lnTo>
                      <a:lnTo>
                        <a:pt x="1069" y="460"/>
                      </a:lnTo>
                      <a:lnTo>
                        <a:pt x="1062" y="466"/>
                      </a:lnTo>
                      <a:lnTo>
                        <a:pt x="1054" y="476"/>
                      </a:lnTo>
                      <a:lnTo>
                        <a:pt x="1047" y="484"/>
                      </a:lnTo>
                      <a:lnTo>
                        <a:pt x="1043" y="489"/>
                      </a:lnTo>
                      <a:lnTo>
                        <a:pt x="1038" y="491"/>
                      </a:lnTo>
                      <a:lnTo>
                        <a:pt x="1031" y="494"/>
                      </a:lnTo>
                      <a:lnTo>
                        <a:pt x="1012" y="496"/>
                      </a:lnTo>
                      <a:lnTo>
                        <a:pt x="981" y="497"/>
                      </a:lnTo>
                      <a:lnTo>
                        <a:pt x="981" y="497"/>
                      </a:lnTo>
                      <a:lnTo>
                        <a:pt x="945" y="497"/>
                      </a:lnTo>
                      <a:lnTo>
                        <a:pt x="916" y="494"/>
                      </a:lnTo>
                      <a:lnTo>
                        <a:pt x="890" y="491"/>
                      </a:lnTo>
                      <a:lnTo>
                        <a:pt x="869" y="486"/>
                      </a:lnTo>
                      <a:lnTo>
                        <a:pt x="833" y="479"/>
                      </a:lnTo>
                      <a:lnTo>
                        <a:pt x="817" y="478"/>
                      </a:lnTo>
                      <a:lnTo>
                        <a:pt x="799" y="478"/>
                      </a:lnTo>
                      <a:lnTo>
                        <a:pt x="799" y="478"/>
                      </a:lnTo>
                      <a:lnTo>
                        <a:pt x="783" y="479"/>
                      </a:lnTo>
                      <a:lnTo>
                        <a:pt x="768" y="483"/>
                      </a:lnTo>
                      <a:lnTo>
                        <a:pt x="745" y="489"/>
                      </a:lnTo>
                      <a:lnTo>
                        <a:pt x="732" y="496"/>
                      </a:lnTo>
                      <a:lnTo>
                        <a:pt x="728" y="497"/>
                      </a:lnTo>
                      <a:lnTo>
                        <a:pt x="728" y="497"/>
                      </a:lnTo>
                      <a:lnTo>
                        <a:pt x="728" y="484"/>
                      </a:lnTo>
                      <a:lnTo>
                        <a:pt x="731" y="470"/>
                      </a:lnTo>
                      <a:lnTo>
                        <a:pt x="737" y="453"/>
                      </a:lnTo>
                      <a:lnTo>
                        <a:pt x="742" y="445"/>
                      </a:lnTo>
                      <a:lnTo>
                        <a:pt x="747" y="437"/>
                      </a:lnTo>
                      <a:lnTo>
                        <a:pt x="755" y="429"/>
                      </a:lnTo>
                      <a:lnTo>
                        <a:pt x="763" y="421"/>
                      </a:lnTo>
                      <a:lnTo>
                        <a:pt x="775" y="414"/>
                      </a:lnTo>
                      <a:lnTo>
                        <a:pt x="788" y="408"/>
                      </a:lnTo>
                      <a:lnTo>
                        <a:pt x="802" y="403"/>
                      </a:lnTo>
                      <a:lnTo>
                        <a:pt x="818" y="400"/>
                      </a:lnTo>
                      <a:lnTo>
                        <a:pt x="818" y="400"/>
                      </a:lnTo>
                      <a:lnTo>
                        <a:pt x="851" y="395"/>
                      </a:lnTo>
                      <a:lnTo>
                        <a:pt x="877" y="393"/>
                      </a:lnTo>
                      <a:lnTo>
                        <a:pt x="922" y="390"/>
                      </a:lnTo>
                      <a:lnTo>
                        <a:pt x="944" y="388"/>
                      </a:lnTo>
                      <a:lnTo>
                        <a:pt x="966" y="385"/>
                      </a:lnTo>
                      <a:lnTo>
                        <a:pt x="994" y="382"/>
                      </a:lnTo>
                      <a:lnTo>
                        <a:pt x="1026" y="374"/>
                      </a:lnTo>
                      <a:lnTo>
                        <a:pt x="1026" y="374"/>
                      </a:lnTo>
                      <a:lnTo>
                        <a:pt x="1064" y="364"/>
                      </a:lnTo>
                      <a:lnTo>
                        <a:pt x="1103" y="353"/>
                      </a:lnTo>
                      <a:lnTo>
                        <a:pt x="1182" y="328"/>
                      </a:lnTo>
                      <a:lnTo>
                        <a:pt x="1262" y="304"/>
                      </a:lnTo>
                      <a:lnTo>
                        <a:pt x="1301" y="293"/>
                      </a:lnTo>
                      <a:lnTo>
                        <a:pt x="1338" y="283"/>
                      </a:lnTo>
                      <a:lnTo>
                        <a:pt x="1338" y="283"/>
                      </a:lnTo>
                      <a:lnTo>
                        <a:pt x="1374" y="275"/>
                      </a:lnTo>
                      <a:lnTo>
                        <a:pt x="1408" y="268"/>
                      </a:lnTo>
                      <a:lnTo>
                        <a:pt x="1440" y="263"/>
                      </a:lnTo>
                      <a:lnTo>
                        <a:pt x="1470" y="260"/>
                      </a:lnTo>
                      <a:lnTo>
                        <a:pt x="1510" y="257"/>
                      </a:lnTo>
                      <a:lnTo>
                        <a:pt x="1526" y="257"/>
                      </a:lnTo>
                      <a:lnTo>
                        <a:pt x="1526" y="257"/>
                      </a:lnTo>
                      <a:lnTo>
                        <a:pt x="1499" y="239"/>
                      </a:lnTo>
                      <a:lnTo>
                        <a:pt x="1468" y="221"/>
                      </a:lnTo>
                      <a:lnTo>
                        <a:pt x="1429" y="202"/>
                      </a:lnTo>
                      <a:lnTo>
                        <a:pt x="1388" y="182"/>
                      </a:lnTo>
                      <a:lnTo>
                        <a:pt x="1346" y="164"/>
                      </a:lnTo>
                      <a:lnTo>
                        <a:pt x="1327" y="156"/>
                      </a:lnTo>
                      <a:lnTo>
                        <a:pt x="1307" y="151"/>
                      </a:lnTo>
                      <a:lnTo>
                        <a:pt x="1289" y="148"/>
                      </a:lnTo>
                      <a:lnTo>
                        <a:pt x="1273" y="146"/>
                      </a:lnTo>
                      <a:lnTo>
                        <a:pt x="1273" y="146"/>
                      </a:lnTo>
                      <a:lnTo>
                        <a:pt x="1244" y="148"/>
                      </a:lnTo>
                      <a:lnTo>
                        <a:pt x="1215" y="151"/>
                      </a:lnTo>
                      <a:lnTo>
                        <a:pt x="1161" y="159"/>
                      </a:lnTo>
                      <a:lnTo>
                        <a:pt x="1133" y="164"/>
                      </a:lnTo>
                      <a:lnTo>
                        <a:pt x="1104" y="166"/>
                      </a:lnTo>
                      <a:lnTo>
                        <a:pt x="1077" y="164"/>
                      </a:lnTo>
                      <a:lnTo>
                        <a:pt x="1060" y="163"/>
                      </a:lnTo>
                      <a:lnTo>
                        <a:pt x="1046" y="159"/>
                      </a:lnTo>
                      <a:lnTo>
                        <a:pt x="1046" y="159"/>
                      </a:lnTo>
                      <a:lnTo>
                        <a:pt x="1031" y="155"/>
                      </a:lnTo>
                      <a:lnTo>
                        <a:pt x="1017" y="150"/>
                      </a:lnTo>
                      <a:lnTo>
                        <a:pt x="992" y="138"/>
                      </a:lnTo>
                      <a:lnTo>
                        <a:pt x="971" y="125"/>
                      </a:lnTo>
                      <a:lnTo>
                        <a:pt x="952" y="112"/>
                      </a:lnTo>
                      <a:lnTo>
                        <a:pt x="935" y="98"/>
                      </a:lnTo>
                      <a:lnTo>
                        <a:pt x="921" y="88"/>
                      </a:lnTo>
                      <a:lnTo>
                        <a:pt x="905" y="80"/>
                      </a:lnTo>
                      <a:lnTo>
                        <a:pt x="898" y="77"/>
                      </a:lnTo>
                      <a:lnTo>
                        <a:pt x="890" y="75"/>
                      </a:lnTo>
                      <a:lnTo>
                        <a:pt x="890" y="75"/>
                      </a:lnTo>
                      <a:lnTo>
                        <a:pt x="827" y="67"/>
                      </a:lnTo>
                      <a:lnTo>
                        <a:pt x="801" y="65"/>
                      </a:lnTo>
                      <a:lnTo>
                        <a:pt x="792" y="67"/>
                      </a:lnTo>
                      <a:lnTo>
                        <a:pt x="786" y="69"/>
                      </a:lnTo>
                      <a:lnTo>
                        <a:pt x="786" y="69"/>
                      </a:lnTo>
                      <a:lnTo>
                        <a:pt x="781" y="72"/>
                      </a:lnTo>
                      <a:lnTo>
                        <a:pt x="773" y="73"/>
                      </a:lnTo>
                      <a:lnTo>
                        <a:pt x="752" y="78"/>
                      </a:lnTo>
                      <a:lnTo>
                        <a:pt x="728" y="82"/>
                      </a:lnTo>
                      <a:lnTo>
                        <a:pt x="728" y="82"/>
                      </a:lnTo>
                      <a:lnTo>
                        <a:pt x="731" y="77"/>
                      </a:lnTo>
                      <a:lnTo>
                        <a:pt x="739" y="67"/>
                      </a:lnTo>
                      <a:lnTo>
                        <a:pt x="754" y="51"/>
                      </a:lnTo>
                      <a:lnTo>
                        <a:pt x="771" y="34"/>
                      </a:lnTo>
                      <a:lnTo>
                        <a:pt x="784" y="26"/>
                      </a:lnTo>
                      <a:lnTo>
                        <a:pt x="797" y="18"/>
                      </a:lnTo>
                      <a:lnTo>
                        <a:pt x="812" y="12"/>
                      </a:lnTo>
                      <a:lnTo>
                        <a:pt x="827" y="7"/>
                      </a:lnTo>
                      <a:lnTo>
                        <a:pt x="844" y="2"/>
                      </a:lnTo>
                      <a:lnTo>
                        <a:pt x="862" y="0"/>
                      </a:lnTo>
                      <a:lnTo>
                        <a:pt x="882" y="0"/>
                      </a:lnTo>
                      <a:lnTo>
                        <a:pt x="903" y="4"/>
                      </a:lnTo>
                      <a:lnTo>
                        <a:pt x="903" y="4"/>
                      </a:lnTo>
                      <a:lnTo>
                        <a:pt x="939" y="10"/>
                      </a:lnTo>
                      <a:lnTo>
                        <a:pt x="960" y="15"/>
                      </a:lnTo>
                      <a:lnTo>
                        <a:pt x="973" y="20"/>
                      </a:lnTo>
                      <a:lnTo>
                        <a:pt x="981" y="23"/>
                      </a:lnTo>
                      <a:lnTo>
                        <a:pt x="989" y="26"/>
                      </a:lnTo>
                      <a:lnTo>
                        <a:pt x="1000" y="31"/>
                      </a:lnTo>
                      <a:lnTo>
                        <a:pt x="1020" y="36"/>
                      </a:lnTo>
                      <a:lnTo>
                        <a:pt x="1052" y="43"/>
                      </a:lnTo>
                      <a:lnTo>
                        <a:pt x="1052" y="43"/>
                      </a:lnTo>
                      <a:lnTo>
                        <a:pt x="1072" y="46"/>
                      </a:lnTo>
                      <a:lnTo>
                        <a:pt x="1091" y="47"/>
                      </a:lnTo>
                      <a:lnTo>
                        <a:pt x="1129" y="49"/>
                      </a:lnTo>
                      <a:lnTo>
                        <a:pt x="1164" y="49"/>
                      </a:lnTo>
                      <a:lnTo>
                        <a:pt x="1197" y="47"/>
                      </a:lnTo>
                      <a:lnTo>
                        <a:pt x="1228" y="46"/>
                      </a:lnTo>
                      <a:lnTo>
                        <a:pt x="1257" y="47"/>
                      </a:lnTo>
                      <a:lnTo>
                        <a:pt x="1270" y="49"/>
                      </a:lnTo>
                      <a:lnTo>
                        <a:pt x="1283" y="52"/>
                      </a:lnTo>
                      <a:lnTo>
                        <a:pt x="1294" y="56"/>
                      </a:lnTo>
                      <a:lnTo>
                        <a:pt x="1306" y="62"/>
                      </a:lnTo>
                      <a:lnTo>
                        <a:pt x="1306" y="62"/>
                      </a:lnTo>
                      <a:lnTo>
                        <a:pt x="1325" y="75"/>
                      </a:lnTo>
                      <a:lnTo>
                        <a:pt x="1343" y="88"/>
                      </a:lnTo>
                      <a:lnTo>
                        <a:pt x="1374" y="112"/>
                      </a:lnTo>
                      <a:lnTo>
                        <a:pt x="1388" y="124"/>
                      </a:lnTo>
                      <a:lnTo>
                        <a:pt x="1406" y="132"/>
                      </a:lnTo>
                      <a:lnTo>
                        <a:pt x="1429" y="140"/>
                      </a:lnTo>
                      <a:lnTo>
                        <a:pt x="1455" y="146"/>
                      </a:lnTo>
                      <a:lnTo>
                        <a:pt x="1455" y="146"/>
                      </a:lnTo>
                      <a:lnTo>
                        <a:pt x="1471" y="148"/>
                      </a:lnTo>
                      <a:lnTo>
                        <a:pt x="1487" y="150"/>
                      </a:lnTo>
                      <a:lnTo>
                        <a:pt x="1528" y="148"/>
                      </a:lnTo>
                      <a:lnTo>
                        <a:pt x="1570" y="146"/>
                      </a:lnTo>
                      <a:lnTo>
                        <a:pt x="1612" y="143"/>
                      </a:lnTo>
                      <a:lnTo>
                        <a:pt x="1655" y="138"/>
                      </a:lnTo>
                      <a:lnTo>
                        <a:pt x="1692" y="137"/>
                      </a:lnTo>
                      <a:lnTo>
                        <a:pt x="1721" y="137"/>
                      </a:lnTo>
                      <a:lnTo>
                        <a:pt x="1733" y="138"/>
                      </a:lnTo>
                      <a:lnTo>
                        <a:pt x="1741" y="140"/>
                      </a:lnTo>
                      <a:lnTo>
                        <a:pt x="1741" y="140"/>
                      </a:lnTo>
                      <a:lnTo>
                        <a:pt x="1755" y="145"/>
                      </a:lnTo>
                      <a:lnTo>
                        <a:pt x="1770" y="150"/>
                      </a:lnTo>
                      <a:lnTo>
                        <a:pt x="1798" y="155"/>
                      </a:lnTo>
                      <a:lnTo>
                        <a:pt x="1825" y="159"/>
                      </a:lnTo>
                      <a:lnTo>
                        <a:pt x="1825" y="159"/>
                      </a:lnTo>
                      <a:lnTo>
                        <a:pt x="1828" y="155"/>
                      </a:lnTo>
                      <a:lnTo>
                        <a:pt x="1832" y="150"/>
                      </a:lnTo>
                      <a:lnTo>
                        <a:pt x="1832" y="143"/>
                      </a:lnTo>
                      <a:lnTo>
                        <a:pt x="1830" y="140"/>
                      </a:lnTo>
                      <a:lnTo>
                        <a:pt x="1827" y="137"/>
                      </a:lnTo>
                      <a:lnTo>
                        <a:pt x="1822" y="132"/>
                      </a:lnTo>
                      <a:lnTo>
                        <a:pt x="1817" y="127"/>
                      </a:lnTo>
                      <a:lnTo>
                        <a:pt x="1799" y="117"/>
                      </a:lnTo>
                      <a:lnTo>
                        <a:pt x="1773" y="107"/>
                      </a:lnTo>
                      <a:lnTo>
                        <a:pt x="1773" y="107"/>
                      </a:lnTo>
                      <a:lnTo>
                        <a:pt x="1720" y="91"/>
                      </a:lnTo>
                      <a:lnTo>
                        <a:pt x="1687" y="85"/>
                      </a:lnTo>
                      <a:lnTo>
                        <a:pt x="1668" y="82"/>
                      </a:lnTo>
                      <a:lnTo>
                        <a:pt x="1663" y="82"/>
                      </a:lnTo>
                      <a:lnTo>
                        <a:pt x="1663" y="82"/>
                      </a:lnTo>
                      <a:lnTo>
                        <a:pt x="1660" y="78"/>
                      </a:lnTo>
                      <a:lnTo>
                        <a:pt x="1653" y="72"/>
                      </a:lnTo>
                      <a:lnTo>
                        <a:pt x="1645" y="60"/>
                      </a:lnTo>
                      <a:lnTo>
                        <a:pt x="1643" y="56"/>
                      </a:lnTo>
                      <a:lnTo>
                        <a:pt x="1643" y="49"/>
                      </a:lnTo>
                      <a:lnTo>
                        <a:pt x="1645" y="43"/>
                      </a:lnTo>
                      <a:lnTo>
                        <a:pt x="1650" y="38"/>
                      </a:lnTo>
                      <a:lnTo>
                        <a:pt x="1658" y="31"/>
                      </a:lnTo>
                      <a:lnTo>
                        <a:pt x="1671" y="26"/>
                      </a:lnTo>
                      <a:lnTo>
                        <a:pt x="1687" y="23"/>
                      </a:lnTo>
                      <a:lnTo>
                        <a:pt x="1708" y="20"/>
                      </a:lnTo>
                      <a:lnTo>
                        <a:pt x="1734" y="17"/>
                      </a:lnTo>
                      <a:lnTo>
                        <a:pt x="1767" y="17"/>
                      </a:lnTo>
                      <a:lnTo>
                        <a:pt x="1767" y="17"/>
                      </a:lnTo>
                      <a:lnTo>
                        <a:pt x="1835" y="18"/>
                      </a:lnTo>
                      <a:lnTo>
                        <a:pt x="1898" y="23"/>
                      </a:lnTo>
                      <a:lnTo>
                        <a:pt x="1955" y="30"/>
                      </a:lnTo>
                      <a:lnTo>
                        <a:pt x="2004" y="38"/>
                      </a:lnTo>
                      <a:lnTo>
                        <a:pt x="2046" y="47"/>
                      </a:lnTo>
                      <a:lnTo>
                        <a:pt x="2078" y="59"/>
                      </a:lnTo>
                      <a:lnTo>
                        <a:pt x="2091" y="64"/>
                      </a:lnTo>
                      <a:lnTo>
                        <a:pt x="2103" y="70"/>
                      </a:lnTo>
                      <a:lnTo>
                        <a:pt x="2111" y="75"/>
                      </a:lnTo>
                      <a:lnTo>
                        <a:pt x="2117" y="82"/>
                      </a:lnTo>
                      <a:lnTo>
                        <a:pt x="2117" y="82"/>
                      </a:lnTo>
                      <a:lnTo>
                        <a:pt x="2129" y="99"/>
                      </a:lnTo>
                      <a:lnTo>
                        <a:pt x="2145" y="125"/>
                      </a:lnTo>
                      <a:lnTo>
                        <a:pt x="2179" y="194"/>
                      </a:lnTo>
                      <a:lnTo>
                        <a:pt x="2208" y="255"/>
                      </a:lnTo>
                      <a:lnTo>
                        <a:pt x="2221" y="283"/>
                      </a:lnTo>
                      <a:lnTo>
                        <a:pt x="2221" y="2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" name="Freeform 36">
                  <a:extLst>
                    <a:ext uri="{FF2B5EF4-FFF2-40B4-BE49-F238E27FC236}">
                      <a16:creationId xmlns:a16="http://schemas.microsoft.com/office/drawing/2014/main" id="{64C368A9-64E5-44B5-8384-2DDB49AA2C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5538" y="4506914"/>
                  <a:ext cx="155575" cy="244475"/>
                </a:xfrm>
                <a:custGeom>
                  <a:avLst/>
                  <a:gdLst>
                    <a:gd name="T0" fmla="*/ 188 w 196"/>
                    <a:gd name="T1" fmla="*/ 293 h 309"/>
                    <a:gd name="T2" fmla="*/ 188 w 196"/>
                    <a:gd name="T3" fmla="*/ 293 h 309"/>
                    <a:gd name="T4" fmla="*/ 182 w 196"/>
                    <a:gd name="T5" fmla="*/ 296 h 309"/>
                    <a:gd name="T6" fmla="*/ 172 w 196"/>
                    <a:gd name="T7" fmla="*/ 299 h 309"/>
                    <a:gd name="T8" fmla="*/ 141 w 196"/>
                    <a:gd name="T9" fmla="*/ 304 h 309"/>
                    <a:gd name="T10" fmla="*/ 123 w 196"/>
                    <a:gd name="T11" fmla="*/ 307 h 309"/>
                    <a:gd name="T12" fmla="*/ 102 w 196"/>
                    <a:gd name="T13" fmla="*/ 309 h 309"/>
                    <a:gd name="T14" fmla="*/ 83 w 196"/>
                    <a:gd name="T15" fmla="*/ 307 h 309"/>
                    <a:gd name="T16" fmla="*/ 65 w 196"/>
                    <a:gd name="T17" fmla="*/ 306 h 309"/>
                    <a:gd name="T18" fmla="*/ 65 w 196"/>
                    <a:gd name="T19" fmla="*/ 306 h 309"/>
                    <a:gd name="T20" fmla="*/ 49 w 196"/>
                    <a:gd name="T21" fmla="*/ 302 h 309"/>
                    <a:gd name="T22" fmla="*/ 34 w 196"/>
                    <a:gd name="T23" fmla="*/ 297 h 309"/>
                    <a:gd name="T24" fmla="*/ 23 w 196"/>
                    <a:gd name="T25" fmla="*/ 293 h 309"/>
                    <a:gd name="T26" fmla="*/ 15 w 196"/>
                    <a:gd name="T27" fmla="*/ 288 h 309"/>
                    <a:gd name="T28" fmla="*/ 8 w 196"/>
                    <a:gd name="T29" fmla="*/ 283 h 309"/>
                    <a:gd name="T30" fmla="*/ 3 w 196"/>
                    <a:gd name="T31" fmla="*/ 280 h 309"/>
                    <a:gd name="T32" fmla="*/ 2 w 196"/>
                    <a:gd name="T33" fmla="*/ 275 h 309"/>
                    <a:gd name="T34" fmla="*/ 0 w 196"/>
                    <a:gd name="T35" fmla="*/ 273 h 309"/>
                    <a:gd name="T36" fmla="*/ 0 w 196"/>
                    <a:gd name="T37" fmla="*/ 273 h 309"/>
                    <a:gd name="T38" fmla="*/ 0 w 196"/>
                    <a:gd name="T39" fmla="*/ 252 h 309"/>
                    <a:gd name="T40" fmla="*/ 2 w 196"/>
                    <a:gd name="T41" fmla="*/ 206 h 309"/>
                    <a:gd name="T42" fmla="*/ 6 w 196"/>
                    <a:gd name="T43" fmla="*/ 159 h 309"/>
                    <a:gd name="T44" fmla="*/ 10 w 196"/>
                    <a:gd name="T45" fmla="*/ 142 h 309"/>
                    <a:gd name="T46" fmla="*/ 13 w 196"/>
                    <a:gd name="T47" fmla="*/ 130 h 309"/>
                    <a:gd name="T48" fmla="*/ 13 w 196"/>
                    <a:gd name="T49" fmla="*/ 130 h 309"/>
                    <a:gd name="T50" fmla="*/ 55 w 196"/>
                    <a:gd name="T51" fmla="*/ 59 h 309"/>
                    <a:gd name="T52" fmla="*/ 78 w 196"/>
                    <a:gd name="T53" fmla="*/ 20 h 309"/>
                    <a:gd name="T54" fmla="*/ 91 w 196"/>
                    <a:gd name="T55" fmla="*/ 0 h 309"/>
                    <a:gd name="T56" fmla="*/ 91 w 196"/>
                    <a:gd name="T57" fmla="*/ 0 h 309"/>
                    <a:gd name="T58" fmla="*/ 96 w 196"/>
                    <a:gd name="T59" fmla="*/ 8 h 309"/>
                    <a:gd name="T60" fmla="*/ 109 w 196"/>
                    <a:gd name="T61" fmla="*/ 30 h 309"/>
                    <a:gd name="T62" fmla="*/ 143 w 196"/>
                    <a:gd name="T63" fmla="*/ 96 h 309"/>
                    <a:gd name="T64" fmla="*/ 177 w 196"/>
                    <a:gd name="T65" fmla="*/ 164 h 309"/>
                    <a:gd name="T66" fmla="*/ 195 w 196"/>
                    <a:gd name="T67" fmla="*/ 202 h 309"/>
                    <a:gd name="T68" fmla="*/ 195 w 196"/>
                    <a:gd name="T69" fmla="*/ 202 h 309"/>
                    <a:gd name="T70" fmla="*/ 196 w 196"/>
                    <a:gd name="T71" fmla="*/ 210 h 309"/>
                    <a:gd name="T72" fmla="*/ 196 w 196"/>
                    <a:gd name="T73" fmla="*/ 221 h 309"/>
                    <a:gd name="T74" fmla="*/ 196 w 196"/>
                    <a:gd name="T75" fmla="*/ 249 h 309"/>
                    <a:gd name="T76" fmla="*/ 193 w 196"/>
                    <a:gd name="T77" fmla="*/ 278 h 309"/>
                    <a:gd name="T78" fmla="*/ 191 w 196"/>
                    <a:gd name="T79" fmla="*/ 288 h 309"/>
                    <a:gd name="T80" fmla="*/ 188 w 196"/>
                    <a:gd name="T81" fmla="*/ 293 h 309"/>
                    <a:gd name="T82" fmla="*/ 188 w 196"/>
                    <a:gd name="T83" fmla="*/ 293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6" h="309">
                      <a:moveTo>
                        <a:pt x="188" y="293"/>
                      </a:moveTo>
                      <a:lnTo>
                        <a:pt x="188" y="293"/>
                      </a:lnTo>
                      <a:lnTo>
                        <a:pt x="182" y="296"/>
                      </a:lnTo>
                      <a:lnTo>
                        <a:pt x="172" y="299"/>
                      </a:lnTo>
                      <a:lnTo>
                        <a:pt x="141" y="304"/>
                      </a:lnTo>
                      <a:lnTo>
                        <a:pt x="123" y="307"/>
                      </a:lnTo>
                      <a:lnTo>
                        <a:pt x="102" y="309"/>
                      </a:lnTo>
                      <a:lnTo>
                        <a:pt x="83" y="307"/>
                      </a:lnTo>
                      <a:lnTo>
                        <a:pt x="65" y="306"/>
                      </a:lnTo>
                      <a:lnTo>
                        <a:pt x="65" y="306"/>
                      </a:lnTo>
                      <a:lnTo>
                        <a:pt x="49" y="302"/>
                      </a:lnTo>
                      <a:lnTo>
                        <a:pt x="34" y="297"/>
                      </a:lnTo>
                      <a:lnTo>
                        <a:pt x="23" y="293"/>
                      </a:lnTo>
                      <a:lnTo>
                        <a:pt x="15" y="288"/>
                      </a:lnTo>
                      <a:lnTo>
                        <a:pt x="8" y="283"/>
                      </a:lnTo>
                      <a:lnTo>
                        <a:pt x="3" y="280"/>
                      </a:lnTo>
                      <a:lnTo>
                        <a:pt x="2" y="275"/>
                      </a:lnTo>
                      <a:lnTo>
                        <a:pt x="0" y="273"/>
                      </a:lnTo>
                      <a:lnTo>
                        <a:pt x="0" y="273"/>
                      </a:lnTo>
                      <a:lnTo>
                        <a:pt x="0" y="252"/>
                      </a:lnTo>
                      <a:lnTo>
                        <a:pt x="2" y="206"/>
                      </a:lnTo>
                      <a:lnTo>
                        <a:pt x="6" y="159"/>
                      </a:lnTo>
                      <a:lnTo>
                        <a:pt x="10" y="142"/>
                      </a:lnTo>
                      <a:lnTo>
                        <a:pt x="13" y="130"/>
                      </a:lnTo>
                      <a:lnTo>
                        <a:pt x="13" y="130"/>
                      </a:lnTo>
                      <a:lnTo>
                        <a:pt x="55" y="59"/>
                      </a:lnTo>
                      <a:lnTo>
                        <a:pt x="78" y="20"/>
                      </a:lnTo>
                      <a:lnTo>
                        <a:pt x="91" y="0"/>
                      </a:lnTo>
                      <a:lnTo>
                        <a:pt x="91" y="0"/>
                      </a:lnTo>
                      <a:lnTo>
                        <a:pt x="96" y="8"/>
                      </a:lnTo>
                      <a:lnTo>
                        <a:pt x="109" y="30"/>
                      </a:lnTo>
                      <a:lnTo>
                        <a:pt x="143" y="96"/>
                      </a:lnTo>
                      <a:lnTo>
                        <a:pt x="177" y="164"/>
                      </a:lnTo>
                      <a:lnTo>
                        <a:pt x="195" y="202"/>
                      </a:lnTo>
                      <a:lnTo>
                        <a:pt x="195" y="202"/>
                      </a:lnTo>
                      <a:lnTo>
                        <a:pt x="196" y="210"/>
                      </a:lnTo>
                      <a:lnTo>
                        <a:pt x="196" y="221"/>
                      </a:lnTo>
                      <a:lnTo>
                        <a:pt x="196" y="249"/>
                      </a:lnTo>
                      <a:lnTo>
                        <a:pt x="193" y="278"/>
                      </a:lnTo>
                      <a:lnTo>
                        <a:pt x="191" y="288"/>
                      </a:lnTo>
                      <a:lnTo>
                        <a:pt x="188" y="293"/>
                      </a:lnTo>
                      <a:lnTo>
                        <a:pt x="188" y="2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" name="Freeform 37">
                  <a:extLst>
                    <a:ext uri="{FF2B5EF4-FFF2-40B4-BE49-F238E27FC236}">
                      <a16:creationId xmlns:a16="http://schemas.microsoft.com/office/drawing/2014/main" id="{D475F38F-4017-456B-B2D7-24F52F541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7750" y="4614864"/>
                  <a:ext cx="139700" cy="125413"/>
                </a:xfrm>
                <a:custGeom>
                  <a:avLst/>
                  <a:gdLst>
                    <a:gd name="T0" fmla="*/ 130 w 176"/>
                    <a:gd name="T1" fmla="*/ 0 h 159"/>
                    <a:gd name="T2" fmla="*/ 130 w 176"/>
                    <a:gd name="T3" fmla="*/ 0 h 159"/>
                    <a:gd name="T4" fmla="*/ 137 w 176"/>
                    <a:gd name="T5" fmla="*/ 3 h 159"/>
                    <a:gd name="T6" fmla="*/ 145 w 176"/>
                    <a:gd name="T7" fmla="*/ 8 h 159"/>
                    <a:gd name="T8" fmla="*/ 153 w 176"/>
                    <a:gd name="T9" fmla="*/ 13 h 159"/>
                    <a:gd name="T10" fmla="*/ 161 w 176"/>
                    <a:gd name="T11" fmla="*/ 22 h 159"/>
                    <a:gd name="T12" fmla="*/ 168 w 176"/>
                    <a:gd name="T13" fmla="*/ 34 h 159"/>
                    <a:gd name="T14" fmla="*/ 173 w 176"/>
                    <a:gd name="T15" fmla="*/ 47 h 159"/>
                    <a:gd name="T16" fmla="*/ 174 w 176"/>
                    <a:gd name="T17" fmla="*/ 55 h 159"/>
                    <a:gd name="T18" fmla="*/ 176 w 176"/>
                    <a:gd name="T19" fmla="*/ 65 h 159"/>
                    <a:gd name="T20" fmla="*/ 176 w 176"/>
                    <a:gd name="T21" fmla="*/ 65 h 159"/>
                    <a:gd name="T22" fmla="*/ 176 w 176"/>
                    <a:gd name="T23" fmla="*/ 94 h 159"/>
                    <a:gd name="T24" fmla="*/ 176 w 176"/>
                    <a:gd name="T25" fmla="*/ 104 h 159"/>
                    <a:gd name="T26" fmla="*/ 173 w 176"/>
                    <a:gd name="T27" fmla="*/ 112 h 159"/>
                    <a:gd name="T28" fmla="*/ 169 w 176"/>
                    <a:gd name="T29" fmla="*/ 118 h 159"/>
                    <a:gd name="T30" fmla="*/ 163 w 176"/>
                    <a:gd name="T31" fmla="*/ 126 h 159"/>
                    <a:gd name="T32" fmla="*/ 143 w 176"/>
                    <a:gd name="T33" fmla="*/ 143 h 159"/>
                    <a:gd name="T34" fmla="*/ 143 w 176"/>
                    <a:gd name="T35" fmla="*/ 143 h 159"/>
                    <a:gd name="T36" fmla="*/ 135 w 176"/>
                    <a:gd name="T37" fmla="*/ 147 h 159"/>
                    <a:gd name="T38" fmla="*/ 127 w 176"/>
                    <a:gd name="T39" fmla="*/ 151 h 159"/>
                    <a:gd name="T40" fmla="*/ 117 w 176"/>
                    <a:gd name="T41" fmla="*/ 154 h 159"/>
                    <a:gd name="T42" fmla="*/ 106 w 176"/>
                    <a:gd name="T43" fmla="*/ 157 h 159"/>
                    <a:gd name="T44" fmla="*/ 83 w 176"/>
                    <a:gd name="T45" fmla="*/ 159 h 159"/>
                    <a:gd name="T46" fmla="*/ 59 w 176"/>
                    <a:gd name="T47" fmla="*/ 159 h 159"/>
                    <a:gd name="T48" fmla="*/ 36 w 176"/>
                    <a:gd name="T49" fmla="*/ 159 h 159"/>
                    <a:gd name="T50" fmla="*/ 18 w 176"/>
                    <a:gd name="T51" fmla="*/ 157 h 159"/>
                    <a:gd name="T52" fmla="*/ 0 w 176"/>
                    <a:gd name="T53" fmla="*/ 156 h 159"/>
                    <a:gd name="T54" fmla="*/ 130 w 176"/>
                    <a:gd name="T55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76" h="159">
                      <a:moveTo>
                        <a:pt x="130" y="0"/>
                      </a:moveTo>
                      <a:lnTo>
                        <a:pt x="130" y="0"/>
                      </a:lnTo>
                      <a:lnTo>
                        <a:pt x="137" y="3"/>
                      </a:lnTo>
                      <a:lnTo>
                        <a:pt x="145" y="8"/>
                      </a:lnTo>
                      <a:lnTo>
                        <a:pt x="153" y="13"/>
                      </a:lnTo>
                      <a:lnTo>
                        <a:pt x="161" y="22"/>
                      </a:lnTo>
                      <a:lnTo>
                        <a:pt x="168" y="34"/>
                      </a:lnTo>
                      <a:lnTo>
                        <a:pt x="173" y="47"/>
                      </a:lnTo>
                      <a:lnTo>
                        <a:pt x="174" y="55"/>
                      </a:lnTo>
                      <a:lnTo>
                        <a:pt x="176" y="65"/>
                      </a:lnTo>
                      <a:lnTo>
                        <a:pt x="176" y="65"/>
                      </a:lnTo>
                      <a:lnTo>
                        <a:pt x="176" y="94"/>
                      </a:lnTo>
                      <a:lnTo>
                        <a:pt x="176" y="104"/>
                      </a:lnTo>
                      <a:lnTo>
                        <a:pt x="173" y="112"/>
                      </a:lnTo>
                      <a:lnTo>
                        <a:pt x="169" y="118"/>
                      </a:lnTo>
                      <a:lnTo>
                        <a:pt x="163" y="126"/>
                      </a:lnTo>
                      <a:lnTo>
                        <a:pt x="143" y="143"/>
                      </a:lnTo>
                      <a:lnTo>
                        <a:pt x="143" y="143"/>
                      </a:lnTo>
                      <a:lnTo>
                        <a:pt x="135" y="147"/>
                      </a:lnTo>
                      <a:lnTo>
                        <a:pt x="127" y="151"/>
                      </a:lnTo>
                      <a:lnTo>
                        <a:pt x="117" y="154"/>
                      </a:lnTo>
                      <a:lnTo>
                        <a:pt x="106" y="157"/>
                      </a:lnTo>
                      <a:lnTo>
                        <a:pt x="83" y="159"/>
                      </a:lnTo>
                      <a:lnTo>
                        <a:pt x="59" y="159"/>
                      </a:lnTo>
                      <a:lnTo>
                        <a:pt x="36" y="159"/>
                      </a:lnTo>
                      <a:lnTo>
                        <a:pt x="18" y="157"/>
                      </a:lnTo>
                      <a:lnTo>
                        <a:pt x="0" y="156"/>
                      </a:lnTo>
                      <a:lnTo>
                        <a:pt x="13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" name="Freeform 38">
                  <a:extLst>
                    <a:ext uri="{FF2B5EF4-FFF2-40B4-BE49-F238E27FC236}">
                      <a16:creationId xmlns:a16="http://schemas.microsoft.com/office/drawing/2014/main" id="{F52C2DFD-3794-4B3F-BD70-961B7DD48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7950" y="4513264"/>
                  <a:ext cx="1066800" cy="906463"/>
                </a:xfrm>
                <a:custGeom>
                  <a:avLst/>
                  <a:gdLst>
                    <a:gd name="T0" fmla="*/ 1339 w 1343"/>
                    <a:gd name="T1" fmla="*/ 5 h 1143"/>
                    <a:gd name="T2" fmla="*/ 1343 w 1343"/>
                    <a:gd name="T3" fmla="*/ 51 h 1143"/>
                    <a:gd name="T4" fmla="*/ 1338 w 1343"/>
                    <a:gd name="T5" fmla="*/ 104 h 1143"/>
                    <a:gd name="T6" fmla="*/ 1326 w 1343"/>
                    <a:gd name="T7" fmla="*/ 150 h 1143"/>
                    <a:gd name="T8" fmla="*/ 1315 w 1343"/>
                    <a:gd name="T9" fmla="*/ 179 h 1143"/>
                    <a:gd name="T10" fmla="*/ 1307 w 1343"/>
                    <a:gd name="T11" fmla="*/ 194 h 1143"/>
                    <a:gd name="T12" fmla="*/ 1287 w 1343"/>
                    <a:gd name="T13" fmla="*/ 221 h 1143"/>
                    <a:gd name="T14" fmla="*/ 1239 w 1343"/>
                    <a:gd name="T15" fmla="*/ 272 h 1143"/>
                    <a:gd name="T16" fmla="*/ 1172 w 1343"/>
                    <a:gd name="T17" fmla="*/ 320 h 1143"/>
                    <a:gd name="T18" fmla="*/ 1081 w 1343"/>
                    <a:gd name="T19" fmla="*/ 372 h 1143"/>
                    <a:gd name="T20" fmla="*/ 1028 w 1343"/>
                    <a:gd name="T21" fmla="*/ 401 h 1143"/>
                    <a:gd name="T22" fmla="*/ 940 w 1343"/>
                    <a:gd name="T23" fmla="*/ 448 h 1143"/>
                    <a:gd name="T24" fmla="*/ 893 w 1343"/>
                    <a:gd name="T25" fmla="*/ 479 h 1143"/>
                    <a:gd name="T26" fmla="*/ 877 w 1343"/>
                    <a:gd name="T27" fmla="*/ 496 h 1143"/>
                    <a:gd name="T28" fmla="*/ 854 w 1343"/>
                    <a:gd name="T29" fmla="*/ 539 h 1143"/>
                    <a:gd name="T30" fmla="*/ 839 w 1343"/>
                    <a:gd name="T31" fmla="*/ 570 h 1143"/>
                    <a:gd name="T32" fmla="*/ 820 w 1343"/>
                    <a:gd name="T33" fmla="*/ 604 h 1143"/>
                    <a:gd name="T34" fmla="*/ 795 w 1343"/>
                    <a:gd name="T35" fmla="*/ 637 h 1143"/>
                    <a:gd name="T36" fmla="*/ 766 w 1343"/>
                    <a:gd name="T37" fmla="*/ 666 h 1143"/>
                    <a:gd name="T38" fmla="*/ 701 w 1343"/>
                    <a:gd name="T39" fmla="*/ 720 h 1143"/>
                    <a:gd name="T40" fmla="*/ 612 w 1343"/>
                    <a:gd name="T41" fmla="*/ 785 h 1143"/>
                    <a:gd name="T42" fmla="*/ 571 w 1343"/>
                    <a:gd name="T43" fmla="*/ 815 h 1143"/>
                    <a:gd name="T44" fmla="*/ 502 w 1343"/>
                    <a:gd name="T45" fmla="*/ 882 h 1143"/>
                    <a:gd name="T46" fmla="*/ 489 w 1343"/>
                    <a:gd name="T47" fmla="*/ 895 h 1143"/>
                    <a:gd name="T48" fmla="*/ 459 w 1343"/>
                    <a:gd name="T49" fmla="*/ 927 h 1143"/>
                    <a:gd name="T50" fmla="*/ 437 w 1343"/>
                    <a:gd name="T51" fmla="*/ 952 h 1143"/>
                    <a:gd name="T52" fmla="*/ 398 w 1343"/>
                    <a:gd name="T53" fmla="*/ 979 h 1143"/>
                    <a:gd name="T54" fmla="*/ 375 w 1343"/>
                    <a:gd name="T55" fmla="*/ 994 h 1143"/>
                    <a:gd name="T56" fmla="*/ 331 w 1343"/>
                    <a:gd name="T57" fmla="*/ 1010 h 1143"/>
                    <a:gd name="T58" fmla="*/ 268 w 1343"/>
                    <a:gd name="T59" fmla="*/ 1025 h 1143"/>
                    <a:gd name="T60" fmla="*/ 216 w 1343"/>
                    <a:gd name="T61" fmla="*/ 1038 h 1143"/>
                    <a:gd name="T62" fmla="*/ 169 w 1343"/>
                    <a:gd name="T63" fmla="*/ 1052 h 1143"/>
                    <a:gd name="T64" fmla="*/ 122 w 1343"/>
                    <a:gd name="T65" fmla="*/ 1067 h 1143"/>
                    <a:gd name="T66" fmla="*/ 97 w 1343"/>
                    <a:gd name="T67" fmla="*/ 1080 h 1143"/>
                    <a:gd name="T68" fmla="*/ 86 w 1343"/>
                    <a:gd name="T69" fmla="*/ 1090 h 1143"/>
                    <a:gd name="T70" fmla="*/ 44 w 1343"/>
                    <a:gd name="T71" fmla="*/ 1124 h 1143"/>
                    <a:gd name="T72" fmla="*/ 16 w 1343"/>
                    <a:gd name="T73" fmla="*/ 1140 h 1143"/>
                    <a:gd name="T74" fmla="*/ 5 w 1343"/>
                    <a:gd name="T75" fmla="*/ 1143 h 1143"/>
                    <a:gd name="T76" fmla="*/ 1 w 1343"/>
                    <a:gd name="T77" fmla="*/ 1140 h 1143"/>
                    <a:gd name="T78" fmla="*/ 1 w 1343"/>
                    <a:gd name="T79" fmla="*/ 1135 h 1143"/>
                    <a:gd name="T80" fmla="*/ 1 w 1343"/>
                    <a:gd name="T81" fmla="*/ 1113 h 1143"/>
                    <a:gd name="T82" fmla="*/ 0 w 1343"/>
                    <a:gd name="T83" fmla="*/ 1087 h 1143"/>
                    <a:gd name="T84" fmla="*/ 6 w 1343"/>
                    <a:gd name="T85" fmla="*/ 1074 h 1143"/>
                    <a:gd name="T86" fmla="*/ 18 w 1343"/>
                    <a:gd name="T87" fmla="*/ 1062 h 1143"/>
                    <a:gd name="T88" fmla="*/ 37 w 1343"/>
                    <a:gd name="T89" fmla="*/ 1052 h 1143"/>
                    <a:gd name="T90" fmla="*/ 66 w 1343"/>
                    <a:gd name="T91" fmla="*/ 1044 h 1143"/>
                    <a:gd name="T92" fmla="*/ 100 w 1343"/>
                    <a:gd name="T93" fmla="*/ 1036 h 1143"/>
                    <a:gd name="T94" fmla="*/ 165 w 1343"/>
                    <a:gd name="T95" fmla="*/ 1012 h 1143"/>
                    <a:gd name="T96" fmla="*/ 224 w 1343"/>
                    <a:gd name="T97" fmla="*/ 976 h 1143"/>
                    <a:gd name="T98" fmla="*/ 273 w 1343"/>
                    <a:gd name="T99" fmla="*/ 929 h 1143"/>
                    <a:gd name="T100" fmla="*/ 294 w 1343"/>
                    <a:gd name="T101" fmla="*/ 901 h 1143"/>
                    <a:gd name="T102" fmla="*/ 394 w 1343"/>
                    <a:gd name="T103" fmla="*/ 763 h 1143"/>
                    <a:gd name="T104" fmla="*/ 495 w 1343"/>
                    <a:gd name="T105" fmla="*/ 635 h 1143"/>
                    <a:gd name="T106" fmla="*/ 506 w 1343"/>
                    <a:gd name="T107" fmla="*/ 622 h 1143"/>
                    <a:gd name="T108" fmla="*/ 557 w 1343"/>
                    <a:gd name="T109" fmla="*/ 572 h 1143"/>
                    <a:gd name="T110" fmla="*/ 641 w 1343"/>
                    <a:gd name="T111" fmla="*/ 500 h 1143"/>
                    <a:gd name="T112" fmla="*/ 748 w 1343"/>
                    <a:gd name="T113" fmla="*/ 414 h 1143"/>
                    <a:gd name="T114" fmla="*/ 1235 w 1343"/>
                    <a:gd name="T115" fmla="*/ 12 h 1143"/>
                    <a:gd name="T116" fmla="*/ 1287 w 1343"/>
                    <a:gd name="T117" fmla="*/ 4 h 1143"/>
                    <a:gd name="T118" fmla="*/ 1321 w 1343"/>
                    <a:gd name="T119" fmla="*/ 0 h 1143"/>
                    <a:gd name="T120" fmla="*/ 1338 w 1343"/>
                    <a:gd name="T121" fmla="*/ 4 h 1143"/>
                    <a:gd name="T122" fmla="*/ 1339 w 1343"/>
                    <a:gd name="T123" fmla="*/ 5 h 1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3" h="1143">
                      <a:moveTo>
                        <a:pt x="1339" y="5"/>
                      </a:moveTo>
                      <a:lnTo>
                        <a:pt x="1339" y="5"/>
                      </a:lnTo>
                      <a:lnTo>
                        <a:pt x="1341" y="30"/>
                      </a:lnTo>
                      <a:lnTo>
                        <a:pt x="1343" y="51"/>
                      </a:lnTo>
                      <a:lnTo>
                        <a:pt x="1341" y="75"/>
                      </a:lnTo>
                      <a:lnTo>
                        <a:pt x="1338" y="104"/>
                      </a:lnTo>
                      <a:lnTo>
                        <a:pt x="1331" y="134"/>
                      </a:lnTo>
                      <a:lnTo>
                        <a:pt x="1326" y="150"/>
                      </a:lnTo>
                      <a:lnTo>
                        <a:pt x="1321" y="164"/>
                      </a:lnTo>
                      <a:lnTo>
                        <a:pt x="1315" y="179"/>
                      </a:lnTo>
                      <a:lnTo>
                        <a:pt x="1307" y="194"/>
                      </a:lnTo>
                      <a:lnTo>
                        <a:pt x="1307" y="194"/>
                      </a:lnTo>
                      <a:lnTo>
                        <a:pt x="1297" y="208"/>
                      </a:lnTo>
                      <a:lnTo>
                        <a:pt x="1287" y="221"/>
                      </a:lnTo>
                      <a:lnTo>
                        <a:pt x="1266" y="247"/>
                      </a:lnTo>
                      <a:lnTo>
                        <a:pt x="1239" y="272"/>
                      </a:lnTo>
                      <a:lnTo>
                        <a:pt x="1208" y="296"/>
                      </a:lnTo>
                      <a:lnTo>
                        <a:pt x="1172" y="320"/>
                      </a:lnTo>
                      <a:lnTo>
                        <a:pt x="1130" y="346"/>
                      </a:lnTo>
                      <a:lnTo>
                        <a:pt x="1081" y="372"/>
                      </a:lnTo>
                      <a:lnTo>
                        <a:pt x="1028" y="401"/>
                      </a:lnTo>
                      <a:lnTo>
                        <a:pt x="1028" y="401"/>
                      </a:lnTo>
                      <a:lnTo>
                        <a:pt x="977" y="427"/>
                      </a:lnTo>
                      <a:lnTo>
                        <a:pt x="940" y="448"/>
                      </a:lnTo>
                      <a:lnTo>
                        <a:pt x="912" y="465"/>
                      </a:lnTo>
                      <a:lnTo>
                        <a:pt x="893" y="479"/>
                      </a:lnTo>
                      <a:lnTo>
                        <a:pt x="885" y="487"/>
                      </a:lnTo>
                      <a:lnTo>
                        <a:pt x="877" y="496"/>
                      </a:lnTo>
                      <a:lnTo>
                        <a:pt x="865" y="515"/>
                      </a:lnTo>
                      <a:lnTo>
                        <a:pt x="854" y="539"/>
                      </a:lnTo>
                      <a:lnTo>
                        <a:pt x="839" y="570"/>
                      </a:lnTo>
                      <a:lnTo>
                        <a:pt x="839" y="570"/>
                      </a:lnTo>
                      <a:lnTo>
                        <a:pt x="829" y="588"/>
                      </a:lnTo>
                      <a:lnTo>
                        <a:pt x="820" y="604"/>
                      </a:lnTo>
                      <a:lnTo>
                        <a:pt x="808" y="621"/>
                      </a:lnTo>
                      <a:lnTo>
                        <a:pt x="795" y="637"/>
                      </a:lnTo>
                      <a:lnTo>
                        <a:pt x="781" y="651"/>
                      </a:lnTo>
                      <a:lnTo>
                        <a:pt x="766" y="666"/>
                      </a:lnTo>
                      <a:lnTo>
                        <a:pt x="734" y="694"/>
                      </a:lnTo>
                      <a:lnTo>
                        <a:pt x="701" y="720"/>
                      </a:lnTo>
                      <a:lnTo>
                        <a:pt x="670" y="744"/>
                      </a:lnTo>
                      <a:lnTo>
                        <a:pt x="612" y="785"/>
                      </a:lnTo>
                      <a:lnTo>
                        <a:pt x="612" y="785"/>
                      </a:lnTo>
                      <a:lnTo>
                        <a:pt x="571" y="815"/>
                      </a:lnTo>
                      <a:lnTo>
                        <a:pt x="547" y="838"/>
                      </a:lnTo>
                      <a:lnTo>
                        <a:pt x="502" y="882"/>
                      </a:lnTo>
                      <a:lnTo>
                        <a:pt x="502" y="882"/>
                      </a:lnTo>
                      <a:lnTo>
                        <a:pt x="489" y="895"/>
                      </a:lnTo>
                      <a:lnTo>
                        <a:pt x="479" y="906"/>
                      </a:lnTo>
                      <a:lnTo>
                        <a:pt x="459" y="927"/>
                      </a:lnTo>
                      <a:lnTo>
                        <a:pt x="450" y="939"/>
                      </a:lnTo>
                      <a:lnTo>
                        <a:pt x="437" y="952"/>
                      </a:lnTo>
                      <a:lnTo>
                        <a:pt x="419" y="965"/>
                      </a:lnTo>
                      <a:lnTo>
                        <a:pt x="398" y="979"/>
                      </a:lnTo>
                      <a:lnTo>
                        <a:pt x="398" y="979"/>
                      </a:lnTo>
                      <a:lnTo>
                        <a:pt x="375" y="994"/>
                      </a:lnTo>
                      <a:lnTo>
                        <a:pt x="352" y="1004"/>
                      </a:lnTo>
                      <a:lnTo>
                        <a:pt x="331" y="1010"/>
                      </a:lnTo>
                      <a:lnTo>
                        <a:pt x="312" y="1015"/>
                      </a:lnTo>
                      <a:lnTo>
                        <a:pt x="268" y="1025"/>
                      </a:lnTo>
                      <a:lnTo>
                        <a:pt x="243" y="1030"/>
                      </a:lnTo>
                      <a:lnTo>
                        <a:pt x="216" y="1038"/>
                      </a:lnTo>
                      <a:lnTo>
                        <a:pt x="216" y="1038"/>
                      </a:lnTo>
                      <a:lnTo>
                        <a:pt x="169" y="1052"/>
                      </a:lnTo>
                      <a:lnTo>
                        <a:pt x="135" y="1061"/>
                      </a:lnTo>
                      <a:lnTo>
                        <a:pt x="122" y="1067"/>
                      </a:lnTo>
                      <a:lnTo>
                        <a:pt x="109" y="1072"/>
                      </a:lnTo>
                      <a:lnTo>
                        <a:pt x="97" y="1080"/>
                      </a:lnTo>
                      <a:lnTo>
                        <a:pt x="86" y="1090"/>
                      </a:lnTo>
                      <a:lnTo>
                        <a:pt x="86" y="1090"/>
                      </a:lnTo>
                      <a:lnTo>
                        <a:pt x="58" y="1114"/>
                      </a:lnTo>
                      <a:lnTo>
                        <a:pt x="44" y="1124"/>
                      </a:lnTo>
                      <a:lnTo>
                        <a:pt x="29" y="1134"/>
                      </a:lnTo>
                      <a:lnTo>
                        <a:pt x="16" y="1140"/>
                      </a:lnTo>
                      <a:lnTo>
                        <a:pt x="8" y="1143"/>
                      </a:lnTo>
                      <a:lnTo>
                        <a:pt x="5" y="1143"/>
                      </a:lnTo>
                      <a:lnTo>
                        <a:pt x="1" y="1142"/>
                      </a:lnTo>
                      <a:lnTo>
                        <a:pt x="1" y="1140"/>
                      </a:lnTo>
                      <a:lnTo>
                        <a:pt x="1" y="1135"/>
                      </a:lnTo>
                      <a:lnTo>
                        <a:pt x="1" y="1135"/>
                      </a:lnTo>
                      <a:lnTo>
                        <a:pt x="1" y="1124"/>
                      </a:lnTo>
                      <a:lnTo>
                        <a:pt x="1" y="1113"/>
                      </a:lnTo>
                      <a:lnTo>
                        <a:pt x="0" y="1100"/>
                      </a:lnTo>
                      <a:lnTo>
                        <a:pt x="0" y="1087"/>
                      </a:lnTo>
                      <a:lnTo>
                        <a:pt x="3" y="1080"/>
                      </a:lnTo>
                      <a:lnTo>
                        <a:pt x="6" y="1074"/>
                      </a:lnTo>
                      <a:lnTo>
                        <a:pt x="11" y="1067"/>
                      </a:lnTo>
                      <a:lnTo>
                        <a:pt x="18" y="1062"/>
                      </a:lnTo>
                      <a:lnTo>
                        <a:pt x="26" y="1057"/>
                      </a:lnTo>
                      <a:lnTo>
                        <a:pt x="37" y="1052"/>
                      </a:lnTo>
                      <a:lnTo>
                        <a:pt x="50" y="1048"/>
                      </a:lnTo>
                      <a:lnTo>
                        <a:pt x="66" y="1044"/>
                      </a:lnTo>
                      <a:lnTo>
                        <a:pt x="66" y="1044"/>
                      </a:lnTo>
                      <a:lnTo>
                        <a:pt x="100" y="1036"/>
                      </a:lnTo>
                      <a:lnTo>
                        <a:pt x="135" y="1025"/>
                      </a:lnTo>
                      <a:lnTo>
                        <a:pt x="165" y="1012"/>
                      </a:lnTo>
                      <a:lnTo>
                        <a:pt x="196" y="996"/>
                      </a:lnTo>
                      <a:lnTo>
                        <a:pt x="224" y="976"/>
                      </a:lnTo>
                      <a:lnTo>
                        <a:pt x="248" y="953"/>
                      </a:lnTo>
                      <a:lnTo>
                        <a:pt x="273" y="929"/>
                      </a:lnTo>
                      <a:lnTo>
                        <a:pt x="294" y="901"/>
                      </a:lnTo>
                      <a:lnTo>
                        <a:pt x="294" y="901"/>
                      </a:lnTo>
                      <a:lnTo>
                        <a:pt x="341" y="837"/>
                      </a:lnTo>
                      <a:lnTo>
                        <a:pt x="394" y="763"/>
                      </a:lnTo>
                      <a:lnTo>
                        <a:pt x="448" y="694"/>
                      </a:lnTo>
                      <a:lnTo>
                        <a:pt x="495" y="635"/>
                      </a:lnTo>
                      <a:lnTo>
                        <a:pt x="495" y="635"/>
                      </a:lnTo>
                      <a:lnTo>
                        <a:pt x="506" y="622"/>
                      </a:lnTo>
                      <a:lnTo>
                        <a:pt x="521" y="606"/>
                      </a:lnTo>
                      <a:lnTo>
                        <a:pt x="557" y="572"/>
                      </a:lnTo>
                      <a:lnTo>
                        <a:pt x="599" y="536"/>
                      </a:lnTo>
                      <a:lnTo>
                        <a:pt x="641" y="500"/>
                      </a:lnTo>
                      <a:lnTo>
                        <a:pt x="716" y="439"/>
                      </a:lnTo>
                      <a:lnTo>
                        <a:pt x="748" y="414"/>
                      </a:lnTo>
                      <a:lnTo>
                        <a:pt x="1235" y="12"/>
                      </a:lnTo>
                      <a:lnTo>
                        <a:pt x="1235" y="12"/>
                      </a:lnTo>
                      <a:lnTo>
                        <a:pt x="1252" y="9"/>
                      </a:lnTo>
                      <a:lnTo>
                        <a:pt x="1287" y="4"/>
                      </a:lnTo>
                      <a:lnTo>
                        <a:pt x="1305" y="2"/>
                      </a:lnTo>
                      <a:lnTo>
                        <a:pt x="1321" y="0"/>
                      </a:lnTo>
                      <a:lnTo>
                        <a:pt x="1334" y="2"/>
                      </a:lnTo>
                      <a:lnTo>
                        <a:pt x="1338" y="4"/>
                      </a:lnTo>
                      <a:lnTo>
                        <a:pt x="1339" y="5"/>
                      </a:lnTo>
                      <a:lnTo>
                        <a:pt x="1339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" name="Freeform 39">
                  <a:extLst>
                    <a:ext uri="{FF2B5EF4-FFF2-40B4-BE49-F238E27FC236}">
                      <a16:creationId xmlns:a16="http://schemas.microsoft.com/office/drawing/2014/main" id="{42F13056-56D8-4115-AC2B-946D2D916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2188" y="4873626"/>
                  <a:ext cx="474663" cy="407988"/>
                </a:xfrm>
                <a:custGeom>
                  <a:avLst/>
                  <a:gdLst>
                    <a:gd name="T0" fmla="*/ 305 w 599"/>
                    <a:gd name="T1" fmla="*/ 19 h 513"/>
                    <a:gd name="T2" fmla="*/ 250 w 599"/>
                    <a:gd name="T3" fmla="*/ 3 h 513"/>
                    <a:gd name="T4" fmla="*/ 193 w 599"/>
                    <a:gd name="T5" fmla="*/ 2 h 513"/>
                    <a:gd name="T6" fmla="*/ 161 w 599"/>
                    <a:gd name="T7" fmla="*/ 11 h 513"/>
                    <a:gd name="T8" fmla="*/ 114 w 599"/>
                    <a:gd name="T9" fmla="*/ 37 h 513"/>
                    <a:gd name="T10" fmla="*/ 96 w 599"/>
                    <a:gd name="T11" fmla="*/ 55 h 513"/>
                    <a:gd name="T12" fmla="*/ 97 w 599"/>
                    <a:gd name="T13" fmla="*/ 57 h 513"/>
                    <a:gd name="T14" fmla="*/ 172 w 599"/>
                    <a:gd name="T15" fmla="*/ 71 h 513"/>
                    <a:gd name="T16" fmla="*/ 211 w 599"/>
                    <a:gd name="T17" fmla="*/ 91 h 513"/>
                    <a:gd name="T18" fmla="*/ 222 w 599"/>
                    <a:gd name="T19" fmla="*/ 114 h 513"/>
                    <a:gd name="T20" fmla="*/ 214 w 599"/>
                    <a:gd name="T21" fmla="*/ 136 h 513"/>
                    <a:gd name="T22" fmla="*/ 192 w 599"/>
                    <a:gd name="T23" fmla="*/ 153 h 513"/>
                    <a:gd name="T24" fmla="*/ 166 w 599"/>
                    <a:gd name="T25" fmla="*/ 159 h 513"/>
                    <a:gd name="T26" fmla="*/ 149 w 599"/>
                    <a:gd name="T27" fmla="*/ 175 h 513"/>
                    <a:gd name="T28" fmla="*/ 149 w 599"/>
                    <a:gd name="T29" fmla="*/ 192 h 513"/>
                    <a:gd name="T30" fmla="*/ 132 w 599"/>
                    <a:gd name="T31" fmla="*/ 219 h 513"/>
                    <a:gd name="T32" fmla="*/ 84 w 599"/>
                    <a:gd name="T33" fmla="*/ 258 h 513"/>
                    <a:gd name="T34" fmla="*/ 29 w 599"/>
                    <a:gd name="T35" fmla="*/ 292 h 513"/>
                    <a:gd name="T36" fmla="*/ 0 w 599"/>
                    <a:gd name="T37" fmla="*/ 304 h 513"/>
                    <a:gd name="T38" fmla="*/ 70 w 599"/>
                    <a:gd name="T39" fmla="*/ 321 h 513"/>
                    <a:gd name="T40" fmla="*/ 136 w 599"/>
                    <a:gd name="T41" fmla="*/ 323 h 513"/>
                    <a:gd name="T42" fmla="*/ 174 w 599"/>
                    <a:gd name="T43" fmla="*/ 308 h 513"/>
                    <a:gd name="T44" fmla="*/ 218 w 599"/>
                    <a:gd name="T45" fmla="*/ 276 h 513"/>
                    <a:gd name="T46" fmla="*/ 234 w 599"/>
                    <a:gd name="T47" fmla="*/ 258 h 513"/>
                    <a:gd name="T48" fmla="*/ 266 w 599"/>
                    <a:gd name="T49" fmla="*/ 307 h 513"/>
                    <a:gd name="T50" fmla="*/ 279 w 599"/>
                    <a:gd name="T51" fmla="*/ 343 h 513"/>
                    <a:gd name="T52" fmla="*/ 279 w 599"/>
                    <a:gd name="T53" fmla="*/ 357 h 513"/>
                    <a:gd name="T54" fmla="*/ 287 w 599"/>
                    <a:gd name="T55" fmla="*/ 388 h 513"/>
                    <a:gd name="T56" fmla="*/ 286 w 599"/>
                    <a:gd name="T57" fmla="*/ 396 h 513"/>
                    <a:gd name="T58" fmla="*/ 302 w 599"/>
                    <a:gd name="T59" fmla="*/ 378 h 513"/>
                    <a:gd name="T60" fmla="*/ 338 w 599"/>
                    <a:gd name="T61" fmla="*/ 330 h 513"/>
                    <a:gd name="T62" fmla="*/ 435 w 599"/>
                    <a:gd name="T63" fmla="*/ 239 h 513"/>
                    <a:gd name="T64" fmla="*/ 422 w 599"/>
                    <a:gd name="T65" fmla="*/ 271 h 513"/>
                    <a:gd name="T66" fmla="*/ 417 w 599"/>
                    <a:gd name="T67" fmla="*/ 315 h 513"/>
                    <a:gd name="T68" fmla="*/ 422 w 599"/>
                    <a:gd name="T69" fmla="*/ 330 h 513"/>
                    <a:gd name="T70" fmla="*/ 437 w 599"/>
                    <a:gd name="T71" fmla="*/ 344 h 513"/>
                    <a:gd name="T72" fmla="*/ 473 w 599"/>
                    <a:gd name="T73" fmla="*/ 352 h 513"/>
                    <a:gd name="T74" fmla="*/ 513 w 599"/>
                    <a:gd name="T75" fmla="*/ 349 h 513"/>
                    <a:gd name="T76" fmla="*/ 500 w 599"/>
                    <a:gd name="T77" fmla="*/ 360 h 513"/>
                    <a:gd name="T78" fmla="*/ 477 w 599"/>
                    <a:gd name="T79" fmla="*/ 386 h 513"/>
                    <a:gd name="T80" fmla="*/ 477 w 599"/>
                    <a:gd name="T81" fmla="*/ 403 h 513"/>
                    <a:gd name="T82" fmla="*/ 486 w 599"/>
                    <a:gd name="T83" fmla="*/ 412 h 513"/>
                    <a:gd name="T84" fmla="*/ 513 w 599"/>
                    <a:gd name="T85" fmla="*/ 420 h 513"/>
                    <a:gd name="T86" fmla="*/ 549 w 599"/>
                    <a:gd name="T87" fmla="*/ 417 h 513"/>
                    <a:gd name="T88" fmla="*/ 550 w 599"/>
                    <a:gd name="T89" fmla="*/ 417 h 513"/>
                    <a:gd name="T90" fmla="*/ 511 w 599"/>
                    <a:gd name="T91" fmla="*/ 437 h 513"/>
                    <a:gd name="T92" fmla="*/ 500 w 599"/>
                    <a:gd name="T93" fmla="*/ 453 h 513"/>
                    <a:gd name="T94" fmla="*/ 497 w 599"/>
                    <a:gd name="T95" fmla="*/ 482 h 513"/>
                    <a:gd name="T96" fmla="*/ 500 w 599"/>
                    <a:gd name="T97" fmla="*/ 492 h 513"/>
                    <a:gd name="T98" fmla="*/ 518 w 599"/>
                    <a:gd name="T99" fmla="*/ 500 h 513"/>
                    <a:gd name="T100" fmla="*/ 533 w 599"/>
                    <a:gd name="T101" fmla="*/ 511 h 513"/>
                    <a:gd name="T102" fmla="*/ 541 w 599"/>
                    <a:gd name="T103" fmla="*/ 513 h 513"/>
                    <a:gd name="T104" fmla="*/ 568 w 599"/>
                    <a:gd name="T105" fmla="*/ 507 h 513"/>
                    <a:gd name="T106" fmla="*/ 594 w 599"/>
                    <a:gd name="T107" fmla="*/ 481 h 513"/>
                    <a:gd name="T108" fmla="*/ 599 w 599"/>
                    <a:gd name="T109" fmla="*/ 468 h 513"/>
                    <a:gd name="T110" fmla="*/ 580 w 599"/>
                    <a:gd name="T111" fmla="*/ 414 h 513"/>
                    <a:gd name="T112" fmla="*/ 518 w 599"/>
                    <a:gd name="T113" fmla="*/ 310 h 513"/>
                    <a:gd name="T114" fmla="*/ 365 w 599"/>
                    <a:gd name="T115" fmla="*/ 88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99" h="513">
                      <a:moveTo>
                        <a:pt x="318" y="24"/>
                      </a:moveTo>
                      <a:lnTo>
                        <a:pt x="318" y="24"/>
                      </a:lnTo>
                      <a:lnTo>
                        <a:pt x="305" y="19"/>
                      </a:lnTo>
                      <a:lnTo>
                        <a:pt x="291" y="13"/>
                      </a:lnTo>
                      <a:lnTo>
                        <a:pt x="271" y="8"/>
                      </a:lnTo>
                      <a:lnTo>
                        <a:pt x="250" y="3"/>
                      </a:lnTo>
                      <a:lnTo>
                        <a:pt x="227" y="0"/>
                      </a:lnTo>
                      <a:lnTo>
                        <a:pt x="205" y="0"/>
                      </a:lnTo>
                      <a:lnTo>
                        <a:pt x="193" y="2"/>
                      </a:lnTo>
                      <a:lnTo>
                        <a:pt x="182" y="5"/>
                      </a:lnTo>
                      <a:lnTo>
                        <a:pt x="182" y="5"/>
                      </a:lnTo>
                      <a:lnTo>
                        <a:pt x="161" y="11"/>
                      </a:lnTo>
                      <a:lnTo>
                        <a:pt x="143" y="19"/>
                      </a:lnTo>
                      <a:lnTo>
                        <a:pt x="127" y="28"/>
                      </a:lnTo>
                      <a:lnTo>
                        <a:pt x="114" y="37"/>
                      </a:lnTo>
                      <a:lnTo>
                        <a:pt x="104" y="44"/>
                      </a:lnTo>
                      <a:lnTo>
                        <a:pt x="97" y="50"/>
                      </a:lnTo>
                      <a:lnTo>
                        <a:pt x="96" y="55"/>
                      </a:lnTo>
                      <a:lnTo>
                        <a:pt x="96" y="57"/>
                      </a:lnTo>
                      <a:lnTo>
                        <a:pt x="97" y="57"/>
                      </a:lnTo>
                      <a:lnTo>
                        <a:pt x="97" y="57"/>
                      </a:lnTo>
                      <a:lnTo>
                        <a:pt x="125" y="60"/>
                      </a:lnTo>
                      <a:lnTo>
                        <a:pt x="148" y="65"/>
                      </a:lnTo>
                      <a:lnTo>
                        <a:pt x="172" y="71"/>
                      </a:lnTo>
                      <a:lnTo>
                        <a:pt x="193" y="80"/>
                      </a:lnTo>
                      <a:lnTo>
                        <a:pt x="203" y="84"/>
                      </a:lnTo>
                      <a:lnTo>
                        <a:pt x="211" y="91"/>
                      </a:lnTo>
                      <a:lnTo>
                        <a:pt x="218" y="97"/>
                      </a:lnTo>
                      <a:lnTo>
                        <a:pt x="222" y="106"/>
                      </a:lnTo>
                      <a:lnTo>
                        <a:pt x="222" y="114"/>
                      </a:lnTo>
                      <a:lnTo>
                        <a:pt x="221" y="122"/>
                      </a:lnTo>
                      <a:lnTo>
                        <a:pt x="221" y="122"/>
                      </a:lnTo>
                      <a:lnTo>
                        <a:pt x="214" y="136"/>
                      </a:lnTo>
                      <a:lnTo>
                        <a:pt x="206" y="146"/>
                      </a:lnTo>
                      <a:lnTo>
                        <a:pt x="200" y="151"/>
                      </a:lnTo>
                      <a:lnTo>
                        <a:pt x="192" y="153"/>
                      </a:lnTo>
                      <a:lnTo>
                        <a:pt x="184" y="154"/>
                      </a:lnTo>
                      <a:lnTo>
                        <a:pt x="175" y="156"/>
                      </a:lnTo>
                      <a:lnTo>
                        <a:pt x="166" y="159"/>
                      </a:lnTo>
                      <a:lnTo>
                        <a:pt x="156" y="167"/>
                      </a:lnTo>
                      <a:lnTo>
                        <a:pt x="156" y="167"/>
                      </a:lnTo>
                      <a:lnTo>
                        <a:pt x="149" y="175"/>
                      </a:lnTo>
                      <a:lnTo>
                        <a:pt x="148" y="182"/>
                      </a:lnTo>
                      <a:lnTo>
                        <a:pt x="148" y="187"/>
                      </a:lnTo>
                      <a:lnTo>
                        <a:pt x="149" y="192"/>
                      </a:lnTo>
                      <a:lnTo>
                        <a:pt x="149" y="198"/>
                      </a:lnTo>
                      <a:lnTo>
                        <a:pt x="145" y="206"/>
                      </a:lnTo>
                      <a:lnTo>
                        <a:pt x="132" y="219"/>
                      </a:lnTo>
                      <a:lnTo>
                        <a:pt x="110" y="239"/>
                      </a:lnTo>
                      <a:lnTo>
                        <a:pt x="110" y="239"/>
                      </a:lnTo>
                      <a:lnTo>
                        <a:pt x="84" y="258"/>
                      </a:lnTo>
                      <a:lnTo>
                        <a:pt x="63" y="273"/>
                      </a:lnTo>
                      <a:lnTo>
                        <a:pt x="44" y="284"/>
                      </a:lnTo>
                      <a:lnTo>
                        <a:pt x="29" y="292"/>
                      </a:lnTo>
                      <a:lnTo>
                        <a:pt x="7" y="302"/>
                      </a:lnTo>
                      <a:lnTo>
                        <a:pt x="0" y="304"/>
                      </a:lnTo>
                      <a:lnTo>
                        <a:pt x="0" y="304"/>
                      </a:lnTo>
                      <a:lnTo>
                        <a:pt x="13" y="308"/>
                      </a:lnTo>
                      <a:lnTo>
                        <a:pt x="49" y="318"/>
                      </a:lnTo>
                      <a:lnTo>
                        <a:pt x="70" y="321"/>
                      </a:lnTo>
                      <a:lnTo>
                        <a:pt x="93" y="325"/>
                      </a:lnTo>
                      <a:lnTo>
                        <a:pt x="115" y="325"/>
                      </a:lnTo>
                      <a:lnTo>
                        <a:pt x="136" y="323"/>
                      </a:lnTo>
                      <a:lnTo>
                        <a:pt x="136" y="323"/>
                      </a:lnTo>
                      <a:lnTo>
                        <a:pt x="156" y="317"/>
                      </a:lnTo>
                      <a:lnTo>
                        <a:pt x="174" y="308"/>
                      </a:lnTo>
                      <a:lnTo>
                        <a:pt x="192" y="297"/>
                      </a:lnTo>
                      <a:lnTo>
                        <a:pt x="205" y="286"/>
                      </a:lnTo>
                      <a:lnTo>
                        <a:pt x="218" y="276"/>
                      </a:lnTo>
                      <a:lnTo>
                        <a:pt x="226" y="266"/>
                      </a:lnTo>
                      <a:lnTo>
                        <a:pt x="234" y="258"/>
                      </a:lnTo>
                      <a:lnTo>
                        <a:pt x="234" y="258"/>
                      </a:lnTo>
                      <a:lnTo>
                        <a:pt x="242" y="268"/>
                      </a:lnTo>
                      <a:lnTo>
                        <a:pt x="257" y="292"/>
                      </a:lnTo>
                      <a:lnTo>
                        <a:pt x="266" y="307"/>
                      </a:lnTo>
                      <a:lnTo>
                        <a:pt x="273" y="320"/>
                      </a:lnTo>
                      <a:lnTo>
                        <a:pt x="278" y="333"/>
                      </a:lnTo>
                      <a:lnTo>
                        <a:pt x="279" y="343"/>
                      </a:lnTo>
                      <a:lnTo>
                        <a:pt x="279" y="343"/>
                      </a:lnTo>
                      <a:lnTo>
                        <a:pt x="279" y="351"/>
                      </a:lnTo>
                      <a:lnTo>
                        <a:pt x="279" y="357"/>
                      </a:lnTo>
                      <a:lnTo>
                        <a:pt x="284" y="370"/>
                      </a:lnTo>
                      <a:lnTo>
                        <a:pt x="286" y="383"/>
                      </a:lnTo>
                      <a:lnTo>
                        <a:pt x="287" y="388"/>
                      </a:lnTo>
                      <a:lnTo>
                        <a:pt x="286" y="395"/>
                      </a:lnTo>
                      <a:lnTo>
                        <a:pt x="286" y="395"/>
                      </a:lnTo>
                      <a:lnTo>
                        <a:pt x="286" y="396"/>
                      </a:lnTo>
                      <a:lnTo>
                        <a:pt x="286" y="398"/>
                      </a:lnTo>
                      <a:lnTo>
                        <a:pt x="289" y="395"/>
                      </a:lnTo>
                      <a:lnTo>
                        <a:pt x="302" y="378"/>
                      </a:lnTo>
                      <a:lnTo>
                        <a:pt x="322" y="354"/>
                      </a:lnTo>
                      <a:lnTo>
                        <a:pt x="338" y="330"/>
                      </a:lnTo>
                      <a:lnTo>
                        <a:pt x="338" y="330"/>
                      </a:lnTo>
                      <a:lnTo>
                        <a:pt x="369" y="286"/>
                      </a:lnTo>
                      <a:lnTo>
                        <a:pt x="383" y="265"/>
                      </a:lnTo>
                      <a:lnTo>
                        <a:pt x="435" y="239"/>
                      </a:lnTo>
                      <a:lnTo>
                        <a:pt x="435" y="239"/>
                      </a:lnTo>
                      <a:lnTo>
                        <a:pt x="430" y="248"/>
                      </a:lnTo>
                      <a:lnTo>
                        <a:pt x="422" y="271"/>
                      </a:lnTo>
                      <a:lnTo>
                        <a:pt x="419" y="286"/>
                      </a:lnTo>
                      <a:lnTo>
                        <a:pt x="417" y="300"/>
                      </a:lnTo>
                      <a:lnTo>
                        <a:pt x="417" y="315"/>
                      </a:lnTo>
                      <a:lnTo>
                        <a:pt x="419" y="323"/>
                      </a:lnTo>
                      <a:lnTo>
                        <a:pt x="422" y="330"/>
                      </a:lnTo>
                      <a:lnTo>
                        <a:pt x="422" y="330"/>
                      </a:lnTo>
                      <a:lnTo>
                        <a:pt x="425" y="336"/>
                      </a:lnTo>
                      <a:lnTo>
                        <a:pt x="430" y="341"/>
                      </a:lnTo>
                      <a:lnTo>
                        <a:pt x="437" y="344"/>
                      </a:lnTo>
                      <a:lnTo>
                        <a:pt x="443" y="347"/>
                      </a:lnTo>
                      <a:lnTo>
                        <a:pt x="458" y="352"/>
                      </a:lnTo>
                      <a:lnTo>
                        <a:pt x="473" y="352"/>
                      </a:lnTo>
                      <a:lnTo>
                        <a:pt x="487" y="352"/>
                      </a:lnTo>
                      <a:lnTo>
                        <a:pt x="500" y="352"/>
                      </a:lnTo>
                      <a:lnTo>
                        <a:pt x="513" y="349"/>
                      </a:lnTo>
                      <a:lnTo>
                        <a:pt x="513" y="349"/>
                      </a:lnTo>
                      <a:lnTo>
                        <a:pt x="507" y="354"/>
                      </a:lnTo>
                      <a:lnTo>
                        <a:pt x="500" y="360"/>
                      </a:lnTo>
                      <a:lnTo>
                        <a:pt x="492" y="369"/>
                      </a:lnTo>
                      <a:lnTo>
                        <a:pt x="484" y="377"/>
                      </a:lnTo>
                      <a:lnTo>
                        <a:pt x="477" y="386"/>
                      </a:lnTo>
                      <a:lnTo>
                        <a:pt x="477" y="393"/>
                      </a:lnTo>
                      <a:lnTo>
                        <a:pt x="477" y="398"/>
                      </a:lnTo>
                      <a:lnTo>
                        <a:pt x="477" y="403"/>
                      </a:lnTo>
                      <a:lnTo>
                        <a:pt x="481" y="407"/>
                      </a:lnTo>
                      <a:lnTo>
                        <a:pt x="481" y="407"/>
                      </a:lnTo>
                      <a:lnTo>
                        <a:pt x="486" y="412"/>
                      </a:lnTo>
                      <a:lnTo>
                        <a:pt x="490" y="416"/>
                      </a:lnTo>
                      <a:lnTo>
                        <a:pt x="502" y="419"/>
                      </a:lnTo>
                      <a:lnTo>
                        <a:pt x="513" y="420"/>
                      </a:lnTo>
                      <a:lnTo>
                        <a:pt x="528" y="420"/>
                      </a:lnTo>
                      <a:lnTo>
                        <a:pt x="539" y="419"/>
                      </a:lnTo>
                      <a:lnTo>
                        <a:pt x="549" y="417"/>
                      </a:lnTo>
                      <a:lnTo>
                        <a:pt x="559" y="414"/>
                      </a:lnTo>
                      <a:lnTo>
                        <a:pt x="559" y="414"/>
                      </a:lnTo>
                      <a:lnTo>
                        <a:pt x="550" y="417"/>
                      </a:lnTo>
                      <a:lnTo>
                        <a:pt x="531" y="424"/>
                      </a:lnTo>
                      <a:lnTo>
                        <a:pt x="521" y="430"/>
                      </a:lnTo>
                      <a:lnTo>
                        <a:pt x="511" y="437"/>
                      </a:lnTo>
                      <a:lnTo>
                        <a:pt x="503" y="445"/>
                      </a:lnTo>
                      <a:lnTo>
                        <a:pt x="502" y="448"/>
                      </a:lnTo>
                      <a:lnTo>
                        <a:pt x="500" y="453"/>
                      </a:lnTo>
                      <a:lnTo>
                        <a:pt x="500" y="453"/>
                      </a:lnTo>
                      <a:lnTo>
                        <a:pt x="497" y="469"/>
                      </a:lnTo>
                      <a:lnTo>
                        <a:pt x="497" y="482"/>
                      </a:lnTo>
                      <a:lnTo>
                        <a:pt x="497" y="489"/>
                      </a:lnTo>
                      <a:lnTo>
                        <a:pt x="499" y="492"/>
                      </a:lnTo>
                      <a:lnTo>
                        <a:pt x="500" y="492"/>
                      </a:lnTo>
                      <a:lnTo>
                        <a:pt x="500" y="492"/>
                      </a:lnTo>
                      <a:lnTo>
                        <a:pt x="507" y="494"/>
                      </a:lnTo>
                      <a:lnTo>
                        <a:pt x="518" y="500"/>
                      </a:lnTo>
                      <a:lnTo>
                        <a:pt x="528" y="507"/>
                      </a:lnTo>
                      <a:lnTo>
                        <a:pt x="531" y="510"/>
                      </a:lnTo>
                      <a:lnTo>
                        <a:pt x="533" y="511"/>
                      </a:lnTo>
                      <a:lnTo>
                        <a:pt x="533" y="511"/>
                      </a:lnTo>
                      <a:lnTo>
                        <a:pt x="534" y="513"/>
                      </a:lnTo>
                      <a:lnTo>
                        <a:pt x="541" y="513"/>
                      </a:lnTo>
                      <a:lnTo>
                        <a:pt x="547" y="513"/>
                      </a:lnTo>
                      <a:lnTo>
                        <a:pt x="559" y="511"/>
                      </a:lnTo>
                      <a:lnTo>
                        <a:pt x="568" y="507"/>
                      </a:lnTo>
                      <a:lnTo>
                        <a:pt x="580" y="498"/>
                      </a:lnTo>
                      <a:lnTo>
                        <a:pt x="589" y="487"/>
                      </a:lnTo>
                      <a:lnTo>
                        <a:pt x="594" y="481"/>
                      </a:lnTo>
                      <a:lnTo>
                        <a:pt x="598" y="472"/>
                      </a:lnTo>
                      <a:lnTo>
                        <a:pt x="598" y="472"/>
                      </a:lnTo>
                      <a:lnTo>
                        <a:pt x="599" y="468"/>
                      </a:lnTo>
                      <a:lnTo>
                        <a:pt x="598" y="459"/>
                      </a:lnTo>
                      <a:lnTo>
                        <a:pt x="591" y="440"/>
                      </a:lnTo>
                      <a:lnTo>
                        <a:pt x="580" y="414"/>
                      </a:lnTo>
                      <a:lnTo>
                        <a:pt x="562" y="383"/>
                      </a:lnTo>
                      <a:lnTo>
                        <a:pt x="541" y="349"/>
                      </a:lnTo>
                      <a:lnTo>
                        <a:pt x="518" y="310"/>
                      </a:lnTo>
                      <a:lnTo>
                        <a:pt x="466" y="231"/>
                      </a:lnTo>
                      <a:lnTo>
                        <a:pt x="412" y="154"/>
                      </a:lnTo>
                      <a:lnTo>
                        <a:pt x="365" y="88"/>
                      </a:lnTo>
                      <a:lnTo>
                        <a:pt x="318" y="24"/>
                      </a:lnTo>
                      <a:lnTo>
                        <a:pt x="318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" name="Freeform 40">
                  <a:extLst>
                    <a:ext uri="{FF2B5EF4-FFF2-40B4-BE49-F238E27FC236}">
                      <a16:creationId xmlns:a16="http://schemas.microsoft.com/office/drawing/2014/main" id="{954DDB95-F171-4A9B-9E05-5444688E6C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8288" y="4037014"/>
                  <a:ext cx="565150" cy="660400"/>
                </a:xfrm>
                <a:custGeom>
                  <a:avLst/>
                  <a:gdLst>
                    <a:gd name="T0" fmla="*/ 91 w 713"/>
                    <a:gd name="T1" fmla="*/ 416 h 832"/>
                    <a:gd name="T2" fmla="*/ 98 w 713"/>
                    <a:gd name="T3" fmla="*/ 390 h 832"/>
                    <a:gd name="T4" fmla="*/ 117 w 713"/>
                    <a:gd name="T5" fmla="*/ 370 h 832"/>
                    <a:gd name="T6" fmla="*/ 156 w 713"/>
                    <a:gd name="T7" fmla="*/ 351 h 832"/>
                    <a:gd name="T8" fmla="*/ 151 w 713"/>
                    <a:gd name="T9" fmla="*/ 330 h 832"/>
                    <a:gd name="T10" fmla="*/ 153 w 713"/>
                    <a:gd name="T11" fmla="*/ 276 h 832"/>
                    <a:gd name="T12" fmla="*/ 169 w 713"/>
                    <a:gd name="T13" fmla="*/ 234 h 832"/>
                    <a:gd name="T14" fmla="*/ 208 w 713"/>
                    <a:gd name="T15" fmla="*/ 172 h 832"/>
                    <a:gd name="T16" fmla="*/ 221 w 713"/>
                    <a:gd name="T17" fmla="*/ 156 h 832"/>
                    <a:gd name="T18" fmla="*/ 223 w 713"/>
                    <a:gd name="T19" fmla="*/ 98 h 832"/>
                    <a:gd name="T20" fmla="*/ 236 w 713"/>
                    <a:gd name="T21" fmla="*/ 64 h 832"/>
                    <a:gd name="T22" fmla="*/ 264 w 713"/>
                    <a:gd name="T23" fmla="*/ 34 h 832"/>
                    <a:gd name="T24" fmla="*/ 293 w 713"/>
                    <a:gd name="T25" fmla="*/ 20 h 832"/>
                    <a:gd name="T26" fmla="*/ 379 w 713"/>
                    <a:gd name="T27" fmla="*/ 0 h 832"/>
                    <a:gd name="T28" fmla="*/ 411 w 713"/>
                    <a:gd name="T29" fmla="*/ 2 h 832"/>
                    <a:gd name="T30" fmla="*/ 436 w 713"/>
                    <a:gd name="T31" fmla="*/ 13 h 832"/>
                    <a:gd name="T32" fmla="*/ 452 w 713"/>
                    <a:gd name="T33" fmla="*/ 36 h 832"/>
                    <a:gd name="T34" fmla="*/ 460 w 713"/>
                    <a:gd name="T35" fmla="*/ 67 h 832"/>
                    <a:gd name="T36" fmla="*/ 457 w 713"/>
                    <a:gd name="T37" fmla="*/ 125 h 832"/>
                    <a:gd name="T38" fmla="*/ 437 w 713"/>
                    <a:gd name="T39" fmla="*/ 171 h 832"/>
                    <a:gd name="T40" fmla="*/ 421 w 713"/>
                    <a:gd name="T41" fmla="*/ 192 h 832"/>
                    <a:gd name="T42" fmla="*/ 382 w 713"/>
                    <a:gd name="T43" fmla="*/ 219 h 832"/>
                    <a:gd name="T44" fmla="*/ 384 w 713"/>
                    <a:gd name="T45" fmla="*/ 241 h 832"/>
                    <a:gd name="T46" fmla="*/ 390 w 713"/>
                    <a:gd name="T47" fmla="*/ 273 h 832"/>
                    <a:gd name="T48" fmla="*/ 384 w 713"/>
                    <a:gd name="T49" fmla="*/ 291 h 832"/>
                    <a:gd name="T50" fmla="*/ 358 w 713"/>
                    <a:gd name="T51" fmla="*/ 338 h 832"/>
                    <a:gd name="T52" fmla="*/ 455 w 713"/>
                    <a:gd name="T53" fmla="*/ 283 h 832"/>
                    <a:gd name="T54" fmla="*/ 507 w 713"/>
                    <a:gd name="T55" fmla="*/ 273 h 832"/>
                    <a:gd name="T56" fmla="*/ 554 w 713"/>
                    <a:gd name="T57" fmla="*/ 249 h 832"/>
                    <a:gd name="T58" fmla="*/ 598 w 713"/>
                    <a:gd name="T59" fmla="*/ 241 h 832"/>
                    <a:gd name="T60" fmla="*/ 647 w 713"/>
                    <a:gd name="T61" fmla="*/ 250 h 832"/>
                    <a:gd name="T62" fmla="*/ 695 w 713"/>
                    <a:gd name="T63" fmla="*/ 273 h 832"/>
                    <a:gd name="T64" fmla="*/ 707 w 713"/>
                    <a:gd name="T65" fmla="*/ 291 h 832"/>
                    <a:gd name="T66" fmla="*/ 712 w 713"/>
                    <a:gd name="T67" fmla="*/ 327 h 832"/>
                    <a:gd name="T68" fmla="*/ 712 w 713"/>
                    <a:gd name="T69" fmla="*/ 364 h 832"/>
                    <a:gd name="T70" fmla="*/ 689 w 713"/>
                    <a:gd name="T71" fmla="*/ 403 h 832"/>
                    <a:gd name="T72" fmla="*/ 673 w 713"/>
                    <a:gd name="T73" fmla="*/ 416 h 832"/>
                    <a:gd name="T74" fmla="*/ 603 w 713"/>
                    <a:gd name="T75" fmla="*/ 447 h 832"/>
                    <a:gd name="T76" fmla="*/ 540 w 713"/>
                    <a:gd name="T77" fmla="*/ 461 h 832"/>
                    <a:gd name="T78" fmla="*/ 525 w 713"/>
                    <a:gd name="T79" fmla="*/ 484 h 832"/>
                    <a:gd name="T80" fmla="*/ 491 w 713"/>
                    <a:gd name="T81" fmla="*/ 515 h 832"/>
                    <a:gd name="T82" fmla="*/ 450 w 713"/>
                    <a:gd name="T83" fmla="*/ 541 h 832"/>
                    <a:gd name="T84" fmla="*/ 449 w 713"/>
                    <a:gd name="T85" fmla="*/ 547 h 832"/>
                    <a:gd name="T86" fmla="*/ 455 w 713"/>
                    <a:gd name="T87" fmla="*/ 546 h 832"/>
                    <a:gd name="T88" fmla="*/ 449 w 713"/>
                    <a:gd name="T89" fmla="*/ 598 h 832"/>
                    <a:gd name="T90" fmla="*/ 431 w 713"/>
                    <a:gd name="T91" fmla="*/ 663 h 832"/>
                    <a:gd name="T92" fmla="*/ 416 w 713"/>
                    <a:gd name="T93" fmla="*/ 695 h 832"/>
                    <a:gd name="T94" fmla="*/ 257 w 713"/>
                    <a:gd name="T95" fmla="*/ 801 h 832"/>
                    <a:gd name="T96" fmla="*/ 215 w 713"/>
                    <a:gd name="T97" fmla="*/ 820 h 832"/>
                    <a:gd name="T98" fmla="*/ 164 w 713"/>
                    <a:gd name="T99" fmla="*/ 832 h 832"/>
                    <a:gd name="T100" fmla="*/ 119 w 713"/>
                    <a:gd name="T101" fmla="*/ 825 h 832"/>
                    <a:gd name="T102" fmla="*/ 38 w 713"/>
                    <a:gd name="T103" fmla="*/ 788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13" h="832">
                      <a:moveTo>
                        <a:pt x="13" y="390"/>
                      </a:moveTo>
                      <a:lnTo>
                        <a:pt x="91" y="416"/>
                      </a:lnTo>
                      <a:lnTo>
                        <a:pt x="91" y="416"/>
                      </a:lnTo>
                      <a:lnTo>
                        <a:pt x="91" y="411"/>
                      </a:lnTo>
                      <a:lnTo>
                        <a:pt x="95" y="398"/>
                      </a:lnTo>
                      <a:lnTo>
                        <a:pt x="98" y="390"/>
                      </a:lnTo>
                      <a:lnTo>
                        <a:pt x="103" y="383"/>
                      </a:lnTo>
                      <a:lnTo>
                        <a:pt x="109" y="375"/>
                      </a:lnTo>
                      <a:lnTo>
                        <a:pt x="117" y="370"/>
                      </a:lnTo>
                      <a:lnTo>
                        <a:pt x="117" y="370"/>
                      </a:lnTo>
                      <a:lnTo>
                        <a:pt x="147" y="356"/>
                      </a:lnTo>
                      <a:lnTo>
                        <a:pt x="156" y="351"/>
                      </a:lnTo>
                      <a:lnTo>
                        <a:pt x="156" y="351"/>
                      </a:lnTo>
                      <a:lnTo>
                        <a:pt x="153" y="341"/>
                      </a:lnTo>
                      <a:lnTo>
                        <a:pt x="151" y="330"/>
                      </a:lnTo>
                      <a:lnTo>
                        <a:pt x="151" y="314"/>
                      </a:lnTo>
                      <a:lnTo>
                        <a:pt x="151" y="297"/>
                      </a:lnTo>
                      <a:lnTo>
                        <a:pt x="153" y="276"/>
                      </a:lnTo>
                      <a:lnTo>
                        <a:pt x="160" y="255"/>
                      </a:lnTo>
                      <a:lnTo>
                        <a:pt x="164" y="245"/>
                      </a:lnTo>
                      <a:lnTo>
                        <a:pt x="169" y="234"/>
                      </a:lnTo>
                      <a:lnTo>
                        <a:pt x="169" y="234"/>
                      </a:lnTo>
                      <a:lnTo>
                        <a:pt x="190" y="197"/>
                      </a:lnTo>
                      <a:lnTo>
                        <a:pt x="208" y="172"/>
                      </a:lnTo>
                      <a:lnTo>
                        <a:pt x="218" y="159"/>
                      </a:lnTo>
                      <a:lnTo>
                        <a:pt x="221" y="156"/>
                      </a:lnTo>
                      <a:lnTo>
                        <a:pt x="221" y="156"/>
                      </a:lnTo>
                      <a:lnTo>
                        <a:pt x="220" y="138"/>
                      </a:lnTo>
                      <a:lnTo>
                        <a:pt x="220" y="120"/>
                      </a:lnTo>
                      <a:lnTo>
                        <a:pt x="223" y="98"/>
                      </a:lnTo>
                      <a:lnTo>
                        <a:pt x="226" y="86"/>
                      </a:lnTo>
                      <a:lnTo>
                        <a:pt x="229" y="75"/>
                      </a:lnTo>
                      <a:lnTo>
                        <a:pt x="236" y="64"/>
                      </a:lnTo>
                      <a:lnTo>
                        <a:pt x="244" y="52"/>
                      </a:lnTo>
                      <a:lnTo>
                        <a:pt x="252" y="43"/>
                      </a:lnTo>
                      <a:lnTo>
                        <a:pt x="264" y="34"/>
                      </a:lnTo>
                      <a:lnTo>
                        <a:pt x="277" y="26"/>
                      </a:lnTo>
                      <a:lnTo>
                        <a:pt x="293" y="20"/>
                      </a:lnTo>
                      <a:lnTo>
                        <a:pt x="293" y="20"/>
                      </a:lnTo>
                      <a:lnTo>
                        <a:pt x="325" y="10"/>
                      </a:lnTo>
                      <a:lnTo>
                        <a:pt x="354" y="4"/>
                      </a:lnTo>
                      <a:lnTo>
                        <a:pt x="379" y="0"/>
                      </a:lnTo>
                      <a:lnTo>
                        <a:pt x="390" y="0"/>
                      </a:lnTo>
                      <a:lnTo>
                        <a:pt x="402" y="0"/>
                      </a:lnTo>
                      <a:lnTo>
                        <a:pt x="411" y="2"/>
                      </a:lnTo>
                      <a:lnTo>
                        <a:pt x="419" y="5"/>
                      </a:lnTo>
                      <a:lnTo>
                        <a:pt x="428" y="8"/>
                      </a:lnTo>
                      <a:lnTo>
                        <a:pt x="436" y="13"/>
                      </a:lnTo>
                      <a:lnTo>
                        <a:pt x="442" y="20"/>
                      </a:lnTo>
                      <a:lnTo>
                        <a:pt x="447" y="26"/>
                      </a:lnTo>
                      <a:lnTo>
                        <a:pt x="452" y="36"/>
                      </a:lnTo>
                      <a:lnTo>
                        <a:pt x="455" y="46"/>
                      </a:lnTo>
                      <a:lnTo>
                        <a:pt x="455" y="46"/>
                      </a:lnTo>
                      <a:lnTo>
                        <a:pt x="460" y="67"/>
                      </a:lnTo>
                      <a:lnTo>
                        <a:pt x="462" y="88"/>
                      </a:lnTo>
                      <a:lnTo>
                        <a:pt x="460" y="107"/>
                      </a:lnTo>
                      <a:lnTo>
                        <a:pt x="457" y="125"/>
                      </a:lnTo>
                      <a:lnTo>
                        <a:pt x="452" y="142"/>
                      </a:lnTo>
                      <a:lnTo>
                        <a:pt x="445" y="158"/>
                      </a:lnTo>
                      <a:lnTo>
                        <a:pt x="437" y="171"/>
                      </a:lnTo>
                      <a:lnTo>
                        <a:pt x="429" y="182"/>
                      </a:lnTo>
                      <a:lnTo>
                        <a:pt x="429" y="182"/>
                      </a:lnTo>
                      <a:lnTo>
                        <a:pt x="421" y="192"/>
                      </a:lnTo>
                      <a:lnTo>
                        <a:pt x="411" y="200"/>
                      </a:lnTo>
                      <a:lnTo>
                        <a:pt x="395" y="211"/>
                      </a:lnTo>
                      <a:lnTo>
                        <a:pt x="382" y="219"/>
                      </a:lnTo>
                      <a:lnTo>
                        <a:pt x="377" y="221"/>
                      </a:lnTo>
                      <a:lnTo>
                        <a:pt x="377" y="221"/>
                      </a:lnTo>
                      <a:lnTo>
                        <a:pt x="384" y="241"/>
                      </a:lnTo>
                      <a:lnTo>
                        <a:pt x="389" y="257"/>
                      </a:lnTo>
                      <a:lnTo>
                        <a:pt x="390" y="267"/>
                      </a:lnTo>
                      <a:lnTo>
                        <a:pt x="390" y="273"/>
                      </a:lnTo>
                      <a:lnTo>
                        <a:pt x="390" y="273"/>
                      </a:lnTo>
                      <a:lnTo>
                        <a:pt x="389" y="281"/>
                      </a:lnTo>
                      <a:lnTo>
                        <a:pt x="384" y="291"/>
                      </a:lnTo>
                      <a:lnTo>
                        <a:pt x="374" y="312"/>
                      </a:lnTo>
                      <a:lnTo>
                        <a:pt x="358" y="338"/>
                      </a:lnTo>
                      <a:lnTo>
                        <a:pt x="358" y="338"/>
                      </a:lnTo>
                      <a:lnTo>
                        <a:pt x="403" y="310"/>
                      </a:lnTo>
                      <a:lnTo>
                        <a:pt x="441" y="291"/>
                      </a:lnTo>
                      <a:lnTo>
                        <a:pt x="455" y="283"/>
                      </a:lnTo>
                      <a:lnTo>
                        <a:pt x="468" y="280"/>
                      </a:lnTo>
                      <a:lnTo>
                        <a:pt x="507" y="273"/>
                      </a:lnTo>
                      <a:lnTo>
                        <a:pt x="507" y="273"/>
                      </a:lnTo>
                      <a:lnTo>
                        <a:pt x="517" y="267"/>
                      </a:lnTo>
                      <a:lnTo>
                        <a:pt x="541" y="255"/>
                      </a:lnTo>
                      <a:lnTo>
                        <a:pt x="554" y="249"/>
                      </a:lnTo>
                      <a:lnTo>
                        <a:pt x="570" y="244"/>
                      </a:lnTo>
                      <a:lnTo>
                        <a:pt x="585" y="241"/>
                      </a:lnTo>
                      <a:lnTo>
                        <a:pt x="598" y="241"/>
                      </a:lnTo>
                      <a:lnTo>
                        <a:pt x="598" y="241"/>
                      </a:lnTo>
                      <a:lnTo>
                        <a:pt x="629" y="245"/>
                      </a:lnTo>
                      <a:lnTo>
                        <a:pt x="647" y="250"/>
                      </a:lnTo>
                      <a:lnTo>
                        <a:pt x="665" y="257"/>
                      </a:lnTo>
                      <a:lnTo>
                        <a:pt x="681" y="263"/>
                      </a:lnTo>
                      <a:lnTo>
                        <a:pt x="695" y="273"/>
                      </a:lnTo>
                      <a:lnTo>
                        <a:pt x="700" y="280"/>
                      </a:lnTo>
                      <a:lnTo>
                        <a:pt x="705" y="284"/>
                      </a:lnTo>
                      <a:lnTo>
                        <a:pt x="707" y="291"/>
                      </a:lnTo>
                      <a:lnTo>
                        <a:pt x="708" y="299"/>
                      </a:lnTo>
                      <a:lnTo>
                        <a:pt x="708" y="299"/>
                      </a:lnTo>
                      <a:lnTo>
                        <a:pt x="712" y="327"/>
                      </a:lnTo>
                      <a:lnTo>
                        <a:pt x="713" y="340"/>
                      </a:lnTo>
                      <a:lnTo>
                        <a:pt x="713" y="353"/>
                      </a:lnTo>
                      <a:lnTo>
                        <a:pt x="712" y="364"/>
                      </a:lnTo>
                      <a:lnTo>
                        <a:pt x="708" y="377"/>
                      </a:lnTo>
                      <a:lnTo>
                        <a:pt x="700" y="390"/>
                      </a:lnTo>
                      <a:lnTo>
                        <a:pt x="689" y="403"/>
                      </a:lnTo>
                      <a:lnTo>
                        <a:pt x="689" y="403"/>
                      </a:lnTo>
                      <a:lnTo>
                        <a:pt x="681" y="409"/>
                      </a:lnTo>
                      <a:lnTo>
                        <a:pt x="673" y="416"/>
                      </a:lnTo>
                      <a:lnTo>
                        <a:pt x="650" y="427"/>
                      </a:lnTo>
                      <a:lnTo>
                        <a:pt x="627" y="437"/>
                      </a:lnTo>
                      <a:lnTo>
                        <a:pt x="603" y="447"/>
                      </a:lnTo>
                      <a:lnTo>
                        <a:pt x="559" y="458"/>
                      </a:lnTo>
                      <a:lnTo>
                        <a:pt x="540" y="461"/>
                      </a:lnTo>
                      <a:lnTo>
                        <a:pt x="540" y="461"/>
                      </a:lnTo>
                      <a:lnTo>
                        <a:pt x="538" y="463"/>
                      </a:lnTo>
                      <a:lnTo>
                        <a:pt x="535" y="468"/>
                      </a:lnTo>
                      <a:lnTo>
                        <a:pt x="525" y="484"/>
                      </a:lnTo>
                      <a:lnTo>
                        <a:pt x="515" y="494"/>
                      </a:lnTo>
                      <a:lnTo>
                        <a:pt x="505" y="504"/>
                      </a:lnTo>
                      <a:lnTo>
                        <a:pt x="491" y="515"/>
                      </a:lnTo>
                      <a:lnTo>
                        <a:pt x="475" y="526"/>
                      </a:lnTo>
                      <a:lnTo>
                        <a:pt x="475" y="526"/>
                      </a:lnTo>
                      <a:lnTo>
                        <a:pt x="450" y="541"/>
                      </a:lnTo>
                      <a:lnTo>
                        <a:pt x="447" y="544"/>
                      </a:lnTo>
                      <a:lnTo>
                        <a:pt x="445" y="546"/>
                      </a:lnTo>
                      <a:lnTo>
                        <a:pt x="449" y="547"/>
                      </a:lnTo>
                      <a:lnTo>
                        <a:pt x="452" y="547"/>
                      </a:lnTo>
                      <a:lnTo>
                        <a:pt x="455" y="546"/>
                      </a:lnTo>
                      <a:lnTo>
                        <a:pt x="455" y="546"/>
                      </a:lnTo>
                      <a:lnTo>
                        <a:pt x="454" y="556"/>
                      </a:lnTo>
                      <a:lnTo>
                        <a:pt x="449" y="598"/>
                      </a:lnTo>
                      <a:lnTo>
                        <a:pt x="449" y="598"/>
                      </a:lnTo>
                      <a:lnTo>
                        <a:pt x="445" y="614"/>
                      </a:lnTo>
                      <a:lnTo>
                        <a:pt x="442" y="632"/>
                      </a:lnTo>
                      <a:lnTo>
                        <a:pt x="431" y="663"/>
                      </a:lnTo>
                      <a:lnTo>
                        <a:pt x="421" y="685"/>
                      </a:lnTo>
                      <a:lnTo>
                        <a:pt x="416" y="695"/>
                      </a:lnTo>
                      <a:lnTo>
                        <a:pt x="416" y="695"/>
                      </a:lnTo>
                      <a:lnTo>
                        <a:pt x="345" y="744"/>
                      </a:lnTo>
                      <a:lnTo>
                        <a:pt x="285" y="784"/>
                      </a:lnTo>
                      <a:lnTo>
                        <a:pt x="257" y="801"/>
                      </a:lnTo>
                      <a:lnTo>
                        <a:pt x="234" y="812"/>
                      </a:lnTo>
                      <a:lnTo>
                        <a:pt x="234" y="812"/>
                      </a:lnTo>
                      <a:lnTo>
                        <a:pt x="215" y="820"/>
                      </a:lnTo>
                      <a:lnTo>
                        <a:pt x="199" y="827"/>
                      </a:lnTo>
                      <a:lnTo>
                        <a:pt x="181" y="830"/>
                      </a:lnTo>
                      <a:lnTo>
                        <a:pt x="164" y="832"/>
                      </a:lnTo>
                      <a:lnTo>
                        <a:pt x="150" y="832"/>
                      </a:lnTo>
                      <a:lnTo>
                        <a:pt x="135" y="830"/>
                      </a:lnTo>
                      <a:lnTo>
                        <a:pt x="119" y="825"/>
                      </a:lnTo>
                      <a:lnTo>
                        <a:pt x="104" y="819"/>
                      </a:lnTo>
                      <a:lnTo>
                        <a:pt x="104" y="819"/>
                      </a:lnTo>
                      <a:lnTo>
                        <a:pt x="38" y="788"/>
                      </a:lnTo>
                      <a:lnTo>
                        <a:pt x="0" y="773"/>
                      </a:lnTo>
                      <a:lnTo>
                        <a:pt x="13" y="3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" name="Freeform 41">
                  <a:extLst>
                    <a:ext uri="{FF2B5EF4-FFF2-40B4-BE49-F238E27FC236}">
                      <a16:creationId xmlns:a16="http://schemas.microsoft.com/office/drawing/2014/main" id="{21245488-0FC1-4A6E-8BAD-62DED9B72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7963" y="3192464"/>
                  <a:ext cx="377825" cy="349250"/>
                </a:xfrm>
                <a:custGeom>
                  <a:avLst/>
                  <a:gdLst>
                    <a:gd name="T0" fmla="*/ 97 w 475"/>
                    <a:gd name="T1" fmla="*/ 0 h 442"/>
                    <a:gd name="T2" fmla="*/ 100 w 475"/>
                    <a:gd name="T3" fmla="*/ 21 h 442"/>
                    <a:gd name="T4" fmla="*/ 100 w 475"/>
                    <a:gd name="T5" fmla="*/ 52 h 442"/>
                    <a:gd name="T6" fmla="*/ 92 w 475"/>
                    <a:gd name="T7" fmla="*/ 91 h 442"/>
                    <a:gd name="T8" fmla="*/ 84 w 475"/>
                    <a:gd name="T9" fmla="*/ 111 h 442"/>
                    <a:gd name="T10" fmla="*/ 60 w 475"/>
                    <a:gd name="T11" fmla="*/ 146 h 442"/>
                    <a:gd name="T12" fmla="*/ 32 w 475"/>
                    <a:gd name="T13" fmla="*/ 176 h 442"/>
                    <a:gd name="T14" fmla="*/ 0 w 475"/>
                    <a:gd name="T15" fmla="*/ 202 h 442"/>
                    <a:gd name="T16" fmla="*/ 8 w 475"/>
                    <a:gd name="T17" fmla="*/ 205 h 442"/>
                    <a:gd name="T18" fmla="*/ 47 w 475"/>
                    <a:gd name="T19" fmla="*/ 210 h 442"/>
                    <a:gd name="T20" fmla="*/ 79 w 475"/>
                    <a:gd name="T21" fmla="*/ 206 h 442"/>
                    <a:gd name="T22" fmla="*/ 97 w 475"/>
                    <a:gd name="T23" fmla="*/ 202 h 442"/>
                    <a:gd name="T24" fmla="*/ 164 w 475"/>
                    <a:gd name="T25" fmla="*/ 166 h 442"/>
                    <a:gd name="T26" fmla="*/ 193 w 475"/>
                    <a:gd name="T27" fmla="*/ 146 h 442"/>
                    <a:gd name="T28" fmla="*/ 194 w 475"/>
                    <a:gd name="T29" fmla="*/ 143 h 442"/>
                    <a:gd name="T30" fmla="*/ 185 w 475"/>
                    <a:gd name="T31" fmla="*/ 159 h 442"/>
                    <a:gd name="T32" fmla="*/ 167 w 475"/>
                    <a:gd name="T33" fmla="*/ 205 h 442"/>
                    <a:gd name="T34" fmla="*/ 152 w 475"/>
                    <a:gd name="T35" fmla="*/ 263 h 442"/>
                    <a:gd name="T36" fmla="*/ 152 w 475"/>
                    <a:gd name="T37" fmla="*/ 293 h 442"/>
                    <a:gd name="T38" fmla="*/ 155 w 475"/>
                    <a:gd name="T39" fmla="*/ 318 h 442"/>
                    <a:gd name="T40" fmla="*/ 160 w 475"/>
                    <a:gd name="T41" fmla="*/ 330 h 442"/>
                    <a:gd name="T42" fmla="*/ 172 w 475"/>
                    <a:gd name="T43" fmla="*/ 354 h 442"/>
                    <a:gd name="T44" fmla="*/ 198 w 475"/>
                    <a:gd name="T45" fmla="*/ 387 h 442"/>
                    <a:gd name="T46" fmla="*/ 232 w 475"/>
                    <a:gd name="T47" fmla="*/ 419 h 442"/>
                    <a:gd name="T48" fmla="*/ 259 w 475"/>
                    <a:gd name="T49" fmla="*/ 442 h 442"/>
                    <a:gd name="T50" fmla="*/ 259 w 475"/>
                    <a:gd name="T51" fmla="*/ 432 h 442"/>
                    <a:gd name="T52" fmla="*/ 264 w 475"/>
                    <a:gd name="T53" fmla="*/ 393 h 442"/>
                    <a:gd name="T54" fmla="*/ 276 w 475"/>
                    <a:gd name="T55" fmla="*/ 364 h 442"/>
                    <a:gd name="T56" fmla="*/ 285 w 475"/>
                    <a:gd name="T57" fmla="*/ 351 h 442"/>
                    <a:gd name="T58" fmla="*/ 297 w 475"/>
                    <a:gd name="T59" fmla="*/ 338 h 442"/>
                    <a:gd name="T60" fmla="*/ 316 w 475"/>
                    <a:gd name="T61" fmla="*/ 302 h 442"/>
                    <a:gd name="T62" fmla="*/ 331 w 475"/>
                    <a:gd name="T63" fmla="*/ 267 h 442"/>
                    <a:gd name="T64" fmla="*/ 337 w 475"/>
                    <a:gd name="T65" fmla="*/ 241 h 442"/>
                    <a:gd name="T66" fmla="*/ 337 w 475"/>
                    <a:gd name="T67" fmla="*/ 234 h 442"/>
                    <a:gd name="T68" fmla="*/ 339 w 475"/>
                    <a:gd name="T69" fmla="*/ 232 h 442"/>
                    <a:gd name="T70" fmla="*/ 350 w 475"/>
                    <a:gd name="T71" fmla="*/ 237 h 442"/>
                    <a:gd name="T72" fmla="*/ 373 w 475"/>
                    <a:gd name="T73" fmla="*/ 255 h 442"/>
                    <a:gd name="T74" fmla="*/ 397 w 475"/>
                    <a:gd name="T75" fmla="*/ 289 h 442"/>
                    <a:gd name="T76" fmla="*/ 409 w 475"/>
                    <a:gd name="T77" fmla="*/ 312 h 442"/>
                    <a:gd name="T78" fmla="*/ 454 w 475"/>
                    <a:gd name="T79" fmla="*/ 416 h 442"/>
                    <a:gd name="T80" fmla="*/ 462 w 475"/>
                    <a:gd name="T81" fmla="*/ 405 h 442"/>
                    <a:gd name="T82" fmla="*/ 472 w 475"/>
                    <a:gd name="T83" fmla="*/ 380 h 442"/>
                    <a:gd name="T84" fmla="*/ 475 w 475"/>
                    <a:gd name="T85" fmla="*/ 340 h 442"/>
                    <a:gd name="T86" fmla="*/ 474 w 475"/>
                    <a:gd name="T87" fmla="*/ 312 h 442"/>
                    <a:gd name="T88" fmla="*/ 462 w 475"/>
                    <a:gd name="T89" fmla="*/ 257 h 442"/>
                    <a:gd name="T90" fmla="*/ 446 w 475"/>
                    <a:gd name="T91" fmla="*/ 213 h 442"/>
                    <a:gd name="T92" fmla="*/ 425 w 475"/>
                    <a:gd name="T93" fmla="*/ 163 h 442"/>
                    <a:gd name="T94" fmla="*/ 422 w 475"/>
                    <a:gd name="T95" fmla="*/ 150 h 442"/>
                    <a:gd name="T96" fmla="*/ 409 w 475"/>
                    <a:gd name="T97" fmla="*/ 72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75" h="442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9" y="10"/>
                      </a:lnTo>
                      <a:lnTo>
                        <a:pt x="100" y="21"/>
                      </a:lnTo>
                      <a:lnTo>
                        <a:pt x="100" y="36"/>
                      </a:lnTo>
                      <a:lnTo>
                        <a:pt x="100" y="52"/>
                      </a:lnTo>
                      <a:lnTo>
                        <a:pt x="97" y="72"/>
                      </a:lnTo>
                      <a:lnTo>
                        <a:pt x="92" y="91"/>
                      </a:lnTo>
                      <a:lnTo>
                        <a:pt x="84" y="111"/>
                      </a:lnTo>
                      <a:lnTo>
                        <a:pt x="84" y="111"/>
                      </a:lnTo>
                      <a:lnTo>
                        <a:pt x="73" y="130"/>
                      </a:lnTo>
                      <a:lnTo>
                        <a:pt x="60" y="146"/>
                      </a:lnTo>
                      <a:lnTo>
                        <a:pt x="47" y="163"/>
                      </a:lnTo>
                      <a:lnTo>
                        <a:pt x="32" y="176"/>
                      </a:lnTo>
                      <a:lnTo>
                        <a:pt x="9" y="195"/>
                      </a:lnTo>
                      <a:lnTo>
                        <a:pt x="0" y="202"/>
                      </a:lnTo>
                      <a:lnTo>
                        <a:pt x="0" y="202"/>
                      </a:lnTo>
                      <a:lnTo>
                        <a:pt x="8" y="205"/>
                      </a:lnTo>
                      <a:lnTo>
                        <a:pt x="32" y="208"/>
                      </a:lnTo>
                      <a:lnTo>
                        <a:pt x="47" y="210"/>
                      </a:lnTo>
                      <a:lnTo>
                        <a:pt x="63" y="210"/>
                      </a:lnTo>
                      <a:lnTo>
                        <a:pt x="79" y="206"/>
                      </a:lnTo>
                      <a:lnTo>
                        <a:pt x="97" y="202"/>
                      </a:lnTo>
                      <a:lnTo>
                        <a:pt x="97" y="202"/>
                      </a:lnTo>
                      <a:lnTo>
                        <a:pt x="131" y="185"/>
                      </a:lnTo>
                      <a:lnTo>
                        <a:pt x="164" y="166"/>
                      </a:lnTo>
                      <a:lnTo>
                        <a:pt x="186" y="151"/>
                      </a:lnTo>
                      <a:lnTo>
                        <a:pt x="193" y="146"/>
                      </a:lnTo>
                      <a:lnTo>
                        <a:pt x="194" y="143"/>
                      </a:lnTo>
                      <a:lnTo>
                        <a:pt x="194" y="143"/>
                      </a:lnTo>
                      <a:lnTo>
                        <a:pt x="191" y="146"/>
                      </a:lnTo>
                      <a:lnTo>
                        <a:pt x="185" y="159"/>
                      </a:lnTo>
                      <a:lnTo>
                        <a:pt x="175" y="180"/>
                      </a:lnTo>
                      <a:lnTo>
                        <a:pt x="167" y="205"/>
                      </a:lnTo>
                      <a:lnTo>
                        <a:pt x="159" y="234"/>
                      </a:lnTo>
                      <a:lnTo>
                        <a:pt x="152" y="263"/>
                      </a:lnTo>
                      <a:lnTo>
                        <a:pt x="152" y="278"/>
                      </a:lnTo>
                      <a:lnTo>
                        <a:pt x="152" y="293"/>
                      </a:lnTo>
                      <a:lnTo>
                        <a:pt x="152" y="305"/>
                      </a:lnTo>
                      <a:lnTo>
                        <a:pt x="155" y="318"/>
                      </a:lnTo>
                      <a:lnTo>
                        <a:pt x="155" y="318"/>
                      </a:lnTo>
                      <a:lnTo>
                        <a:pt x="160" y="330"/>
                      </a:lnTo>
                      <a:lnTo>
                        <a:pt x="165" y="343"/>
                      </a:lnTo>
                      <a:lnTo>
                        <a:pt x="172" y="354"/>
                      </a:lnTo>
                      <a:lnTo>
                        <a:pt x="180" y="366"/>
                      </a:lnTo>
                      <a:lnTo>
                        <a:pt x="198" y="387"/>
                      </a:lnTo>
                      <a:lnTo>
                        <a:pt x="216" y="405"/>
                      </a:lnTo>
                      <a:lnTo>
                        <a:pt x="232" y="419"/>
                      </a:lnTo>
                      <a:lnTo>
                        <a:pt x="246" y="432"/>
                      </a:lnTo>
                      <a:lnTo>
                        <a:pt x="259" y="442"/>
                      </a:lnTo>
                      <a:lnTo>
                        <a:pt x="259" y="442"/>
                      </a:lnTo>
                      <a:lnTo>
                        <a:pt x="259" y="432"/>
                      </a:lnTo>
                      <a:lnTo>
                        <a:pt x="261" y="408"/>
                      </a:lnTo>
                      <a:lnTo>
                        <a:pt x="264" y="393"/>
                      </a:lnTo>
                      <a:lnTo>
                        <a:pt x="269" y="377"/>
                      </a:lnTo>
                      <a:lnTo>
                        <a:pt x="276" y="364"/>
                      </a:lnTo>
                      <a:lnTo>
                        <a:pt x="280" y="357"/>
                      </a:lnTo>
                      <a:lnTo>
                        <a:pt x="285" y="351"/>
                      </a:lnTo>
                      <a:lnTo>
                        <a:pt x="285" y="351"/>
                      </a:lnTo>
                      <a:lnTo>
                        <a:pt x="297" y="338"/>
                      </a:lnTo>
                      <a:lnTo>
                        <a:pt x="306" y="322"/>
                      </a:lnTo>
                      <a:lnTo>
                        <a:pt x="316" y="302"/>
                      </a:lnTo>
                      <a:lnTo>
                        <a:pt x="324" y="284"/>
                      </a:lnTo>
                      <a:lnTo>
                        <a:pt x="331" y="267"/>
                      </a:lnTo>
                      <a:lnTo>
                        <a:pt x="334" y="250"/>
                      </a:lnTo>
                      <a:lnTo>
                        <a:pt x="337" y="241"/>
                      </a:lnTo>
                      <a:lnTo>
                        <a:pt x="337" y="234"/>
                      </a:lnTo>
                      <a:lnTo>
                        <a:pt x="337" y="234"/>
                      </a:lnTo>
                      <a:lnTo>
                        <a:pt x="337" y="232"/>
                      </a:lnTo>
                      <a:lnTo>
                        <a:pt x="339" y="232"/>
                      </a:lnTo>
                      <a:lnTo>
                        <a:pt x="344" y="234"/>
                      </a:lnTo>
                      <a:lnTo>
                        <a:pt x="350" y="237"/>
                      </a:lnTo>
                      <a:lnTo>
                        <a:pt x="362" y="245"/>
                      </a:lnTo>
                      <a:lnTo>
                        <a:pt x="373" y="255"/>
                      </a:lnTo>
                      <a:lnTo>
                        <a:pt x="384" y="270"/>
                      </a:lnTo>
                      <a:lnTo>
                        <a:pt x="397" y="289"/>
                      </a:lnTo>
                      <a:lnTo>
                        <a:pt x="409" y="312"/>
                      </a:lnTo>
                      <a:lnTo>
                        <a:pt x="409" y="312"/>
                      </a:lnTo>
                      <a:lnTo>
                        <a:pt x="454" y="416"/>
                      </a:lnTo>
                      <a:lnTo>
                        <a:pt x="454" y="416"/>
                      </a:lnTo>
                      <a:lnTo>
                        <a:pt x="459" y="411"/>
                      </a:lnTo>
                      <a:lnTo>
                        <a:pt x="462" y="405"/>
                      </a:lnTo>
                      <a:lnTo>
                        <a:pt x="467" y="395"/>
                      </a:lnTo>
                      <a:lnTo>
                        <a:pt x="472" y="380"/>
                      </a:lnTo>
                      <a:lnTo>
                        <a:pt x="475" y="362"/>
                      </a:lnTo>
                      <a:lnTo>
                        <a:pt x="475" y="340"/>
                      </a:lnTo>
                      <a:lnTo>
                        <a:pt x="474" y="312"/>
                      </a:lnTo>
                      <a:lnTo>
                        <a:pt x="474" y="312"/>
                      </a:lnTo>
                      <a:lnTo>
                        <a:pt x="469" y="283"/>
                      </a:lnTo>
                      <a:lnTo>
                        <a:pt x="462" y="257"/>
                      </a:lnTo>
                      <a:lnTo>
                        <a:pt x="454" y="234"/>
                      </a:lnTo>
                      <a:lnTo>
                        <a:pt x="446" y="213"/>
                      </a:lnTo>
                      <a:lnTo>
                        <a:pt x="431" y="177"/>
                      </a:lnTo>
                      <a:lnTo>
                        <a:pt x="425" y="163"/>
                      </a:lnTo>
                      <a:lnTo>
                        <a:pt x="422" y="150"/>
                      </a:lnTo>
                      <a:lnTo>
                        <a:pt x="422" y="150"/>
                      </a:lnTo>
                      <a:lnTo>
                        <a:pt x="414" y="98"/>
                      </a:lnTo>
                      <a:lnTo>
                        <a:pt x="409" y="72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" name="Freeform 42">
                  <a:extLst>
                    <a:ext uri="{FF2B5EF4-FFF2-40B4-BE49-F238E27FC236}">
                      <a16:creationId xmlns:a16="http://schemas.microsoft.com/office/drawing/2014/main" id="{2B17CC4A-8A34-4AFC-B6EE-95ABBDF0E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10438" y="2665414"/>
                  <a:ext cx="781050" cy="577850"/>
                </a:xfrm>
                <a:custGeom>
                  <a:avLst/>
                  <a:gdLst>
                    <a:gd name="T0" fmla="*/ 109 w 984"/>
                    <a:gd name="T1" fmla="*/ 6 h 727"/>
                    <a:gd name="T2" fmla="*/ 60 w 984"/>
                    <a:gd name="T3" fmla="*/ 65 h 727"/>
                    <a:gd name="T4" fmla="*/ 32 w 984"/>
                    <a:gd name="T5" fmla="*/ 117 h 727"/>
                    <a:gd name="T6" fmla="*/ 8 w 984"/>
                    <a:gd name="T7" fmla="*/ 193 h 727"/>
                    <a:gd name="T8" fmla="*/ 0 w 984"/>
                    <a:gd name="T9" fmla="*/ 279 h 727"/>
                    <a:gd name="T10" fmla="*/ 3 w 984"/>
                    <a:gd name="T11" fmla="*/ 333 h 727"/>
                    <a:gd name="T12" fmla="*/ 21 w 984"/>
                    <a:gd name="T13" fmla="*/ 466 h 727"/>
                    <a:gd name="T14" fmla="*/ 42 w 984"/>
                    <a:gd name="T15" fmla="*/ 545 h 727"/>
                    <a:gd name="T16" fmla="*/ 52 w 984"/>
                    <a:gd name="T17" fmla="*/ 560 h 727"/>
                    <a:gd name="T18" fmla="*/ 66 w 984"/>
                    <a:gd name="T19" fmla="*/ 592 h 727"/>
                    <a:gd name="T20" fmla="*/ 100 w 984"/>
                    <a:gd name="T21" fmla="*/ 630 h 727"/>
                    <a:gd name="T22" fmla="*/ 148 w 984"/>
                    <a:gd name="T23" fmla="*/ 654 h 727"/>
                    <a:gd name="T24" fmla="*/ 211 w 984"/>
                    <a:gd name="T25" fmla="*/ 670 h 727"/>
                    <a:gd name="T26" fmla="*/ 247 w 984"/>
                    <a:gd name="T27" fmla="*/ 675 h 727"/>
                    <a:gd name="T28" fmla="*/ 320 w 984"/>
                    <a:gd name="T29" fmla="*/ 703 h 727"/>
                    <a:gd name="T30" fmla="*/ 409 w 984"/>
                    <a:gd name="T31" fmla="*/ 726 h 727"/>
                    <a:gd name="T32" fmla="*/ 467 w 984"/>
                    <a:gd name="T33" fmla="*/ 727 h 727"/>
                    <a:gd name="T34" fmla="*/ 503 w 984"/>
                    <a:gd name="T35" fmla="*/ 722 h 727"/>
                    <a:gd name="T36" fmla="*/ 547 w 984"/>
                    <a:gd name="T37" fmla="*/ 704 h 727"/>
                    <a:gd name="T38" fmla="*/ 596 w 984"/>
                    <a:gd name="T39" fmla="*/ 667 h 727"/>
                    <a:gd name="T40" fmla="*/ 617 w 984"/>
                    <a:gd name="T41" fmla="*/ 643 h 727"/>
                    <a:gd name="T42" fmla="*/ 670 w 984"/>
                    <a:gd name="T43" fmla="*/ 636 h 727"/>
                    <a:gd name="T44" fmla="*/ 743 w 984"/>
                    <a:gd name="T45" fmla="*/ 612 h 727"/>
                    <a:gd name="T46" fmla="*/ 766 w 984"/>
                    <a:gd name="T47" fmla="*/ 597 h 727"/>
                    <a:gd name="T48" fmla="*/ 807 w 984"/>
                    <a:gd name="T49" fmla="*/ 557 h 727"/>
                    <a:gd name="T50" fmla="*/ 852 w 984"/>
                    <a:gd name="T51" fmla="*/ 489 h 727"/>
                    <a:gd name="T52" fmla="*/ 870 w 984"/>
                    <a:gd name="T53" fmla="*/ 454 h 727"/>
                    <a:gd name="T54" fmla="*/ 911 w 984"/>
                    <a:gd name="T55" fmla="*/ 448 h 727"/>
                    <a:gd name="T56" fmla="*/ 943 w 984"/>
                    <a:gd name="T57" fmla="*/ 430 h 727"/>
                    <a:gd name="T58" fmla="*/ 963 w 984"/>
                    <a:gd name="T59" fmla="*/ 403 h 727"/>
                    <a:gd name="T60" fmla="*/ 976 w 984"/>
                    <a:gd name="T61" fmla="*/ 365 h 727"/>
                    <a:gd name="T62" fmla="*/ 984 w 984"/>
                    <a:gd name="T63" fmla="*/ 312 h 727"/>
                    <a:gd name="T64" fmla="*/ 971 w 984"/>
                    <a:gd name="T65" fmla="*/ 274 h 727"/>
                    <a:gd name="T66" fmla="*/ 950 w 984"/>
                    <a:gd name="T67" fmla="*/ 247 h 727"/>
                    <a:gd name="T68" fmla="*/ 907 w 984"/>
                    <a:gd name="T69" fmla="*/ 204 h 727"/>
                    <a:gd name="T70" fmla="*/ 891 w 984"/>
                    <a:gd name="T71" fmla="*/ 198 h 727"/>
                    <a:gd name="T72" fmla="*/ 851 w 984"/>
                    <a:gd name="T73" fmla="*/ 191 h 727"/>
                    <a:gd name="T74" fmla="*/ 812 w 984"/>
                    <a:gd name="T75" fmla="*/ 198 h 727"/>
                    <a:gd name="T76" fmla="*/ 799 w 984"/>
                    <a:gd name="T77" fmla="*/ 206 h 727"/>
                    <a:gd name="T78" fmla="*/ 781 w 984"/>
                    <a:gd name="T79" fmla="*/ 239 h 727"/>
                    <a:gd name="T80" fmla="*/ 773 w 984"/>
                    <a:gd name="T81" fmla="*/ 276 h 727"/>
                    <a:gd name="T82" fmla="*/ 760 w 984"/>
                    <a:gd name="T83" fmla="*/ 286 h 727"/>
                    <a:gd name="T84" fmla="*/ 711 w 984"/>
                    <a:gd name="T85" fmla="*/ 290 h 727"/>
                    <a:gd name="T86" fmla="*/ 680 w 984"/>
                    <a:gd name="T87" fmla="*/ 305 h 727"/>
                    <a:gd name="T88" fmla="*/ 669 w 984"/>
                    <a:gd name="T89" fmla="*/ 318 h 727"/>
                    <a:gd name="T90" fmla="*/ 627 w 984"/>
                    <a:gd name="T91" fmla="*/ 373 h 727"/>
                    <a:gd name="T92" fmla="*/ 630 w 984"/>
                    <a:gd name="T93" fmla="*/ 367 h 727"/>
                    <a:gd name="T94" fmla="*/ 641 w 984"/>
                    <a:gd name="T95" fmla="*/ 331 h 727"/>
                    <a:gd name="T96" fmla="*/ 636 w 984"/>
                    <a:gd name="T97" fmla="*/ 315 h 727"/>
                    <a:gd name="T98" fmla="*/ 617 w 984"/>
                    <a:gd name="T99" fmla="*/ 305 h 727"/>
                    <a:gd name="T100" fmla="*/ 576 w 984"/>
                    <a:gd name="T101" fmla="*/ 307 h 727"/>
                    <a:gd name="T102" fmla="*/ 492 w 984"/>
                    <a:gd name="T103" fmla="*/ 329 h 727"/>
                    <a:gd name="T104" fmla="*/ 428 w 984"/>
                    <a:gd name="T105" fmla="*/ 351 h 727"/>
                    <a:gd name="T106" fmla="*/ 394 w 984"/>
                    <a:gd name="T107" fmla="*/ 370 h 727"/>
                    <a:gd name="T108" fmla="*/ 383 w 984"/>
                    <a:gd name="T109" fmla="*/ 383 h 727"/>
                    <a:gd name="T110" fmla="*/ 339 w 984"/>
                    <a:gd name="T111" fmla="*/ 342 h 727"/>
                    <a:gd name="T112" fmla="*/ 274 w 984"/>
                    <a:gd name="T113" fmla="*/ 300 h 727"/>
                    <a:gd name="T114" fmla="*/ 253 w 984"/>
                    <a:gd name="T115" fmla="*/ 292 h 727"/>
                    <a:gd name="T116" fmla="*/ 175 w 984"/>
                    <a:gd name="T117" fmla="*/ 273 h 727"/>
                    <a:gd name="T118" fmla="*/ 159 w 984"/>
                    <a:gd name="T119" fmla="*/ 243 h 727"/>
                    <a:gd name="T120" fmla="*/ 136 w 984"/>
                    <a:gd name="T121" fmla="*/ 169 h 727"/>
                    <a:gd name="T122" fmla="*/ 123 w 984"/>
                    <a:gd name="T123" fmla="*/ 102 h 727"/>
                    <a:gd name="T124" fmla="*/ 117 w 984"/>
                    <a:gd name="T125" fmla="*/ 13 h 7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84" h="727"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09" y="6"/>
                      </a:lnTo>
                      <a:lnTo>
                        <a:pt x="87" y="29"/>
                      </a:lnTo>
                      <a:lnTo>
                        <a:pt x="74" y="45"/>
                      </a:lnTo>
                      <a:lnTo>
                        <a:pt x="60" y="65"/>
                      </a:lnTo>
                      <a:lnTo>
                        <a:pt x="47" y="89"/>
                      </a:lnTo>
                      <a:lnTo>
                        <a:pt x="32" y="117"/>
                      </a:lnTo>
                      <a:lnTo>
                        <a:pt x="32" y="117"/>
                      </a:lnTo>
                      <a:lnTo>
                        <a:pt x="21" y="144"/>
                      </a:lnTo>
                      <a:lnTo>
                        <a:pt x="13" y="170"/>
                      </a:lnTo>
                      <a:lnTo>
                        <a:pt x="8" y="193"/>
                      </a:lnTo>
                      <a:lnTo>
                        <a:pt x="5" y="214"/>
                      </a:lnTo>
                      <a:lnTo>
                        <a:pt x="1" y="252"/>
                      </a:lnTo>
                      <a:lnTo>
                        <a:pt x="0" y="279"/>
                      </a:lnTo>
                      <a:lnTo>
                        <a:pt x="0" y="279"/>
                      </a:lnTo>
                      <a:lnTo>
                        <a:pt x="0" y="299"/>
                      </a:lnTo>
                      <a:lnTo>
                        <a:pt x="3" y="333"/>
                      </a:lnTo>
                      <a:lnTo>
                        <a:pt x="8" y="375"/>
                      </a:lnTo>
                      <a:lnTo>
                        <a:pt x="14" y="420"/>
                      </a:lnTo>
                      <a:lnTo>
                        <a:pt x="21" y="466"/>
                      </a:lnTo>
                      <a:lnTo>
                        <a:pt x="29" y="505"/>
                      </a:lnTo>
                      <a:lnTo>
                        <a:pt x="37" y="536"/>
                      </a:lnTo>
                      <a:lnTo>
                        <a:pt x="42" y="545"/>
                      </a:lnTo>
                      <a:lnTo>
                        <a:pt x="45" y="552"/>
                      </a:lnTo>
                      <a:lnTo>
                        <a:pt x="45" y="552"/>
                      </a:lnTo>
                      <a:lnTo>
                        <a:pt x="52" y="560"/>
                      </a:lnTo>
                      <a:lnTo>
                        <a:pt x="57" y="570"/>
                      </a:lnTo>
                      <a:lnTo>
                        <a:pt x="60" y="581"/>
                      </a:lnTo>
                      <a:lnTo>
                        <a:pt x="66" y="592"/>
                      </a:lnTo>
                      <a:lnTo>
                        <a:pt x="74" y="605"/>
                      </a:lnTo>
                      <a:lnTo>
                        <a:pt x="84" y="617"/>
                      </a:lnTo>
                      <a:lnTo>
                        <a:pt x="100" y="630"/>
                      </a:lnTo>
                      <a:lnTo>
                        <a:pt x="123" y="643"/>
                      </a:lnTo>
                      <a:lnTo>
                        <a:pt x="123" y="643"/>
                      </a:lnTo>
                      <a:lnTo>
                        <a:pt x="148" y="654"/>
                      </a:lnTo>
                      <a:lnTo>
                        <a:pt x="172" y="662"/>
                      </a:lnTo>
                      <a:lnTo>
                        <a:pt x="193" y="667"/>
                      </a:lnTo>
                      <a:lnTo>
                        <a:pt x="211" y="670"/>
                      </a:lnTo>
                      <a:lnTo>
                        <a:pt x="237" y="675"/>
                      </a:lnTo>
                      <a:lnTo>
                        <a:pt x="247" y="675"/>
                      </a:lnTo>
                      <a:lnTo>
                        <a:pt x="247" y="675"/>
                      </a:lnTo>
                      <a:lnTo>
                        <a:pt x="268" y="685"/>
                      </a:lnTo>
                      <a:lnTo>
                        <a:pt x="290" y="693"/>
                      </a:lnTo>
                      <a:lnTo>
                        <a:pt x="320" y="703"/>
                      </a:lnTo>
                      <a:lnTo>
                        <a:pt x="354" y="714"/>
                      </a:lnTo>
                      <a:lnTo>
                        <a:pt x="391" y="722"/>
                      </a:lnTo>
                      <a:lnTo>
                        <a:pt x="409" y="726"/>
                      </a:lnTo>
                      <a:lnTo>
                        <a:pt x="428" y="727"/>
                      </a:lnTo>
                      <a:lnTo>
                        <a:pt x="448" y="727"/>
                      </a:lnTo>
                      <a:lnTo>
                        <a:pt x="467" y="727"/>
                      </a:lnTo>
                      <a:lnTo>
                        <a:pt x="467" y="727"/>
                      </a:lnTo>
                      <a:lnTo>
                        <a:pt x="485" y="726"/>
                      </a:lnTo>
                      <a:lnTo>
                        <a:pt x="503" y="722"/>
                      </a:lnTo>
                      <a:lnTo>
                        <a:pt x="519" y="717"/>
                      </a:lnTo>
                      <a:lnTo>
                        <a:pt x="534" y="711"/>
                      </a:lnTo>
                      <a:lnTo>
                        <a:pt x="547" y="704"/>
                      </a:lnTo>
                      <a:lnTo>
                        <a:pt x="558" y="698"/>
                      </a:lnTo>
                      <a:lnTo>
                        <a:pt x="579" y="682"/>
                      </a:lnTo>
                      <a:lnTo>
                        <a:pt x="596" y="667"/>
                      </a:lnTo>
                      <a:lnTo>
                        <a:pt x="607" y="656"/>
                      </a:lnTo>
                      <a:lnTo>
                        <a:pt x="617" y="643"/>
                      </a:lnTo>
                      <a:lnTo>
                        <a:pt x="617" y="643"/>
                      </a:lnTo>
                      <a:lnTo>
                        <a:pt x="631" y="641"/>
                      </a:lnTo>
                      <a:lnTo>
                        <a:pt x="649" y="640"/>
                      </a:lnTo>
                      <a:lnTo>
                        <a:pt x="670" y="636"/>
                      </a:lnTo>
                      <a:lnTo>
                        <a:pt x="693" y="630"/>
                      </a:lnTo>
                      <a:lnTo>
                        <a:pt x="717" y="622"/>
                      </a:lnTo>
                      <a:lnTo>
                        <a:pt x="743" y="612"/>
                      </a:lnTo>
                      <a:lnTo>
                        <a:pt x="755" y="605"/>
                      </a:lnTo>
                      <a:lnTo>
                        <a:pt x="766" y="597"/>
                      </a:lnTo>
                      <a:lnTo>
                        <a:pt x="766" y="597"/>
                      </a:lnTo>
                      <a:lnTo>
                        <a:pt x="778" y="589"/>
                      </a:lnTo>
                      <a:lnTo>
                        <a:pt x="787" y="579"/>
                      </a:lnTo>
                      <a:lnTo>
                        <a:pt x="807" y="557"/>
                      </a:lnTo>
                      <a:lnTo>
                        <a:pt x="825" y="534"/>
                      </a:lnTo>
                      <a:lnTo>
                        <a:pt x="841" y="510"/>
                      </a:lnTo>
                      <a:lnTo>
                        <a:pt x="852" y="489"/>
                      </a:lnTo>
                      <a:lnTo>
                        <a:pt x="862" y="471"/>
                      </a:lnTo>
                      <a:lnTo>
                        <a:pt x="870" y="454"/>
                      </a:lnTo>
                      <a:lnTo>
                        <a:pt x="870" y="454"/>
                      </a:lnTo>
                      <a:lnTo>
                        <a:pt x="881" y="454"/>
                      </a:lnTo>
                      <a:lnTo>
                        <a:pt x="894" y="453"/>
                      </a:lnTo>
                      <a:lnTo>
                        <a:pt x="911" y="448"/>
                      </a:lnTo>
                      <a:lnTo>
                        <a:pt x="927" y="441"/>
                      </a:lnTo>
                      <a:lnTo>
                        <a:pt x="935" y="437"/>
                      </a:lnTo>
                      <a:lnTo>
                        <a:pt x="943" y="430"/>
                      </a:lnTo>
                      <a:lnTo>
                        <a:pt x="950" y="422"/>
                      </a:lnTo>
                      <a:lnTo>
                        <a:pt x="956" y="412"/>
                      </a:lnTo>
                      <a:lnTo>
                        <a:pt x="963" y="403"/>
                      </a:lnTo>
                      <a:lnTo>
                        <a:pt x="968" y="390"/>
                      </a:lnTo>
                      <a:lnTo>
                        <a:pt x="968" y="390"/>
                      </a:lnTo>
                      <a:lnTo>
                        <a:pt x="976" y="365"/>
                      </a:lnTo>
                      <a:lnTo>
                        <a:pt x="981" y="344"/>
                      </a:lnTo>
                      <a:lnTo>
                        <a:pt x="984" y="328"/>
                      </a:lnTo>
                      <a:lnTo>
                        <a:pt x="984" y="312"/>
                      </a:lnTo>
                      <a:lnTo>
                        <a:pt x="982" y="299"/>
                      </a:lnTo>
                      <a:lnTo>
                        <a:pt x="977" y="286"/>
                      </a:lnTo>
                      <a:lnTo>
                        <a:pt x="971" y="274"/>
                      </a:lnTo>
                      <a:lnTo>
                        <a:pt x="961" y="260"/>
                      </a:lnTo>
                      <a:lnTo>
                        <a:pt x="961" y="260"/>
                      </a:lnTo>
                      <a:lnTo>
                        <a:pt x="950" y="247"/>
                      </a:lnTo>
                      <a:lnTo>
                        <a:pt x="940" y="234"/>
                      </a:lnTo>
                      <a:lnTo>
                        <a:pt x="920" y="216"/>
                      </a:lnTo>
                      <a:lnTo>
                        <a:pt x="907" y="204"/>
                      </a:lnTo>
                      <a:lnTo>
                        <a:pt x="903" y="201"/>
                      </a:lnTo>
                      <a:lnTo>
                        <a:pt x="903" y="201"/>
                      </a:lnTo>
                      <a:lnTo>
                        <a:pt x="891" y="198"/>
                      </a:lnTo>
                      <a:lnTo>
                        <a:pt x="880" y="195"/>
                      </a:lnTo>
                      <a:lnTo>
                        <a:pt x="867" y="193"/>
                      </a:lnTo>
                      <a:lnTo>
                        <a:pt x="851" y="191"/>
                      </a:lnTo>
                      <a:lnTo>
                        <a:pt x="834" y="191"/>
                      </a:lnTo>
                      <a:lnTo>
                        <a:pt x="818" y="195"/>
                      </a:lnTo>
                      <a:lnTo>
                        <a:pt x="812" y="198"/>
                      </a:lnTo>
                      <a:lnTo>
                        <a:pt x="805" y="201"/>
                      </a:lnTo>
                      <a:lnTo>
                        <a:pt x="805" y="201"/>
                      </a:lnTo>
                      <a:lnTo>
                        <a:pt x="799" y="206"/>
                      </a:lnTo>
                      <a:lnTo>
                        <a:pt x="794" y="211"/>
                      </a:lnTo>
                      <a:lnTo>
                        <a:pt x="786" y="224"/>
                      </a:lnTo>
                      <a:lnTo>
                        <a:pt x="781" y="239"/>
                      </a:lnTo>
                      <a:lnTo>
                        <a:pt x="778" y="252"/>
                      </a:lnTo>
                      <a:lnTo>
                        <a:pt x="774" y="265"/>
                      </a:lnTo>
                      <a:lnTo>
                        <a:pt x="773" y="276"/>
                      </a:lnTo>
                      <a:lnTo>
                        <a:pt x="773" y="286"/>
                      </a:lnTo>
                      <a:lnTo>
                        <a:pt x="773" y="286"/>
                      </a:lnTo>
                      <a:lnTo>
                        <a:pt x="760" y="286"/>
                      </a:lnTo>
                      <a:lnTo>
                        <a:pt x="745" y="286"/>
                      </a:lnTo>
                      <a:lnTo>
                        <a:pt x="729" y="287"/>
                      </a:lnTo>
                      <a:lnTo>
                        <a:pt x="711" y="290"/>
                      </a:lnTo>
                      <a:lnTo>
                        <a:pt x="695" y="297"/>
                      </a:lnTo>
                      <a:lnTo>
                        <a:pt x="687" y="300"/>
                      </a:lnTo>
                      <a:lnTo>
                        <a:pt x="680" y="305"/>
                      </a:lnTo>
                      <a:lnTo>
                        <a:pt x="674" y="312"/>
                      </a:lnTo>
                      <a:lnTo>
                        <a:pt x="669" y="318"/>
                      </a:lnTo>
                      <a:lnTo>
                        <a:pt x="669" y="318"/>
                      </a:lnTo>
                      <a:lnTo>
                        <a:pt x="653" y="344"/>
                      </a:lnTo>
                      <a:lnTo>
                        <a:pt x="638" y="362"/>
                      </a:lnTo>
                      <a:lnTo>
                        <a:pt x="627" y="373"/>
                      </a:lnTo>
                      <a:lnTo>
                        <a:pt x="623" y="377"/>
                      </a:lnTo>
                      <a:lnTo>
                        <a:pt x="623" y="377"/>
                      </a:lnTo>
                      <a:lnTo>
                        <a:pt x="630" y="367"/>
                      </a:lnTo>
                      <a:lnTo>
                        <a:pt x="635" y="355"/>
                      </a:lnTo>
                      <a:lnTo>
                        <a:pt x="640" y="342"/>
                      </a:lnTo>
                      <a:lnTo>
                        <a:pt x="641" y="331"/>
                      </a:lnTo>
                      <a:lnTo>
                        <a:pt x="641" y="325"/>
                      </a:lnTo>
                      <a:lnTo>
                        <a:pt x="640" y="320"/>
                      </a:lnTo>
                      <a:lnTo>
                        <a:pt x="636" y="315"/>
                      </a:lnTo>
                      <a:lnTo>
                        <a:pt x="631" y="310"/>
                      </a:lnTo>
                      <a:lnTo>
                        <a:pt x="625" y="307"/>
                      </a:lnTo>
                      <a:lnTo>
                        <a:pt x="617" y="305"/>
                      </a:lnTo>
                      <a:lnTo>
                        <a:pt x="617" y="305"/>
                      </a:lnTo>
                      <a:lnTo>
                        <a:pt x="597" y="303"/>
                      </a:lnTo>
                      <a:lnTo>
                        <a:pt x="576" y="307"/>
                      </a:lnTo>
                      <a:lnTo>
                        <a:pt x="557" y="310"/>
                      </a:lnTo>
                      <a:lnTo>
                        <a:pt x="536" y="316"/>
                      </a:lnTo>
                      <a:lnTo>
                        <a:pt x="492" y="329"/>
                      </a:lnTo>
                      <a:lnTo>
                        <a:pt x="448" y="344"/>
                      </a:lnTo>
                      <a:lnTo>
                        <a:pt x="448" y="344"/>
                      </a:lnTo>
                      <a:lnTo>
                        <a:pt x="428" y="351"/>
                      </a:lnTo>
                      <a:lnTo>
                        <a:pt x="414" y="357"/>
                      </a:lnTo>
                      <a:lnTo>
                        <a:pt x="402" y="364"/>
                      </a:lnTo>
                      <a:lnTo>
                        <a:pt x="394" y="370"/>
                      </a:lnTo>
                      <a:lnTo>
                        <a:pt x="388" y="375"/>
                      </a:lnTo>
                      <a:lnTo>
                        <a:pt x="385" y="380"/>
                      </a:lnTo>
                      <a:lnTo>
                        <a:pt x="383" y="383"/>
                      </a:lnTo>
                      <a:lnTo>
                        <a:pt x="383" y="383"/>
                      </a:lnTo>
                      <a:lnTo>
                        <a:pt x="370" y="370"/>
                      </a:lnTo>
                      <a:lnTo>
                        <a:pt x="339" y="342"/>
                      </a:lnTo>
                      <a:lnTo>
                        <a:pt x="318" y="326"/>
                      </a:lnTo>
                      <a:lnTo>
                        <a:pt x="297" y="312"/>
                      </a:lnTo>
                      <a:lnTo>
                        <a:pt x="274" y="300"/>
                      </a:lnTo>
                      <a:lnTo>
                        <a:pt x="264" y="295"/>
                      </a:lnTo>
                      <a:lnTo>
                        <a:pt x="253" y="292"/>
                      </a:lnTo>
                      <a:lnTo>
                        <a:pt x="253" y="292"/>
                      </a:lnTo>
                      <a:lnTo>
                        <a:pt x="193" y="277"/>
                      </a:lnTo>
                      <a:lnTo>
                        <a:pt x="175" y="273"/>
                      </a:lnTo>
                      <a:lnTo>
                        <a:pt x="175" y="273"/>
                      </a:lnTo>
                      <a:lnTo>
                        <a:pt x="172" y="269"/>
                      </a:lnTo>
                      <a:lnTo>
                        <a:pt x="164" y="256"/>
                      </a:lnTo>
                      <a:lnTo>
                        <a:pt x="159" y="243"/>
                      </a:lnTo>
                      <a:lnTo>
                        <a:pt x="152" y="224"/>
                      </a:lnTo>
                      <a:lnTo>
                        <a:pt x="144" y="200"/>
                      </a:lnTo>
                      <a:lnTo>
                        <a:pt x="136" y="169"/>
                      </a:lnTo>
                      <a:lnTo>
                        <a:pt x="136" y="169"/>
                      </a:lnTo>
                      <a:lnTo>
                        <a:pt x="128" y="135"/>
                      </a:lnTo>
                      <a:lnTo>
                        <a:pt x="123" y="102"/>
                      </a:lnTo>
                      <a:lnTo>
                        <a:pt x="120" y="75"/>
                      </a:lnTo>
                      <a:lnTo>
                        <a:pt x="118" y="49"/>
                      </a:lnTo>
                      <a:lnTo>
                        <a:pt x="117" y="13"/>
                      </a:lnTo>
                      <a:lnTo>
                        <a:pt x="117" y="0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" name="Freeform 43">
                  <a:extLst>
                    <a:ext uri="{FF2B5EF4-FFF2-40B4-BE49-F238E27FC236}">
                      <a16:creationId xmlns:a16="http://schemas.microsoft.com/office/drawing/2014/main" id="{2FD9A235-DA10-4DEB-BD1C-D483C4A0C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0113" y="2332039"/>
                  <a:ext cx="1379538" cy="939800"/>
                </a:xfrm>
                <a:custGeom>
                  <a:avLst/>
                  <a:gdLst>
                    <a:gd name="T0" fmla="*/ 2 w 1738"/>
                    <a:gd name="T1" fmla="*/ 4 h 1184"/>
                    <a:gd name="T2" fmla="*/ 13 w 1738"/>
                    <a:gd name="T3" fmla="*/ 0 h 1184"/>
                    <a:gd name="T4" fmla="*/ 34 w 1738"/>
                    <a:gd name="T5" fmla="*/ 8 h 1184"/>
                    <a:gd name="T6" fmla="*/ 68 w 1738"/>
                    <a:gd name="T7" fmla="*/ 36 h 1184"/>
                    <a:gd name="T8" fmla="*/ 120 w 1738"/>
                    <a:gd name="T9" fmla="*/ 95 h 1184"/>
                    <a:gd name="T10" fmla="*/ 223 w 1738"/>
                    <a:gd name="T11" fmla="*/ 223 h 1184"/>
                    <a:gd name="T12" fmla="*/ 333 w 1738"/>
                    <a:gd name="T13" fmla="*/ 358 h 1184"/>
                    <a:gd name="T14" fmla="*/ 348 w 1738"/>
                    <a:gd name="T15" fmla="*/ 380 h 1184"/>
                    <a:gd name="T16" fmla="*/ 385 w 1738"/>
                    <a:gd name="T17" fmla="*/ 403 h 1184"/>
                    <a:gd name="T18" fmla="*/ 526 w 1738"/>
                    <a:gd name="T19" fmla="*/ 452 h 1184"/>
                    <a:gd name="T20" fmla="*/ 724 w 1738"/>
                    <a:gd name="T21" fmla="*/ 517 h 1184"/>
                    <a:gd name="T22" fmla="*/ 763 w 1738"/>
                    <a:gd name="T23" fmla="*/ 539 h 1184"/>
                    <a:gd name="T24" fmla="*/ 831 w 1738"/>
                    <a:gd name="T25" fmla="*/ 595 h 1184"/>
                    <a:gd name="T26" fmla="*/ 948 w 1738"/>
                    <a:gd name="T27" fmla="*/ 648 h 1184"/>
                    <a:gd name="T28" fmla="*/ 1012 w 1738"/>
                    <a:gd name="T29" fmla="*/ 664 h 1184"/>
                    <a:gd name="T30" fmla="*/ 1112 w 1738"/>
                    <a:gd name="T31" fmla="*/ 676 h 1184"/>
                    <a:gd name="T32" fmla="*/ 1216 w 1738"/>
                    <a:gd name="T33" fmla="*/ 676 h 1184"/>
                    <a:gd name="T34" fmla="*/ 1398 w 1738"/>
                    <a:gd name="T35" fmla="*/ 656 h 1184"/>
                    <a:gd name="T36" fmla="*/ 1478 w 1738"/>
                    <a:gd name="T37" fmla="*/ 640 h 1184"/>
                    <a:gd name="T38" fmla="*/ 1575 w 1738"/>
                    <a:gd name="T39" fmla="*/ 617 h 1184"/>
                    <a:gd name="T40" fmla="*/ 1616 w 1738"/>
                    <a:gd name="T41" fmla="*/ 621 h 1184"/>
                    <a:gd name="T42" fmla="*/ 1637 w 1738"/>
                    <a:gd name="T43" fmla="*/ 629 h 1184"/>
                    <a:gd name="T44" fmla="*/ 1690 w 1738"/>
                    <a:gd name="T45" fmla="*/ 660 h 1184"/>
                    <a:gd name="T46" fmla="*/ 1713 w 1738"/>
                    <a:gd name="T47" fmla="*/ 690 h 1184"/>
                    <a:gd name="T48" fmla="*/ 1708 w 1738"/>
                    <a:gd name="T49" fmla="*/ 713 h 1184"/>
                    <a:gd name="T50" fmla="*/ 1682 w 1738"/>
                    <a:gd name="T51" fmla="*/ 772 h 1184"/>
                    <a:gd name="T52" fmla="*/ 1703 w 1738"/>
                    <a:gd name="T53" fmla="*/ 801 h 1184"/>
                    <a:gd name="T54" fmla="*/ 1708 w 1738"/>
                    <a:gd name="T55" fmla="*/ 824 h 1184"/>
                    <a:gd name="T56" fmla="*/ 1708 w 1738"/>
                    <a:gd name="T57" fmla="*/ 830 h 1184"/>
                    <a:gd name="T58" fmla="*/ 1731 w 1738"/>
                    <a:gd name="T59" fmla="*/ 882 h 1184"/>
                    <a:gd name="T60" fmla="*/ 1738 w 1738"/>
                    <a:gd name="T61" fmla="*/ 913 h 1184"/>
                    <a:gd name="T62" fmla="*/ 1734 w 1738"/>
                    <a:gd name="T63" fmla="*/ 927 h 1184"/>
                    <a:gd name="T64" fmla="*/ 1716 w 1738"/>
                    <a:gd name="T65" fmla="*/ 957 h 1184"/>
                    <a:gd name="T66" fmla="*/ 1643 w 1738"/>
                    <a:gd name="T67" fmla="*/ 986 h 1184"/>
                    <a:gd name="T68" fmla="*/ 1612 w 1738"/>
                    <a:gd name="T69" fmla="*/ 1002 h 1184"/>
                    <a:gd name="T70" fmla="*/ 1557 w 1738"/>
                    <a:gd name="T71" fmla="*/ 1052 h 1184"/>
                    <a:gd name="T72" fmla="*/ 1494 w 1738"/>
                    <a:gd name="T73" fmla="*/ 1109 h 1184"/>
                    <a:gd name="T74" fmla="*/ 1424 w 1738"/>
                    <a:gd name="T75" fmla="*/ 1148 h 1184"/>
                    <a:gd name="T76" fmla="*/ 1325 w 1738"/>
                    <a:gd name="T77" fmla="*/ 1174 h 1184"/>
                    <a:gd name="T78" fmla="*/ 1249 w 1738"/>
                    <a:gd name="T79" fmla="*/ 1182 h 1184"/>
                    <a:gd name="T80" fmla="*/ 1143 w 1738"/>
                    <a:gd name="T81" fmla="*/ 1182 h 1184"/>
                    <a:gd name="T82" fmla="*/ 1047 w 1738"/>
                    <a:gd name="T83" fmla="*/ 1169 h 1184"/>
                    <a:gd name="T84" fmla="*/ 939 w 1738"/>
                    <a:gd name="T85" fmla="*/ 1142 h 1184"/>
                    <a:gd name="T86" fmla="*/ 851 w 1738"/>
                    <a:gd name="T87" fmla="*/ 1109 h 1184"/>
                    <a:gd name="T88" fmla="*/ 745 w 1738"/>
                    <a:gd name="T89" fmla="*/ 1065 h 1184"/>
                    <a:gd name="T90" fmla="*/ 690 w 1738"/>
                    <a:gd name="T91" fmla="*/ 1064 h 1184"/>
                    <a:gd name="T92" fmla="*/ 645 w 1738"/>
                    <a:gd name="T93" fmla="*/ 1080 h 1184"/>
                    <a:gd name="T94" fmla="*/ 500 w 1738"/>
                    <a:gd name="T95" fmla="*/ 1148 h 1184"/>
                    <a:gd name="T96" fmla="*/ 398 w 1738"/>
                    <a:gd name="T97" fmla="*/ 1069 h 1184"/>
                    <a:gd name="T98" fmla="*/ 208 w 1738"/>
                    <a:gd name="T99" fmla="*/ 908 h 1184"/>
                    <a:gd name="T100" fmla="*/ 138 w 1738"/>
                    <a:gd name="T101" fmla="*/ 836 h 1184"/>
                    <a:gd name="T102" fmla="*/ 117 w 1738"/>
                    <a:gd name="T103" fmla="*/ 806 h 1184"/>
                    <a:gd name="T104" fmla="*/ 89 w 1738"/>
                    <a:gd name="T105" fmla="*/ 707 h 1184"/>
                    <a:gd name="T106" fmla="*/ 57 w 1738"/>
                    <a:gd name="T107" fmla="*/ 518 h 1184"/>
                    <a:gd name="T108" fmla="*/ 11 w 1738"/>
                    <a:gd name="T109" fmla="*/ 119 h 1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38" h="1184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3" y="0"/>
                      </a:lnTo>
                      <a:lnTo>
                        <a:pt x="18" y="2"/>
                      </a:lnTo>
                      <a:lnTo>
                        <a:pt x="26" y="4"/>
                      </a:lnTo>
                      <a:lnTo>
                        <a:pt x="34" y="8"/>
                      </a:lnTo>
                      <a:lnTo>
                        <a:pt x="44" y="15"/>
                      </a:lnTo>
                      <a:lnTo>
                        <a:pt x="55" y="25"/>
                      </a:lnTo>
                      <a:lnTo>
                        <a:pt x="68" y="36"/>
                      </a:lnTo>
                      <a:lnTo>
                        <a:pt x="85" y="52"/>
                      </a:lnTo>
                      <a:lnTo>
                        <a:pt x="101" y="72"/>
                      </a:lnTo>
                      <a:lnTo>
                        <a:pt x="120" y="95"/>
                      </a:lnTo>
                      <a:lnTo>
                        <a:pt x="143" y="122"/>
                      </a:lnTo>
                      <a:lnTo>
                        <a:pt x="143" y="122"/>
                      </a:lnTo>
                      <a:lnTo>
                        <a:pt x="223" y="223"/>
                      </a:lnTo>
                      <a:lnTo>
                        <a:pt x="279" y="291"/>
                      </a:lnTo>
                      <a:lnTo>
                        <a:pt x="318" y="340"/>
                      </a:lnTo>
                      <a:lnTo>
                        <a:pt x="333" y="358"/>
                      </a:lnTo>
                      <a:lnTo>
                        <a:pt x="344" y="375"/>
                      </a:lnTo>
                      <a:lnTo>
                        <a:pt x="344" y="375"/>
                      </a:lnTo>
                      <a:lnTo>
                        <a:pt x="348" y="380"/>
                      </a:lnTo>
                      <a:lnTo>
                        <a:pt x="352" y="384"/>
                      </a:lnTo>
                      <a:lnTo>
                        <a:pt x="367" y="393"/>
                      </a:lnTo>
                      <a:lnTo>
                        <a:pt x="385" y="403"/>
                      </a:lnTo>
                      <a:lnTo>
                        <a:pt x="409" y="413"/>
                      </a:lnTo>
                      <a:lnTo>
                        <a:pt x="465" y="432"/>
                      </a:lnTo>
                      <a:lnTo>
                        <a:pt x="526" y="452"/>
                      </a:lnTo>
                      <a:lnTo>
                        <a:pt x="653" y="491"/>
                      </a:lnTo>
                      <a:lnTo>
                        <a:pt x="705" y="509"/>
                      </a:lnTo>
                      <a:lnTo>
                        <a:pt x="724" y="517"/>
                      </a:lnTo>
                      <a:lnTo>
                        <a:pt x="741" y="525"/>
                      </a:lnTo>
                      <a:lnTo>
                        <a:pt x="741" y="525"/>
                      </a:lnTo>
                      <a:lnTo>
                        <a:pt x="763" y="539"/>
                      </a:lnTo>
                      <a:lnTo>
                        <a:pt x="781" y="552"/>
                      </a:lnTo>
                      <a:lnTo>
                        <a:pt x="812" y="580"/>
                      </a:lnTo>
                      <a:lnTo>
                        <a:pt x="831" y="595"/>
                      </a:lnTo>
                      <a:lnTo>
                        <a:pt x="859" y="611"/>
                      </a:lnTo>
                      <a:lnTo>
                        <a:pt x="896" y="629"/>
                      </a:lnTo>
                      <a:lnTo>
                        <a:pt x="948" y="648"/>
                      </a:lnTo>
                      <a:lnTo>
                        <a:pt x="948" y="648"/>
                      </a:lnTo>
                      <a:lnTo>
                        <a:pt x="979" y="658"/>
                      </a:lnTo>
                      <a:lnTo>
                        <a:pt x="1012" y="664"/>
                      </a:lnTo>
                      <a:lnTo>
                        <a:pt x="1044" y="671"/>
                      </a:lnTo>
                      <a:lnTo>
                        <a:pt x="1078" y="674"/>
                      </a:lnTo>
                      <a:lnTo>
                        <a:pt x="1112" y="676"/>
                      </a:lnTo>
                      <a:lnTo>
                        <a:pt x="1146" y="677"/>
                      </a:lnTo>
                      <a:lnTo>
                        <a:pt x="1182" y="677"/>
                      </a:lnTo>
                      <a:lnTo>
                        <a:pt x="1216" y="676"/>
                      </a:lnTo>
                      <a:lnTo>
                        <a:pt x="1283" y="671"/>
                      </a:lnTo>
                      <a:lnTo>
                        <a:pt x="1343" y="664"/>
                      </a:lnTo>
                      <a:lnTo>
                        <a:pt x="1398" y="656"/>
                      </a:lnTo>
                      <a:lnTo>
                        <a:pt x="1442" y="648"/>
                      </a:lnTo>
                      <a:lnTo>
                        <a:pt x="1442" y="648"/>
                      </a:lnTo>
                      <a:lnTo>
                        <a:pt x="1478" y="640"/>
                      </a:lnTo>
                      <a:lnTo>
                        <a:pt x="1507" y="634"/>
                      </a:lnTo>
                      <a:lnTo>
                        <a:pt x="1556" y="621"/>
                      </a:lnTo>
                      <a:lnTo>
                        <a:pt x="1575" y="617"/>
                      </a:lnTo>
                      <a:lnTo>
                        <a:pt x="1595" y="617"/>
                      </a:lnTo>
                      <a:lnTo>
                        <a:pt x="1604" y="617"/>
                      </a:lnTo>
                      <a:lnTo>
                        <a:pt x="1616" y="621"/>
                      </a:lnTo>
                      <a:lnTo>
                        <a:pt x="1625" y="624"/>
                      </a:lnTo>
                      <a:lnTo>
                        <a:pt x="1637" y="629"/>
                      </a:lnTo>
                      <a:lnTo>
                        <a:pt x="1637" y="629"/>
                      </a:lnTo>
                      <a:lnTo>
                        <a:pt x="1658" y="640"/>
                      </a:lnTo>
                      <a:lnTo>
                        <a:pt x="1676" y="650"/>
                      </a:lnTo>
                      <a:lnTo>
                        <a:pt x="1690" y="660"/>
                      </a:lnTo>
                      <a:lnTo>
                        <a:pt x="1702" y="669"/>
                      </a:lnTo>
                      <a:lnTo>
                        <a:pt x="1708" y="681"/>
                      </a:lnTo>
                      <a:lnTo>
                        <a:pt x="1713" y="690"/>
                      </a:lnTo>
                      <a:lnTo>
                        <a:pt x="1713" y="702"/>
                      </a:lnTo>
                      <a:lnTo>
                        <a:pt x="1708" y="713"/>
                      </a:lnTo>
                      <a:lnTo>
                        <a:pt x="1708" y="713"/>
                      </a:lnTo>
                      <a:lnTo>
                        <a:pt x="1689" y="754"/>
                      </a:lnTo>
                      <a:lnTo>
                        <a:pt x="1682" y="772"/>
                      </a:lnTo>
                      <a:lnTo>
                        <a:pt x="1682" y="772"/>
                      </a:lnTo>
                      <a:lnTo>
                        <a:pt x="1687" y="778"/>
                      </a:lnTo>
                      <a:lnTo>
                        <a:pt x="1699" y="793"/>
                      </a:lnTo>
                      <a:lnTo>
                        <a:pt x="1703" y="801"/>
                      </a:lnTo>
                      <a:lnTo>
                        <a:pt x="1707" y="811"/>
                      </a:lnTo>
                      <a:lnTo>
                        <a:pt x="1708" y="817"/>
                      </a:lnTo>
                      <a:lnTo>
                        <a:pt x="1708" y="824"/>
                      </a:lnTo>
                      <a:lnTo>
                        <a:pt x="1708" y="824"/>
                      </a:lnTo>
                      <a:lnTo>
                        <a:pt x="1708" y="827"/>
                      </a:lnTo>
                      <a:lnTo>
                        <a:pt x="1708" y="830"/>
                      </a:lnTo>
                      <a:lnTo>
                        <a:pt x="1712" y="840"/>
                      </a:lnTo>
                      <a:lnTo>
                        <a:pt x="1725" y="867"/>
                      </a:lnTo>
                      <a:lnTo>
                        <a:pt x="1731" y="882"/>
                      </a:lnTo>
                      <a:lnTo>
                        <a:pt x="1736" y="898"/>
                      </a:lnTo>
                      <a:lnTo>
                        <a:pt x="1738" y="906"/>
                      </a:lnTo>
                      <a:lnTo>
                        <a:pt x="1738" y="913"/>
                      </a:lnTo>
                      <a:lnTo>
                        <a:pt x="1736" y="921"/>
                      </a:lnTo>
                      <a:lnTo>
                        <a:pt x="1734" y="927"/>
                      </a:lnTo>
                      <a:lnTo>
                        <a:pt x="1734" y="927"/>
                      </a:lnTo>
                      <a:lnTo>
                        <a:pt x="1726" y="947"/>
                      </a:lnTo>
                      <a:lnTo>
                        <a:pt x="1723" y="952"/>
                      </a:lnTo>
                      <a:lnTo>
                        <a:pt x="1716" y="957"/>
                      </a:lnTo>
                      <a:lnTo>
                        <a:pt x="1708" y="962"/>
                      </a:lnTo>
                      <a:lnTo>
                        <a:pt x="1694" y="966"/>
                      </a:lnTo>
                      <a:lnTo>
                        <a:pt x="1643" y="986"/>
                      </a:lnTo>
                      <a:lnTo>
                        <a:pt x="1643" y="986"/>
                      </a:lnTo>
                      <a:lnTo>
                        <a:pt x="1627" y="994"/>
                      </a:lnTo>
                      <a:lnTo>
                        <a:pt x="1612" y="1002"/>
                      </a:lnTo>
                      <a:lnTo>
                        <a:pt x="1598" y="1013"/>
                      </a:lnTo>
                      <a:lnTo>
                        <a:pt x="1585" y="1026"/>
                      </a:lnTo>
                      <a:lnTo>
                        <a:pt x="1557" y="1052"/>
                      </a:lnTo>
                      <a:lnTo>
                        <a:pt x="1528" y="1082"/>
                      </a:lnTo>
                      <a:lnTo>
                        <a:pt x="1512" y="1096"/>
                      </a:lnTo>
                      <a:lnTo>
                        <a:pt x="1494" y="1109"/>
                      </a:lnTo>
                      <a:lnTo>
                        <a:pt x="1473" y="1124"/>
                      </a:lnTo>
                      <a:lnTo>
                        <a:pt x="1450" y="1137"/>
                      </a:lnTo>
                      <a:lnTo>
                        <a:pt x="1424" y="1148"/>
                      </a:lnTo>
                      <a:lnTo>
                        <a:pt x="1395" y="1158"/>
                      </a:lnTo>
                      <a:lnTo>
                        <a:pt x="1362" y="1168"/>
                      </a:lnTo>
                      <a:lnTo>
                        <a:pt x="1325" y="1174"/>
                      </a:lnTo>
                      <a:lnTo>
                        <a:pt x="1325" y="1174"/>
                      </a:lnTo>
                      <a:lnTo>
                        <a:pt x="1286" y="1179"/>
                      </a:lnTo>
                      <a:lnTo>
                        <a:pt x="1249" y="1182"/>
                      </a:lnTo>
                      <a:lnTo>
                        <a:pt x="1213" y="1184"/>
                      </a:lnTo>
                      <a:lnTo>
                        <a:pt x="1177" y="1184"/>
                      </a:lnTo>
                      <a:lnTo>
                        <a:pt x="1143" y="1182"/>
                      </a:lnTo>
                      <a:lnTo>
                        <a:pt x="1111" y="1179"/>
                      </a:lnTo>
                      <a:lnTo>
                        <a:pt x="1078" y="1174"/>
                      </a:lnTo>
                      <a:lnTo>
                        <a:pt x="1047" y="1169"/>
                      </a:lnTo>
                      <a:lnTo>
                        <a:pt x="1018" y="1164"/>
                      </a:lnTo>
                      <a:lnTo>
                        <a:pt x="991" y="1156"/>
                      </a:lnTo>
                      <a:lnTo>
                        <a:pt x="939" y="1142"/>
                      </a:lnTo>
                      <a:lnTo>
                        <a:pt x="892" y="1125"/>
                      </a:lnTo>
                      <a:lnTo>
                        <a:pt x="851" y="1109"/>
                      </a:lnTo>
                      <a:lnTo>
                        <a:pt x="851" y="1109"/>
                      </a:lnTo>
                      <a:lnTo>
                        <a:pt x="789" y="1082"/>
                      </a:lnTo>
                      <a:lnTo>
                        <a:pt x="765" y="1072"/>
                      </a:lnTo>
                      <a:lnTo>
                        <a:pt x="745" y="1065"/>
                      </a:lnTo>
                      <a:lnTo>
                        <a:pt x="728" y="1062"/>
                      </a:lnTo>
                      <a:lnTo>
                        <a:pt x="710" y="1061"/>
                      </a:lnTo>
                      <a:lnTo>
                        <a:pt x="690" y="1064"/>
                      </a:lnTo>
                      <a:lnTo>
                        <a:pt x="669" y="1070"/>
                      </a:lnTo>
                      <a:lnTo>
                        <a:pt x="669" y="1070"/>
                      </a:lnTo>
                      <a:lnTo>
                        <a:pt x="645" y="1080"/>
                      </a:lnTo>
                      <a:lnTo>
                        <a:pt x="617" y="1091"/>
                      </a:lnTo>
                      <a:lnTo>
                        <a:pt x="562" y="1117"/>
                      </a:lnTo>
                      <a:lnTo>
                        <a:pt x="500" y="1148"/>
                      </a:lnTo>
                      <a:lnTo>
                        <a:pt x="500" y="1148"/>
                      </a:lnTo>
                      <a:lnTo>
                        <a:pt x="450" y="1109"/>
                      </a:lnTo>
                      <a:lnTo>
                        <a:pt x="398" y="1069"/>
                      </a:lnTo>
                      <a:lnTo>
                        <a:pt x="335" y="1018"/>
                      </a:lnTo>
                      <a:lnTo>
                        <a:pt x="270" y="963"/>
                      </a:lnTo>
                      <a:lnTo>
                        <a:pt x="208" y="908"/>
                      </a:lnTo>
                      <a:lnTo>
                        <a:pt x="182" y="882"/>
                      </a:lnTo>
                      <a:lnTo>
                        <a:pt x="158" y="858"/>
                      </a:lnTo>
                      <a:lnTo>
                        <a:pt x="138" y="836"/>
                      </a:lnTo>
                      <a:lnTo>
                        <a:pt x="124" y="817"/>
                      </a:lnTo>
                      <a:lnTo>
                        <a:pt x="124" y="817"/>
                      </a:lnTo>
                      <a:lnTo>
                        <a:pt x="117" y="806"/>
                      </a:lnTo>
                      <a:lnTo>
                        <a:pt x="112" y="793"/>
                      </a:lnTo>
                      <a:lnTo>
                        <a:pt x="101" y="755"/>
                      </a:lnTo>
                      <a:lnTo>
                        <a:pt x="89" y="707"/>
                      </a:lnTo>
                      <a:lnTo>
                        <a:pt x="78" y="650"/>
                      </a:lnTo>
                      <a:lnTo>
                        <a:pt x="68" y="586"/>
                      </a:lnTo>
                      <a:lnTo>
                        <a:pt x="57" y="518"/>
                      </a:lnTo>
                      <a:lnTo>
                        <a:pt x="39" y="375"/>
                      </a:lnTo>
                      <a:lnTo>
                        <a:pt x="23" y="237"/>
                      </a:lnTo>
                      <a:lnTo>
                        <a:pt x="11" y="119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" name="Freeform 44">
                  <a:extLst>
                    <a:ext uri="{FF2B5EF4-FFF2-40B4-BE49-F238E27FC236}">
                      <a16:creationId xmlns:a16="http://schemas.microsoft.com/office/drawing/2014/main" id="{0DDFB241-7B3F-4BEE-8C62-D95E9298B2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1688" y="1939926"/>
                  <a:ext cx="514350" cy="1927225"/>
                </a:xfrm>
                <a:custGeom>
                  <a:avLst/>
                  <a:gdLst>
                    <a:gd name="T0" fmla="*/ 242 w 650"/>
                    <a:gd name="T1" fmla="*/ 117 h 2429"/>
                    <a:gd name="T2" fmla="*/ 236 w 650"/>
                    <a:gd name="T3" fmla="*/ 135 h 2429"/>
                    <a:gd name="T4" fmla="*/ 219 w 650"/>
                    <a:gd name="T5" fmla="*/ 185 h 2429"/>
                    <a:gd name="T6" fmla="*/ 200 w 650"/>
                    <a:gd name="T7" fmla="*/ 263 h 2429"/>
                    <a:gd name="T8" fmla="*/ 184 w 650"/>
                    <a:gd name="T9" fmla="*/ 364 h 2429"/>
                    <a:gd name="T10" fmla="*/ 179 w 650"/>
                    <a:gd name="T11" fmla="*/ 417 h 2429"/>
                    <a:gd name="T12" fmla="*/ 182 w 650"/>
                    <a:gd name="T13" fmla="*/ 516 h 2429"/>
                    <a:gd name="T14" fmla="*/ 200 w 650"/>
                    <a:gd name="T15" fmla="*/ 616 h 2429"/>
                    <a:gd name="T16" fmla="*/ 232 w 650"/>
                    <a:gd name="T17" fmla="*/ 721 h 2429"/>
                    <a:gd name="T18" fmla="*/ 255 w 650"/>
                    <a:gd name="T19" fmla="*/ 779 h 2429"/>
                    <a:gd name="T20" fmla="*/ 289 w 650"/>
                    <a:gd name="T21" fmla="*/ 848 h 2429"/>
                    <a:gd name="T22" fmla="*/ 339 w 650"/>
                    <a:gd name="T23" fmla="*/ 930 h 2429"/>
                    <a:gd name="T24" fmla="*/ 464 w 650"/>
                    <a:gd name="T25" fmla="*/ 1122 h 2429"/>
                    <a:gd name="T26" fmla="*/ 526 w 650"/>
                    <a:gd name="T27" fmla="*/ 1224 h 2429"/>
                    <a:gd name="T28" fmla="*/ 580 w 650"/>
                    <a:gd name="T29" fmla="*/ 1325 h 2429"/>
                    <a:gd name="T30" fmla="*/ 619 w 650"/>
                    <a:gd name="T31" fmla="*/ 1419 h 2429"/>
                    <a:gd name="T32" fmla="*/ 632 w 650"/>
                    <a:gd name="T33" fmla="*/ 1465 h 2429"/>
                    <a:gd name="T34" fmla="*/ 638 w 650"/>
                    <a:gd name="T35" fmla="*/ 1507 h 2429"/>
                    <a:gd name="T36" fmla="*/ 645 w 650"/>
                    <a:gd name="T37" fmla="*/ 1590 h 2429"/>
                    <a:gd name="T38" fmla="*/ 650 w 650"/>
                    <a:gd name="T39" fmla="*/ 1720 h 2429"/>
                    <a:gd name="T40" fmla="*/ 646 w 650"/>
                    <a:gd name="T41" fmla="*/ 1807 h 2429"/>
                    <a:gd name="T42" fmla="*/ 640 w 650"/>
                    <a:gd name="T43" fmla="*/ 1895 h 2429"/>
                    <a:gd name="T44" fmla="*/ 627 w 650"/>
                    <a:gd name="T45" fmla="*/ 1981 h 2429"/>
                    <a:gd name="T46" fmla="*/ 606 w 650"/>
                    <a:gd name="T47" fmla="*/ 2064 h 2429"/>
                    <a:gd name="T48" fmla="*/ 578 w 650"/>
                    <a:gd name="T49" fmla="*/ 2143 h 2429"/>
                    <a:gd name="T50" fmla="*/ 560 w 650"/>
                    <a:gd name="T51" fmla="*/ 2182 h 2429"/>
                    <a:gd name="T52" fmla="*/ 492 w 650"/>
                    <a:gd name="T53" fmla="*/ 2306 h 2429"/>
                    <a:gd name="T54" fmla="*/ 442 w 650"/>
                    <a:gd name="T55" fmla="*/ 2380 h 2429"/>
                    <a:gd name="T56" fmla="*/ 409 w 650"/>
                    <a:gd name="T57" fmla="*/ 2419 h 2429"/>
                    <a:gd name="T58" fmla="*/ 398 w 650"/>
                    <a:gd name="T59" fmla="*/ 2429 h 2429"/>
                    <a:gd name="T60" fmla="*/ 375 w 650"/>
                    <a:gd name="T61" fmla="*/ 2046 h 2429"/>
                    <a:gd name="T62" fmla="*/ 354 w 650"/>
                    <a:gd name="T63" fmla="*/ 1758 h 2429"/>
                    <a:gd name="T64" fmla="*/ 338 w 650"/>
                    <a:gd name="T65" fmla="*/ 1606 h 2429"/>
                    <a:gd name="T66" fmla="*/ 333 w 650"/>
                    <a:gd name="T67" fmla="*/ 1578 h 2429"/>
                    <a:gd name="T68" fmla="*/ 312 w 650"/>
                    <a:gd name="T69" fmla="*/ 1515 h 2429"/>
                    <a:gd name="T70" fmla="*/ 226 w 650"/>
                    <a:gd name="T71" fmla="*/ 1301 h 2429"/>
                    <a:gd name="T72" fmla="*/ 115 w 650"/>
                    <a:gd name="T73" fmla="*/ 1039 h 2429"/>
                    <a:gd name="T74" fmla="*/ 46 w 650"/>
                    <a:gd name="T75" fmla="*/ 864 h 2429"/>
                    <a:gd name="T76" fmla="*/ 16 w 650"/>
                    <a:gd name="T77" fmla="*/ 776 h 2429"/>
                    <a:gd name="T78" fmla="*/ 8 w 650"/>
                    <a:gd name="T79" fmla="*/ 747 h 2429"/>
                    <a:gd name="T80" fmla="*/ 2 w 650"/>
                    <a:gd name="T81" fmla="*/ 677 h 2429"/>
                    <a:gd name="T82" fmla="*/ 0 w 650"/>
                    <a:gd name="T83" fmla="*/ 575 h 2429"/>
                    <a:gd name="T84" fmla="*/ 8 w 650"/>
                    <a:gd name="T85" fmla="*/ 323 h 2429"/>
                    <a:gd name="T86" fmla="*/ 21 w 650"/>
                    <a:gd name="T87" fmla="*/ 98 h 2429"/>
                    <a:gd name="T88" fmla="*/ 28 w 650"/>
                    <a:gd name="T89" fmla="*/ 0 h 2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0" h="2429">
                      <a:moveTo>
                        <a:pt x="28" y="0"/>
                      </a:moveTo>
                      <a:lnTo>
                        <a:pt x="242" y="117"/>
                      </a:lnTo>
                      <a:lnTo>
                        <a:pt x="242" y="117"/>
                      </a:lnTo>
                      <a:lnTo>
                        <a:pt x="236" y="135"/>
                      </a:lnTo>
                      <a:lnTo>
                        <a:pt x="227" y="156"/>
                      </a:lnTo>
                      <a:lnTo>
                        <a:pt x="219" y="185"/>
                      </a:lnTo>
                      <a:lnTo>
                        <a:pt x="210" y="221"/>
                      </a:lnTo>
                      <a:lnTo>
                        <a:pt x="200" y="263"/>
                      </a:lnTo>
                      <a:lnTo>
                        <a:pt x="190" y="312"/>
                      </a:lnTo>
                      <a:lnTo>
                        <a:pt x="184" y="364"/>
                      </a:lnTo>
                      <a:lnTo>
                        <a:pt x="184" y="364"/>
                      </a:lnTo>
                      <a:lnTo>
                        <a:pt x="179" y="417"/>
                      </a:lnTo>
                      <a:lnTo>
                        <a:pt x="179" y="468"/>
                      </a:lnTo>
                      <a:lnTo>
                        <a:pt x="182" y="516"/>
                      </a:lnTo>
                      <a:lnTo>
                        <a:pt x="188" y="565"/>
                      </a:lnTo>
                      <a:lnTo>
                        <a:pt x="200" y="616"/>
                      </a:lnTo>
                      <a:lnTo>
                        <a:pt x="214" y="666"/>
                      </a:lnTo>
                      <a:lnTo>
                        <a:pt x="232" y="721"/>
                      </a:lnTo>
                      <a:lnTo>
                        <a:pt x="255" y="779"/>
                      </a:lnTo>
                      <a:lnTo>
                        <a:pt x="255" y="779"/>
                      </a:lnTo>
                      <a:lnTo>
                        <a:pt x="270" y="812"/>
                      </a:lnTo>
                      <a:lnTo>
                        <a:pt x="289" y="848"/>
                      </a:lnTo>
                      <a:lnTo>
                        <a:pt x="313" y="888"/>
                      </a:lnTo>
                      <a:lnTo>
                        <a:pt x="339" y="930"/>
                      </a:lnTo>
                      <a:lnTo>
                        <a:pt x="400" y="1023"/>
                      </a:lnTo>
                      <a:lnTo>
                        <a:pt x="464" y="1122"/>
                      </a:lnTo>
                      <a:lnTo>
                        <a:pt x="495" y="1172"/>
                      </a:lnTo>
                      <a:lnTo>
                        <a:pt x="526" y="1224"/>
                      </a:lnTo>
                      <a:lnTo>
                        <a:pt x="554" y="1275"/>
                      </a:lnTo>
                      <a:lnTo>
                        <a:pt x="580" y="1325"/>
                      </a:lnTo>
                      <a:lnTo>
                        <a:pt x="601" y="1372"/>
                      </a:lnTo>
                      <a:lnTo>
                        <a:pt x="619" y="1419"/>
                      </a:lnTo>
                      <a:lnTo>
                        <a:pt x="625" y="1442"/>
                      </a:lnTo>
                      <a:lnTo>
                        <a:pt x="632" y="1465"/>
                      </a:lnTo>
                      <a:lnTo>
                        <a:pt x="635" y="1486"/>
                      </a:lnTo>
                      <a:lnTo>
                        <a:pt x="638" y="1507"/>
                      </a:lnTo>
                      <a:lnTo>
                        <a:pt x="638" y="1507"/>
                      </a:lnTo>
                      <a:lnTo>
                        <a:pt x="645" y="1590"/>
                      </a:lnTo>
                      <a:lnTo>
                        <a:pt x="648" y="1676"/>
                      </a:lnTo>
                      <a:lnTo>
                        <a:pt x="650" y="1720"/>
                      </a:lnTo>
                      <a:lnTo>
                        <a:pt x="648" y="1763"/>
                      </a:lnTo>
                      <a:lnTo>
                        <a:pt x="646" y="1807"/>
                      </a:lnTo>
                      <a:lnTo>
                        <a:pt x="645" y="1851"/>
                      </a:lnTo>
                      <a:lnTo>
                        <a:pt x="640" y="1895"/>
                      </a:lnTo>
                      <a:lnTo>
                        <a:pt x="635" y="1937"/>
                      </a:lnTo>
                      <a:lnTo>
                        <a:pt x="627" y="1981"/>
                      </a:lnTo>
                      <a:lnTo>
                        <a:pt x="617" y="2023"/>
                      </a:lnTo>
                      <a:lnTo>
                        <a:pt x="606" y="2064"/>
                      </a:lnTo>
                      <a:lnTo>
                        <a:pt x="593" y="2104"/>
                      </a:lnTo>
                      <a:lnTo>
                        <a:pt x="578" y="2143"/>
                      </a:lnTo>
                      <a:lnTo>
                        <a:pt x="560" y="2182"/>
                      </a:lnTo>
                      <a:lnTo>
                        <a:pt x="560" y="2182"/>
                      </a:lnTo>
                      <a:lnTo>
                        <a:pt x="525" y="2250"/>
                      </a:lnTo>
                      <a:lnTo>
                        <a:pt x="492" y="2306"/>
                      </a:lnTo>
                      <a:lnTo>
                        <a:pt x="464" y="2349"/>
                      </a:lnTo>
                      <a:lnTo>
                        <a:pt x="442" y="2380"/>
                      </a:lnTo>
                      <a:lnTo>
                        <a:pt x="422" y="2405"/>
                      </a:lnTo>
                      <a:lnTo>
                        <a:pt x="409" y="2419"/>
                      </a:lnTo>
                      <a:lnTo>
                        <a:pt x="398" y="2429"/>
                      </a:lnTo>
                      <a:lnTo>
                        <a:pt x="398" y="2429"/>
                      </a:lnTo>
                      <a:lnTo>
                        <a:pt x="391" y="2312"/>
                      </a:lnTo>
                      <a:lnTo>
                        <a:pt x="375" y="2046"/>
                      </a:lnTo>
                      <a:lnTo>
                        <a:pt x="365" y="1898"/>
                      </a:lnTo>
                      <a:lnTo>
                        <a:pt x="354" y="1758"/>
                      </a:lnTo>
                      <a:lnTo>
                        <a:pt x="343" y="1648"/>
                      </a:lnTo>
                      <a:lnTo>
                        <a:pt x="338" y="1606"/>
                      </a:lnTo>
                      <a:lnTo>
                        <a:pt x="333" y="1578"/>
                      </a:lnTo>
                      <a:lnTo>
                        <a:pt x="333" y="1578"/>
                      </a:lnTo>
                      <a:lnTo>
                        <a:pt x="325" y="1552"/>
                      </a:lnTo>
                      <a:lnTo>
                        <a:pt x="312" y="1515"/>
                      </a:lnTo>
                      <a:lnTo>
                        <a:pt x="274" y="1419"/>
                      </a:lnTo>
                      <a:lnTo>
                        <a:pt x="226" y="1301"/>
                      </a:lnTo>
                      <a:lnTo>
                        <a:pt x="171" y="1169"/>
                      </a:lnTo>
                      <a:lnTo>
                        <a:pt x="115" y="1039"/>
                      </a:lnTo>
                      <a:lnTo>
                        <a:pt x="67" y="917"/>
                      </a:lnTo>
                      <a:lnTo>
                        <a:pt x="46" y="864"/>
                      </a:lnTo>
                      <a:lnTo>
                        <a:pt x="29" y="817"/>
                      </a:lnTo>
                      <a:lnTo>
                        <a:pt x="16" y="776"/>
                      </a:lnTo>
                      <a:lnTo>
                        <a:pt x="8" y="747"/>
                      </a:lnTo>
                      <a:lnTo>
                        <a:pt x="8" y="747"/>
                      </a:lnTo>
                      <a:lnTo>
                        <a:pt x="3" y="716"/>
                      </a:lnTo>
                      <a:lnTo>
                        <a:pt x="2" y="677"/>
                      </a:lnTo>
                      <a:lnTo>
                        <a:pt x="0" y="628"/>
                      </a:lnTo>
                      <a:lnTo>
                        <a:pt x="0" y="575"/>
                      </a:lnTo>
                      <a:lnTo>
                        <a:pt x="3" y="452"/>
                      </a:lnTo>
                      <a:lnTo>
                        <a:pt x="8" y="323"/>
                      </a:lnTo>
                      <a:lnTo>
                        <a:pt x="15" y="202"/>
                      </a:lnTo>
                      <a:lnTo>
                        <a:pt x="21" y="98"/>
                      </a:lnTo>
                      <a:lnTo>
                        <a:pt x="28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" name="Freeform 51">
                  <a:extLst>
                    <a:ext uri="{FF2B5EF4-FFF2-40B4-BE49-F238E27FC236}">
                      <a16:creationId xmlns:a16="http://schemas.microsoft.com/office/drawing/2014/main" id="{26DE0153-4B2E-4B7A-829B-30EFCC09D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7275" y="1903414"/>
                  <a:ext cx="5008563" cy="3897313"/>
                </a:xfrm>
                <a:custGeom>
                  <a:avLst/>
                  <a:gdLst>
                    <a:gd name="T0" fmla="*/ 324 w 6310"/>
                    <a:gd name="T1" fmla="*/ 3893 h 4909"/>
                    <a:gd name="T2" fmla="*/ 1155 w 6310"/>
                    <a:gd name="T3" fmla="*/ 3401 h 4909"/>
                    <a:gd name="T4" fmla="*/ 1553 w 6310"/>
                    <a:gd name="T5" fmla="*/ 2688 h 4909"/>
                    <a:gd name="T6" fmla="*/ 1915 w 6310"/>
                    <a:gd name="T7" fmla="*/ 1766 h 4909"/>
                    <a:gd name="T8" fmla="*/ 2473 w 6310"/>
                    <a:gd name="T9" fmla="*/ 1493 h 4909"/>
                    <a:gd name="T10" fmla="*/ 3264 w 6310"/>
                    <a:gd name="T11" fmla="*/ 1604 h 4909"/>
                    <a:gd name="T12" fmla="*/ 4206 w 6310"/>
                    <a:gd name="T13" fmla="*/ 1846 h 4909"/>
                    <a:gd name="T14" fmla="*/ 4255 w 6310"/>
                    <a:gd name="T15" fmla="*/ 1492 h 4909"/>
                    <a:gd name="T16" fmla="*/ 3810 w 6310"/>
                    <a:gd name="T17" fmla="*/ 863 h 4909"/>
                    <a:gd name="T18" fmla="*/ 3719 w 6310"/>
                    <a:gd name="T19" fmla="*/ 370 h 4909"/>
                    <a:gd name="T20" fmla="*/ 4518 w 6310"/>
                    <a:gd name="T21" fmla="*/ 422 h 4909"/>
                    <a:gd name="T22" fmla="*/ 4799 w 6310"/>
                    <a:gd name="T23" fmla="*/ 1200 h 4909"/>
                    <a:gd name="T24" fmla="*/ 4941 w 6310"/>
                    <a:gd name="T25" fmla="*/ 2131 h 4909"/>
                    <a:gd name="T26" fmla="*/ 4750 w 6310"/>
                    <a:gd name="T27" fmla="*/ 2672 h 4909"/>
                    <a:gd name="T28" fmla="*/ 4825 w 6310"/>
                    <a:gd name="T29" fmla="*/ 2857 h 4909"/>
                    <a:gd name="T30" fmla="*/ 5011 w 6310"/>
                    <a:gd name="T31" fmla="*/ 2942 h 4909"/>
                    <a:gd name="T32" fmla="*/ 5211 w 6310"/>
                    <a:gd name="T33" fmla="*/ 2990 h 4909"/>
                    <a:gd name="T34" fmla="*/ 5412 w 6310"/>
                    <a:gd name="T35" fmla="*/ 3057 h 4909"/>
                    <a:gd name="T36" fmla="*/ 5602 w 6310"/>
                    <a:gd name="T37" fmla="*/ 2896 h 4909"/>
                    <a:gd name="T38" fmla="*/ 5752 w 6310"/>
                    <a:gd name="T39" fmla="*/ 2740 h 4909"/>
                    <a:gd name="T40" fmla="*/ 5917 w 6310"/>
                    <a:gd name="T41" fmla="*/ 2836 h 4909"/>
                    <a:gd name="T42" fmla="*/ 6042 w 6310"/>
                    <a:gd name="T43" fmla="*/ 2985 h 4909"/>
                    <a:gd name="T44" fmla="*/ 6245 w 6310"/>
                    <a:gd name="T45" fmla="*/ 3091 h 4909"/>
                    <a:gd name="T46" fmla="*/ 6253 w 6310"/>
                    <a:gd name="T47" fmla="*/ 3239 h 4909"/>
                    <a:gd name="T48" fmla="*/ 6086 w 6310"/>
                    <a:gd name="T49" fmla="*/ 3206 h 4909"/>
                    <a:gd name="T50" fmla="*/ 5861 w 6310"/>
                    <a:gd name="T51" fmla="*/ 3205 h 4909"/>
                    <a:gd name="T52" fmla="*/ 5700 w 6310"/>
                    <a:gd name="T53" fmla="*/ 3330 h 4909"/>
                    <a:gd name="T54" fmla="*/ 5588 w 6310"/>
                    <a:gd name="T55" fmla="*/ 3567 h 4909"/>
                    <a:gd name="T56" fmla="*/ 5570 w 6310"/>
                    <a:gd name="T57" fmla="*/ 3786 h 4909"/>
                    <a:gd name="T58" fmla="*/ 5362 w 6310"/>
                    <a:gd name="T59" fmla="*/ 3740 h 4909"/>
                    <a:gd name="T60" fmla="*/ 5287 w 6310"/>
                    <a:gd name="T61" fmla="*/ 3534 h 4909"/>
                    <a:gd name="T62" fmla="*/ 5304 w 6310"/>
                    <a:gd name="T63" fmla="*/ 3372 h 4909"/>
                    <a:gd name="T64" fmla="*/ 5122 w 6310"/>
                    <a:gd name="T65" fmla="*/ 3305 h 4909"/>
                    <a:gd name="T66" fmla="*/ 4950 w 6310"/>
                    <a:gd name="T67" fmla="*/ 3289 h 4909"/>
                    <a:gd name="T68" fmla="*/ 4685 w 6310"/>
                    <a:gd name="T69" fmla="*/ 3218 h 4909"/>
                    <a:gd name="T70" fmla="*/ 4466 w 6310"/>
                    <a:gd name="T71" fmla="*/ 3104 h 4909"/>
                    <a:gd name="T72" fmla="*/ 4318 w 6310"/>
                    <a:gd name="T73" fmla="*/ 2997 h 4909"/>
                    <a:gd name="T74" fmla="*/ 4219 w 6310"/>
                    <a:gd name="T75" fmla="*/ 2825 h 4909"/>
                    <a:gd name="T76" fmla="*/ 4227 w 6310"/>
                    <a:gd name="T77" fmla="*/ 2575 h 4909"/>
                    <a:gd name="T78" fmla="*/ 3478 w 6310"/>
                    <a:gd name="T79" fmla="*/ 2247 h 4909"/>
                    <a:gd name="T80" fmla="*/ 2516 w 6310"/>
                    <a:gd name="T81" fmla="*/ 2083 h 4909"/>
                    <a:gd name="T82" fmla="*/ 2098 w 6310"/>
                    <a:gd name="T83" fmla="*/ 2508 h 4909"/>
                    <a:gd name="T84" fmla="*/ 2254 w 6310"/>
                    <a:gd name="T85" fmla="*/ 3182 h 4909"/>
                    <a:gd name="T86" fmla="*/ 2256 w 6310"/>
                    <a:gd name="T87" fmla="*/ 3922 h 4909"/>
                    <a:gd name="T88" fmla="*/ 2386 w 6310"/>
                    <a:gd name="T89" fmla="*/ 4093 h 4909"/>
                    <a:gd name="T90" fmla="*/ 2522 w 6310"/>
                    <a:gd name="T91" fmla="*/ 4226 h 4909"/>
                    <a:gd name="T92" fmla="*/ 2741 w 6310"/>
                    <a:gd name="T93" fmla="*/ 4226 h 4909"/>
                    <a:gd name="T94" fmla="*/ 2892 w 6310"/>
                    <a:gd name="T95" fmla="*/ 4416 h 4909"/>
                    <a:gd name="T96" fmla="*/ 2654 w 6310"/>
                    <a:gd name="T97" fmla="*/ 4422 h 4909"/>
                    <a:gd name="T98" fmla="*/ 2608 w 6310"/>
                    <a:gd name="T99" fmla="*/ 4628 h 4909"/>
                    <a:gd name="T100" fmla="*/ 2306 w 6310"/>
                    <a:gd name="T101" fmla="*/ 4614 h 4909"/>
                    <a:gd name="T102" fmla="*/ 1957 w 6310"/>
                    <a:gd name="T103" fmla="*/ 4689 h 4909"/>
                    <a:gd name="T104" fmla="*/ 1814 w 6310"/>
                    <a:gd name="T105" fmla="*/ 4801 h 4909"/>
                    <a:gd name="T106" fmla="*/ 1751 w 6310"/>
                    <a:gd name="T107" fmla="*/ 4589 h 4909"/>
                    <a:gd name="T108" fmla="*/ 2006 w 6310"/>
                    <a:gd name="T109" fmla="*/ 4365 h 4909"/>
                    <a:gd name="T110" fmla="*/ 2064 w 6310"/>
                    <a:gd name="T111" fmla="*/ 4164 h 4909"/>
                    <a:gd name="T112" fmla="*/ 1843 w 6310"/>
                    <a:gd name="T113" fmla="*/ 3544 h 4909"/>
                    <a:gd name="T114" fmla="*/ 1696 w 6310"/>
                    <a:gd name="T115" fmla="*/ 3313 h 4909"/>
                    <a:gd name="T116" fmla="*/ 1043 w 6310"/>
                    <a:gd name="T117" fmla="*/ 3828 h 4909"/>
                    <a:gd name="T118" fmla="*/ 61 w 6310"/>
                    <a:gd name="T119" fmla="*/ 4151 h 49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310" h="4909">
                      <a:moveTo>
                        <a:pt x="4" y="4156"/>
                      </a:moveTo>
                      <a:lnTo>
                        <a:pt x="4" y="4156"/>
                      </a:lnTo>
                      <a:lnTo>
                        <a:pt x="0" y="4145"/>
                      </a:lnTo>
                      <a:lnTo>
                        <a:pt x="0" y="4133"/>
                      </a:lnTo>
                      <a:lnTo>
                        <a:pt x="4" y="4119"/>
                      </a:lnTo>
                      <a:lnTo>
                        <a:pt x="10" y="4106"/>
                      </a:lnTo>
                      <a:lnTo>
                        <a:pt x="20" y="4089"/>
                      </a:lnTo>
                      <a:lnTo>
                        <a:pt x="35" y="4073"/>
                      </a:lnTo>
                      <a:lnTo>
                        <a:pt x="51" y="4057"/>
                      </a:lnTo>
                      <a:lnTo>
                        <a:pt x="72" y="4039"/>
                      </a:lnTo>
                      <a:lnTo>
                        <a:pt x="96" y="4020"/>
                      </a:lnTo>
                      <a:lnTo>
                        <a:pt x="125" y="4000"/>
                      </a:lnTo>
                      <a:lnTo>
                        <a:pt x="158" y="3981"/>
                      </a:lnTo>
                      <a:lnTo>
                        <a:pt x="194" y="3960"/>
                      </a:lnTo>
                      <a:lnTo>
                        <a:pt x="233" y="3938"/>
                      </a:lnTo>
                      <a:lnTo>
                        <a:pt x="276" y="3916"/>
                      </a:lnTo>
                      <a:lnTo>
                        <a:pt x="324" y="3893"/>
                      </a:lnTo>
                      <a:lnTo>
                        <a:pt x="374" y="3870"/>
                      </a:lnTo>
                      <a:lnTo>
                        <a:pt x="374" y="3870"/>
                      </a:lnTo>
                      <a:lnTo>
                        <a:pt x="478" y="3823"/>
                      </a:lnTo>
                      <a:lnTo>
                        <a:pt x="580" y="3778"/>
                      </a:lnTo>
                      <a:lnTo>
                        <a:pt x="678" y="3731"/>
                      </a:lnTo>
                      <a:lnTo>
                        <a:pt x="770" y="3684"/>
                      </a:lnTo>
                      <a:lnTo>
                        <a:pt x="855" y="3638"/>
                      </a:lnTo>
                      <a:lnTo>
                        <a:pt x="895" y="3614"/>
                      </a:lnTo>
                      <a:lnTo>
                        <a:pt x="932" y="3589"/>
                      </a:lnTo>
                      <a:lnTo>
                        <a:pt x="968" y="3567"/>
                      </a:lnTo>
                      <a:lnTo>
                        <a:pt x="1002" y="3542"/>
                      </a:lnTo>
                      <a:lnTo>
                        <a:pt x="1033" y="3518"/>
                      </a:lnTo>
                      <a:lnTo>
                        <a:pt x="1062" y="3494"/>
                      </a:lnTo>
                      <a:lnTo>
                        <a:pt x="1062" y="3494"/>
                      </a:lnTo>
                      <a:lnTo>
                        <a:pt x="1092" y="3468"/>
                      </a:lnTo>
                      <a:lnTo>
                        <a:pt x="1122" y="3435"/>
                      </a:lnTo>
                      <a:lnTo>
                        <a:pt x="1155" y="3401"/>
                      </a:lnTo>
                      <a:lnTo>
                        <a:pt x="1189" y="3362"/>
                      </a:lnTo>
                      <a:lnTo>
                        <a:pt x="1225" y="3320"/>
                      </a:lnTo>
                      <a:lnTo>
                        <a:pt x="1260" y="3276"/>
                      </a:lnTo>
                      <a:lnTo>
                        <a:pt x="1296" y="3229"/>
                      </a:lnTo>
                      <a:lnTo>
                        <a:pt x="1332" y="3182"/>
                      </a:lnTo>
                      <a:lnTo>
                        <a:pt x="1366" y="3133"/>
                      </a:lnTo>
                      <a:lnTo>
                        <a:pt x="1398" y="3083"/>
                      </a:lnTo>
                      <a:lnTo>
                        <a:pt x="1428" y="3033"/>
                      </a:lnTo>
                      <a:lnTo>
                        <a:pt x="1455" y="2984"/>
                      </a:lnTo>
                      <a:lnTo>
                        <a:pt x="1480" y="2935"/>
                      </a:lnTo>
                      <a:lnTo>
                        <a:pt x="1501" y="2888"/>
                      </a:lnTo>
                      <a:lnTo>
                        <a:pt x="1517" y="2843"/>
                      </a:lnTo>
                      <a:lnTo>
                        <a:pt x="1525" y="2820"/>
                      </a:lnTo>
                      <a:lnTo>
                        <a:pt x="1530" y="2799"/>
                      </a:lnTo>
                      <a:lnTo>
                        <a:pt x="1530" y="2799"/>
                      </a:lnTo>
                      <a:lnTo>
                        <a:pt x="1540" y="2750"/>
                      </a:lnTo>
                      <a:lnTo>
                        <a:pt x="1553" y="2688"/>
                      </a:lnTo>
                      <a:lnTo>
                        <a:pt x="1566" y="2618"/>
                      </a:lnTo>
                      <a:lnTo>
                        <a:pt x="1584" y="2537"/>
                      </a:lnTo>
                      <a:lnTo>
                        <a:pt x="1603" y="2451"/>
                      </a:lnTo>
                      <a:lnTo>
                        <a:pt x="1627" y="2359"/>
                      </a:lnTo>
                      <a:lnTo>
                        <a:pt x="1640" y="2312"/>
                      </a:lnTo>
                      <a:lnTo>
                        <a:pt x="1657" y="2265"/>
                      </a:lnTo>
                      <a:lnTo>
                        <a:pt x="1671" y="2216"/>
                      </a:lnTo>
                      <a:lnTo>
                        <a:pt x="1689" y="2169"/>
                      </a:lnTo>
                      <a:lnTo>
                        <a:pt x="1707" y="2120"/>
                      </a:lnTo>
                      <a:lnTo>
                        <a:pt x="1728" y="2073"/>
                      </a:lnTo>
                      <a:lnTo>
                        <a:pt x="1749" y="2026"/>
                      </a:lnTo>
                      <a:lnTo>
                        <a:pt x="1772" y="1979"/>
                      </a:lnTo>
                      <a:lnTo>
                        <a:pt x="1798" y="1933"/>
                      </a:lnTo>
                      <a:lnTo>
                        <a:pt x="1824" y="1890"/>
                      </a:lnTo>
                      <a:lnTo>
                        <a:pt x="1853" y="1847"/>
                      </a:lnTo>
                      <a:lnTo>
                        <a:pt x="1882" y="1805"/>
                      </a:lnTo>
                      <a:lnTo>
                        <a:pt x="1915" y="1766"/>
                      </a:lnTo>
                      <a:lnTo>
                        <a:pt x="1949" y="1729"/>
                      </a:lnTo>
                      <a:lnTo>
                        <a:pt x="1985" y="1695"/>
                      </a:lnTo>
                      <a:lnTo>
                        <a:pt x="2024" y="1662"/>
                      </a:lnTo>
                      <a:lnTo>
                        <a:pt x="2064" y="1633"/>
                      </a:lnTo>
                      <a:lnTo>
                        <a:pt x="2085" y="1620"/>
                      </a:lnTo>
                      <a:lnTo>
                        <a:pt x="2106" y="1607"/>
                      </a:lnTo>
                      <a:lnTo>
                        <a:pt x="2129" y="1596"/>
                      </a:lnTo>
                      <a:lnTo>
                        <a:pt x="2152" y="1584"/>
                      </a:lnTo>
                      <a:lnTo>
                        <a:pt x="2175" y="1575"/>
                      </a:lnTo>
                      <a:lnTo>
                        <a:pt x="2199" y="1565"/>
                      </a:lnTo>
                      <a:lnTo>
                        <a:pt x="2199" y="1565"/>
                      </a:lnTo>
                      <a:lnTo>
                        <a:pt x="2248" y="1549"/>
                      </a:lnTo>
                      <a:lnTo>
                        <a:pt x="2295" y="1534"/>
                      </a:lnTo>
                      <a:lnTo>
                        <a:pt x="2340" y="1521"/>
                      </a:lnTo>
                      <a:lnTo>
                        <a:pt x="2386" y="1510"/>
                      </a:lnTo>
                      <a:lnTo>
                        <a:pt x="2430" y="1502"/>
                      </a:lnTo>
                      <a:lnTo>
                        <a:pt x="2473" y="1493"/>
                      </a:lnTo>
                      <a:lnTo>
                        <a:pt x="2516" y="1489"/>
                      </a:lnTo>
                      <a:lnTo>
                        <a:pt x="2556" y="1484"/>
                      </a:lnTo>
                      <a:lnTo>
                        <a:pt x="2597" y="1480"/>
                      </a:lnTo>
                      <a:lnTo>
                        <a:pt x="2636" y="1479"/>
                      </a:lnTo>
                      <a:lnTo>
                        <a:pt x="2675" y="1479"/>
                      </a:lnTo>
                      <a:lnTo>
                        <a:pt x="2710" y="1480"/>
                      </a:lnTo>
                      <a:lnTo>
                        <a:pt x="2748" y="1482"/>
                      </a:lnTo>
                      <a:lnTo>
                        <a:pt x="2784" y="1485"/>
                      </a:lnTo>
                      <a:lnTo>
                        <a:pt x="2852" y="1493"/>
                      </a:lnTo>
                      <a:lnTo>
                        <a:pt x="2915" y="1505"/>
                      </a:lnTo>
                      <a:lnTo>
                        <a:pt x="2975" y="1518"/>
                      </a:lnTo>
                      <a:lnTo>
                        <a:pt x="3032" y="1532"/>
                      </a:lnTo>
                      <a:lnTo>
                        <a:pt x="3086" y="1549"/>
                      </a:lnTo>
                      <a:lnTo>
                        <a:pt x="3181" y="1578"/>
                      </a:lnTo>
                      <a:lnTo>
                        <a:pt x="3225" y="1592"/>
                      </a:lnTo>
                      <a:lnTo>
                        <a:pt x="3264" y="1604"/>
                      </a:lnTo>
                      <a:lnTo>
                        <a:pt x="3264" y="1604"/>
                      </a:lnTo>
                      <a:lnTo>
                        <a:pt x="3306" y="1617"/>
                      </a:lnTo>
                      <a:lnTo>
                        <a:pt x="3360" y="1635"/>
                      </a:lnTo>
                      <a:lnTo>
                        <a:pt x="3485" y="1680"/>
                      </a:lnTo>
                      <a:lnTo>
                        <a:pt x="3631" y="1734"/>
                      </a:lnTo>
                      <a:lnTo>
                        <a:pt x="3707" y="1761"/>
                      </a:lnTo>
                      <a:lnTo>
                        <a:pt x="3785" y="1786"/>
                      </a:lnTo>
                      <a:lnTo>
                        <a:pt x="3860" y="1810"/>
                      </a:lnTo>
                      <a:lnTo>
                        <a:pt x="3933" y="1829"/>
                      </a:lnTo>
                      <a:lnTo>
                        <a:pt x="4001" y="1846"/>
                      </a:lnTo>
                      <a:lnTo>
                        <a:pt x="4034" y="1851"/>
                      </a:lnTo>
                      <a:lnTo>
                        <a:pt x="4065" y="1855"/>
                      </a:lnTo>
                      <a:lnTo>
                        <a:pt x="4094" y="1859"/>
                      </a:lnTo>
                      <a:lnTo>
                        <a:pt x="4121" y="1860"/>
                      </a:lnTo>
                      <a:lnTo>
                        <a:pt x="4146" y="1859"/>
                      </a:lnTo>
                      <a:lnTo>
                        <a:pt x="4169" y="1857"/>
                      </a:lnTo>
                      <a:lnTo>
                        <a:pt x="4188" y="1852"/>
                      </a:lnTo>
                      <a:lnTo>
                        <a:pt x="4206" y="1846"/>
                      </a:lnTo>
                      <a:lnTo>
                        <a:pt x="4221" y="1836"/>
                      </a:lnTo>
                      <a:lnTo>
                        <a:pt x="4227" y="1831"/>
                      </a:lnTo>
                      <a:lnTo>
                        <a:pt x="4232" y="1825"/>
                      </a:lnTo>
                      <a:lnTo>
                        <a:pt x="4232" y="1825"/>
                      </a:lnTo>
                      <a:lnTo>
                        <a:pt x="4242" y="1812"/>
                      </a:lnTo>
                      <a:lnTo>
                        <a:pt x="4250" y="1799"/>
                      </a:lnTo>
                      <a:lnTo>
                        <a:pt x="4256" y="1784"/>
                      </a:lnTo>
                      <a:lnTo>
                        <a:pt x="4263" y="1769"/>
                      </a:lnTo>
                      <a:lnTo>
                        <a:pt x="4268" y="1753"/>
                      </a:lnTo>
                      <a:lnTo>
                        <a:pt x="4272" y="1739"/>
                      </a:lnTo>
                      <a:lnTo>
                        <a:pt x="4279" y="1706"/>
                      </a:lnTo>
                      <a:lnTo>
                        <a:pt x="4282" y="1672"/>
                      </a:lnTo>
                      <a:lnTo>
                        <a:pt x="4282" y="1636"/>
                      </a:lnTo>
                      <a:lnTo>
                        <a:pt x="4279" y="1601"/>
                      </a:lnTo>
                      <a:lnTo>
                        <a:pt x="4272" y="1565"/>
                      </a:lnTo>
                      <a:lnTo>
                        <a:pt x="4264" y="1527"/>
                      </a:lnTo>
                      <a:lnTo>
                        <a:pt x="4255" y="1492"/>
                      </a:lnTo>
                      <a:lnTo>
                        <a:pt x="4243" y="1456"/>
                      </a:lnTo>
                      <a:lnTo>
                        <a:pt x="4229" y="1420"/>
                      </a:lnTo>
                      <a:lnTo>
                        <a:pt x="4214" y="1386"/>
                      </a:lnTo>
                      <a:lnTo>
                        <a:pt x="4196" y="1354"/>
                      </a:lnTo>
                      <a:lnTo>
                        <a:pt x="4178" y="1321"/>
                      </a:lnTo>
                      <a:lnTo>
                        <a:pt x="4160" y="1292"/>
                      </a:lnTo>
                      <a:lnTo>
                        <a:pt x="4160" y="1292"/>
                      </a:lnTo>
                      <a:lnTo>
                        <a:pt x="4141" y="1263"/>
                      </a:lnTo>
                      <a:lnTo>
                        <a:pt x="4118" y="1234"/>
                      </a:lnTo>
                      <a:lnTo>
                        <a:pt x="4071" y="1174"/>
                      </a:lnTo>
                      <a:lnTo>
                        <a:pt x="4021" y="1113"/>
                      </a:lnTo>
                      <a:lnTo>
                        <a:pt x="3969" y="1055"/>
                      </a:lnTo>
                      <a:lnTo>
                        <a:pt x="3875" y="948"/>
                      </a:lnTo>
                      <a:lnTo>
                        <a:pt x="3837" y="902"/>
                      </a:lnTo>
                      <a:lnTo>
                        <a:pt x="3823" y="881"/>
                      </a:lnTo>
                      <a:lnTo>
                        <a:pt x="3810" y="863"/>
                      </a:lnTo>
                      <a:lnTo>
                        <a:pt x="3810" y="863"/>
                      </a:lnTo>
                      <a:lnTo>
                        <a:pt x="3798" y="846"/>
                      </a:lnTo>
                      <a:lnTo>
                        <a:pt x="3789" y="824"/>
                      </a:lnTo>
                      <a:lnTo>
                        <a:pt x="3777" y="800"/>
                      </a:lnTo>
                      <a:lnTo>
                        <a:pt x="3768" y="774"/>
                      </a:lnTo>
                      <a:lnTo>
                        <a:pt x="3756" y="747"/>
                      </a:lnTo>
                      <a:lnTo>
                        <a:pt x="3748" y="716"/>
                      </a:lnTo>
                      <a:lnTo>
                        <a:pt x="3738" y="685"/>
                      </a:lnTo>
                      <a:lnTo>
                        <a:pt x="3732" y="652"/>
                      </a:lnTo>
                      <a:lnTo>
                        <a:pt x="3725" y="618"/>
                      </a:lnTo>
                      <a:lnTo>
                        <a:pt x="3719" y="584"/>
                      </a:lnTo>
                      <a:lnTo>
                        <a:pt x="3716" y="548"/>
                      </a:lnTo>
                      <a:lnTo>
                        <a:pt x="3712" y="513"/>
                      </a:lnTo>
                      <a:lnTo>
                        <a:pt x="3711" y="477"/>
                      </a:lnTo>
                      <a:lnTo>
                        <a:pt x="3712" y="440"/>
                      </a:lnTo>
                      <a:lnTo>
                        <a:pt x="3714" y="406"/>
                      </a:lnTo>
                      <a:lnTo>
                        <a:pt x="3719" y="370"/>
                      </a:lnTo>
                      <a:lnTo>
                        <a:pt x="3719" y="370"/>
                      </a:lnTo>
                      <a:lnTo>
                        <a:pt x="3725" y="336"/>
                      </a:lnTo>
                      <a:lnTo>
                        <a:pt x="3733" y="302"/>
                      </a:lnTo>
                      <a:lnTo>
                        <a:pt x="3745" y="269"/>
                      </a:lnTo>
                      <a:lnTo>
                        <a:pt x="3756" y="237"/>
                      </a:lnTo>
                      <a:lnTo>
                        <a:pt x="3768" y="206"/>
                      </a:lnTo>
                      <a:lnTo>
                        <a:pt x="3781" y="178"/>
                      </a:lnTo>
                      <a:lnTo>
                        <a:pt x="3808" y="125"/>
                      </a:lnTo>
                      <a:lnTo>
                        <a:pt x="3832" y="81"/>
                      </a:lnTo>
                      <a:lnTo>
                        <a:pt x="3855" y="48"/>
                      </a:lnTo>
                      <a:lnTo>
                        <a:pt x="3875" y="19"/>
                      </a:lnTo>
                      <a:lnTo>
                        <a:pt x="4485" y="0"/>
                      </a:lnTo>
                      <a:lnTo>
                        <a:pt x="4563" y="123"/>
                      </a:lnTo>
                      <a:lnTo>
                        <a:pt x="4563" y="123"/>
                      </a:lnTo>
                      <a:lnTo>
                        <a:pt x="4552" y="185"/>
                      </a:lnTo>
                      <a:lnTo>
                        <a:pt x="4540" y="253"/>
                      </a:lnTo>
                      <a:lnTo>
                        <a:pt x="4529" y="333"/>
                      </a:lnTo>
                      <a:lnTo>
                        <a:pt x="4518" y="422"/>
                      </a:lnTo>
                      <a:lnTo>
                        <a:pt x="4514" y="466"/>
                      </a:lnTo>
                      <a:lnTo>
                        <a:pt x="4511" y="510"/>
                      </a:lnTo>
                      <a:lnTo>
                        <a:pt x="4510" y="552"/>
                      </a:lnTo>
                      <a:lnTo>
                        <a:pt x="4510" y="589"/>
                      </a:lnTo>
                      <a:lnTo>
                        <a:pt x="4513" y="625"/>
                      </a:lnTo>
                      <a:lnTo>
                        <a:pt x="4518" y="656"/>
                      </a:lnTo>
                      <a:lnTo>
                        <a:pt x="4518" y="656"/>
                      </a:lnTo>
                      <a:lnTo>
                        <a:pt x="4521" y="670"/>
                      </a:lnTo>
                      <a:lnTo>
                        <a:pt x="4527" y="686"/>
                      </a:lnTo>
                      <a:lnTo>
                        <a:pt x="4540" y="721"/>
                      </a:lnTo>
                      <a:lnTo>
                        <a:pt x="4560" y="761"/>
                      </a:lnTo>
                      <a:lnTo>
                        <a:pt x="4583" y="805"/>
                      </a:lnTo>
                      <a:lnTo>
                        <a:pt x="4639" y="902"/>
                      </a:lnTo>
                      <a:lnTo>
                        <a:pt x="4703" y="1014"/>
                      </a:lnTo>
                      <a:lnTo>
                        <a:pt x="4735" y="1075"/>
                      </a:lnTo>
                      <a:lnTo>
                        <a:pt x="4768" y="1136"/>
                      </a:lnTo>
                      <a:lnTo>
                        <a:pt x="4799" y="1200"/>
                      </a:lnTo>
                      <a:lnTo>
                        <a:pt x="4829" y="1266"/>
                      </a:lnTo>
                      <a:lnTo>
                        <a:pt x="4857" y="1333"/>
                      </a:lnTo>
                      <a:lnTo>
                        <a:pt x="4881" y="1401"/>
                      </a:lnTo>
                      <a:lnTo>
                        <a:pt x="4893" y="1435"/>
                      </a:lnTo>
                      <a:lnTo>
                        <a:pt x="4904" y="1469"/>
                      </a:lnTo>
                      <a:lnTo>
                        <a:pt x="4912" y="1505"/>
                      </a:lnTo>
                      <a:lnTo>
                        <a:pt x="4920" y="1539"/>
                      </a:lnTo>
                      <a:lnTo>
                        <a:pt x="4920" y="1539"/>
                      </a:lnTo>
                      <a:lnTo>
                        <a:pt x="4927" y="1575"/>
                      </a:lnTo>
                      <a:lnTo>
                        <a:pt x="4933" y="1610"/>
                      </a:lnTo>
                      <a:lnTo>
                        <a:pt x="4941" y="1683"/>
                      </a:lnTo>
                      <a:lnTo>
                        <a:pt x="4948" y="1760"/>
                      </a:lnTo>
                      <a:lnTo>
                        <a:pt x="4951" y="1836"/>
                      </a:lnTo>
                      <a:lnTo>
                        <a:pt x="4951" y="1912"/>
                      </a:lnTo>
                      <a:lnTo>
                        <a:pt x="4950" y="1987"/>
                      </a:lnTo>
                      <a:lnTo>
                        <a:pt x="4946" y="2062"/>
                      </a:lnTo>
                      <a:lnTo>
                        <a:pt x="4941" y="2131"/>
                      </a:lnTo>
                      <a:lnTo>
                        <a:pt x="4935" y="2198"/>
                      </a:lnTo>
                      <a:lnTo>
                        <a:pt x="4927" y="2260"/>
                      </a:lnTo>
                      <a:lnTo>
                        <a:pt x="4920" y="2317"/>
                      </a:lnTo>
                      <a:lnTo>
                        <a:pt x="4912" y="2367"/>
                      </a:lnTo>
                      <a:lnTo>
                        <a:pt x="4904" y="2409"/>
                      </a:lnTo>
                      <a:lnTo>
                        <a:pt x="4898" y="2442"/>
                      </a:lnTo>
                      <a:lnTo>
                        <a:pt x="4893" y="2466"/>
                      </a:lnTo>
                      <a:lnTo>
                        <a:pt x="4888" y="2480"/>
                      </a:lnTo>
                      <a:lnTo>
                        <a:pt x="4888" y="2480"/>
                      </a:lnTo>
                      <a:lnTo>
                        <a:pt x="4883" y="2490"/>
                      </a:lnTo>
                      <a:lnTo>
                        <a:pt x="4877" y="2500"/>
                      </a:lnTo>
                      <a:lnTo>
                        <a:pt x="4860" y="2521"/>
                      </a:lnTo>
                      <a:lnTo>
                        <a:pt x="4815" y="2575"/>
                      </a:lnTo>
                      <a:lnTo>
                        <a:pt x="4790" y="2606"/>
                      </a:lnTo>
                      <a:lnTo>
                        <a:pt x="4769" y="2638"/>
                      </a:lnTo>
                      <a:lnTo>
                        <a:pt x="4760" y="2654"/>
                      </a:lnTo>
                      <a:lnTo>
                        <a:pt x="4750" y="2672"/>
                      </a:lnTo>
                      <a:lnTo>
                        <a:pt x="4743" y="2690"/>
                      </a:lnTo>
                      <a:lnTo>
                        <a:pt x="4739" y="2708"/>
                      </a:lnTo>
                      <a:lnTo>
                        <a:pt x="4739" y="2708"/>
                      </a:lnTo>
                      <a:lnTo>
                        <a:pt x="4732" y="2742"/>
                      </a:lnTo>
                      <a:lnTo>
                        <a:pt x="4727" y="2769"/>
                      </a:lnTo>
                      <a:lnTo>
                        <a:pt x="4724" y="2794"/>
                      </a:lnTo>
                      <a:lnTo>
                        <a:pt x="4724" y="2812"/>
                      </a:lnTo>
                      <a:lnTo>
                        <a:pt x="4724" y="2836"/>
                      </a:lnTo>
                      <a:lnTo>
                        <a:pt x="4726" y="2844"/>
                      </a:lnTo>
                      <a:lnTo>
                        <a:pt x="4726" y="2844"/>
                      </a:lnTo>
                      <a:lnTo>
                        <a:pt x="4739" y="2841"/>
                      </a:lnTo>
                      <a:lnTo>
                        <a:pt x="4753" y="2841"/>
                      </a:lnTo>
                      <a:lnTo>
                        <a:pt x="4771" y="2841"/>
                      </a:lnTo>
                      <a:lnTo>
                        <a:pt x="4792" y="2844"/>
                      </a:lnTo>
                      <a:lnTo>
                        <a:pt x="4802" y="2847"/>
                      </a:lnTo>
                      <a:lnTo>
                        <a:pt x="4813" y="2851"/>
                      </a:lnTo>
                      <a:lnTo>
                        <a:pt x="4825" y="2857"/>
                      </a:lnTo>
                      <a:lnTo>
                        <a:pt x="4834" y="2864"/>
                      </a:lnTo>
                      <a:lnTo>
                        <a:pt x="4846" y="2872"/>
                      </a:lnTo>
                      <a:lnTo>
                        <a:pt x="4855" y="2883"/>
                      </a:lnTo>
                      <a:lnTo>
                        <a:pt x="4855" y="2883"/>
                      </a:lnTo>
                      <a:lnTo>
                        <a:pt x="4883" y="2919"/>
                      </a:lnTo>
                      <a:lnTo>
                        <a:pt x="4894" y="2935"/>
                      </a:lnTo>
                      <a:lnTo>
                        <a:pt x="4896" y="2940"/>
                      </a:lnTo>
                      <a:lnTo>
                        <a:pt x="4896" y="2942"/>
                      </a:lnTo>
                      <a:lnTo>
                        <a:pt x="4894" y="2942"/>
                      </a:lnTo>
                      <a:lnTo>
                        <a:pt x="4894" y="2942"/>
                      </a:lnTo>
                      <a:lnTo>
                        <a:pt x="4909" y="2940"/>
                      </a:lnTo>
                      <a:lnTo>
                        <a:pt x="4943" y="2935"/>
                      </a:lnTo>
                      <a:lnTo>
                        <a:pt x="4963" y="2935"/>
                      </a:lnTo>
                      <a:lnTo>
                        <a:pt x="4982" y="2935"/>
                      </a:lnTo>
                      <a:lnTo>
                        <a:pt x="4998" y="2937"/>
                      </a:lnTo>
                      <a:lnTo>
                        <a:pt x="5006" y="2938"/>
                      </a:lnTo>
                      <a:lnTo>
                        <a:pt x="5011" y="2942"/>
                      </a:lnTo>
                      <a:lnTo>
                        <a:pt x="5011" y="2942"/>
                      </a:lnTo>
                      <a:lnTo>
                        <a:pt x="5026" y="2951"/>
                      </a:lnTo>
                      <a:lnTo>
                        <a:pt x="5034" y="2958"/>
                      </a:lnTo>
                      <a:lnTo>
                        <a:pt x="5037" y="2961"/>
                      </a:lnTo>
                      <a:lnTo>
                        <a:pt x="5037" y="2961"/>
                      </a:lnTo>
                      <a:lnTo>
                        <a:pt x="5047" y="2956"/>
                      </a:lnTo>
                      <a:lnTo>
                        <a:pt x="5058" y="2953"/>
                      </a:lnTo>
                      <a:lnTo>
                        <a:pt x="5071" y="2948"/>
                      </a:lnTo>
                      <a:lnTo>
                        <a:pt x="5089" y="2945"/>
                      </a:lnTo>
                      <a:lnTo>
                        <a:pt x="5107" y="2945"/>
                      </a:lnTo>
                      <a:lnTo>
                        <a:pt x="5117" y="2945"/>
                      </a:lnTo>
                      <a:lnTo>
                        <a:pt x="5127" y="2948"/>
                      </a:lnTo>
                      <a:lnTo>
                        <a:pt x="5138" y="2950"/>
                      </a:lnTo>
                      <a:lnTo>
                        <a:pt x="5148" y="2955"/>
                      </a:lnTo>
                      <a:lnTo>
                        <a:pt x="5148" y="2955"/>
                      </a:lnTo>
                      <a:lnTo>
                        <a:pt x="5183" y="2974"/>
                      </a:lnTo>
                      <a:lnTo>
                        <a:pt x="5211" y="2990"/>
                      </a:lnTo>
                      <a:lnTo>
                        <a:pt x="5227" y="3002"/>
                      </a:lnTo>
                      <a:lnTo>
                        <a:pt x="5232" y="3007"/>
                      </a:lnTo>
                      <a:lnTo>
                        <a:pt x="5232" y="3007"/>
                      </a:lnTo>
                      <a:lnTo>
                        <a:pt x="5245" y="3007"/>
                      </a:lnTo>
                      <a:lnTo>
                        <a:pt x="5258" y="3007"/>
                      </a:lnTo>
                      <a:lnTo>
                        <a:pt x="5274" y="3007"/>
                      </a:lnTo>
                      <a:lnTo>
                        <a:pt x="5294" y="3010"/>
                      </a:lnTo>
                      <a:lnTo>
                        <a:pt x="5313" y="3015"/>
                      </a:lnTo>
                      <a:lnTo>
                        <a:pt x="5331" y="3023"/>
                      </a:lnTo>
                      <a:lnTo>
                        <a:pt x="5341" y="3028"/>
                      </a:lnTo>
                      <a:lnTo>
                        <a:pt x="5349" y="3033"/>
                      </a:lnTo>
                      <a:lnTo>
                        <a:pt x="5349" y="3033"/>
                      </a:lnTo>
                      <a:lnTo>
                        <a:pt x="5391" y="3063"/>
                      </a:lnTo>
                      <a:lnTo>
                        <a:pt x="5401" y="3071"/>
                      </a:lnTo>
                      <a:lnTo>
                        <a:pt x="5401" y="3071"/>
                      </a:lnTo>
                      <a:lnTo>
                        <a:pt x="5404" y="3068"/>
                      </a:lnTo>
                      <a:lnTo>
                        <a:pt x="5412" y="3057"/>
                      </a:lnTo>
                      <a:lnTo>
                        <a:pt x="5429" y="3042"/>
                      </a:lnTo>
                      <a:lnTo>
                        <a:pt x="5440" y="3034"/>
                      </a:lnTo>
                      <a:lnTo>
                        <a:pt x="5453" y="3026"/>
                      </a:lnTo>
                      <a:lnTo>
                        <a:pt x="5453" y="3026"/>
                      </a:lnTo>
                      <a:lnTo>
                        <a:pt x="5468" y="3018"/>
                      </a:lnTo>
                      <a:lnTo>
                        <a:pt x="5481" y="3013"/>
                      </a:lnTo>
                      <a:lnTo>
                        <a:pt x="5503" y="3005"/>
                      </a:lnTo>
                      <a:lnTo>
                        <a:pt x="5520" y="3002"/>
                      </a:lnTo>
                      <a:lnTo>
                        <a:pt x="5524" y="3000"/>
                      </a:lnTo>
                      <a:lnTo>
                        <a:pt x="5524" y="3000"/>
                      </a:lnTo>
                      <a:lnTo>
                        <a:pt x="5531" y="2987"/>
                      </a:lnTo>
                      <a:lnTo>
                        <a:pt x="5547" y="2958"/>
                      </a:lnTo>
                      <a:lnTo>
                        <a:pt x="5558" y="2940"/>
                      </a:lnTo>
                      <a:lnTo>
                        <a:pt x="5571" y="2924"/>
                      </a:lnTo>
                      <a:lnTo>
                        <a:pt x="5586" y="2907"/>
                      </a:lnTo>
                      <a:lnTo>
                        <a:pt x="5594" y="2901"/>
                      </a:lnTo>
                      <a:lnTo>
                        <a:pt x="5602" y="2896"/>
                      </a:lnTo>
                      <a:lnTo>
                        <a:pt x="5602" y="2896"/>
                      </a:lnTo>
                      <a:lnTo>
                        <a:pt x="5619" y="2888"/>
                      </a:lnTo>
                      <a:lnTo>
                        <a:pt x="5633" y="2882"/>
                      </a:lnTo>
                      <a:lnTo>
                        <a:pt x="5656" y="2873"/>
                      </a:lnTo>
                      <a:lnTo>
                        <a:pt x="5669" y="2870"/>
                      </a:lnTo>
                      <a:lnTo>
                        <a:pt x="5674" y="2870"/>
                      </a:lnTo>
                      <a:lnTo>
                        <a:pt x="5674" y="2870"/>
                      </a:lnTo>
                      <a:lnTo>
                        <a:pt x="5677" y="2852"/>
                      </a:lnTo>
                      <a:lnTo>
                        <a:pt x="5684" y="2834"/>
                      </a:lnTo>
                      <a:lnTo>
                        <a:pt x="5692" y="2812"/>
                      </a:lnTo>
                      <a:lnTo>
                        <a:pt x="5701" y="2791"/>
                      </a:lnTo>
                      <a:lnTo>
                        <a:pt x="5708" y="2779"/>
                      </a:lnTo>
                      <a:lnTo>
                        <a:pt x="5714" y="2769"/>
                      </a:lnTo>
                      <a:lnTo>
                        <a:pt x="5722" y="2760"/>
                      </a:lnTo>
                      <a:lnTo>
                        <a:pt x="5732" y="2752"/>
                      </a:lnTo>
                      <a:lnTo>
                        <a:pt x="5742" y="2745"/>
                      </a:lnTo>
                      <a:lnTo>
                        <a:pt x="5752" y="2740"/>
                      </a:lnTo>
                      <a:lnTo>
                        <a:pt x="5752" y="2740"/>
                      </a:lnTo>
                      <a:lnTo>
                        <a:pt x="5774" y="2734"/>
                      </a:lnTo>
                      <a:lnTo>
                        <a:pt x="5799" y="2731"/>
                      </a:lnTo>
                      <a:lnTo>
                        <a:pt x="5812" y="2731"/>
                      </a:lnTo>
                      <a:lnTo>
                        <a:pt x="5823" y="2731"/>
                      </a:lnTo>
                      <a:lnTo>
                        <a:pt x="5836" y="2732"/>
                      </a:lnTo>
                      <a:lnTo>
                        <a:pt x="5848" y="2735"/>
                      </a:lnTo>
                      <a:lnTo>
                        <a:pt x="5859" y="2740"/>
                      </a:lnTo>
                      <a:lnTo>
                        <a:pt x="5870" y="2745"/>
                      </a:lnTo>
                      <a:lnTo>
                        <a:pt x="5880" y="2753"/>
                      </a:lnTo>
                      <a:lnTo>
                        <a:pt x="5888" y="2761"/>
                      </a:lnTo>
                      <a:lnTo>
                        <a:pt x="5896" y="2773"/>
                      </a:lnTo>
                      <a:lnTo>
                        <a:pt x="5904" y="2786"/>
                      </a:lnTo>
                      <a:lnTo>
                        <a:pt x="5909" y="2800"/>
                      </a:lnTo>
                      <a:lnTo>
                        <a:pt x="5914" y="2818"/>
                      </a:lnTo>
                      <a:lnTo>
                        <a:pt x="5914" y="2818"/>
                      </a:lnTo>
                      <a:lnTo>
                        <a:pt x="5917" y="2836"/>
                      </a:lnTo>
                      <a:lnTo>
                        <a:pt x="5919" y="2854"/>
                      </a:lnTo>
                      <a:lnTo>
                        <a:pt x="5919" y="2870"/>
                      </a:lnTo>
                      <a:lnTo>
                        <a:pt x="5919" y="2885"/>
                      </a:lnTo>
                      <a:lnTo>
                        <a:pt x="5914" y="2912"/>
                      </a:lnTo>
                      <a:lnTo>
                        <a:pt x="5909" y="2935"/>
                      </a:lnTo>
                      <a:lnTo>
                        <a:pt x="5901" y="2955"/>
                      </a:lnTo>
                      <a:lnTo>
                        <a:pt x="5895" y="2969"/>
                      </a:lnTo>
                      <a:lnTo>
                        <a:pt x="5888" y="2981"/>
                      </a:lnTo>
                      <a:lnTo>
                        <a:pt x="5927" y="3000"/>
                      </a:lnTo>
                      <a:lnTo>
                        <a:pt x="5927" y="3000"/>
                      </a:lnTo>
                      <a:lnTo>
                        <a:pt x="5930" y="2998"/>
                      </a:lnTo>
                      <a:lnTo>
                        <a:pt x="5943" y="2995"/>
                      </a:lnTo>
                      <a:lnTo>
                        <a:pt x="5963" y="2990"/>
                      </a:lnTo>
                      <a:lnTo>
                        <a:pt x="5992" y="2987"/>
                      </a:lnTo>
                      <a:lnTo>
                        <a:pt x="5992" y="2987"/>
                      </a:lnTo>
                      <a:lnTo>
                        <a:pt x="6021" y="2985"/>
                      </a:lnTo>
                      <a:lnTo>
                        <a:pt x="6042" y="2985"/>
                      </a:lnTo>
                      <a:lnTo>
                        <a:pt x="6057" y="2987"/>
                      </a:lnTo>
                      <a:lnTo>
                        <a:pt x="6057" y="2987"/>
                      </a:lnTo>
                      <a:lnTo>
                        <a:pt x="6065" y="2984"/>
                      </a:lnTo>
                      <a:lnTo>
                        <a:pt x="6075" y="2982"/>
                      </a:lnTo>
                      <a:lnTo>
                        <a:pt x="6088" y="2981"/>
                      </a:lnTo>
                      <a:lnTo>
                        <a:pt x="6101" y="2981"/>
                      </a:lnTo>
                      <a:lnTo>
                        <a:pt x="6114" y="2982"/>
                      </a:lnTo>
                      <a:lnTo>
                        <a:pt x="6128" y="2985"/>
                      </a:lnTo>
                      <a:lnTo>
                        <a:pt x="6135" y="2989"/>
                      </a:lnTo>
                      <a:lnTo>
                        <a:pt x="6141" y="2994"/>
                      </a:lnTo>
                      <a:lnTo>
                        <a:pt x="6141" y="2994"/>
                      </a:lnTo>
                      <a:lnTo>
                        <a:pt x="6167" y="3016"/>
                      </a:lnTo>
                      <a:lnTo>
                        <a:pt x="6193" y="3039"/>
                      </a:lnTo>
                      <a:lnTo>
                        <a:pt x="6219" y="3065"/>
                      </a:lnTo>
                      <a:lnTo>
                        <a:pt x="6219" y="3065"/>
                      </a:lnTo>
                      <a:lnTo>
                        <a:pt x="6227" y="3071"/>
                      </a:lnTo>
                      <a:lnTo>
                        <a:pt x="6245" y="3091"/>
                      </a:lnTo>
                      <a:lnTo>
                        <a:pt x="6257" y="3106"/>
                      </a:lnTo>
                      <a:lnTo>
                        <a:pt x="6268" y="3123"/>
                      </a:lnTo>
                      <a:lnTo>
                        <a:pt x="6281" y="3145"/>
                      </a:lnTo>
                      <a:lnTo>
                        <a:pt x="6291" y="3169"/>
                      </a:lnTo>
                      <a:lnTo>
                        <a:pt x="6291" y="3169"/>
                      </a:lnTo>
                      <a:lnTo>
                        <a:pt x="6299" y="3195"/>
                      </a:lnTo>
                      <a:lnTo>
                        <a:pt x="6305" y="3222"/>
                      </a:lnTo>
                      <a:lnTo>
                        <a:pt x="6309" y="3250"/>
                      </a:lnTo>
                      <a:lnTo>
                        <a:pt x="6310" y="3276"/>
                      </a:lnTo>
                      <a:lnTo>
                        <a:pt x="6310" y="3315"/>
                      </a:lnTo>
                      <a:lnTo>
                        <a:pt x="6310" y="3331"/>
                      </a:lnTo>
                      <a:lnTo>
                        <a:pt x="6310" y="3331"/>
                      </a:lnTo>
                      <a:lnTo>
                        <a:pt x="6305" y="3318"/>
                      </a:lnTo>
                      <a:lnTo>
                        <a:pt x="6289" y="3287"/>
                      </a:lnTo>
                      <a:lnTo>
                        <a:pt x="6278" y="3270"/>
                      </a:lnTo>
                      <a:lnTo>
                        <a:pt x="6266" y="3253"/>
                      </a:lnTo>
                      <a:lnTo>
                        <a:pt x="6253" y="3239"/>
                      </a:lnTo>
                      <a:lnTo>
                        <a:pt x="6245" y="3232"/>
                      </a:lnTo>
                      <a:lnTo>
                        <a:pt x="6239" y="3227"/>
                      </a:lnTo>
                      <a:lnTo>
                        <a:pt x="6239" y="3227"/>
                      </a:lnTo>
                      <a:lnTo>
                        <a:pt x="6213" y="3211"/>
                      </a:lnTo>
                      <a:lnTo>
                        <a:pt x="6195" y="3200"/>
                      </a:lnTo>
                      <a:lnTo>
                        <a:pt x="6180" y="3188"/>
                      </a:lnTo>
                      <a:lnTo>
                        <a:pt x="6180" y="3188"/>
                      </a:lnTo>
                      <a:lnTo>
                        <a:pt x="6182" y="3193"/>
                      </a:lnTo>
                      <a:lnTo>
                        <a:pt x="6182" y="3198"/>
                      </a:lnTo>
                      <a:lnTo>
                        <a:pt x="6180" y="3203"/>
                      </a:lnTo>
                      <a:lnTo>
                        <a:pt x="6176" y="3208"/>
                      </a:lnTo>
                      <a:lnTo>
                        <a:pt x="6166" y="3211"/>
                      </a:lnTo>
                      <a:lnTo>
                        <a:pt x="6150" y="3214"/>
                      </a:lnTo>
                      <a:lnTo>
                        <a:pt x="6128" y="3214"/>
                      </a:lnTo>
                      <a:lnTo>
                        <a:pt x="6128" y="3214"/>
                      </a:lnTo>
                      <a:lnTo>
                        <a:pt x="6106" y="3211"/>
                      </a:lnTo>
                      <a:lnTo>
                        <a:pt x="6086" y="3206"/>
                      </a:lnTo>
                      <a:lnTo>
                        <a:pt x="6070" y="3201"/>
                      </a:lnTo>
                      <a:lnTo>
                        <a:pt x="6057" y="3193"/>
                      </a:lnTo>
                      <a:lnTo>
                        <a:pt x="6049" y="3187"/>
                      </a:lnTo>
                      <a:lnTo>
                        <a:pt x="6042" y="3180"/>
                      </a:lnTo>
                      <a:lnTo>
                        <a:pt x="6037" y="3175"/>
                      </a:lnTo>
                      <a:lnTo>
                        <a:pt x="6037" y="3175"/>
                      </a:lnTo>
                      <a:lnTo>
                        <a:pt x="6031" y="3180"/>
                      </a:lnTo>
                      <a:lnTo>
                        <a:pt x="6013" y="3192"/>
                      </a:lnTo>
                      <a:lnTo>
                        <a:pt x="6000" y="3198"/>
                      </a:lnTo>
                      <a:lnTo>
                        <a:pt x="5982" y="3205"/>
                      </a:lnTo>
                      <a:lnTo>
                        <a:pt x="5963" y="3209"/>
                      </a:lnTo>
                      <a:lnTo>
                        <a:pt x="5940" y="3214"/>
                      </a:lnTo>
                      <a:lnTo>
                        <a:pt x="5940" y="3214"/>
                      </a:lnTo>
                      <a:lnTo>
                        <a:pt x="5917" y="3216"/>
                      </a:lnTo>
                      <a:lnTo>
                        <a:pt x="5896" y="3214"/>
                      </a:lnTo>
                      <a:lnTo>
                        <a:pt x="5877" y="3211"/>
                      </a:lnTo>
                      <a:lnTo>
                        <a:pt x="5861" y="3205"/>
                      </a:lnTo>
                      <a:lnTo>
                        <a:pt x="5848" y="3200"/>
                      </a:lnTo>
                      <a:lnTo>
                        <a:pt x="5838" y="3193"/>
                      </a:lnTo>
                      <a:lnTo>
                        <a:pt x="5830" y="3188"/>
                      </a:lnTo>
                      <a:lnTo>
                        <a:pt x="5830" y="3188"/>
                      </a:lnTo>
                      <a:lnTo>
                        <a:pt x="5826" y="3201"/>
                      </a:lnTo>
                      <a:lnTo>
                        <a:pt x="5823" y="3216"/>
                      </a:lnTo>
                      <a:lnTo>
                        <a:pt x="5818" y="3232"/>
                      </a:lnTo>
                      <a:lnTo>
                        <a:pt x="5810" y="3252"/>
                      </a:lnTo>
                      <a:lnTo>
                        <a:pt x="5799" y="3270"/>
                      </a:lnTo>
                      <a:lnTo>
                        <a:pt x="5787" y="3286"/>
                      </a:lnTo>
                      <a:lnTo>
                        <a:pt x="5779" y="3292"/>
                      </a:lnTo>
                      <a:lnTo>
                        <a:pt x="5771" y="3299"/>
                      </a:lnTo>
                      <a:lnTo>
                        <a:pt x="5771" y="3299"/>
                      </a:lnTo>
                      <a:lnTo>
                        <a:pt x="5753" y="3309"/>
                      </a:lnTo>
                      <a:lnTo>
                        <a:pt x="5735" y="3317"/>
                      </a:lnTo>
                      <a:lnTo>
                        <a:pt x="5716" y="3325"/>
                      </a:lnTo>
                      <a:lnTo>
                        <a:pt x="5700" y="3330"/>
                      </a:lnTo>
                      <a:lnTo>
                        <a:pt x="5672" y="3336"/>
                      </a:lnTo>
                      <a:lnTo>
                        <a:pt x="5661" y="3338"/>
                      </a:lnTo>
                      <a:lnTo>
                        <a:pt x="5661" y="3338"/>
                      </a:lnTo>
                      <a:lnTo>
                        <a:pt x="5661" y="3346"/>
                      </a:lnTo>
                      <a:lnTo>
                        <a:pt x="5661" y="3369"/>
                      </a:lnTo>
                      <a:lnTo>
                        <a:pt x="5659" y="3383"/>
                      </a:lnTo>
                      <a:lnTo>
                        <a:pt x="5656" y="3398"/>
                      </a:lnTo>
                      <a:lnTo>
                        <a:pt x="5653" y="3414"/>
                      </a:lnTo>
                      <a:lnTo>
                        <a:pt x="5648" y="3429"/>
                      </a:lnTo>
                      <a:lnTo>
                        <a:pt x="5648" y="3429"/>
                      </a:lnTo>
                      <a:lnTo>
                        <a:pt x="5640" y="3445"/>
                      </a:lnTo>
                      <a:lnTo>
                        <a:pt x="5628" y="3466"/>
                      </a:lnTo>
                      <a:lnTo>
                        <a:pt x="5602" y="3508"/>
                      </a:lnTo>
                      <a:lnTo>
                        <a:pt x="5570" y="3559"/>
                      </a:lnTo>
                      <a:lnTo>
                        <a:pt x="5570" y="3559"/>
                      </a:lnTo>
                      <a:lnTo>
                        <a:pt x="5580" y="3562"/>
                      </a:lnTo>
                      <a:lnTo>
                        <a:pt x="5588" y="3567"/>
                      </a:lnTo>
                      <a:lnTo>
                        <a:pt x="5599" y="3573"/>
                      </a:lnTo>
                      <a:lnTo>
                        <a:pt x="5610" y="3583"/>
                      </a:lnTo>
                      <a:lnTo>
                        <a:pt x="5619" y="3596"/>
                      </a:lnTo>
                      <a:lnTo>
                        <a:pt x="5623" y="3602"/>
                      </a:lnTo>
                      <a:lnTo>
                        <a:pt x="5625" y="3610"/>
                      </a:lnTo>
                      <a:lnTo>
                        <a:pt x="5628" y="3620"/>
                      </a:lnTo>
                      <a:lnTo>
                        <a:pt x="5628" y="3630"/>
                      </a:lnTo>
                      <a:lnTo>
                        <a:pt x="5628" y="3630"/>
                      </a:lnTo>
                      <a:lnTo>
                        <a:pt x="5627" y="3651"/>
                      </a:lnTo>
                      <a:lnTo>
                        <a:pt x="5623" y="3674"/>
                      </a:lnTo>
                      <a:lnTo>
                        <a:pt x="5619" y="3698"/>
                      </a:lnTo>
                      <a:lnTo>
                        <a:pt x="5612" y="3719"/>
                      </a:lnTo>
                      <a:lnTo>
                        <a:pt x="5604" y="3740"/>
                      </a:lnTo>
                      <a:lnTo>
                        <a:pt x="5594" y="3760"/>
                      </a:lnTo>
                      <a:lnTo>
                        <a:pt x="5583" y="3774"/>
                      </a:lnTo>
                      <a:lnTo>
                        <a:pt x="5576" y="3781"/>
                      </a:lnTo>
                      <a:lnTo>
                        <a:pt x="5570" y="3786"/>
                      </a:lnTo>
                      <a:lnTo>
                        <a:pt x="5570" y="3786"/>
                      </a:lnTo>
                      <a:lnTo>
                        <a:pt x="5558" y="3794"/>
                      </a:lnTo>
                      <a:lnTo>
                        <a:pt x="5550" y="3802"/>
                      </a:lnTo>
                      <a:lnTo>
                        <a:pt x="5539" y="3813"/>
                      </a:lnTo>
                      <a:lnTo>
                        <a:pt x="5533" y="3817"/>
                      </a:lnTo>
                      <a:lnTo>
                        <a:pt x="5524" y="3820"/>
                      </a:lnTo>
                      <a:lnTo>
                        <a:pt x="5515" y="3820"/>
                      </a:lnTo>
                      <a:lnTo>
                        <a:pt x="5498" y="3818"/>
                      </a:lnTo>
                      <a:lnTo>
                        <a:pt x="5498" y="3818"/>
                      </a:lnTo>
                      <a:lnTo>
                        <a:pt x="5481" y="3815"/>
                      </a:lnTo>
                      <a:lnTo>
                        <a:pt x="5461" y="3810"/>
                      </a:lnTo>
                      <a:lnTo>
                        <a:pt x="5443" y="3804"/>
                      </a:lnTo>
                      <a:lnTo>
                        <a:pt x="5424" y="3796"/>
                      </a:lnTo>
                      <a:lnTo>
                        <a:pt x="5406" y="3784"/>
                      </a:lnTo>
                      <a:lnTo>
                        <a:pt x="5390" y="3773"/>
                      </a:lnTo>
                      <a:lnTo>
                        <a:pt x="5375" y="3758"/>
                      </a:lnTo>
                      <a:lnTo>
                        <a:pt x="5362" y="3740"/>
                      </a:lnTo>
                      <a:lnTo>
                        <a:pt x="5362" y="3740"/>
                      </a:lnTo>
                      <a:lnTo>
                        <a:pt x="5357" y="3731"/>
                      </a:lnTo>
                      <a:lnTo>
                        <a:pt x="5352" y="3721"/>
                      </a:lnTo>
                      <a:lnTo>
                        <a:pt x="5349" y="3710"/>
                      </a:lnTo>
                      <a:lnTo>
                        <a:pt x="5346" y="3700"/>
                      </a:lnTo>
                      <a:lnTo>
                        <a:pt x="5344" y="3679"/>
                      </a:lnTo>
                      <a:lnTo>
                        <a:pt x="5344" y="3658"/>
                      </a:lnTo>
                      <a:lnTo>
                        <a:pt x="5344" y="3638"/>
                      </a:lnTo>
                      <a:lnTo>
                        <a:pt x="5346" y="3623"/>
                      </a:lnTo>
                      <a:lnTo>
                        <a:pt x="5349" y="3610"/>
                      </a:lnTo>
                      <a:lnTo>
                        <a:pt x="5349" y="3610"/>
                      </a:lnTo>
                      <a:lnTo>
                        <a:pt x="5338" y="3601"/>
                      </a:lnTo>
                      <a:lnTo>
                        <a:pt x="5326" y="3591"/>
                      </a:lnTo>
                      <a:lnTo>
                        <a:pt x="5315" y="3576"/>
                      </a:lnTo>
                      <a:lnTo>
                        <a:pt x="5302" y="3560"/>
                      </a:lnTo>
                      <a:lnTo>
                        <a:pt x="5292" y="3544"/>
                      </a:lnTo>
                      <a:lnTo>
                        <a:pt x="5287" y="3534"/>
                      </a:lnTo>
                      <a:lnTo>
                        <a:pt x="5286" y="3524"/>
                      </a:lnTo>
                      <a:lnTo>
                        <a:pt x="5284" y="3516"/>
                      </a:lnTo>
                      <a:lnTo>
                        <a:pt x="5284" y="3507"/>
                      </a:lnTo>
                      <a:lnTo>
                        <a:pt x="5284" y="3507"/>
                      </a:lnTo>
                      <a:lnTo>
                        <a:pt x="5286" y="3497"/>
                      </a:lnTo>
                      <a:lnTo>
                        <a:pt x="5289" y="3487"/>
                      </a:lnTo>
                      <a:lnTo>
                        <a:pt x="5300" y="3464"/>
                      </a:lnTo>
                      <a:lnTo>
                        <a:pt x="5313" y="3442"/>
                      </a:lnTo>
                      <a:lnTo>
                        <a:pt x="5330" y="3421"/>
                      </a:lnTo>
                      <a:lnTo>
                        <a:pt x="5356" y="3385"/>
                      </a:lnTo>
                      <a:lnTo>
                        <a:pt x="5369" y="3370"/>
                      </a:lnTo>
                      <a:lnTo>
                        <a:pt x="5369" y="3370"/>
                      </a:lnTo>
                      <a:lnTo>
                        <a:pt x="5359" y="3372"/>
                      </a:lnTo>
                      <a:lnTo>
                        <a:pt x="5347" y="3373"/>
                      </a:lnTo>
                      <a:lnTo>
                        <a:pt x="5333" y="3375"/>
                      </a:lnTo>
                      <a:lnTo>
                        <a:pt x="5318" y="3373"/>
                      </a:lnTo>
                      <a:lnTo>
                        <a:pt x="5304" y="3372"/>
                      </a:lnTo>
                      <a:lnTo>
                        <a:pt x="5289" y="3367"/>
                      </a:lnTo>
                      <a:lnTo>
                        <a:pt x="5282" y="3362"/>
                      </a:lnTo>
                      <a:lnTo>
                        <a:pt x="5278" y="3357"/>
                      </a:lnTo>
                      <a:lnTo>
                        <a:pt x="5278" y="3357"/>
                      </a:lnTo>
                      <a:lnTo>
                        <a:pt x="5261" y="3336"/>
                      </a:lnTo>
                      <a:lnTo>
                        <a:pt x="5253" y="3326"/>
                      </a:lnTo>
                      <a:lnTo>
                        <a:pt x="5245" y="3318"/>
                      </a:lnTo>
                      <a:lnTo>
                        <a:pt x="5235" y="3312"/>
                      </a:lnTo>
                      <a:lnTo>
                        <a:pt x="5224" y="3305"/>
                      </a:lnTo>
                      <a:lnTo>
                        <a:pt x="5211" y="3300"/>
                      </a:lnTo>
                      <a:lnTo>
                        <a:pt x="5193" y="3299"/>
                      </a:lnTo>
                      <a:lnTo>
                        <a:pt x="5193" y="3299"/>
                      </a:lnTo>
                      <a:lnTo>
                        <a:pt x="5175" y="3299"/>
                      </a:lnTo>
                      <a:lnTo>
                        <a:pt x="5161" y="3299"/>
                      </a:lnTo>
                      <a:lnTo>
                        <a:pt x="5138" y="3300"/>
                      </a:lnTo>
                      <a:lnTo>
                        <a:pt x="5125" y="3304"/>
                      </a:lnTo>
                      <a:lnTo>
                        <a:pt x="5122" y="3305"/>
                      </a:lnTo>
                      <a:lnTo>
                        <a:pt x="5122" y="3305"/>
                      </a:lnTo>
                      <a:lnTo>
                        <a:pt x="5123" y="3307"/>
                      </a:lnTo>
                      <a:lnTo>
                        <a:pt x="5123" y="3313"/>
                      </a:lnTo>
                      <a:lnTo>
                        <a:pt x="5123" y="3320"/>
                      </a:lnTo>
                      <a:lnTo>
                        <a:pt x="5122" y="3323"/>
                      </a:lnTo>
                      <a:lnTo>
                        <a:pt x="5120" y="3326"/>
                      </a:lnTo>
                      <a:lnTo>
                        <a:pt x="5115" y="3330"/>
                      </a:lnTo>
                      <a:lnTo>
                        <a:pt x="5109" y="3331"/>
                      </a:lnTo>
                      <a:lnTo>
                        <a:pt x="5102" y="3333"/>
                      </a:lnTo>
                      <a:lnTo>
                        <a:pt x="5091" y="3333"/>
                      </a:lnTo>
                      <a:lnTo>
                        <a:pt x="5079" y="3331"/>
                      </a:lnTo>
                      <a:lnTo>
                        <a:pt x="5063" y="3330"/>
                      </a:lnTo>
                      <a:lnTo>
                        <a:pt x="5045" y="3325"/>
                      </a:lnTo>
                      <a:lnTo>
                        <a:pt x="5024" y="3318"/>
                      </a:lnTo>
                      <a:lnTo>
                        <a:pt x="5024" y="3318"/>
                      </a:lnTo>
                      <a:lnTo>
                        <a:pt x="4982" y="3304"/>
                      </a:lnTo>
                      <a:lnTo>
                        <a:pt x="4950" y="3289"/>
                      </a:lnTo>
                      <a:lnTo>
                        <a:pt x="4922" y="3274"/>
                      </a:lnTo>
                      <a:lnTo>
                        <a:pt x="4904" y="3261"/>
                      </a:lnTo>
                      <a:lnTo>
                        <a:pt x="4890" y="3250"/>
                      </a:lnTo>
                      <a:lnTo>
                        <a:pt x="4881" y="3242"/>
                      </a:lnTo>
                      <a:lnTo>
                        <a:pt x="4875" y="3234"/>
                      </a:lnTo>
                      <a:lnTo>
                        <a:pt x="4875" y="3234"/>
                      </a:lnTo>
                      <a:lnTo>
                        <a:pt x="4855" y="3237"/>
                      </a:lnTo>
                      <a:lnTo>
                        <a:pt x="4812" y="3244"/>
                      </a:lnTo>
                      <a:lnTo>
                        <a:pt x="4786" y="3247"/>
                      </a:lnTo>
                      <a:lnTo>
                        <a:pt x="4760" y="3247"/>
                      </a:lnTo>
                      <a:lnTo>
                        <a:pt x="4737" y="3245"/>
                      </a:lnTo>
                      <a:lnTo>
                        <a:pt x="4727" y="3244"/>
                      </a:lnTo>
                      <a:lnTo>
                        <a:pt x="4719" y="3240"/>
                      </a:lnTo>
                      <a:lnTo>
                        <a:pt x="4719" y="3240"/>
                      </a:lnTo>
                      <a:lnTo>
                        <a:pt x="4706" y="3232"/>
                      </a:lnTo>
                      <a:lnTo>
                        <a:pt x="4695" y="3226"/>
                      </a:lnTo>
                      <a:lnTo>
                        <a:pt x="4685" y="3218"/>
                      </a:lnTo>
                      <a:lnTo>
                        <a:pt x="4678" y="3209"/>
                      </a:lnTo>
                      <a:lnTo>
                        <a:pt x="4670" y="3200"/>
                      </a:lnTo>
                      <a:lnTo>
                        <a:pt x="4667" y="3195"/>
                      </a:lnTo>
                      <a:lnTo>
                        <a:pt x="4667" y="3195"/>
                      </a:lnTo>
                      <a:lnTo>
                        <a:pt x="4656" y="3195"/>
                      </a:lnTo>
                      <a:lnTo>
                        <a:pt x="4626" y="3192"/>
                      </a:lnTo>
                      <a:lnTo>
                        <a:pt x="4607" y="3190"/>
                      </a:lnTo>
                      <a:lnTo>
                        <a:pt x="4588" y="3187"/>
                      </a:lnTo>
                      <a:lnTo>
                        <a:pt x="4568" y="3182"/>
                      </a:lnTo>
                      <a:lnTo>
                        <a:pt x="4550" y="3175"/>
                      </a:lnTo>
                      <a:lnTo>
                        <a:pt x="4550" y="3175"/>
                      </a:lnTo>
                      <a:lnTo>
                        <a:pt x="4534" y="3167"/>
                      </a:lnTo>
                      <a:lnTo>
                        <a:pt x="4518" y="3156"/>
                      </a:lnTo>
                      <a:lnTo>
                        <a:pt x="4503" y="3145"/>
                      </a:lnTo>
                      <a:lnTo>
                        <a:pt x="4492" y="3132"/>
                      </a:lnTo>
                      <a:lnTo>
                        <a:pt x="4472" y="3112"/>
                      </a:lnTo>
                      <a:lnTo>
                        <a:pt x="4466" y="3104"/>
                      </a:lnTo>
                      <a:lnTo>
                        <a:pt x="4466" y="3104"/>
                      </a:lnTo>
                      <a:lnTo>
                        <a:pt x="4466" y="3104"/>
                      </a:lnTo>
                      <a:lnTo>
                        <a:pt x="4459" y="3104"/>
                      </a:lnTo>
                      <a:lnTo>
                        <a:pt x="4443" y="3099"/>
                      </a:lnTo>
                      <a:lnTo>
                        <a:pt x="4407" y="3091"/>
                      </a:lnTo>
                      <a:lnTo>
                        <a:pt x="4407" y="3091"/>
                      </a:lnTo>
                      <a:lnTo>
                        <a:pt x="4396" y="3088"/>
                      </a:lnTo>
                      <a:lnTo>
                        <a:pt x="4386" y="3083"/>
                      </a:lnTo>
                      <a:lnTo>
                        <a:pt x="4376" y="3076"/>
                      </a:lnTo>
                      <a:lnTo>
                        <a:pt x="4368" y="3071"/>
                      </a:lnTo>
                      <a:lnTo>
                        <a:pt x="4355" y="3057"/>
                      </a:lnTo>
                      <a:lnTo>
                        <a:pt x="4346" y="3042"/>
                      </a:lnTo>
                      <a:lnTo>
                        <a:pt x="4337" y="3029"/>
                      </a:lnTo>
                      <a:lnTo>
                        <a:pt x="4333" y="3018"/>
                      </a:lnTo>
                      <a:lnTo>
                        <a:pt x="4329" y="3007"/>
                      </a:lnTo>
                      <a:lnTo>
                        <a:pt x="4329" y="3007"/>
                      </a:lnTo>
                      <a:lnTo>
                        <a:pt x="4318" y="2997"/>
                      </a:lnTo>
                      <a:lnTo>
                        <a:pt x="4277" y="2961"/>
                      </a:lnTo>
                      <a:lnTo>
                        <a:pt x="4277" y="2961"/>
                      </a:lnTo>
                      <a:lnTo>
                        <a:pt x="4264" y="2948"/>
                      </a:lnTo>
                      <a:lnTo>
                        <a:pt x="4256" y="2935"/>
                      </a:lnTo>
                      <a:lnTo>
                        <a:pt x="4251" y="2922"/>
                      </a:lnTo>
                      <a:lnTo>
                        <a:pt x="4250" y="2912"/>
                      </a:lnTo>
                      <a:lnTo>
                        <a:pt x="4250" y="2903"/>
                      </a:lnTo>
                      <a:lnTo>
                        <a:pt x="4250" y="2896"/>
                      </a:lnTo>
                      <a:lnTo>
                        <a:pt x="4251" y="2890"/>
                      </a:lnTo>
                      <a:lnTo>
                        <a:pt x="4251" y="2890"/>
                      </a:lnTo>
                      <a:lnTo>
                        <a:pt x="4248" y="2886"/>
                      </a:lnTo>
                      <a:lnTo>
                        <a:pt x="4238" y="2873"/>
                      </a:lnTo>
                      <a:lnTo>
                        <a:pt x="4234" y="2865"/>
                      </a:lnTo>
                      <a:lnTo>
                        <a:pt x="4229" y="2854"/>
                      </a:lnTo>
                      <a:lnTo>
                        <a:pt x="4224" y="2841"/>
                      </a:lnTo>
                      <a:lnTo>
                        <a:pt x="4219" y="2825"/>
                      </a:lnTo>
                      <a:lnTo>
                        <a:pt x="4219" y="2825"/>
                      </a:lnTo>
                      <a:lnTo>
                        <a:pt x="4217" y="2808"/>
                      </a:lnTo>
                      <a:lnTo>
                        <a:pt x="4217" y="2792"/>
                      </a:lnTo>
                      <a:lnTo>
                        <a:pt x="4219" y="2778"/>
                      </a:lnTo>
                      <a:lnTo>
                        <a:pt x="4222" y="2765"/>
                      </a:lnTo>
                      <a:lnTo>
                        <a:pt x="4229" y="2747"/>
                      </a:lnTo>
                      <a:lnTo>
                        <a:pt x="4232" y="2740"/>
                      </a:lnTo>
                      <a:lnTo>
                        <a:pt x="4232" y="2740"/>
                      </a:lnTo>
                      <a:lnTo>
                        <a:pt x="4222" y="2718"/>
                      </a:lnTo>
                      <a:lnTo>
                        <a:pt x="4214" y="2692"/>
                      </a:lnTo>
                      <a:lnTo>
                        <a:pt x="4206" y="2662"/>
                      </a:lnTo>
                      <a:lnTo>
                        <a:pt x="4206" y="2662"/>
                      </a:lnTo>
                      <a:lnTo>
                        <a:pt x="4204" y="2654"/>
                      </a:lnTo>
                      <a:lnTo>
                        <a:pt x="4204" y="2646"/>
                      </a:lnTo>
                      <a:lnTo>
                        <a:pt x="4206" y="2630"/>
                      </a:lnTo>
                      <a:lnTo>
                        <a:pt x="4209" y="2614"/>
                      </a:lnTo>
                      <a:lnTo>
                        <a:pt x="4216" y="2597"/>
                      </a:lnTo>
                      <a:lnTo>
                        <a:pt x="4227" y="2575"/>
                      </a:lnTo>
                      <a:lnTo>
                        <a:pt x="4232" y="2565"/>
                      </a:lnTo>
                      <a:lnTo>
                        <a:pt x="4232" y="2565"/>
                      </a:lnTo>
                      <a:lnTo>
                        <a:pt x="4229" y="2558"/>
                      </a:lnTo>
                      <a:lnTo>
                        <a:pt x="4222" y="2542"/>
                      </a:lnTo>
                      <a:lnTo>
                        <a:pt x="4219" y="2531"/>
                      </a:lnTo>
                      <a:lnTo>
                        <a:pt x="4216" y="2516"/>
                      </a:lnTo>
                      <a:lnTo>
                        <a:pt x="4214" y="2503"/>
                      </a:lnTo>
                      <a:lnTo>
                        <a:pt x="4212" y="2487"/>
                      </a:lnTo>
                      <a:lnTo>
                        <a:pt x="4212" y="2403"/>
                      </a:lnTo>
                      <a:lnTo>
                        <a:pt x="4212" y="2403"/>
                      </a:lnTo>
                      <a:lnTo>
                        <a:pt x="4136" y="2388"/>
                      </a:lnTo>
                      <a:lnTo>
                        <a:pt x="3949" y="2351"/>
                      </a:lnTo>
                      <a:lnTo>
                        <a:pt x="3832" y="2328"/>
                      </a:lnTo>
                      <a:lnTo>
                        <a:pt x="3709" y="2302"/>
                      </a:lnTo>
                      <a:lnTo>
                        <a:pt x="3589" y="2274"/>
                      </a:lnTo>
                      <a:lnTo>
                        <a:pt x="3478" y="2247"/>
                      </a:lnTo>
                      <a:lnTo>
                        <a:pt x="3478" y="2247"/>
                      </a:lnTo>
                      <a:lnTo>
                        <a:pt x="3425" y="2232"/>
                      </a:lnTo>
                      <a:lnTo>
                        <a:pt x="3368" y="2216"/>
                      </a:lnTo>
                      <a:lnTo>
                        <a:pt x="3245" y="2180"/>
                      </a:lnTo>
                      <a:lnTo>
                        <a:pt x="3113" y="2143"/>
                      </a:lnTo>
                      <a:lnTo>
                        <a:pt x="3047" y="2125"/>
                      </a:lnTo>
                      <a:lnTo>
                        <a:pt x="2978" y="2107"/>
                      </a:lnTo>
                      <a:lnTo>
                        <a:pt x="2912" y="2094"/>
                      </a:lnTo>
                      <a:lnTo>
                        <a:pt x="2845" y="2081"/>
                      </a:lnTo>
                      <a:lnTo>
                        <a:pt x="2780" y="2073"/>
                      </a:lnTo>
                      <a:lnTo>
                        <a:pt x="2717" y="2066"/>
                      </a:lnTo>
                      <a:lnTo>
                        <a:pt x="2686" y="2065"/>
                      </a:lnTo>
                      <a:lnTo>
                        <a:pt x="2655" y="2065"/>
                      </a:lnTo>
                      <a:lnTo>
                        <a:pt x="2626" y="2066"/>
                      </a:lnTo>
                      <a:lnTo>
                        <a:pt x="2597" y="2068"/>
                      </a:lnTo>
                      <a:lnTo>
                        <a:pt x="2569" y="2071"/>
                      </a:lnTo>
                      <a:lnTo>
                        <a:pt x="2542" y="2076"/>
                      </a:lnTo>
                      <a:lnTo>
                        <a:pt x="2516" y="2083"/>
                      </a:lnTo>
                      <a:lnTo>
                        <a:pt x="2491" y="2091"/>
                      </a:lnTo>
                      <a:lnTo>
                        <a:pt x="2491" y="2091"/>
                      </a:lnTo>
                      <a:lnTo>
                        <a:pt x="2467" y="2101"/>
                      </a:lnTo>
                      <a:lnTo>
                        <a:pt x="2444" y="2110"/>
                      </a:lnTo>
                      <a:lnTo>
                        <a:pt x="2421" y="2120"/>
                      </a:lnTo>
                      <a:lnTo>
                        <a:pt x="2399" y="2131"/>
                      </a:lnTo>
                      <a:lnTo>
                        <a:pt x="2358" y="2156"/>
                      </a:lnTo>
                      <a:lnTo>
                        <a:pt x="2318" y="2183"/>
                      </a:lnTo>
                      <a:lnTo>
                        <a:pt x="2282" y="2213"/>
                      </a:lnTo>
                      <a:lnTo>
                        <a:pt x="2248" y="2245"/>
                      </a:lnTo>
                      <a:lnTo>
                        <a:pt x="2218" y="2279"/>
                      </a:lnTo>
                      <a:lnTo>
                        <a:pt x="2191" y="2313"/>
                      </a:lnTo>
                      <a:lnTo>
                        <a:pt x="2167" y="2351"/>
                      </a:lnTo>
                      <a:lnTo>
                        <a:pt x="2144" y="2390"/>
                      </a:lnTo>
                      <a:lnTo>
                        <a:pt x="2126" y="2429"/>
                      </a:lnTo>
                      <a:lnTo>
                        <a:pt x="2111" y="2468"/>
                      </a:lnTo>
                      <a:lnTo>
                        <a:pt x="2098" y="2508"/>
                      </a:lnTo>
                      <a:lnTo>
                        <a:pt x="2090" y="2549"/>
                      </a:lnTo>
                      <a:lnTo>
                        <a:pt x="2084" y="2589"/>
                      </a:lnTo>
                      <a:lnTo>
                        <a:pt x="2082" y="2630"/>
                      </a:lnTo>
                      <a:lnTo>
                        <a:pt x="2082" y="2630"/>
                      </a:lnTo>
                      <a:lnTo>
                        <a:pt x="2082" y="2649"/>
                      </a:lnTo>
                      <a:lnTo>
                        <a:pt x="2084" y="2670"/>
                      </a:lnTo>
                      <a:lnTo>
                        <a:pt x="2089" y="2711"/>
                      </a:lnTo>
                      <a:lnTo>
                        <a:pt x="2098" y="2753"/>
                      </a:lnTo>
                      <a:lnTo>
                        <a:pt x="2110" y="2795"/>
                      </a:lnTo>
                      <a:lnTo>
                        <a:pt x="2124" y="2838"/>
                      </a:lnTo>
                      <a:lnTo>
                        <a:pt x="2141" y="2880"/>
                      </a:lnTo>
                      <a:lnTo>
                        <a:pt x="2175" y="2961"/>
                      </a:lnTo>
                      <a:lnTo>
                        <a:pt x="2209" y="3041"/>
                      </a:lnTo>
                      <a:lnTo>
                        <a:pt x="2223" y="3078"/>
                      </a:lnTo>
                      <a:lnTo>
                        <a:pt x="2236" y="3115"/>
                      </a:lnTo>
                      <a:lnTo>
                        <a:pt x="2248" y="3149"/>
                      </a:lnTo>
                      <a:lnTo>
                        <a:pt x="2254" y="3182"/>
                      </a:lnTo>
                      <a:lnTo>
                        <a:pt x="2257" y="3213"/>
                      </a:lnTo>
                      <a:lnTo>
                        <a:pt x="2259" y="3227"/>
                      </a:lnTo>
                      <a:lnTo>
                        <a:pt x="2257" y="3240"/>
                      </a:lnTo>
                      <a:lnTo>
                        <a:pt x="2257" y="3240"/>
                      </a:lnTo>
                      <a:lnTo>
                        <a:pt x="2241" y="3367"/>
                      </a:lnTo>
                      <a:lnTo>
                        <a:pt x="2222" y="3511"/>
                      </a:lnTo>
                      <a:lnTo>
                        <a:pt x="2205" y="3645"/>
                      </a:lnTo>
                      <a:lnTo>
                        <a:pt x="2201" y="3697"/>
                      </a:lnTo>
                      <a:lnTo>
                        <a:pt x="2199" y="3734"/>
                      </a:lnTo>
                      <a:lnTo>
                        <a:pt x="2199" y="3734"/>
                      </a:lnTo>
                      <a:lnTo>
                        <a:pt x="2201" y="3792"/>
                      </a:lnTo>
                      <a:lnTo>
                        <a:pt x="2202" y="3848"/>
                      </a:lnTo>
                      <a:lnTo>
                        <a:pt x="2205" y="3903"/>
                      </a:lnTo>
                      <a:lnTo>
                        <a:pt x="2205" y="3903"/>
                      </a:lnTo>
                      <a:lnTo>
                        <a:pt x="2222" y="3908"/>
                      </a:lnTo>
                      <a:lnTo>
                        <a:pt x="2236" y="3914"/>
                      </a:lnTo>
                      <a:lnTo>
                        <a:pt x="2256" y="3922"/>
                      </a:lnTo>
                      <a:lnTo>
                        <a:pt x="2275" y="3935"/>
                      </a:lnTo>
                      <a:lnTo>
                        <a:pt x="2285" y="3942"/>
                      </a:lnTo>
                      <a:lnTo>
                        <a:pt x="2293" y="3950"/>
                      </a:lnTo>
                      <a:lnTo>
                        <a:pt x="2301" y="3958"/>
                      </a:lnTo>
                      <a:lnTo>
                        <a:pt x="2308" y="3966"/>
                      </a:lnTo>
                      <a:lnTo>
                        <a:pt x="2313" y="3976"/>
                      </a:lnTo>
                      <a:lnTo>
                        <a:pt x="2316" y="3987"/>
                      </a:lnTo>
                      <a:lnTo>
                        <a:pt x="2316" y="3987"/>
                      </a:lnTo>
                      <a:lnTo>
                        <a:pt x="2324" y="4023"/>
                      </a:lnTo>
                      <a:lnTo>
                        <a:pt x="2327" y="4044"/>
                      </a:lnTo>
                      <a:lnTo>
                        <a:pt x="2329" y="4059"/>
                      </a:lnTo>
                      <a:lnTo>
                        <a:pt x="2329" y="4059"/>
                      </a:lnTo>
                      <a:lnTo>
                        <a:pt x="2339" y="4063"/>
                      </a:lnTo>
                      <a:lnTo>
                        <a:pt x="2350" y="4068"/>
                      </a:lnTo>
                      <a:lnTo>
                        <a:pt x="2363" y="4075"/>
                      </a:lnTo>
                      <a:lnTo>
                        <a:pt x="2374" y="4083"/>
                      </a:lnTo>
                      <a:lnTo>
                        <a:pt x="2386" y="4093"/>
                      </a:lnTo>
                      <a:lnTo>
                        <a:pt x="2395" y="4104"/>
                      </a:lnTo>
                      <a:lnTo>
                        <a:pt x="2399" y="4111"/>
                      </a:lnTo>
                      <a:lnTo>
                        <a:pt x="2400" y="4117"/>
                      </a:lnTo>
                      <a:lnTo>
                        <a:pt x="2400" y="4117"/>
                      </a:lnTo>
                      <a:lnTo>
                        <a:pt x="2402" y="4132"/>
                      </a:lnTo>
                      <a:lnTo>
                        <a:pt x="2404" y="4145"/>
                      </a:lnTo>
                      <a:lnTo>
                        <a:pt x="2404" y="4172"/>
                      </a:lnTo>
                      <a:lnTo>
                        <a:pt x="2400" y="4201"/>
                      </a:lnTo>
                      <a:lnTo>
                        <a:pt x="2400" y="4201"/>
                      </a:lnTo>
                      <a:lnTo>
                        <a:pt x="2444" y="4205"/>
                      </a:lnTo>
                      <a:lnTo>
                        <a:pt x="2475" y="4210"/>
                      </a:lnTo>
                      <a:lnTo>
                        <a:pt x="2485" y="4213"/>
                      </a:lnTo>
                      <a:lnTo>
                        <a:pt x="2491" y="4214"/>
                      </a:lnTo>
                      <a:lnTo>
                        <a:pt x="2517" y="4240"/>
                      </a:lnTo>
                      <a:lnTo>
                        <a:pt x="2517" y="4240"/>
                      </a:lnTo>
                      <a:lnTo>
                        <a:pt x="2519" y="4234"/>
                      </a:lnTo>
                      <a:lnTo>
                        <a:pt x="2522" y="4226"/>
                      </a:lnTo>
                      <a:lnTo>
                        <a:pt x="2527" y="4218"/>
                      </a:lnTo>
                      <a:lnTo>
                        <a:pt x="2535" y="4210"/>
                      </a:lnTo>
                      <a:lnTo>
                        <a:pt x="2546" y="4201"/>
                      </a:lnTo>
                      <a:lnTo>
                        <a:pt x="2561" y="4193"/>
                      </a:lnTo>
                      <a:lnTo>
                        <a:pt x="2571" y="4190"/>
                      </a:lnTo>
                      <a:lnTo>
                        <a:pt x="2582" y="4188"/>
                      </a:lnTo>
                      <a:lnTo>
                        <a:pt x="2582" y="4188"/>
                      </a:lnTo>
                      <a:lnTo>
                        <a:pt x="2594" y="4187"/>
                      </a:lnTo>
                      <a:lnTo>
                        <a:pt x="2607" y="4187"/>
                      </a:lnTo>
                      <a:lnTo>
                        <a:pt x="2631" y="4190"/>
                      </a:lnTo>
                      <a:lnTo>
                        <a:pt x="2657" y="4197"/>
                      </a:lnTo>
                      <a:lnTo>
                        <a:pt x="2680" y="4205"/>
                      </a:lnTo>
                      <a:lnTo>
                        <a:pt x="2701" y="4213"/>
                      </a:lnTo>
                      <a:lnTo>
                        <a:pt x="2717" y="4219"/>
                      </a:lnTo>
                      <a:lnTo>
                        <a:pt x="2732" y="4227"/>
                      </a:lnTo>
                      <a:lnTo>
                        <a:pt x="2732" y="4227"/>
                      </a:lnTo>
                      <a:lnTo>
                        <a:pt x="2741" y="4226"/>
                      </a:lnTo>
                      <a:lnTo>
                        <a:pt x="2751" y="4226"/>
                      </a:lnTo>
                      <a:lnTo>
                        <a:pt x="2764" y="4227"/>
                      </a:lnTo>
                      <a:lnTo>
                        <a:pt x="2780" y="4234"/>
                      </a:lnTo>
                      <a:lnTo>
                        <a:pt x="2788" y="4237"/>
                      </a:lnTo>
                      <a:lnTo>
                        <a:pt x="2798" y="4244"/>
                      </a:lnTo>
                      <a:lnTo>
                        <a:pt x="2806" y="4252"/>
                      </a:lnTo>
                      <a:lnTo>
                        <a:pt x="2816" y="4262"/>
                      </a:lnTo>
                      <a:lnTo>
                        <a:pt x="2826" y="4273"/>
                      </a:lnTo>
                      <a:lnTo>
                        <a:pt x="2835" y="4286"/>
                      </a:lnTo>
                      <a:lnTo>
                        <a:pt x="2835" y="4286"/>
                      </a:lnTo>
                      <a:lnTo>
                        <a:pt x="2855" y="4315"/>
                      </a:lnTo>
                      <a:lnTo>
                        <a:pt x="2871" y="4343"/>
                      </a:lnTo>
                      <a:lnTo>
                        <a:pt x="2884" y="4370"/>
                      </a:lnTo>
                      <a:lnTo>
                        <a:pt x="2887" y="4382"/>
                      </a:lnTo>
                      <a:lnTo>
                        <a:pt x="2891" y="4395"/>
                      </a:lnTo>
                      <a:lnTo>
                        <a:pt x="2892" y="4406"/>
                      </a:lnTo>
                      <a:lnTo>
                        <a:pt x="2892" y="4416"/>
                      </a:lnTo>
                      <a:lnTo>
                        <a:pt x="2889" y="4425"/>
                      </a:lnTo>
                      <a:lnTo>
                        <a:pt x="2886" y="4435"/>
                      </a:lnTo>
                      <a:lnTo>
                        <a:pt x="2878" y="4443"/>
                      </a:lnTo>
                      <a:lnTo>
                        <a:pt x="2870" y="4450"/>
                      </a:lnTo>
                      <a:lnTo>
                        <a:pt x="2857" y="4456"/>
                      </a:lnTo>
                      <a:lnTo>
                        <a:pt x="2842" y="4461"/>
                      </a:lnTo>
                      <a:lnTo>
                        <a:pt x="2842" y="4461"/>
                      </a:lnTo>
                      <a:lnTo>
                        <a:pt x="2826" y="4464"/>
                      </a:lnTo>
                      <a:lnTo>
                        <a:pt x="2810" y="4466"/>
                      </a:lnTo>
                      <a:lnTo>
                        <a:pt x="2793" y="4466"/>
                      </a:lnTo>
                      <a:lnTo>
                        <a:pt x="2777" y="4466"/>
                      </a:lnTo>
                      <a:lnTo>
                        <a:pt x="2761" y="4463"/>
                      </a:lnTo>
                      <a:lnTo>
                        <a:pt x="2746" y="4461"/>
                      </a:lnTo>
                      <a:lnTo>
                        <a:pt x="2719" y="4453"/>
                      </a:lnTo>
                      <a:lnTo>
                        <a:pt x="2694" y="4443"/>
                      </a:lnTo>
                      <a:lnTo>
                        <a:pt x="2675" y="4434"/>
                      </a:lnTo>
                      <a:lnTo>
                        <a:pt x="2654" y="4422"/>
                      </a:lnTo>
                      <a:lnTo>
                        <a:pt x="2556" y="4442"/>
                      </a:lnTo>
                      <a:lnTo>
                        <a:pt x="2556" y="4442"/>
                      </a:lnTo>
                      <a:lnTo>
                        <a:pt x="2563" y="4448"/>
                      </a:lnTo>
                      <a:lnTo>
                        <a:pt x="2577" y="4466"/>
                      </a:lnTo>
                      <a:lnTo>
                        <a:pt x="2585" y="4479"/>
                      </a:lnTo>
                      <a:lnTo>
                        <a:pt x="2594" y="4494"/>
                      </a:lnTo>
                      <a:lnTo>
                        <a:pt x="2598" y="4510"/>
                      </a:lnTo>
                      <a:lnTo>
                        <a:pt x="2602" y="4526"/>
                      </a:lnTo>
                      <a:lnTo>
                        <a:pt x="2602" y="4526"/>
                      </a:lnTo>
                      <a:lnTo>
                        <a:pt x="2605" y="4544"/>
                      </a:lnTo>
                      <a:lnTo>
                        <a:pt x="2608" y="4562"/>
                      </a:lnTo>
                      <a:lnTo>
                        <a:pt x="2611" y="4580"/>
                      </a:lnTo>
                      <a:lnTo>
                        <a:pt x="2615" y="4598"/>
                      </a:lnTo>
                      <a:lnTo>
                        <a:pt x="2615" y="4606"/>
                      </a:lnTo>
                      <a:lnTo>
                        <a:pt x="2613" y="4614"/>
                      </a:lnTo>
                      <a:lnTo>
                        <a:pt x="2611" y="4622"/>
                      </a:lnTo>
                      <a:lnTo>
                        <a:pt x="2608" y="4628"/>
                      </a:lnTo>
                      <a:lnTo>
                        <a:pt x="2603" y="4635"/>
                      </a:lnTo>
                      <a:lnTo>
                        <a:pt x="2595" y="4640"/>
                      </a:lnTo>
                      <a:lnTo>
                        <a:pt x="2587" y="4645"/>
                      </a:lnTo>
                      <a:lnTo>
                        <a:pt x="2576" y="4650"/>
                      </a:lnTo>
                      <a:lnTo>
                        <a:pt x="2576" y="4650"/>
                      </a:lnTo>
                      <a:lnTo>
                        <a:pt x="2532" y="4663"/>
                      </a:lnTo>
                      <a:lnTo>
                        <a:pt x="2514" y="4669"/>
                      </a:lnTo>
                      <a:lnTo>
                        <a:pt x="2496" y="4672"/>
                      </a:lnTo>
                      <a:lnTo>
                        <a:pt x="2480" y="4676"/>
                      </a:lnTo>
                      <a:lnTo>
                        <a:pt x="2460" y="4676"/>
                      </a:lnTo>
                      <a:lnTo>
                        <a:pt x="2441" y="4674"/>
                      </a:lnTo>
                      <a:lnTo>
                        <a:pt x="2420" y="4669"/>
                      </a:lnTo>
                      <a:lnTo>
                        <a:pt x="2420" y="4669"/>
                      </a:lnTo>
                      <a:lnTo>
                        <a:pt x="2394" y="4661"/>
                      </a:lnTo>
                      <a:lnTo>
                        <a:pt x="2365" y="4646"/>
                      </a:lnTo>
                      <a:lnTo>
                        <a:pt x="2335" y="4632"/>
                      </a:lnTo>
                      <a:lnTo>
                        <a:pt x="2306" y="4614"/>
                      </a:lnTo>
                      <a:lnTo>
                        <a:pt x="2257" y="4585"/>
                      </a:lnTo>
                      <a:lnTo>
                        <a:pt x="2238" y="4572"/>
                      </a:lnTo>
                      <a:lnTo>
                        <a:pt x="2238" y="4572"/>
                      </a:lnTo>
                      <a:lnTo>
                        <a:pt x="2214" y="4570"/>
                      </a:lnTo>
                      <a:lnTo>
                        <a:pt x="2188" y="4570"/>
                      </a:lnTo>
                      <a:lnTo>
                        <a:pt x="2154" y="4573"/>
                      </a:lnTo>
                      <a:lnTo>
                        <a:pt x="2134" y="4578"/>
                      </a:lnTo>
                      <a:lnTo>
                        <a:pt x="2115" y="4581"/>
                      </a:lnTo>
                      <a:lnTo>
                        <a:pt x="2095" y="4588"/>
                      </a:lnTo>
                      <a:lnTo>
                        <a:pt x="2074" y="4596"/>
                      </a:lnTo>
                      <a:lnTo>
                        <a:pt x="2053" y="4606"/>
                      </a:lnTo>
                      <a:lnTo>
                        <a:pt x="2032" y="4619"/>
                      </a:lnTo>
                      <a:lnTo>
                        <a:pt x="2011" y="4633"/>
                      </a:lnTo>
                      <a:lnTo>
                        <a:pt x="1991" y="4650"/>
                      </a:lnTo>
                      <a:lnTo>
                        <a:pt x="1991" y="4650"/>
                      </a:lnTo>
                      <a:lnTo>
                        <a:pt x="1973" y="4669"/>
                      </a:lnTo>
                      <a:lnTo>
                        <a:pt x="1957" y="4689"/>
                      </a:lnTo>
                      <a:lnTo>
                        <a:pt x="1942" y="4710"/>
                      </a:lnTo>
                      <a:lnTo>
                        <a:pt x="1929" y="4731"/>
                      </a:lnTo>
                      <a:lnTo>
                        <a:pt x="1918" y="4753"/>
                      </a:lnTo>
                      <a:lnTo>
                        <a:pt x="1908" y="4775"/>
                      </a:lnTo>
                      <a:lnTo>
                        <a:pt x="1900" y="4796"/>
                      </a:lnTo>
                      <a:lnTo>
                        <a:pt x="1894" y="4815"/>
                      </a:lnTo>
                      <a:lnTo>
                        <a:pt x="1884" y="4852"/>
                      </a:lnTo>
                      <a:lnTo>
                        <a:pt x="1876" y="4882"/>
                      </a:lnTo>
                      <a:lnTo>
                        <a:pt x="1871" y="4903"/>
                      </a:lnTo>
                      <a:lnTo>
                        <a:pt x="1869" y="4908"/>
                      </a:lnTo>
                      <a:lnTo>
                        <a:pt x="1868" y="4909"/>
                      </a:lnTo>
                      <a:lnTo>
                        <a:pt x="1868" y="4909"/>
                      </a:lnTo>
                      <a:lnTo>
                        <a:pt x="1866" y="4908"/>
                      </a:lnTo>
                      <a:lnTo>
                        <a:pt x="1863" y="4904"/>
                      </a:lnTo>
                      <a:lnTo>
                        <a:pt x="1855" y="4891"/>
                      </a:lnTo>
                      <a:lnTo>
                        <a:pt x="1835" y="4849"/>
                      </a:lnTo>
                      <a:lnTo>
                        <a:pt x="1814" y="4801"/>
                      </a:lnTo>
                      <a:lnTo>
                        <a:pt x="1804" y="4781"/>
                      </a:lnTo>
                      <a:lnTo>
                        <a:pt x="1796" y="4766"/>
                      </a:lnTo>
                      <a:lnTo>
                        <a:pt x="1796" y="4766"/>
                      </a:lnTo>
                      <a:lnTo>
                        <a:pt x="1790" y="4755"/>
                      </a:lnTo>
                      <a:lnTo>
                        <a:pt x="1785" y="4744"/>
                      </a:lnTo>
                      <a:lnTo>
                        <a:pt x="1782" y="4732"/>
                      </a:lnTo>
                      <a:lnTo>
                        <a:pt x="1780" y="4723"/>
                      </a:lnTo>
                      <a:lnTo>
                        <a:pt x="1777" y="4708"/>
                      </a:lnTo>
                      <a:lnTo>
                        <a:pt x="1777" y="4701"/>
                      </a:lnTo>
                      <a:lnTo>
                        <a:pt x="1777" y="4701"/>
                      </a:lnTo>
                      <a:lnTo>
                        <a:pt x="1774" y="4697"/>
                      </a:lnTo>
                      <a:lnTo>
                        <a:pt x="1767" y="4680"/>
                      </a:lnTo>
                      <a:lnTo>
                        <a:pt x="1759" y="4656"/>
                      </a:lnTo>
                      <a:lnTo>
                        <a:pt x="1756" y="4641"/>
                      </a:lnTo>
                      <a:lnTo>
                        <a:pt x="1752" y="4625"/>
                      </a:lnTo>
                      <a:lnTo>
                        <a:pt x="1751" y="4607"/>
                      </a:lnTo>
                      <a:lnTo>
                        <a:pt x="1751" y="4589"/>
                      </a:lnTo>
                      <a:lnTo>
                        <a:pt x="1751" y="4570"/>
                      </a:lnTo>
                      <a:lnTo>
                        <a:pt x="1756" y="4549"/>
                      </a:lnTo>
                      <a:lnTo>
                        <a:pt x="1761" y="4529"/>
                      </a:lnTo>
                      <a:lnTo>
                        <a:pt x="1769" y="4508"/>
                      </a:lnTo>
                      <a:lnTo>
                        <a:pt x="1782" y="4487"/>
                      </a:lnTo>
                      <a:lnTo>
                        <a:pt x="1796" y="4468"/>
                      </a:lnTo>
                      <a:lnTo>
                        <a:pt x="1796" y="4468"/>
                      </a:lnTo>
                      <a:lnTo>
                        <a:pt x="1814" y="4448"/>
                      </a:lnTo>
                      <a:lnTo>
                        <a:pt x="1832" y="4432"/>
                      </a:lnTo>
                      <a:lnTo>
                        <a:pt x="1852" y="4419"/>
                      </a:lnTo>
                      <a:lnTo>
                        <a:pt x="1871" y="4406"/>
                      </a:lnTo>
                      <a:lnTo>
                        <a:pt x="1890" y="4396"/>
                      </a:lnTo>
                      <a:lnTo>
                        <a:pt x="1910" y="4388"/>
                      </a:lnTo>
                      <a:lnTo>
                        <a:pt x="1929" y="4382"/>
                      </a:lnTo>
                      <a:lnTo>
                        <a:pt x="1947" y="4375"/>
                      </a:lnTo>
                      <a:lnTo>
                        <a:pt x="1980" y="4369"/>
                      </a:lnTo>
                      <a:lnTo>
                        <a:pt x="2006" y="4365"/>
                      </a:lnTo>
                      <a:lnTo>
                        <a:pt x="2030" y="4364"/>
                      </a:lnTo>
                      <a:lnTo>
                        <a:pt x="2030" y="4364"/>
                      </a:lnTo>
                      <a:lnTo>
                        <a:pt x="2028" y="4364"/>
                      </a:lnTo>
                      <a:lnTo>
                        <a:pt x="2027" y="4362"/>
                      </a:lnTo>
                      <a:lnTo>
                        <a:pt x="2025" y="4359"/>
                      </a:lnTo>
                      <a:lnTo>
                        <a:pt x="2024" y="4352"/>
                      </a:lnTo>
                      <a:lnTo>
                        <a:pt x="2025" y="4343"/>
                      </a:lnTo>
                      <a:lnTo>
                        <a:pt x="2027" y="4330"/>
                      </a:lnTo>
                      <a:lnTo>
                        <a:pt x="2030" y="4312"/>
                      </a:lnTo>
                      <a:lnTo>
                        <a:pt x="2030" y="4312"/>
                      </a:lnTo>
                      <a:lnTo>
                        <a:pt x="2038" y="4278"/>
                      </a:lnTo>
                      <a:lnTo>
                        <a:pt x="2045" y="4258"/>
                      </a:lnTo>
                      <a:lnTo>
                        <a:pt x="2050" y="4247"/>
                      </a:lnTo>
                      <a:lnTo>
                        <a:pt x="2050" y="4247"/>
                      </a:lnTo>
                      <a:lnTo>
                        <a:pt x="2059" y="4206"/>
                      </a:lnTo>
                      <a:lnTo>
                        <a:pt x="2063" y="4175"/>
                      </a:lnTo>
                      <a:lnTo>
                        <a:pt x="2064" y="4164"/>
                      </a:lnTo>
                      <a:lnTo>
                        <a:pt x="2063" y="4156"/>
                      </a:lnTo>
                      <a:lnTo>
                        <a:pt x="2063" y="4156"/>
                      </a:lnTo>
                      <a:lnTo>
                        <a:pt x="2020" y="4096"/>
                      </a:lnTo>
                      <a:lnTo>
                        <a:pt x="1934" y="3976"/>
                      </a:lnTo>
                      <a:lnTo>
                        <a:pt x="1809" y="3805"/>
                      </a:lnTo>
                      <a:lnTo>
                        <a:pt x="1809" y="3805"/>
                      </a:lnTo>
                      <a:lnTo>
                        <a:pt x="1816" y="3792"/>
                      </a:lnTo>
                      <a:lnTo>
                        <a:pt x="1822" y="3776"/>
                      </a:lnTo>
                      <a:lnTo>
                        <a:pt x="1830" y="3755"/>
                      </a:lnTo>
                      <a:lnTo>
                        <a:pt x="1837" y="3729"/>
                      </a:lnTo>
                      <a:lnTo>
                        <a:pt x="1843" y="3698"/>
                      </a:lnTo>
                      <a:lnTo>
                        <a:pt x="1848" y="3662"/>
                      </a:lnTo>
                      <a:lnTo>
                        <a:pt x="1848" y="3643"/>
                      </a:lnTo>
                      <a:lnTo>
                        <a:pt x="1848" y="3623"/>
                      </a:lnTo>
                      <a:lnTo>
                        <a:pt x="1848" y="3623"/>
                      </a:lnTo>
                      <a:lnTo>
                        <a:pt x="1847" y="3583"/>
                      </a:lnTo>
                      <a:lnTo>
                        <a:pt x="1843" y="3544"/>
                      </a:lnTo>
                      <a:lnTo>
                        <a:pt x="1839" y="3507"/>
                      </a:lnTo>
                      <a:lnTo>
                        <a:pt x="1834" y="3472"/>
                      </a:lnTo>
                      <a:lnTo>
                        <a:pt x="1826" y="3443"/>
                      </a:lnTo>
                      <a:lnTo>
                        <a:pt x="1819" y="3416"/>
                      </a:lnTo>
                      <a:lnTo>
                        <a:pt x="1811" y="3395"/>
                      </a:lnTo>
                      <a:lnTo>
                        <a:pt x="1803" y="3377"/>
                      </a:lnTo>
                      <a:lnTo>
                        <a:pt x="1803" y="3377"/>
                      </a:lnTo>
                      <a:lnTo>
                        <a:pt x="1793" y="3362"/>
                      </a:lnTo>
                      <a:lnTo>
                        <a:pt x="1782" y="3351"/>
                      </a:lnTo>
                      <a:lnTo>
                        <a:pt x="1767" y="3339"/>
                      </a:lnTo>
                      <a:lnTo>
                        <a:pt x="1754" y="3330"/>
                      </a:lnTo>
                      <a:lnTo>
                        <a:pt x="1738" y="3321"/>
                      </a:lnTo>
                      <a:lnTo>
                        <a:pt x="1725" y="3317"/>
                      </a:lnTo>
                      <a:lnTo>
                        <a:pt x="1710" y="3313"/>
                      </a:lnTo>
                      <a:lnTo>
                        <a:pt x="1699" y="3312"/>
                      </a:lnTo>
                      <a:lnTo>
                        <a:pt x="1699" y="3312"/>
                      </a:lnTo>
                      <a:lnTo>
                        <a:pt x="1696" y="3313"/>
                      </a:lnTo>
                      <a:lnTo>
                        <a:pt x="1689" y="3317"/>
                      </a:lnTo>
                      <a:lnTo>
                        <a:pt x="1673" y="3330"/>
                      </a:lnTo>
                      <a:lnTo>
                        <a:pt x="1650" y="3349"/>
                      </a:lnTo>
                      <a:lnTo>
                        <a:pt x="1623" y="3377"/>
                      </a:lnTo>
                      <a:lnTo>
                        <a:pt x="1475" y="3523"/>
                      </a:lnTo>
                      <a:lnTo>
                        <a:pt x="1390" y="3604"/>
                      </a:lnTo>
                      <a:lnTo>
                        <a:pt x="1348" y="3643"/>
                      </a:lnTo>
                      <a:lnTo>
                        <a:pt x="1308" y="3680"/>
                      </a:lnTo>
                      <a:lnTo>
                        <a:pt x="1269" y="3713"/>
                      </a:lnTo>
                      <a:lnTo>
                        <a:pt x="1233" y="3742"/>
                      </a:lnTo>
                      <a:lnTo>
                        <a:pt x="1200" y="3765"/>
                      </a:lnTo>
                      <a:lnTo>
                        <a:pt x="1186" y="3773"/>
                      </a:lnTo>
                      <a:lnTo>
                        <a:pt x="1173" y="3779"/>
                      </a:lnTo>
                      <a:lnTo>
                        <a:pt x="1173" y="3779"/>
                      </a:lnTo>
                      <a:lnTo>
                        <a:pt x="1145" y="3791"/>
                      </a:lnTo>
                      <a:lnTo>
                        <a:pt x="1114" y="3804"/>
                      </a:lnTo>
                      <a:lnTo>
                        <a:pt x="1043" y="3828"/>
                      </a:lnTo>
                      <a:lnTo>
                        <a:pt x="962" y="3852"/>
                      </a:lnTo>
                      <a:lnTo>
                        <a:pt x="874" y="3877"/>
                      </a:lnTo>
                      <a:lnTo>
                        <a:pt x="785" y="3899"/>
                      </a:lnTo>
                      <a:lnTo>
                        <a:pt x="695" y="3921"/>
                      </a:lnTo>
                      <a:lnTo>
                        <a:pt x="611" y="3938"/>
                      </a:lnTo>
                      <a:lnTo>
                        <a:pt x="536" y="3955"/>
                      </a:lnTo>
                      <a:lnTo>
                        <a:pt x="536" y="3955"/>
                      </a:lnTo>
                      <a:lnTo>
                        <a:pt x="488" y="3966"/>
                      </a:lnTo>
                      <a:lnTo>
                        <a:pt x="440" y="3981"/>
                      </a:lnTo>
                      <a:lnTo>
                        <a:pt x="393" y="3997"/>
                      </a:lnTo>
                      <a:lnTo>
                        <a:pt x="346" y="4015"/>
                      </a:lnTo>
                      <a:lnTo>
                        <a:pt x="302" y="4034"/>
                      </a:lnTo>
                      <a:lnTo>
                        <a:pt x="260" y="4054"/>
                      </a:lnTo>
                      <a:lnTo>
                        <a:pt x="181" y="4091"/>
                      </a:lnTo>
                      <a:lnTo>
                        <a:pt x="114" y="4127"/>
                      </a:lnTo>
                      <a:lnTo>
                        <a:pt x="85" y="4140"/>
                      </a:lnTo>
                      <a:lnTo>
                        <a:pt x="61" y="4151"/>
                      </a:lnTo>
                      <a:lnTo>
                        <a:pt x="39" y="4159"/>
                      </a:lnTo>
                      <a:lnTo>
                        <a:pt x="23" y="4162"/>
                      </a:lnTo>
                      <a:lnTo>
                        <a:pt x="17" y="4162"/>
                      </a:lnTo>
                      <a:lnTo>
                        <a:pt x="10" y="4162"/>
                      </a:lnTo>
                      <a:lnTo>
                        <a:pt x="7" y="4159"/>
                      </a:lnTo>
                      <a:lnTo>
                        <a:pt x="4" y="4156"/>
                      </a:lnTo>
                      <a:lnTo>
                        <a:pt x="4" y="41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" name="Freeform 52">
                  <a:extLst>
                    <a:ext uri="{FF2B5EF4-FFF2-40B4-BE49-F238E27FC236}">
                      <a16:creationId xmlns:a16="http://schemas.microsoft.com/office/drawing/2014/main" id="{D33455E9-14DD-4374-BAB8-DCDB42294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863" y="4006851"/>
                  <a:ext cx="87313" cy="20638"/>
                </a:xfrm>
                <a:custGeom>
                  <a:avLst/>
                  <a:gdLst>
                    <a:gd name="T0" fmla="*/ 0 w 110"/>
                    <a:gd name="T1" fmla="*/ 7 h 26"/>
                    <a:gd name="T2" fmla="*/ 0 w 110"/>
                    <a:gd name="T3" fmla="*/ 7 h 26"/>
                    <a:gd name="T4" fmla="*/ 2 w 110"/>
                    <a:gd name="T5" fmla="*/ 10 h 26"/>
                    <a:gd name="T6" fmla="*/ 10 w 110"/>
                    <a:gd name="T7" fmla="*/ 17 h 26"/>
                    <a:gd name="T8" fmla="*/ 15 w 110"/>
                    <a:gd name="T9" fmla="*/ 20 h 26"/>
                    <a:gd name="T10" fmla="*/ 21 w 110"/>
                    <a:gd name="T11" fmla="*/ 23 h 26"/>
                    <a:gd name="T12" fmla="*/ 29 w 110"/>
                    <a:gd name="T13" fmla="*/ 25 h 26"/>
                    <a:gd name="T14" fmla="*/ 39 w 110"/>
                    <a:gd name="T15" fmla="*/ 26 h 26"/>
                    <a:gd name="T16" fmla="*/ 39 w 110"/>
                    <a:gd name="T17" fmla="*/ 26 h 26"/>
                    <a:gd name="T18" fmla="*/ 50 w 110"/>
                    <a:gd name="T19" fmla="*/ 25 h 26"/>
                    <a:gd name="T20" fmla="*/ 62 w 110"/>
                    <a:gd name="T21" fmla="*/ 21 h 26"/>
                    <a:gd name="T22" fmla="*/ 85 w 110"/>
                    <a:gd name="T23" fmla="*/ 13 h 26"/>
                    <a:gd name="T24" fmla="*/ 104 w 110"/>
                    <a:gd name="T25" fmla="*/ 4 h 26"/>
                    <a:gd name="T26" fmla="*/ 110 w 110"/>
                    <a:gd name="T27" fmla="*/ 0 h 26"/>
                    <a:gd name="T28" fmla="*/ 0 w 110"/>
                    <a:gd name="T2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26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10" y="17"/>
                      </a:lnTo>
                      <a:lnTo>
                        <a:pt x="15" y="20"/>
                      </a:lnTo>
                      <a:lnTo>
                        <a:pt x="21" y="23"/>
                      </a:lnTo>
                      <a:lnTo>
                        <a:pt x="29" y="25"/>
                      </a:lnTo>
                      <a:lnTo>
                        <a:pt x="39" y="26"/>
                      </a:lnTo>
                      <a:lnTo>
                        <a:pt x="39" y="26"/>
                      </a:lnTo>
                      <a:lnTo>
                        <a:pt x="50" y="25"/>
                      </a:lnTo>
                      <a:lnTo>
                        <a:pt x="62" y="21"/>
                      </a:lnTo>
                      <a:lnTo>
                        <a:pt x="85" y="13"/>
                      </a:lnTo>
                      <a:lnTo>
                        <a:pt x="104" y="4"/>
                      </a:lnTo>
                      <a:lnTo>
                        <a:pt x="11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" name="Freeform 53">
                  <a:extLst>
                    <a:ext uri="{FF2B5EF4-FFF2-40B4-BE49-F238E27FC236}">
                      <a16:creationId xmlns:a16="http://schemas.microsoft.com/office/drawing/2014/main" id="{B017C022-6118-493D-9220-19CAF6F0F1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863" y="4006851"/>
                  <a:ext cx="87313" cy="20638"/>
                </a:xfrm>
                <a:custGeom>
                  <a:avLst/>
                  <a:gdLst>
                    <a:gd name="T0" fmla="*/ 0 w 110"/>
                    <a:gd name="T1" fmla="*/ 7 h 26"/>
                    <a:gd name="T2" fmla="*/ 0 w 110"/>
                    <a:gd name="T3" fmla="*/ 7 h 26"/>
                    <a:gd name="T4" fmla="*/ 2 w 110"/>
                    <a:gd name="T5" fmla="*/ 10 h 26"/>
                    <a:gd name="T6" fmla="*/ 10 w 110"/>
                    <a:gd name="T7" fmla="*/ 17 h 26"/>
                    <a:gd name="T8" fmla="*/ 15 w 110"/>
                    <a:gd name="T9" fmla="*/ 20 h 26"/>
                    <a:gd name="T10" fmla="*/ 21 w 110"/>
                    <a:gd name="T11" fmla="*/ 23 h 26"/>
                    <a:gd name="T12" fmla="*/ 29 w 110"/>
                    <a:gd name="T13" fmla="*/ 25 h 26"/>
                    <a:gd name="T14" fmla="*/ 39 w 110"/>
                    <a:gd name="T15" fmla="*/ 26 h 26"/>
                    <a:gd name="T16" fmla="*/ 39 w 110"/>
                    <a:gd name="T17" fmla="*/ 26 h 26"/>
                    <a:gd name="T18" fmla="*/ 50 w 110"/>
                    <a:gd name="T19" fmla="*/ 25 h 26"/>
                    <a:gd name="T20" fmla="*/ 62 w 110"/>
                    <a:gd name="T21" fmla="*/ 21 h 26"/>
                    <a:gd name="T22" fmla="*/ 85 w 110"/>
                    <a:gd name="T23" fmla="*/ 13 h 26"/>
                    <a:gd name="T24" fmla="*/ 104 w 110"/>
                    <a:gd name="T25" fmla="*/ 4 h 26"/>
                    <a:gd name="T26" fmla="*/ 110 w 110"/>
                    <a:gd name="T2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0" h="26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10" y="17"/>
                      </a:lnTo>
                      <a:lnTo>
                        <a:pt x="15" y="20"/>
                      </a:lnTo>
                      <a:lnTo>
                        <a:pt x="21" y="23"/>
                      </a:lnTo>
                      <a:lnTo>
                        <a:pt x="29" y="25"/>
                      </a:lnTo>
                      <a:lnTo>
                        <a:pt x="39" y="26"/>
                      </a:lnTo>
                      <a:lnTo>
                        <a:pt x="39" y="26"/>
                      </a:lnTo>
                      <a:lnTo>
                        <a:pt x="50" y="25"/>
                      </a:lnTo>
                      <a:lnTo>
                        <a:pt x="62" y="21"/>
                      </a:lnTo>
                      <a:lnTo>
                        <a:pt x="85" y="13"/>
                      </a:lnTo>
                      <a:lnTo>
                        <a:pt x="104" y="4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" name="Freeform 54">
                  <a:extLst>
                    <a:ext uri="{FF2B5EF4-FFF2-40B4-BE49-F238E27FC236}">
                      <a16:creationId xmlns:a16="http://schemas.microsoft.com/office/drawing/2014/main" id="{A2B87991-AE3D-4397-9DBB-CF7E0AC1B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5738" y="3897314"/>
                  <a:ext cx="76200" cy="11113"/>
                </a:xfrm>
                <a:custGeom>
                  <a:avLst/>
                  <a:gdLst>
                    <a:gd name="T0" fmla="*/ 0 w 97"/>
                    <a:gd name="T1" fmla="*/ 0 h 13"/>
                    <a:gd name="T2" fmla="*/ 0 w 97"/>
                    <a:gd name="T3" fmla="*/ 0 h 13"/>
                    <a:gd name="T4" fmla="*/ 9 w 97"/>
                    <a:gd name="T5" fmla="*/ 6 h 13"/>
                    <a:gd name="T6" fmla="*/ 19 w 97"/>
                    <a:gd name="T7" fmla="*/ 11 h 13"/>
                    <a:gd name="T8" fmla="*/ 26 w 97"/>
                    <a:gd name="T9" fmla="*/ 13 h 13"/>
                    <a:gd name="T10" fmla="*/ 32 w 97"/>
                    <a:gd name="T11" fmla="*/ 13 h 13"/>
                    <a:gd name="T12" fmla="*/ 32 w 97"/>
                    <a:gd name="T13" fmla="*/ 13 h 13"/>
                    <a:gd name="T14" fmla="*/ 50 w 97"/>
                    <a:gd name="T15" fmla="*/ 11 h 13"/>
                    <a:gd name="T16" fmla="*/ 71 w 97"/>
                    <a:gd name="T17" fmla="*/ 6 h 13"/>
                    <a:gd name="T18" fmla="*/ 97 w 97"/>
                    <a:gd name="T19" fmla="*/ 0 h 13"/>
                    <a:gd name="T20" fmla="*/ 0 w 97"/>
                    <a:gd name="T2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1"/>
                      </a:lnTo>
                      <a:lnTo>
                        <a:pt x="26" y="13"/>
                      </a:lnTo>
                      <a:lnTo>
                        <a:pt x="32" y="13"/>
                      </a:lnTo>
                      <a:lnTo>
                        <a:pt x="32" y="13"/>
                      </a:lnTo>
                      <a:lnTo>
                        <a:pt x="50" y="11"/>
                      </a:lnTo>
                      <a:lnTo>
                        <a:pt x="71" y="6"/>
                      </a:lnTo>
                      <a:lnTo>
                        <a:pt x="9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4" name="Freeform 55">
                  <a:extLst>
                    <a:ext uri="{FF2B5EF4-FFF2-40B4-BE49-F238E27FC236}">
                      <a16:creationId xmlns:a16="http://schemas.microsoft.com/office/drawing/2014/main" id="{78430EBF-3BFA-4D53-AD10-E737B2073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5738" y="3897314"/>
                  <a:ext cx="76200" cy="11113"/>
                </a:xfrm>
                <a:custGeom>
                  <a:avLst/>
                  <a:gdLst>
                    <a:gd name="T0" fmla="*/ 0 w 97"/>
                    <a:gd name="T1" fmla="*/ 0 h 13"/>
                    <a:gd name="T2" fmla="*/ 0 w 97"/>
                    <a:gd name="T3" fmla="*/ 0 h 13"/>
                    <a:gd name="T4" fmla="*/ 9 w 97"/>
                    <a:gd name="T5" fmla="*/ 6 h 13"/>
                    <a:gd name="T6" fmla="*/ 19 w 97"/>
                    <a:gd name="T7" fmla="*/ 11 h 13"/>
                    <a:gd name="T8" fmla="*/ 26 w 97"/>
                    <a:gd name="T9" fmla="*/ 13 h 13"/>
                    <a:gd name="T10" fmla="*/ 32 w 97"/>
                    <a:gd name="T11" fmla="*/ 13 h 13"/>
                    <a:gd name="T12" fmla="*/ 32 w 97"/>
                    <a:gd name="T13" fmla="*/ 13 h 13"/>
                    <a:gd name="T14" fmla="*/ 50 w 97"/>
                    <a:gd name="T15" fmla="*/ 11 h 13"/>
                    <a:gd name="T16" fmla="*/ 71 w 97"/>
                    <a:gd name="T17" fmla="*/ 6 h 13"/>
                    <a:gd name="T18" fmla="*/ 97 w 97"/>
                    <a:gd name="T1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7" h="1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1"/>
                      </a:lnTo>
                      <a:lnTo>
                        <a:pt x="26" y="13"/>
                      </a:lnTo>
                      <a:lnTo>
                        <a:pt x="32" y="13"/>
                      </a:lnTo>
                      <a:lnTo>
                        <a:pt x="32" y="13"/>
                      </a:lnTo>
                      <a:lnTo>
                        <a:pt x="50" y="11"/>
                      </a:lnTo>
                      <a:lnTo>
                        <a:pt x="71" y="6"/>
                      </a:lnTo>
                      <a:lnTo>
                        <a:pt x="9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" name="Freeform 56">
                  <a:extLst>
                    <a:ext uri="{FF2B5EF4-FFF2-40B4-BE49-F238E27FC236}">
                      <a16:creationId xmlns:a16="http://schemas.microsoft.com/office/drawing/2014/main" id="{DDC7435F-EB0D-46AA-B6AD-60703B35EC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2888" y="3768726"/>
                  <a:ext cx="71438" cy="61913"/>
                </a:xfrm>
                <a:custGeom>
                  <a:avLst/>
                  <a:gdLst>
                    <a:gd name="T0" fmla="*/ 0 w 91"/>
                    <a:gd name="T1" fmla="*/ 0 h 78"/>
                    <a:gd name="T2" fmla="*/ 0 w 91"/>
                    <a:gd name="T3" fmla="*/ 0 h 78"/>
                    <a:gd name="T4" fmla="*/ 15 w 91"/>
                    <a:gd name="T5" fmla="*/ 16 h 78"/>
                    <a:gd name="T6" fmla="*/ 39 w 91"/>
                    <a:gd name="T7" fmla="*/ 45 h 78"/>
                    <a:gd name="T8" fmla="*/ 39 w 91"/>
                    <a:gd name="T9" fmla="*/ 45 h 78"/>
                    <a:gd name="T10" fmla="*/ 45 w 91"/>
                    <a:gd name="T11" fmla="*/ 52 h 78"/>
                    <a:gd name="T12" fmla="*/ 52 w 91"/>
                    <a:gd name="T13" fmla="*/ 58 h 78"/>
                    <a:gd name="T14" fmla="*/ 70 w 91"/>
                    <a:gd name="T15" fmla="*/ 68 h 78"/>
                    <a:gd name="T16" fmla="*/ 91 w 91"/>
                    <a:gd name="T17" fmla="*/ 78 h 78"/>
                    <a:gd name="T18" fmla="*/ 0 w 91"/>
                    <a:gd name="T1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39" y="45"/>
                      </a:lnTo>
                      <a:lnTo>
                        <a:pt x="39" y="45"/>
                      </a:lnTo>
                      <a:lnTo>
                        <a:pt x="45" y="52"/>
                      </a:lnTo>
                      <a:lnTo>
                        <a:pt x="52" y="58"/>
                      </a:lnTo>
                      <a:lnTo>
                        <a:pt x="70" y="68"/>
                      </a:lnTo>
                      <a:lnTo>
                        <a:pt x="91" y="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6" name="Freeform 57">
                  <a:extLst>
                    <a:ext uri="{FF2B5EF4-FFF2-40B4-BE49-F238E27FC236}">
                      <a16:creationId xmlns:a16="http://schemas.microsoft.com/office/drawing/2014/main" id="{86A0AC14-CAF1-4D03-BC0B-31277D1FA3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2888" y="3768726"/>
                  <a:ext cx="71438" cy="61913"/>
                </a:xfrm>
                <a:custGeom>
                  <a:avLst/>
                  <a:gdLst>
                    <a:gd name="T0" fmla="*/ 0 w 91"/>
                    <a:gd name="T1" fmla="*/ 0 h 78"/>
                    <a:gd name="T2" fmla="*/ 0 w 91"/>
                    <a:gd name="T3" fmla="*/ 0 h 78"/>
                    <a:gd name="T4" fmla="*/ 15 w 91"/>
                    <a:gd name="T5" fmla="*/ 16 h 78"/>
                    <a:gd name="T6" fmla="*/ 39 w 91"/>
                    <a:gd name="T7" fmla="*/ 45 h 78"/>
                    <a:gd name="T8" fmla="*/ 39 w 91"/>
                    <a:gd name="T9" fmla="*/ 45 h 78"/>
                    <a:gd name="T10" fmla="*/ 45 w 91"/>
                    <a:gd name="T11" fmla="*/ 52 h 78"/>
                    <a:gd name="T12" fmla="*/ 52 w 91"/>
                    <a:gd name="T13" fmla="*/ 58 h 78"/>
                    <a:gd name="T14" fmla="*/ 70 w 91"/>
                    <a:gd name="T15" fmla="*/ 68 h 78"/>
                    <a:gd name="T16" fmla="*/ 91 w 91"/>
                    <a:gd name="T1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1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5" y="16"/>
                      </a:lnTo>
                      <a:lnTo>
                        <a:pt x="39" y="45"/>
                      </a:lnTo>
                      <a:lnTo>
                        <a:pt x="39" y="45"/>
                      </a:lnTo>
                      <a:lnTo>
                        <a:pt x="45" y="52"/>
                      </a:lnTo>
                      <a:lnTo>
                        <a:pt x="52" y="58"/>
                      </a:lnTo>
                      <a:lnTo>
                        <a:pt x="70" y="68"/>
                      </a:lnTo>
                      <a:lnTo>
                        <a:pt x="91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" name="Freeform 58">
                  <a:extLst>
                    <a:ext uri="{FF2B5EF4-FFF2-40B4-BE49-F238E27FC236}">
                      <a16:creationId xmlns:a16="http://schemas.microsoft.com/office/drawing/2014/main" id="{C2B24712-F9DD-4BC5-9BAD-D1A9E75D2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3651251"/>
                  <a:ext cx="52388" cy="82550"/>
                </a:xfrm>
                <a:custGeom>
                  <a:avLst/>
                  <a:gdLst>
                    <a:gd name="T0" fmla="*/ 0 w 65"/>
                    <a:gd name="T1" fmla="*/ 0 h 104"/>
                    <a:gd name="T2" fmla="*/ 0 w 65"/>
                    <a:gd name="T3" fmla="*/ 0 h 104"/>
                    <a:gd name="T4" fmla="*/ 7 w 65"/>
                    <a:gd name="T5" fmla="*/ 16 h 104"/>
                    <a:gd name="T6" fmla="*/ 13 w 65"/>
                    <a:gd name="T7" fmla="*/ 33 h 104"/>
                    <a:gd name="T8" fmla="*/ 26 w 65"/>
                    <a:gd name="T9" fmla="*/ 52 h 104"/>
                    <a:gd name="T10" fmla="*/ 65 w 65"/>
                    <a:gd name="T11" fmla="*/ 104 h 104"/>
                    <a:gd name="T12" fmla="*/ 0 w 65"/>
                    <a:gd name="T13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10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6"/>
                      </a:lnTo>
                      <a:lnTo>
                        <a:pt x="13" y="33"/>
                      </a:lnTo>
                      <a:lnTo>
                        <a:pt x="26" y="52"/>
                      </a:lnTo>
                      <a:lnTo>
                        <a:pt x="65" y="1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8" name="Freeform 59">
                  <a:extLst>
                    <a:ext uri="{FF2B5EF4-FFF2-40B4-BE49-F238E27FC236}">
                      <a16:creationId xmlns:a16="http://schemas.microsoft.com/office/drawing/2014/main" id="{DB41DC40-F414-4892-92F8-2C4F1C12A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3651251"/>
                  <a:ext cx="52388" cy="82550"/>
                </a:xfrm>
                <a:custGeom>
                  <a:avLst/>
                  <a:gdLst>
                    <a:gd name="T0" fmla="*/ 0 w 65"/>
                    <a:gd name="T1" fmla="*/ 0 h 104"/>
                    <a:gd name="T2" fmla="*/ 0 w 65"/>
                    <a:gd name="T3" fmla="*/ 0 h 104"/>
                    <a:gd name="T4" fmla="*/ 7 w 65"/>
                    <a:gd name="T5" fmla="*/ 16 h 104"/>
                    <a:gd name="T6" fmla="*/ 13 w 65"/>
                    <a:gd name="T7" fmla="*/ 33 h 104"/>
                    <a:gd name="T8" fmla="*/ 26 w 65"/>
                    <a:gd name="T9" fmla="*/ 52 h 104"/>
                    <a:gd name="T10" fmla="*/ 65 w 65"/>
                    <a:gd name="T11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10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6"/>
                      </a:lnTo>
                      <a:lnTo>
                        <a:pt x="13" y="33"/>
                      </a:lnTo>
                      <a:lnTo>
                        <a:pt x="26" y="52"/>
                      </a:lnTo>
                      <a:lnTo>
                        <a:pt x="65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" name="Freeform 60">
                  <a:extLst>
                    <a:ext uri="{FF2B5EF4-FFF2-40B4-BE49-F238E27FC236}">
                      <a16:creationId xmlns:a16="http://schemas.microsoft.com/office/drawing/2014/main" id="{D779EDEC-E418-468D-8F67-8E2811B1F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2125" y="3562351"/>
                  <a:ext cx="44450" cy="119063"/>
                </a:xfrm>
                <a:custGeom>
                  <a:avLst/>
                  <a:gdLst>
                    <a:gd name="T0" fmla="*/ 10 w 55"/>
                    <a:gd name="T1" fmla="*/ 0 h 149"/>
                    <a:gd name="T2" fmla="*/ 10 w 55"/>
                    <a:gd name="T3" fmla="*/ 0 h 149"/>
                    <a:gd name="T4" fmla="*/ 7 w 55"/>
                    <a:gd name="T5" fmla="*/ 8 h 149"/>
                    <a:gd name="T6" fmla="*/ 2 w 55"/>
                    <a:gd name="T7" fmla="*/ 29 h 149"/>
                    <a:gd name="T8" fmla="*/ 0 w 55"/>
                    <a:gd name="T9" fmla="*/ 42 h 149"/>
                    <a:gd name="T10" fmla="*/ 0 w 55"/>
                    <a:gd name="T11" fmla="*/ 55 h 149"/>
                    <a:gd name="T12" fmla="*/ 0 w 55"/>
                    <a:gd name="T13" fmla="*/ 68 h 149"/>
                    <a:gd name="T14" fmla="*/ 3 w 55"/>
                    <a:gd name="T15" fmla="*/ 78 h 149"/>
                    <a:gd name="T16" fmla="*/ 3 w 55"/>
                    <a:gd name="T17" fmla="*/ 78 h 149"/>
                    <a:gd name="T18" fmla="*/ 8 w 55"/>
                    <a:gd name="T19" fmla="*/ 88 h 149"/>
                    <a:gd name="T20" fmla="*/ 16 w 55"/>
                    <a:gd name="T21" fmla="*/ 99 h 149"/>
                    <a:gd name="T22" fmla="*/ 34 w 55"/>
                    <a:gd name="T23" fmla="*/ 123 h 149"/>
                    <a:gd name="T24" fmla="*/ 55 w 55"/>
                    <a:gd name="T25" fmla="*/ 149 h 149"/>
                    <a:gd name="T26" fmla="*/ 10 w 55"/>
                    <a:gd name="T2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5" h="149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8"/>
                      </a:lnTo>
                      <a:lnTo>
                        <a:pt x="2" y="29"/>
                      </a:lnTo>
                      <a:lnTo>
                        <a:pt x="0" y="42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3" y="78"/>
                      </a:lnTo>
                      <a:lnTo>
                        <a:pt x="3" y="78"/>
                      </a:lnTo>
                      <a:lnTo>
                        <a:pt x="8" y="88"/>
                      </a:lnTo>
                      <a:lnTo>
                        <a:pt x="16" y="99"/>
                      </a:lnTo>
                      <a:lnTo>
                        <a:pt x="34" y="123"/>
                      </a:lnTo>
                      <a:lnTo>
                        <a:pt x="55" y="149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" name="Freeform 61">
                  <a:extLst>
                    <a:ext uri="{FF2B5EF4-FFF2-40B4-BE49-F238E27FC236}">
                      <a16:creationId xmlns:a16="http://schemas.microsoft.com/office/drawing/2014/main" id="{8717F1F8-D40D-476F-9DD5-FD74F78EB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2125" y="3562351"/>
                  <a:ext cx="44450" cy="119063"/>
                </a:xfrm>
                <a:custGeom>
                  <a:avLst/>
                  <a:gdLst>
                    <a:gd name="T0" fmla="*/ 10 w 55"/>
                    <a:gd name="T1" fmla="*/ 0 h 149"/>
                    <a:gd name="T2" fmla="*/ 10 w 55"/>
                    <a:gd name="T3" fmla="*/ 0 h 149"/>
                    <a:gd name="T4" fmla="*/ 7 w 55"/>
                    <a:gd name="T5" fmla="*/ 8 h 149"/>
                    <a:gd name="T6" fmla="*/ 2 w 55"/>
                    <a:gd name="T7" fmla="*/ 29 h 149"/>
                    <a:gd name="T8" fmla="*/ 0 w 55"/>
                    <a:gd name="T9" fmla="*/ 42 h 149"/>
                    <a:gd name="T10" fmla="*/ 0 w 55"/>
                    <a:gd name="T11" fmla="*/ 55 h 149"/>
                    <a:gd name="T12" fmla="*/ 0 w 55"/>
                    <a:gd name="T13" fmla="*/ 68 h 149"/>
                    <a:gd name="T14" fmla="*/ 3 w 55"/>
                    <a:gd name="T15" fmla="*/ 78 h 149"/>
                    <a:gd name="T16" fmla="*/ 3 w 55"/>
                    <a:gd name="T17" fmla="*/ 78 h 149"/>
                    <a:gd name="T18" fmla="*/ 8 w 55"/>
                    <a:gd name="T19" fmla="*/ 88 h 149"/>
                    <a:gd name="T20" fmla="*/ 16 w 55"/>
                    <a:gd name="T21" fmla="*/ 99 h 149"/>
                    <a:gd name="T22" fmla="*/ 34 w 55"/>
                    <a:gd name="T23" fmla="*/ 123 h 149"/>
                    <a:gd name="T24" fmla="*/ 55 w 55"/>
                    <a:gd name="T25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5" h="149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8"/>
                      </a:lnTo>
                      <a:lnTo>
                        <a:pt x="2" y="29"/>
                      </a:lnTo>
                      <a:lnTo>
                        <a:pt x="0" y="42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3" y="78"/>
                      </a:lnTo>
                      <a:lnTo>
                        <a:pt x="3" y="78"/>
                      </a:lnTo>
                      <a:lnTo>
                        <a:pt x="8" y="88"/>
                      </a:lnTo>
                      <a:lnTo>
                        <a:pt x="16" y="99"/>
                      </a:lnTo>
                      <a:lnTo>
                        <a:pt x="34" y="123"/>
                      </a:lnTo>
                      <a:lnTo>
                        <a:pt x="55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1" name="Freeform 62">
                  <a:extLst>
                    <a:ext uri="{FF2B5EF4-FFF2-40B4-BE49-F238E27FC236}">
                      <a16:creationId xmlns:a16="http://schemas.microsoft.com/office/drawing/2014/main" id="{957DC881-86F6-4D75-A9FA-DAB79970C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450" y="3548064"/>
                  <a:ext cx="11113" cy="117475"/>
                </a:xfrm>
                <a:custGeom>
                  <a:avLst/>
                  <a:gdLst>
                    <a:gd name="T0" fmla="*/ 9 w 15"/>
                    <a:gd name="T1" fmla="*/ 0 h 150"/>
                    <a:gd name="T2" fmla="*/ 9 w 15"/>
                    <a:gd name="T3" fmla="*/ 0 h 150"/>
                    <a:gd name="T4" fmla="*/ 7 w 15"/>
                    <a:gd name="T5" fmla="*/ 7 h 150"/>
                    <a:gd name="T6" fmla="*/ 4 w 15"/>
                    <a:gd name="T7" fmla="*/ 23 h 150"/>
                    <a:gd name="T8" fmla="*/ 0 w 15"/>
                    <a:gd name="T9" fmla="*/ 47 h 150"/>
                    <a:gd name="T10" fmla="*/ 0 w 15"/>
                    <a:gd name="T11" fmla="*/ 59 h 150"/>
                    <a:gd name="T12" fmla="*/ 2 w 15"/>
                    <a:gd name="T13" fmla="*/ 72 h 150"/>
                    <a:gd name="T14" fmla="*/ 2 w 15"/>
                    <a:gd name="T15" fmla="*/ 72 h 150"/>
                    <a:gd name="T16" fmla="*/ 10 w 15"/>
                    <a:gd name="T17" fmla="*/ 122 h 150"/>
                    <a:gd name="T18" fmla="*/ 15 w 15"/>
                    <a:gd name="T19" fmla="*/ 150 h 150"/>
                    <a:gd name="T20" fmla="*/ 9 w 15"/>
                    <a:gd name="T21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150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7" y="7"/>
                      </a:lnTo>
                      <a:lnTo>
                        <a:pt x="4" y="23"/>
                      </a:lnTo>
                      <a:lnTo>
                        <a:pt x="0" y="47"/>
                      </a:lnTo>
                      <a:lnTo>
                        <a:pt x="0" y="59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10" y="122"/>
                      </a:lnTo>
                      <a:lnTo>
                        <a:pt x="15" y="15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" name="Freeform 63">
                  <a:extLst>
                    <a:ext uri="{FF2B5EF4-FFF2-40B4-BE49-F238E27FC236}">
                      <a16:creationId xmlns:a16="http://schemas.microsoft.com/office/drawing/2014/main" id="{246D4ECA-4363-4F40-90EA-B43AA9152E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9450" y="3548064"/>
                  <a:ext cx="11113" cy="117475"/>
                </a:xfrm>
                <a:custGeom>
                  <a:avLst/>
                  <a:gdLst>
                    <a:gd name="T0" fmla="*/ 9 w 15"/>
                    <a:gd name="T1" fmla="*/ 0 h 150"/>
                    <a:gd name="T2" fmla="*/ 9 w 15"/>
                    <a:gd name="T3" fmla="*/ 0 h 150"/>
                    <a:gd name="T4" fmla="*/ 7 w 15"/>
                    <a:gd name="T5" fmla="*/ 7 h 150"/>
                    <a:gd name="T6" fmla="*/ 4 w 15"/>
                    <a:gd name="T7" fmla="*/ 23 h 150"/>
                    <a:gd name="T8" fmla="*/ 0 w 15"/>
                    <a:gd name="T9" fmla="*/ 47 h 150"/>
                    <a:gd name="T10" fmla="*/ 0 w 15"/>
                    <a:gd name="T11" fmla="*/ 59 h 150"/>
                    <a:gd name="T12" fmla="*/ 2 w 15"/>
                    <a:gd name="T13" fmla="*/ 72 h 150"/>
                    <a:gd name="T14" fmla="*/ 2 w 15"/>
                    <a:gd name="T15" fmla="*/ 72 h 150"/>
                    <a:gd name="T16" fmla="*/ 10 w 15"/>
                    <a:gd name="T17" fmla="*/ 122 h 150"/>
                    <a:gd name="T18" fmla="*/ 15 w 15"/>
                    <a:gd name="T19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150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7" y="7"/>
                      </a:lnTo>
                      <a:lnTo>
                        <a:pt x="4" y="23"/>
                      </a:lnTo>
                      <a:lnTo>
                        <a:pt x="0" y="47"/>
                      </a:lnTo>
                      <a:lnTo>
                        <a:pt x="0" y="59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10" y="122"/>
                      </a:lnTo>
                      <a:lnTo>
                        <a:pt x="15" y="15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3" name="Freeform 64">
                  <a:extLst>
                    <a:ext uri="{FF2B5EF4-FFF2-40B4-BE49-F238E27FC236}">
                      <a16:creationId xmlns:a16="http://schemas.microsoft.com/office/drawing/2014/main" id="{885B702A-AD05-40BE-B760-98561C9446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3913" y="3562351"/>
                  <a:ext cx="57150" cy="155575"/>
                </a:xfrm>
                <a:custGeom>
                  <a:avLst/>
                  <a:gdLst>
                    <a:gd name="T0" fmla="*/ 0 w 71"/>
                    <a:gd name="T1" fmla="*/ 0 h 195"/>
                    <a:gd name="T2" fmla="*/ 0 w 71"/>
                    <a:gd name="T3" fmla="*/ 0 h 195"/>
                    <a:gd name="T4" fmla="*/ 0 w 71"/>
                    <a:gd name="T5" fmla="*/ 11 h 195"/>
                    <a:gd name="T6" fmla="*/ 0 w 71"/>
                    <a:gd name="T7" fmla="*/ 32 h 195"/>
                    <a:gd name="T8" fmla="*/ 2 w 71"/>
                    <a:gd name="T9" fmla="*/ 45 h 195"/>
                    <a:gd name="T10" fmla="*/ 3 w 71"/>
                    <a:gd name="T11" fmla="*/ 62 h 195"/>
                    <a:gd name="T12" fmla="*/ 8 w 71"/>
                    <a:gd name="T13" fmla="*/ 76 h 195"/>
                    <a:gd name="T14" fmla="*/ 13 w 71"/>
                    <a:gd name="T15" fmla="*/ 91 h 195"/>
                    <a:gd name="T16" fmla="*/ 13 w 71"/>
                    <a:gd name="T17" fmla="*/ 91 h 195"/>
                    <a:gd name="T18" fmla="*/ 29 w 71"/>
                    <a:gd name="T19" fmla="*/ 123 h 195"/>
                    <a:gd name="T20" fmla="*/ 49 w 71"/>
                    <a:gd name="T21" fmla="*/ 157 h 195"/>
                    <a:gd name="T22" fmla="*/ 71 w 71"/>
                    <a:gd name="T23" fmla="*/ 195 h 195"/>
                    <a:gd name="T24" fmla="*/ 0 w 71"/>
                    <a:gd name="T2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19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0" y="32"/>
                      </a:lnTo>
                      <a:lnTo>
                        <a:pt x="2" y="45"/>
                      </a:lnTo>
                      <a:lnTo>
                        <a:pt x="3" y="62"/>
                      </a:lnTo>
                      <a:lnTo>
                        <a:pt x="8" y="76"/>
                      </a:lnTo>
                      <a:lnTo>
                        <a:pt x="13" y="91"/>
                      </a:lnTo>
                      <a:lnTo>
                        <a:pt x="13" y="91"/>
                      </a:lnTo>
                      <a:lnTo>
                        <a:pt x="29" y="123"/>
                      </a:lnTo>
                      <a:lnTo>
                        <a:pt x="49" y="157"/>
                      </a:lnTo>
                      <a:lnTo>
                        <a:pt x="71" y="1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4" name="Freeform 65">
                  <a:extLst>
                    <a:ext uri="{FF2B5EF4-FFF2-40B4-BE49-F238E27FC236}">
                      <a16:creationId xmlns:a16="http://schemas.microsoft.com/office/drawing/2014/main" id="{9D531C51-5B6D-400A-8EA7-24444E7709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3913" y="3562351"/>
                  <a:ext cx="57150" cy="155575"/>
                </a:xfrm>
                <a:custGeom>
                  <a:avLst/>
                  <a:gdLst>
                    <a:gd name="T0" fmla="*/ 0 w 71"/>
                    <a:gd name="T1" fmla="*/ 0 h 195"/>
                    <a:gd name="T2" fmla="*/ 0 w 71"/>
                    <a:gd name="T3" fmla="*/ 0 h 195"/>
                    <a:gd name="T4" fmla="*/ 0 w 71"/>
                    <a:gd name="T5" fmla="*/ 11 h 195"/>
                    <a:gd name="T6" fmla="*/ 0 w 71"/>
                    <a:gd name="T7" fmla="*/ 32 h 195"/>
                    <a:gd name="T8" fmla="*/ 2 w 71"/>
                    <a:gd name="T9" fmla="*/ 45 h 195"/>
                    <a:gd name="T10" fmla="*/ 3 w 71"/>
                    <a:gd name="T11" fmla="*/ 62 h 195"/>
                    <a:gd name="T12" fmla="*/ 8 w 71"/>
                    <a:gd name="T13" fmla="*/ 76 h 195"/>
                    <a:gd name="T14" fmla="*/ 13 w 71"/>
                    <a:gd name="T15" fmla="*/ 91 h 195"/>
                    <a:gd name="T16" fmla="*/ 13 w 71"/>
                    <a:gd name="T17" fmla="*/ 91 h 195"/>
                    <a:gd name="T18" fmla="*/ 29 w 71"/>
                    <a:gd name="T19" fmla="*/ 123 h 195"/>
                    <a:gd name="T20" fmla="*/ 49 w 71"/>
                    <a:gd name="T21" fmla="*/ 157 h 195"/>
                    <a:gd name="T22" fmla="*/ 71 w 71"/>
                    <a:gd name="T23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19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0" y="32"/>
                      </a:lnTo>
                      <a:lnTo>
                        <a:pt x="2" y="45"/>
                      </a:lnTo>
                      <a:lnTo>
                        <a:pt x="3" y="62"/>
                      </a:lnTo>
                      <a:lnTo>
                        <a:pt x="8" y="76"/>
                      </a:lnTo>
                      <a:lnTo>
                        <a:pt x="13" y="91"/>
                      </a:lnTo>
                      <a:lnTo>
                        <a:pt x="13" y="91"/>
                      </a:lnTo>
                      <a:lnTo>
                        <a:pt x="29" y="123"/>
                      </a:lnTo>
                      <a:lnTo>
                        <a:pt x="49" y="157"/>
                      </a:lnTo>
                      <a:lnTo>
                        <a:pt x="71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" name="Freeform 66">
                  <a:extLst>
                    <a:ext uri="{FF2B5EF4-FFF2-40B4-BE49-F238E27FC236}">
                      <a16:creationId xmlns:a16="http://schemas.microsoft.com/office/drawing/2014/main" id="{04512E05-BD11-4E0B-AC5E-7824E56421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8850" y="3598864"/>
                  <a:ext cx="61913" cy="155575"/>
                </a:xfrm>
                <a:custGeom>
                  <a:avLst/>
                  <a:gdLst>
                    <a:gd name="T0" fmla="*/ 0 w 78"/>
                    <a:gd name="T1" fmla="*/ 0 h 195"/>
                    <a:gd name="T2" fmla="*/ 13 w 78"/>
                    <a:gd name="T3" fmla="*/ 104 h 195"/>
                    <a:gd name="T4" fmla="*/ 13 w 78"/>
                    <a:gd name="T5" fmla="*/ 104 h 195"/>
                    <a:gd name="T6" fmla="*/ 14 w 78"/>
                    <a:gd name="T7" fmla="*/ 111 h 195"/>
                    <a:gd name="T8" fmla="*/ 16 w 78"/>
                    <a:gd name="T9" fmla="*/ 119 h 195"/>
                    <a:gd name="T10" fmla="*/ 24 w 78"/>
                    <a:gd name="T11" fmla="*/ 133 h 195"/>
                    <a:gd name="T12" fmla="*/ 36 w 78"/>
                    <a:gd name="T13" fmla="*/ 148 h 195"/>
                    <a:gd name="T14" fmla="*/ 47 w 78"/>
                    <a:gd name="T15" fmla="*/ 163 h 195"/>
                    <a:gd name="T16" fmla="*/ 68 w 78"/>
                    <a:gd name="T17" fmla="*/ 185 h 195"/>
                    <a:gd name="T18" fmla="*/ 78 w 78"/>
                    <a:gd name="T19" fmla="*/ 195 h 195"/>
                    <a:gd name="T20" fmla="*/ 0 w 78"/>
                    <a:gd name="T21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8" h="195">
                      <a:moveTo>
                        <a:pt x="0" y="0"/>
                      </a:moveTo>
                      <a:lnTo>
                        <a:pt x="13" y="104"/>
                      </a:lnTo>
                      <a:lnTo>
                        <a:pt x="13" y="104"/>
                      </a:lnTo>
                      <a:lnTo>
                        <a:pt x="14" y="111"/>
                      </a:lnTo>
                      <a:lnTo>
                        <a:pt x="16" y="119"/>
                      </a:lnTo>
                      <a:lnTo>
                        <a:pt x="24" y="133"/>
                      </a:lnTo>
                      <a:lnTo>
                        <a:pt x="36" y="148"/>
                      </a:lnTo>
                      <a:lnTo>
                        <a:pt x="47" y="163"/>
                      </a:lnTo>
                      <a:lnTo>
                        <a:pt x="68" y="185"/>
                      </a:lnTo>
                      <a:lnTo>
                        <a:pt x="78" y="1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6" name="Freeform 67">
                  <a:extLst>
                    <a:ext uri="{FF2B5EF4-FFF2-40B4-BE49-F238E27FC236}">
                      <a16:creationId xmlns:a16="http://schemas.microsoft.com/office/drawing/2014/main" id="{D548BC50-BB06-4E84-AEDB-D13A88E60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8850" y="3598864"/>
                  <a:ext cx="61913" cy="155575"/>
                </a:xfrm>
                <a:custGeom>
                  <a:avLst/>
                  <a:gdLst>
                    <a:gd name="T0" fmla="*/ 0 w 78"/>
                    <a:gd name="T1" fmla="*/ 0 h 195"/>
                    <a:gd name="T2" fmla="*/ 13 w 78"/>
                    <a:gd name="T3" fmla="*/ 104 h 195"/>
                    <a:gd name="T4" fmla="*/ 13 w 78"/>
                    <a:gd name="T5" fmla="*/ 104 h 195"/>
                    <a:gd name="T6" fmla="*/ 14 w 78"/>
                    <a:gd name="T7" fmla="*/ 111 h 195"/>
                    <a:gd name="T8" fmla="*/ 16 w 78"/>
                    <a:gd name="T9" fmla="*/ 119 h 195"/>
                    <a:gd name="T10" fmla="*/ 24 w 78"/>
                    <a:gd name="T11" fmla="*/ 133 h 195"/>
                    <a:gd name="T12" fmla="*/ 36 w 78"/>
                    <a:gd name="T13" fmla="*/ 148 h 195"/>
                    <a:gd name="T14" fmla="*/ 47 w 78"/>
                    <a:gd name="T15" fmla="*/ 163 h 195"/>
                    <a:gd name="T16" fmla="*/ 68 w 78"/>
                    <a:gd name="T17" fmla="*/ 185 h 195"/>
                    <a:gd name="T18" fmla="*/ 78 w 78"/>
                    <a:gd name="T19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195">
                      <a:moveTo>
                        <a:pt x="0" y="0"/>
                      </a:moveTo>
                      <a:lnTo>
                        <a:pt x="13" y="104"/>
                      </a:lnTo>
                      <a:lnTo>
                        <a:pt x="13" y="104"/>
                      </a:lnTo>
                      <a:lnTo>
                        <a:pt x="14" y="111"/>
                      </a:lnTo>
                      <a:lnTo>
                        <a:pt x="16" y="119"/>
                      </a:lnTo>
                      <a:lnTo>
                        <a:pt x="24" y="133"/>
                      </a:lnTo>
                      <a:lnTo>
                        <a:pt x="36" y="148"/>
                      </a:lnTo>
                      <a:lnTo>
                        <a:pt x="47" y="163"/>
                      </a:lnTo>
                      <a:lnTo>
                        <a:pt x="68" y="185"/>
                      </a:lnTo>
                      <a:lnTo>
                        <a:pt x="78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7" name="Freeform 68">
                  <a:extLst>
                    <a:ext uri="{FF2B5EF4-FFF2-40B4-BE49-F238E27FC236}">
                      <a16:creationId xmlns:a16="http://schemas.microsoft.com/office/drawing/2014/main" id="{C878689C-AE68-4AA5-BA07-735AC2E8F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9188" y="3640139"/>
                  <a:ext cx="41275" cy="144463"/>
                </a:xfrm>
                <a:custGeom>
                  <a:avLst/>
                  <a:gdLst>
                    <a:gd name="T0" fmla="*/ 5 w 50"/>
                    <a:gd name="T1" fmla="*/ 0 h 182"/>
                    <a:gd name="T2" fmla="*/ 5 w 50"/>
                    <a:gd name="T3" fmla="*/ 0 h 182"/>
                    <a:gd name="T4" fmla="*/ 3 w 50"/>
                    <a:gd name="T5" fmla="*/ 13 h 182"/>
                    <a:gd name="T6" fmla="*/ 0 w 50"/>
                    <a:gd name="T7" fmla="*/ 44 h 182"/>
                    <a:gd name="T8" fmla="*/ 0 w 50"/>
                    <a:gd name="T9" fmla="*/ 62 h 182"/>
                    <a:gd name="T10" fmla="*/ 0 w 50"/>
                    <a:gd name="T11" fmla="*/ 80 h 182"/>
                    <a:gd name="T12" fmla="*/ 1 w 50"/>
                    <a:gd name="T13" fmla="*/ 98 h 182"/>
                    <a:gd name="T14" fmla="*/ 5 w 50"/>
                    <a:gd name="T15" fmla="*/ 111 h 182"/>
                    <a:gd name="T16" fmla="*/ 5 w 50"/>
                    <a:gd name="T17" fmla="*/ 111 h 182"/>
                    <a:gd name="T18" fmla="*/ 10 w 50"/>
                    <a:gd name="T19" fmla="*/ 122 h 182"/>
                    <a:gd name="T20" fmla="*/ 16 w 50"/>
                    <a:gd name="T21" fmla="*/ 135 h 182"/>
                    <a:gd name="T22" fmla="*/ 32 w 50"/>
                    <a:gd name="T23" fmla="*/ 158 h 182"/>
                    <a:gd name="T24" fmla="*/ 50 w 50"/>
                    <a:gd name="T25" fmla="*/ 182 h 182"/>
                    <a:gd name="T26" fmla="*/ 5 w 50"/>
                    <a:gd name="T27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0" h="18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13"/>
                      </a:lnTo>
                      <a:lnTo>
                        <a:pt x="0" y="44"/>
                      </a:lnTo>
                      <a:lnTo>
                        <a:pt x="0" y="62"/>
                      </a:lnTo>
                      <a:lnTo>
                        <a:pt x="0" y="80"/>
                      </a:lnTo>
                      <a:lnTo>
                        <a:pt x="1" y="98"/>
                      </a:lnTo>
                      <a:lnTo>
                        <a:pt x="5" y="111"/>
                      </a:lnTo>
                      <a:lnTo>
                        <a:pt x="5" y="111"/>
                      </a:lnTo>
                      <a:lnTo>
                        <a:pt x="10" y="122"/>
                      </a:lnTo>
                      <a:lnTo>
                        <a:pt x="16" y="135"/>
                      </a:lnTo>
                      <a:lnTo>
                        <a:pt x="32" y="158"/>
                      </a:lnTo>
                      <a:lnTo>
                        <a:pt x="50" y="18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8" name="Freeform 69">
                  <a:extLst>
                    <a:ext uri="{FF2B5EF4-FFF2-40B4-BE49-F238E27FC236}">
                      <a16:creationId xmlns:a16="http://schemas.microsoft.com/office/drawing/2014/main" id="{5CB71799-0840-48EA-BBFD-1CC671D73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9188" y="3640139"/>
                  <a:ext cx="41275" cy="144463"/>
                </a:xfrm>
                <a:custGeom>
                  <a:avLst/>
                  <a:gdLst>
                    <a:gd name="T0" fmla="*/ 5 w 50"/>
                    <a:gd name="T1" fmla="*/ 0 h 182"/>
                    <a:gd name="T2" fmla="*/ 5 w 50"/>
                    <a:gd name="T3" fmla="*/ 0 h 182"/>
                    <a:gd name="T4" fmla="*/ 3 w 50"/>
                    <a:gd name="T5" fmla="*/ 13 h 182"/>
                    <a:gd name="T6" fmla="*/ 0 w 50"/>
                    <a:gd name="T7" fmla="*/ 44 h 182"/>
                    <a:gd name="T8" fmla="*/ 0 w 50"/>
                    <a:gd name="T9" fmla="*/ 62 h 182"/>
                    <a:gd name="T10" fmla="*/ 0 w 50"/>
                    <a:gd name="T11" fmla="*/ 80 h 182"/>
                    <a:gd name="T12" fmla="*/ 1 w 50"/>
                    <a:gd name="T13" fmla="*/ 98 h 182"/>
                    <a:gd name="T14" fmla="*/ 5 w 50"/>
                    <a:gd name="T15" fmla="*/ 111 h 182"/>
                    <a:gd name="T16" fmla="*/ 5 w 50"/>
                    <a:gd name="T17" fmla="*/ 111 h 182"/>
                    <a:gd name="T18" fmla="*/ 10 w 50"/>
                    <a:gd name="T19" fmla="*/ 122 h 182"/>
                    <a:gd name="T20" fmla="*/ 16 w 50"/>
                    <a:gd name="T21" fmla="*/ 135 h 182"/>
                    <a:gd name="T22" fmla="*/ 32 w 50"/>
                    <a:gd name="T23" fmla="*/ 158 h 182"/>
                    <a:gd name="T24" fmla="*/ 50 w 50"/>
                    <a:gd name="T25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182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13"/>
                      </a:lnTo>
                      <a:lnTo>
                        <a:pt x="0" y="44"/>
                      </a:lnTo>
                      <a:lnTo>
                        <a:pt x="0" y="62"/>
                      </a:lnTo>
                      <a:lnTo>
                        <a:pt x="0" y="80"/>
                      </a:lnTo>
                      <a:lnTo>
                        <a:pt x="1" y="98"/>
                      </a:lnTo>
                      <a:lnTo>
                        <a:pt x="5" y="111"/>
                      </a:lnTo>
                      <a:lnTo>
                        <a:pt x="5" y="111"/>
                      </a:lnTo>
                      <a:lnTo>
                        <a:pt x="10" y="122"/>
                      </a:lnTo>
                      <a:lnTo>
                        <a:pt x="16" y="135"/>
                      </a:lnTo>
                      <a:lnTo>
                        <a:pt x="32" y="158"/>
                      </a:lnTo>
                      <a:lnTo>
                        <a:pt x="50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9" name="Freeform 70">
                  <a:extLst>
                    <a:ext uri="{FF2B5EF4-FFF2-40B4-BE49-F238E27FC236}">
                      <a16:creationId xmlns:a16="http://schemas.microsoft.com/office/drawing/2014/main" id="{4A322C8E-7CE0-4181-A9C0-22E55976C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250" y="3713164"/>
                  <a:ext cx="20638" cy="128588"/>
                </a:xfrm>
                <a:custGeom>
                  <a:avLst/>
                  <a:gdLst>
                    <a:gd name="T0" fmla="*/ 19 w 26"/>
                    <a:gd name="T1" fmla="*/ 0 h 163"/>
                    <a:gd name="T2" fmla="*/ 19 w 26"/>
                    <a:gd name="T3" fmla="*/ 0 h 163"/>
                    <a:gd name="T4" fmla="*/ 16 w 26"/>
                    <a:gd name="T5" fmla="*/ 10 h 163"/>
                    <a:gd name="T6" fmla="*/ 10 w 26"/>
                    <a:gd name="T7" fmla="*/ 33 h 163"/>
                    <a:gd name="T8" fmla="*/ 2 w 26"/>
                    <a:gd name="T9" fmla="*/ 63 h 163"/>
                    <a:gd name="T10" fmla="*/ 0 w 26"/>
                    <a:gd name="T11" fmla="*/ 78 h 163"/>
                    <a:gd name="T12" fmla="*/ 0 w 26"/>
                    <a:gd name="T13" fmla="*/ 91 h 163"/>
                    <a:gd name="T14" fmla="*/ 0 w 26"/>
                    <a:gd name="T15" fmla="*/ 91 h 163"/>
                    <a:gd name="T16" fmla="*/ 2 w 26"/>
                    <a:gd name="T17" fmla="*/ 104 h 163"/>
                    <a:gd name="T18" fmla="*/ 5 w 26"/>
                    <a:gd name="T19" fmla="*/ 115 h 163"/>
                    <a:gd name="T20" fmla="*/ 13 w 26"/>
                    <a:gd name="T21" fmla="*/ 138 h 163"/>
                    <a:gd name="T22" fmla="*/ 23 w 26"/>
                    <a:gd name="T23" fmla="*/ 156 h 163"/>
                    <a:gd name="T24" fmla="*/ 26 w 26"/>
                    <a:gd name="T25" fmla="*/ 163 h 163"/>
                    <a:gd name="T26" fmla="*/ 19 w 26"/>
                    <a:gd name="T27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6" h="163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6" y="10"/>
                      </a:lnTo>
                      <a:lnTo>
                        <a:pt x="10" y="33"/>
                      </a:lnTo>
                      <a:lnTo>
                        <a:pt x="2" y="63"/>
                      </a:lnTo>
                      <a:lnTo>
                        <a:pt x="0" y="78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2" y="104"/>
                      </a:lnTo>
                      <a:lnTo>
                        <a:pt x="5" y="115"/>
                      </a:lnTo>
                      <a:lnTo>
                        <a:pt x="13" y="138"/>
                      </a:lnTo>
                      <a:lnTo>
                        <a:pt x="23" y="156"/>
                      </a:lnTo>
                      <a:lnTo>
                        <a:pt x="26" y="16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" name="Freeform 71">
                  <a:extLst>
                    <a:ext uri="{FF2B5EF4-FFF2-40B4-BE49-F238E27FC236}">
                      <a16:creationId xmlns:a16="http://schemas.microsoft.com/office/drawing/2014/main" id="{CEB51CF8-9A7F-4EE6-B457-31FC7196B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250" y="3713164"/>
                  <a:ext cx="20638" cy="128588"/>
                </a:xfrm>
                <a:custGeom>
                  <a:avLst/>
                  <a:gdLst>
                    <a:gd name="T0" fmla="*/ 19 w 26"/>
                    <a:gd name="T1" fmla="*/ 0 h 163"/>
                    <a:gd name="T2" fmla="*/ 19 w 26"/>
                    <a:gd name="T3" fmla="*/ 0 h 163"/>
                    <a:gd name="T4" fmla="*/ 16 w 26"/>
                    <a:gd name="T5" fmla="*/ 10 h 163"/>
                    <a:gd name="T6" fmla="*/ 10 w 26"/>
                    <a:gd name="T7" fmla="*/ 33 h 163"/>
                    <a:gd name="T8" fmla="*/ 2 w 26"/>
                    <a:gd name="T9" fmla="*/ 63 h 163"/>
                    <a:gd name="T10" fmla="*/ 0 w 26"/>
                    <a:gd name="T11" fmla="*/ 78 h 163"/>
                    <a:gd name="T12" fmla="*/ 0 w 26"/>
                    <a:gd name="T13" fmla="*/ 91 h 163"/>
                    <a:gd name="T14" fmla="*/ 0 w 26"/>
                    <a:gd name="T15" fmla="*/ 91 h 163"/>
                    <a:gd name="T16" fmla="*/ 2 w 26"/>
                    <a:gd name="T17" fmla="*/ 104 h 163"/>
                    <a:gd name="T18" fmla="*/ 5 w 26"/>
                    <a:gd name="T19" fmla="*/ 115 h 163"/>
                    <a:gd name="T20" fmla="*/ 13 w 26"/>
                    <a:gd name="T21" fmla="*/ 138 h 163"/>
                    <a:gd name="T22" fmla="*/ 23 w 26"/>
                    <a:gd name="T23" fmla="*/ 156 h 163"/>
                    <a:gd name="T24" fmla="*/ 26 w 26"/>
                    <a:gd name="T25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63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6" y="10"/>
                      </a:lnTo>
                      <a:lnTo>
                        <a:pt x="10" y="33"/>
                      </a:lnTo>
                      <a:lnTo>
                        <a:pt x="2" y="63"/>
                      </a:lnTo>
                      <a:lnTo>
                        <a:pt x="0" y="78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2" y="104"/>
                      </a:lnTo>
                      <a:lnTo>
                        <a:pt x="5" y="115"/>
                      </a:lnTo>
                      <a:lnTo>
                        <a:pt x="13" y="138"/>
                      </a:lnTo>
                      <a:lnTo>
                        <a:pt x="23" y="156"/>
                      </a:lnTo>
                      <a:lnTo>
                        <a:pt x="26" y="16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1" name="Freeform 72">
                  <a:extLst>
                    <a:ext uri="{FF2B5EF4-FFF2-40B4-BE49-F238E27FC236}">
                      <a16:creationId xmlns:a16="http://schemas.microsoft.com/office/drawing/2014/main" id="{B4FF8BA7-AEFA-4A73-863B-5228C5ECD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5913" y="3768726"/>
                  <a:ext cx="47625" cy="128588"/>
                </a:xfrm>
                <a:custGeom>
                  <a:avLst/>
                  <a:gdLst>
                    <a:gd name="T0" fmla="*/ 14 w 60"/>
                    <a:gd name="T1" fmla="*/ 0 h 162"/>
                    <a:gd name="T2" fmla="*/ 14 w 60"/>
                    <a:gd name="T3" fmla="*/ 0 h 162"/>
                    <a:gd name="T4" fmla="*/ 11 w 60"/>
                    <a:gd name="T5" fmla="*/ 6 h 162"/>
                    <a:gd name="T6" fmla="*/ 6 w 60"/>
                    <a:gd name="T7" fmla="*/ 24 h 162"/>
                    <a:gd name="T8" fmla="*/ 3 w 60"/>
                    <a:gd name="T9" fmla="*/ 37 h 162"/>
                    <a:gd name="T10" fmla="*/ 1 w 60"/>
                    <a:gd name="T11" fmla="*/ 50 h 162"/>
                    <a:gd name="T12" fmla="*/ 0 w 60"/>
                    <a:gd name="T13" fmla="*/ 63 h 162"/>
                    <a:gd name="T14" fmla="*/ 1 w 60"/>
                    <a:gd name="T15" fmla="*/ 78 h 162"/>
                    <a:gd name="T16" fmla="*/ 1 w 60"/>
                    <a:gd name="T17" fmla="*/ 78 h 162"/>
                    <a:gd name="T18" fmla="*/ 6 w 60"/>
                    <a:gd name="T19" fmla="*/ 92 h 162"/>
                    <a:gd name="T20" fmla="*/ 13 w 60"/>
                    <a:gd name="T21" fmla="*/ 107 h 162"/>
                    <a:gd name="T22" fmla="*/ 22 w 60"/>
                    <a:gd name="T23" fmla="*/ 120 h 162"/>
                    <a:gd name="T24" fmla="*/ 34 w 60"/>
                    <a:gd name="T25" fmla="*/ 134 h 162"/>
                    <a:gd name="T26" fmla="*/ 52 w 60"/>
                    <a:gd name="T27" fmla="*/ 154 h 162"/>
                    <a:gd name="T28" fmla="*/ 60 w 60"/>
                    <a:gd name="T29" fmla="*/ 162 h 162"/>
                    <a:gd name="T30" fmla="*/ 14 w 60"/>
                    <a:gd name="T31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0" h="16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1" y="6"/>
                      </a:lnTo>
                      <a:lnTo>
                        <a:pt x="6" y="24"/>
                      </a:lnTo>
                      <a:lnTo>
                        <a:pt x="3" y="37"/>
                      </a:lnTo>
                      <a:lnTo>
                        <a:pt x="1" y="50"/>
                      </a:lnTo>
                      <a:lnTo>
                        <a:pt x="0" y="63"/>
                      </a:lnTo>
                      <a:lnTo>
                        <a:pt x="1" y="78"/>
                      </a:lnTo>
                      <a:lnTo>
                        <a:pt x="1" y="78"/>
                      </a:lnTo>
                      <a:lnTo>
                        <a:pt x="6" y="92"/>
                      </a:lnTo>
                      <a:lnTo>
                        <a:pt x="13" y="107"/>
                      </a:lnTo>
                      <a:lnTo>
                        <a:pt x="22" y="120"/>
                      </a:lnTo>
                      <a:lnTo>
                        <a:pt x="34" y="134"/>
                      </a:lnTo>
                      <a:lnTo>
                        <a:pt x="52" y="154"/>
                      </a:lnTo>
                      <a:lnTo>
                        <a:pt x="60" y="162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2" name="Freeform 73">
                  <a:extLst>
                    <a:ext uri="{FF2B5EF4-FFF2-40B4-BE49-F238E27FC236}">
                      <a16:creationId xmlns:a16="http://schemas.microsoft.com/office/drawing/2014/main" id="{F336AD1C-253D-413A-A59F-6F59BEF7A7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5913" y="3768726"/>
                  <a:ext cx="47625" cy="128588"/>
                </a:xfrm>
                <a:custGeom>
                  <a:avLst/>
                  <a:gdLst>
                    <a:gd name="T0" fmla="*/ 14 w 60"/>
                    <a:gd name="T1" fmla="*/ 0 h 162"/>
                    <a:gd name="T2" fmla="*/ 14 w 60"/>
                    <a:gd name="T3" fmla="*/ 0 h 162"/>
                    <a:gd name="T4" fmla="*/ 11 w 60"/>
                    <a:gd name="T5" fmla="*/ 6 h 162"/>
                    <a:gd name="T6" fmla="*/ 6 w 60"/>
                    <a:gd name="T7" fmla="*/ 24 h 162"/>
                    <a:gd name="T8" fmla="*/ 3 w 60"/>
                    <a:gd name="T9" fmla="*/ 37 h 162"/>
                    <a:gd name="T10" fmla="*/ 1 w 60"/>
                    <a:gd name="T11" fmla="*/ 50 h 162"/>
                    <a:gd name="T12" fmla="*/ 0 w 60"/>
                    <a:gd name="T13" fmla="*/ 63 h 162"/>
                    <a:gd name="T14" fmla="*/ 1 w 60"/>
                    <a:gd name="T15" fmla="*/ 78 h 162"/>
                    <a:gd name="T16" fmla="*/ 1 w 60"/>
                    <a:gd name="T17" fmla="*/ 78 h 162"/>
                    <a:gd name="T18" fmla="*/ 6 w 60"/>
                    <a:gd name="T19" fmla="*/ 92 h 162"/>
                    <a:gd name="T20" fmla="*/ 13 w 60"/>
                    <a:gd name="T21" fmla="*/ 107 h 162"/>
                    <a:gd name="T22" fmla="*/ 22 w 60"/>
                    <a:gd name="T23" fmla="*/ 120 h 162"/>
                    <a:gd name="T24" fmla="*/ 34 w 60"/>
                    <a:gd name="T25" fmla="*/ 134 h 162"/>
                    <a:gd name="T26" fmla="*/ 52 w 60"/>
                    <a:gd name="T27" fmla="*/ 154 h 162"/>
                    <a:gd name="T28" fmla="*/ 60 w 60"/>
                    <a:gd name="T29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0" h="162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1" y="6"/>
                      </a:lnTo>
                      <a:lnTo>
                        <a:pt x="6" y="24"/>
                      </a:lnTo>
                      <a:lnTo>
                        <a:pt x="3" y="37"/>
                      </a:lnTo>
                      <a:lnTo>
                        <a:pt x="1" y="50"/>
                      </a:lnTo>
                      <a:lnTo>
                        <a:pt x="0" y="63"/>
                      </a:lnTo>
                      <a:lnTo>
                        <a:pt x="1" y="78"/>
                      </a:lnTo>
                      <a:lnTo>
                        <a:pt x="1" y="78"/>
                      </a:lnTo>
                      <a:lnTo>
                        <a:pt x="6" y="92"/>
                      </a:lnTo>
                      <a:lnTo>
                        <a:pt x="13" y="107"/>
                      </a:lnTo>
                      <a:lnTo>
                        <a:pt x="22" y="120"/>
                      </a:lnTo>
                      <a:lnTo>
                        <a:pt x="34" y="134"/>
                      </a:lnTo>
                      <a:lnTo>
                        <a:pt x="52" y="154"/>
                      </a:lnTo>
                      <a:lnTo>
                        <a:pt x="60" y="16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3" name="Freeform 74">
                  <a:extLst>
                    <a:ext uri="{FF2B5EF4-FFF2-40B4-BE49-F238E27FC236}">
                      <a16:creationId xmlns:a16="http://schemas.microsoft.com/office/drawing/2014/main" id="{BFD544E4-7936-46BB-B1A1-5724A596A8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2438" y="3789364"/>
                  <a:ext cx="41275" cy="119063"/>
                </a:xfrm>
                <a:custGeom>
                  <a:avLst/>
                  <a:gdLst>
                    <a:gd name="T0" fmla="*/ 7 w 52"/>
                    <a:gd name="T1" fmla="*/ 0 h 149"/>
                    <a:gd name="T2" fmla="*/ 7 w 52"/>
                    <a:gd name="T3" fmla="*/ 0 h 149"/>
                    <a:gd name="T4" fmla="*/ 5 w 52"/>
                    <a:gd name="T5" fmla="*/ 9 h 149"/>
                    <a:gd name="T6" fmla="*/ 2 w 52"/>
                    <a:gd name="T7" fmla="*/ 32 h 149"/>
                    <a:gd name="T8" fmla="*/ 0 w 52"/>
                    <a:gd name="T9" fmla="*/ 47 h 149"/>
                    <a:gd name="T10" fmla="*/ 2 w 52"/>
                    <a:gd name="T11" fmla="*/ 61 h 149"/>
                    <a:gd name="T12" fmla="*/ 3 w 52"/>
                    <a:gd name="T13" fmla="*/ 76 h 149"/>
                    <a:gd name="T14" fmla="*/ 7 w 52"/>
                    <a:gd name="T15" fmla="*/ 91 h 149"/>
                    <a:gd name="T16" fmla="*/ 7 w 52"/>
                    <a:gd name="T17" fmla="*/ 91 h 149"/>
                    <a:gd name="T18" fmla="*/ 13 w 52"/>
                    <a:gd name="T19" fmla="*/ 103 h 149"/>
                    <a:gd name="T20" fmla="*/ 20 w 52"/>
                    <a:gd name="T21" fmla="*/ 115 h 149"/>
                    <a:gd name="T22" fmla="*/ 26 w 52"/>
                    <a:gd name="T23" fmla="*/ 125 h 149"/>
                    <a:gd name="T24" fmla="*/ 34 w 52"/>
                    <a:gd name="T25" fmla="*/ 133 h 149"/>
                    <a:gd name="T26" fmla="*/ 47 w 52"/>
                    <a:gd name="T27" fmla="*/ 144 h 149"/>
                    <a:gd name="T28" fmla="*/ 52 w 52"/>
                    <a:gd name="T29" fmla="*/ 149 h 149"/>
                    <a:gd name="T30" fmla="*/ 7 w 52"/>
                    <a:gd name="T31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149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9"/>
                      </a:lnTo>
                      <a:lnTo>
                        <a:pt x="2" y="32"/>
                      </a:lnTo>
                      <a:lnTo>
                        <a:pt x="0" y="47"/>
                      </a:lnTo>
                      <a:lnTo>
                        <a:pt x="2" y="61"/>
                      </a:lnTo>
                      <a:lnTo>
                        <a:pt x="3" y="76"/>
                      </a:lnTo>
                      <a:lnTo>
                        <a:pt x="7" y="91"/>
                      </a:lnTo>
                      <a:lnTo>
                        <a:pt x="7" y="91"/>
                      </a:lnTo>
                      <a:lnTo>
                        <a:pt x="13" y="103"/>
                      </a:lnTo>
                      <a:lnTo>
                        <a:pt x="20" y="115"/>
                      </a:lnTo>
                      <a:lnTo>
                        <a:pt x="26" y="125"/>
                      </a:lnTo>
                      <a:lnTo>
                        <a:pt x="34" y="133"/>
                      </a:lnTo>
                      <a:lnTo>
                        <a:pt x="47" y="144"/>
                      </a:lnTo>
                      <a:lnTo>
                        <a:pt x="52" y="14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4" name="Freeform 75">
                  <a:extLst>
                    <a:ext uri="{FF2B5EF4-FFF2-40B4-BE49-F238E27FC236}">
                      <a16:creationId xmlns:a16="http://schemas.microsoft.com/office/drawing/2014/main" id="{26AF5D4B-A74D-4C12-A067-A31BFDBFE0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2438" y="3789364"/>
                  <a:ext cx="41275" cy="119063"/>
                </a:xfrm>
                <a:custGeom>
                  <a:avLst/>
                  <a:gdLst>
                    <a:gd name="T0" fmla="*/ 7 w 52"/>
                    <a:gd name="T1" fmla="*/ 0 h 149"/>
                    <a:gd name="T2" fmla="*/ 7 w 52"/>
                    <a:gd name="T3" fmla="*/ 0 h 149"/>
                    <a:gd name="T4" fmla="*/ 5 w 52"/>
                    <a:gd name="T5" fmla="*/ 9 h 149"/>
                    <a:gd name="T6" fmla="*/ 2 w 52"/>
                    <a:gd name="T7" fmla="*/ 32 h 149"/>
                    <a:gd name="T8" fmla="*/ 0 w 52"/>
                    <a:gd name="T9" fmla="*/ 47 h 149"/>
                    <a:gd name="T10" fmla="*/ 2 w 52"/>
                    <a:gd name="T11" fmla="*/ 61 h 149"/>
                    <a:gd name="T12" fmla="*/ 3 w 52"/>
                    <a:gd name="T13" fmla="*/ 76 h 149"/>
                    <a:gd name="T14" fmla="*/ 7 w 52"/>
                    <a:gd name="T15" fmla="*/ 91 h 149"/>
                    <a:gd name="T16" fmla="*/ 7 w 52"/>
                    <a:gd name="T17" fmla="*/ 91 h 149"/>
                    <a:gd name="T18" fmla="*/ 13 w 52"/>
                    <a:gd name="T19" fmla="*/ 103 h 149"/>
                    <a:gd name="T20" fmla="*/ 20 w 52"/>
                    <a:gd name="T21" fmla="*/ 115 h 149"/>
                    <a:gd name="T22" fmla="*/ 26 w 52"/>
                    <a:gd name="T23" fmla="*/ 125 h 149"/>
                    <a:gd name="T24" fmla="*/ 34 w 52"/>
                    <a:gd name="T25" fmla="*/ 133 h 149"/>
                    <a:gd name="T26" fmla="*/ 47 w 52"/>
                    <a:gd name="T27" fmla="*/ 144 h 149"/>
                    <a:gd name="T28" fmla="*/ 52 w 52"/>
                    <a:gd name="T29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2" h="149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9"/>
                      </a:lnTo>
                      <a:lnTo>
                        <a:pt x="2" y="32"/>
                      </a:lnTo>
                      <a:lnTo>
                        <a:pt x="0" y="47"/>
                      </a:lnTo>
                      <a:lnTo>
                        <a:pt x="2" y="61"/>
                      </a:lnTo>
                      <a:lnTo>
                        <a:pt x="3" y="76"/>
                      </a:lnTo>
                      <a:lnTo>
                        <a:pt x="7" y="91"/>
                      </a:lnTo>
                      <a:lnTo>
                        <a:pt x="7" y="91"/>
                      </a:lnTo>
                      <a:lnTo>
                        <a:pt x="13" y="103"/>
                      </a:lnTo>
                      <a:lnTo>
                        <a:pt x="20" y="115"/>
                      </a:lnTo>
                      <a:lnTo>
                        <a:pt x="26" y="125"/>
                      </a:lnTo>
                      <a:lnTo>
                        <a:pt x="34" y="133"/>
                      </a:lnTo>
                      <a:lnTo>
                        <a:pt x="47" y="144"/>
                      </a:lnTo>
                      <a:lnTo>
                        <a:pt x="52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5" name="Freeform 76">
                  <a:extLst>
                    <a:ext uri="{FF2B5EF4-FFF2-40B4-BE49-F238E27FC236}">
                      <a16:creationId xmlns:a16="http://schemas.microsoft.com/office/drawing/2014/main" id="{584B222C-6F52-44AC-8530-5A0618F569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7850" y="4346576"/>
                  <a:ext cx="473075" cy="474663"/>
                </a:xfrm>
                <a:custGeom>
                  <a:avLst/>
                  <a:gdLst>
                    <a:gd name="T0" fmla="*/ 0 w 598"/>
                    <a:gd name="T1" fmla="*/ 299 h 597"/>
                    <a:gd name="T2" fmla="*/ 7 w 598"/>
                    <a:gd name="T3" fmla="*/ 239 h 597"/>
                    <a:gd name="T4" fmla="*/ 23 w 598"/>
                    <a:gd name="T5" fmla="*/ 182 h 597"/>
                    <a:gd name="T6" fmla="*/ 51 w 598"/>
                    <a:gd name="T7" fmla="*/ 131 h 597"/>
                    <a:gd name="T8" fmla="*/ 88 w 598"/>
                    <a:gd name="T9" fmla="*/ 88 h 597"/>
                    <a:gd name="T10" fmla="*/ 132 w 598"/>
                    <a:gd name="T11" fmla="*/ 50 h 597"/>
                    <a:gd name="T12" fmla="*/ 182 w 598"/>
                    <a:gd name="T13" fmla="*/ 23 h 597"/>
                    <a:gd name="T14" fmla="*/ 239 w 598"/>
                    <a:gd name="T15" fmla="*/ 6 h 597"/>
                    <a:gd name="T16" fmla="*/ 299 w 598"/>
                    <a:gd name="T17" fmla="*/ 0 h 597"/>
                    <a:gd name="T18" fmla="*/ 330 w 598"/>
                    <a:gd name="T19" fmla="*/ 2 h 597"/>
                    <a:gd name="T20" fmla="*/ 388 w 598"/>
                    <a:gd name="T21" fmla="*/ 13 h 597"/>
                    <a:gd name="T22" fmla="*/ 442 w 598"/>
                    <a:gd name="T23" fmla="*/ 36 h 597"/>
                    <a:gd name="T24" fmla="*/ 489 w 598"/>
                    <a:gd name="T25" fmla="*/ 68 h 597"/>
                    <a:gd name="T26" fmla="*/ 530 w 598"/>
                    <a:gd name="T27" fmla="*/ 109 h 597"/>
                    <a:gd name="T28" fmla="*/ 562 w 598"/>
                    <a:gd name="T29" fmla="*/ 156 h 597"/>
                    <a:gd name="T30" fmla="*/ 585 w 598"/>
                    <a:gd name="T31" fmla="*/ 209 h 597"/>
                    <a:gd name="T32" fmla="*/ 596 w 598"/>
                    <a:gd name="T33" fmla="*/ 268 h 597"/>
                    <a:gd name="T34" fmla="*/ 598 w 598"/>
                    <a:gd name="T35" fmla="*/ 299 h 597"/>
                    <a:gd name="T36" fmla="*/ 591 w 598"/>
                    <a:gd name="T37" fmla="*/ 359 h 597"/>
                    <a:gd name="T38" fmla="*/ 575 w 598"/>
                    <a:gd name="T39" fmla="*/ 416 h 597"/>
                    <a:gd name="T40" fmla="*/ 547 w 598"/>
                    <a:gd name="T41" fmla="*/ 466 h 597"/>
                    <a:gd name="T42" fmla="*/ 510 w 598"/>
                    <a:gd name="T43" fmla="*/ 510 h 597"/>
                    <a:gd name="T44" fmla="*/ 466 w 598"/>
                    <a:gd name="T45" fmla="*/ 547 h 597"/>
                    <a:gd name="T46" fmla="*/ 416 w 598"/>
                    <a:gd name="T47" fmla="*/ 575 h 597"/>
                    <a:gd name="T48" fmla="*/ 359 w 598"/>
                    <a:gd name="T49" fmla="*/ 591 h 597"/>
                    <a:gd name="T50" fmla="*/ 299 w 598"/>
                    <a:gd name="T51" fmla="*/ 597 h 597"/>
                    <a:gd name="T52" fmla="*/ 268 w 598"/>
                    <a:gd name="T53" fmla="*/ 596 h 597"/>
                    <a:gd name="T54" fmla="*/ 210 w 598"/>
                    <a:gd name="T55" fmla="*/ 584 h 597"/>
                    <a:gd name="T56" fmla="*/ 156 w 598"/>
                    <a:gd name="T57" fmla="*/ 562 h 597"/>
                    <a:gd name="T58" fmla="*/ 109 w 598"/>
                    <a:gd name="T59" fmla="*/ 529 h 597"/>
                    <a:gd name="T60" fmla="*/ 68 w 598"/>
                    <a:gd name="T61" fmla="*/ 489 h 597"/>
                    <a:gd name="T62" fmla="*/ 36 w 598"/>
                    <a:gd name="T63" fmla="*/ 442 h 597"/>
                    <a:gd name="T64" fmla="*/ 13 w 598"/>
                    <a:gd name="T65" fmla="*/ 388 h 597"/>
                    <a:gd name="T66" fmla="*/ 2 w 598"/>
                    <a:gd name="T67" fmla="*/ 330 h 597"/>
                    <a:gd name="T68" fmla="*/ 0 w 598"/>
                    <a:gd name="T69" fmla="*/ 299 h 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98" h="597">
                      <a:moveTo>
                        <a:pt x="0" y="299"/>
                      </a:moveTo>
                      <a:lnTo>
                        <a:pt x="0" y="299"/>
                      </a:lnTo>
                      <a:lnTo>
                        <a:pt x="2" y="268"/>
                      </a:lnTo>
                      <a:lnTo>
                        <a:pt x="7" y="239"/>
                      </a:lnTo>
                      <a:lnTo>
                        <a:pt x="13" y="209"/>
                      </a:lnTo>
                      <a:lnTo>
                        <a:pt x="23" y="182"/>
                      </a:lnTo>
                      <a:lnTo>
                        <a:pt x="36" y="156"/>
                      </a:lnTo>
                      <a:lnTo>
                        <a:pt x="51" y="131"/>
                      </a:lnTo>
                      <a:lnTo>
                        <a:pt x="68" y="109"/>
                      </a:lnTo>
                      <a:lnTo>
                        <a:pt x="88" y="88"/>
                      </a:lnTo>
                      <a:lnTo>
                        <a:pt x="109" y="68"/>
                      </a:lnTo>
                      <a:lnTo>
                        <a:pt x="132" y="50"/>
                      </a:lnTo>
                      <a:lnTo>
                        <a:pt x="156" y="36"/>
                      </a:lnTo>
                      <a:lnTo>
                        <a:pt x="182" y="23"/>
                      </a:lnTo>
                      <a:lnTo>
                        <a:pt x="210" y="13"/>
                      </a:lnTo>
                      <a:lnTo>
                        <a:pt x="239" y="6"/>
                      </a:lnTo>
                      <a:lnTo>
                        <a:pt x="268" y="2"/>
                      </a:lnTo>
                      <a:lnTo>
                        <a:pt x="299" y="0"/>
                      </a:lnTo>
                      <a:lnTo>
                        <a:pt x="299" y="0"/>
                      </a:lnTo>
                      <a:lnTo>
                        <a:pt x="330" y="2"/>
                      </a:lnTo>
                      <a:lnTo>
                        <a:pt x="359" y="6"/>
                      </a:lnTo>
                      <a:lnTo>
                        <a:pt x="388" y="13"/>
                      </a:lnTo>
                      <a:lnTo>
                        <a:pt x="416" y="23"/>
                      </a:lnTo>
                      <a:lnTo>
                        <a:pt x="442" y="36"/>
                      </a:lnTo>
                      <a:lnTo>
                        <a:pt x="466" y="50"/>
                      </a:lnTo>
                      <a:lnTo>
                        <a:pt x="489" y="68"/>
                      </a:lnTo>
                      <a:lnTo>
                        <a:pt x="510" y="88"/>
                      </a:lnTo>
                      <a:lnTo>
                        <a:pt x="530" y="109"/>
                      </a:lnTo>
                      <a:lnTo>
                        <a:pt x="547" y="131"/>
                      </a:lnTo>
                      <a:lnTo>
                        <a:pt x="562" y="156"/>
                      </a:lnTo>
                      <a:lnTo>
                        <a:pt x="575" y="182"/>
                      </a:lnTo>
                      <a:lnTo>
                        <a:pt x="585" y="209"/>
                      </a:lnTo>
                      <a:lnTo>
                        <a:pt x="591" y="239"/>
                      </a:lnTo>
                      <a:lnTo>
                        <a:pt x="596" y="268"/>
                      </a:lnTo>
                      <a:lnTo>
                        <a:pt x="598" y="299"/>
                      </a:lnTo>
                      <a:lnTo>
                        <a:pt x="598" y="299"/>
                      </a:lnTo>
                      <a:lnTo>
                        <a:pt x="596" y="330"/>
                      </a:lnTo>
                      <a:lnTo>
                        <a:pt x="591" y="359"/>
                      </a:lnTo>
                      <a:lnTo>
                        <a:pt x="585" y="388"/>
                      </a:lnTo>
                      <a:lnTo>
                        <a:pt x="575" y="416"/>
                      </a:lnTo>
                      <a:lnTo>
                        <a:pt x="562" y="442"/>
                      </a:lnTo>
                      <a:lnTo>
                        <a:pt x="547" y="466"/>
                      </a:lnTo>
                      <a:lnTo>
                        <a:pt x="530" y="489"/>
                      </a:lnTo>
                      <a:lnTo>
                        <a:pt x="510" y="510"/>
                      </a:lnTo>
                      <a:lnTo>
                        <a:pt x="489" y="529"/>
                      </a:lnTo>
                      <a:lnTo>
                        <a:pt x="466" y="547"/>
                      </a:lnTo>
                      <a:lnTo>
                        <a:pt x="442" y="562"/>
                      </a:lnTo>
                      <a:lnTo>
                        <a:pt x="416" y="575"/>
                      </a:lnTo>
                      <a:lnTo>
                        <a:pt x="388" y="584"/>
                      </a:lnTo>
                      <a:lnTo>
                        <a:pt x="359" y="591"/>
                      </a:lnTo>
                      <a:lnTo>
                        <a:pt x="330" y="596"/>
                      </a:lnTo>
                      <a:lnTo>
                        <a:pt x="299" y="597"/>
                      </a:lnTo>
                      <a:lnTo>
                        <a:pt x="299" y="597"/>
                      </a:lnTo>
                      <a:lnTo>
                        <a:pt x="268" y="596"/>
                      </a:lnTo>
                      <a:lnTo>
                        <a:pt x="239" y="591"/>
                      </a:lnTo>
                      <a:lnTo>
                        <a:pt x="210" y="584"/>
                      </a:lnTo>
                      <a:lnTo>
                        <a:pt x="182" y="575"/>
                      </a:lnTo>
                      <a:lnTo>
                        <a:pt x="156" y="562"/>
                      </a:lnTo>
                      <a:lnTo>
                        <a:pt x="132" y="547"/>
                      </a:lnTo>
                      <a:lnTo>
                        <a:pt x="109" y="529"/>
                      </a:lnTo>
                      <a:lnTo>
                        <a:pt x="88" y="510"/>
                      </a:lnTo>
                      <a:lnTo>
                        <a:pt x="68" y="489"/>
                      </a:lnTo>
                      <a:lnTo>
                        <a:pt x="51" y="466"/>
                      </a:lnTo>
                      <a:lnTo>
                        <a:pt x="36" y="442"/>
                      </a:lnTo>
                      <a:lnTo>
                        <a:pt x="23" y="416"/>
                      </a:lnTo>
                      <a:lnTo>
                        <a:pt x="13" y="388"/>
                      </a:lnTo>
                      <a:lnTo>
                        <a:pt x="7" y="359"/>
                      </a:lnTo>
                      <a:lnTo>
                        <a:pt x="2" y="330"/>
                      </a:lnTo>
                      <a:lnTo>
                        <a:pt x="0" y="299"/>
                      </a:lnTo>
                      <a:lnTo>
                        <a:pt x="0" y="2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" name="Freeform 77">
                  <a:extLst>
                    <a:ext uri="{FF2B5EF4-FFF2-40B4-BE49-F238E27FC236}">
                      <a16:creationId xmlns:a16="http://schemas.microsoft.com/office/drawing/2014/main" id="{CAC58949-6320-4229-9B0B-FE27F64AE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4763" y="5537201"/>
                  <a:ext cx="552450" cy="550863"/>
                </a:xfrm>
                <a:custGeom>
                  <a:avLst/>
                  <a:gdLst>
                    <a:gd name="T0" fmla="*/ 0 w 695"/>
                    <a:gd name="T1" fmla="*/ 348 h 695"/>
                    <a:gd name="T2" fmla="*/ 7 w 695"/>
                    <a:gd name="T3" fmla="*/ 278 h 695"/>
                    <a:gd name="T4" fmla="*/ 28 w 695"/>
                    <a:gd name="T5" fmla="*/ 213 h 695"/>
                    <a:gd name="T6" fmla="*/ 60 w 695"/>
                    <a:gd name="T7" fmla="*/ 153 h 695"/>
                    <a:gd name="T8" fmla="*/ 103 w 695"/>
                    <a:gd name="T9" fmla="*/ 102 h 695"/>
                    <a:gd name="T10" fmla="*/ 153 w 695"/>
                    <a:gd name="T11" fmla="*/ 60 h 695"/>
                    <a:gd name="T12" fmla="*/ 213 w 695"/>
                    <a:gd name="T13" fmla="*/ 28 h 695"/>
                    <a:gd name="T14" fmla="*/ 278 w 695"/>
                    <a:gd name="T15" fmla="*/ 7 h 695"/>
                    <a:gd name="T16" fmla="*/ 348 w 695"/>
                    <a:gd name="T17" fmla="*/ 0 h 695"/>
                    <a:gd name="T18" fmla="*/ 383 w 695"/>
                    <a:gd name="T19" fmla="*/ 2 h 695"/>
                    <a:gd name="T20" fmla="*/ 452 w 695"/>
                    <a:gd name="T21" fmla="*/ 16 h 695"/>
                    <a:gd name="T22" fmla="*/ 513 w 695"/>
                    <a:gd name="T23" fmla="*/ 42 h 695"/>
                    <a:gd name="T24" fmla="*/ 569 w 695"/>
                    <a:gd name="T25" fmla="*/ 80 h 695"/>
                    <a:gd name="T26" fmla="*/ 616 w 695"/>
                    <a:gd name="T27" fmla="*/ 127 h 695"/>
                    <a:gd name="T28" fmla="*/ 653 w 695"/>
                    <a:gd name="T29" fmla="*/ 182 h 695"/>
                    <a:gd name="T30" fmla="*/ 679 w 695"/>
                    <a:gd name="T31" fmla="*/ 244 h 695"/>
                    <a:gd name="T32" fmla="*/ 694 w 695"/>
                    <a:gd name="T33" fmla="*/ 312 h 695"/>
                    <a:gd name="T34" fmla="*/ 695 w 695"/>
                    <a:gd name="T35" fmla="*/ 348 h 695"/>
                    <a:gd name="T36" fmla="*/ 689 w 695"/>
                    <a:gd name="T37" fmla="*/ 417 h 695"/>
                    <a:gd name="T38" fmla="*/ 668 w 695"/>
                    <a:gd name="T39" fmla="*/ 482 h 695"/>
                    <a:gd name="T40" fmla="*/ 635 w 695"/>
                    <a:gd name="T41" fmla="*/ 542 h 695"/>
                    <a:gd name="T42" fmla="*/ 593 w 695"/>
                    <a:gd name="T43" fmla="*/ 593 h 695"/>
                    <a:gd name="T44" fmla="*/ 543 w 695"/>
                    <a:gd name="T45" fmla="*/ 635 h 695"/>
                    <a:gd name="T46" fmla="*/ 482 w 695"/>
                    <a:gd name="T47" fmla="*/ 667 h 695"/>
                    <a:gd name="T48" fmla="*/ 418 w 695"/>
                    <a:gd name="T49" fmla="*/ 688 h 695"/>
                    <a:gd name="T50" fmla="*/ 348 w 695"/>
                    <a:gd name="T51" fmla="*/ 695 h 695"/>
                    <a:gd name="T52" fmla="*/ 312 w 695"/>
                    <a:gd name="T53" fmla="*/ 693 h 695"/>
                    <a:gd name="T54" fmla="*/ 244 w 695"/>
                    <a:gd name="T55" fmla="*/ 679 h 695"/>
                    <a:gd name="T56" fmla="*/ 182 w 695"/>
                    <a:gd name="T57" fmla="*/ 653 h 695"/>
                    <a:gd name="T58" fmla="*/ 127 w 695"/>
                    <a:gd name="T59" fmla="*/ 615 h 695"/>
                    <a:gd name="T60" fmla="*/ 80 w 695"/>
                    <a:gd name="T61" fmla="*/ 568 h 695"/>
                    <a:gd name="T62" fmla="*/ 42 w 695"/>
                    <a:gd name="T63" fmla="*/ 513 h 695"/>
                    <a:gd name="T64" fmla="*/ 16 w 695"/>
                    <a:gd name="T65" fmla="*/ 451 h 695"/>
                    <a:gd name="T66" fmla="*/ 2 w 695"/>
                    <a:gd name="T67" fmla="*/ 383 h 695"/>
                    <a:gd name="T68" fmla="*/ 0 w 695"/>
                    <a:gd name="T69" fmla="*/ 348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95" h="695">
                      <a:moveTo>
                        <a:pt x="0" y="348"/>
                      </a:moveTo>
                      <a:lnTo>
                        <a:pt x="0" y="348"/>
                      </a:lnTo>
                      <a:lnTo>
                        <a:pt x="2" y="312"/>
                      </a:lnTo>
                      <a:lnTo>
                        <a:pt x="7" y="278"/>
                      </a:lnTo>
                      <a:lnTo>
                        <a:pt x="16" y="244"/>
                      </a:lnTo>
                      <a:lnTo>
                        <a:pt x="28" y="213"/>
                      </a:lnTo>
                      <a:lnTo>
                        <a:pt x="42" y="182"/>
                      </a:lnTo>
                      <a:lnTo>
                        <a:pt x="60" y="153"/>
                      </a:lnTo>
                      <a:lnTo>
                        <a:pt x="80" y="127"/>
                      </a:lnTo>
                      <a:lnTo>
                        <a:pt x="103" y="102"/>
                      </a:lnTo>
                      <a:lnTo>
                        <a:pt x="127" y="80"/>
                      </a:lnTo>
                      <a:lnTo>
                        <a:pt x="153" y="60"/>
                      </a:lnTo>
                      <a:lnTo>
                        <a:pt x="182" y="42"/>
                      </a:lnTo>
                      <a:lnTo>
                        <a:pt x="213" y="28"/>
                      </a:lnTo>
                      <a:lnTo>
                        <a:pt x="244" y="16"/>
                      </a:lnTo>
                      <a:lnTo>
                        <a:pt x="278" y="7"/>
                      </a:lnTo>
                      <a:lnTo>
                        <a:pt x="312" y="2"/>
                      </a:lnTo>
                      <a:lnTo>
                        <a:pt x="348" y="0"/>
                      </a:lnTo>
                      <a:lnTo>
                        <a:pt x="348" y="0"/>
                      </a:lnTo>
                      <a:lnTo>
                        <a:pt x="383" y="2"/>
                      </a:lnTo>
                      <a:lnTo>
                        <a:pt x="418" y="7"/>
                      </a:lnTo>
                      <a:lnTo>
                        <a:pt x="452" y="16"/>
                      </a:lnTo>
                      <a:lnTo>
                        <a:pt x="482" y="28"/>
                      </a:lnTo>
                      <a:lnTo>
                        <a:pt x="513" y="42"/>
                      </a:lnTo>
                      <a:lnTo>
                        <a:pt x="543" y="60"/>
                      </a:lnTo>
                      <a:lnTo>
                        <a:pt x="569" y="80"/>
                      </a:lnTo>
                      <a:lnTo>
                        <a:pt x="593" y="102"/>
                      </a:lnTo>
                      <a:lnTo>
                        <a:pt x="616" y="127"/>
                      </a:lnTo>
                      <a:lnTo>
                        <a:pt x="635" y="153"/>
                      </a:lnTo>
                      <a:lnTo>
                        <a:pt x="653" y="182"/>
                      </a:lnTo>
                      <a:lnTo>
                        <a:pt x="668" y="213"/>
                      </a:lnTo>
                      <a:lnTo>
                        <a:pt x="679" y="244"/>
                      </a:lnTo>
                      <a:lnTo>
                        <a:pt x="689" y="278"/>
                      </a:lnTo>
                      <a:lnTo>
                        <a:pt x="694" y="312"/>
                      </a:lnTo>
                      <a:lnTo>
                        <a:pt x="695" y="348"/>
                      </a:lnTo>
                      <a:lnTo>
                        <a:pt x="695" y="348"/>
                      </a:lnTo>
                      <a:lnTo>
                        <a:pt x="694" y="383"/>
                      </a:lnTo>
                      <a:lnTo>
                        <a:pt x="689" y="417"/>
                      </a:lnTo>
                      <a:lnTo>
                        <a:pt x="679" y="451"/>
                      </a:lnTo>
                      <a:lnTo>
                        <a:pt x="668" y="482"/>
                      </a:lnTo>
                      <a:lnTo>
                        <a:pt x="653" y="513"/>
                      </a:lnTo>
                      <a:lnTo>
                        <a:pt x="635" y="542"/>
                      </a:lnTo>
                      <a:lnTo>
                        <a:pt x="616" y="568"/>
                      </a:lnTo>
                      <a:lnTo>
                        <a:pt x="593" y="593"/>
                      </a:lnTo>
                      <a:lnTo>
                        <a:pt x="569" y="615"/>
                      </a:lnTo>
                      <a:lnTo>
                        <a:pt x="543" y="635"/>
                      </a:lnTo>
                      <a:lnTo>
                        <a:pt x="513" y="653"/>
                      </a:lnTo>
                      <a:lnTo>
                        <a:pt x="482" y="667"/>
                      </a:lnTo>
                      <a:lnTo>
                        <a:pt x="452" y="679"/>
                      </a:lnTo>
                      <a:lnTo>
                        <a:pt x="418" y="688"/>
                      </a:lnTo>
                      <a:lnTo>
                        <a:pt x="383" y="693"/>
                      </a:lnTo>
                      <a:lnTo>
                        <a:pt x="348" y="695"/>
                      </a:lnTo>
                      <a:lnTo>
                        <a:pt x="348" y="695"/>
                      </a:lnTo>
                      <a:lnTo>
                        <a:pt x="312" y="693"/>
                      </a:lnTo>
                      <a:lnTo>
                        <a:pt x="278" y="688"/>
                      </a:lnTo>
                      <a:lnTo>
                        <a:pt x="244" y="679"/>
                      </a:lnTo>
                      <a:lnTo>
                        <a:pt x="213" y="667"/>
                      </a:lnTo>
                      <a:lnTo>
                        <a:pt x="182" y="653"/>
                      </a:lnTo>
                      <a:lnTo>
                        <a:pt x="153" y="635"/>
                      </a:lnTo>
                      <a:lnTo>
                        <a:pt x="127" y="615"/>
                      </a:lnTo>
                      <a:lnTo>
                        <a:pt x="103" y="593"/>
                      </a:lnTo>
                      <a:lnTo>
                        <a:pt x="80" y="568"/>
                      </a:lnTo>
                      <a:lnTo>
                        <a:pt x="60" y="542"/>
                      </a:lnTo>
                      <a:lnTo>
                        <a:pt x="42" y="513"/>
                      </a:lnTo>
                      <a:lnTo>
                        <a:pt x="28" y="482"/>
                      </a:lnTo>
                      <a:lnTo>
                        <a:pt x="16" y="451"/>
                      </a:lnTo>
                      <a:lnTo>
                        <a:pt x="7" y="417"/>
                      </a:lnTo>
                      <a:lnTo>
                        <a:pt x="2" y="383"/>
                      </a:lnTo>
                      <a:lnTo>
                        <a:pt x="0" y="348"/>
                      </a:lnTo>
                      <a:lnTo>
                        <a:pt x="0" y="3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" name="Freeform 78">
                  <a:extLst>
                    <a:ext uri="{FF2B5EF4-FFF2-40B4-BE49-F238E27FC236}">
                      <a16:creationId xmlns:a16="http://schemas.microsoft.com/office/drawing/2014/main" id="{F2894237-7778-4B9B-A826-ABE750F708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02513" y="2470151"/>
                  <a:ext cx="495300" cy="495300"/>
                </a:xfrm>
                <a:custGeom>
                  <a:avLst/>
                  <a:gdLst>
                    <a:gd name="T0" fmla="*/ 0 w 623"/>
                    <a:gd name="T1" fmla="*/ 312 h 624"/>
                    <a:gd name="T2" fmla="*/ 6 w 623"/>
                    <a:gd name="T3" fmla="*/ 248 h 624"/>
                    <a:gd name="T4" fmla="*/ 24 w 623"/>
                    <a:gd name="T5" fmla="*/ 190 h 624"/>
                    <a:gd name="T6" fmla="*/ 53 w 623"/>
                    <a:gd name="T7" fmla="*/ 138 h 624"/>
                    <a:gd name="T8" fmla="*/ 91 w 623"/>
                    <a:gd name="T9" fmla="*/ 91 h 624"/>
                    <a:gd name="T10" fmla="*/ 138 w 623"/>
                    <a:gd name="T11" fmla="*/ 54 h 624"/>
                    <a:gd name="T12" fmla="*/ 190 w 623"/>
                    <a:gd name="T13" fmla="*/ 24 h 624"/>
                    <a:gd name="T14" fmla="*/ 248 w 623"/>
                    <a:gd name="T15" fmla="*/ 7 h 624"/>
                    <a:gd name="T16" fmla="*/ 311 w 623"/>
                    <a:gd name="T17" fmla="*/ 0 h 624"/>
                    <a:gd name="T18" fmla="*/ 344 w 623"/>
                    <a:gd name="T19" fmla="*/ 2 h 624"/>
                    <a:gd name="T20" fmla="*/ 404 w 623"/>
                    <a:gd name="T21" fmla="*/ 15 h 624"/>
                    <a:gd name="T22" fmla="*/ 461 w 623"/>
                    <a:gd name="T23" fmla="*/ 37 h 624"/>
                    <a:gd name="T24" fmla="*/ 510 w 623"/>
                    <a:gd name="T25" fmla="*/ 72 h 624"/>
                    <a:gd name="T26" fmla="*/ 552 w 623"/>
                    <a:gd name="T27" fmla="*/ 114 h 624"/>
                    <a:gd name="T28" fmla="*/ 586 w 623"/>
                    <a:gd name="T29" fmla="*/ 162 h 624"/>
                    <a:gd name="T30" fmla="*/ 609 w 623"/>
                    <a:gd name="T31" fmla="*/ 219 h 624"/>
                    <a:gd name="T32" fmla="*/ 622 w 623"/>
                    <a:gd name="T33" fmla="*/ 279 h 624"/>
                    <a:gd name="T34" fmla="*/ 623 w 623"/>
                    <a:gd name="T35" fmla="*/ 312 h 624"/>
                    <a:gd name="T36" fmla="*/ 617 w 623"/>
                    <a:gd name="T37" fmla="*/ 375 h 624"/>
                    <a:gd name="T38" fmla="*/ 599 w 623"/>
                    <a:gd name="T39" fmla="*/ 434 h 624"/>
                    <a:gd name="T40" fmla="*/ 570 w 623"/>
                    <a:gd name="T41" fmla="*/ 486 h 624"/>
                    <a:gd name="T42" fmla="*/ 532 w 623"/>
                    <a:gd name="T43" fmla="*/ 533 h 624"/>
                    <a:gd name="T44" fmla="*/ 485 w 623"/>
                    <a:gd name="T45" fmla="*/ 570 h 624"/>
                    <a:gd name="T46" fmla="*/ 433 w 623"/>
                    <a:gd name="T47" fmla="*/ 599 h 624"/>
                    <a:gd name="T48" fmla="*/ 375 w 623"/>
                    <a:gd name="T49" fmla="*/ 617 h 624"/>
                    <a:gd name="T50" fmla="*/ 311 w 623"/>
                    <a:gd name="T51" fmla="*/ 624 h 624"/>
                    <a:gd name="T52" fmla="*/ 279 w 623"/>
                    <a:gd name="T53" fmla="*/ 622 h 624"/>
                    <a:gd name="T54" fmla="*/ 219 w 623"/>
                    <a:gd name="T55" fmla="*/ 609 h 624"/>
                    <a:gd name="T56" fmla="*/ 162 w 623"/>
                    <a:gd name="T57" fmla="*/ 586 h 624"/>
                    <a:gd name="T58" fmla="*/ 113 w 623"/>
                    <a:gd name="T59" fmla="*/ 552 h 624"/>
                    <a:gd name="T60" fmla="*/ 71 w 623"/>
                    <a:gd name="T61" fmla="*/ 510 h 624"/>
                    <a:gd name="T62" fmla="*/ 37 w 623"/>
                    <a:gd name="T63" fmla="*/ 461 h 624"/>
                    <a:gd name="T64" fmla="*/ 14 w 623"/>
                    <a:gd name="T65" fmla="*/ 404 h 624"/>
                    <a:gd name="T66" fmla="*/ 1 w 623"/>
                    <a:gd name="T67" fmla="*/ 344 h 624"/>
                    <a:gd name="T68" fmla="*/ 0 w 623"/>
                    <a:gd name="T69" fmla="*/ 312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23" h="624">
                      <a:moveTo>
                        <a:pt x="0" y="312"/>
                      </a:moveTo>
                      <a:lnTo>
                        <a:pt x="0" y="312"/>
                      </a:lnTo>
                      <a:lnTo>
                        <a:pt x="1" y="279"/>
                      </a:lnTo>
                      <a:lnTo>
                        <a:pt x="6" y="248"/>
                      </a:lnTo>
                      <a:lnTo>
                        <a:pt x="14" y="219"/>
                      </a:lnTo>
                      <a:lnTo>
                        <a:pt x="24" y="190"/>
                      </a:lnTo>
                      <a:lnTo>
                        <a:pt x="37" y="162"/>
                      </a:lnTo>
                      <a:lnTo>
                        <a:pt x="53" y="138"/>
                      </a:lnTo>
                      <a:lnTo>
                        <a:pt x="71" y="114"/>
                      </a:lnTo>
                      <a:lnTo>
                        <a:pt x="91" y="91"/>
                      </a:lnTo>
                      <a:lnTo>
                        <a:pt x="113" y="72"/>
                      </a:lnTo>
                      <a:lnTo>
                        <a:pt x="138" y="54"/>
                      </a:lnTo>
                      <a:lnTo>
                        <a:pt x="162" y="37"/>
                      </a:lnTo>
                      <a:lnTo>
                        <a:pt x="190" y="24"/>
                      </a:lnTo>
                      <a:lnTo>
                        <a:pt x="219" y="15"/>
                      </a:lnTo>
                      <a:lnTo>
                        <a:pt x="248" y="7"/>
                      </a:lnTo>
                      <a:lnTo>
                        <a:pt x="279" y="2"/>
                      </a:lnTo>
                      <a:lnTo>
                        <a:pt x="311" y="0"/>
                      </a:lnTo>
                      <a:lnTo>
                        <a:pt x="311" y="0"/>
                      </a:lnTo>
                      <a:lnTo>
                        <a:pt x="344" y="2"/>
                      </a:lnTo>
                      <a:lnTo>
                        <a:pt x="375" y="7"/>
                      </a:lnTo>
                      <a:lnTo>
                        <a:pt x="404" y="15"/>
                      </a:lnTo>
                      <a:lnTo>
                        <a:pt x="433" y="24"/>
                      </a:lnTo>
                      <a:lnTo>
                        <a:pt x="461" y="37"/>
                      </a:lnTo>
                      <a:lnTo>
                        <a:pt x="485" y="54"/>
                      </a:lnTo>
                      <a:lnTo>
                        <a:pt x="510" y="72"/>
                      </a:lnTo>
                      <a:lnTo>
                        <a:pt x="532" y="91"/>
                      </a:lnTo>
                      <a:lnTo>
                        <a:pt x="552" y="114"/>
                      </a:lnTo>
                      <a:lnTo>
                        <a:pt x="570" y="138"/>
                      </a:lnTo>
                      <a:lnTo>
                        <a:pt x="586" y="162"/>
                      </a:lnTo>
                      <a:lnTo>
                        <a:pt x="599" y="190"/>
                      </a:lnTo>
                      <a:lnTo>
                        <a:pt x="609" y="219"/>
                      </a:lnTo>
                      <a:lnTo>
                        <a:pt x="617" y="248"/>
                      </a:lnTo>
                      <a:lnTo>
                        <a:pt x="622" y="279"/>
                      </a:lnTo>
                      <a:lnTo>
                        <a:pt x="623" y="312"/>
                      </a:lnTo>
                      <a:lnTo>
                        <a:pt x="623" y="312"/>
                      </a:lnTo>
                      <a:lnTo>
                        <a:pt x="622" y="344"/>
                      </a:lnTo>
                      <a:lnTo>
                        <a:pt x="617" y="375"/>
                      </a:lnTo>
                      <a:lnTo>
                        <a:pt x="609" y="404"/>
                      </a:lnTo>
                      <a:lnTo>
                        <a:pt x="599" y="434"/>
                      </a:lnTo>
                      <a:lnTo>
                        <a:pt x="586" y="461"/>
                      </a:lnTo>
                      <a:lnTo>
                        <a:pt x="570" y="486"/>
                      </a:lnTo>
                      <a:lnTo>
                        <a:pt x="552" y="510"/>
                      </a:lnTo>
                      <a:lnTo>
                        <a:pt x="532" y="533"/>
                      </a:lnTo>
                      <a:lnTo>
                        <a:pt x="510" y="552"/>
                      </a:lnTo>
                      <a:lnTo>
                        <a:pt x="485" y="570"/>
                      </a:lnTo>
                      <a:lnTo>
                        <a:pt x="461" y="586"/>
                      </a:lnTo>
                      <a:lnTo>
                        <a:pt x="433" y="599"/>
                      </a:lnTo>
                      <a:lnTo>
                        <a:pt x="404" y="609"/>
                      </a:lnTo>
                      <a:lnTo>
                        <a:pt x="375" y="617"/>
                      </a:lnTo>
                      <a:lnTo>
                        <a:pt x="344" y="622"/>
                      </a:lnTo>
                      <a:lnTo>
                        <a:pt x="311" y="624"/>
                      </a:lnTo>
                      <a:lnTo>
                        <a:pt x="311" y="624"/>
                      </a:lnTo>
                      <a:lnTo>
                        <a:pt x="279" y="622"/>
                      </a:lnTo>
                      <a:lnTo>
                        <a:pt x="248" y="617"/>
                      </a:lnTo>
                      <a:lnTo>
                        <a:pt x="219" y="609"/>
                      </a:lnTo>
                      <a:lnTo>
                        <a:pt x="190" y="599"/>
                      </a:lnTo>
                      <a:lnTo>
                        <a:pt x="162" y="586"/>
                      </a:lnTo>
                      <a:lnTo>
                        <a:pt x="138" y="570"/>
                      </a:lnTo>
                      <a:lnTo>
                        <a:pt x="113" y="552"/>
                      </a:lnTo>
                      <a:lnTo>
                        <a:pt x="91" y="533"/>
                      </a:lnTo>
                      <a:lnTo>
                        <a:pt x="71" y="510"/>
                      </a:lnTo>
                      <a:lnTo>
                        <a:pt x="53" y="486"/>
                      </a:lnTo>
                      <a:lnTo>
                        <a:pt x="37" y="461"/>
                      </a:lnTo>
                      <a:lnTo>
                        <a:pt x="24" y="434"/>
                      </a:lnTo>
                      <a:lnTo>
                        <a:pt x="14" y="404"/>
                      </a:lnTo>
                      <a:lnTo>
                        <a:pt x="6" y="375"/>
                      </a:lnTo>
                      <a:lnTo>
                        <a:pt x="1" y="344"/>
                      </a:lnTo>
                      <a:lnTo>
                        <a:pt x="0" y="312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" name="Freeform 79">
                  <a:extLst>
                    <a:ext uri="{FF2B5EF4-FFF2-40B4-BE49-F238E27FC236}">
                      <a16:creationId xmlns:a16="http://schemas.microsoft.com/office/drawing/2014/main" id="{5E55BEE2-4574-438B-A1E2-9A087AC5B1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8" y="4454526"/>
                  <a:ext cx="603250" cy="603250"/>
                </a:xfrm>
                <a:custGeom>
                  <a:avLst/>
                  <a:gdLst>
                    <a:gd name="T0" fmla="*/ 0 w 760"/>
                    <a:gd name="T1" fmla="*/ 380 h 760"/>
                    <a:gd name="T2" fmla="*/ 1 w 760"/>
                    <a:gd name="T3" fmla="*/ 341 h 760"/>
                    <a:gd name="T4" fmla="*/ 18 w 760"/>
                    <a:gd name="T5" fmla="*/ 267 h 760"/>
                    <a:gd name="T6" fmla="*/ 45 w 760"/>
                    <a:gd name="T7" fmla="*/ 198 h 760"/>
                    <a:gd name="T8" fmla="*/ 86 w 760"/>
                    <a:gd name="T9" fmla="*/ 138 h 760"/>
                    <a:gd name="T10" fmla="*/ 138 w 760"/>
                    <a:gd name="T11" fmla="*/ 86 h 760"/>
                    <a:gd name="T12" fmla="*/ 198 w 760"/>
                    <a:gd name="T13" fmla="*/ 46 h 760"/>
                    <a:gd name="T14" fmla="*/ 266 w 760"/>
                    <a:gd name="T15" fmla="*/ 18 h 760"/>
                    <a:gd name="T16" fmla="*/ 341 w 760"/>
                    <a:gd name="T17" fmla="*/ 2 h 760"/>
                    <a:gd name="T18" fmla="*/ 380 w 760"/>
                    <a:gd name="T19" fmla="*/ 0 h 760"/>
                    <a:gd name="T20" fmla="*/ 399 w 760"/>
                    <a:gd name="T21" fmla="*/ 0 h 760"/>
                    <a:gd name="T22" fmla="*/ 456 w 760"/>
                    <a:gd name="T23" fmla="*/ 8 h 760"/>
                    <a:gd name="T24" fmla="*/ 528 w 760"/>
                    <a:gd name="T25" fmla="*/ 30 h 760"/>
                    <a:gd name="T26" fmla="*/ 592 w 760"/>
                    <a:gd name="T27" fmla="*/ 65 h 760"/>
                    <a:gd name="T28" fmla="*/ 648 w 760"/>
                    <a:gd name="T29" fmla="*/ 112 h 760"/>
                    <a:gd name="T30" fmla="*/ 695 w 760"/>
                    <a:gd name="T31" fmla="*/ 168 h 760"/>
                    <a:gd name="T32" fmla="*/ 730 w 760"/>
                    <a:gd name="T33" fmla="*/ 233 h 760"/>
                    <a:gd name="T34" fmla="*/ 752 w 760"/>
                    <a:gd name="T35" fmla="*/ 304 h 760"/>
                    <a:gd name="T36" fmla="*/ 760 w 760"/>
                    <a:gd name="T37" fmla="*/ 361 h 760"/>
                    <a:gd name="T38" fmla="*/ 760 w 760"/>
                    <a:gd name="T39" fmla="*/ 380 h 760"/>
                    <a:gd name="T40" fmla="*/ 758 w 760"/>
                    <a:gd name="T41" fmla="*/ 419 h 760"/>
                    <a:gd name="T42" fmla="*/ 742 w 760"/>
                    <a:gd name="T43" fmla="*/ 494 h 760"/>
                    <a:gd name="T44" fmla="*/ 714 w 760"/>
                    <a:gd name="T45" fmla="*/ 562 h 760"/>
                    <a:gd name="T46" fmla="*/ 674 w 760"/>
                    <a:gd name="T47" fmla="*/ 622 h 760"/>
                    <a:gd name="T48" fmla="*/ 622 w 760"/>
                    <a:gd name="T49" fmla="*/ 674 h 760"/>
                    <a:gd name="T50" fmla="*/ 562 w 760"/>
                    <a:gd name="T51" fmla="*/ 715 h 760"/>
                    <a:gd name="T52" fmla="*/ 493 w 760"/>
                    <a:gd name="T53" fmla="*/ 742 h 760"/>
                    <a:gd name="T54" fmla="*/ 419 w 760"/>
                    <a:gd name="T55" fmla="*/ 759 h 760"/>
                    <a:gd name="T56" fmla="*/ 380 w 760"/>
                    <a:gd name="T57" fmla="*/ 760 h 760"/>
                    <a:gd name="T58" fmla="*/ 360 w 760"/>
                    <a:gd name="T59" fmla="*/ 760 h 760"/>
                    <a:gd name="T60" fmla="*/ 303 w 760"/>
                    <a:gd name="T61" fmla="*/ 752 h 760"/>
                    <a:gd name="T62" fmla="*/ 232 w 760"/>
                    <a:gd name="T63" fmla="*/ 731 h 760"/>
                    <a:gd name="T64" fmla="*/ 167 w 760"/>
                    <a:gd name="T65" fmla="*/ 695 h 760"/>
                    <a:gd name="T66" fmla="*/ 112 w 760"/>
                    <a:gd name="T67" fmla="*/ 648 h 760"/>
                    <a:gd name="T68" fmla="*/ 65 w 760"/>
                    <a:gd name="T69" fmla="*/ 593 h 760"/>
                    <a:gd name="T70" fmla="*/ 29 w 760"/>
                    <a:gd name="T71" fmla="*/ 528 h 760"/>
                    <a:gd name="T72" fmla="*/ 8 w 760"/>
                    <a:gd name="T73" fmla="*/ 457 h 760"/>
                    <a:gd name="T74" fmla="*/ 0 w 760"/>
                    <a:gd name="T75" fmla="*/ 400 h 760"/>
                    <a:gd name="T76" fmla="*/ 0 w 760"/>
                    <a:gd name="T77" fmla="*/ 380 h 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60" h="760">
                      <a:moveTo>
                        <a:pt x="0" y="380"/>
                      </a:moveTo>
                      <a:lnTo>
                        <a:pt x="0" y="380"/>
                      </a:lnTo>
                      <a:lnTo>
                        <a:pt x="0" y="361"/>
                      </a:lnTo>
                      <a:lnTo>
                        <a:pt x="1" y="341"/>
                      </a:lnTo>
                      <a:lnTo>
                        <a:pt x="8" y="304"/>
                      </a:lnTo>
                      <a:lnTo>
                        <a:pt x="18" y="267"/>
                      </a:lnTo>
                      <a:lnTo>
                        <a:pt x="29" y="233"/>
                      </a:lnTo>
                      <a:lnTo>
                        <a:pt x="45" y="198"/>
                      </a:lnTo>
                      <a:lnTo>
                        <a:pt x="65" y="168"/>
                      </a:lnTo>
                      <a:lnTo>
                        <a:pt x="86" y="138"/>
                      </a:lnTo>
                      <a:lnTo>
                        <a:pt x="112" y="112"/>
                      </a:lnTo>
                      <a:lnTo>
                        <a:pt x="138" y="86"/>
                      </a:lnTo>
                      <a:lnTo>
                        <a:pt x="167" y="65"/>
                      </a:lnTo>
                      <a:lnTo>
                        <a:pt x="198" y="46"/>
                      </a:lnTo>
                      <a:lnTo>
                        <a:pt x="232" y="30"/>
                      </a:lnTo>
                      <a:lnTo>
                        <a:pt x="266" y="18"/>
                      </a:lnTo>
                      <a:lnTo>
                        <a:pt x="303" y="8"/>
                      </a:lnTo>
                      <a:lnTo>
                        <a:pt x="341" y="2"/>
                      </a:lnTo>
                      <a:lnTo>
                        <a:pt x="360" y="0"/>
                      </a:lnTo>
                      <a:lnTo>
                        <a:pt x="380" y="0"/>
                      </a:lnTo>
                      <a:lnTo>
                        <a:pt x="380" y="0"/>
                      </a:lnTo>
                      <a:lnTo>
                        <a:pt x="399" y="0"/>
                      </a:lnTo>
                      <a:lnTo>
                        <a:pt x="419" y="2"/>
                      </a:lnTo>
                      <a:lnTo>
                        <a:pt x="456" y="8"/>
                      </a:lnTo>
                      <a:lnTo>
                        <a:pt x="493" y="18"/>
                      </a:lnTo>
                      <a:lnTo>
                        <a:pt x="528" y="30"/>
                      </a:lnTo>
                      <a:lnTo>
                        <a:pt x="562" y="46"/>
                      </a:lnTo>
                      <a:lnTo>
                        <a:pt x="592" y="65"/>
                      </a:lnTo>
                      <a:lnTo>
                        <a:pt x="622" y="86"/>
                      </a:lnTo>
                      <a:lnTo>
                        <a:pt x="648" y="112"/>
                      </a:lnTo>
                      <a:lnTo>
                        <a:pt x="674" y="138"/>
                      </a:lnTo>
                      <a:lnTo>
                        <a:pt x="695" y="168"/>
                      </a:lnTo>
                      <a:lnTo>
                        <a:pt x="714" y="198"/>
                      </a:lnTo>
                      <a:lnTo>
                        <a:pt x="730" y="233"/>
                      </a:lnTo>
                      <a:lnTo>
                        <a:pt x="742" y="267"/>
                      </a:lnTo>
                      <a:lnTo>
                        <a:pt x="752" y="304"/>
                      </a:lnTo>
                      <a:lnTo>
                        <a:pt x="758" y="341"/>
                      </a:lnTo>
                      <a:lnTo>
                        <a:pt x="760" y="361"/>
                      </a:lnTo>
                      <a:lnTo>
                        <a:pt x="760" y="380"/>
                      </a:lnTo>
                      <a:lnTo>
                        <a:pt x="760" y="380"/>
                      </a:lnTo>
                      <a:lnTo>
                        <a:pt x="760" y="400"/>
                      </a:lnTo>
                      <a:lnTo>
                        <a:pt x="758" y="419"/>
                      </a:lnTo>
                      <a:lnTo>
                        <a:pt x="752" y="457"/>
                      </a:lnTo>
                      <a:lnTo>
                        <a:pt x="742" y="494"/>
                      </a:lnTo>
                      <a:lnTo>
                        <a:pt x="730" y="528"/>
                      </a:lnTo>
                      <a:lnTo>
                        <a:pt x="714" y="562"/>
                      </a:lnTo>
                      <a:lnTo>
                        <a:pt x="695" y="593"/>
                      </a:lnTo>
                      <a:lnTo>
                        <a:pt x="674" y="622"/>
                      </a:lnTo>
                      <a:lnTo>
                        <a:pt x="648" y="648"/>
                      </a:lnTo>
                      <a:lnTo>
                        <a:pt x="622" y="674"/>
                      </a:lnTo>
                      <a:lnTo>
                        <a:pt x="592" y="695"/>
                      </a:lnTo>
                      <a:lnTo>
                        <a:pt x="562" y="715"/>
                      </a:lnTo>
                      <a:lnTo>
                        <a:pt x="528" y="731"/>
                      </a:lnTo>
                      <a:lnTo>
                        <a:pt x="493" y="742"/>
                      </a:lnTo>
                      <a:lnTo>
                        <a:pt x="456" y="752"/>
                      </a:lnTo>
                      <a:lnTo>
                        <a:pt x="419" y="759"/>
                      </a:lnTo>
                      <a:lnTo>
                        <a:pt x="399" y="760"/>
                      </a:lnTo>
                      <a:lnTo>
                        <a:pt x="380" y="760"/>
                      </a:lnTo>
                      <a:lnTo>
                        <a:pt x="380" y="760"/>
                      </a:lnTo>
                      <a:lnTo>
                        <a:pt x="360" y="760"/>
                      </a:lnTo>
                      <a:lnTo>
                        <a:pt x="341" y="759"/>
                      </a:lnTo>
                      <a:lnTo>
                        <a:pt x="303" y="752"/>
                      </a:lnTo>
                      <a:lnTo>
                        <a:pt x="266" y="742"/>
                      </a:lnTo>
                      <a:lnTo>
                        <a:pt x="232" y="731"/>
                      </a:lnTo>
                      <a:lnTo>
                        <a:pt x="198" y="715"/>
                      </a:lnTo>
                      <a:lnTo>
                        <a:pt x="167" y="695"/>
                      </a:lnTo>
                      <a:lnTo>
                        <a:pt x="138" y="674"/>
                      </a:lnTo>
                      <a:lnTo>
                        <a:pt x="112" y="648"/>
                      </a:lnTo>
                      <a:lnTo>
                        <a:pt x="86" y="622"/>
                      </a:lnTo>
                      <a:lnTo>
                        <a:pt x="65" y="593"/>
                      </a:lnTo>
                      <a:lnTo>
                        <a:pt x="45" y="562"/>
                      </a:lnTo>
                      <a:lnTo>
                        <a:pt x="29" y="528"/>
                      </a:lnTo>
                      <a:lnTo>
                        <a:pt x="18" y="494"/>
                      </a:lnTo>
                      <a:lnTo>
                        <a:pt x="8" y="457"/>
                      </a:lnTo>
                      <a:lnTo>
                        <a:pt x="1" y="419"/>
                      </a:lnTo>
                      <a:lnTo>
                        <a:pt x="0" y="400"/>
                      </a:lnTo>
                      <a:lnTo>
                        <a:pt x="0" y="380"/>
                      </a:lnTo>
                      <a:lnTo>
                        <a:pt x="0" y="3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" name="Freeform 80">
                  <a:extLst>
                    <a:ext uri="{FF2B5EF4-FFF2-40B4-BE49-F238E27FC236}">
                      <a16:creationId xmlns:a16="http://schemas.microsoft.com/office/drawing/2014/main" id="{25913E85-6555-4E27-9796-1C51CD6C31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4488" y="4875214"/>
                  <a:ext cx="249238" cy="166688"/>
                </a:xfrm>
                <a:custGeom>
                  <a:avLst/>
                  <a:gdLst>
                    <a:gd name="T0" fmla="*/ 22 w 315"/>
                    <a:gd name="T1" fmla="*/ 16 h 211"/>
                    <a:gd name="T2" fmla="*/ 22 w 315"/>
                    <a:gd name="T3" fmla="*/ 16 h 211"/>
                    <a:gd name="T4" fmla="*/ 14 w 315"/>
                    <a:gd name="T5" fmla="*/ 26 h 211"/>
                    <a:gd name="T6" fmla="*/ 8 w 315"/>
                    <a:gd name="T7" fmla="*/ 35 h 211"/>
                    <a:gd name="T8" fmla="*/ 5 w 315"/>
                    <a:gd name="T9" fmla="*/ 45 h 211"/>
                    <a:gd name="T10" fmla="*/ 1 w 315"/>
                    <a:gd name="T11" fmla="*/ 55 h 211"/>
                    <a:gd name="T12" fmla="*/ 0 w 315"/>
                    <a:gd name="T13" fmla="*/ 65 h 211"/>
                    <a:gd name="T14" fmla="*/ 1 w 315"/>
                    <a:gd name="T15" fmla="*/ 76 h 211"/>
                    <a:gd name="T16" fmla="*/ 3 w 315"/>
                    <a:gd name="T17" fmla="*/ 86 h 211"/>
                    <a:gd name="T18" fmla="*/ 6 w 315"/>
                    <a:gd name="T19" fmla="*/ 95 h 211"/>
                    <a:gd name="T20" fmla="*/ 11 w 315"/>
                    <a:gd name="T21" fmla="*/ 105 h 211"/>
                    <a:gd name="T22" fmla="*/ 16 w 315"/>
                    <a:gd name="T23" fmla="*/ 115 h 211"/>
                    <a:gd name="T24" fmla="*/ 29 w 315"/>
                    <a:gd name="T25" fmla="*/ 134 h 211"/>
                    <a:gd name="T26" fmla="*/ 45 w 315"/>
                    <a:gd name="T27" fmla="*/ 151 h 211"/>
                    <a:gd name="T28" fmla="*/ 61 w 315"/>
                    <a:gd name="T29" fmla="*/ 165 h 211"/>
                    <a:gd name="T30" fmla="*/ 61 w 315"/>
                    <a:gd name="T31" fmla="*/ 165 h 211"/>
                    <a:gd name="T32" fmla="*/ 81 w 315"/>
                    <a:gd name="T33" fmla="*/ 178 h 211"/>
                    <a:gd name="T34" fmla="*/ 102 w 315"/>
                    <a:gd name="T35" fmla="*/ 188 h 211"/>
                    <a:gd name="T36" fmla="*/ 126 w 315"/>
                    <a:gd name="T37" fmla="*/ 196 h 211"/>
                    <a:gd name="T38" fmla="*/ 152 w 315"/>
                    <a:gd name="T39" fmla="*/ 203 h 211"/>
                    <a:gd name="T40" fmla="*/ 177 w 315"/>
                    <a:gd name="T41" fmla="*/ 207 h 211"/>
                    <a:gd name="T42" fmla="*/ 199 w 315"/>
                    <a:gd name="T43" fmla="*/ 211 h 211"/>
                    <a:gd name="T44" fmla="*/ 220 w 315"/>
                    <a:gd name="T45" fmla="*/ 211 h 211"/>
                    <a:gd name="T46" fmla="*/ 237 w 315"/>
                    <a:gd name="T47" fmla="*/ 211 h 211"/>
                    <a:gd name="T48" fmla="*/ 237 w 315"/>
                    <a:gd name="T49" fmla="*/ 211 h 211"/>
                    <a:gd name="T50" fmla="*/ 251 w 315"/>
                    <a:gd name="T51" fmla="*/ 209 h 211"/>
                    <a:gd name="T52" fmla="*/ 266 w 315"/>
                    <a:gd name="T53" fmla="*/ 206 h 211"/>
                    <a:gd name="T54" fmla="*/ 290 w 315"/>
                    <a:gd name="T55" fmla="*/ 199 h 211"/>
                    <a:gd name="T56" fmla="*/ 315 w 315"/>
                    <a:gd name="T57" fmla="*/ 191 h 211"/>
                    <a:gd name="T58" fmla="*/ 315 w 315"/>
                    <a:gd name="T59" fmla="*/ 191 h 211"/>
                    <a:gd name="T60" fmla="*/ 305 w 315"/>
                    <a:gd name="T61" fmla="*/ 190 h 211"/>
                    <a:gd name="T62" fmla="*/ 284 w 315"/>
                    <a:gd name="T63" fmla="*/ 181 h 211"/>
                    <a:gd name="T64" fmla="*/ 269 w 315"/>
                    <a:gd name="T65" fmla="*/ 175 h 211"/>
                    <a:gd name="T66" fmla="*/ 253 w 315"/>
                    <a:gd name="T67" fmla="*/ 165 h 211"/>
                    <a:gd name="T68" fmla="*/ 238 w 315"/>
                    <a:gd name="T69" fmla="*/ 154 h 211"/>
                    <a:gd name="T70" fmla="*/ 224 w 315"/>
                    <a:gd name="T71" fmla="*/ 139 h 211"/>
                    <a:gd name="T72" fmla="*/ 224 w 315"/>
                    <a:gd name="T73" fmla="*/ 139 h 211"/>
                    <a:gd name="T74" fmla="*/ 211 w 315"/>
                    <a:gd name="T75" fmla="*/ 123 h 211"/>
                    <a:gd name="T76" fmla="*/ 201 w 315"/>
                    <a:gd name="T77" fmla="*/ 108 h 211"/>
                    <a:gd name="T78" fmla="*/ 193 w 315"/>
                    <a:gd name="T79" fmla="*/ 92 h 211"/>
                    <a:gd name="T80" fmla="*/ 186 w 315"/>
                    <a:gd name="T81" fmla="*/ 78 h 211"/>
                    <a:gd name="T82" fmla="*/ 175 w 315"/>
                    <a:gd name="T83" fmla="*/ 52 h 211"/>
                    <a:gd name="T84" fmla="*/ 167 w 315"/>
                    <a:gd name="T85" fmla="*/ 39 h 211"/>
                    <a:gd name="T86" fmla="*/ 159 w 315"/>
                    <a:gd name="T87" fmla="*/ 29 h 211"/>
                    <a:gd name="T88" fmla="*/ 159 w 315"/>
                    <a:gd name="T89" fmla="*/ 29 h 211"/>
                    <a:gd name="T90" fmla="*/ 147 w 315"/>
                    <a:gd name="T91" fmla="*/ 19 h 211"/>
                    <a:gd name="T92" fmla="*/ 131 w 315"/>
                    <a:gd name="T93" fmla="*/ 11 h 211"/>
                    <a:gd name="T94" fmla="*/ 112 w 315"/>
                    <a:gd name="T95" fmla="*/ 6 h 211"/>
                    <a:gd name="T96" fmla="*/ 92 w 315"/>
                    <a:gd name="T97" fmla="*/ 1 h 211"/>
                    <a:gd name="T98" fmla="*/ 71 w 315"/>
                    <a:gd name="T99" fmla="*/ 0 h 211"/>
                    <a:gd name="T100" fmla="*/ 52 w 315"/>
                    <a:gd name="T101" fmla="*/ 1 h 211"/>
                    <a:gd name="T102" fmla="*/ 44 w 315"/>
                    <a:gd name="T103" fmla="*/ 4 h 211"/>
                    <a:gd name="T104" fmla="*/ 35 w 315"/>
                    <a:gd name="T105" fmla="*/ 8 h 211"/>
                    <a:gd name="T106" fmla="*/ 29 w 315"/>
                    <a:gd name="T107" fmla="*/ 11 h 211"/>
                    <a:gd name="T108" fmla="*/ 22 w 315"/>
                    <a:gd name="T109" fmla="*/ 16 h 211"/>
                    <a:gd name="T110" fmla="*/ 22 w 315"/>
                    <a:gd name="T111" fmla="*/ 16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5" h="211">
                      <a:moveTo>
                        <a:pt x="22" y="16"/>
                      </a:moveTo>
                      <a:lnTo>
                        <a:pt x="22" y="16"/>
                      </a:lnTo>
                      <a:lnTo>
                        <a:pt x="14" y="26"/>
                      </a:lnTo>
                      <a:lnTo>
                        <a:pt x="8" y="35"/>
                      </a:lnTo>
                      <a:lnTo>
                        <a:pt x="5" y="45"/>
                      </a:lnTo>
                      <a:lnTo>
                        <a:pt x="1" y="55"/>
                      </a:lnTo>
                      <a:lnTo>
                        <a:pt x="0" y="65"/>
                      </a:lnTo>
                      <a:lnTo>
                        <a:pt x="1" y="76"/>
                      </a:lnTo>
                      <a:lnTo>
                        <a:pt x="3" y="86"/>
                      </a:lnTo>
                      <a:lnTo>
                        <a:pt x="6" y="95"/>
                      </a:lnTo>
                      <a:lnTo>
                        <a:pt x="11" y="105"/>
                      </a:lnTo>
                      <a:lnTo>
                        <a:pt x="16" y="115"/>
                      </a:lnTo>
                      <a:lnTo>
                        <a:pt x="29" y="134"/>
                      </a:lnTo>
                      <a:lnTo>
                        <a:pt x="45" y="151"/>
                      </a:lnTo>
                      <a:lnTo>
                        <a:pt x="61" y="165"/>
                      </a:lnTo>
                      <a:lnTo>
                        <a:pt x="61" y="165"/>
                      </a:lnTo>
                      <a:lnTo>
                        <a:pt x="81" y="178"/>
                      </a:lnTo>
                      <a:lnTo>
                        <a:pt x="102" y="188"/>
                      </a:lnTo>
                      <a:lnTo>
                        <a:pt x="126" y="196"/>
                      </a:lnTo>
                      <a:lnTo>
                        <a:pt x="152" y="203"/>
                      </a:lnTo>
                      <a:lnTo>
                        <a:pt x="177" y="207"/>
                      </a:lnTo>
                      <a:lnTo>
                        <a:pt x="199" y="211"/>
                      </a:lnTo>
                      <a:lnTo>
                        <a:pt x="220" y="211"/>
                      </a:lnTo>
                      <a:lnTo>
                        <a:pt x="237" y="211"/>
                      </a:lnTo>
                      <a:lnTo>
                        <a:pt x="237" y="211"/>
                      </a:lnTo>
                      <a:lnTo>
                        <a:pt x="251" y="209"/>
                      </a:lnTo>
                      <a:lnTo>
                        <a:pt x="266" y="206"/>
                      </a:lnTo>
                      <a:lnTo>
                        <a:pt x="290" y="199"/>
                      </a:lnTo>
                      <a:lnTo>
                        <a:pt x="315" y="191"/>
                      </a:lnTo>
                      <a:lnTo>
                        <a:pt x="315" y="191"/>
                      </a:lnTo>
                      <a:lnTo>
                        <a:pt x="305" y="190"/>
                      </a:lnTo>
                      <a:lnTo>
                        <a:pt x="284" y="181"/>
                      </a:lnTo>
                      <a:lnTo>
                        <a:pt x="269" y="175"/>
                      </a:lnTo>
                      <a:lnTo>
                        <a:pt x="253" y="165"/>
                      </a:lnTo>
                      <a:lnTo>
                        <a:pt x="238" y="154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11" y="123"/>
                      </a:lnTo>
                      <a:lnTo>
                        <a:pt x="201" y="108"/>
                      </a:lnTo>
                      <a:lnTo>
                        <a:pt x="193" y="92"/>
                      </a:lnTo>
                      <a:lnTo>
                        <a:pt x="186" y="78"/>
                      </a:lnTo>
                      <a:lnTo>
                        <a:pt x="175" y="52"/>
                      </a:lnTo>
                      <a:lnTo>
                        <a:pt x="167" y="39"/>
                      </a:lnTo>
                      <a:lnTo>
                        <a:pt x="159" y="29"/>
                      </a:lnTo>
                      <a:lnTo>
                        <a:pt x="159" y="29"/>
                      </a:lnTo>
                      <a:lnTo>
                        <a:pt x="147" y="19"/>
                      </a:lnTo>
                      <a:lnTo>
                        <a:pt x="131" y="11"/>
                      </a:lnTo>
                      <a:lnTo>
                        <a:pt x="112" y="6"/>
                      </a:lnTo>
                      <a:lnTo>
                        <a:pt x="92" y="1"/>
                      </a:lnTo>
                      <a:lnTo>
                        <a:pt x="71" y="0"/>
                      </a:lnTo>
                      <a:lnTo>
                        <a:pt x="52" y="1"/>
                      </a:lnTo>
                      <a:lnTo>
                        <a:pt x="44" y="4"/>
                      </a:lnTo>
                      <a:lnTo>
                        <a:pt x="35" y="8"/>
                      </a:lnTo>
                      <a:lnTo>
                        <a:pt x="29" y="11"/>
                      </a:lnTo>
                      <a:lnTo>
                        <a:pt x="22" y="16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" name="Freeform 81">
                  <a:extLst>
                    <a:ext uri="{FF2B5EF4-FFF2-40B4-BE49-F238E27FC236}">
                      <a16:creationId xmlns:a16="http://schemas.microsoft.com/office/drawing/2014/main" id="{4D49B7CA-FF9D-4EA3-8CD3-F8FE97FDD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8125" y="4537076"/>
                  <a:ext cx="87313" cy="41275"/>
                </a:xfrm>
                <a:custGeom>
                  <a:avLst/>
                  <a:gdLst>
                    <a:gd name="T0" fmla="*/ 0 w 110"/>
                    <a:gd name="T1" fmla="*/ 52 h 52"/>
                    <a:gd name="T2" fmla="*/ 0 w 110"/>
                    <a:gd name="T3" fmla="*/ 52 h 52"/>
                    <a:gd name="T4" fmla="*/ 19 w 110"/>
                    <a:gd name="T5" fmla="*/ 41 h 52"/>
                    <a:gd name="T6" fmla="*/ 51 w 110"/>
                    <a:gd name="T7" fmla="*/ 20 h 52"/>
                    <a:gd name="T8" fmla="*/ 51 w 110"/>
                    <a:gd name="T9" fmla="*/ 20 h 52"/>
                    <a:gd name="T10" fmla="*/ 69 w 110"/>
                    <a:gd name="T11" fmla="*/ 12 h 52"/>
                    <a:gd name="T12" fmla="*/ 89 w 110"/>
                    <a:gd name="T13" fmla="*/ 5 h 52"/>
                    <a:gd name="T14" fmla="*/ 110 w 110"/>
                    <a:gd name="T15" fmla="*/ 0 h 52"/>
                    <a:gd name="T16" fmla="*/ 0 w 110"/>
                    <a:gd name="T17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9" y="41"/>
                      </a:lnTo>
                      <a:lnTo>
                        <a:pt x="51" y="20"/>
                      </a:lnTo>
                      <a:lnTo>
                        <a:pt x="51" y="20"/>
                      </a:lnTo>
                      <a:lnTo>
                        <a:pt x="69" y="12"/>
                      </a:lnTo>
                      <a:lnTo>
                        <a:pt x="89" y="5"/>
                      </a:lnTo>
                      <a:lnTo>
                        <a:pt x="110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" name="Freeform 82">
                  <a:extLst>
                    <a:ext uri="{FF2B5EF4-FFF2-40B4-BE49-F238E27FC236}">
                      <a16:creationId xmlns:a16="http://schemas.microsoft.com/office/drawing/2014/main" id="{09E348C4-23CA-48A4-A003-398F3F8F8D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8125" y="4537076"/>
                  <a:ext cx="87313" cy="41275"/>
                </a:xfrm>
                <a:custGeom>
                  <a:avLst/>
                  <a:gdLst>
                    <a:gd name="T0" fmla="*/ 0 w 110"/>
                    <a:gd name="T1" fmla="*/ 52 h 52"/>
                    <a:gd name="T2" fmla="*/ 0 w 110"/>
                    <a:gd name="T3" fmla="*/ 52 h 52"/>
                    <a:gd name="T4" fmla="*/ 19 w 110"/>
                    <a:gd name="T5" fmla="*/ 41 h 52"/>
                    <a:gd name="T6" fmla="*/ 51 w 110"/>
                    <a:gd name="T7" fmla="*/ 20 h 52"/>
                    <a:gd name="T8" fmla="*/ 51 w 110"/>
                    <a:gd name="T9" fmla="*/ 20 h 52"/>
                    <a:gd name="T10" fmla="*/ 69 w 110"/>
                    <a:gd name="T11" fmla="*/ 12 h 52"/>
                    <a:gd name="T12" fmla="*/ 89 w 110"/>
                    <a:gd name="T13" fmla="*/ 5 h 52"/>
                    <a:gd name="T14" fmla="*/ 110 w 110"/>
                    <a:gd name="T1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0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9" y="41"/>
                      </a:lnTo>
                      <a:lnTo>
                        <a:pt x="51" y="20"/>
                      </a:lnTo>
                      <a:lnTo>
                        <a:pt x="51" y="20"/>
                      </a:lnTo>
                      <a:lnTo>
                        <a:pt x="69" y="12"/>
                      </a:lnTo>
                      <a:lnTo>
                        <a:pt x="89" y="5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" name="Freeform 83">
                  <a:extLst>
                    <a:ext uri="{FF2B5EF4-FFF2-40B4-BE49-F238E27FC236}">
                      <a16:creationId xmlns:a16="http://schemas.microsoft.com/office/drawing/2014/main" id="{0C4E29D7-B1F8-46EA-87CA-866918A99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3838" y="4686301"/>
                  <a:ext cx="39688" cy="77788"/>
                </a:xfrm>
                <a:custGeom>
                  <a:avLst/>
                  <a:gdLst>
                    <a:gd name="T0" fmla="*/ 52 w 52"/>
                    <a:gd name="T1" fmla="*/ 0 h 97"/>
                    <a:gd name="T2" fmla="*/ 52 w 52"/>
                    <a:gd name="T3" fmla="*/ 0 h 97"/>
                    <a:gd name="T4" fmla="*/ 47 w 52"/>
                    <a:gd name="T5" fmla="*/ 3 h 97"/>
                    <a:gd name="T6" fmla="*/ 36 w 52"/>
                    <a:gd name="T7" fmla="*/ 13 h 97"/>
                    <a:gd name="T8" fmla="*/ 29 w 52"/>
                    <a:gd name="T9" fmla="*/ 19 h 97"/>
                    <a:gd name="T10" fmla="*/ 23 w 52"/>
                    <a:gd name="T11" fmla="*/ 26 h 97"/>
                    <a:gd name="T12" fmla="*/ 18 w 52"/>
                    <a:gd name="T13" fmla="*/ 35 h 97"/>
                    <a:gd name="T14" fmla="*/ 13 w 52"/>
                    <a:gd name="T15" fmla="*/ 45 h 97"/>
                    <a:gd name="T16" fmla="*/ 13 w 52"/>
                    <a:gd name="T17" fmla="*/ 45 h 97"/>
                    <a:gd name="T18" fmla="*/ 7 w 52"/>
                    <a:gd name="T19" fmla="*/ 65 h 97"/>
                    <a:gd name="T20" fmla="*/ 3 w 52"/>
                    <a:gd name="T21" fmla="*/ 81 h 97"/>
                    <a:gd name="T22" fmla="*/ 0 w 52"/>
                    <a:gd name="T23" fmla="*/ 97 h 97"/>
                    <a:gd name="T24" fmla="*/ 52 w 52"/>
                    <a:gd name="T2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2" h="97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7" y="3"/>
                      </a:lnTo>
                      <a:lnTo>
                        <a:pt x="36" y="13"/>
                      </a:lnTo>
                      <a:lnTo>
                        <a:pt x="29" y="19"/>
                      </a:lnTo>
                      <a:lnTo>
                        <a:pt x="23" y="26"/>
                      </a:lnTo>
                      <a:lnTo>
                        <a:pt x="18" y="35"/>
                      </a:lnTo>
                      <a:lnTo>
                        <a:pt x="13" y="45"/>
                      </a:lnTo>
                      <a:lnTo>
                        <a:pt x="13" y="45"/>
                      </a:lnTo>
                      <a:lnTo>
                        <a:pt x="7" y="65"/>
                      </a:lnTo>
                      <a:lnTo>
                        <a:pt x="3" y="81"/>
                      </a:lnTo>
                      <a:lnTo>
                        <a:pt x="0" y="97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" name="Freeform 84">
                  <a:extLst>
                    <a:ext uri="{FF2B5EF4-FFF2-40B4-BE49-F238E27FC236}">
                      <a16:creationId xmlns:a16="http://schemas.microsoft.com/office/drawing/2014/main" id="{675D74B1-DB7B-4B90-87E1-F592DCA54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73838" y="4686301"/>
                  <a:ext cx="39688" cy="77788"/>
                </a:xfrm>
                <a:custGeom>
                  <a:avLst/>
                  <a:gdLst>
                    <a:gd name="T0" fmla="*/ 52 w 52"/>
                    <a:gd name="T1" fmla="*/ 0 h 97"/>
                    <a:gd name="T2" fmla="*/ 52 w 52"/>
                    <a:gd name="T3" fmla="*/ 0 h 97"/>
                    <a:gd name="T4" fmla="*/ 47 w 52"/>
                    <a:gd name="T5" fmla="*/ 3 h 97"/>
                    <a:gd name="T6" fmla="*/ 36 w 52"/>
                    <a:gd name="T7" fmla="*/ 13 h 97"/>
                    <a:gd name="T8" fmla="*/ 29 w 52"/>
                    <a:gd name="T9" fmla="*/ 19 h 97"/>
                    <a:gd name="T10" fmla="*/ 23 w 52"/>
                    <a:gd name="T11" fmla="*/ 26 h 97"/>
                    <a:gd name="T12" fmla="*/ 18 w 52"/>
                    <a:gd name="T13" fmla="*/ 35 h 97"/>
                    <a:gd name="T14" fmla="*/ 13 w 52"/>
                    <a:gd name="T15" fmla="*/ 45 h 97"/>
                    <a:gd name="T16" fmla="*/ 13 w 52"/>
                    <a:gd name="T17" fmla="*/ 45 h 97"/>
                    <a:gd name="T18" fmla="*/ 7 w 52"/>
                    <a:gd name="T19" fmla="*/ 65 h 97"/>
                    <a:gd name="T20" fmla="*/ 3 w 52"/>
                    <a:gd name="T21" fmla="*/ 81 h 97"/>
                    <a:gd name="T22" fmla="*/ 0 w 52"/>
                    <a:gd name="T23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97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7" y="3"/>
                      </a:lnTo>
                      <a:lnTo>
                        <a:pt x="36" y="13"/>
                      </a:lnTo>
                      <a:lnTo>
                        <a:pt x="29" y="19"/>
                      </a:lnTo>
                      <a:lnTo>
                        <a:pt x="23" y="26"/>
                      </a:lnTo>
                      <a:lnTo>
                        <a:pt x="18" y="35"/>
                      </a:lnTo>
                      <a:lnTo>
                        <a:pt x="13" y="45"/>
                      </a:lnTo>
                      <a:lnTo>
                        <a:pt x="13" y="45"/>
                      </a:lnTo>
                      <a:lnTo>
                        <a:pt x="7" y="65"/>
                      </a:lnTo>
                      <a:lnTo>
                        <a:pt x="3" y="81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4" name="Freeform 85">
                  <a:extLst>
                    <a:ext uri="{FF2B5EF4-FFF2-40B4-BE49-F238E27FC236}">
                      <a16:creationId xmlns:a16="http://schemas.microsoft.com/office/drawing/2014/main" id="{8626D482-E301-497F-BFE2-7A2AED7831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9888" y="4268789"/>
                  <a:ext cx="38100" cy="139700"/>
                </a:xfrm>
                <a:custGeom>
                  <a:avLst/>
                  <a:gdLst>
                    <a:gd name="T0" fmla="*/ 3 w 49"/>
                    <a:gd name="T1" fmla="*/ 0 h 175"/>
                    <a:gd name="T2" fmla="*/ 3 w 49"/>
                    <a:gd name="T3" fmla="*/ 0 h 175"/>
                    <a:gd name="T4" fmla="*/ 2 w 49"/>
                    <a:gd name="T5" fmla="*/ 4 h 175"/>
                    <a:gd name="T6" fmla="*/ 2 w 49"/>
                    <a:gd name="T7" fmla="*/ 16 h 175"/>
                    <a:gd name="T8" fmla="*/ 0 w 49"/>
                    <a:gd name="T9" fmla="*/ 34 h 175"/>
                    <a:gd name="T10" fmla="*/ 3 w 49"/>
                    <a:gd name="T11" fmla="*/ 58 h 175"/>
                    <a:gd name="T12" fmla="*/ 3 w 49"/>
                    <a:gd name="T13" fmla="*/ 58 h 175"/>
                    <a:gd name="T14" fmla="*/ 7 w 49"/>
                    <a:gd name="T15" fmla="*/ 73 h 175"/>
                    <a:gd name="T16" fmla="*/ 13 w 49"/>
                    <a:gd name="T17" fmla="*/ 92 h 175"/>
                    <a:gd name="T18" fmla="*/ 29 w 49"/>
                    <a:gd name="T19" fmla="*/ 129 h 175"/>
                    <a:gd name="T20" fmla="*/ 49 w 49"/>
                    <a:gd name="T21" fmla="*/ 175 h 175"/>
                    <a:gd name="T22" fmla="*/ 3 w 49"/>
                    <a:gd name="T23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175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2" y="16"/>
                      </a:lnTo>
                      <a:lnTo>
                        <a:pt x="0" y="34"/>
                      </a:lnTo>
                      <a:lnTo>
                        <a:pt x="3" y="58"/>
                      </a:lnTo>
                      <a:lnTo>
                        <a:pt x="3" y="58"/>
                      </a:lnTo>
                      <a:lnTo>
                        <a:pt x="7" y="73"/>
                      </a:lnTo>
                      <a:lnTo>
                        <a:pt x="13" y="92"/>
                      </a:lnTo>
                      <a:lnTo>
                        <a:pt x="29" y="129"/>
                      </a:lnTo>
                      <a:lnTo>
                        <a:pt x="49" y="17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5" name="Freeform 86">
                  <a:extLst>
                    <a:ext uri="{FF2B5EF4-FFF2-40B4-BE49-F238E27FC236}">
                      <a16:creationId xmlns:a16="http://schemas.microsoft.com/office/drawing/2014/main" id="{7EBCE411-71C8-49B2-B4E7-713912895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9888" y="4268789"/>
                  <a:ext cx="38100" cy="139700"/>
                </a:xfrm>
                <a:custGeom>
                  <a:avLst/>
                  <a:gdLst>
                    <a:gd name="T0" fmla="*/ 3 w 49"/>
                    <a:gd name="T1" fmla="*/ 0 h 175"/>
                    <a:gd name="T2" fmla="*/ 3 w 49"/>
                    <a:gd name="T3" fmla="*/ 0 h 175"/>
                    <a:gd name="T4" fmla="*/ 2 w 49"/>
                    <a:gd name="T5" fmla="*/ 4 h 175"/>
                    <a:gd name="T6" fmla="*/ 2 w 49"/>
                    <a:gd name="T7" fmla="*/ 16 h 175"/>
                    <a:gd name="T8" fmla="*/ 0 w 49"/>
                    <a:gd name="T9" fmla="*/ 34 h 175"/>
                    <a:gd name="T10" fmla="*/ 3 w 49"/>
                    <a:gd name="T11" fmla="*/ 58 h 175"/>
                    <a:gd name="T12" fmla="*/ 3 w 49"/>
                    <a:gd name="T13" fmla="*/ 58 h 175"/>
                    <a:gd name="T14" fmla="*/ 7 w 49"/>
                    <a:gd name="T15" fmla="*/ 73 h 175"/>
                    <a:gd name="T16" fmla="*/ 13 w 49"/>
                    <a:gd name="T17" fmla="*/ 92 h 175"/>
                    <a:gd name="T18" fmla="*/ 29 w 49"/>
                    <a:gd name="T19" fmla="*/ 129 h 175"/>
                    <a:gd name="T20" fmla="*/ 49 w 49"/>
                    <a:gd name="T21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9" h="175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2" y="16"/>
                      </a:lnTo>
                      <a:lnTo>
                        <a:pt x="0" y="34"/>
                      </a:lnTo>
                      <a:lnTo>
                        <a:pt x="3" y="58"/>
                      </a:lnTo>
                      <a:lnTo>
                        <a:pt x="3" y="58"/>
                      </a:lnTo>
                      <a:lnTo>
                        <a:pt x="7" y="73"/>
                      </a:lnTo>
                      <a:lnTo>
                        <a:pt x="13" y="92"/>
                      </a:lnTo>
                      <a:lnTo>
                        <a:pt x="29" y="129"/>
                      </a:lnTo>
                      <a:lnTo>
                        <a:pt x="49" y="17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" name="Freeform 87">
                  <a:extLst>
                    <a:ext uri="{FF2B5EF4-FFF2-40B4-BE49-F238E27FC236}">
                      <a16:creationId xmlns:a16="http://schemas.microsoft.com/office/drawing/2014/main" id="{9F98689E-16E1-4DC1-BBB8-EACD0F19B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31013" y="4181476"/>
                  <a:ext cx="30163" cy="41275"/>
                </a:xfrm>
                <a:custGeom>
                  <a:avLst/>
                  <a:gdLst>
                    <a:gd name="T0" fmla="*/ 0 w 39"/>
                    <a:gd name="T1" fmla="*/ 0 h 52"/>
                    <a:gd name="T2" fmla="*/ 39 w 39"/>
                    <a:gd name="T3" fmla="*/ 52 h 52"/>
                    <a:gd name="T4" fmla="*/ 0 w 39"/>
                    <a:gd name="T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2">
                      <a:moveTo>
                        <a:pt x="0" y="0"/>
                      </a:moveTo>
                      <a:lnTo>
                        <a:pt x="39" y="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" name="Line 88">
                  <a:extLst>
                    <a:ext uri="{FF2B5EF4-FFF2-40B4-BE49-F238E27FC236}">
                      <a16:creationId xmlns:a16="http://schemas.microsoft.com/office/drawing/2014/main" id="{6A5DA091-3DE3-49A2-A299-214A147B16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831013" y="4181476"/>
                  <a:ext cx="30163" cy="4127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" name="Freeform 89">
                  <a:extLst>
                    <a:ext uri="{FF2B5EF4-FFF2-40B4-BE49-F238E27FC236}">
                      <a16:creationId xmlns:a16="http://schemas.microsoft.com/office/drawing/2014/main" id="{D96FA628-803A-4982-9515-F42928A6A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8963" y="4268789"/>
                  <a:ext cx="61913" cy="31750"/>
                </a:xfrm>
                <a:custGeom>
                  <a:avLst/>
                  <a:gdLst>
                    <a:gd name="T0" fmla="*/ 78 w 78"/>
                    <a:gd name="T1" fmla="*/ 0 h 39"/>
                    <a:gd name="T2" fmla="*/ 0 w 78"/>
                    <a:gd name="T3" fmla="*/ 39 h 39"/>
                    <a:gd name="T4" fmla="*/ 78 w 78"/>
                    <a:gd name="T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39">
                      <a:moveTo>
                        <a:pt x="78" y="0"/>
                      </a:moveTo>
                      <a:lnTo>
                        <a:pt x="0" y="39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" name="Line 90">
                  <a:extLst>
                    <a:ext uri="{FF2B5EF4-FFF2-40B4-BE49-F238E27FC236}">
                      <a16:creationId xmlns:a16="http://schemas.microsoft.com/office/drawing/2014/main" id="{4BAE1460-8E44-4495-8EEE-BC27EC2326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938963" y="4268789"/>
                  <a:ext cx="61913" cy="3175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" name="Freeform 91">
                  <a:extLst>
                    <a:ext uri="{FF2B5EF4-FFF2-40B4-BE49-F238E27FC236}">
                      <a16:creationId xmlns:a16="http://schemas.microsoft.com/office/drawing/2014/main" id="{FBA64CAF-6B6B-481C-AEA2-D94384365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3425" y="4275139"/>
                  <a:ext cx="82550" cy="39688"/>
                </a:xfrm>
                <a:custGeom>
                  <a:avLst/>
                  <a:gdLst>
                    <a:gd name="T0" fmla="*/ 0 w 104"/>
                    <a:gd name="T1" fmla="*/ 52 h 52"/>
                    <a:gd name="T2" fmla="*/ 0 w 104"/>
                    <a:gd name="T3" fmla="*/ 52 h 52"/>
                    <a:gd name="T4" fmla="*/ 2 w 104"/>
                    <a:gd name="T5" fmla="*/ 49 h 52"/>
                    <a:gd name="T6" fmla="*/ 8 w 104"/>
                    <a:gd name="T7" fmla="*/ 41 h 52"/>
                    <a:gd name="T8" fmla="*/ 13 w 104"/>
                    <a:gd name="T9" fmla="*/ 36 h 52"/>
                    <a:gd name="T10" fmla="*/ 20 w 104"/>
                    <a:gd name="T11" fmla="*/ 29 h 52"/>
                    <a:gd name="T12" fmla="*/ 28 w 104"/>
                    <a:gd name="T13" fmla="*/ 24 h 52"/>
                    <a:gd name="T14" fmla="*/ 39 w 104"/>
                    <a:gd name="T15" fmla="*/ 20 h 52"/>
                    <a:gd name="T16" fmla="*/ 39 w 104"/>
                    <a:gd name="T17" fmla="*/ 20 h 52"/>
                    <a:gd name="T18" fmla="*/ 63 w 104"/>
                    <a:gd name="T19" fmla="*/ 11 h 52"/>
                    <a:gd name="T20" fmla="*/ 84 w 104"/>
                    <a:gd name="T21" fmla="*/ 5 h 52"/>
                    <a:gd name="T22" fmla="*/ 104 w 104"/>
                    <a:gd name="T23" fmla="*/ 0 h 52"/>
                    <a:gd name="T24" fmla="*/ 0 w 104"/>
                    <a:gd name="T2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" y="49"/>
                      </a:lnTo>
                      <a:lnTo>
                        <a:pt x="8" y="41"/>
                      </a:lnTo>
                      <a:lnTo>
                        <a:pt x="13" y="36"/>
                      </a:lnTo>
                      <a:lnTo>
                        <a:pt x="20" y="29"/>
                      </a:lnTo>
                      <a:lnTo>
                        <a:pt x="28" y="24"/>
                      </a:lnTo>
                      <a:lnTo>
                        <a:pt x="39" y="20"/>
                      </a:lnTo>
                      <a:lnTo>
                        <a:pt x="39" y="20"/>
                      </a:lnTo>
                      <a:lnTo>
                        <a:pt x="63" y="11"/>
                      </a:lnTo>
                      <a:lnTo>
                        <a:pt x="84" y="5"/>
                      </a:lnTo>
                      <a:lnTo>
                        <a:pt x="104" y="0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1" name="Freeform 92">
                  <a:extLst>
                    <a:ext uri="{FF2B5EF4-FFF2-40B4-BE49-F238E27FC236}">
                      <a16:creationId xmlns:a16="http://schemas.microsoft.com/office/drawing/2014/main" id="{B96DC38C-8FA7-46D6-A2E3-801B0E359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3425" y="4275139"/>
                  <a:ext cx="82550" cy="39688"/>
                </a:xfrm>
                <a:custGeom>
                  <a:avLst/>
                  <a:gdLst>
                    <a:gd name="T0" fmla="*/ 0 w 104"/>
                    <a:gd name="T1" fmla="*/ 52 h 52"/>
                    <a:gd name="T2" fmla="*/ 0 w 104"/>
                    <a:gd name="T3" fmla="*/ 52 h 52"/>
                    <a:gd name="T4" fmla="*/ 2 w 104"/>
                    <a:gd name="T5" fmla="*/ 49 h 52"/>
                    <a:gd name="T6" fmla="*/ 8 w 104"/>
                    <a:gd name="T7" fmla="*/ 41 h 52"/>
                    <a:gd name="T8" fmla="*/ 13 w 104"/>
                    <a:gd name="T9" fmla="*/ 36 h 52"/>
                    <a:gd name="T10" fmla="*/ 20 w 104"/>
                    <a:gd name="T11" fmla="*/ 29 h 52"/>
                    <a:gd name="T12" fmla="*/ 28 w 104"/>
                    <a:gd name="T13" fmla="*/ 24 h 52"/>
                    <a:gd name="T14" fmla="*/ 39 w 104"/>
                    <a:gd name="T15" fmla="*/ 20 h 52"/>
                    <a:gd name="T16" fmla="*/ 39 w 104"/>
                    <a:gd name="T17" fmla="*/ 20 h 52"/>
                    <a:gd name="T18" fmla="*/ 63 w 104"/>
                    <a:gd name="T19" fmla="*/ 11 h 52"/>
                    <a:gd name="T20" fmla="*/ 84 w 104"/>
                    <a:gd name="T21" fmla="*/ 5 h 52"/>
                    <a:gd name="T22" fmla="*/ 104 w 104"/>
                    <a:gd name="T2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4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" y="49"/>
                      </a:lnTo>
                      <a:lnTo>
                        <a:pt x="8" y="41"/>
                      </a:lnTo>
                      <a:lnTo>
                        <a:pt x="13" y="36"/>
                      </a:lnTo>
                      <a:lnTo>
                        <a:pt x="20" y="29"/>
                      </a:lnTo>
                      <a:lnTo>
                        <a:pt x="28" y="24"/>
                      </a:lnTo>
                      <a:lnTo>
                        <a:pt x="39" y="20"/>
                      </a:lnTo>
                      <a:lnTo>
                        <a:pt x="39" y="20"/>
                      </a:lnTo>
                      <a:lnTo>
                        <a:pt x="63" y="11"/>
                      </a:lnTo>
                      <a:lnTo>
                        <a:pt x="84" y="5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" name="Freeform 93">
                  <a:extLst>
                    <a:ext uri="{FF2B5EF4-FFF2-40B4-BE49-F238E27FC236}">
                      <a16:creationId xmlns:a16="http://schemas.microsoft.com/office/drawing/2014/main" id="{6D3CAED2-1A28-4EBF-BA44-6A936CE32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2013" y="4335464"/>
                  <a:ext cx="46038" cy="103188"/>
                </a:xfrm>
                <a:custGeom>
                  <a:avLst/>
                  <a:gdLst>
                    <a:gd name="T0" fmla="*/ 59 w 59"/>
                    <a:gd name="T1" fmla="*/ 0 h 130"/>
                    <a:gd name="T2" fmla="*/ 59 w 59"/>
                    <a:gd name="T3" fmla="*/ 0 h 130"/>
                    <a:gd name="T4" fmla="*/ 51 w 59"/>
                    <a:gd name="T5" fmla="*/ 2 h 130"/>
                    <a:gd name="T6" fmla="*/ 41 w 59"/>
                    <a:gd name="T7" fmla="*/ 6 h 130"/>
                    <a:gd name="T8" fmla="*/ 31 w 59"/>
                    <a:gd name="T9" fmla="*/ 13 h 130"/>
                    <a:gd name="T10" fmla="*/ 23 w 59"/>
                    <a:gd name="T11" fmla="*/ 21 h 130"/>
                    <a:gd name="T12" fmla="*/ 15 w 59"/>
                    <a:gd name="T13" fmla="*/ 32 h 130"/>
                    <a:gd name="T14" fmla="*/ 9 w 59"/>
                    <a:gd name="T15" fmla="*/ 45 h 130"/>
                    <a:gd name="T16" fmla="*/ 4 w 59"/>
                    <a:gd name="T17" fmla="*/ 60 h 130"/>
                    <a:gd name="T18" fmla="*/ 0 w 59"/>
                    <a:gd name="T19" fmla="*/ 78 h 130"/>
                    <a:gd name="T20" fmla="*/ 0 w 59"/>
                    <a:gd name="T21" fmla="*/ 78 h 130"/>
                    <a:gd name="T22" fmla="*/ 0 w 59"/>
                    <a:gd name="T23" fmla="*/ 94 h 130"/>
                    <a:gd name="T24" fmla="*/ 4 w 59"/>
                    <a:gd name="T25" fmla="*/ 107 h 130"/>
                    <a:gd name="T26" fmla="*/ 7 w 59"/>
                    <a:gd name="T27" fmla="*/ 117 h 130"/>
                    <a:gd name="T28" fmla="*/ 12 w 59"/>
                    <a:gd name="T29" fmla="*/ 123 h 130"/>
                    <a:gd name="T30" fmla="*/ 17 w 59"/>
                    <a:gd name="T31" fmla="*/ 127 h 130"/>
                    <a:gd name="T32" fmla="*/ 22 w 59"/>
                    <a:gd name="T33" fmla="*/ 128 h 130"/>
                    <a:gd name="T34" fmla="*/ 26 w 59"/>
                    <a:gd name="T35" fmla="*/ 130 h 130"/>
                    <a:gd name="T36" fmla="*/ 59 w 59"/>
                    <a:gd name="T37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9" h="13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1" y="2"/>
                      </a:lnTo>
                      <a:lnTo>
                        <a:pt x="41" y="6"/>
                      </a:lnTo>
                      <a:lnTo>
                        <a:pt x="31" y="13"/>
                      </a:lnTo>
                      <a:lnTo>
                        <a:pt x="23" y="21"/>
                      </a:lnTo>
                      <a:lnTo>
                        <a:pt x="15" y="32"/>
                      </a:lnTo>
                      <a:lnTo>
                        <a:pt x="9" y="45"/>
                      </a:lnTo>
                      <a:lnTo>
                        <a:pt x="4" y="60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4" y="107"/>
                      </a:lnTo>
                      <a:lnTo>
                        <a:pt x="7" y="117"/>
                      </a:lnTo>
                      <a:lnTo>
                        <a:pt x="12" y="123"/>
                      </a:lnTo>
                      <a:lnTo>
                        <a:pt x="17" y="127"/>
                      </a:lnTo>
                      <a:lnTo>
                        <a:pt x="22" y="128"/>
                      </a:lnTo>
                      <a:lnTo>
                        <a:pt x="26" y="13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3" name="Freeform 94">
                  <a:extLst>
                    <a:ext uri="{FF2B5EF4-FFF2-40B4-BE49-F238E27FC236}">
                      <a16:creationId xmlns:a16="http://schemas.microsoft.com/office/drawing/2014/main" id="{B9A795EE-3A73-4AF8-A139-FA96E2A796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2013" y="4335464"/>
                  <a:ext cx="46038" cy="103188"/>
                </a:xfrm>
                <a:custGeom>
                  <a:avLst/>
                  <a:gdLst>
                    <a:gd name="T0" fmla="*/ 59 w 59"/>
                    <a:gd name="T1" fmla="*/ 0 h 130"/>
                    <a:gd name="T2" fmla="*/ 59 w 59"/>
                    <a:gd name="T3" fmla="*/ 0 h 130"/>
                    <a:gd name="T4" fmla="*/ 51 w 59"/>
                    <a:gd name="T5" fmla="*/ 2 h 130"/>
                    <a:gd name="T6" fmla="*/ 41 w 59"/>
                    <a:gd name="T7" fmla="*/ 6 h 130"/>
                    <a:gd name="T8" fmla="*/ 31 w 59"/>
                    <a:gd name="T9" fmla="*/ 13 h 130"/>
                    <a:gd name="T10" fmla="*/ 23 w 59"/>
                    <a:gd name="T11" fmla="*/ 21 h 130"/>
                    <a:gd name="T12" fmla="*/ 15 w 59"/>
                    <a:gd name="T13" fmla="*/ 32 h 130"/>
                    <a:gd name="T14" fmla="*/ 9 w 59"/>
                    <a:gd name="T15" fmla="*/ 45 h 130"/>
                    <a:gd name="T16" fmla="*/ 4 w 59"/>
                    <a:gd name="T17" fmla="*/ 60 h 130"/>
                    <a:gd name="T18" fmla="*/ 0 w 59"/>
                    <a:gd name="T19" fmla="*/ 78 h 130"/>
                    <a:gd name="T20" fmla="*/ 0 w 59"/>
                    <a:gd name="T21" fmla="*/ 78 h 130"/>
                    <a:gd name="T22" fmla="*/ 0 w 59"/>
                    <a:gd name="T23" fmla="*/ 94 h 130"/>
                    <a:gd name="T24" fmla="*/ 4 w 59"/>
                    <a:gd name="T25" fmla="*/ 107 h 130"/>
                    <a:gd name="T26" fmla="*/ 7 w 59"/>
                    <a:gd name="T27" fmla="*/ 117 h 130"/>
                    <a:gd name="T28" fmla="*/ 12 w 59"/>
                    <a:gd name="T29" fmla="*/ 123 h 130"/>
                    <a:gd name="T30" fmla="*/ 17 w 59"/>
                    <a:gd name="T31" fmla="*/ 127 h 130"/>
                    <a:gd name="T32" fmla="*/ 22 w 59"/>
                    <a:gd name="T33" fmla="*/ 128 h 130"/>
                    <a:gd name="T34" fmla="*/ 26 w 59"/>
                    <a:gd name="T35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13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1" y="2"/>
                      </a:lnTo>
                      <a:lnTo>
                        <a:pt x="41" y="6"/>
                      </a:lnTo>
                      <a:lnTo>
                        <a:pt x="31" y="13"/>
                      </a:lnTo>
                      <a:lnTo>
                        <a:pt x="23" y="21"/>
                      </a:lnTo>
                      <a:lnTo>
                        <a:pt x="15" y="32"/>
                      </a:lnTo>
                      <a:lnTo>
                        <a:pt x="9" y="45"/>
                      </a:lnTo>
                      <a:lnTo>
                        <a:pt x="4" y="60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94"/>
                      </a:lnTo>
                      <a:lnTo>
                        <a:pt x="4" y="107"/>
                      </a:lnTo>
                      <a:lnTo>
                        <a:pt x="7" y="117"/>
                      </a:lnTo>
                      <a:lnTo>
                        <a:pt x="12" y="123"/>
                      </a:lnTo>
                      <a:lnTo>
                        <a:pt x="17" y="127"/>
                      </a:lnTo>
                      <a:lnTo>
                        <a:pt x="22" y="128"/>
                      </a:lnTo>
                      <a:lnTo>
                        <a:pt x="26" y="1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4" name="Freeform 95">
                  <a:extLst>
                    <a:ext uri="{FF2B5EF4-FFF2-40B4-BE49-F238E27FC236}">
                      <a16:creationId xmlns:a16="http://schemas.microsoft.com/office/drawing/2014/main" id="{2A420217-77E9-4F5B-9375-5EE349A8A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9938" y="4392614"/>
                  <a:ext cx="30163" cy="25400"/>
                </a:xfrm>
                <a:custGeom>
                  <a:avLst/>
                  <a:gdLst>
                    <a:gd name="T0" fmla="*/ 0 w 39"/>
                    <a:gd name="T1" fmla="*/ 33 h 33"/>
                    <a:gd name="T2" fmla="*/ 0 w 39"/>
                    <a:gd name="T3" fmla="*/ 33 h 33"/>
                    <a:gd name="T4" fmla="*/ 9 w 39"/>
                    <a:gd name="T5" fmla="*/ 30 h 33"/>
                    <a:gd name="T6" fmla="*/ 13 w 39"/>
                    <a:gd name="T7" fmla="*/ 26 h 33"/>
                    <a:gd name="T8" fmla="*/ 20 w 39"/>
                    <a:gd name="T9" fmla="*/ 20 h 33"/>
                    <a:gd name="T10" fmla="*/ 20 w 39"/>
                    <a:gd name="T11" fmla="*/ 20 h 33"/>
                    <a:gd name="T12" fmla="*/ 26 w 39"/>
                    <a:gd name="T13" fmla="*/ 13 h 33"/>
                    <a:gd name="T14" fmla="*/ 33 w 39"/>
                    <a:gd name="T15" fmla="*/ 7 h 33"/>
                    <a:gd name="T16" fmla="*/ 39 w 39"/>
                    <a:gd name="T17" fmla="*/ 0 h 33"/>
                    <a:gd name="T18" fmla="*/ 0 w 39"/>
                    <a:gd name="T1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33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9" y="30"/>
                      </a:lnTo>
                      <a:lnTo>
                        <a:pt x="13" y="26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26" y="13"/>
                      </a:lnTo>
                      <a:lnTo>
                        <a:pt x="33" y="7"/>
                      </a:lnTo>
                      <a:lnTo>
                        <a:pt x="39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" name="Freeform 96">
                  <a:extLst>
                    <a:ext uri="{FF2B5EF4-FFF2-40B4-BE49-F238E27FC236}">
                      <a16:creationId xmlns:a16="http://schemas.microsoft.com/office/drawing/2014/main" id="{85D57416-9921-4945-A980-81BAAC928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9938" y="4392614"/>
                  <a:ext cx="30163" cy="25400"/>
                </a:xfrm>
                <a:custGeom>
                  <a:avLst/>
                  <a:gdLst>
                    <a:gd name="T0" fmla="*/ 0 w 39"/>
                    <a:gd name="T1" fmla="*/ 33 h 33"/>
                    <a:gd name="T2" fmla="*/ 0 w 39"/>
                    <a:gd name="T3" fmla="*/ 33 h 33"/>
                    <a:gd name="T4" fmla="*/ 9 w 39"/>
                    <a:gd name="T5" fmla="*/ 30 h 33"/>
                    <a:gd name="T6" fmla="*/ 13 w 39"/>
                    <a:gd name="T7" fmla="*/ 26 h 33"/>
                    <a:gd name="T8" fmla="*/ 20 w 39"/>
                    <a:gd name="T9" fmla="*/ 20 h 33"/>
                    <a:gd name="T10" fmla="*/ 20 w 39"/>
                    <a:gd name="T11" fmla="*/ 20 h 33"/>
                    <a:gd name="T12" fmla="*/ 26 w 39"/>
                    <a:gd name="T13" fmla="*/ 13 h 33"/>
                    <a:gd name="T14" fmla="*/ 33 w 39"/>
                    <a:gd name="T15" fmla="*/ 7 h 33"/>
                    <a:gd name="T16" fmla="*/ 39 w 39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3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9" y="30"/>
                      </a:lnTo>
                      <a:lnTo>
                        <a:pt x="13" y="26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26" y="13"/>
                      </a:lnTo>
                      <a:lnTo>
                        <a:pt x="33" y="7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" name="Freeform 97">
                  <a:extLst>
                    <a:ext uri="{FF2B5EF4-FFF2-40B4-BE49-F238E27FC236}">
                      <a16:creationId xmlns:a16="http://schemas.microsoft.com/office/drawing/2014/main" id="{E348869F-CBC7-47CC-982B-50AEFB30ED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1188" y="4032251"/>
                  <a:ext cx="282575" cy="147638"/>
                </a:xfrm>
                <a:custGeom>
                  <a:avLst/>
                  <a:gdLst>
                    <a:gd name="T0" fmla="*/ 11 w 355"/>
                    <a:gd name="T1" fmla="*/ 136 h 187"/>
                    <a:gd name="T2" fmla="*/ 11 w 355"/>
                    <a:gd name="T3" fmla="*/ 136 h 187"/>
                    <a:gd name="T4" fmla="*/ 19 w 355"/>
                    <a:gd name="T5" fmla="*/ 149 h 187"/>
                    <a:gd name="T6" fmla="*/ 26 w 355"/>
                    <a:gd name="T7" fmla="*/ 161 h 187"/>
                    <a:gd name="T8" fmla="*/ 34 w 355"/>
                    <a:gd name="T9" fmla="*/ 169 h 187"/>
                    <a:gd name="T10" fmla="*/ 44 w 355"/>
                    <a:gd name="T11" fmla="*/ 175 h 187"/>
                    <a:gd name="T12" fmla="*/ 52 w 355"/>
                    <a:gd name="T13" fmla="*/ 182 h 187"/>
                    <a:gd name="T14" fmla="*/ 60 w 355"/>
                    <a:gd name="T15" fmla="*/ 185 h 187"/>
                    <a:gd name="T16" fmla="*/ 68 w 355"/>
                    <a:gd name="T17" fmla="*/ 187 h 187"/>
                    <a:gd name="T18" fmla="*/ 78 w 355"/>
                    <a:gd name="T19" fmla="*/ 187 h 187"/>
                    <a:gd name="T20" fmla="*/ 94 w 355"/>
                    <a:gd name="T21" fmla="*/ 185 h 187"/>
                    <a:gd name="T22" fmla="*/ 112 w 355"/>
                    <a:gd name="T23" fmla="*/ 180 h 187"/>
                    <a:gd name="T24" fmla="*/ 141 w 355"/>
                    <a:gd name="T25" fmla="*/ 169 h 187"/>
                    <a:gd name="T26" fmla="*/ 141 w 355"/>
                    <a:gd name="T27" fmla="*/ 169 h 187"/>
                    <a:gd name="T28" fmla="*/ 148 w 355"/>
                    <a:gd name="T29" fmla="*/ 165 h 187"/>
                    <a:gd name="T30" fmla="*/ 156 w 355"/>
                    <a:gd name="T31" fmla="*/ 161 h 187"/>
                    <a:gd name="T32" fmla="*/ 170 w 355"/>
                    <a:gd name="T33" fmla="*/ 149 h 187"/>
                    <a:gd name="T34" fmla="*/ 203 w 355"/>
                    <a:gd name="T35" fmla="*/ 118 h 187"/>
                    <a:gd name="T36" fmla="*/ 219 w 355"/>
                    <a:gd name="T37" fmla="*/ 104 h 187"/>
                    <a:gd name="T38" fmla="*/ 235 w 355"/>
                    <a:gd name="T39" fmla="*/ 91 h 187"/>
                    <a:gd name="T40" fmla="*/ 250 w 355"/>
                    <a:gd name="T41" fmla="*/ 81 h 187"/>
                    <a:gd name="T42" fmla="*/ 258 w 355"/>
                    <a:gd name="T43" fmla="*/ 79 h 187"/>
                    <a:gd name="T44" fmla="*/ 264 w 355"/>
                    <a:gd name="T45" fmla="*/ 78 h 187"/>
                    <a:gd name="T46" fmla="*/ 264 w 355"/>
                    <a:gd name="T47" fmla="*/ 78 h 187"/>
                    <a:gd name="T48" fmla="*/ 323 w 355"/>
                    <a:gd name="T49" fmla="*/ 78 h 187"/>
                    <a:gd name="T50" fmla="*/ 355 w 355"/>
                    <a:gd name="T51" fmla="*/ 78 h 187"/>
                    <a:gd name="T52" fmla="*/ 355 w 355"/>
                    <a:gd name="T53" fmla="*/ 78 h 187"/>
                    <a:gd name="T54" fmla="*/ 344 w 355"/>
                    <a:gd name="T55" fmla="*/ 65 h 187"/>
                    <a:gd name="T56" fmla="*/ 329 w 355"/>
                    <a:gd name="T57" fmla="*/ 52 h 187"/>
                    <a:gd name="T58" fmla="*/ 308 w 355"/>
                    <a:gd name="T59" fmla="*/ 37 h 187"/>
                    <a:gd name="T60" fmla="*/ 295 w 355"/>
                    <a:gd name="T61" fmla="*/ 29 h 187"/>
                    <a:gd name="T62" fmla="*/ 282 w 355"/>
                    <a:gd name="T63" fmla="*/ 23 h 187"/>
                    <a:gd name="T64" fmla="*/ 266 w 355"/>
                    <a:gd name="T65" fmla="*/ 16 h 187"/>
                    <a:gd name="T66" fmla="*/ 250 w 355"/>
                    <a:gd name="T67" fmla="*/ 10 h 187"/>
                    <a:gd name="T68" fmla="*/ 230 w 355"/>
                    <a:gd name="T69" fmla="*/ 5 h 187"/>
                    <a:gd name="T70" fmla="*/ 211 w 355"/>
                    <a:gd name="T71" fmla="*/ 1 h 187"/>
                    <a:gd name="T72" fmla="*/ 190 w 355"/>
                    <a:gd name="T73" fmla="*/ 0 h 187"/>
                    <a:gd name="T74" fmla="*/ 167 w 355"/>
                    <a:gd name="T75" fmla="*/ 0 h 187"/>
                    <a:gd name="T76" fmla="*/ 167 w 355"/>
                    <a:gd name="T77" fmla="*/ 0 h 187"/>
                    <a:gd name="T78" fmla="*/ 144 w 355"/>
                    <a:gd name="T79" fmla="*/ 1 h 187"/>
                    <a:gd name="T80" fmla="*/ 123 w 355"/>
                    <a:gd name="T81" fmla="*/ 5 h 187"/>
                    <a:gd name="T82" fmla="*/ 102 w 355"/>
                    <a:gd name="T83" fmla="*/ 8 h 187"/>
                    <a:gd name="T84" fmla="*/ 84 w 355"/>
                    <a:gd name="T85" fmla="*/ 13 h 187"/>
                    <a:gd name="T86" fmla="*/ 68 w 355"/>
                    <a:gd name="T87" fmla="*/ 18 h 187"/>
                    <a:gd name="T88" fmla="*/ 52 w 355"/>
                    <a:gd name="T89" fmla="*/ 24 h 187"/>
                    <a:gd name="T90" fmla="*/ 39 w 355"/>
                    <a:gd name="T91" fmla="*/ 32 h 187"/>
                    <a:gd name="T92" fmla="*/ 27 w 355"/>
                    <a:gd name="T93" fmla="*/ 40 h 187"/>
                    <a:gd name="T94" fmla="*/ 18 w 355"/>
                    <a:gd name="T95" fmla="*/ 50 h 187"/>
                    <a:gd name="T96" fmla="*/ 11 w 355"/>
                    <a:gd name="T97" fmla="*/ 60 h 187"/>
                    <a:gd name="T98" fmla="*/ 5 w 355"/>
                    <a:gd name="T99" fmla="*/ 71 h 187"/>
                    <a:gd name="T100" fmla="*/ 1 w 355"/>
                    <a:gd name="T101" fmla="*/ 83 h 187"/>
                    <a:gd name="T102" fmla="*/ 0 w 355"/>
                    <a:gd name="T103" fmla="*/ 96 h 187"/>
                    <a:gd name="T104" fmla="*/ 1 w 355"/>
                    <a:gd name="T105" fmla="*/ 109 h 187"/>
                    <a:gd name="T106" fmla="*/ 5 w 355"/>
                    <a:gd name="T107" fmla="*/ 122 h 187"/>
                    <a:gd name="T108" fmla="*/ 11 w 355"/>
                    <a:gd name="T109" fmla="*/ 136 h 187"/>
                    <a:gd name="T110" fmla="*/ 11 w 355"/>
                    <a:gd name="T111" fmla="*/ 136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55" h="187">
                      <a:moveTo>
                        <a:pt x="11" y="136"/>
                      </a:moveTo>
                      <a:lnTo>
                        <a:pt x="11" y="136"/>
                      </a:lnTo>
                      <a:lnTo>
                        <a:pt x="19" y="149"/>
                      </a:lnTo>
                      <a:lnTo>
                        <a:pt x="26" y="161"/>
                      </a:lnTo>
                      <a:lnTo>
                        <a:pt x="34" y="169"/>
                      </a:lnTo>
                      <a:lnTo>
                        <a:pt x="44" y="175"/>
                      </a:lnTo>
                      <a:lnTo>
                        <a:pt x="52" y="182"/>
                      </a:lnTo>
                      <a:lnTo>
                        <a:pt x="60" y="185"/>
                      </a:lnTo>
                      <a:lnTo>
                        <a:pt x="68" y="187"/>
                      </a:lnTo>
                      <a:lnTo>
                        <a:pt x="78" y="187"/>
                      </a:lnTo>
                      <a:lnTo>
                        <a:pt x="94" y="185"/>
                      </a:lnTo>
                      <a:lnTo>
                        <a:pt x="112" y="180"/>
                      </a:lnTo>
                      <a:lnTo>
                        <a:pt x="141" y="169"/>
                      </a:lnTo>
                      <a:lnTo>
                        <a:pt x="141" y="169"/>
                      </a:lnTo>
                      <a:lnTo>
                        <a:pt x="148" y="165"/>
                      </a:lnTo>
                      <a:lnTo>
                        <a:pt x="156" y="161"/>
                      </a:lnTo>
                      <a:lnTo>
                        <a:pt x="170" y="149"/>
                      </a:lnTo>
                      <a:lnTo>
                        <a:pt x="203" y="118"/>
                      </a:lnTo>
                      <a:lnTo>
                        <a:pt x="219" y="104"/>
                      </a:lnTo>
                      <a:lnTo>
                        <a:pt x="235" y="91"/>
                      </a:lnTo>
                      <a:lnTo>
                        <a:pt x="250" y="81"/>
                      </a:lnTo>
                      <a:lnTo>
                        <a:pt x="258" y="79"/>
                      </a:lnTo>
                      <a:lnTo>
                        <a:pt x="264" y="78"/>
                      </a:lnTo>
                      <a:lnTo>
                        <a:pt x="264" y="78"/>
                      </a:lnTo>
                      <a:lnTo>
                        <a:pt x="323" y="78"/>
                      </a:lnTo>
                      <a:lnTo>
                        <a:pt x="355" y="78"/>
                      </a:lnTo>
                      <a:lnTo>
                        <a:pt x="355" y="78"/>
                      </a:lnTo>
                      <a:lnTo>
                        <a:pt x="344" y="65"/>
                      </a:lnTo>
                      <a:lnTo>
                        <a:pt x="329" y="52"/>
                      </a:lnTo>
                      <a:lnTo>
                        <a:pt x="308" y="37"/>
                      </a:lnTo>
                      <a:lnTo>
                        <a:pt x="295" y="29"/>
                      </a:lnTo>
                      <a:lnTo>
                        <a:pt x="282" y="23"/>
                      </a:lnTo>
                      <a:lnTo>
                        <a:pt x="266" y="16"/>
                      </a:lnTo>
                      <a:lnTo>
                        <a:pt x="250" y="10"/>
                      </a:lnTo>
                      <a:lnTo>
                        <a:pt x="230" y="5"/>
                      </a:lnTo>
                      <a:lnTo>
                        <a:pt x="211" y="1"/>
                      </a:lnTo>
                      <a:lnTo>
                        <a:pt x="190" y="0"/>
                      </a:lnTo>
                      <a:lnTo>
                        <a:pt x="167" y="0"/>
                      </a:lnTo>
                      <a:lnTo>
                        <a:pt x="167" y="0"/>
                      </a:lnTo>
                      <a:lnTo>
                        <a:pt x="144" y="1"/>
                      </a:lnTo>
                      <a:lnTo>
                        <a:pt x="123" y="5"/>
                      </a:lnTo>
                      <a:lnTo>
                        <a:pt x="102" y="8"/>
                      </a:lnTo>
                      <a:lnTo>
                        <a:pt x="84" y="13"/>
                      </a:lnTo>
                      <a:lnTo>
                        <a:pt x="68" y="18"/>
                      </a:lnTo>
                      <a:lnTo>
                        <a:pt x="52" y="24"/>
                      </a:lnTo>
                      <a:lnTo>
                        <a:pt x="39" y="32"/>
                      </a:lnTo>
                      <a:lnTo>
                        <a:pt x="27" y="40"/>
                      </a:lnTo>
                      <a:lnTo>
                        <a:pt x="18" y="50"/>
                      </a:lnTo>
                      <a:lnTo>
                        <a:pt x="11" y="60"/>
                      </a:lnTo>
                      <a:lnTo>
                        <a:pt x="5" y="71"/>
                      </a:lnTo>
                      <a:lnTo>
                        <a:pt x="1" y="83"/>
                      </a:lnTo>
                      <a:lnTo>
                        <a:pt x="0" y="96"/>
                      </a:lnTo>
                      <a:lnTo>
                        <a:pt x="1" y="109"/>
                      </a:lnTo>
                      <a:lnTo>
                        <a:pt x="5" y="122"/>
                      </a:lnTo>
                      <a:lnTo>
                        <a:pt x="11" y="136"/>
                      </a:lnTo>
                      <a:lnTo>
                        <a:pt x="11" y="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7" name="Freeform 98">
                  <a:extLst>
                    <a:ext uri="{FF2B5EF4-FFF2-40B4-BE49-F238E27FC236}">
                      <a16:creationId xmlns:a16="http://schemas.microsoft.com/office/drawing/2014/main" id="{95930F25-FA9D-4FF1-83FF-372704D678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4875" y="2419351"/>
                  <a:ext cx="36513" cy="25400"/>
                </a:xfrm>
                <a:custGeom>
                  <a:avLst/>
                  <a:gdLst>
                    <a:gd name="T0" fmla="*/ 0 w 45"/>
                    <a:gd name="T1" fmla="*/ 33 h 33"/>
                    <a:gd name="T2" fmla="*/ 45 w 45"/>
                    <a:gd name="T3" fmla="*/ 0 h 33"/>
                    <a:gd name="T4" fmla="*/ 0 w 45"/>
                    <a:gd name="T5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5" h="33">
                      <a:moveTo>
                        <a:pt x="0" y="33"/>
                      </a:moveTo>
                      <a:lnTo>
                        <a:pt x="45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" name="Line 99">
                  <a:extLst>
                    <a:ext uri="{FF2B5EF4-FFF2-40B4-BE49-F238E27FC236}">
                      <a16:creationId xmlns:a16="http://schemas.microsoft.com/office/drawing/2014/main" id="{4D230026-65DA-4691-B123-1FFF132B49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984875" y="2419351"/>
                  <a:ext cx="36513" cy="2540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9" name="Freeform 100">
                  <a:extLst>
                    <a:ext uri="{FF2B5EF4-FFF2-40B4-BE49-F238E27FC236}">
                      <a16:creationId xmlns:a16="http://schemas.microsoft.com/office/drawing/2014/main" id="{8A6230B3-40FA-4A59-9F52-88733A21F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2025" y="2527301"/>
                  <a:ext cx="31750" cy="41275"/>
                </a:xfrm>
                <a:custGeom>
                  <a:avLst/>
                  <a:gdLst>
                    <a:gd name="T0" fmla="*/ 39 w 39"/>
                    <a:gd name="T1" fmla="*/ 0 h 51"/>
                    <a:gd name="T2" fmla="*/ 0 w 39"/>
                    <a:gd name="T3" fmla="*/ 51 h 51"/>
                    <a:gd name="T4" fmla="*/ 39 w 39"/>
                    <a:gd name="T5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51">
                      <a:moveTo>
                        <a:pt x="39" y="0"/>
                      </a:moveTo>
                      <a:lnTo>
                        <a:pt x="0" y="51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" name="Line 101">
                  <a:extLst>
                    <a:ext uri="{FF2B5EF4-FFF2-40B4-BE49-F238E27FC236}">
                      <a16:creationId xmlns:a16="http://schemas.microsoft.com/office/drawing/2014/main" id="{0CB03E90-DFED-46E3-A7C7-203C619249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042025" y="2527301"/>
                  <a:ext cx="31750" cy="4127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1" name="Freeform 102">
                  <a:extLst>
                    <a:ext uri="{FF2B5EF4-FFF2-40B4-BE49-F238E27FC236}">
                      <a16:creationId xmlns:a16="http://schemas.microsoft.com/office/drawing/2014/main" id="{0CC977DB-A277-4392-BF3B-9A9D72A32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9813" y="2665414"/>
                  <a:ext cx="30163" cy="61913"/>
                </a:xfrm>
                <a:custGeom>
                  <a:avLst/>
                  <a:gdLst>
                    <a:gd name="T0" fmla="*/ 39 w 39"/>
                    <a:gd name="T1" fmla="*/ 0 h 78"/>
                    <a:gd name="T2" fmla="*/ 0 w 39"/>
                    <a:gd name="T3" fmla="*/ 78 h 78"/>
                    <a:gd name="T4" fmla="*/ 39 w 39"/>
                    <a:gd name="T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78">
                      <a:moveTo>
                        <a:pt x="39" y="0"/>
                      </a:moveTo>
                      <a:lnTo>
                        <a:pt x="0" y="78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" name="Line 103">
                  <a:extLst>
                    <a:ext uri="{FF2B5EF4-FFF2-40B4-BE49-F238E27FC236}">
                      <a16:creationId xmlns:a16="http://schemas.microsoft.com/office/drawing/2014/main" id="{1FB7C033-E06A-4583-BE44-35C27AFEAF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119813" y="2665414"/>
                  <a:ext cx="30163" cy="6191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3" name="Freeform 104">
                  <a:extLst>
                    <a:ext uri="{FF2B5EF4-FFF2-40B4-BE49-F238E27FC236}">
                      <a16:creationId xmlns:a16="http://schemas.microsoft.com/office/drawing/2014/main" id="{47571889-B3A8-471E-9814-482D1B2611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1888" y="2789239"/>
                  <a:ext cx="25400" cy="88900"/>
                </a:xfrm>
                <a:custGeom>
                  <a:avLst/>
                  <a:gdLst>
                    <a:gd name="T0" fmla="*/ 33 w 33"/>
                    <a:gd name="T1" fmla="*/ 0 h 110"/>
                    <a:gd name="T2" fmla="*/ 0 w 33"/>
                    <a:gd name="T3" fmla="*/ 110 h 110"/>
                    <a:gd name="T4" fmla="*/ 33 w 33"/>
                    <a:gd name="T5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110">
                      <a:moveTo>
                        <a:pt x="33" y="0"/>
                      </a:moveTo>
                      <a:lnTo>
                        <a:pt x="0" y="11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" name="Line 105">
                  <a:extLst>
                    <a:ext uri="{FF2B5EF4-FFF2-40B4-BE49-F238E27FC236}">
                      <a16:creationId xmlns:a16="http://schemas.microsoft.com/office/drawing/2014/main" id="{6022B91E-73AB-469C-8072-F2C5992551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211888" y="2789239"/>
                  <a:ext cx="25400" cy="8890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" name="Freeform 106">
                  <a:extLst>
                    <a:ext uri="{FF2B5EF4-FFF2-40B4-BE49-F238E27FC236}">
                      <a16:creationId xmlns:a16="http://schemas.microsoft.com/office/drawing/2014/main" id="{39B9431E-3506-4F82-B542-856374CC5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4275" y="2944814"/>
                  <a:ext cx="55563" cy="144463"/>
                </a:xfrm>
                <a:custGeom>
                  <a:avLst/>
                  <a:gdLst>
                    <a:gd name="T0" fmla="*/ 72 w 72"/>
                    <a:gd name="T1" fmla="*/ 0 h 181"/>
                    <a:gd name="T2" fmla="*/ 72 w 72"/>
                    <a:gd name="T3" fmla="*/ 0 h 181"/>
                    <a:gd name="T4" fmla="*/ 54 w 72"/>
                    <a:gd name="T5" fmla="*/ 56 h 181"/>
                    <a:gd name="T6" fmla="*/ 36 w 72"/>
                    <a:gd name="T7" fmla="*/ 102 h 181"/>
                    <a:gd name="T8" fmla="*/ 28 w 72"/>
                    <a:gd name="T9" fmla="*/ 121 h 181"/>
                    <a:gd name="T10" fmla="*/ 20 w 72"/>
                    <a:gd name="T11" fmla="*/ 136 h 181"/>
                    <a:gd name="T12" fmla="*/ 20 w 72"/>
                    <a:gd name="T13" fmla="*/ 136 h 181"/>
                    <a:gd name="T14" fmla="*/ 8 w 72"/>
                    <a:gd name="T15" fmla="*/ 155 h 181"/>
                    <a:gd name="T16" fmla="*/ 4 w 72"/>
                    <a:gd name="T17" fmla="*/ 170 h 181"/>
                    <a:gd name="T18" fmla="*/ 0 w 72"/>
                    <a:gd name="T19" fmla="*/ 178 h 181"/>
                    <a:gd name="T20" fmla="*/ 0 w 72"/>
                    <a:gd name="T21" fmla="*/ 181 h 181"/>
                    <a:gd name="T22" fmla="*/ 72 w 72"/>
                    <a:gd name="T23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181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54" y="56"/>
                      </a:lnTo>
                      <a:lnTo>
                        <a:pt x="36" y="102"/>
                      </a:lnTo>
                      <a:lnTo>
                        <a:pt x="28" y="121"/>
                      </a:lnTo>
                      <a:lnTo>
                        <a:pt x="20" y="136"/>
                      </a:lnTo>
                      <a:lnTo>
                        <a:pt x="20" y="136"/>
                      </a:lnTo>
                      <a:lnTo>
                        <a:pt x="8" y="155"/>
                      </a:lnTo>
                      <a:lnTo>
                        <a:pt x="4" y="170"/>
                      </a:lnTo>
                      <a:lnTo>
                        <a:pt x="0" y="178"/>
                      </a:lnTo>
                      <a:lnTo>
                        <a:pt x="0" y="181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6" name="Freeform 107">
                  <a:extLst>
                    <a:ext uri="{FF2B5EF4-FFF2-40B4-BE49-F238E27FC236}">
                      <a16:creationId xmlns:a16="http://schemas.microsoft.com/office/drawing/2014/main" id="{50A9CA3C-C468-4FC4-829D-535981E043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4275" y="2944814"/>
                  <a:ext cx="55563" cy="144463"/>
                </a:xfrm>
                <a:custGeom>
                  <a:avLst/>
                  <a:gdLst>
                    <a:gd name="T0" fmla="*/ 72 w 72"/>
                    <a:gd name="T1" fmla="*/ 0 h 181"/>
                    <a:gd name="T2" fmla="*/ 72 w 72"/>
                    <a:gd name="T3" fmla="*/ 0 h 181"/>
                    <a:gd name="T4" fmla="*/ 54 w 72"/>
                    <a:gd name="T5" fmla="*/ 56 h 181"/>
                    <a:gd name="T6" fmla="*/ 36 w 72"/>
                    <a:gd name="T7" fmla="*/ 102 h 181"/>
                    <a:gd name="T8" fmla="*/ 28 w 72"/>
                    <a:gd name="T9" fmla="*/ 121 h 181"/>
                    <a:gd name="T10" fmla="*/ 20 w 72"/>
                    <a:gd name="T11" fmla="*/ 136 h 181"/>
                    <a:gd name="T12" fmla="*/ 20 w 72"/>
                    <a:gd name="T13" fmla="*/ 136 h 181"/>
                    <a:gd name="T14" fmla="*/ 8 w 72"/>
                    <a:gd name="T15" fmla="*/ 155 h 181"/>
                    <a:gd name="T16" fmla="*/ 4 w 72"/>
                    <a:gd name="T17" fmla="*/ 170 h 181"/>
                    <a:gd name="T18" fmla="*/ 0 w 72"/>
                    <a:gd name="T19" fmla="*/ 178 h 181"/>
                    <a:gd name="T20" fmla="*/ 0 w 72"/>
                    <a:gd name="T21" fmla="*/ 18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2" h="181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54" y="56"/>
                      </a:lnTo>
                      <a:lnTo>
                        <a:pt x="36" y="102"/>
                      </a:lnTo>
                      <a:lnTo>
                        <a:pt x="28" y="121"/>
                      </a:lnTo>
                      <a:lnTo>
                        <a:pt x="20" y="136"/>
                      </a:lnTo>
                      <a:lnTo>
                        <a:pt x="20" y="136"/>
                      </a:lnTo>
                      <a:lnTo>
                        <a:pt x="8" y="155"/>
                      </a:lnTo>
                      <a:lnTo>
                        <a:pt x="4" y="170"/>
                      </a:lnTo>
                      <a:lnTo>
                        <a:pt x="0" y="178"/>
                      </a:lnTo>
                      <a:lnTo>
                        <a:pt x="0" y="18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7" name="Freeform 108">
                  <a:extLst>
                    <a:ext uri="{FF2B5EF4-FFF2-40B4-BE49-F238E27FC236}">
                      <a16:creationId xmlns:a16="http://schemas.microsoft.com/office/drawing/2014/main" id="{D511235D-305F-4A57-8F78-A26478D07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5075" y="3130551"/>
                  <a:ext cx="61913" cy="133350"/>
                </a:xfrm>
                <a:custGeom>
                  <a:avLst/>
                  <a:gdLst>
                    <a:gd name="T0" fmla="*/ 78 w 78"/>
                    <a:gd name="T1" fmla="*/ 0 h 169"/>
                    <a:gd name="T2" fmla="*/ 78 w 78"/>
                    <a:gd name="T3" fmla="*/ 0 h 169"/>
                    <a:gd name="T4" fmla="*/ 73 w 78"/>
                    <a:gd name="T5" fmla="*/ 5 h 169"/>
                    <a:gd name="T6" fmla="*/ 64 w 78"/>
                    <a:gd name="T7" fmla="*/ 20 h 169"/>
                    <a:gd name="T8" fmla="*/ 47 w 78"/>
                    <a:gd name="T9" fmla="*/ 43 h 169"/>
                    <a:gd name="T10" fmla="*/ 33 w 78"/>
                    <a:gd name="T11" fmla="*/ 72 h 169"/>
                    <a:gd name="T12" fmla="*/ 33 w 78"/>
                    <a:gd name="T13" fmla="*/ 72 h 169"/>
                    <a:gd name="T14" fmla="*/ 20 w 78"/>
                    <a:gd name="T15" fmla="*/ 104 h 169"/>
                    <a:gd name="T16" fmla="*/ 10 w 78"/>
                    <a:gd name="T17" fmla="*/ 137 h 169"/>
                    <a:gd name="T18" fmla="*/ 0 w 78"/>
                    <a:gd name="T19" fmla="*/ 169 h 169"/>
                    <a:gd name="T20" fmla="*/ 78 w 78"/>
                    <a:gd name="T2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8" h="169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73" y="5"/>
                      </a:lnTo>
                      <a:lnTo>
                        <a:pt x="64" y="20"/>
                      </a:lnTo>
                      <a:lnTo>
                        <a:pt x="47" y="43"/>
                      </a:lnTo>
                      <a:lnTo>
                        <a:pt x="33" y="72"/>
                      </a:lnTo>
                      <a:lnTo>
                        <a:pt x="33" y="72"/>
                      </a:lnTo>
                      <a:lnTo>
                        <a:pt x="20" y="104"/>
                      </a:lnTo>
                      <a:lnTo>
                        <a:pt x="10" y="137"/>
                      </a:lnTo>
                      <a:lnTo>
                        <a:pt x="0" y="169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8" name="Freeform 109">
                  <a:extLst>
                    <a:ext uri="{FF2B5EF4-FFF2-40B4-BE49-F238E27FC236}">
                      <a16:creationId xmlns:a16="http://schemas.microsoft.com/office/drawing/2014/main" id="{26BC0E26-197C-4480-B148-DD8AAEEC7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5075" y="3130551"/>
                  <a:ext cx="61913" cy="133350"/>
                </a:xfrm>
                <a:custGeom>
                  <a:avLst/>
                  <a:gdLst>
                    <a:gd name="T0" fmla="*/ 78 w 78"/>
                    <a:gd name="T1" fmla="*/ 0 h 169"/>
                    <a:gd name="T2" fmla="*/ 78 w 78"/>
                    <a:gd name="T3" fmla="*/ 0 h 169"/>
                    <a:gd name="T4" fmla="*/ 73 w 78"/>
                    <a:gd name="T5" fmla="*/ 5 h 169"/>
                    <a:gd name="T6" fmla="*/ 64 w 78"/>
                    <a:gd name="T7" fmla="*/ 20 h 169"/>
                    <a:gd name="T8" fmla="*/ 47 w 78"/>
                    <a:gd name="T9" fmla="*/ 43 h 169"/>
                    <a:gd name="T10" fmla="*/ 33 w 78"/>
                    <a:gd name="T11" fmla="*/ 72 h 169"/>
                    <a:gd name="T12" fmla="*/ 33 w 78"/>
                    <a:gd name="T13" fmla="*/ 72 h 169"/>
                    <a:gd name="T14" fmla="*/ 20 w 78"/>
                    <a:gd name="T15" fmla="*/ 104 h 169"/>
                    <a:gd name="T16" fmla="*/ 10 w 78"/>
                    <a:gd name="T17" fmla="*/ 137 h 169"/>
                    <a:gd name="T18" fmla="*/ 0 w 78"/>
                    <a:gd name="T19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169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73" y="5"/>
                      </a:lnTo>
                      <a:lnTo>
                        <a:pt x="64" y="20"/>
                      </a:lnTo>
                      <a:lnTo>
                        <a:pt x="47" y="43"/>
                      </a:lnTo>
                      <a:lnTo>
                        <a:pt x="33" y="72"/>
                      </a:lnTo>
                      <a:lnTo>
                        <a:pt x="33" y="72"/>
                      </a:lnTo>
                      <a:lnTo>
                        <a:pt x="20" y="104"/>
                      </a:lnTo>
                      <a:lnTo>
                        <a:pt x="10" y="137"/>
                      </a:lnTo>
                      <a:lnTo>
                        <a:pt x="0" y="16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" name="Freeform 110">
                  <a:extLst>
                    <a:ext uri="{FF2B5EF4-FFF2-40B4-BE49-F238E27FC236}">
                      <a16:creationId xmlns:a16="http://schemas.microsoft.com/office/drawing/2014/main" id="{F5143539-C157-4607-A440-5EBB797636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3362326"/>
                  <a:ext cx="68263" cy="96838"/>
                </a:xfrm>
                <a:custGeom>
                  <a:avLst/>
                  <a:gdLst>
                    <a:gd name="T0" fmla="*/ 84 w 84"/>
                    <a:gd name="T1" fmla="*/ 0 h 123"/>
                    <a:gd name="T2" fmla="*/ 84 w 84"/>
                    <a:gd name="T3" fmla="*/ 0 h 123"/>
                    <a:gd name="T4" fmla="*/ 76 w 84"/>
                    <a:gd name="T5" fmla="*/ 4 h 123"/>
                    <a:gd name="T6" fmla="*/ 57 w 84"/>
                    <a:gd name="T7" fmla="*/ 19 h 123"/>
                    <a:gd name="T8" fmla="*/ 45 w 84"/>
                    <a:gd name="T9" fmla="*/ 29 h 123"/>
                    <a:gd name="T10" fmla="*/ 36 w 84"/>
                    <a:gd name="T11" fmla="*/ 39 h 123"/>
                    <a:gd name="T12" fmla="*/ 26 w 84"/>
                    <a:gd name="T13" fmla="*/ 48 h 123"/>
                    <a:gd name="T14" fmla="*/ 19 w 84"/>
                    <a:gd name="T15" fmla="*/ 58 h 123"/>
                    <a:gd name="T16" fmla="*/ 19 w 84"/>
                    <a:gd name="T17" fmla="*/ 58 h 123"/>
                    <a:gd name="T18" fmla="*/ 11 w 84"/>
                    <a:gd name="T19" fmla="*/ 79 h 123"/>
                    <a:gd name="T20" fmla="*/ 5 w 84"/>
                    <a:gd name="T21" fmla="*/ 100 h 123"/>
                    <a:gd name="T22" fmla="*/ 0 w 84"/>
                    <a:gd name="T23" fmla="*/ 123 h 123"/>
                    <a:gd name="T24" fmla="*/ 84 w 84"/>
                    <a:gd name="T2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123">
                      <a:moveTo>
                        <a:pt x="84" y="0"/>
                      </a:moveTo>
                      <a:lnTo>
                        <a:pt x="84" y="0"/>
                      </a:lnTo>
                      <a:lnTo>
                        <a:pt x="76" y="4"/>
                      </a:lnTo>
                      <a:lnTo>
                        <a:pt x="57" y="19"/>
                      </a:lnTo>
                      <a:lnTo>
                        <a:pt x="45" y="29"/>
                      </a:lnTo>
                      <a:lnTo>
                        <a:pt x="36" y="39"/>
                      </a:lnTo>
                      <a:lnTo>
                        <a:pt x="26" y="48"/>
                      </a:lnTo>
                      <a:lnTo>
                        <a:pt x="19" y="58"/>
                      </a:lnTo>
                      <a:lnTo>
                        <a:pt x="19" y="58"/>
                      </a:lnTo>
                      <a:lnTo>
                        <a:pt x="11" y="79"/>
                      </a:lnTo>
                      <a:lnTo>
                        <a:pt x="5" y="100"/>
                      </a:lnTo>
                      <a:lnTo>
                        <a:pt x="0" y="123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" name="Freeform 111">
                  <a:extLst>
                    <a:ext uri="{FF2B5EF4-FFF2-40B4-BE49-F238E27FC236}">
                      <a16:creationId xmlns:a16="http://schemas.microsoft.com/office/drawing/2014/main" id="{1446230B-8E32-48E0-826C-BC030D15C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3362326"/>
                  <a:ext cx="68263" cy="96838"/>
                </a:xfrm>
                <a:custGeom>
                  <a:avLst/>
                  <a:gdLst>
                    <a:gd name="T0" fmla="*/ 84 w 84"/>
                    <a:gd name="T1" fmla="*/ 0 h 123"/>
                    <a:gd name="T2" fmla="*/ 84 w 84"/>
                    <a:gd name="T3" fmla="*/ 0 h 123"/>
                    <a:gd name="T4" fmla="*/ 76 w 84"/>
                    <a:gd name="T5" fmla="*/ 4 h 123"/>
                    <a:gd name="T6" fmla="*/ 57 w 84"/>
                    <a:gd name="T7" fmla="*/ 19 h 123"/>
                    <a:gd name="T8" fmla="*/ 45 w 84"/>
                    <a:gd name="T9" fmla="*/ 29 h 123"/>
                    <a:gd name="T10" fmla="*/ 36 w 84"/>
                    <a:gd name="T11" fmla="*/ 39 h 123"/>
                    <a:gd name="T12" fmla="*/ 26 w 84"/>
                    <a:gd name="T13" fmla="*/ 48 h 123"/>
                    <a:gd name="T14" fmla="*/ 19 w 84"/>
                    <a:gd name="T15" fmla="*/ 58 h 123"/>
                    <a:gd name="T16" fmla="*/ 19 w 84"/>
                    <a:gd name="T17" fmla="*/ 58 h 123"/>
                    <a:gd name="T18" fmla="*/ 11 w 84"/>
                    <a:gd name="T19" fmla="*/ 79 h 123"/>
                    <a:gd name="T20" fmla="*/ 5 w 84"/>
                    <a:gd name="T21" fmla="*/ 100 h 123"/>
                    <a:gd name="T22" fmla="*/ 0 w 84"/>
                    <a:gd name="T23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4" h="123">
                      <a:moveTo>
                        <a:pt x="84" y="0"/>
                      </a:moveTo>
                      <a:lnTo>
                        <a:pt x="84" y="0"/>
                      </a:lnTo>
                      <a:lnTo>
                        <a:pt x="76" y="4"/>
                      </a:lnTo>
                      <a:lnTo>
                        <a:pt x="57" y="19"/>
                      </a:lnTo>
                      <a:lnTo>
                        <a:pt x="45" y="29"/>
                      </a:lnTo>
                      <a:lnTo>
                        <a:pt x="36" y="39"/>
                      </a:lnTo>
                      <a:lnTo>
                        <a:pt x="26" y="48"/>
                      </a:lnTo>
                      <a:lnTo>
                        <a:pt x="19" y="58"/>
                      </a:lnTo>
                      <a:lnTo>
                        <a:pt x="19" y="58"/>
                      </a:lnTo>
                      <a:lnTo>
                        <a:pt x="11" y="79"/>
                      </a:lnTo>
                      <a:lnTo>
                        <a:pt x="5" y="100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1" name="Freeform 112">
                  <a:extLst>
                    <a:ext uri="{FF2B5EF4-FFF2-40B4-BE49-F238E27FC236}">
                      <a16:creationId xmlns:a16="http://schemas.microsoft.com/office/drawing/2014/main" id="{6BE58F62-2FC5-4800-BE11-FCDEA3F9D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4438" y="3516314"/>
                  <a:ext cx="82550" cy="61913"/>
                </a:xfrm>
                <a:custGeom>
                  <a:avLst/>
                  <a:gdLst>
                    <a:gd name="T0" fmla="*/ 0 w 104"/>
                    <a:gd name="T1" fmla="*/ 78 h 78"/>
                    <a:gd name="T2" fmla="*/ 0 w 104"/>
                    <a:gd name="T3" fmla="*/ 78 h 78"/>
                    <a:gd name="T4" fmla="*/ 31 w 104"/>
                    <a:gd name="T5" fmla="*/ 67 h 78"/>
                    <a:gd name="T6" fmla="*/ 56 w 104"/>
                    <a:gd name="T7" fmla="*/ 56 h 78"/>
                    <a:gd name="T8" fmla="*/ 65 w 104"/>
                    <a:gd name="T9" fmla="*/ 51 h 78"/>
                    <a:gd name="T10" fmla="*/ 72 w 104"/>
                    <a:gd name="T11" fmla="*/ 46 h 78"/>
                    <a:gd name="T12" fmla="*/ 72 w 104"/>
                    <a:gd name="T13" fmla="*/ 46 h 78"/>
                    <a:gd name="T14" fmla="*/ 83 w 104"/>
                    <a:gd name="T15" fmla="*/ 33 h 78"/>
                    <a:gd name="T16" fmla="*/ 93 w 104"/>
                    <a:gd name="T17" fmla="*/ 18 h 78"/>
                    <a:gd name="T18" fmla="*/ 104 w 104"/>
                    <a:gd name="T19" fmla="*/ 0 h 78"/>
                    <a:gd name="T20" fmla="*/ 0 w 104"/>
                    <a:gd name="T21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1" y="67"/>
                      </a:lnTo>
                      <a:lnTo>
                        <a:pt x="56" y="56"/>
                      </a:lnTo>
                      <a:lnTo>
                        <a:pt x="65" y="51"/>
                      </a:lnTo>
                      <a:lnTo>
                        <a:pt x="72" y="46"/>
                      </a:lnTo>
                      <a:lnTo>
                        <a:pt x="72" y="46"/>
                      </a:lnTo>
                      <a:lnTo>
                        <a:pt x="83" y="33"/>
                      </a:lnTo>
                      <a:lnTo>
                        <a:pt x="93" y="18"/>
                      </a:lnTo>
                      <a:lnTo>
                        <a:pt x="10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2" name="Freeform 113">
                  <a:extLst>
                    <a:ext uri="{FF2B5EF4-FFF2-40B4-BE49-F238E27FC236}">
                      <a16:creationId xmlns:a16="http://schemas.microsoft.com/office/drawing/2014/main" id="{9D1ADE39-EBC4-4692-83E0-E4D4656F6A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4438" y="3516314"/>
                  <a:ext cx="82550" cy="61913"/>
                </a:xfrm>
                <a:custGeom>
                  <a:avLst/>
                  <a:gdLst>
                    <a:gd name="T0" fmla="*/ 0 w 104"/>
                    <a:gd name="T1" fmla="*/ 78 h 78"/>
                    <a:gd name="T2" fmla="*/ 0 w 104"/>
                    <a:gd name="T3" fmla="*/ 78 h 78"/>
                    <a:gd name="T4" fmla="*/ 31 w 104"/>
                    <a:gd name="T5" fmla="*/ 67 h 78"/>
                    <a:gd name="T6" fmla="*/ 56 w 104"/>
                    <a:gd name="T7" fmla="*/ 56 h 78"/>
                    <a:gd name="T8" fmla="*/ 65 w 104"/>
                    <a:gd name="T9" fmla="*/ 51 h 78"/>
                    <a:gd name="T10" fmla="*/ 72 w 104"/>
                    <a:gd name="T11" fmla="*/ 46 h 78"/>
                    <a:gd name="T12" fmla="*/ 72 w 104"/>
                    <a:gd name="T13" fmla="*/ 46 h 78"/>
                    <a:gd name="T14" fmla="*/ 83 w 104"/>
                    <a:gd name="T15" fmla="*/ 33 h 78"/>
                    <a:gd name="T16" fmla="*/ 93 w 104"/>
                    <a:gd name="T17" fmla="*/ 18 h 78"/>
                    <a:gd name="T18" fmla="*/ 104 w 104"/>
                    <a:gd name="T1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4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1" y="67"/>
                      </a:lnTo>
                      <a:lnTo>
                        <a:pt x="56" y="56"/>
                      </a:lnTo>
                      <a:lnTo>
                        <a:pt x="65" y="51"/>
                      </a:lnTo>
                      <a:lnTo>
                        <a:pt x="72" y="46"/>
                      </a:lnTo>
                      <a:lnTo>
                        <a:pt x="72" y="46"/>
                      </a:lnTo>
                      <a:lnTo>
                        <a:pt x="83" y="33"/>
                      </a:lnTo>
                      <a:lnTo>
                        <a:pt x="93" y="18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3" name="Freeform 114">
                  <a:extLst>
                    <a:ext uri="{FF2B5EF4-FFF2-40B4-BE49-F238E27FC236}">
                      <a16:creationId xmlns:a16="http://schemas.microsoft.com/office/drawing/2014/main" id="{7D5282D1-3870-4E55-910C-D88E20873B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24763" y="2773364"/>
                  <a:ext cx="177800" cy="179388"/>
                </a:xfrm>
                <a:custGeom>
                  <a:avLst/>
                  <a:gdLst>
                    <a:gd name="T0" fmla="*/ 0 w 224"/>
                    <a:gd name="T1" fmla="*/ 21 h 225"/>
                    <a:gd name="T2" fmla="*/ 0 w 224"/>
                    <a:gd name="T3" fmla="*/ 21 h 225"/>
                    <a:gd name="T4" fmla="*/ 5 w 224"/>
                    <a:gd name="T5" fmla="*/ 21 h 225"/>
                    <a:gd name="T6" fmla="*/ 8 w 224"/>
                    <a:gd name="T7" fmla="*/ 22 h 225"/>
                    <a:gd name="T8" fmla="*/ 15 w 224"/>
                    <a:gd name="T9" fmla="*/ 26 h 225"/>
                    <a:gd name="T10" fmla="*/ 21 w 224"/>
                    <a:gd name="T11" fmla="*/ 30 h 225"/>
                    <a:gd name="T12" fmla="*/ 28 w 224"/>
                    <a:gd name="T13" fmla="*/ 37 h 225"/>
                    <a:gd name="T14" fmla="*/ 34 w 224"/>
                    <a:gd name="T15" fmla="*/ 47 h 225"/>
                    <a:gd name="T16" fmla="*/ 39 w 224"/>
                    <a:gd name="T17" fmla="*/ 60 h 225"/>
                    <a:gd name="T18" fmla="*/ 39 w 224"/>
                    <a:gd name="T19" fmla="*/ 60 h 225"/>
                    <a:gd name="T20" fmla="*/ 42 w 224"/>
                    <a:gd name="T21" fmla="*/ 76 h 225"/>
                    <a:gd name="T22" fmla="*/ 45 w 224"/>
                    <a:gd name="T23" fmla="*/ 94 h 225"/>
                    <a:gd name="T24" fmla="*/ 49 w 224"/>
                    <a:gd name="T25" fmla="*/ 113 h 225"/>
                    <a:gd name="T26" fmla="*/ 52 w 224"/>
                    <a:gd name="T27" fmla="*/ 133 h 225"/>
                    <a:gd name="T28" fmla="*/ 57 w 224"/>
                    <a:gd name="T29" fmla="*/ 154 h 225"/>
                    <a:gd name="T30" fmla="*/ 63 w 224"/>
                    <a:gd name="T31" fmla="*/ 172 h 225"/>
                    <a:gd name="T32" fmla="*/ 70 w 224"/>
                    <a:gd name="T33" fmla="*/ 181 h 225"/>
                    <a:gd name="T34" fmla="*/ 75 w 224"/>
                    <a:gd name="T35" fmla="*/ 188 h 225"/>
                    <a:gd name="T36" fmla="*/ 83 w 224"/>
                    <a:gd name="T37" fmla="*/ 196 h 225"/>
                    <a:gd name="T38" fmla="*/ 91 w 224"/>
                    <a:gd name="T39" fmla="*/ 203 h 225"/>
                    <a:gd name="T40" fmla="*/ 91 w 224"/>
                    <a:gd name="T41" fmla="*/ 203 h 225"/>
                    <a:gd name="T42" fmla="*/ 109 w 224"/>
                    <a:gd name="T43" fmla="*/ 214 h 225"/>
                    <a:gd name="T44" fmla="*/ 127 w 224"/>
                    <a:gd name="T45" fmla="*/ 220 h 225"/>
                    <a:gd name="T46" fmla="*/ 145 w 224"/>
                    <a:gd name="T47" fmla="*/ 225 h 225"/>
                    <a:gd name="T48" fmla="*/ 153 w 224"/>
                    <a:gd name="T49" fmla="*/ 225 h 225"/>
                    <a:gd name="T50" fmla="*/ 161 w 224"/>
                    <a:gd name="T51" fmla="*/ 225 h 225"/>
                    <a:gd name="T52" fmla="*/ 167 w 224"/>
                    <a:gd name="T53" fmla="*/ 224 h 225"/>
                    <a:gd name="T54" fmla="*/ 175 w 224"/>
                    <a:gd name="T55" fmla="*/ 222 h 225"/>
                    <a:gd name="T56" fmla="*/ 182 w 224"/>
                    <a:gd name="T57" fmla="*/ 219 h 225"/>
                    <a:gd name="T58" fmla="*/ 188 w 224"/>
                    <a:gd name="T59" fmla="*/ 214 h 225"/>
                    <a:gd name="T60" fmla="*/ 193 w 224"/>
                    <a:gd name="T61" fmla="*/ 207 h 225"/>
                    <a:gd name="T62" fmla="*/ 200 w 224"/>
                    <a:gd name="T63" fmla="*/ 201 h 225"/>
                    <a:gd name="T64" fmla="*/ 205 w 224"/>
                    <a:gd name="T65" fmla="*/ 193 h 225"/>
                    <a:gd name="T66" fmla="*/ 208 w 224"/>
                    <a:gd name="T67" fmla="*/ 183 h 225"/>
                    <a:gd name="T68" fmla="*/ 208 w 224"/>
                    <a:gd name="T69" fmla="*/ 183 h 225"/>
                    <a:gd name="T70" fmla="*/ 219 w 224"/>
                    <a:gd name="T71" fmla="*/ 151 h 225"/>
                    <a:gd name="T72" fmla="*/ 222 w 224"/>
                    <a:gd name="T73" fmla="*/ 139 h 225"/>
                    <a:gd name="T74" fmla="*/ 224 w 224"/>
                    <a:gd name="T75" fmla="*/ 130 h 225"/>
                    <a:gd name="T76" fmla="*/ 221 w 224"/>
                    <a:gd name="T77" fmla="*/ 118 h 225"/>
                    <a:gd name="T78" fmla="*/ 214 w 224"/>
                    <a:gd name="T79" fmla="*/ 107 h 225"/>
                    <a:gd name="T80" fmla="*/ 205 w 224"/>
                    <a:gd name="T81" fmla="*/ 92 h 225"/>
                    <a:gd name="T82" fmla="*/ 188 w 224"/>
                    <a:gd name="T83" fmla="*/ 73 h 225"/>
                    <a:gd name="T84" fmla="*/ 188 w 224"/>
                    <a:gd name="T85" fmla="*/ 73 h 225"/>
                    <a:gd name="T86" fmla="*/ 170 w 224"/>
                    <a:gd name="T87" fmla="*/ 53 h 225"/>
                    <a:gd name="T88" fmla="*/ 153 w 224"/>
                    <a:gd name="T89" fmla="*/ 37 h 225"/>
                    <a:gd name="T90" fmla="*/ 136 w 224"/>
                    <a:gd name="T91" fmla="*/ 26 h 225"/>
                    <a:gd name="T92" fmla="*/ 122 w 224"/>
                    <a:gd name="T93" fmla="*/ 17 h 225"/>
                    <a:gd name="T94" fmla="*/ 107 w 224"/>
                    <a:gd name="T95" fmla="*/ 11 h 225"/>
                    <a:gd name="T96" fmla="*/ 94 w 224"/>
                    <a:gd name="T97" fmla="*/ 6 h 225"/>
                    <a:gd name="T98" fmla="*/ 71 w 224"/>
                    <a:gd name="T99" fmla="*/ 1 h 225"/>
                    <a:gd name="T100" fmla="*/ 71 w 224"/>
                    <a:gd name="T101" fmla="*/ 1 h 225"/>
                    <a:gd name="T102" fmla="*/ 62 w 224"/>
                    <a:gd name="T103" fmla="*/ 0 h 225"/>
                    <a:gd name="T104" fmla="*/ 49 w 224"/>
                    <a:gd name="T105" fmla="*/ 1 h 225"/>
                    <a:gd name="T106" fmla="*/ 37 w 224"/>
                    <a:gd name="T107" fmla="*/ 4 h 225"/>
                    <a:gd name="T108" fmla="*/ 26 w 224"/>
                    <a:gd name="T109" fmla="*/ 8 h 225"/>
                    <a:gd name="T110" fmla="*/ 8 w 224"/>
                    <a:gd name="T111" fmla="*/ 17 h 225"/>
                    <a:gd name="T112" fmla="*/ 0 w 224"/>
                    <a:gd name="T113" fmla="*/ 21 h 225"/>
                    <a:gd name="T114" fmla="*/ 0 w 224"/>
                    <a:gd name="T115" fmla="*/ 21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24" h="225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5" y="21"/>
                      </a:lnTo>
                      <a:lnTo>
                        <a:pt x="8" y="22"/>
                      </a:lnTo>
                      <a:lnTo>
                        <a:pt x="15" y="26"/>
                      </a:lnTo>
                      <a:lnTo>
                        <a:pt x="21" y="30"/>
                      </a:lnTo>
                      <a:lnTo>
                        <a:pt x="28" y="37"/>
                      </a:lnTo>
                      <a:lnTo>
                        <a:pt x="34" y="47"/>
                      </a:lnTo>
                      <a:lnTo>
                        <a:pt x="39" y="60"/>
                      </a:lnTo>
                      <a:lnTo>
                        <a:pt x="39" y="60"/>
                      </a:lnTo>
                      <a:lnTo>
                        <a:pt x="42" y="76"/>
                      </a:lnTo>
                      <a:lnTo>
                        <a:pt x="45" y="94"/>
                      </a:lnTo>
                      <a:lnTo>
                        <a:pt x="49" y="113"/>
                      </a:lnTo>
                      <a:lnTo>
                        <a:pt x="52" y="133"/>
                      </a:lnTo>
                      <a:lnTo>
                        <a:pt x="57" y="154"/>
                      </a:lnTo>
                      <a:lnTo>
                        <a:pt x="63" y="172"/>
                      </a:lnTo>
                      <a:lnTo>
                        <a:pt x="70" y="181"/>
                      </a:lnTo>
                      <a:lnTo>
                        <a:pt x="75" y="188"/>
                      </a:lnTo>
                      <a:lnTo>
                        <a:pt x="83" y="196"/>
                      </a:lnTo>
                      <a:lnTo>
                        <a:pt x="91" y="203"/>
                      </a:lnTo>
                      <a:lnTo>
                        <a:pt x="91" y="203"/>
                      </a:lnTo>
                      <a:lnTo>
                        <a:pt x="109" y="214"/>
                      </a:lnTo>
                      <a:lnTo>
                        <a:pt x="127" y="220"/>
                      </a:lnTo>
                      <a:lnTo>
                        <a:pt x="145" y="225"/>
                      </a:lnTo>
                      <a:lnTo>
                        <a:pt x="153" y="225"/>
                      </a:lnTo>
                      <a:lnTo>
                        <a:pt x="161" y="225"/>
                      </a:lnTo>
                      <a:lnTo>
                        <a:pt x="167" y="224"/>
                      </a:lnTo>
                      <a:lnTo>
                        <a:pt x="175" y="222"/>
                      </a:lnTo>
                      <a:lnTo>
                        <a:pt x="182" y="219"/>
                      </a:lnTo>
                      <a:lnTo>
                        <a:pt x="188" y="214"/>
                      </a:lnTo>
                      <a:lnTo>
                        <a:pt x="193" y="207"/>
                      </a:lnTo>
                      <a:lnTo>
                        <a:pt x="200" y="201"/>
                      </a:lnTo>
                      <a:lnTo>
                        <a:pt x="205" y="193"/>
                      </a:lnTo>
                      <a:lnTo>
                        <a:pt x="208" y="183"/>
                      </a:lnTo>
                      <a:lnTo>
                        <a:pt x="208" y="183"/>
                      </a:lnTo>
                      <a:lnTo>
                        <a:pt x="219" y="151"/>
                      </a:lnTo>
                      <a:lnTo>
                        <a:pt x="222" y="139"/>
                      </a:lnTo>
                      <a:lnTo>
                        <a:pt x="224" y="130"/>
                      </a:lnTo>
                      <a:lnTo>
                        <a:pt x="221" y="118"/>
                      </a:lnTo>
                      <a:lnTo>
                        <a:pt x="214" y="107"/>
                      </a:lnTo>
                      <a:lnTo>
                        <a:pt x="205" y="92"/>
                      </a:lnTo>
                      <a:lnTo>
                        <a:pt x="188" y="73"/>
                      </a:lnTo>
                      <a:lnTo>
                        <a:pt x="188" y="73"/>
                      </a:lnTo>
                      <a:lnTo>
                        <a:pt x="170" y="53"/>
                      </a:lnTo>
                      <a:lnTo>
                        <a:pt x="153" y="37"/>
                      </a:lnTo>
                      <a:lnTo>
                        <a:pt x="136" y="26"/>
                      </a:lnTo>
                      <a:lnTo>
                        <a:pt x="122" y="17"/>
                      </a:lnTo>
                      <a:lnTo>
                        <a:pt x="107" y="11"/>
                      </a:lnTo>
                      <a:lnTo>
                        <a:pt x="94" y="6"/>
                      </a:lnTo>
                      <a:lnTo>
                        <a:pt x="71" y="1"/>
                      </a:lnTo>
                      <a:lnTo>
                        <a:pt x="71" y="1"/>
                      </a:lnTo>
                      <a:lnTo>
                        <a:pt x="62" y="0"/>
                      </a:lnTo>
                      <a:lnTo>
                        <a:pt x="49" y="1"/>
                      </a:lnTo>
                      <a:lnTo>
                        <a:pt x="37" y="4"/>
                      </a:lnTo>
                      <a:lnTo>
                        <a:pt x="26" y="8"/>
                      </a:lnTo>
                      <a:lnTo>
                        <a:pt x="8" y="17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4" name="Freeform 115">
                  <a:extLst>
                    <a:ext uri="{FF2B5EF4-FFF2-40B4-BE49-F238E27FC236}">
                      <a16:creationId xmlns:a16="http://schemas.microsoft.com/office/drawing/2014/main" id="{7337B6AE-AC4C-4C26-A100-7435E5A3E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7013" y="2695576"/>
                  <a:ext cx="179388" cy="193675"/>
                </a:xfrm>
                <a:custGeom>
                  <a:avLst/>
                  <a:gdLst>
                    <a:gd name="T0" fmla="*/ 0 w 228"/>
                    <a:gd name="T1" fmla="*/ 2 h 244"/>
                    <a:gd name="T2" fmla="*/ 0 w 228"/>
                    <a:gd name="T3" fmla="*/ 2 h 244"/>
                    <a:gd name="T4" fmla="*/ 5 w 228"/>
                    <a:gd name="T5" fmla="*/ 0 h 244"/>
                    <a:gd name="T6" fmla="*/ 8 w 228"/>
                    <a:gd name="T7" fmla="*/ 0 h 244"/>
                    <a:gd name="T8" fmla="*/ 15 w 228"/>
                    <a:gd name="T9" fmla="*/ 2 h 244"/>
                    <a:gd name="T10" fmla="*/ 21 w 228"/>
                    <a:gd name="T11" fmla="*/ 5 h 244"/>
                    <a:gd name="T12" fmla="*/ 28 w 228"/>
                    <a:gd name="T13" fmla="*/ 15 h 244"/>
                    <a:gd name="T14" fmla="*/ 34 w 228"/>
                    <a:gd name="T15" fmla="*/ 28 h 244"/>
                    <a:gd name="T16" fmla="*/ 39 w 228"/>
                    <a:gd name="T17" fmla="*/ 47 h 244"/>
                    <a:gd name="T18" fmla="*/ 39 w 228"/>
                    <a:gd name="T19" fmla="*/ 47 h 244"/>
                    <a:gd name="T20" fmla="*/ 44 w 228"/>
                    <a:gd name="T21" fmla="*/ 72 h 244"/>
                    <a:gd name="T22" fmla="*/ 46 w 228"/>
                    <a:gd name="T23" fmla="*/ 99 h 244"/>
                    <a:gd name="T24" fmla="*/ 52 w 228"/>
                    <a:gd name="T25" fmla="*/ 154 h 244"/>
                    <a:gd name="T26" fmla="*/ 55 w 228"/>
                    <a:gd name="T27" fmla="*/ 179 h 244"/>
                    <a:gd name="T28" fmla="*/ 60 w 228"/>
                    <a:gd name="T29" fmla="*/ 202 h 244"/>
                    <a:gd name="T30" fmla="*/ 64 w 228"/>
                    <a:gd name="T31" fmla="*/ 210 h 244"/>
                    <a:gd name="T32" fmla="*/ 68 w 228"/>
                    <a:gd name="T33" fmla="*/ 218 h 244"/>
                    <a:gd name="T34" fmla="*/ 73 w 228"/>
                    <a:gd name="T35" fmla="*/ 224 h 244"/>
                    <a:gd name="T36" fmla="*/ 78 w 228"/>
                    <a:gd name="T37" fmla="*/ 229 h 244"/>
                    <a:gd name="T38" fmla="*/ 78 w 228"/>
                    <a:gd name="T39" fmla="*/ 229 h 244"/>
                    <a:gd name="T40" fmla="*/ 90 w 228"/>
                    <a:gd name="T41" fmla="*/ 236 h 244"/>
                    <a:gd name="T42" fmla="*/ 99 w 228"/>
                    <a:gd name="T43" fmla="*/ 240 h 244"/>
                    <a:gd name="T44" fmla="*/ 109 w 228"/>
                    <a:gd name="T45" fmla="*/ 242 h 244"/>
                    <a:gd name="T46" fmla="*/ 117 w 228"/>
                    <a:gd name="T47" fmla="*/ 244 h 244"/>
                    <a:gd name="T48" fmla="*/ 138 w 228"/>
                    <a:gd name="T49" fmla="*/ 244 h 244"/>
                    <a:gd name="T50" fmla="*/ 169 w 228"/>
                    <a:gd name="T51" fmla="*/ 242 h 244"/>
                    <a:gd name="T52" fmla="*/ 169 w 228"/>
                    <a:gd name="T53" fmla="*/ 242 h 244"/>
                    <a:gd name="T54" fmla="*/ 185 w 228"/>
                    <a:gd name="T55" fmla="*/ 239 h 244"/>
                    <a:gd name="T56" fmla="*/ 198 w 228"/>
                    <a:gd name="T57" fmla="*/ 234 h 244"/>
                    <a:gd name="T58" fmla="*/ 210 w 228"/>
                    <a:gd name="T59" fmla="*/ 226 h 244"/>
                    <a:gd name="T60" fmla="*/ 216 w 228"/>
                    <a:gd name="T61" fmla="*/ 218 h 244"/>
                    <a:gd name="T62" fmla="*/ 223 w 228"/>
                    <a:gd name="T63" fmla="*/ 208 h 244"/>
                    <a:gd name="T64" fmla="*/ 226 w 228"/>
                    <a:gd name="T65" fmla="*/ 200 h 244"/>
                    <a:gd name="T66" fmla="*/ 228 w 228"/>
                    <a:gd name="T67" fmla="*/ 190 h 244"/>
                    <a:gd name="T68" fmla="*/ 228 w 228"/>
                    <a:gd name="T69" fmla="*/ 184 h 244"/>
                    <a:gd name="T70" fmla="*/ 228 w 228"/>
                    <a:gd name="T71" fmla="*/ 184 h 244"/>
                    <a:gd name="T72" fmla="*/ 226 w 228"/>
                    <a:gd name="T73" fmla="*/ 174 h 244"/>
                    <a:gd name="T74" fmla="*/ 221 w 228"/>
                    <a:gd name="T75" fmla="*/ 159 h 244"/>
                    <a:gd name="T76" fmla="*/ 203 w 228"/>
                    <a:gd name="T77" fmla="*/ 119 h 244"/>
                    <a:gd name="T78" fmla="*/ 182 w 228"/>
                    <a:gd name="T79" fmla="*/ 73 h 244"/>
                    <a:gd name="T80" fmla="*/ 163 w 228"/>
                    <a:gd name="T81" fmla="*/ 34 h 244"/>
                    <a:gd name="T82" fmla="*/ 163 w 228"/>
                    <a:gd name="T83" fmla="*/ 34 h 244"/>
                    <a:gd name="T84" fmla="*/ 158 w 228"/>
                    <a:gd name="T85" fmla="*/ 26 h 244"/>
                    <a:gd name="T86" fmla="*/ 150 w 228"/>
                    <a:gd name="T87" fmla="*/ 21 h 244"/>
                    <a:gd name="T88" fmla="*/ 140 w 228"/>
                    <a:gd name="T89" fmla="*/ 15 h 244"/>
                    <a:gd name="T90" fmla="*/ 127 w 228"/>
                    <a:gd name="T91" fmla="*/ 12 h 244"/>
                    <a:gd name="T92" fmla="*/ 116 w 228"/>
                    <a:gd name="T93" fmla="*/ 8 h 244"/>
                    <a:gd name="T94" fmla="*/ 101 w 228"/>
                    <a:gd name="T95" fmla="*/ 5 h 244"/>
                    <a:gd name="T96" fmla="*/ 73 w 228"/>
                    <a:gd name="T97" fmla="*/ 2 h 244"/>
                    <a:gd name="T98" fmla="*/ 46 w 228"/>
                    <a:gd name="T99" fmla="*/ 0 h 244"/>
                    <a:gd name="T100" fmla="*/ 23 w 228"/>
                    <a:gd name="T101" fmla="*/ 0 h 244"/>
                    <a:gd name="T102" fmla="*/ 0 w 228"/>
                    <a:gd name="T103" fmla="*/ 2 h 244"/>
                    <a:gd name="T104" fmla="*/ 0 w 228"/>
                    <a:gd name="T105" fmla="*/ 2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28" h="24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5" y="2"/>
                      </a:lnTo>
                      <a:lnTo>
                        <a:pt x="21" y="5"/>
                      </a:lnTo>
                      <a:lnTo>
                        <a:pt x="28" y="15"/>
                      </a:lnTo>
                      <a:lnTo>
                        <a:pt x="34" y="28"/>
                      </a:lnTo>
                      <a:lnTo>
                        <a:pt x="39" y="47"/>
                      </a:lnTo>
                      <a:lnTo>
                        <a:pt x="39" y="47"/>
                      </a:lnTo>
                      <a:lnTo>
                        <a:pt x="44" y="72"/>
                      </a:lnTo>
                      <a:lnTo>
                        <a:pt x="46" y="99"/>
                      </a:lnTo>
                      <a:lnTo>
                        <a:pt x="52" y="154"/>
                      </a:lnTo>
                      <a:lnTo>
                        <a:pt x="55" y="179"/>
                      </a:lnTo>
                      <a:lnTo>
                        <a:pt x="60" y="202"/>
                      </a:lnTo>
                      <a:lnTo>
                        <a:pt x="64" y="210"/>
                      </a:lnTo>
                      <a:lnTo>
                        <a:pt x="68" y="218"/>
                      </a:lnTo>
                      <a:lnTo>
                        <a:pt x="73" y="224"/>
                      </a:lnTo>
                      <a:lnTo>
                        <a:pt x="78" y="229"/>
                      </a:lnTo>
                      <a:lnTo>
                        <a:pt x="78" y="229"/>
                      </a:lnTo>
                      <a:lnTo>
                        <a:pt x="90" y="236"/>
                      </a:lnTo>
                      <a:lnTo>
                        <a:pt x="99" y="240"/>
                      </a:lnTo>
                      <a:lnTo>
                        <a:pt x="109" y="242"/>
                      </a:lnTo>
                      <a:lnTo>
                        <a:pt x="117" y="244"/>
                      </a:lnTo>
                      <a:lnTo>
                        <a:pt x="138" y="244"/>
                      </a:lnTo>
                      <a:lnTo>
                        <a:pt x="169" y="242"/>
                      </a:lnTo>
                      <a:lnTo>
                        <a:pt x="169" y="242"/>
                      </a:lnTo>
                      <a:lnTo>
                        <a:pt x="185" y="239"/>
                      </a:lnTo>
                      <a:lnTo>
                        <a:pt x="198" y="234"/>
                      </a:lnTo>
                      <a:lnTo>
                        <a:pt x="210" y="226"/>
                      </a:lnTo>
                      <a:lnTo>
                        <a:pt x="216" y="218"/>
                      </a:lnTo>
                      <a:lnTo>
                        <a:pt x="223" y="208"/>
                      </a:lnTo>
                      <a:lnTo>
                        <a:pt x="226" y="200"/>
                      </a:lnTo>
                      <a:lnTo>
                        <a:pt x="228" y="190"/>
                      </a:lnTo>
                      <a:lnTo>
                        <a:pt x="228" y="184"/>
                      </a:lnTo>
                      <a:lnTo>
                        <a:pt x="228" y="184"/>
                      </a:lnTo>
                      <a:lnTo>
                        <a:pt x="226" y="174"/>
                      </a:lnTo>
                      <a:lnTo>
                        <a:pt x="221" y="159"/>
                      </a:lnTo>
                      <a:lnTo>
                        <a:pt x="203" y="119"/>
                      </a:lnTo>
                      <a:lnTo>
                        <a:pt x="182" y="73"/>
                      </a:lnTo>
                      <a:lnTo>
                        <a:pt x="163" y="34"/>
                      </a:lnTo>
                      <a:lnTo>
                        <a:pt x="163" y="34"/>
                      </a:lnTo>
                      <a:lnTo>
                        <a:pt x="158" y="26"/>
                      </a:lnTo>
                      <a:lnTo>
                        <a:pt x="150" y="21"/>
                      </a:lnTo>
                      <a:lnTo>
                        <a:pt x="140" y="15"/>
                      </a:lnTo>
                      <a:lnTo>
                        <a:pt x="127" y="12"/>
                      </a:lnTo>
                      <a:lnTo>
                        <a:pt x="116" y="8"/>
                      </a:lnTo>
                      <a:lnTo>
                        <a:pt x="101" y="5"/>
                      </a:lnTo>
                      <a:lnTo>
                        <a:pt x="73" y="2"/>
                      </a:lnTo>
                      <a:lnTo>
                        <a:pt x="46" y="0"/>
                      </a:lnTo>
                      <a:lnTo>
                        <a:pt x="23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" name="Freeform 116">
                  <a:extLst>
                    <a:ext uri="{FF2B5EF4-FFF2-40B4-BE49-F238E27FC236}">
                      <a16:creationId xmlns:a16="http://schemas.microsoft.com/office/drawing/2014/main" id="{820C4826-F468-45CA-979E-D6E1A18D2A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4925" y="2589214"/>
                  <a:ext cx="103188" cy="77788"/>
                </a:xfrm>
                <a:custGeom>
                  <a:avLst/>
                  <a:gdLst>
                    <a:gd name="T0" fmla="*/ 110 w 130"/>
                    <a:gd name="T1" fmla="*/ 98 h 99"/>
                    <a:gd name="T2" fmla="*/ 110 w 130"/>
                    <a:gd name="T3" fmla="*/ 98 h 99"/>
                    <a:gd name="T4" fmla="*/ 107 w 130"/>
                    <a:gd name="T5" fmla="*/ 99 h 99"/>
                    <a:gd name="T6" fmla="*/ 99 w 130"/>
                    <a:gd name="T7" fmla="*/ 99 h 99"/>
                    <a:gd name="T8" fmla="*/ 93 w 130"/>
                    <a:gd name="T9" fmla="*/ 99 h 99"/>
                    <a:gd name="T10" fmla="*/ 84 w 130"/>
                    <a:gd name="T11" fmla="*/ 96 h 99"/>
                    <a:gd name="T12" fmla="*/ 75 w 130"/>
                    <a:gd name="T13" fmla="*/ 91 h 99"/>
                    <a:gd name="T14" fmla="*/ 65 w 130"/>
                    <a:gd name="T15" fmla="*/ 85 h 99"/>
                    <a:gd name="T16" fmla="*/ 65 w 130"/>
                    <a:gd name="T17" fmla="*/ 85 h 99"/>
                    <a:gd name="T18" fmla="*/ 54 w 130"/>
                    <a:gd name="T19" fmla="*/ 75 h 99"/>
                    <a:gd name="T20" fmla="*/ 42 w 130"/>
                    <a:gd name="T21" fmla="*/ 62 h 99"/>
                    <a:gd name="T22" fmla="*/ 21 w 130"/>
                    <a:gd name="T23" fmla="*/ 35 h 99"/>
                    <a:gd name="T24" fmla="*/ 6 w 130"/>
                    <a:gd name="T25" fmla="*/ 10 h 99"/>
                    <a:gd name="T26" fmla="*/ 0 w 130"/>
                    <a:gd name="T27" fmla="*/ 0 h 99"/>
                    <a:gd name="T28" fmla="*/ 0 w 130"/>
                    <a:gd name="T29" fmla="*/ 0 h 99"/>
                    <a:gd name="T30" fmla="*/ 18 w 130"/>
                    <a:gd name="T31" fmla="*/ 4 h 99"/>
                    <a:gd name="T32" fmla="*/ 58 w 130"/>
                    <a:gd name="T33" fmla="*/ 13 h 99"/>
                    <a:gd name="T34" fmla="*/ 58 w 130"/>
                    <a:gd name="T35" fmla="*/ 13 h 99"/>
                    <a:gd name="T36" fmla="*/ 83 w 130"/>
                    <a:gd name="T37" fmla="*/ 17 h 99"/>
                    <a:gd name="T38" fmla="*/ 107 w 130"/>
                    <a:gd name="T39" fmla="*/ 18 h 99"/>
                    <a:gd name="T40" fmla="*/ 130 w 130"/>
                    <a:gd name="T41" fmla="*/ 20 h 99"/>
                    <a:gd name="T42" fmla="*/ 110 w 130"/>
                    <a:gd name="T43" fmla="*/ 98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30" h="99">
                      <a:moveTo>
                        <a:pt x="110" y="98"/>
                      </a:moveTo>
                      <a:lnTo>
                        <a:pt x="110" y="98"/>
                      </a:lnTo>
                      <a:lnTo>
                        <a:pt x="107" y="99"/>
                      </a:lnTo>
                      <a:lnTo>
                        <a:pt x="99" y="99"/>
                      </a:lnTo>
                      <a:lnTo>
                        <a:pt x="93" y="99"/>
                      </a:lnTo>
                      <a:lnTo>
                        <a:pt x="84" y="96"/>
                      </a:lnTo>
                      <a:lnTo>
                        <a:pt x="75" y="91"/>
                      </a:lnTo>
                      <a:lnTo>
                        <a:pt x="65" y="85"/>
                      </a:lnTo>
                      <a:lnTo>
                        <a:pt x="65" y="85"/>
                      </a:lnTo>
                      <a:lnTo>
                        <a:pt x="54" y="75"/>
                      </a:lnTo>
                      <a:lnTo>
                        <a:pt x="42" y="62"/>
                      </a:lnTo>
                      <a:lnTo>
                        <a:pt x="21" y="35"/>
                      </a:lnTo>
                      <a:lnTo>
                        <a:pt x="6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8" y="4"/>
                      </a:lnTo>
                      <a:lnTo>
                        <a:pt x="58" y="13"/>
                      </a:lnTo>
                      <a:lnTo>
                        <a:pt x="58" y="13"/>
                      </a:lnTo>
                      <a:lnTo>
                        <a:pt x="83" y="17"/>
                      </a:lnTo>
                      <a:lnTo>
                        <a:pt x="107" y="18"/>
                      </a:lnTo>
                      <a:lnTo>
                        <a:pt x="130" y="20"/>
                      </a:lnTo>
                      <a:lnTo>
                        <a:pt x="110" y="9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6" name="Freeform 117">
                  <a:extLst>
                    <a:ext uri="{FF2B5EF4-FFF2-40B4-BE49-F238E27FC236}">
                      <a16:creationId xmlns:a16="http://schemas.microsoft.com/office/drawing/2014/main" id="{DB24DFFC-12BC-4E10-9BB5-43FD8A71F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4925" y="2589214"/>
                  <a:ext cx="103188" cy="77788"/>
                </a:xfrm>
                <a:custGeom>
                  <a:avLst/>
                  <a:gdLst>
                    <a:gd name="T0" fmla="*/ 110 w 130"/>
                    <a:gd name="T1" fmla="*/ 98 h 99"/>
                    <a:gd name="T2" fmla="*/ 110 w 130"/>
                    <a:gd name="T3" fmla="*/ 98 h 99"/>
                    <a:gd name="T4" fmla="*/ 107 w 130"/>
                    <a:gd name="T5" fmla="*/ 99 h 99"/>
                    <a:gd name="T6" fmla="*/ 99 w 130"/>
                    <a:gd name="T7" fmla="*/ 99 h 99"/>
                    <a:gd name="T8" fmla="*/ 93 w 130"/>
                    <a:gd name="T9" fmla="*/ 99 h 99"/>
                    <a:gd name="T10" fmla="*/ 84 w 130"/>
                    <a:gd name="T11" fmla="*/ 96 h 99"/>
                    <a:gd name="T12" fmla="*/ 75 w 130"/>
                    <a:gd name="T13" fmla="*/ 91 h 99"/>
                    <a:gd name="T14" fmla="*/ 65 w 130"/>
                    <a:gd name="T15" fmla="*/ 85 h 99"/>
                    <a:gd name="T16" fmla="*/ 65 w 130"/>
                    <a:gd name="T17" fmla="*/ 85 h 99"/>
                    <a:gd name="T18" fmla="*/ 54 w 130"/>
                    <a:gd name="T19" fmla="*/ 75 h 99"/>
                    <a:gd name="T20" fmla="*/ 42 w 130"/>
                    <a:gd name="T21" fmla="*/ 62 h 99"/>
                    <a:gd name="T22" fmla="*/ 21 w 130"/>
                    <a:gd name="T23" fmla="*/ 35 h 99"/>
                    <a:gd name="T24" fmla="*/ 6 w 130"/>
                    <a:gd name="T25" fmla="*/ 10 h 99"/>
                    <a:gd name="T26" fmla="*/ 0 w 130"/>
                    <a:gd name="T27" fmla="*/ 0 h 99"/>
                    <a:gd name="T28" fmla="*/ 0 w 130"/>
                    <a:gd name="T29" fmla="*/ 0 h 99"/>
                    <a:gd name="T30" fmla="*/ 18 w 130"/>
                    <a:gd name="T31" fmla="*/ 4 h 99"/>
                    <a:gd name="T32" fmla="*/ 58 w 130"/>
                    <a:gd name="T33" fmla="*/ 13 h 99"/>
                    <a:gd name="T34" fmla="*/ 58 w 130"/>
                    <a:gd name="T35" fmla="*/ 13 h 99"/>
                    <a:gd name="T36" fmla="*/ 83 w 130"/>
                    <a:gd name="T37" fmla="*/ 17 h 99"/>
                    <a:gd name="T38" fmla="*/ 107 w 130"/>
                    <a:gd name="T39" fmla="*/ 18 h 99"/>
                    <a:gd name="T40" fmla="*/ 130 w 130"/>
                    <a:gd name="T41" fmla="*/ 2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0" h="99">
                      <a:moveTo>
                        <a:pt x="110" y="98"/>
                      </a:moveTo>
                      <a:lnTo>
                        <a:pt x="110" y="98"/>
                      </a:lnTo>
                      <a:lnTo>
                        <a:pt x="107" y="99"/>
                      </a:lnTo>
                      <a:lnTo>
                        <a:pt x="99" y="99"/>
                      </a:lnTo>
                      <a:lnTo>
                        <a:pt x="93" y="99"/>
                      </a:lnTo>
                      <a:lnTo>
                        <a:pt x="84" y="96"/>
                      </a:lnTo>
                      <a:lnTo>
                        <a:pt x="75" y="91"/>
                      </a:lnTo>
                      <a:lnTo>
                        <a:pt x="65" y="85"/>
                      </a:lnTo>
                      <a:lnTo>
                        <a:pt x="65" y="85"/>
                      </a:lnTo>
                      <a:lnTo>
                        <a:pt x="54" y="75"/>
                      </a:lnTo>
                      <a:lnTo>
                        <a:pt x="42" y="62"/>
                      </a:lnTo>
                      <a:lnTo>
                        <a:pt x="21" y="35"/>
                      </a:lnTo>
                      <a:lnTo>
                        <a:pt x="6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8" y="4"/>
                      </a:lnTo>
                      <a:lnTo>
                        <a:pt x="58" y="13"/>
                      </a:lnTo>
                      <a:lnTo>
                        <a:pt x="58" y="13"/>
                      </a:lnTo>
                      <a:lnTo>
                        <a:pt x="83" y="17"/>
                      </a:lnTo>
                      <a:lnTo>
                        <a:pt x="107" y="18"/>
                      </a:lnTo>
                      <a:lnTo>
                        <a:pt x="130" y="2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7" name="Freeform 118">
                  <a:extLst>
                    <a:ext uri="{FF2B5EF4-FFF2-40B4-BE49-F238E27FC236}">
                      <a16:creationId xmlns:a16="http://schemas.microsoft.com/office/drawing/2014/main" id="{F263EE08-27FD-4C55-A1C1-FABB21527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8725" y="2635251"/>
                  <a:ext cx="174625" cy="77788"/>
                </a:xfrm>
                <a:custGeom>
                  <a:avLst/>
                  <a:gdLst>
                    <a:gd name="T0" fmla="*/ 220 w 220"/>
                    <a:gd name="T1" fmla="*/ 84 h 99"/>
                    <a:gd name="T2" fmla="*/ 220 w 220"/>
                    <a:gd name="T3" fmla="*/ 84 h 99"/>
                    <a:gd name="T4" fmla="*/ 212 w 220"/>
                    <a:gd name="T5" fmla="*/ 89 h 99"/>
                    <a:gd name="T6" fmla="*/ 201 w 220"/>
                    <a:gd name="T7" fmla="*/ 92 h 99"/>
                    <a:gd name="T8" fmla="*/ 188 w 220"/>
                    <a:gd name="T9" fmla="*/ 96 h 99"/>
                    <a:gd name="T10" fmla="*/ 170 w 220"/>
                    <a:gd name="T11" fmla="*/ 99 h 99"/>
                    <a:gd name="T12" fmla="*/ 151 w 220"/>
                    <a:gd name="T13" fmla="*/ 97 h 99"/>
                    <a:gd name="T14" fmla="*/ 139 w 220"/>
                    <a:gd name="T15" fmla="*/ 96 h 99"/>
                    <a:gd name="T16" fmla="*/ 128 w 220"/>
                    <a:gd name="T17" fmla="*/ 94 h 99"/>
                    <a:gd name="T18" fmla="*/ 116 w 220"/>
                    <a:gd name="T19" fmla="*/ 89 h 99"/>
                    <a:gd name="T20" fmla="*/ 103 w 220"/>
                    <a:gd name="T21" fmla="*/ 84 h 99"/>
                    <a:gd name="T22" fmla="*/ 103 w 220"/>
                    <a:gd name="T23" fmla="*/ 84 h 99"/>
                    <a:gd name="T24" fmla="*/ 79 w 220"/>
                    <a:gd name="T25" fmla="*/ 71 h 99"/>
                    <a:gd name="T26" fmla="*/ 58 w 220"/>
                    <a:gd name="T27" fmla="*/ 57 h 99"/>
                    <a:gd name="T28" fmla="*/ 40 w 220"/>
                    <a:gd name="T29" fmla="*/ 44 h 99"/>
                    <a:gd name="T30" fmla="*/ 26 w 220"/>
                    <a:gd name="T31" fmla="*/ 29 h 99"/>
                    <a:gd name="T32" fmla="*/ 6 w 220"/>
                    <a:gd name="T33" fmla="*/ 8 h 99"/>
                    <a:gd name="T34" fmla="*/ 0 w 220"/>
                    <a:gd name="T35" fmla="*/ 0 h 99"/>
                    <a:gd name="T36" fmla="*/ 220 w 220"/>
                    <a:gd name="T37" fmla="*/ 84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0" h="99">
                      <a:moveTo>
                        <a:pt x="220" y="84"/>
                      </a:moveTo>
                      <a:lnTo>
                        <a:pt x="220" y="84"/>
                      </a:lnTo>
                      <a:lnTo>
                        <a:pt x="212" y="89"/>
                      </a:lnTo>
                      <a:lnTo>
                        <a:pt x="201" y="92"/>
                      </a:lnTo>
                      <a:lnTo>
                        <a:pt x="188" y="96"/>
                      </a:lnTo>
                      <a:lnTo>
                        <a:pt x="170" y="99"/>
                      </a:lnTo>
                      <a:lnTo>
                        <a:pt x="151" y="97"/>
                      </a:lnTo>
                      <a:lnTo>
                        <a:pt x="139" y="96"/>
                      </a:lnTo>
                      <a:lnTo>
                        <a:pt x="128" y="94"/>
                      </a:lnTo>
                      <a:lnTo>
                        <a:pt x="116" y="89"/>
                      </a:lnTo>
                      <a:lnTo>
                        <a:pt x="103" y="84"/>
                      </a:lnTo>
                      <a:lnTo>
                        <a:pt x="103" y="84"/>
                      </a:lnTo>
                      <a:lnTo>
                        <a:pt x="79" y="71"/>
                      </a:lnTo>
                      <a:lnTo>
                        <a:pt x="58" y="57"/>
                      </a:lnTo>
                      <a:lnTo>
                        <a:pt x="40" y="44"/>
                      </a:lnTo>
                      <a:lnTo>
                        <a:pt x="26" y="29"/>
                      </a:lnTo>
                      <a:lnTo>
                        <a:pt x="6" y="8"/>
                      </a:lnTo>
                      <a:lnTo>
                        <a:pt x="0" y="0"/>
                      </a:lnTo>
                      <a:lnTo>
                        <a:pt x="220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8" name="Freeform 119">
                  <a:extLst>
                    <a:ext uri="{FF2B5EF4-FFF2-40B4-BE49-F238E27FC236}">
                      <a16:creationId xmlns:a16="http://schemas.microsoft.com/office/drawing/2014/main" id="{9D632486-A84D-460A-A9BD-076208197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8725" y="2635251"/>
                  <a:ext cx="174625" cy="77788"/>
                </a:xfrm>
                <a:custGeom>
                  <a:avLst/>
                  <a:gdLst>
                    <a:gd name="T0" fmla="*/ 220 w 220"/>
                    <a:gd name="T1" fmla="*/ 84 h 99"/>
                    <a:gd name="T2" fmla="*/ 220 w 220"/>
                    <a:gd name="T3" fmla="*/ 84 h 99"/>
                    <a:gd name="T4" fmla="*/ 212 w 220"/>
                    <a:gd name="T5" fmla="*/ 89 h 99"/>
                    <a:gd name="T6" fmla="*/ 201 w 220"/>
                    <a:gd name="T7" fmla="*/ 92 h 99"/>
                    <a:gd name="T8" fmla="*/ 188 w 220"/>
                    <a:gd name="T9" fmla="*/ 96 h 99"/>
                    <a:gd name="T10" fmla="*/ 170 w 220"/>
                    <a:gd name="T11" fmla="*/ 99 h 99"/>
                    <a:gd name="T12" fmla="*/ 151 w 220"/>
                    <a:gd name="T13" fmla="*/ 97 h 99"/>
                    <a:gd name="T14" fmla="*/ 139 w 220"/>
                    <a:gd name="T15" fmla="*/ 96 h 99"/>
                    <a:gd name="T16" fmla="*/ 128 w 220"/>
                    <a:gd name="T17" fmla="*/ 94 h 99"/>
                    <a:gd name="T18" fmla="*/ 116 w 220"/>
                    <a:gd name="T19" fmla="*/ 89 h 99"/>
                    <a:gd name="T20" fmla="*/ 103 w 220"/>
                    <a:gd name="T21" fmla="*/ 84 h 99"/>
                    <a:gd name="T22" fmla="*/ 103 w 220"/>
                    <a:gd name="T23" fmla="*/ 84 h 99"/>
                    <a:gd name="T24" fmla="*/ 79 w 220"/>
                    <a:gd name="T25" fmla="*/ 71 h 99"/>
                    <a:gd name="T26" fmla="*/ 58 w 220"/>
                    <a:gd name="T27" fmla="*/ 57 h 99"/>
                    <a:gd name="T28" fmla="*/ 40 w 220"/>
                    <a:gd name="T29" fmla="*/ 44 h 99"/>
                    <a:gd name="T30" fmla="*/ 26 w 220"/>
                    <a:gd name="T31" fmla="*/ 29 h 99"/>
                    <a:gd name="T32" fmla="*/ 6 w 220"/>
                    <a:gd name="T33" fmla="*/ 8 h 99"/>
                    <a:gd name="T34" fmla="*/ 0 w 220"/>
                    <a:gd name="T35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20" h="99">
                      <a:moveTo>
                        <a:pt x="220" y="84"/>
                      </a:moveTo>
                      <a:lnTo>
                        <a:pt x="220" y="84"/>
                      </a:lnTo>
                      <a:lnTo>
                        <a:pt x="212" y="89"/>
                      </a:lnTo>
                      <a:lnTo>
                        <a:pt x="201" y="92"/>
                      </a:lnTo>
                      <a:lnTo>
                        <a:pt x="188" y="96"/>
                      </a:lnTo>
                      <a:lnTo>
                        <a:pt x="170" y="99"/>
                      </a:lnTo>
                      <a:lnTo>
                        <a:pt x="151" y="97"/>
                      </a:lnTo>
                      <a:lnTo>
                        <a:pt x="139" y="96"/>
                      </a:lnTo>
                      <a:lnTo>
                        <a:pt x="128" y="94"/>
                      </a:lnTo>
                      <a:lnTo>
                        <a:pt x="116" y="89"/>
                      </a:lnTo>
                      <a:lnTo>
                        <a:pt x="103" y="84"/>
                      </a:lnTo>
                      <a:lnTo>
                        <a:pt x="103" y="84"/>
                      </a:lnTo>
                      <a:lnTo>
                        <a:pt x="79" y="71"/>
                      </a:lnTo>
                      <a:lnTo>
                        <a:pt x="58" y="57"/>
                      </a:lnTo>
                      <a:lnTo>
                        <a:pt x="40" y="44"/>
                      </a:lnTo>
                      <a:lnTo>
                        <a:pt x="26" y="29"/>
                      </a:lnTo>
                      <a:lnTo>
                        <a:pt x="6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9" name="Freeform 120">
                  <a:extLst>
                    <a:ext uri="{FF2B5EF4-FFF2-40B4-BE49-F238E27FC236}">
                      <a16:creationId xmlns:a16="http://schemas.microsoft.com/office/drawing/2014/main" id="{C43F97D0-E83F-49F4-BDF3-F5AD3C77E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7550" y="4676776"/>
                  <a:ext cx="201613" cy="206375"/>
                </a:xfrm>
                <a:custGeom>
                  <a:avLst/>
                  <a:gdLst>
                    <a:gd name="T0" fmla="*/ 168 w 253"/>
                    <a:gd name="T1" fmla="*/ 0 h 259"/>
                    <a:gd name="T2" fmla="*/ 168 w 253"/>
                    <a:gd name="T3" fmla="*/ 0 h 259"/>
                    <a:gd name="T4" fmla="*/ 142 w 253"/>
                    <a:gd name="T5" fmla="*/ 1 h 259"/>
                    <a:gd name="T6" fmla="*/ 116 w 253"/>
                    <a:gd name="T7" fmla="*/ 4 h 259"/>
                    <a:gd name="T8" fmla="*/ 102 w 253"/>
                    <a:gd name="T9" fmla="*/ 8 h 259"/>
                    <a:gd name="T10" fmla="*/ 87 w 253"/>
                    <a:gd name="T11" fmla="*/ 13 h 259"/>
                    <a:gd name="T12" fmla="*/ 71 w 253"/>
                    <a:gd name="T13" fmla="*/ 17 h 259"/>
                    <a:gd name="T14" fmla="*/ 56 w 253"/>
                    <a:gd name="T15" fmla="*/ 26 h 259"/>
                    <a:gd name="T16" fmla="*/ 42 w 253"/>
                    <a:gd name="T17" fmla="*/ 34 h 259"/>
                    <a:gd name="T18" fmla="*/ 29 w 253"/>
                    <a:gd name="T19" fmla="*/ 43 h 259"/>
                    <a:gd name="T20" fmla="*/ 17 w 253"/>
                    <a:gd name="T21" fmla="*/ 55 h 259"/>
                    <a:gd name="T22" fmla="*/ 9 w 253"/>
                    <a:gd name="T23" fmla="*/ 69 h 259"/>
                    <a:gd name="T24" fmla="*/ 3 w 253"/>
                    <a:gd name="T25" fmla="*/ 86 h 259"/>
                    <a:gd name="T26" fmla="*/ 0 w 253"/>
                    <a:gd name="T27" fmla="*/ 103 h 259"/>
                    <a:gd name="T28" fmla="*/ 0 w 253"/>
                    <a:gd name="T29" fmla="*/ 103 h 259"/>
                    <a:gd name="T30" fmla="*/ 0 w 253"/>
                    <a:gd name="T31" fmla="*/ 123 h 259"/>
                    <a:gd name="T32" fmla="*/ 0 w 253"/>
                    <a:gd name="T33" fmla="*/ 139 h 259"/>
                    <a:gd name="T34" fmla="*/ 3 w 253"/>
                    <a:gd name="T35" fmla="*/ 157 h 259"/>
                    <a:gd name="T36" fmla="*/ 6 w 253"/>
                    <a:gd name="T37" fmla="*/ 172 h 259"/>
                    <a:gd name="T38" fmla="*/ 11 w 253"/>
                    <a:gd name="T39" fmla="*/ 186 h 259"/>
                    <a:gd name="T40" fmla="*/ 16 w 253"/>
                    <a:gd name="T41" fmla="*/ 198 h 259"/>
                    <a:gd name="T42" fmla="*/ 27 w 253"/>
                    <a:gd name="T43" fmla="*/ 220 h 259"/>
                    <a:gd name="T44" fmla="*/ 39 w 253"/>
                    <a:gd name="T45" fmla="*/ 237 h 259"/>
                    <a:gd name="T46" fmla="*/ 48 w 253"/>
                    <a:gd name="T47" fmla="*/ 250 h 259"/>
                    <a:gd name="T48" fmla="*/ 58 w 253"/>
                    <a:gd name="T49" fmla="*/ 259 h 259"/>
                    <a:gd name="T50" fmla="*/ 58 w 253"/>
                    <a:gd name="T51" fmla="*/ 259 h 259"/>
                    <a:gd name="T52" fmla="*/ 56 w 253"/>
                    <a:gd name="T53" fmla="*/ 240 h 259"/>
                    <a:gd name="T54" fmla="*/ 55 w 253"/>
                    <a:gd name="T55" fmla="*/ 217 h 259"/>
                    <a:gd name="T56" fmla="*/ 56 w 253"/>
                    <a:gd name="T57" fmla="*/ 193 h 259"/>
                    <a:gd name="T58" fmla="*/ 60 w 253"/>
                    <a:gd name="T59" fmla="*/ 180 h 259"/>
                    <a:gd name="T60" fmla="*/ 63 w 253"/>
                    <a:gd name="T61" fmla="*/ 165 h 259"/>
                    <a:gd name="T62" fmla="*/ 66 w 253"/>
                    <a:gd name="T63" fmla="*/ 152 h 259"/>
                    <a:gd name="T64" fmla="*/ 73 w 253"/>
                    <a:gd name="T65" fmla="*/ 141 h 259"/>
                    <a:gd name="T66" fmla="*/ 81 w 253"/>
                    <a:gd name="T67" fmla="*/ 129 h 259"/>
                    <a:gd name="T68" fmla="*/ 90 w 253"/>
                    <a:gd name="T69" fmla="*/ 118 h 259"/>
                    <a:gd name="T70" fmla="*/ 102 w 253"/>
                    <a:gd name="T71" fmla="*/ 110 h 259"/>
                    <a:gd name="T72" fmla="*/ 116 w 253"/>
                    <a:gd name="T73" fmla="*/ 103 h 259"/>
                    <a:gd name="T74" fmla="*/ 116 w 253"/>
                    <a:gd name="T75" fmla="*/ 103 h 259"/>
                    <a:gd name="T76" fmla="*/ 146 w 253"/>
                    <a:gd name="T77" fmla="*/ 94 h 259"/>
                    <a:gd name="T78" fmla="*/ 172 w 253"/>
                    <a:gd name="T79" fmla="*/ 87 h 259"/>
                    <a:gd name="T80" fmla="*/ 196 w 253"/>
                    <a:gd name="T81" fmla="*/ 82 h 259"/>
                    <a:gd name="T82" fmla="*/ 215 w 253"/>
                    <a:gd name="T83" fmla="*/ 79 h 259"/>
                    <a:gd name="T84" fmla="*/ 243 w 253"/>
                    <a:gd name="T85" fmla="*/ 78 h 259"/>
                    <a:gd name="T86" fmla="*/ 253 w 253"/>
                    <a:gd name="T87" fmla="*/ 78 h 259"/>
                    <a:gd name="T88" fmla="*/ 168 w 253"/>
                    <a:gd name="T89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3" h="259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142" y="1"/>
                      </a:lnTo>
                      <a:lnTo>
                        <a:pt x="116" y="4"/>
                      </a:lnTo>
                      <a:lnTo>
                        <a:pt x="102" y="8"/>
                      </a:lnTo>
                      <a:lnTo>
                        <a:pt x="87" y="13"/>
                      </a:lnTo>
                      <a:lnTo>
                        <a:pt x="71" y="17"/>
                      </a:lnTo>
                      <a:lnTo>
                        <a:pt x="56" y="26"/>
                      </a:lnTo>
                      <a:lnTo>
                        <a:pt x="42" y="34"/>
                      </a:lnTo>
                      <a:lnTo>
                        <a:pt x="29" y="43"/>
                      </a:lnTo>
                      <a:lnTo>
                        <a:pt x="17" y="55"/>
                      </a:lnTo>
                      <a:lnTo>
                        <a:pt x="9" y="69"/>
                      </a:lnTo>
                      <a:lnTo>
                        <a:pt x="3" y="86"/>
                      </a:lnTo>
                      <a:lnTo>
                        <a:pt x="0" y="103"/>
                      </a:lnTo>
                      <a:lnTo>
                        <a:pt x="0" y="103"/>
                      </a:lnTo>
                      <a:lnTo>
                        <a:pt x="0" y="123"/>
                      </a:lnTo>
                      <a:lnTo>
                        <a:pt x="0" y="139"/>
                      </a:lnTo>
                      <a:lnTo>
                        <a:pt x="3" y="157"/>
                      </a:lnTo>
                      <a:lnTo>
                        <a:pt x="6" y="172"/>
                      </a:lnTo>
                      <a:lnTo>
                        <a:pt x="11" y="186"/>
                      </a:lnTo>
                      <a:lnTo>
                        <a:pt x="16" y="198"/>
                      </a:lnTo>
                      <a:lnTo>
                        <a:pt x="27" y="220"/>
                      </a:lnTo>
                      <a:lnTo>
                        <a:pt x="39" y="237"/>
                      </a:lnTo>
                      <a:lnTo>
                        <a:pt x="48" y="250"/>
                      </a:lnTo>
                      <a:lnTo>
                        <a:pt x="58" y="259"/>
                      </a:lnTo>
                      <a:lnTo>
                        <a:pt x="58" y="259"/>
                      </a:lnTo>
                      <a:lnTo>
                        <a:pt x="56" y="240"/>
                      </a:lnTo>
                      <a:lnTo>
                        <a:pt x="55" y="217"/>
                      </a:lnTo>
                      <a:lnTo>
                        <a:pt x="56" y="193"/>
                      </a:lnTo>
                      <a:lnTo>
                        <a:pt x="60" y="180"/>
                      </a:lnTo>
                      <a:lnTo>
                        <a:pt x="63" y="165"/>
                      </a:lnTo>
                      <a:lnTo>
                        <a:pt x="66" y="152"/>
                      </a:lnTo>
                      <a:lnTo>
                        <a:pt x="73" y="141"/>
                      </a:lnTo>
                      <a:lnTo>
                        <a:pt x="81" y="129"/>
                      </a:lnTo>
                      <a:lnTo>
                        <a:pt x="90" y="118"/>
                      </a:lnTo>
                      <a:lnTo>
                        <a:pt x="102" y="110"/>
                      </a:lnTo>
                      <a:lnTo>
                        <a:pt x="116" y="103"/>
                      </a:lnTo>
                      <a:lnTo>
                        <a:pt x="116" y="103"/>
                      </a:lnTo>
                      <a:lnTo>
                        <a:pt x="146" y="94"/>
                      </a:lnTo>
                      <a:lnTo>
                        <a:pt x="172" y="87"/>
                      </a:lnTo>
                      <a:lnTo>
                        <a:pt x="196" y="82"/>
                      </a:lnTo>
                      <a:lnTo>
                        <a:pt x="215" y="79"/>
                      </a:lnTo>
                      <a:lnTo>
                        <a:pt x="243" y="78"/>
                      </a:lnTo>
                      <a:lnTo>
                        <a:pt x="253" y="78"/>
                      </a:lnTo>
                      <a:lnTo>
                        <a:pt x="1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" name="Freeform 121">
                  <a:extLst>
                    <a:ext uri="{FF2B5EF4-FFF2-40B4-BE49-F238E27FC236}">
                      <a16:creationId xmlns:a16="http://schemas.microsoft.com/office/drawing/2014/main" id="{BCBA8D73-A5E1-4572-AA54-481CA124D0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7550" y="4676776"/>
                  <a:ext cx="201613" cy="206375"/>
                </a:xfrm>
                <a:custGeom>
                  <a:avLst/>
                  <a:gdLst>
                    <a:gd name="T0" fmla="*/ 168 w 253"/>
                    <a:gd name="T1" fmla="*/ 0 h 259"/>
                    <a:gd name="T2" fmla="*/ 168 w 253"/>
                    <a:gd name="T3" fmla="*/ 0 h 259"/>
                    <a:gd name="T4" fmla="*/ 142 w 253"/>
                    <a:gd name="T5" fmla="*/ 1 h 259"/>
                    <a:gd name="T6" fmla="*/ 116 w 253"/>
                    <a:gd name="T7" fmla="*/ 4 h 259"/>
                    <a:gd name="T8" fmla="*/ 102 w 253"/>
                    <a:gd name="T9" fmla="*/ 8 h 259"/>
                    <a:gd name="T10" fmla="*/ 87 w 253"/>
                    <a:gd name="T11" fmla="*/ 13 h 259"/>
                    <a:gd name="T12" fmla="*/ 71 w 253"/>
                    <a:gd name="T13" fmla="*/ 17 h 259"/>
                    <a:gd name="T14" fmla="*/ 56 w 253"/>
                    <a:gd name="T15" fmla="*/ 26 h 259"/>
                    <a:gd name="T16" fmla="*/ 42 w 253"/>
                    <a:gd name="T17" fmla="*/ 34 h 259"/>
                    <a:gd name="T18" fmla="*/ 29 w 253"/>
                    <a:gd name="T19" fmla="*/ 43 h 259"/>
                    <a:gd name="T20" fmla="*/ 17 w 253"/>
                    <a:gd name="T21" fmla="*/ 55 h 259"/>
                    <a:gd name="T22" fmla="*/ 9 w 253"/>
                    <a:gd name="T23" fmla="*/ 69 h 259"/>
                    <a:gd name="T24" fmla="*/ 3 w 253"/>
                    <a:gd name="T25" fmla="*/ 86 h 259"/>
                    <a:gd name="T26" fmla="*/ 0 w 253"/>
                    <a:gd name="T27" fmla="*/ 103 h 259"/>
                    <a:gd name="T28" fmla="*/ 0 w 253"/>
                    <a:gd name="T29" fmla="*/ 103 h 259"/>
                    <a:gd name="T30" fmla="*/ 0 w 253"/>
                    <a:gd name="T31" fmla="*/ 123 h 259"/>
                    <a:gd name="T32" fmla="*/ 0 w 253"/>
                    <a:gd name="T33" fmla="*/ 139 h 259"/>
                    <a:gd name="T34" fmla="*/ 3 w 253"/>
                    <a:gd name="T35" fmla="*/ 157 h 259"/>
                    <a:gd name="T36" fmla="*/ 6 w 253"/>
                    <a:gd name="T37" fmla="*/ 172 h 259"/>
                    <a:gd name="T38" fmla="*/ 11 w 253"/>
                    <a:gd name="T39" fmla="*/ 186 h 259"/>
                    <a:gd name="T40" fmla="*/ 16 w 253"/>
                    <a:gd name="T41" fmla="*/ 198 h 259"/>
                    <a:gd name="T42" fmla="*/ 27 w 253"/>
                    <a:gd name="T43" fmla="*/ 220 h 259"/>
                    <a:gd name="T44" fmla="*/ 39 w 253"/>
                    <a:gd name="T45" fmla="*/ 237 h 259"/>
                    <a:gd name="T46" fmla="*/ 48 w 253"/>
                    <a:gd name="T47" fmla="*/ 250 h 259"/>
                    <a:gd name="T48" fmla="*/ 58 w 253"/>
                    <a:gd name="T49" fmla="*/ 259 h 259"/>
                    <a:gd name="T50" fmla="*/ 58 w 253"/>
                    <a:gd name="T51" fmla="*/ 259 h 259"/>
                    <a:gd name="T52" fmla="*/ 56 w 253"/>
                    <a:gd name="T53" fmla="*/ 240 h 259"/>
                    <a:gd name="T54" fmla="*/ 55 w 253"/>
                    <a:gd name="T55" fmla="*/ 217 h 259"/>
                    <a:gd name="T56" fmla="*/ 56 w 253"/>
                    <a:gd name="T57" fmla="*/ 193 h 259"/>
                    <a:gd name="T58" fmla="*/ 60 w 253"/>
                    <a:gd name="T59" fmla="*/ 180 h 259"/>
                    <a:gd name="T60" fmla="*/ 63 w 253"/>
                    <a:gd name="T61" fmla="*/ 165 h 259"/>
                    <a:gd name="T62" fmla="*/ 66 w 253"/>
                    <a:gd name="T63" fmla="*/ 152 h 259"/>
                    <a:gd name="T64" fmla="*/ 73 w 253"/>
                    <a:gd name="T65" fmla="*/ 141 h 259"/>
                    <a:gd name="T66" fmla="*/ 81 w 253"/>
                    <a:gd name="T67" fmla="*/ 129 h 259"/>
                    <a:gd name="T68" fmla="*/ 90 w 253"/>
                    <a:gd name="T69" fmla="*/ 118 h 259"/>
                    <a:gd name="T70" fmla="*/ 102 w 253"/>
                    <a:gd name="T71" fmla="*/ 110 h 259"/>
                    <a:gd name="T72" fmla="*/ 116 w 253"/>
                    <a:gd name="T73" fmla="*/ 103 h 259"/>
                    <a:gd name="T74" fmla="*/ 116 w 253"/>
                    <a:gd name="T75" fmla="*/ 103 h 259"/>
                    <a:gd name="T76" fmla="*/ 146 w 253"/>
                    <a:gd name="T77" fmla="*/ 94 h 259"/>
                    <a:gd name="T78" fmla="*/ 172 w 253"/>
                    <a:gd name="T79" fmla="*/ 87 h 259"/>
                    <a:gd name="T80" fmla="*/ 196 w 253"/>
                    <a:gd name="T81" fmla="*/ 82 h 259"/>
                    <a:gd name="T82" fmla="*/ 215 w 253"/>
                    <a:gd name="T83" fmla="*/ 79 h 259"/>
                    <a:gd name="T84" fmla="*/ 243 w 253"/>
                    <a:gd name="T85" fmla="*/ 78 h 259"/>
                    <a:gd name="T86" fmla="*/ 253 w 253"/>
                    <a:gd name="T87" fmla="*/ 78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53" h="259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142" y="1"/>
                      </a:lnTo>
                      <a:lnTo>
                        <a:pt x="116" y="4"/>
                      </a:lnTo>
                      <a:lnTo>
                        <a:pt x="102" y="8"/>
                      </a:lnTo>
                      <a:lnTo>
                        <a:pt x="87" y="13"/>
                      </a:lnTo>
                      <a:lnTo>
                        <a:pt x="71" y="17"/>
                      </a:lnTo>
                      <a:lnTo>
                        <a:pt x="56" y="26"/>
                      </a:lnTo>
                      <a:lnTo>
                        <a:pt x="42" y="34"/>
                      </a:lnTo>
                      <a:lnTo>
                        <a:pt x="29" y="43"/>
                      </a:lnTo>
                      <a:lnTo>
                        <a:pt x="17" y="55"/>
                      </a:lnTo>
                      <a:lnTo>
                        <a:pt x="9" y="69"/>
                      </a:lnTo>
                      <a:lnTo>
                        <a:pt x="3" y="86"/>
                      </a:lnTo>
                      <a:lnTo>
                        <a:pt x="0" y="103"/>
                      </a:lnTo>
                      <a:lnTo>
                        <a:pt x="0" y="103"/>
                      </a:lnTo>
                      <a:lnTo>
                        <a:pt x="0" y="123"/>
                      </a:lnTo>
                      <a:lnTo>
                        <a:pt x="0" y="139"/>
                      </a:lnTo>
                      <a:lnTo>
                        <a:pt x="3" y="157"/>
                      </a:lnTo>
                      <a:lnTo>
                        <a:pt x="6" y="172"/>
                      </a:lnTo>
                      <a:lnTo>
                        <a:pt x="11" y="186"/>
                      </a:lnTo>
                      <a:lnTo>
                        <a:pt x="16" y="198"/>
                      </a:lnTo>
                      <a:lnTo>
                        <a:pt x="27" y="220"/>
                      </a:lnTo>
                      <a:lnTo>
                        <a:pt x="39" y="237"/>
                      </a:lnTo>
                      <a:lnTo>
                        <a:pt x="48" y="250"/>
                      </a:lnTo>
                      <a:lnTo>
                        <a:pt x="58" y="259"/>
                      </a:lnTo>
                      <a:lnTo>
                        <a:pt x="58" y="259"/>
                      </a:lnTo>
                      <a:lnTo>
                        <a:pt x="56" y="240"/>
                      </a:lnTo>
                      <a:lnTo>
                        <a:pt x="55" y="217"/>
                      </a:lnTo>
                      <a:lnTo>
                        <a:pt x="56" y="193"/>
                      </a:lnTo>
                      <a:lnTo>
                        <a:pt x="60" y="180"/>
                      </a:lnTo>
                      <a:lnTo>
                        <a:pt x="63" y="165"/>
                      </a:lnTo>
                      <a:lnTo>
                        <a:pt x="66" y="152"/>
                      </a:lnTo>
                      <a:lnTo>
                        <a:pt x="73" y="141"/>
                      </a:lnTo>
                      <a:lnTo>
                        <a:pt x="81" y="129"/>
                      </a:lnTo>
                      <a:lnTo>
                        <a:pt x="90" y="118"/>
                      </a:lnTo>
                      <a:lnTo>
                        <a:pt x="102" y="110"/>
                      </a:lnTo>
                      <a:lnTo>
                        <a:pt x="116" y="103"/>
                      </a:lnTo>
                      <a:lnTo>
                        <a:pt x="116" y="103"/>
                      </a:lnTo>
                      <a:lnTo>
                        <a:pt x="146" y="94"/>
                      </a:lnTo>
                      <a:lnTo>
                        <a:pt x="172" y="87"/>
                      </a:lnTo>
                      <a:lnTo>
                        <a:pt x="196" y="82"/>
                      </a:lnTo>
                      <a:lnTo>
                        <a:pt x="215" y="79"/>
                      </a:lnTo>
                      <a:lnTo>
                        <a:pt x="243" y="78"/>
                      </a:lnTo>
                      <a:lnTo>
                        <a:pt x="253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1" name="Freeform 122">
                  <a:extLst>
                    <a:ext uri="{FF2B5EF4-FFF2-40B4-BE49-F238E27FC236}">
                      <a16:creationId xmlns:a16="http://schemas.microsoft.com/office/drawing/2014/main" id="{BF2F05F3-4C57-46FB-8D25-DD44DF2831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6138" y="4810126"/>
                  <a:ext cx="73025" cy="68263"/>
                </a:xfrm>
                <a:custGeom>
                  <a:avLst/>
                  <a:gdLst>
                    <a:gd name="T0" fmla="*/ 39 w 91"/>
                    <a:gd name="T1" fmla="*/ 0 h 86"/>
                    <a:gd name="T2" fmla="*/ 39 w 91"/>
                    <a:gd name="T3" fmla="*/ 0 h 86"/>
                    <a:gd name="T4" fmla="*/ 26 w 91"/>
                    <a:gd name="T5" fmla="*/ 10 h 86"/>
                    <a:gd name="T6" fmla="*/ 16 w 91"/>
                    <a:gd name="T7" fmla="*/ 20 h 86"/>
                    <a:gd name="T8" fmla="*/ 6 w 91"/>
                    <a:gd name="T9" fmla="*/ 31 h 86"/>
                    <a:gd name="T10" fmla="*/ 3 w 91"/>
                    <a:gd name="T11" fmla="*/ 36 h 86"/>
                    <a:gd name="T12" fmla="*/ 2 w 91"/>
                    <a:gd name="T13" fmla="*/ 43 h 86"/>
                    <a:gd name="T14" fmla="*/ 0 w 91"/>
                    <a:gd name="T15" fmla="*/ 49 h 86"/>
                    <a:gd name="T16" fmla="*/ 2 w 91"/>
                    <a:gd name="T17" fmla="*/ 56 h 86"/>
                    <a:gd name="T18" fmla="*/ 3 w 91"/>
                    <a:gd name="T19" fmla="*/ 62 h 86"/>
                    <a:gd name="T20" fmla="*/ 8 w 91"/>
                    <a:gd name="T21" fmla="*/ 67 h 86"/>
                    <a:gd name="T22" fmla="*/ 16 w 91"/>
                    <a:gd name="T23" fmla="*/ 73 h 86"/>
                    <a:gd name="T24" fmla="*/ 26 w 91"/>
                    <a:gd name="T25" fmla="*/ 78 h 86"/>
                    <a:gd name="T26" fmla="*/ 26 w 91"/>
                    <a:gd name="T27" fmla="*/ 78 h 86"/>
                    <a:gd name="T28" fmla="*/ 47 w 91"/>
                    <a:gd name="T29" fmla="*/ 85 h 86"/>
                    <a:gd name="T30" fmla="*/ 62 w 91"/>
                    <a:gd name="T31" fmla="*/ 86 h 86"/>
                    <a:gd name="T32" fmla="*/ 73 w 91"/>
                    <a:gd name="T33" fmla="*/ 85 h 86"/>
                    <a:gd name="T34" fmla="*/ 81 w 91"/>
                    <a:gd name="T35" fmla="*/ 82 h 86"/>
                    <a:gd name="T36" fmla="*/ 86 w 91"/>
                    <a:gd name="T37" fmla="*/ 77 h 86"/>
                    <a:gd name="T38" fmla="*/ 89 w 91"/>
                    <a:gd name="T39" fmla="*/ 70 h 86"/>
                    <a:gd name="T40" fmla="*/ 91 w 91"/>
                    <a:gd name="T41" fmla="*/ 65 h 86"/>
                    <a:gd name="T42" fmla="*/ 39 w 91"/>
                    <a:gd name="T43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1" h="86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26" y="10"/>
                      </a:lnTo>
                      <a:lnTo>
                        <a:pt x="16" y="20"/>
                      </a:lnTo>
                      <a:lnTo>
                        <a:pt x="6" y="31"/>
                      </a:lnTo>
                      <a:lnTo>
                        <a:pt x="3" y="36"/>
                      </a:lnTo>
                      <a:lnTo>
                        <a:pt x="2" y="43"/>
                      </a:lnTo>
                      <a:lnTo>
                        <a:pt x="0" y="49"/>
                      </a:lnTo>
                      <a:lnTo>
                        <a:pt x="2" y="56"/>
                      </a:lnTo>
                      <a:lnTo>
                        <a:pt x="3" y="62"/>
                      </a:lnTo>
                      <a:lnTo>
                        <a:pt x="8" y="67"/>
                      </a:lnTo>
                      <a:lnTo>
                        <a:pt x="16" y="73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47" y="85"/>
                      </a:lnTo>
                      <a:lnTo>
                        <a:pt x="62" y="86"/>
                      </a:lnTo>
                      <a:lnTo>
                        <a:pt x="73" y="85"/>
                      </a:lnTo>
                      <a:lnTo>
                        <a:pt x="81" y="82"/>
                      </a:lnTo>
                      <a:lnTo>
                        <a:pt x="86" y="77"/>
                      </a:lnTo>
                      <a:lnTo>
                        <a:pt x="89" y="70"/>
                      </a:lnTo>
                      <a:lnTo>
                        <a:pt x="91" y="65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" name="Freeform 123">
                  <a:extLst>
                    <a:ext uri="{FF2B5EF4-FFF2-40B4-BE49-F238E27FC236}">
                      <a16:creationId xmlns:a16="http://schemas.microsoft.com/office/drawing/2014/main" id="{620142E3-7D83-4FBE-A314-45A55A966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6138" y="4810126"/>
                  <a:ext cx="73025" cy="68263"/>
                </a:xfrm>
                <a:custGeom>
                  <a:avLst/>
                  <a:gdLst>
                    <a:gd name="T0" fmla="*/ 39 w 91"/>
                    <a:gd name="T1" fmla="*/ 0 h 86"/>
                    <a:gd name="T2" fmla="*/ 39 w 91"/>
                    <a:gd name="T3" fmla="*/ 0 h 86"/>
                    <a:gd name="T4" fmla="*/ 26 w 91"/>
                    <a:gd name="T5" fmla="*/ 10 h 86"/>
                    <a:gd name="T6" fmla="*/ 16 w 91"/>
                    <a:gd name="T7" fmla="*/ 20 h 86"/>
                    <a:gd name="T8" fmla="*/ 6 w 91"/>
                    <a:gd name="T9" fmla="*/ 31 h 86"/>
                    <a:gd name="T10" fmla="*/ 3 w 91"/>
                    <a:gd name="T11" fmla="*/ 36 h 86"/>
                    <a:gd name="T12" fmla="*/ 2 w 91"/>
                    <a:gd name="T13" fmla="*/ 43 h 86"/>
                    <a:gd name="T14" fmla="*/ 0 w 91"/>
                    <a:gd name="T15" fmla="*/ 49 h 86"/>
                    <a:gd name="T16" fmla="*/ 2 w 91"/>
                    <a:gd name="T17" fmla="*/ 56 h 86"/>
                    <a:gd name="T18" fmla="*/ 3 w 91"/>
                    <a:gd name="T19" fmla="*/ 62 h 86"/>
                    <a:gd name="T20" fmla="*/ 8 w 91"/>
                    <a:gd name="T21" fmla="*/ 67 h 86"/>
                    <a:gd name="T22" fmla="*/ 16 w 91"/>
                    <a:gd name="T23" fmla="*/ 73 h 86"/>
                    <a:gd name="T24" fmla="*/ 26 w 91"/>
                    <a:gd name="T25" fmla="*/ 78 h 86"/>
                    <a:gd name="T26" fmla="*/ 26 w 91"/>
                    <a:gd name="T27" fmla="*/ 78 h 86"/>
                    <a:gd name="T28" fmla="*/ 47 w 91"/>
                    <a:gd name="T29" fmla="*/ 85 h 86"/>
                    <a:gd name="T30" fmla="*/ 62 w 91"/>
                    <a:gd name="T31" fmla="*/ 86 h 86"/>
                    <a:gd name="T32" fmla="*/ 73 w 91"/>
                    <a:gd name="T33" fmla="*/ 85 h 86"/>
                    <a:gd name="T34" fmla="*/ 81 w 91"/>
                    <a:gd name="T35" fmla="*/ 82 h 86"/>
                    <a:gd name="T36" fmla="*/ 86 w 91"/>
                    <a:gd name="T37" fmla="*/ 77 h 86"/>
                    <a:gd name="T38" fmla="*/ 89 w 91"/>
                    <a:gd name="T39" fmla="*/ 70 h 86"/>
                    <a:gd name="T40" fmla="*/ 91 w 91"/>
                    <a:gd name="T41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" h="86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26" y="10"/>
                      </a:lnTo>
                      <a:lnTo>
                        <a:pt x="16" y="20"/>
                      </a:lnTo>
                      <a:lnTo>
                        <a:pt x="6" y="31"/>
                      </a:lnTo>
                      <a:lnTo>
                        <a:pt x="3" y="36"/>
                      </a:lnTo>
                      <a:lnTo>
                        <a:pt x="2" y="43"/>
                      </a:lnTo>
                      <a:lnTo>
                        <a:pt x="0" y="49"/>
                      </a:lnTo>
                      <a:lnTo>
                        <a:pt x="2" y="56"/>
                      </a:lnTo>
                      <a:lnTo>
                        <a:pt x="3" y="62"/>
                      </a:lnTo>
                      <a:lnTo>
                        <a:pt x="8" y="67"/>
                      </a:lnTo>
                      <a:lnTo>
                        <a:pt x="16" y="73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47" y="85"/>
                      </a:lnTo>
                      <a:lnTo>
                        <a:pt x="62" y="86"/>
                      </a:lnTo>
                      <a:lnTo>
                        <a:pt x="73" y="85"/>
                      </a:lnTo>
                      <a:lnTo>
                        <a:pt x="81" y="82"/>
                      </a:lnTo>
                      <a:lnTo>
                        <a:pt x="86" y="77"/>
                      </a:lnTo>
                      <a:lnTo>
                        <a:pt x="89" y="70"/>
                      </a:lnTo>
                      <a:lnTo>
                        <a:pt x="91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3" name="Freeform 124">
                  <a:extLst>
                    <a:ext uri="{FF2B5EF4-FFF2-40B4-BE49-F238E27FC236}">
                      <a16:creationId xmlns:a16="http://schemas.microsoft.com/office/drawing/2014/main" id="{F323ED30-83B9-4C9D-8059-8D70A43B5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9625" y="4500564"/>
                  <a:ext cx="30163" cy="155575"/>
                </a:xfrm>
                <a:custGeom>
                  <a:avLst/>
                  <a:gdLst>
                    <a:gd name="T0" fmla="*/ 39 w 39"/>
                    <a:gd name="T1" fmla="*/ 0 h 195"/>
                    <a:gd name="T2" fmla="*/ 39 w 39"/>
                    <a:gd name="T3" fmla="*/ 0 h 195"/>
                    <a:gd name="T4" fmla="*/ 33 w 39"/>
                    <a:gd name="T5" fmla="*/ 6 h 195"/>
                    <a:gd name="T6" fmla="*/ 25 w 39"/>
                    <a:gd name="T7" fmla="*/ 16 h 195"/>
                    <a:gd name="T8" fmla="*/ 18 w 39"/>
                    <a:gd name="T9" fmla="*/ 27 h 195"/>
                    <a:gd name="T10" fmla="*/ 10 w 39"/>
                    <a:gd name="T11" fmla="*/ 42 h 195"/>
                    <a:gd name="T12" fmla="*/ 4 w 39"/>
                    <a:gd name="T13" fmla="*/ 60 h 195"/>
                    <a:gd name="T14" fmla="*/ 0 w 39"/>
                    <a:gd name="T15" fmla="*/ 81 h 195"/>
                    <a:gd name="T16" fmla="*/ 0 w 39"/>
                    <a:gd name="T17" fmla="*/ 92 h 195"/>
                    <a:gd name="T18" fmla="*/ 0 w 39"/>
                    <a:gd name="T19" fmla="*/ 104 h 195"/>
                    <a:gd name="T20" fmla="*/ 0 w 39"/>
                    <a:gd name="T21" fmla="*/ 104 h 195"/>
                    <a:gd name="T22" fmla="*/ 4 w 39"/>
                    <a:gd name="T23" fmla="*/ 126 h 195"/>
                    <a:gd name="T24" fmla="*/ 9 w 39"/>
                    <a:gd name="T25" fmla="*/ 146 h 195"/>
                    <a:gd name="T26" fmla="*/ 13 w 39"/>
                    <a:gd name="T27" fmla="*/ 161 h 195"/>
                    <a:gd name="T28" fmla="*/ 20 w 39"/>
                    <a:gd name="T29" fmla="*/ 174 h 195"/>
                    <a:gd name="T30" fmla="*/ 28 w 39"/>
                    <a:gd name="T31" fmla="*/ 190 h 195"/>
                    <a:gd name="T32" fmla="*/ 33 w 39"/>
                    <a:gd name="T33" fmla="*/ 195 h 195"/>
                    <a:gd name="T34" fmla="*/ 39 w 39"/>
                    <a:gd name="T3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9" h="195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6"/>
                      </a:lnTo>
                      <a:lnTo>
                        <a:pt x="25" y="16"/>
                      </a:lnTo>
                      <a:lnTo>
                        <a:pt x="18" y="27"/>
                      </a:lnTo>
                      <a:lnTo>
                        <a:pt x="10" y="42"/>
                      </a:lnTo>
                      <a:lnTo>
                        <a:pt x="4" y="60"/>
                      </a:lnTo>
                      <a:lnTo>
                        <a:pt x="0" y="81"/>
                      </a:lnTo>
                      <a:lnTo>
                        <a:pt x="0" y="92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4" y="126"/>
                      </a:lnTo>
                      <a:lnTo>
                        <a:pt x="9" y="146"/>
                      </a:lnTo>
                      <a:lnTo>
                        <a:pt x="13" y="161"/>
                      </a:lnTo>
                      <a:lnTo>
                        <a:pt x="20" y="174"/>
                      </a:lnTo>
                      <a:lnTo>
                        <a:pt x="28" y="190"/>
                      </a:lnTo>
                      <a:lnTo>
                        <a:pt x="33" y="195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4" name="Freeform 125">
                  <a:extLst>
                    <a:ext uri="{FF2B5EF4-FFF2-40B4-BE49-F238E27FC236}">
                      <a16:creationId xmlns:a16="http://schemas.microsoft.com/office/drawing/2014/main" id="{AD009A44-67EC-4A03-A1C6-3217AB323B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9625" y="4500564"/>
                  <a:ext cx="30163" cy="155575"/>
                </a:xfrm>
                <a:custGeom>
                  <a:avLst/>
                  <a:gdLst>
                    <a:gd name="T0" fmla="*/ 39 w 39"/>
                    <a:gd name="T1" fmla="*/ 0 h 195"/>
                    <a:gd name="T2" fmla="*/ 39 w 39"/>
                    <a:gd name="T3" fmla="*/ 0 h 195"/>
                    <a:gd name="T4" fmla="*/ 33 w 39"/>
                    <a:gd name="T5" fmla="*/ 6 h 195"/>
                    <a:gd name="T6" fmla="*/ 25 w 39"/>
                    <a:gd name="T7" fmla="*/ 16 h 195"/>
                    <a:gd name="T8" fmla="*/ 18 w 39"/>
                    <a:gd name="T9" fmla="*/ 27 h 195"/>
                    <a:gd name="T10" fmla="*/ 10 w 39"/>
                    <a:gd name="T11" fmla="*/ 42 h 195"/>
                    <a:gd name="T12" fmla="*/ 4 w 39"/>
                    <a:gd name="T13" fmla="*/ 60 h 195"/>
                    <a:gd name="T14" fmla="*/ 0 w 39"/>
                    <a:gd name="T15" fmla="*/ 81 h 195"/>
                    <a:gd name="T16" fmla="*/ 0 w 39"/>
                    <a:gd name="T17" fmla="*/ 92 h 195"/>
                    <a:gd name="T18" fmla="*/ 0 w 39"/>
                    <a:gd name="T19" fmla="*/ 104 h 195"/>
                    <a:gd name="T20" fmla="*/ 0 w 39"/>
                    <a:gd name="T21" fmla="*/ 104 h 195"/>
                    <a:gd name="T22" fmla="*/ 4 w 39"/>
                    <a:gd name="T23" fmla="*/ 126 h 195"/>
                    <a:gd name="T24" fmla="*/ 9 w 39"/>
                    <a:gd name="T25" fmla="*/ 146 h 195"/>
                    <a:gd name="T26" fmla="*/ 13 w 39"/>
                    <a:gd name="T27" fmla="*/ 161 h 195"/>
                    <a:gd name="T28" fmla="*/ 20 w 39"/>
                    <a:gd name="T29" fmla="*/ 174 h 195"/>
                    <a:gd name="T30" fmla="*/ 28 w 39"/>
                    <a:gd name="T31" fmla="*/ 190 h 195"/>
                    <a:gd name="T32" fmla="*/ 33 w 39"/>
                    <a:gd name="T33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195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6"/>
                      </a:lnTo>
                      <a:lnTo>
                        <a:pt x="25" y="16"/>
                      </a:lnTo>
                      <a:lnTo>
                        <a:pt x="18" y="27"/>
                      </a:lnTo>
                      <a:lnTo>
                        <a:pt x="10" y="42"/>
                      </a:lnTo>
                      <a:lnTo>
                        <a:pt x="4" y="60"/>
                      </a:lnTo>
                      <a:lnTo>
                        <a:pt x="0" y="81"/>
                      </a:lnTo>
                      <a:lnTo>
                        <a:pt x="0" y="92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4" y="126"/>
                      </a:lnTo>
                      <a:lnTo>
                        <a:pt x="9" y="146"/>
                      </a:lnTo>
                      <a:lnTo>
                        <a:pt x="13" y="161"/>
                      </a:lnTo>
                      <a:lnTo>
                        <a:pt x="20" y="174"/>
                      </a:lnTo>
                      <a:lnTo>
                        <a:pt x="28" y="190"/>
                      </a:lnTo>
                      <a:lnTo>
                        <a:pt x="33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5" name="Freeform 126">
                  <a:extLst>
                    <a:ext uri="{FF2B5EF4-FFF2-40B4-BE49-F238E27FC236}">
                      <a16:creationId xmlns:a16="http://schemas.microsoft.com/office/drawing/2014/main" id="{8F42E113-879C-4BD0-AD9F-2502DF975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5825" y="4521201"/>
                  <a:ext cx="95250" cy="114300"/>
                </a:xfrm>
                <a:custGeom>
                  <a:avLst/>
                  <a:gdLst>
                    <a:gd name="T0" fmla="*/ 34 w 120"/>
                    <a:gd name="T1" fmla="*/ 0 h 143"/>
                    <a:gd name="T2" fmla="*/ 34 w 120"/>
                    <a:gd name="T3" fmla="*/ 0 h 143"/>
                    <a:gd name="T4" fmla="*/ 28 w 120"/>
                    <a:gd name="T5" fmla="*/ 5 h 143"/>
                    <a:gd name="T6" fmla="*/ 21 w 120"/>
                    <a:gd name="T7" fmla="*/ 10 h 143"/>
                    <a:gd name="T8" fmla="*/ 13 w 120"/>
                    <a:gd name="T9" fmla="*/ 16 h 143"/>
                    <a:gd name="T10" fmla="*/ 7 w 120"/>
                    <a:gd name="T11" fmla="*/ 27 h 143"/>
                    <a:gd name="T12" fmla="*/ 2 w 120"/>
                    <a:gd name="T13" fmla="*/ 39 h 143"/>
                    <a:gd name="T14" fmla="*/ 0 w 120"/>
                    <a:gd name="T15" fmla="*/ 53 h 143"/>
                    <a:gd name="T16" fmla="*/ 0 w 120"/>
                    <a:gd name="T17" fmla="*/ 61 h 143"/>
                    <a:gd name="T18" fmla="*/ 2 w 120"/>
                    <a:gd name="T19" fmla="*/ 71 h 143"/>
                    <a:gd name="T20" fmla="*/ 2 w 120"/>
                    <a:gd name="T21" fmla="*/ 71 h 143"/>
                    <a:gd name="T22" fmla="*/ 7 w 120"/>
                    <a:gd name="T23" fmla="*/ 89 h 143"/>
                    <a:gd name="T24" fmla="*/ 13 w 120"/>
                    <a:gd name="T25" fmla="*/ 104 h 143"/>
                    <a:gd name="T26" fmla="*/ 20 w 120"/>
                    <a:gd name="T27" fmla="*/ 115 h 143"/>
                    <a:gd name="T28" fmla="*/ 26 w 120"/>
                    <a:gd name="T29" fmla="*/ 126 h 143"/>
                    <a:gd name="T30" fmla="*/ 36 w 120"/>
                    <a:gd name="T31" fmla="*/ 138 h 143"/>
                    <a:gd name="T32" fmla="*/ 41 w 120"/>
                    <a:gd name="T33" fmla="*/ 143 h 143"/>
                    <a:gd name="T34" fmla="*/ 41 w 120"/>
                    <a:gd name="T35" fmla="*/ 143 h 143"/>
                    <a:gd name="T36" fmla="*/ 36 w 120"/>
                    <a:gd name="T37" fmla="*/ 135 h 143"/>
                    <a:gd name="T38" fmla="*/ 33 w 120"/>
                    <a:gd name="T39" fmla="*/ 126 h 143"/>
                    <a:gd name="T40" fmla="*/ 29 w 120"/>
                    <a:gd name="T41" fmla="*/ 115 h 143"/>
                    <a:gd name="T42" fmla="*/ 26 w 120"/>
                    <a:gd name="T43" fmla="*/ 104 h 143"/>
                    <a:gd name="T44" fmla="*/ 28 w 120"/>
                    <a:gd name="T45" fmla="*/ 91 h 143"/>
                    <a:gd name="T46" fmla="*/ 29 w 120"/>
                    <a:gd name="T47" fmla="*/ 86 h 143"/>
                    <a:gd name="T48" fmla="*/ 31 w 120"/>
                    <a:gd name="T49" fmla="*/ 81 h 143"/>
                    <a:gd name="T50" fmla="*/ 36 w 120"/>
                    <a:gd name="T51" fmla="*/ 76 h 143"/>
                    <a:gd name="T52" fmla="*/ 41 w 120"/>
                    <a:gd name="T53" fmla="*/ 71 h 143"/>
                    <a:gd name="T54" fmla="*/ 41 w 120"/>
                    <a:gd name="T55" fmla="*/ 71 h 143"/>
                    <a:gd name="T56" fmla="*/ 54 w 120"/>
                    <a:gd name="T57" fmla="*/ 65 h 143"/>
                    <a:gd name="T58" fmla="*/ 65 w 120"/>
                    <a:gd name="T59" fmla="*/ 58 h 143"/>
                    <a:gd name="T60" fmla="*/ 77 w 120"/>
                    <a:gd name="T61" fmla="*/ 55 h 143"/>
                    <a:gd name="T62" fmla="*/ 88 w 120"/>
                    <a:gd name="T63" fmla="*/ 53 h 143"/>
                    <a:gd name="T64" fmla="*/ 98 w 120"/>
                    <a:gd name="T65" fmla="*/ 53 h 143"/>
                    <a:gd name="T66" fmla="*/ 106 w 120"/>
                    <a:gd name="T67" fmla="*/ 57 h 143"/>
                    <a:gd name="T68" fmla="*/ 114 w 120"/>
                    <a:gd name="T69" fmla="*/ 63 h 143"/>
                    <a:gd name="T70" fmla="*/ 119 w 120"/>
                    <a:gd name="T71" fmla="*/ 71 h 143"/>
                    <a:gd name="T72" fmla="*/ 119 w 120"/>
                    <a:gd name="T73" fmla="*/ 71 h 143"/>
                    <a:gd name="T74" fmla="*/ 120 w 120"/>
                    <a:gd name="T75" fmla="*/ 81 h 143"/>
                    <a:gd name="T76" fmla="*/ 120 w 120"/>
                    <a:gd name="T77" fmla="*/ 91 h 143"/>
                    <a:gd name="T78" fmla="*/ 117 w 120"/>
                    <a:gd name="T79" fmla="*/ 100 h 143"/>
                    <a:gd name="T80" fmla="*/ 114 w 120"/>
                    <a:gd name="T81" fmla="*/ 110 h 143"/>
                    <a:gd name="T82" fmla="*/ 104 w 120"/>
                    <a:gd name="T83" fmla="*/ 125 h 143"/>
                    <a:gd name="T84" fmla="*/ 99 w 120"/>
                    <a:gd name="T85" fmla="*/ 130 h 143"/>
                    <a:gd name="T86" fmla="*/ 34 w 120"/>
                    <a:gd name="T87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0" h="143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28" y="5"/>
                      </a:lnTo>
                      <a:lnTo>
                        <a:pt x="21" y="10"/>
                      </a:lnTo>
                      <a:lnTo>
                        <a:pt x="13" y="16"/>
                      </a:lnTo>
                      <a:lnTo>
                        <a:pt x="7" y="27"/>
                      </a:lnTo>
                      <a:lnTo>
                        <a:pt x="2" y="39"/>
                      </a:lnTo>
                      <a:lnTo>
                        <a:pt x="0" y="53"/>
                      </a:lnTo>
                      <a:lnTo>
                        <a:pt x="0" y="61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7" y="89"/>
                      </a:lnTo>
                      <a:lnTo>
                        <a:pt x="13" y="104"/>
                      </a:lnTo>
                      <a:lnTo>
                        <a:pt x="20" y="115"/>
                      </a:lnTo>
                      <a:lnTo>
                        <a:pt x="26" y="126"/>
                      </a:lnTo>
                      <a:lnTo>
                        <a:pt x="36" y="138"/>
                      </a:lnTo>
                      <a:lnTo>
                        <a:pt x="41" y="143"/>
                      </a:lnTo>
                      <a:lnTo>
                        <a:pt x="41" y="143"/>
                      </a:lnTo>
                      <a:lnTo>
                        <a:pt x="36" y="135"/>
                      </a:lnTo>
                      <a:lnTo>
                        <a:pt x="33" y="126"/>
                      </a:lnTo>
                      <a:lnTo>
                        <a:pt x="29" y="115"/>
                      </a:lnTo>
                      <a:lnTo>
                        <a:pt x="26" y="104"/>
                      </a:lnTo>
                      <a:lnTo>
                        <a:pt x="28" y="91"/>
                      </a:lnTo>
                      <a:lnTo>
                        <a:pt x="29" y="86"/>
                      </a:lnTo>
                      <a:lnTo>
                        <a:pt x="31" y="81"/>
                      </a:lnTo>
                      <a:lnTo>
                        <a:pt x="36" y="76"/>
                      </a:lnTo>
                      <a:lnTo>
                        <a:pt x="41" y="71"/>
                      </a:lnTo>
                      <a:lnTo>
                        <a:pt x="41" y="71"/>
                      </a:lnTo>
                      <a:lnTo>
                        <a:pt x="54" y="65"/>
                      </a:lnTo>
                      <a:lnTo>
                        <a:pt x="65" y="58"/>
                      </a:lnTo>
                      <a:lnTo>
                        <a:pt x="77" y="55"/>
                      </a:lnTo>
                      <a:lnTo>
                        <a:pt x="88" y="53"/>
                      </a:lnTo>
                      <a:lnTo>
                        <a:pt x="98" y="53"/>
                      </a:lnTo>
                      <a:lnTo>
                        <a:pt x="106" y="57"/>
                      </a:lnTo>
                      <a:lnTo>
                        <a:pt x="114" y="63"/>
                      </a:lnTo>
                      <a:lnTo>
                        <a:pt x="119" y="71"/>
                      </a:lnTo>
                      <a:lnTo>
                        <a:pt x="119" y="71"/>
                      </a:lnTo>
                      <a:lnTo>
                        <a:pt x="120" y="81"/>
                      </a:lnTo>
                      <a:lnTo>
                        <a:pt x="120" y="91"/>
                      </a:lnTo>
                      <a:lnTo>
                        <a:pt x="117" y="100"/>
                      </a:lnTo>
                      <a:lnTo>
                        <a:pt x="114" y="110"/>
                      </a:lnTo>
                      <a:lnTo>
                        <a:pt x="104" y="125"/>
                      </a:lnTo>
                      <a:lnTo>
                        <a:pt x="99" y="13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6" name="Freeform 127">
                  <a:extLst>
                    <a:ext uri="{FF2B5EF4-FFF2-40B4-BE49-F238E27FC236}">
                      <a16:creationId xmlns:a16="http://schemas.microsoft.com/office/drawing/2014/main" id="{36C7DEEE-25CA-41C3-B90A-3253E921C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5825" y="4521201"/>
                  <a:ext cx="95250" cy="114300"/>
                </a:xfrm>
                <a:custGeom>
                  <a:avLst/>
                  <a:gdLst>
                    <a:gd name="T0" fmla="*/ 34 w 120"/>
                    <a:gd name="T1" fmla="*/ 0 h 143"/>
                    <a:gd name="T2" fmla="*/ 34 w 120"/>
                    <a:gd name="T3" fmla="*/ 0 h 143"/>
                    <a:gd name="T4" fmla="*/ 28 w 120"/>
                    <a:gd name="T5" fmla="*/ 5 h 143"/>
                    <a:gd name="T6" fmla="*/ 21 w 120"/>
                    <a:gd name="T7" fmla="*/ 10 h 143"/>
                    <a:gd name="T8" fmla="*/ 13 w 120"/>
                    <a:gd name="T9" fmla="*/ 16 h 143"/>
                    <a:gd name="T10" fmla="*/ 7 w 120"/>
                    <a:gd name="T11" fmla="*/ 27 h 143"/>
                    <a:gd name="T12" fmla="*/ 2 w 120"/>
                    <a:gd name="T13" fmla="*/ 39 h 143"/>
                    <a:gd name="T14" fmla="*/ 0 w 120"/>
                    <a:gd name="T15" fmla="*/ 53 h 143"/>
                    <a:gd name="T16" fmla="*/ 0 w 120"/>
                    <a:gd name="T17" fmla="*/ 61 h 143"/>
                    <a:gd name="T18" fmla="*/ 2 w 120"/>
                    <a:gd name="T19" fmla="*/ 71 h 143"/>
                    <a:gd name="T20" fmla="*/ 2 w 120"/>
                    <a:gd name="T21" fmla="*/ 71 h 143"/>
                    <a:gd name="T22" fmla="*/ 7 w 120"/>
                    <a:gd name="T23" fmla="*/ 89 h 143"/>
                    <a:gd name="T24" fmla="*/ 13 w 120"/>
                    <a:gd name="T25" fmla="*/ 104 h 143"/>
                    <a:gd name="T26" fmla="*/ 20 w 120"/>
                    <a:gd name="T27" fmla="*/ 115 h 143"/>
                    <a:gd name="T28" fmla="*/ 26 w 120"/>
                    <a:gd name="T29" fmla="*/ 126 h 143"/>
                    <a:gd name="T30" fmla="*/ 36 w 120"/>
                    <a:gd name="T31" fmla="*/ 138 h 143"/>
                    <a:gd name="T32" fmla="*/ 41 w 120"/>
                    <a:gd name="T33" fmla="*/ 143 h 143"/>
                    <a:gd name="T34" fmla="*/ 41 w 120"/>
                    <a:gd name="T35" fmla="*/ 143 h 143"/>
                    <a:gd name="T36" fmla="*/ 36 w 120"/>
                    <a:gd name="T37" fmla="*/ 135 h 143"/>
                    <a:gd name="T38" fmla="*/ 33 w 120"/>
                    <a:gd name="T39" fmla="*/ 126 h 143"/>
                    <a:gd name="T40" fmla="*/ 29 w 120"/>
                    <a:gd name="T41" fmla="*/ 115 h 143"/>
                    <a:gd name="T42" fmla="*/ 26 w 120"/>
                    <a:gd name="T43" fmla="*/ 104 h 143"/>
                    <a:gd name="T44" fmla="*/ 28 w 120"/>
                    <a:gd name="T45" fmla="*/ 91 h 143"/>
                    <a:gd name="T46" fmla="*/ 29 w 120"/>
                    <a:gd name="T47" fmla="*/ 86 h 143"/>
                    <a:gd name="T48" fmla="*/ 31 w 120"/>
                    <a:gd name="T49" fmla="*/ 81 h 143"/>
                    <a:gd name="T50" fmla="*/ 36 w 120"/>
                    <a:gd name="T51" fmla="*/ 76 h 143"/>
                    <a:gd name="T52" fmla="*/ 41 w 120"/>
                    <a:gd name="T53" fmla="*/ 71 h 143"/>
                    <a:gd name="T54" fmla="*/ 41 w 120"/>
                    <a:gd name="T55" fmla="*/ 71 h 143"/>
                    <a:gd name="T56" fmla="*/ 54 w 120"/>
                    <a:gd name="T57" fmla="*/ 65 h 143"/>
                    <a:gd name="T58" fmla="*/ 65 w 120"/>
                    <a:gd name="T59" fmla="*/ 58 h 143"/>
                    <a:gd name="T60" fmla="*/ 77 w 120"/>
                    <a:gd name="T61" fmla="*/ 55 h 143"/>
                    <a:gd name="T62" fmla="*/ 88 w 120"/>
                    <a:gd name="T63" fmla="*/ 53 h 143"/>
                    <a:gd name="T64" fmla="*/ 98 w 120"/>
                    <a:gd name="T65" fmla="*/ 53 h 143"/>
                    <a:gd name="T66" fmla="*/ 106 w 120"/>
                    <a:gd name="T67" fmla="*/ 57 h 143"/>
                    <a:gd name="T68" fmla="*/ 114 w 120"/>
                    <a:gd name="T69" fmla="*/ 63 h 143"/>
                    <a:gd name="T70" fmla="*/ 119 w 120"/>
                    <a:gd name="T71" fmla="*/ 71 h 143"/>
                    <a:gd name="T72" fmla="*/ 119 w 120"/>
                    <a:gd name="T73" fmla="*/ 71 h 143"/>
                    <a:gd name="T74" fmla="*/ 120 w 120"/>
                    <a:gd name="T75" fmla="*/ 81 h 143"/>
                    <a:gd name="T76" fmla="*/ 120 w 120"/>
                    <a:gd name="T77" fmla="*/ 91 h 143"/>
                    <a:gd name="T78" fmla="*/ 117 w 120"/>
                    <a:gd name="T79" fmla="*/ 100 h 143"/>
                    <a:gd name="T80" fmla="*/ 114 w 120"/>
                    <a:gd name="T81" fmla="*/ 110 h 143"/>
                    <a:gd name="T82" fmla="*/ 104 w 120"/>
                    <a:gd name="T83" fmla="*/ 125 h 143"/>
                    <a:gd name="T84" fmla="*/ 99 w 120"/>
                    <a:gd name="T85" fmla="*/ 13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0" h="143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28" y="5"/>
                      </a:lnTo>
                      <a:lnTo>
                        <a:pt x="21" y="10"/>
                      </a:lnTo>
                      <a:lnTo>
                        <a:pt x="13" y="16"/>
                      </a:lnTo>
                      <a:lnTo>
                        <a:pt x="7" y="27"/>
                      </a:lnTo>
                      <a:lnTo>
                        <a:pt x="2" y="39"/>
                      </a:lnTo>
                      <a:lnTo>
                        <a:pt x="0" y="53"/>
                      </a:lnTo>
                      <a:lnTo>
                        <a:pt x="0" y="61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7" y="89"/>
                      </a:lnTo>
                      <a:lnTo>
                        <a:pt x="13" y="104"/>
                      </a:lnTo>
                      <a:lnTo>
                        <a:pt x="20" y="115"/>
                      </a:lnTo>
                      <a:lnTo>
                        <a:pt x="26" y="126"/>
                      </a:lnTo>
                      <a:lnTo>
                        <a:pt x="36" y="138"/>
                      </a:lnTo>
                      <a:lnTo>
                        <a:pt x="41" y="143"/>
                      </a:lnTo>
                      <a:lnTo>
                        <a:pt x="41" y="143"/>
                      </a:lnTo>
                      <a:lnTo>
                        <a:pt x="36" y="135"/>
                      </a:lnTo>
                      <a:lnTo>
                        <a:pt x="33" y="126"/>
                      </a:lnTo>
                      <a:lnTo>
                        <a:pt x="29" y="115"/>
                      </a:lnTo>
                      <a:lnTo>
                        <a:pt x="26" y="104"/>
                      </a:lnTo>
                      <a:lnTo>
                        <a:pt x="28" y="91"/>
                      </a:lnTo>
                      <a:lnTo>
                        <a:pt x="29" y="86"/>
                      </a:lnTo>
                      <a:lnTo>
                        <a:pt x="31" y="81"/>
                      </a:lnTo>
                      <a:lnTo>
                        <a:pt x="36" y="76"/>
                      </a:lnTo>
                      <a:lnTo>
                        <a:pt x="41" y="71"/>
                      </a:lnTo>
                      <a:lnTo>
                        <a:pt x="41" y="71"/>
                      </a:lnTo>
                      <a:lnTo>
                        <a:pt x="54" y="65"/>
                      </a:lnTo>
                      <a:lnTo>
                        <a:pt x="65" y="58"/>
                      </a:lnTo>
                      <a:lnTo>
                        <a:pt x="77" y="55"/>
                      </a:lnTo>
                      <a:lnTo>
                        <a:pt x="88" y="53"/>
                      </a:lnTo>
                      <a:lnTo>
                        <a:pt x="98" y="53"/>
                      </a:lnTo>
                      <a:lnTo>
                        <a:pt x="106" y="57"/>
                      </a:lnTo>
                      <a:lnTo>
                        <a:pt x="114" y="63"/>
                      </a:lnTo>
                      <a:lnTo>
                        <a:pt x="119" y="71"/>
                      </a:lnTo>
                      <a:lnTo>
                        <a:pt x="119" y="71"/>
                      </a:lnTo>
                      <a:lnTo>
                        <a:pt x="120" y="81"/>
                      </a:lnTo>
                      <a:lnTo>
                        <a:pt x="120" y="91"/>
                      </a:lnTo>
                      <a:lnTo>
                        <a:pt x="117" y="100"/>
                      </a:lnTo>
                      <a:lnTo>
                        <a:pt x="114" y="110"/>
                      </a:lnTo>
                      <a:lnTo>
                        <a:pt x="104" y="125"/>
                      </a:lnTo>
                      <a:lnTo>
                        <a:pt x="99" y="1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7" name="Freeform 128">
                  <a:extLst>
                    <a:ext uri="{FF2B5EF4-FFF2-40B4-BE49-F238E27FC236}">
                      <a16:creationId xmlns:a16="http://schemas.microsoft.com/office/drawing/2014/main" id="{23C5D28E-A514-4510-B994-6BBCDF378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4367214"/>
                  <a:ext cx="106363" cy="98425"/>
                </a:xfrm>
                <a:custGeom>
                  <a:avLst/>
                  <a:gdLst>
                    <a:gd name="T0" fmla="*/ 124 w 134"/>
                    <a:gd name="T1" fmla="*/ 123 h 123"/>
                    <a:gd name="T2" fmla="*/ 124 w 134"/>
                    <a:gd name="T3" fmla="*/ 123 h 123"/>
                    <a:gd name="T4" fmla="*/ 129 w 134"/>
                    <a:gd name="T5" fmla="*/ 122 h 123"/>
                    <a:gd name="T6" fmla="*/ 132 w 134"/>
                    <a:gd name="T7" fmla="*/ 120 h 123"/>
                    <a:gd name="T8" fmla="*/ 134 w 134"/>
                    <a:gd name="T9" fmla="*/ 117 h 123"/>
                    <a:gd name="T10" fmla="*/ 134 w 134"/>
                    <a:gd name="T11" fmla="*/ 110 h 123"/>
                    <a:gd name="T12" fmla="*/ 129 w 134"/>
                    <a:gd name="T13" fmla="*/ 101 h 123"/>
                    <a:gd name="T14" fmla="*/ 121 w 134"/>
                    <a:gd name="T15" fmla="*/ 89 h 123"/>
                    <a:gd name="T16" fmla="*/ 104 w 134"/>
                    <a:gd name="T17" fmla="*/ 71 h 123"/>
                    <a:gd name="T18" fmla="*/ 104 w 134"/>
                    <a:gd name="T19" fmla="*/ 71 h 123"/>
                    <a:gd name="T20" fmla="*/ 85 w 134"/>
                    <a:gd name="T21" fmla="*/ 54 h 123"/>
                    <a:gd name="T22" fmla="*/ 67 w 134"/>
                    <a:gd name="T23" fmla="*/ 39 h 123"/>
                    <a:gd name="T24" fmla="*/ 49 w 134"/>
                    <a:gd name="T25" fmla="*/ 26 h 123"/>
                    <a:gd name="T26" fmla="*/ 33 w 134"/>
                    <a:gd name="T27" fmla="*/ 16 h 123"/>
                    <a:gd name="T28" fmla="*/ 10 w 134"/>
                    <a:gd name="T29" fmla="*/ 3 h 123"/>
                    <a:gd name="T30" fmla="*/ 0 w 134"/>
                    <a:gd name="T31" fmla="*/ 0 h 123"/>
                    <a:gd name="T32" fmla="*/ 124 w 134"/>
                    <a:gd name="T33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4" h="123">
                      <a:moveTo>
                        <a:pt x="124" y="123"/>
                      </a:moveTo>
                      <a:lnTo>
                        <a:pt x="124" y="123"/>
                      </a:lnTo>
                      <a:lnTo>
                        <a:pt x="129" y="122"/>
                      </a:lnTo>
                      <a:lnTo>
                        <a:pt x="132" y="120"/>
                      </a:lnTo>
                      <a:lnTo>
                        <a:pt x="134" y="117"/>
                      </a:lnTo>
                      <a:lnTo>
                        <a:pt x="134" y="110"/>
                      </a:lnTo>
                      <a:lnTo>
                        <a:pt x="129" y="101"/>
                      </a:lnTo>
                      <a:lnTo>
                        <a:pt x="121" y="89"/>
                      </a:lnTo>
                      <a:lnTo>
                        <a:pt x="104" y="71"/>
                      </a:lnTo>
                      <a:lnTo>
                        <a:pt x="104" y="71"/>
                      </a:lnTo>
                      <a:lnTo>
                        <a:pt x="85" y="54"/>
                      </a:lnTo>
                      <a:lnTo>
                        <a:pt x="67" y="39"/>
                      </a:lnTo>
                      <a:lnTo>
                        <a:pt x="49" y="26"/>
                      </a:lnTo>
                      <a:lnTo>
                        <a:pt x="33" y="16"/>
                      </a:lnTo>
                      <a:lnTo>
                        <a:pt x="10" y="3"/>
                      </a:lnTo>
                      <a:lnTo>
                        <a:pt x="0" y="0"/>
                      </a:lnTo>
                      <a:lnTo>
                        <a:pt x="124" y="1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8" name="Freeform 129">
                  <a:extLst>
                    <a:ext uri="{FF2B5EF4-FFF2-40B4-BE49-F238E27FC236}">
                      <a16:creationId xmlns:a16="http://schemas.microsoft.com/office/drawing/2014/main" id="{E0BC1C5A-F7D5-4C28-9FC9-4AE722A20A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725" y="4367214"/>
                  <a:ext cx="106363" cy="98425"/>
                </a:xfrm>
                <a:custGeom>
                  <a:avLst/>
                  <a:gdLst>
                    <a:gd name="T0" fmla="*/ 124 w 134"/>
                    <a:gd name="T1" fmla="*/ 123 h 123"/>
                    <a:gd name="T2" fmla="*/ 124 w 134"/>
                    <a:gd name="T3" fmla="*/ 123 h 123"/>
                    <a:gd name="T4" fmla="*/ 129 w 134"/>
                    <a:gd name="T5" fmla="*/ 122 h 123"/>
                    <a:gd name="T6" fmla="*/ 132 w 134"/>
                    <a:gd name="T7" fmla="*/ 120 h 123"/>
                    <a:gd name="T8" fmla="*/ 134 w 134"/>
                    <a:gd name="T9" fmla="*/ 117 h 123"/>
                    <a:gd name="T10" fmla="*/ 134 w 134"/>
                    <a:gd name="T11" fmla="*/ 110 h 123"/>
                    <a:gd name="T12" fmla="*/ 129 w 134"/>
                    <a:gd name="T13" fmla="*/ 101 h 123"/>
                    <a:gd name="T14" fmla="*/ 121 w 134"/>
                    <a:gd name="T15" fmla="*/ 89 h 123"/>
                    <a:gd name="T16" fmla="*/ 104 w 134"/>
                    <a:gd name="T17" fmla="*/ 71 h 123"/>
                    <a:gd name="T18" fmla="*/ 104 w 134"/>
                    <a:gd name="T19" fmla="*/ 71 h 123"/>
                    <a:gd name="T20" fmla="*/ 85 w 134"/>
                    <a:gd name="T21" fmla="*/ 54 h 123"/>
                    <a:gd name="T22" fmla="*/ 67 w 134"/>
                    <a:gd name="T23" fmla="*/ 39 h 123"/>
                    <a:gd name="T24" fmla="*/ 49 w 134"/>
                    <a:gd name="T25" fmla="*/ 26 h 123"/>
                    <a:gd name="T26" fmla="*/ 33 w 134"/>
                    <a:gd name="T27" fmla="*/ 16 h 123"/>
                    <a:gd name="T28" fmla="*/ 10 w 134"/>
                    <a:gd name="T29" fmla="*/ 3 h 123"/>
                    <a:gd name="T30" fmla="*/ 0 w 134"/>
                    <a:gd name="T3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4" h="123">
                      <a:moveTo>
                        <a:pt x="124" y="123"/>
                      </a:moveTo>
                      <a:lnTo>
                        <a:pt x="124" y="123"/>
                      </a:lnTo>
                      <a:lnTo>
                        <a:pt x="129" y="122"/>
                      </a:lnTo>
                      <a:lnTo>
                        <a:pt x="132" y="120"/>
                      </a:lnTo>
                      <a:lnTo>
                        <a:pt x="134" y="117"/>
                      </a:lnTo>
                      <a:lnTo>
                        <a:pt x="134" y="110"/>
                      </a:lnTo>
                      <a:lnTo>
                        <a:pt x="129" y="101"/>
                      </a:lnTo>
                      <a:lnTo>
                        <a:pt x="121" y="89"/>
                      </a:lnTo>
                      <a:lnTo>
                        <a:pt x="104" y="71"/>
                      </a:lnTo>
                      <a:lnTo>
                        <a:pt x="104" y="71"/>
                      </a:lnTo>
                      <a:lnTo>
                        <a:pt x="85" y="54"/>
                      </a:lnTo>
                      <a:lnTo>
                        <a:pt x="67" y="39"/>
                      </a:lnTo>
                      <a:lnTo>
                        <a:pt x="49" y="26"/>
                      </a:lnTo>
                      <a:lnTo>
                        <a:pt x="33" y="16"/>
                      </a:lnTo>
                      <a:lnTo>
                        <a:pt x="1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9" name="Freeform 130">
                  <a:extLst>
                    <a:ext uri="{FF2B5EF4-FFF2-40B4-BE49-F238E27FC236}">
                      <a16:creationId xmlns:a16="http://schemas.microsoft.com/office/drawing/2014/main" id="{040CB05D-D0B5-4754-9E94-5D3ADBA41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5463" y="4213226"/>
                  <a:ext cx="46038" cy="20638"/>
                </a:xfrm>
                <a:custGeom>
                  <a:avLst/>
                  <a:gdLst>
                    <a:gd name="T0" fmla="*/ 0 w 59"/>
                    <a:gd name="T1" fmla="*/ 26 h 26"/>
                    <a:gd name="T2" fmla="*/ 0 w 59"/>
                    <a:gd name="T3" fmla="*/ 26 h 26"/>
                    <a:gd name="T4" fmla="*/ 12 w 59"/>
                    <a:gd name="T5" fmla="*/ 21 h 26"/>
                    <a:gd name="T6" fmla="*/ 33 w 59"/>
                    <a:gd name="T7" fmla="*/ 13 h 26"/>
                    <a:gd name="T8" fmla="*/ 59 w 59"/>
                    <a:gd name="T9" fmla="*/ 0 h 26"/>
                    <a:gd name="T10" fmla="*/ 0 w 59"/>
                    <a:gd name="T11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26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2" y="21"/>
                      </a:lnTo>
                      <a:lnTo>
                        <a:pt x="33" y="13"/>
                      </a:lnTo>
                      <a:lnTo>
                        <a:pt x="59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0" name="Freeform 131">
                  <a:extLst>
                    <a:ext uri="{FF2B5EF4-FFF2-40B4-BE49-F238E27FC236}">
                      <a16:creationId xmlns:a16="http://schemas.microsoft.com/office/drawing/2014/main" id="{D7DD2593-6CFE-4103-ADEB-FF2B32B871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5463" y="4213226"/>
                  <a:ext cx="46038" cy="20638"/>
                </a:xfrm>
                <a:custGeom>
                  <a:avLst/>
                  <a:gdLst>
                    <a:gd name="T0" fmla="*/ 0 w 59"/>
                    <a:gd name="T1" fmla="*/ 26 h 26"/>
                    <a:gd name="T2" fmla="*/ 0 w 59"/>
                    <a:gd name="T3" fmla="*/ 26 h 26"/>
                    <a:gd name="T4" fmla="*/ 12 w 59"/>
                    <a:gd name="T5" fmla="*/ 21 h 26"/>
                    <a:gd name="T6" fmla="*/ 33 w 59"/>
                    <a:gd name="T7" fmla="*/ 13 h 26"/>
                    <a:gd name="T8" fmla="*/ 59 w 59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26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2" y="21"/>
                      </a:lnTo>
                      <a:lnTo>
                        <a:pt x="33" y="13"/>
                      </a:lnTo>
                      <a:lnTo>
                        <a:pt x="5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1" name="Freeform 132">
                  <a:extLst>
                    <a:ext uri="{FF2B5EF4-FFF2-40B4-BE49-F238E27FC236}">
                      <a16:creationId xmlns:a16="http://schemas.microsoft.com/office/drawing/2014/main" id="{80C3D2BB-A533-44B9-A69B-ECCDB86AC7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2925" y="4027489"/>
                  <a:ext cx="234950" cy="96838"/>
                </a:xfrm>
                <a:custGeom>
                  <a:avLst/>
                  <a:gdLst>
                    <a:gd name="T0" fmla="*/ 3 w 295"/>
                    <a:gd name="T1" fmla="*/ 26 h 124"/>
                    <a:gd name="T2" fmla="*/ 3 w 295"/>
                    <a:gd name="T3" fmla="*/ 26 h 124"/>
                    <a:gd name="T4" fmla="*/ 0 w 295"/>
                    <a:gd name="T5" fmla="*/ 36 h 124"/>
                    <a:gd name="T6" fmla="*/ 0 w 295"/>
                    <a:gd name="T7" fmla="*/ 46 h 124"/>
                    <a:gd name="T8" fmla="*/ 0 w 295"/>
                    <a:gd name="T9" fmla="*/ 56 h 124"/>
                    <a:gd name="T10" fmla="*/ 2 w 295"/>
                    <a:gd name="T11" fmla="*/ 64 h 124"/>
                    <a:gd name="T12" fmla="*/ 3 w 295"/>
                    <a:gd name="T13" fmla="*/ 73 h 124"/>
                    <a:gd name="T14" fmla="*/ 8 w 295"/>
                    <a:gd name="T15" fmla="*/ 81 h 124"/>
                    <a:gd name="T16" fmla="*/ 13 w 295"/>
                    <a:gd name="T17" fmla="*/ 88 h 124"/>
                    <a:gd name="T18" fmla="*/ 18 w 295"/>
                    <a:gd name="T19" fmla="*/ 96 h 124"/>
                    <a:gd name="T20" fmla="*/ 24 w 295"/>
                    <a:gd name="T21" fmla="*/ 103 h 124"/>
                    <a:gd name="T22" fmla="*/ 32 w 295"/>
                    <a:gd name="T23" fmla="*/ 107 h 124"/>
                    <a:gd name="T24" fmla="*/ 41 w 295"/>
                    <a:gd name="T25" fmla="*/ 112 h 124"/>
                    <a:gd name="T26" fmla="*/ 49 w 295"/>
                    <a:gd name="T27" fmla="*/ 117 h 124"/>
                    <a:gd name="T28" fmla="*/ 58 w 295"/>
                    <a:gd name="T29" fmla="*/ 120 h 124"/>
                    <a:gd name="T30" fmla="*/ 68 w 295"/>
                    <a:gd name="T31" fmla="*/ 122 h 124"/>
                    <a:gd name="T32" fmla="*/ 78 w 295"/>
                    <a:gd name="T33" fmla="*/ 124 h 124"/>
                    <a:gd name="T34" fmla="*/ 88 w 295"/>
                    <a:gd name="T35" fmla="*/ 124 h 124"/>
                    <a:gd name="T36" fmla="*/ 88 w 295"/>
                    <a:gd name="T37" fmla="*/ 124 h 124"/>
                    <a:gd name="T38" fmla="*/ 106 w 295"/>
                    <a:gd name="T39" fmla="*/ 122 h 124"/>
                    <a:gd name="T40" fmla="*/ 122 w 295"/>
                    <a:gd name="T41" fmla="*/ 119 h 124"/>
                    <a:gd name="T42" fmla="*/ 148 w 295"/>
                    <a:gd name="T43" fmla="*/ 112 h 124"/>
                    <a:gd name="T44" fmla="*/ 170 w 295"/>
                    <a:gd name="T45" fmla="*/ 106 h 124"/>
                    <a:gd name="T46" fmla="*/ 183 w 295"/>
                    <a:gd name="T47" fmla="*/ 104 h 124"/>
                    <a:gd name="T48" fmla="*/ 198 w 295"/>
                    <a:gd name="T49" fmla="*/ 104 h 124"/>
                    <a:gd name="T50" fmla="*/ 198 w 295"/>
                    <a:gd name="T51" fmla="*/ 104 h 124"/>
                    <a:gd name="T52" fmla="*/ 295 w 295"/>
                    <a:gd name="T53" fmla="*/ 111 h 124"/>
                    <a:gd name="T54" fmla="*/ 295 w 295"/>
                    <a:gd name="T55" fmla="*/ 111 h 124"/>
                    <a:gd name="T56" fmla="*/ 282 w 295"/>
                    <a:gd name="T57" fmla="*/ 98 h 124"/>
                    <a:gd name="T58" fmla="*/ 270 w 295"/>
                    <a:gd name="T59" fmla="*/ 85 h 124"/>
                    <a:gd name="T60" fmla="*/ 250 w 295"/>
                    <a:gd name="T61" fmla="*/ 69 h 124"/>
                    <a:gd name="T62" fmla="*/ 227 w 295"/>
                    <a:gd name="T63" fmla="*/ 52 h 124"/>
                    <a:gd name="T64" fmla="*/ 203 w 295"/>
                    <a:gd name="T65" fmla="*/ 36 h 124"/>
                    <a:gd name="T66" fmla="*/ 175 w 295"/>
                    <a:gd name="T67" fmla="*/ 23 h 124"/>
                    <a:gd name="T68" fmla="*/ 161 w 295"/>
                    <a:gd name="T69" fmla="*/ 18 h 124"/>
                    <a:gd name="T70" fmla="*/ 146 w 295"/>
                    <a:gd name="T71" fmla="*/ 13 h 124"/>
                    <a:gd name="T72" fmla="*/ 146 w 295"/>
                    <a:gd name="T73" fmla="*/ 13 h 124"/>
                    <a:gd name="T74" fmla="*/ 118 w 295"/>
                    <a:gd name="T75" fmla="*/ 7 h 124"/>
                    <a:gd name="T76" fmla="*/ 93 w 295"/>
                    <a:gd name="T77" fmla="*/ 4 h 124"/>
                    <a:gd name="T78" fmla="*/ 70 w 295"/>
                    <a:gd name="T79" fmla="*/ 0 h 124"/>
                    <a:gd name="T80" fmla="*/ 50 w 295"/>
                    <a:gd name="T81" fmla="*/ 0 h 124"/>
                    <a:gd name="T82" fmla="*/ 32 w 295"/>
                    <a:gd name="T83" fmla="*/ 4 h 124"/>
                    <a:gd name="T84" fmla="*/ 19 w 295"/>
                    <a:gd name="T85" fmla="*/ 8 h 124"/>
                    <a:gd name="T86" fmla="*/ 13 w 295"/>
                    <a:gd name="T87" fmla="*/ 12 h 124"/>
                    <a:gd name="T88" fmla="*/ 10 w 295"/>
                    <a:gd name="T89" fmla="*/ 17 h 124"/>
                    <a:gd name="T90" fmla="*/ 6 w 295"/>
                    <a:gd name="T91" fmla="*/ 21 h 124"/>
                    <a:gd name="T92" fmla="*/ 3 w 295"/>
                    <a:gd name="T93" fmla="*/ 26 h 124"/>
                    <a:gd name="T94" fmla="*/ 3 w 295"/>
                    <a:gd name="T95" fmla="*/ 2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95" h="124">
                      <a:moveTo>
                        <a:pt x="3" y="26"/>
                      </a:moveTo>
                      <a:lnTo>
                        <a:pt x="3" y="26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3" y="73"/>
                      </a:lnTo>
                      <a:lnTo>
                        <a:pt x="8" y="81"/>
                      </a:lnTo>
                      <a:lnTo>
                        <a:pt x="13" y="88"/>
                      </a:lnTo>
                      <a:lnTo>
                        <a:pt x="18" y="96"/>
                      </a:lnTo>
                      <a:lnTo>
                        <a:pt x="24" y="103"/>
                      </a:lnTo>
                      <a:lnTo>
                        <a:pt x="32" y="107"/>
                      </a:lnTo>
                      <a:lnTo>
                        <a:pt x="41" y="112"/>
                      </a:lnTo>
                      <a:lnTo>
                        <a:pt x="49" y="117"/>
                      </a:lnTo>
                      <a:lnTo>
                        <a:pt x="58" y="120"/>
                      </a:lnTo>
                      <a:lnTo>
                        <a:pt x="68" y="122"/>
                      </a:lnTo>
                      <a:lnTo>
                        <a:pt x="78" y="124"/>
                      </a:lnTo>
                      <a:lnTo>
                        <a:pt x="88" y="124"/>
                      </a:lnTo>
                      <a:lnTo>
                        <a:pt x="88" y="124"/>
                      </a:lnTo>
                      <a:lnTo>
                        <a:pt x="106" y="122"/>
                      </a:lnTo>
                      <a:lnTo>
                        <a:pt x="122" y="119"/>
                      </a:lnTo>
                      <a:lnTo>
                        <a:pt x="148" y="112"/>
                      </a:lnTo>
                      <a:lnTo>
                        <a:pt x="170" y="106"/>
                      </a:lnTo>
                      <a:lnTo>
                        <a:pt x="183" y="104"/>
                      </a:lnTo>
                      <a:lnTo>
                        <a:pt x="198" y="104"/>
                      </a:lnTo>
                      <a:lnTo>
                        <a:pt x="198" y="104"/>
                      </a:lnTo>
                      <a:lnTo>
                        <a:pt x="295" y="111"/>
                      </a:lnTo>
                      <a:lnTo>
                        <a:pt x="295" y="111"/>
                      </a:lnTo>
                      <a:lnTo>
                        <a:pt x="282" y="98"/>
                      </a:lnTo>
                      <a:lnTo>
                        <a:pt x="270" y="85"/>
                      </a:lnTo>
                      <a:lnTo>
                        <a:pt x="250" y="69"/>
                      </a:lnTo>
                      <a:lnTo>
                        <a:pt x="227" y="52"/>
                      </a:lnTo>
                      <a:lnTo>
                        <a:pt x="203" y="36"/>
                      </a:lnTo>
                      <a:lnTo>
                        <a:pt x="175" y="23"/>
                      </a:lnTo>
                      <a:lnTo>
                        <a:pt x="161" y="18"/>
                      </a:lnTo>
                      <a:lnTo>
                        <a:pt x="146" y="13"/>
                      </a:lnTo>
                      <a:lnTo>
                        <a:pt x="146" y="13"/>
                      </a:lnTo>
                      <a:lnTo>
                        <a:pt x="118" y="7"/>
                      </a:lnTo>
                      <a:lnTo>
                        <a:pt x="93" y="4"/>
                      </a:lnTo>
                      <a:lnTo>
                        <a:pt x="70" y="0"/>
                      </a:lnTo>
                      <a:lnTo>
                        <a:pt x="50" y="0"/>
                      </a:lnTo>
                      <a:lnTo>
                        <a:pt x="32" y="4"/>
                      </a:lnTo>
                      <a:lnTo>
                        <a:pt x="19" y="8"/>
                      </a:lnTo>
                      <a:lnTo>
                        <a:pt x="13" y="12"/>
                      </a:lnTo>
                      <a:lnTo>
                        <a:pt x="10" y="17"/>
                      </a:lnTo>
                      <a:lnTo>
                        <a:pt x="6" y="21"/>
                      </a:lnTo>
                      <a:lnTo>
                        <a:pt x="3" y="26"/>
                      </a:lnTo>
                      <a:lnTo>
                        <a:pt x="3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" name="Freeform 133">
                  <a:extLst>
                    <a:ext uri="{FF2B5EF4-FFF2-40B4-BE49-F238E27FC236}">
                      <a16:creationId xmlns:a16="http://schemas.microsoft.com/office/drawing/2014/main" id="{71806996-9536-46B4-87FD-F742340C8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6288" y="4233864"/>
                  <a:ext cx="187325" cy="158750"/>
                </a:xfrm>
                <a:custGeom>
                  <a:avLst/>
                  <a:gdLst>
                    <a:gd name="T0" fmla="*/ 14 w 235"/>
                    <a:gd name="T1" fmla="*/ 13 h 201"/>
                    <a:gd name="T2" fmla="*/ 14 w 235"/>
                    <a:gd name="T3" fmla="*/ 13 h 201"/>
                    <a:gd name="T4" fmla="*/ 6 w 235"/>
                    <a:gd name="T5" fmla="*/ 31 h 201"/>
                    <a:gd name="T6" fmla="*/ 1 w 235"/>
                    <a:gd name="T7" fmla="*/ 50 h 201"/>
                    <a:gd name="T8" fmla="*/ 0 w 235"/>
                    <a:gd name="T9" fmla="*/ 72 h 201"/>
                    <a:gd name="T10" fmla="*/ 0 w 235"/>
                    <a:gd name="T11" fmla="*/ 91 h 201"/>
                    <a:gd name="T12" fmla="*/ 3 w 235"/>
                    <a:gd name="T13" fmla="*/ 110 h 201"/>
                    <a:gd name="T14" fmla="*/ 6 w 235"/>
                    <a:gd name="T15" fmla="*/ 119 h 201"/>
                    <a:gd name="T16" fmla="*/ 10 w 235"/>
                    <a:gd name="T17" fmla="*/ 127 h 201"/>
                    <a:gd name="T18" fmla="*/ 14 w 235"/>
                    <a:gd name="T19" fmla="*/ 135 h 201"/>
                    <a:gd name="T20" fmla="*/ 21 w 235"/>
                    <a:gd name="T21" fmla="*/ 140 h 201"/>
                    <a:gd name="T22" fmla="*/ 27 w 235"/>
                    <a:gd name="T23" fmla="*/ 146 h 201"/>
                    <a:gd name="T24" fmla="*/ 34 w 235"/>
                    <a:gd name="T25" fmla="*/ 149 h 201"/>
                    <a:gd name="T26" fmla="*/ 34 w 235"/>
                    <a:gd name="T27" fmla="*/ 149 h 201"/>
                    <a:gd name="T28" fmla="*/ 50 w 235"/>
                    <a:gd name="T29" fmla="*/ 154 h 201"/>
                    <a:gd name="T30" fmla="*/ 66 w 235"/>
                    <a:gd name="T31" fmla="*/ 156 h 201"/>
                    <a:gd name="T32" fmla="*/ 83 w 235"/>
                    <a:gd name="T33" fmla="*/ 158 h 201"/>
                    <a:gd name="T34" fmla="*/ 99 w 235"/>
                    <a:gd name="T35" fmla="*/ 158 h 201"/>
                    <a:gd name="T36" fmla="*/ 115 w 235"/>
                    <a:gd name="T37" fmla="*/ 156 h 201"/>
                    <a:gd name="T38" fmla="*/ 131 w 235"/>
                    <a:gd name="T39" fmla="*/ 156 h 201"/>
                    <a:gd name="T40" fmla="*/ 144 w 235"/>
                    <a:gd name="T41" fmla="*/ 158 h 201"/>
                    <a:gd name="T42" fmla="*/ 157 w 235"/>
                    <a:gd name="T43" fmla="*/ 162 h 201"/>
                    <a:gd name="T44" fmla="*/ 157 w 235"/>
                    <a:gd name="T45" fmla="*/ 162 h 201"/>
                    <a:gd name="T46" fmla="*/ 204 w 235"/>
                    <a:gd name="T47" fmla="*/ 187 h 201"/>
                    <a:gd name="T48" fmla="*/ 229 w 235"/>
                    <a:gd name="T49" fmla="*/ 201 h 201"/>
                    <a:gd name="T50" fmla="*/ 229 w 235"/>
                    <a:gd name="T51" fmla="*/ 201 h 201"/>
                    <a:gd name="T52" fmla="*/ 230 w 235"/>
                    <a:gd name="T53" fmla="*/ 198 h 201"/>
                    <a:gd name="T54" fmla="*/ 232 w 235"/>
                    <a:gd name="T55" fmla="*/ 188 h 201"/>
                    <a:gd name="T56" fmla="*/ 235 w 235"/>
                    <a:gd name="T57" fmla="*/ 174 h 201"/>
                    <a:gd name="T58" fmla="*/ 235 w 235"/>
                    <a:gd name="T59" fmla="*/ 156 h 201"/>
                    <a:gd name="T60" fmla="*/ 234 w 235"/>
                    <a:gd name="T61" fmla="*/ 145 h 201"/>
                    <a:gd name="T62" fmla="*/ 232 w 235"/>
                    <a:gd name="T63" fmla="*/ 133 h 201"/>
                    <a:gd name="T64" fmla="*/ 227 w 235"/>
                    <a:gd name="T65" fmla="*/ 120 h 201"/>
                    <a:gd name="T66" fmla="*/ 221 w 235"/>
                    <a:gd name="T67" fmla="*/ 107 h 201"/>
                    <a:gd name="T68" fmla="*/ 214 w 235"/>
                    <a:gd name="T69" fmla="*/ 94 h 201"/>
                    <a:gd name="T70" fmla="*/ 204 w 235"/>
                    <a:gd name="T71" fmla="*/ 80 h 201"/>
                    <a:gd name="T72" fmla="*/ 191 w 235"/>
                    <a:gd name="T73" fmla="*/ 67 h 201"/>
                    <a:gd name="T74" fmla="*/ 177 w 235"/>
                    <a:gd name="T75" fmla="*/ 52 h 201"/>
                    <a:gd name="T76" fmla="*/ 177 w 235"/>
                    <a:gd name="T77" fmla="*/ 52 h 201"/>
                    <a:gd name="T78" fmla="*/ 161 w 235"/>
                    <a:gd name="T79" fmla="*/ 39 h 201"/>
                    <a:gd name="T80" fmla="*/ 146 w 235"/>
                    <a:gd name="T81" fmla="*/ 28 h 201"/>
                    <a:gd name="T82" fmla="*/ 130 w 235"/>
                    <a:gd name="T83" fmla="*/ 20 h 201"/>
                    <a:gd name="T84" fmla="*/ 115 w 235"/>
                    <a:gd name="T85" fmla="*/ 13 h 201"/>
                    <a:gd name="T86" fmla="*/ 102 w 235"/>
                    <a:gd name="T87" fmla="*/ 8 h 201"/>
                    <a:gd name="T88" fmla="*/ 89 w 235"/>
                    <a:gd name="T89" fmla="*/ 3 h 201"/>
                    <a:gd name="T90" fmla="*/ 76 w 235"/>
                    <a:gd name="T91" fmla="*/ 2 h 201"/>
                    <a:gd name="T92" fmla="*/ 65 w 235"/>
                    <a:gd name="T93" fmla="*/ 0 h 201"/>
                    <a:gd name="T94" fmla="*/ 45 w 235"/>
                    <a:gd name="T95" fmla="*/ 2 h 201"/>
                    <a:gd name="T96" fmla="*/ 29 w 235"/>
                    <a:gd name="T97" fmla="*/ 5 h 201"/>
                    <a:gd name="T98" fmla="*/ 19 w 235"/>
                    <a:gd name="T99" fmla="*/ 10 h 201"/>
                    <a:gd name="T100" fmla="*/ 14 w 235"/>
                    <a:gd name="T101" fmla="*/ 13 h 201"/>
                    <a:gd name="T102" fmla="*/ 14 w 235"/>
                    <a:gd name="T103" fmla="*/ 13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35" h="201">
                      <a:moveTo>
                        <a:pt x="14" y="13"/>
                      </a:moveTo>
                      <a:lnTo>
                        <a:pt x="14" y="13"/>
                      </a:lnTo>
                      <a:lnTo>
                        <a:pt x="6" y="31"/>
                      </a:lnTo>
                      <a:lnTo>
                        <a:pt x="1" y="50"/>
                      </a:lnTo>
                      <a:lnTo>
                        <a:pt x="0" y="72"/>
                      </a:lnTo>
                      <a:lnTo>
                        <a:pt x="0" y="91"/>
                      </a:lnTo>
                      <a:lnTo>
                        <a:pt x="3" y="110"/>
                      </a:lnTo>
                      <a:lnTo>
                        <a:pt x="6" y="119"/>
                      </a:lnTo>
                      <a:lnTo>
                        <a:pt x="10" y="127"/>
                      </a:lnTo>
                      <a:lnTo>
                        <a:pt x="14" y="135"/>
                      </a:lnTo>
                      <a:lnTo>
                        <a:pt x="21" y="140"/>
                      </a:lnTo>
                      <a:lnTo>
                        <a:pt x="27" y="146"/>
                      </a:lnTo>
                      <a:lnTo>
                        <a:pt x="34" y="149"/>
                      </a:lnTo>
                      <a:lnTo>
                        <a:pt x="34" y="149"/>
                      </a:lnTo>
                      <a:lnTo>
                        <a:pt x="50" y="154"/>
                      </a:lnTo>
                      <a:lnTo>
                        <a:pt x="66" y="156"/>
                      </a:lnTo>
                      <a:lnTo>
                        <a:pt x="83" y="158"/>
                      </a:lnTo>
                      <a:lnTo>
                        <a:pt x="99" y="158"/>
                      </a:lnTo>
                      <a:lnTo>
                        <a:pt x="115" y="156"/>
                      </a:lnTo>
                      <a:lnTo>
                        <a:pt x="131" y="156"/>
                      </a:lnTo>
                      <a:lnTo>
                        <a:pt x="144" y="158"/>
                      </a:lnTo>
                      <a:lnTo>
                        <a:pt x="157" y="162"/>
                      </a:lnTo>
                      <a:lnTo>
                        <a:pt x="157" y="162"/>
                      </a:lnTo>
                      <a:lnTo>
                        <a:pt x="204" y="187"/>
                      </a:lnTo>
                      <a:lnTo>
                        <a:pt x="229" y="201"/>
                      </a:lnTo>
                      <a:lnTo>
                        <a:pt x="229" y="201"/>
                      </a:lnTo>
                      <a:lnTo>
                        <a:pt x="230" y="198"/>
                      </a:lnTo>
                      <a:lnTo>
                        <a:pt x="232" y="188"/>
                      </a:lnTo>
                      <a:lnTo>
                        <a:pt x="235" y="174"/>
                      </a:lnTo>
                      <a:lnTo>
                        <a:pt x="235" y="156"/>
                      </a:lnTo>
                      <a:lnTo>
                        <a:pt x="234" y="145"/>
                      </a:lnTo>
                      <a:lnTo>
                        <a:pt x="232" y="133"/>
                      </a:lnTo>
                      <a:lnTo>
                        <a:pt x="227" y="120"/>
                      </a:lnTo>
                      <a:lnTo>
                        <a:pt x="221" y="107"/>
                      </a:lnTo>
                      <a:lnTo>
                        <a:pt x="214" y="94"/>
                      </a:lnTo>
                      <a:lnTo>
                        <a:pt x="204" y="80"/>
                      </a:lnTo>
                      <a:lnTo>
                        <a:pt x="191" y="67"/>
                      </a:lnTo>
                      <a:lnTo>
                        <a:pt x="177" y="52"/>
                      </a:lnTo>
                      <a:lnTo>
                        <a:pt x="177" y="52"/>
                      </a:lnTo>
                      <a:lnTo>
                        <a:pt x="161" y="39"/>
                      </a:lnTo>
                      <a:lnTo>
                        <a:pt x="146" y="28"/>
                      </a:lnTo>
                      <a:lnTo>
                        <a:pt x="130" y="20"/>
                      </a:lnTo>
                      <a:lnTo>
                        <a:pt x="115" y="13"/>
                      </a:lnTo>
                      <a:lnTo>
                        <a:pt x="102" y="8"/>
                      </a:lnTo>
                      <a:lnTo>
                        <a:pt x="89" y="3"/>
                      </a:lnTo>
                      <a:lnTo>
                        <a:pt x="76" y="2"/>
                      </a:lnTo>
                      <a:lnTo>
                        <a:pt x="65" y="0"/>
                      </a:lnTo>
                      <a:lnTo>
                        <a:pt x="45" y="2"/>
                      </a:lnTo>
                      <a:lnTo>
                        <a:pt x="29" y="5"/>
                      </a:lnTo>
                      <a:lnTo>
                        <a:pt x="19" y="10"/>
                      </a:lnTo>
                      <a:lnTo>
                        <a:pt x="14" y="13"/>
                      </a:lnTo>
                      <a:lnTo>
                        <a:pt x="14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" name="Freeform 134">
                  <a:extLst>
                    <a:ext uri="{FF2B5EF4-FFF2-40B4-BE49-F238E27FC236}">
                      <a16:creationId xmlns:a16="http://schemas.microsoft.com/office/drawing/2014/main" id="{0CD7A24A-704E-4CB8-9AA4-5802142C6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8625" y="4549776"/>
                  <a:ext cx="207963" cy="242888"/>
                </a:xfrm>
                <a:custGeom>
                  <a:avLst/>
                  <a:gdLst>
                    <a:gd name="T0" fmla="*/ 103 w 262"/>
                    <a:gd name="T1" fmla="*/ 4 h 306"/>
                    <a:gd name="T2" fmla="*/ 70 w 262"/>
                    <a:gd name="T3" fmla="*/ 17 h 306"/>
                    <a:gd name="T4" fmla="*/ 62 w 262"/>
                    <a:gd name="T5" fmla="*/ 26 h 306"/>
                    <a:gd name="T6" fmla="*/ 51 w 262"/>
                    <a:gd name="T7" fmla="*/ 56 h 306"/>
                    <a:gd name="T8" fmla="*/ 43 w 262"/>
                    <a:gd name="T9" fmla="*/ 70 h 306"/>
                    <a:gd name="T10" fmla="*/ 23 w 262"/>
                    <a:gd name="T11" fmla="*/ 95 h 306"/>
                    <a:gd name="T12" fmla="*/ 5 w 262"/>
                    <a:gd name="T13" fmla="*/ 121 h 306"/>
                    <a:gd name="T14" fmla="*/ 0 w 262"/>
                    <a:gd name="T15" fmla="*/ 135 h 306"/>
                    <a:gd name="T16" fmla="*/ 0 w 262"/>
                    <a:gd name="T17" fmla="*/ 153 h 306"/>
                    <a:gd name="T18" fmla="*/ 5 w 262"/>
                    <a:gd name="T19" fmla="*/ 173 h 306"/>
                    <a:gd name="T20" fmla="*/ 10 w 262"/>
                    <a:gd name="T21" fmla="*/ 184 h 306"/>
                    <a:gd name="T22" fmla="*/ 23 w 262"/>
                    <a:gd name="T23" fmla="*/ 203 h 306"/>
                    <a:gd name="T24" fmla="*/ 51 w 262"/>
                    <a:gd name="T25" fmla="*/ 229 h 306"/>
                    <a:gd name="T26" fmla="*/ 93 w 262"/>
                    <a:gd name="T27" fmla="*/ 257 h 306"/>
                    <a:gd name="T28" fmla="*/ 142 w 262"/>
                    <a:gd name="T29" fmla="*/ 283 h 306"/>
                    <a:gd name="T30" fmla="*/ 160 w 262"/>
                    <a:gd name="T31" fmla="*/ 293 h 306"/>
                    <a:gd name="T32" fmla="*/ 187 w 262"/>
                    <a:gd name="T33" fmla="*/ 302 h 306"/>
                    <a:gd name="T34" fmla="*/ 192 w 262"/>
                    <a:gd name="T35" fmla="*/ 304 h 306"/>
                    <a:gd name="T36" fmla="*/ 207 w 262"/>
                    <a:gd name="T37" fmla="*/ 304 h 306"/>
                    <a:gd name="T38" fmla="*/ 223 w 262"/>
                    <a:gd name="T39" fmla="*/ 294 h 306"/>
                    <a:gd name="T40" fmla="*/ 239 w 262"/>
                    <a:gd name="T41" fmla="*/ 263 h 306"/>
                    <a:gd name="T42" fmla="*/ 246 w 262"/>
                    <a:gd name="T43" fmla="*/ 246 h 306"/>
                    <a:gd name="T44" fmla="*/ 260 w 262"/>
                    <a:gd name="T45" fmla="*/ 221 h 306"/>
                    <a:gd name="T46" fmla="*/ 262 w 262"/>
                    <a:gd name="T47" fmla="*/ 210 h 306"/>
                    <a:gd name="T48" fmla="*/ 252 w 262"/>
                    <a:gd name="T49" fmla="*/ 179 h 306"/>
                    <a:gd name="T50" fmla="*/ 242 w 262"/>
                    <a:gd name="T51" fmla="*/ 142 h 306"/>
                    <a:gd name="T52" fmla="*/ 241 w 262"/>
                    <a:gd name="T53" fmla="*/ 104 h 306"/>
                    <a:gd name="T54" fmla="*/ 231 w 262"/>
                    <a:gd name="T55" fmla="*/ 82 h 306"/>
                    <a:gd name="T56" fmla="*/ 220 w 262"/>
                    <a:gd name="T57" fmla="*/ 69 h 306"/>
                    <a:gd name="T58" fmla="*/ 179 w 262"/>
                    <a:gd name="T59" fmla="*/ 26 h 306"/>
                    <a:gd name="T60" fmla="*/ 151 w 262"/>
                    <a:gd name="T61" fmla="*/ 7 h 306"/>
                    <a:gd name="T62" fmla="*/ 135 w 262"/>
                    <a:gd name="T63" fmla="*/ 0 h 306"/>
                    <a:gd name="T64" fmla="*/ 121 w 262"/>
                    <a:gd name="T65" fmla="*/ 0 h 306"/>
                    <a:gd name="T66" fmla="*/ 103 w 262"/>
                    <a:gd name="T67" fmla="*/ 4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2" h="306">
                      <a:moveTo>
                        <a:pt x="103" y="4"/>
                      </a:moveTo>
                      <a:lnTo>
                        <a:pt x="103" y="4"/>
                      </a:lnTo>
                      <a:lnTo>
                        <a:pt x="77" y="13"/>
                      </a:lnTo>
                      <a:lnTo>
                        <a:pt x="70" y="17"/>
                      </a:lnTo>
                      <a:lnTo>
                        <a:pt x="65" y="22"/>
                      </a:lnTo>
                      <a:lnTo>
                        <a:pt x="62" y="26"/>
                      </a:lnTo>
                      <a:lnTo>
                        <a:pt x="59" y="33"/>
                      </a:lnTo>
                      <a:lnTo>
                        <a:pt x="51" y="56"/>
                      </a:lnTo>
                      <a:lnTo>
                        <a:pt x="51" y="56"/>
                      </a:lnTo>
                      <a:lnTo>
                        <a:pt x="43" y="70"/>
                      </a:lnTo>
                      <a:lnTo>
                        <a:pt x="33" y="82"/>
                      </a:lnTo>
                      <a:lnTo>
                        <a:pt x="23" y="95"/>
                      </a:lnTo>
                      <a:lnTo>
                        <a:pt x="13" y="106"/>
                      </a:lnTo>
                      <a:lnTo>
                        <a:pt x="5" y="121"/>
                      </a:lnTo>
                      <a:lnTo>
                        <a:pt x="2" y="127"/>
                      </a:lnTo>
                      <a:lnTo>
                        <a:pt x="0" y="135"/>
                      </a:lnTo>
                      <a:lnTo>
                        <a:pt x="0" y="143"/>
                      </a:lnTo>
                      <a:lnTo>
                        <a:pt x="0" y="153"/>
                      </a:lnTo>
                      <a:lnTo>
                        <a:pt x="2" y="163"/>
                      </a:lnTo>
                      <a:lnTo>
                        <a:pt x="5" y="173"/>
                      </a:lnTo>
                      <a:lnTo>
                        <a:pt x="5" y="173"/>
                      </a:lnTo>
                      <a:lnTo>
                        <a:pt x="10" y="184"/>
                      </a:lnTo>
                      <a:lnTo>
                        <a:pt x="17" y="194"/>
                      </a:lnTo>
                      <a:lnTo>
                        <a:pt x="23" y="203"/>
                      </a:lnTo>
                      <a:lnTo>
                        <a:pt x="31" y="213"/>
                      </a:lnTo>
                      <a:lnTo>
                        <a:pt x="51" y="229"/>
                      </a:lnTo>
                      <a:lnTo>
                        <a:pt x="72" y="244"/>
                      </a:lnTo>
                      <a:lnTo>
                        <a:pt x="93" y="257"/>
                      </a:lnTo>
                      <a:lnTo>
                        <a:pt x="112" y="268"/>
                      </a:lnTo>
                      <a:lnTo>
                        <a:pt x="142" y="283"/>
                      </a:lnTo>
                      <a:lnTo>
                        <a:pt x="142" y="283"/>
                      </a:lnTo>
                      <a:lnTo>
                        <a:pt x="160" y="293"/>
                      </a:lnTo>
                      <a:lnTo>
                        <a:pt x="174" y="298"/>
                      </a:lnTo>
                      <a:lnTo>
                        <a:pt x="187" y="302"/>
                      </a:lnTo>
                      <a:lnTo>
                        <a:pt x="187" y="302"/>
                      </a:lnTo>
                      <a:lnTo>
                        <a:pt x="192" y="304"/>
                      </a:lnTo>
                      <a:lnTo>
                        <a:pt x="199" y="306"/>
                      </a:lnTo>
                      <a:lnTo>
                        <a:pt x="207" y="304"/>
                      </a:lnTo>
                      <a:lnTo>
                        <a:pt x="215" y="301"/>
                      </a:lnTo>
                      <a:lnTo>
                        <a:pt x="223" y="294"/>
                      </a:lnTo>
                      <a:lnTo>
                        <a:pt x="231" y="281"/>
                      </a:lnTo>
                      <a:lnTo>
                        <a:pt x="239" y="263"/>
                      </a:lnTo>
                      <a:lnTo>
                        <a:pt x="239" y="263"/>
                      </a:lnTo>
                      <a:lnTo>
                        <a:pt x="246" y="246"/>
                      </a:lnTo>
                      <a:lnTo>
                        <a:pt x="252" y="234"/>
                      </a:lnTo>
                      <a:lnTo>
                        <a:pt x="260" y="221"/>
                      </a:lnTo>
                      <a:lnTo>
                        <a:pt x="262" y="216"/>
                      </a:lnTo>
                      <a:lnTo>
                        <a:pt x="262" y="210"/>
                      </a:lnTo>
                      <a:lnTo>
                        <a:pt x="252" y="179"/>
                      </a:lnTo>
                      <a:lnTo>
                        <a:pt x="252" y="179"/>
                      </a:lnTo>
                      <a:lnTo>
                        <a:pt x="246" y="158"/>
                      </a:lnTo>
                      <a:lnTo>
                        <a:pt x="242" y="142"/>
                      </a:lnTo>
                      <a:lnTo>
                        <a:pt x="242" y="116"/>
                      </a:lnTo>
                      <a:lnTo>
                        <a:pt x="241" y="104"/>
                      </a:lnTo>
                      <a:lnTo>
                        <a:pt x="238" y="95"/>
                      </a:lnTo>
                      <a:lnTo>
                        <a:pt x="231" y="82"/>
                      </a:lnTo>
                      <a:lnTo>
                        <a:pt x="220" y="69"/>
                      </a:lnTo>
                      <a:lnTo>
                        <a:pt x="220" y="69"/>
                      </a:lnTo>
                      <a:lnTo>
                        <a:pt x="192" y="39"/>
                      </a:lnTo>
                      <a:lnTo>
                        <a:pt x="179" y="26"/>
                      </a:lnTo>
                      <a:lnTo>
                        <a:pt x="164" y="15"/>
                      </a:lnTo>
                      <a:lnTo>
                        <a:pt x="151" y="7"/>
                      </a:lnTo>
                      <a:lnTo>
                        <a:pt x="143" y="4"/>
                      </a:lnTo>
                      <a:lnTo>
                        <a:pt x="135" y="0"/>
                      </a:lnTo>
                      <a:lnTo>
                        <a:pt x="129" y="0"/>
                      </a:lnTo>
                      <a:lnTo>
                        <a:pt x="121" y="0"/>
                      </a:lnTo>
                      <a:lnTo>
                        <a:pt x="111" y="0"/>
                      </a:lnTo>
                      <a:lnTo>
                        <a:pt x="103" y="4"/>
                      </a:lnTo>
                      <a:lnTo>
                        <a:pt x="103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4" name="Freeform 135">
                  <a:extLst>
                    <a:ext uri="{FF2B5EF4-FFF2-40B4-BE49-F238E27FC236}">
                      <a16:creationId xmlns:a16="http://schemas.microsoft.com/office/drawing/2014/main" id="{50FB601C-1183-4EA0-B00D-58DC066DA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775" y="4383089"/>
                  <a:ext cx="41275" cy="20638"/>
                </a:xfrm>
                <a:custGeom>
                  <a:avLst/>
                  <a:gdLst>
                    <a:gd name="T0" fmla="*/ 0 w 52"/>
                    <a:gd name="T1" fmla="*/ 0 h 26"/>
                    <a:gd name="T2" fmla="*/ 0 w 52"/>
                    <a:gd name="T3" fmla="*/ 0 h 26"/>
                    <a:gd name="T4" fmla="*/ 3 w 52"/>
                    <a:gd name="T5" fmla="*/ 4 h 26"/>
                    <a:gd name="T6" fmla="*/ 9 w 52"/>
                    <a:gd name="T7" fmla="*/ 7 h 26"/>
                    <a:gd name="T8" fmla="*/ 26 w 52"/>
                    <a:gd name="T9" fmla="*/ 15 h 26"/>
                    <a:gd name="T10" fmla="*/ 52 w 52"/>
                    <a:gd name="T11" fmla="*/ 26 h 26"/>
                    <a:gd name="T12" fmla="*/ 0 w 52"/>
                    <a:gd name="T1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4"/>
                      </a:lnTo>
                      <a:lnTo>
                        <a:pt x="9" y="7"/>
                      </a:lnTo>
                      <a:lnTo>
                        <a:pt x="26" y="15"/>
                      </a:lnTo>
                      <a:lnTo>
                        <a:pt x="52" y="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" name="Freeform 136">
                  <a:extLst>
                    <a:ext uri="{FF2B5EF4-FFF2-40B4-BE49-F238E27FC236}">
                      <a16:creationId xmlns:a16="http://schemas.microsoft.com/office/drawing/2014/main" id="{DE0C3913-CDB6-4D30-BD5D-C6B20A17F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775" y="4383089"/>
                  <a:ext cx="41275" cy="20638"/>
                </a:xfrm>
                <a:custGeom>
                  <a:avLst/>
                  <a:gdLst>
                    <a:gd name="T0" fmla="*/ 0 w 52"/>
                    <a:gd name="T1" fmla="*/ 0 h 26"/>
                    <a:gd name="T2" fmla="*/ 0 w 52"/>
                    <a:gd name="T3" fmla="*/ 0 h 26"/>
                    <a:gd name="T4" fmla="*/ 3 w 52"/>
                    <a:gd name="T5" fmla="*/ 4 h 26"/>
                    <a:gd name="T6" fmla="*/ 9 w 52"/>
                    <a:gd name="T7" fmla="*/ 7 h 26"/>
                    <a:gd name="T8" fmla="*/ 26 w 52"/>
                    <a:gd name="T9" fmla="*/ 15 h 26"/>
                    <a:gd name="T10" fmla="*/ 52 w 52"/>
                    <a:gd name="T11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4"/>
                      </a:lnTo>
                      <a:lnTo>
                        <a:pt x="9" y="7"/>
                      </a:lnTo>
                      <a:lnTo>
                        <a:pt x="26" y="15"/>
                      </a:lnTo>
                      <a:lnTo>
                        <a:pt x="52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" name="Freeform 137">
                  <a:extLst>
                    <a:ext uri="{FF2B5EF4-FFF2-40B4-BE49-F238E27FC236}">
                      <a16:creationId xmlns:a16="http://schemas.microsoft.com/office/drawing/2014/main" id="{57F2D518-EE02-40B9-9D94-1EDC943265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6738" y="4479926"/>
                  <a:ext cx="31750" cy="11113"/>
                </a:xfrm>
                <a:custGeom>
                  <a:avLst/>
                  <a:gdLst>
                    <a:gd name="T0" fmla="*/ 39 w 39"/>
                    <a:gd name="T1" fmla="*/ 0 h 13"/>
                    <a:gd name="T2" fmla="*/ 0 w 39"/>
                    <a:gd name="T3" fmla="*/ 13 h 13"/>
                    <a:gd name="T4" fmla="*/ 39 w 39"/>
                    <a:gd name="T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13">
                      <a:moveTo>
                        <a:pt x="39" y="0"/>
                      </a:moveTo>
                      <a:lnTo>
                        <a:pt x="0" y="13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" name="Line 138">
                  <a:extLst>
                    <a:ext uri="{FF2B5EF4-FFF2-40B4-BE49-F238E27FC236}">
                      <a16:creationId xmlns:a16="http://schemas.microsoft.com/office/drawing/2014/main" id="{9BB91166-ED33-4CF3-B412-11BF88D818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376738" y="4479926"/>
                  <a:ext cx="31750" cy="1111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8" name="Freeform 139">
                  <a:extLst>
                    <a:ext uri="{FF2B5EF4-FFF2-40B4-BE49-F238E27FC236}">
                      <a16:creationId xmlns:a16="http://schemas.microsoft.com/office/drawing/2014/main" id="{45156EF8-74A4-4DA2-A467-20543E7D29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1500" y="4737101"/>
                  <a:ext cx="190500" cy="92075"/>
                </a:xfrm>
                <a:custGeom>
                  <a:avLst/>
                  <a:gdLst>
                    <a:gd name="T0" fmla="*/ 21 w 242"/>
                    <a:gd name="T1" fmla="*/ 15 h 117"/>
                    <a:gd name="T2" fmla="*/ 21 w 242"/>
                    <a:gd name="T3" fmla="*/ 15 h 117"/>
                    <a:gd name="T4" fmla="*/ 7 w 242"/>
                    <a:gd name="T5" fmla="*/ 37 h 117"/>
                    <a:gd name="T6" fmla="*/ 2 w 242"/>
                    <a:gd name="T7" fmla="*/ 45 h 117"/>
                    <a:gd name="T8" fmla="*/ 0 w 242"/>
                    <a:gd name="T9" fmla="*/ 55 h 117"/>
                    <a:gd name="T10" fmla="*/ 0 w 242"/>
                    <a:gd name="T11" fmla="*/ 60 h 117"/>
                    <a:gd name="T12" fmla="*/ 0 w 242"/>
                    <a:gd name="T13" fmla="*/ 65 h 117"/>
                    <a:gd name="T14" fmla="*/ 7 w 242"/>
                    <a:gd name="T15" fmla="*/ 75 h 117"/>
                    <a:gd name="T16" fmla="*/ 18 w 242"/>
                    <a:gd name="T17" fmla="*/ 86 h 117"/>
                    <a:gd name="T18" fmla="*/ 34 w 242"/>
                    <a:gd name="T19" fmla="*/ 99 h 117"/>
                    <a:gd name="T20" fmla="*/ 34 w 242"/>
                    <a:gd name="T21" fmla="*/ 99 h 117"/>
                    <a:gd name="T22" fmla="*/ 46 w 242"/>
                    <a:gd name="T23" fmla="*/ 105 h 117"/>
                    <a:gd name="T24" fmla="*/ 59 w 242"/>
                    <a:gd name="T25" fmla="*/ 110 h 117"/>
                    <a:gd name="T26" fmla="*/ 73 w 242"/>
                    <a:gd name="T27" fmla="*/ 114 h 117"/>
                    <a:gd name="T28" fmla="*/ 89 w 242"/>
                    <a:gd name="T29" fmla="*/ 115 h 117"/>
                    <a:gd name="T30" fmla="*/ 106 w 242"/>
                    <a:gd name="T31" fmla="*/ 117 h 117"/>
                    <a:gd name="T32" fmla="*/ 123 w 242"/>
                    <a:gd name="T33" fmla="*/ 117 h 117"/>
                    <a:gd name="T34" fmla="*/ 158 w 242"/>
                    <a:gd name="T35" fmla="*/ 114 h 117"/>
                    <a:gd name="T36" fmla="*/ 190 w 242"/>
                    <a:gd name="T37" fmla="*/ 109 h 117"/>
                    <a:gd name="T38" fmla="*/ 218 w 242"/>
                    <a:gd name="T39" fmla="*/ 104 h 117"/>
                    <a:gd name="T40" fmla="*/ 242 w 242"/>
                    <a:gd name="T41" fmla="*/ 99 h 117"/>
                    <a:gd name="T42" fmla="*/ 242 w 242"/>
                    <a:gd name="T43" fmla="*/ 99 h 117"/>
                    <a:gd name="T44" fmla="*/ 232 w 242"/>
                    <a:gd name="T45" fmla="*/ 96 h 117"/>
                    <a:gd name="T46" fmla="*/ 205 w 242"/>
                    <a:gd name="T47" fmla="*/ 84 h 117"/>
                    <a:gd name="T48" fmla="*/ 188 w 242"/>
                    <a:gd name="T49" fmla="*/ 78 h 117"/>
                    <a:gd name="T50" fmla="*/ 172 w 242"/>
                    <a:gd name="T51" fmla="*/ 68 h 117"/>
                    <a:gd name="T52" fmla="*/ 154 w 242"/>
                    <a:gd name="T53" fmla="*/ 58 h 117"/>
                    <a:gd name="T54" fmla="*/ 138 w 242"/>
                    <a:gd name="T55" fmla="*/ 47 h 117"/>
                    <a:gd name="T56" fmla="*/ 138 w 242"/>
                    <a:gd name="T57" fmla="*/ 47 h 117"/>
                    <a:gd name="T58" fmla="*/ 122 w 242"/>
                    <a:gd name="T59" fmla="*/ 36 h 117"/>
                    <a:gd name="T60" fmla="*/ 106 w 242"/>
                    <a:gd name="T61" fmla="*/ 23 h 117"/>
                    <a:gd name="T62" fmla="*/ 89 w 242"/>
                    <a:gd name="T63" fmla="*/ 13 h 117"/>
                    <a:gd name="T64" fmla="*/ 73 w 242"/>
                    <a:gd name="T65" fmla="*/ 6 h 117"/>
                    <a:gd name="T66" fmla="*/ 57 w 242"/>
                    <a:gd name="T67" fmla="*/ 2 h 117"/>
                    <a:gd name="T68" fmla="*/ 50 w 242"/>
                    <a:gd name="T69" fmla="*/ 0 h 117"/>
                    <a:gd name="T70" fmla="*/ 42 w 242"/>
                    <a:gd name="T71" fmla="*/ 0 h 117"/>
                    <a:gd name="T72" fmla="*/ 36 w 242"/>
                    <a:gd name="T73" fmla="*/ 2 h 117"/>
                    <a:gd name="T74" fmla="*/ 31 w 242"/>
                    <a:gd name="T75" fmla="*/ 5 h 117"/>
                    <a:gd name="T76" fmla="*/ 26 w 242"/>
                    <a:gd name="T77" fmla="*/ 8 h 117"/>
                    <a:gd name="T78" fmla="*/ 21 w 242"/>
                    <a:gd name="T79" fmla="*/ 15 h 117"/>
                    <a:gd name="T80" fmla="*/ 21 w 242"/>
                    <a:gd name="T81" fmla="*/ 15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42" h="117">
                      <a:moveTo>
                        <a:pt x="21" y="15"/>
                      </a:moveTo>
                      <a:lnTo>
                        <a:pt x="21" y="15"/>
                      </a:lnTo>
                      <a:lnTo>
                        <a:pt x="7" y="37"/>
                      </a:lnTo>
                      <a:lnTo>
                        <a:pt x="2" y="45"/>
                      </a:lnTo>
                      <a:lnTo>
                        <a:pt x="0" y="55"/>
                      </a:lnTo>
                      <a:lnTo>
                        <a:pt x="0" y="60"/>
                      </a:lnTo>
                      <a:lnTo>
                        <a:pt x="0" y="65"/>
                      </a:lnTo>
                      <a:lnTo>
                        <a:pt x="7" y="75"/>
                      </a:lnTo>
                      <a:lnTo>
                        <a:pt x="18" y="86"/>
                      </a:lnTo>
                      <a:lnTo>
                        <a:pt x="34" y="99"/>
                      </a:lnTo>
                      <a:lnTo>
                        <a:pt x="34" y="99"/>
                      </a:lnTo>
                      <a:lnTo>
                        <a:pt x="46" y="105"/>
                      </a:lnTo>
                      <a:lnTo>
                        <a:pt x="59" y="110"/>
                      </a:lnTo>
                      <a:lnTo>
                        <a:pt x="73" y="114"/>
                      </a:lnTo>
                      <a:lnTo>
                        <a:pt x="89" y="115"/>
                      </a:lnTo>
                      <a:lnTo>
                        <a:pt x="106" y="117"/>
                      </a:lnTo>
                      <a:lnTo>
                        <a:pt x="123" y="117"/>
                      </a:lnTo>
                      <a:lnTo>
                        <a:pt x="158" y="114"/>
                      </a:lnTo>
                      <a:lnTo>
                        <a:pt x="190" y="109"/>
                      </a:lnTo>
                      <a:lnTo>
                        <a:pt x="218" y="104"/>
                      </a:lnTo>
                      <a:lnTo>
                        <a:pt x="242" y="99"/>
                      </a:lnTo>
                      <a:lnTo>
                        <a:pt x="242" y="99"/>
                      </a:lnTo>
                      <a:lnTo>
                        <a:pt x="232" y="96"/>
                      </a:lnTo>
                      <a:lnTo>
                        <a:pt x="205" y="84"/>
                      </a:lnTo>
                      <a:lnTo>
                        <a:pt x="188" y="78"/>
                      </a:lnTo>
                      <a:lnTo>
                        <a:pt x="172" y="68"/>
                      </a:lnTo>
                      <a:lnTo>
                        <a:pt x="154" y="58"/>
                      </a:lnTo>
                      <a:lnTo>
                        <a:pt x="138" y="47"/>
                      </a:lnTo>
                      <a:lnTo>
                        <a:pt x="138" y="47"/>
                      </a:lnTo>
                      <a:lnTo>
                        <a:pt x="122" y="36"/>
                      </a:lnTo>
                      <a:lnTo>
                        <a:pt x="106" y="23"/>
                      </a:lnTo>
                      <a:lnTo>
                        <a:pt x="89" y="13"/>
                      </a:lnTo>
                      <a:lnTo>
                        <a:pt x="73" y="6"/>
                      </a:lnTo>
                      <a:lnTo>
                        <a:pt x="57" y="2"/>
                      </a:lnTo>
                      <a:lnTo>
                        <a:pt x="50" y="0"/>
                      </a:lnTo>
                      <a:lnTo>
                        <a:pt x="42" y="0"/>
                      </a:lnTo>
                      <a:lnTo>
                        <a:pt x="36" y="2"/>
                      </a:lnTo>
                      <a:lnTo>
                        <a:pt x="31" y="5"/>
                      </a:lnTo>
                      <a:lnTo>
                        <a:pt x="26" y="8"/>
                      </a:lnTo>
                      <a:lnTo>
                        <a:pt x="21" y="15"/>
                      </a:lnTo>
                      <a:lnTo>
                        <a:pt x="21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" name="Freeform 140">
                  <a:extLst>
                    <a:ext uri="{FF2B5EF4-FFF2-40B4-BE49-F238E27FC236}">
                      <a16:creationId xmlns:a16="http://schemas.microsoft.com/office/drawing/2014/main" id="{3A8F60E7-CA7D-4CFB-9C0E-2E2058BAA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825" y="5367339"/>
                  <a:ext cx="87313" cy="4763"/>
                </a:xfrm>
                <a:custGeom>
                  <a:avLst/>
                  <a:gdLst>
                    <a:gd name="T0" fmla="*/ 110 w 110"/>
                    <a:gd name="T1" fmla="*/ 6 h 6"/>
                    <a:gd name="T2" fmla="*/ 110 w 110"/>
                    <a:gd name="T3" fmla="*/ 6 h 6"/>
                    <a:gd name="T4" fmla="*/ 91 w 110"/>
                    <a:gd name="T5" fmla="*/ 6 h 6"/>
                    <a:gd name="T6" fmla="*/ 53 w 110"/>
                    <a:gd name="T7" fmla="*/ 3 h 6"/>
                    <a:gd name="T8" fmla="*/ 0 w 110"/>
                    <a:gd name="T9" fmla="*/ 0 h 6"/>
                    <a:gd name="T10" fmla="*/ 110 w 110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0" h="6">
                      <a:moveTo>
                        <a:pt x="110" y="6"/>
                      </a:moveTo>
                      <a:lnTo>
                        <a:pt x="110" y="6"/>
                      </a:lnTo>
                      <a:lnTo>
                        <a:pt x="91" y="6"/>
                      </a:lnTo>
                      <a:lnTo>
                        <a:pt x="53" y="3"/>
                      </a:lnTo>
                      <a:lnTo>
                        <a:pt x="0" y="0"/>
                      </a:lnTo>
                      <a:lnTo>
                        <a:pt x="110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0" name="Freeform 141">
                  <a:extLst>
                    <a:ext uri="{FF2B5EF4-FFF2-40B4-BE49-F238E27FC236}">
                      <a16:creationId xmlns:a16="http://schemas.microsoft.com/office/drawing/2014/main" id="{FD4F279C-E2C1-4D89-95E2-96BCC22BE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825" y="5367339"/>
                  <a:ext cx="87313" cy="4763"/>
                </a:xfrm>
                <a:custGeom>
                  <a:avLst/>
                  <a:gdLst>
                    <a:gd name="T0" fmla="*/ 110 w 110"/>
                    <a:gd name="T1" fmla="*/ 6 h 6"/>
                    <a:gd name="T2" fmla="*/ 110 w 110"/>
                    <a:gd name="T3" fmla="*/ 6 h 6"/>
                    <a:gd name="T4" fmla="*/ 91 w 110"/>
                    <a:gd name="T5" fmla="*/ 6 h 6"/>
                    <a:gd name="T6" fmla="*/ 53 w 110"/>
                    <a:gd name="T7" fmla="*/ 3 h 6"/>
                    <a:gd name="T8" fmla="*/ 0 w 110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6">
                      <a:moveTo>
                        <a:pt x="110" y="6"/>
                      </a:moveTo>
                      <a:lnTo>
                        <a:pt x="110" y="6"/>
                      </a:lnTo>
                      <a:lnTo>
                        <a:pt x="91" y="6"/>
                      </a:lnTo>
                      <a:lnTo>
                        <a:pt x="53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" name="Freeform 142">
                  <a:extLst>
                    <a:ext uri="{FF2B5EF4-FFF2-40B4-BE49-F238E27FC236}">
                      <a16:creationId xmlns:a16="http://schemas.microsoft.com/office/drawing/2014/main" id="{CCB5E902-694C-4CD8-B091-78F862A65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0050" y="5397501"/>
                  <a:ext cx="192088" cy="212725"/>
                </a:xfrm>
                <a:custGeom>
                  <a:avLst/>
                  <a:gdLst>
                    <a:gd name="T0" fmla="*/ 190 w 242"/>
                    <a:gd name="T1" fmla="*/ 47 h 270"/>
                    <a:gd name="T2" fmla="*/ 165 w 242"/>
                    <a:gd name="T3" fmla="*/ 31 h 270"/>
                    <a:gd name="T4" fmla="*/ 130 w 242"/>
                    <a:gd name="T5" fmla="*/ 13 h 270"/>
                    <a:gd name="T6" fmla="*/ 96 w 242"/>
                    <a:gd name="T7" fmla="*/ 3 h 270"/>
                    <a:gd name="T8" fmla="*/ 71 w 242"/>
                    <a:gd name="T9" fmla="*/ 0 h 270"/>
                    <a:gd name="T10" fmla="*/ 60 w 242"/>
                    <a:gd name="T11" fmla="*/ 2 h 270"/>
                    <a:gd name="T12" fmla="*/ 39 w 242"/>
                    <a:gd name="T13" fmla="*/ 7 h 270"/>
                    <a:gd name="T14" fmla="*/ 24 w 242"/>
                    <a:gd name="T15" fmla="*/ 15 h 270"/>
                    <a:gd name="T16" fmla="*/ 14 w 242"/>
                    <a:gd name="T17" fmla="*/ 28 h 270"/>
                    <a:gd name="T18" fmla="*/ 8 w 242"/>
                    <a:gd name="T19" fmla="*/ 41 h 270"/>
                    <a:gd name="T20" fmla="*/ 3 w 242"/>
                    <a:gd name="T21" fmla="*/ 76 h 270"/>
                    <a:gd name="T22" fmla="*/ 1 w 242"/>
                    <a:gd name="T23" fmla="*/ 119 h 270"/>
                    <a:gd name="T24" fmla="*/ 1 w 242"/>
                    <a:gd name="T25" fmla="*/ 162 h 270"/>
                    <a:gd name="T26" fmla="*/ 6 w 242"/>
                    <a:gd name="T27" fmla="*/ 205 h 270"/>
                    <a:gd name="T28" fmla="*/ 16 w 242"/>
                    <a:gd name="T29" fmla="*/ 240 h 270"/>
                    <a:gd name="T30" fmla="*/ 29 w 242"/>
                    <a:gd name="T31" fmla="*/ 258 h 270"/>
                    <a:gd name="T32" fmla="*/ 34 w 242"/>
                    <a:gd name="T33" fmla="*/ 262 h 270"/>
                    <a:gd name="T34" fmla="*/ 57 w 242"/>
                    <a:gd name="T35" fmla="*/ 270 h 270"/>
                    <a:gd name="T36" fmla="*/ 83 w 242"/>
                    <a:gd name="T37" fmla="*/ 268 h 270"/>
                    <a:gd name="T38" fmla="*/ 128 w 242"/>
                    <a:gd name="T39" fmla="*/ 262 h 270"/>
                    <a:gd name="T40" fmla="*/ 144 w 242"/>
                    <a:gd name="T41" fmla="*/ 262 h 270"/>
                    <a:gd name="T42" fmla="*/ 186 w 242"/>
                    <a:gd name="T43" fmla="*/ 262 h 270"/>
                    <a:gd name="T44" fmla="*/ 206 w 242"/>
                    <a:gd name="T45" fmla="*/ 255 h 270"/>
                    <a:gd name="T46" fmla="*/ 222 w 242"/>
                    <a:gd name="T47" fmla="*/ 240 h 270"/>
                    <a:gd name="T48" fmla="*/ 229 w 242"/>
                    <a:gd name="T49" fmla="*/ 229 h 270"/>
                    <a:gd name="T50" fmla="*/ 240 w 242"/>
                    <a:gd name="T51" fmla="*/ 197 h 270"/>
                    <a:gd name="T52" fmla="*/ 242 w 242"/>
                    <a:gd name="T53" fmla="*/ 175 h 270"/>
                    <a:gd name="T54" fmla="*/ 235 w 242"/>
                    <a:gd name="T55" fmla="*/ 125 h 270"/>
                    <a:gd name="T56" fmla="*/ 230 w 242"/>
                    <a:gd name="T57" fmla="*/ 104 h 270"/>
                    <a:gd name="T58" fmla="*/ 216 w 242"/>
                    <a:gd name="T59" fmla="*/ 73 h 270"/>
                    <a:gd name="T60" fmla="*/ 201 w 242"/>
                    <a:gd name="T61" fmla="*/ 55 h 270"/>
                    <a:gd name="T62" fmla="*/ 190 w 242"/>
                    <a:gd name="T63" fmla="*/ 47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42" h="270">
                      <a:moveTo>
                        <a:pt x="190" y="47"/>
                      </a:moveTo>
                      <a:lnTo>
                        <a:pt x="190" y="47"/>
                      </a:lnTo>
                      <a:lnTo>
                        <a:pt x="178" y="39"/>
                      </a:lnTo>
                      <a:lnTo>
                        <a:pt x="165" y="31"/>
                      </a:lnTo>
                      <a:lnTo>
                        <a:pt x="149" y="21"/>
                      </a:lnTo>
                      <a:lnTo>
                        <a:pt x="130" y="13"/>
                      </a:lnTo>
                      <a:lnTo>
                        <a:pt x="107" y="5"/>
                      </a:lnTo>
                      <a:lnTo>
                        <a:pt x="96" y="3"/>
                      </a:lnTo>
                      <a:lnTo>
                        <a:pt x="84" y="2"/>
                      </a:lnTo>
                      <a:lnTo>
                        <a:pt x="71" y="0"/>
                      </a:lnTo>
                      <a:lnTo>
                        <a:pt x="60" y="2"/>
                      </a:lnTo>
                      <a:lnTo>
                        <a:pt x="60" y="2"/>
                      </a:lnTo>
                      <a:lnTo>
                        <a:pt x="48" y="3"/>
                      </a:lnTo>
                      <a:lnTo>
                        <a:pt x="39" y="7"/>
                      </a:lnTo>
                      <a:lnTo>
                        <a:pt x="31" y="12"/>
                      </a:lnTo>
                      <a:lnTo>
                        <a:pt x="24" y="15"/>
                      </a:lnTo>
                      <a:lnTo>
                        <a:pt x="18" y="21"/>
                      </a:lnTo>
                      <a:lnTo>
                        <a:pt x="14" y="28"/>
                      </a:lnTo>
                      <a:lnTo>
                        <a:pt x="11" y="34"/>
                      </a:lnTo>
                      <a:lnTo>
                        <a:pt x="8" y="41"/>
                      </a:lnTo>
                      <a:lnTo>
                        <a:pt x="5" y="59"/>
                      </a:lnTo>
                      <a:lnTo>
                        <a:pt x="3" y="76"/>
                      </a:lnTo>
                      <a:lnTo>
                        <a:pt x="1" y="119"/>
                      </a:lnTo>
                      <a:lnTo>
                        <a:pt x="1" y="119"/>
                      </a:lnTo>
                      <a:lnTo>
                        <a:pt x="0" y="141"/>
                      </a:lnTo>
                      <a:lnTo>
                        <a:pt x="1" y="162"/>
                      </a:lnTo>
                      <a:lnTo>
                        <a:pt x="3" y="185"/>
                      </a:lnTo>
                      <a:lnTo>
                        <a:pt x="6" y="205"/>
                      </a:lnTo>
                      <a:lnTo>
                        <a:pt x="9" y="224"/>
                      </a:lnTo>
                      <a:lnTo>
                        <a:pt x="16" y="240"/>
                      </a:lnTo>
                      <a:lnTo>
                        <a:pt x="24" y="253"/>
                      </a:lnTo>
                      <a:lnTo>
                        <a:pt x="29" y="258"/>
                      </a:lnTo>
                      <a:lnTo>
                        <a:pt x="34" y="262"/>
                      </a:lnTo>
                      <a:lnTo>
                        <a:pt x="34" y="262"/>
                      </a:lnTo>
                      <a:lnTo>
                        <a:pt x="45" y="266"/>
                      </a:lnTo>
                      <a:lnTo>
                        <a:pt x="57" y="270"/>
                      </a:lnTo>
                      <a:lnTo>
                        <a:pt x="70" y="270"/>
                      </a:lnTo>
                      <a:lnTo>
                        <a:pt x="83" y="268"/>
                      </a:lnTo>
                      <a:lnTo>
                        <a:pt x="113" y="265"/>
                      </a:lnTo>
                      <a:lnTo>
                        <a:pt x="128" y="262"/>
                      </a:lnTo>
                      <a:lnTo>
                        <a:pt x="144" y="262"/>
                      </a:lnTo>
                      <a:lnTo>
                        <a:pt x="144" y="262"/>
                      </a:lnTo>
                      <a:lnTo>
                        <a:pt x="173" y="262"/>
                      </a:lnTo>
                      <a:lnTo>
                        <a:pt x="186" y="262"/>
                      </a:lnTo>
                      <a:lnTo>
                        <a:pt x="198" y="260"/>
                      </a:lnTo>
                      <a:lnTo>
                        <a:pt x="206" y="255"/>
                      </a:lnTo>
                      <a:lnTo>
                        <a:pt x="216" y="250"/>
                      </a:lnTo>
                      <a:lnTo>
                        <a:pt x="222" y="240"/>
                      </a:lnTo>
                      <a:lnTo>
                        <a:pt x="229" y="229"/>
                      </a:lnTo>
                      <a:lnTo>
                        <a:pt x="229" y="229"/>
                      </a:lnTo>
                      <a:lnTo>
                        <a:pt x="237" y="206"/>
                      </a:lnTo>
                      <a:lnTo>
                        <a:pt x="240" y="197"/>
                      </a:lnTo>
                      <a:lnTo>
                        <a:pt x="242" y="185"/>
                      </a:lnTo>
                      <a:lnTo>
                        <a:pt x="242" y="175"/>
                      </a:lnTo>
                      <a:lnTo>
                        <a:pt x="242" y="162"/>
                      </a:lnTo>
                      <a:lnTo>
                        <a:pt x="235" y="125"/>
                      </a:lnTo>
                      <a:lnTo>
                        <a:pt x="235" y="125"/>
                      </a:lnTo>
                      <a:lnTo>
                        <a:pt x="230" y="104"/>
                      </a:lnTo>
                      <a:lnTo>
                        <a:pt x="224" y="88"/>
                      </a:lnTo>
                      <a:lnTo>
                        <a:pt x="216" y="73"/>
                      </a:lnTo>
                      <a:lnTo>
                        <a:pt x="208" y="63"/>
                      </a:lnTo>
                      <a:lnTo>
                        <a:pt x="201" y="55"/>
                      </a:lnTo>
                      <a:lnTo>
                        <a:pt x="195" y="50"/>
                      </a:lnTo>
                      <a:lnTo>
                        <a:pt x="190" y="47"/>
                      </a:lnTo>
                      <a:lnTo>
                        <a:pt x="190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" name="Freeform 143">
                  <a:extLst>
                    <a:ext uri="{FF2B5EF4-FFF2-40B4-BE49-F238E27FC236}">
                      <a16:creationId xmlns:a16="http://schemas.microsoft.com/office/drawing/2014/main" id="{502DB919-70A7-4EEF-B310-948E6F4D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1675" y="5386389"/>
                  <a:ext cx="138113" cy="295275"/>
                </a:xfrm>
                <a:custGeom>
                  <a:avLst/>
                  <a:gdLst>
                    <a:gd name="T0" fmla="*/ 72 w 175"/>
                    <a:gd name="T1" fmla="*/ 2 h 372"/>
                    <a:gd name="T2" fmla="*/ 72 w 175"/>
                    <a:gd name="T3" fmla="*/ 2 h 372"/>
                    <a:gd name="T4" fmla="*/ 47 w 175"/>
                    <a:gd name="T5" fmla="*/ 12 h 372"/>
                    <a:gd name="T6" fmla="*/ 28 w 175"/>
                    <a:gd name="T7" fmla="*/ 25 h 372"/>
                    <a:gd name="T8" fmla="*/ 20 w 175"/>
                    <a:gd name="T9" fmla="*/ 31 h 372"/>
                    <a:gd name="T10" fmla="*/ 13 w 175"/>
                    <a:gd name="T11" fmla="*/ 37 h 372"/>
                    <a:gd name="T12" fmla="*/ 8 w 175"/>
                    <a:gd name="T13" fmla="*/ 44 h 372"/>
                    <a:gd name="T14" fmla="*/ 5 w 175"/>
                    <a:gd name="T15" fmla="*/ 50 h 372"/>
                    <a:gd name="T16" fmla="*/ 2 w 175"/>
                    <a:gd name="T17" fmla="*/ 59 h 372"/>
                    <a:gd name="T18" fmla="*/ 0 w 175"/>
                    <a:gd name="T19" fmla="*/ 67 h 372"/>
                    <a:gd name="T20" fmla="*/ 0 w 175"/>
                    <a:gd name="T21" fmla="*/ 75 h 372"/>
                    <a:gd name="T22" fmla="*/ 2 w 175"/>
                    <a:gd name="T23" fmla="*/ 83 h 372"/>
                    <a:gd name="T24" fmla="*/ 5 w 175"/>
                    <a:gd name="T25" fmla="*/ 91 h 372"/>
                    <a:gd name="T26" fmla="*/ 8 w 175"/>
                    <a:gd name="T27" fmla="*/ 101 h 372"/>
                    <a:gd name="T28" fmla="*/ 20 w 175"/>
                    <a:gd name="T29" fmla="*/ 119 h 372"/>
                    <a:gd name="T30" fmla="*/ 20 w 175"/>
                    <a:gd name="T31" fmla="*/ 119 h 372"/>
                    <a:gd name="T32" fmla="*/ 34 w 175"/>
                    <a:gd name="T33" fmla="*/ 137 h 372"/>
                    <a:gd name="T34" fmla="*/ 49 w 175"/>
                    <a:gd name="T35" fmla="*/ 153 h 372"/>
                    <a:gd name="T36" fmla="*/ 78 w 175"/>
                    <a:gd name="T37" fmla="*/ 182 h 372"/>
                    <a:gd name="T38" fmla="*/ 101 w 175"/>
                    <a:gd name="T39" fmla="*/ 203 h 372"/>
                    <a:gd name="T40" fmla="*/ 107 w 175"/>
                    <a:gd name="T41" fmla="*/ 211 h 372"/>
                    <a:gd name="T42" fmla="*/ 110 w 175"/>
                    <a:gd name="T43" fmla="*/ 216 h 372"/>
                    <a:gd name="T44" fmla="*/ 110 w 175"/>
                    <a:gd name="T45" fmla="*/ 216 h 372"/>
                    <a:gd name="T46" fmla="*/ 112 w 175"/>
                    <a:gd name="T47" fmla="*/ 245 h 372"/>
                    <a:gd name="T48" fmla="*/ 110 w 175"/>
                    <a:gd name="T49" fmla="*/ 299 h 372"/>
                    <a:gd name="T50" fmla="*/ 110 w 175"/>
                    <a:gd name="T51" fmla="*/ 372 h 372"/>
                    <a:gd name="T52" fmla="*/ 110 w 175"/>
                    <a:gd name="T53" fmla="*/ 372 h 372"/>
                    <a:gd name="T54" fmla="*/ 120 w 175"/>
                    <a:gd name="T55" fmla="*/ 352 h 372"/>
                    <a:gd name="T56" fmla="*/ 132 w 175"/>
                    <a:gd name="T57" fmla="*/ 330 h 372"/>
                    <a:gd name="T58" fmla="*/ 143 w 175"/>
                    <a:gd name="T59" fmla="*/ 301 h 372"/>
                    <a:gd name="T60" fmla="*/ 154 w 175"/>
                    <a:gd name="T61" fmla="*/ 268 h 372"/>
                    <a:gd name="T62" fmla="*/ 166 w 175"/>
                    <a:gd name="T63" fmla="*/ 231 h 372"/>
                    <a:gd name="T64" fmla="*/ 169 w 175"/>
                    <a:gd name="T65" fmla="*/ 211 h 372"/>
                    <a:gd name="T66" fmla="*/ 172 w 175"/>
                    <a:gd name="T67" fmla="*/ 192 h 372"/>
                    <a:gd name="T68" fmla="*/ 175 w 175"/>
                    <a:gd name="T69" fmla="*/ 171 h 372"/>
                    <a:gd name="T70" fmla="*/ 175 w 175"/>
                    <a:gd name="T71" fmla="*/ 151 h 372"/>
                    <a:gd name="T72" fmla="*/ 175 w 175"/>
                    <a:gd name="T73" fmla="*/ 151 h 372"/>
                    <a:gd name="T74" fmla="*/ 175 w 175"/>
                    <a:gd name="T75" fmla="*/ 132 h 372"/>
                    <a:gd name="T76" fmla="*/ 172 w 175"/>
                    <a:gd name="T77" fmla="*/ 114 h 372"/>
                    <a:gd name="T78" fmla="*/ 169 w 175"/>
                    <a:gd name="T79" fmla="*/ 98 h 372"/>
                    <a:gd name="T80" fmla="*/ 164 w 175"/>
                    <a:gd name="T81" fmla="*/ 81 h 372"/>
                    <a:gd name="T82" fmla="*/ 159 w 175"/>
                    <a:gd name="T83" fmla="*/ 67 h 372"/>
                    <a:gd name="T84" fmla="*/ 153 w 175"/>
                    <a:gd name="T85" fmla="*/ 54 h 372"/>
                    <a:gd name="T86" fmla="*/ 145 w 175"/>
                    <a:gd name="T87" fmla="*/ 42 h 372"/>
                    <a:gd name="T88" fmla="*/ 138 w 175"/>
                    <a:gd name="T89" fmla="*/ 33 h 372"/>
                    <a:gd name="T90" fmla="*/ 128 w 175"/>
                    <a:gd name="T91" fmla="*/ 23 h 372"/>
                    <a:gd name="T92" fmla="*/ 120 w 175"/>
                    <a:gd name="T93" fmla="*/ 15 h 372"/>
                    <a:gd name="T94" fmla="*/ 112 w 175"/>
                    <a:gd name="T95" fmla="*/ 10 h 372"/>
                    <a:gd name="T96" fmla="*/ 104 w 175"/>
                    <a:gd name="T97" fmla="*/ 5 h 372"/>
                    <a:gd name="T98" fmla="*/ 94 w 175"/>
                    <a:gd name="T99" fmla="*/ 2 h 372"/>
                    <a:gd name="T100" fmla="*/ 86 w 175"/>
                    <a:gd name="T101" fmla="*/ 0 h 372"/>
                    <a:gd name="T102" fmla="*/ 78 w 175"/>
                    <a:gd name="T103" fmla="*/ 0 h 372"/>
                    <a:gd name="T104" fmla="*/ 72 w 175"/>
                    <a:gd name="T105" fmla="*/ 2 h 372"/>
                    <a:gd name="T106" fmla="*/ 72 w 175"/>
                    <a:gd name="T107" fmla="*/ 2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5" h="372">
                      <a:moveTo>
                        <a:pt x="72" y="2"/>
                      </a:moveTo>
                      <a:lnTo>
                        <a:pt x="72" y="2"/>
                      </a:lnTo>
                      <a:lnTo>
                        <a:pt x="47" y="12"/>
                      </a:lnTo>
                      <a:lnTo>
                        <a:pt x="28" y="25"/>
                      </a:lnTo>
                      <a:lnTo>
                        <a:pt x="20" y="31"/>
                      </a:lnTo>
                      <a:lnTo>
                        <a:pt x="13" y="37"/>
                      </a:lnTo>
                      <a:lnTo>
                        <a:pt x="8" y="44"/>
                      </a:lnTo>
                      <a:lnTo>
                        <a:pt x="5" y="50"/>
                      </a:lnTo>
                      <a:lnTo>
                        <a:pt x="2" y="59"/>
                      </a:lnTo>
                      <a:lnTo>
                        <a:pt x="0" y="67"/>
                      </a:lnTo>
                      <a:lnTo>
                        <a:pt x="0" y="75"/>
                      </a:lnTo>
                      <a:lnTo>
                        <a:pt x="2" y="83"/>
                      </a:lnTo>
                      <a:lnTo>
                        <a:pt x="5" y="91"/>
                      </a:lnTo>
                      <a:lnTo>
                        <a:pt x="8" y="101"/>
                      </a:lnTo>
                      <a:lnTo>
                        <a:pt x="20" y="119"/>
                      </a:lnTo>
                      <a:lnTo>
                        <a:pt x="20" y="119"/>
                      </a:lnTo>
                      <a:lnTo>
                        <a:pt x="34" y="137"/>
                      </a:lnTo>
                      <a:lnTo>
                        <a:pt x="49" y="153"/>
                      </a:lnTo>
                      <a:lnTo>
                        <a:pt x="78" y="182"/>
                      </a:lnTo>
                      <a:lnTo>
                        <a:pt x="101" y="203"/>
                      </a:lnTo>
                      <a:lnTo>
                        <a:pt x="107" y="211"/>
                      </a:lnTo>
                      <a:lnTo>
                        <a:pt x="110" y="216"/>
                      </a:lnTo>
                      <a:lnTo>
                        <a:pt x="110" y="216"/>
                      </a:lnTo>
                      <a:lnTo>
                        <a:pt x="112" y="245"/>
                      </a:lnTo>
                      <a:lnTo>
                        <a:pt x="110" y="299"/>
                      </a:lnTo>
                      <a:lnTo>
                        <a:pt x="110" y="372"/>
                      </a:lnTo>
                      <a:lnTo>
                        <a:pt x="110" y="372"/>
                      </a:lnTo>
                      <a:lnTo>
                        <a:pt x="120" y="352"/>
                      </a:lnTo>
                      <a:lnTo>
                        <a:pt x="132" y="330"/>
                      </a:lnTo>
                      <a:lnTo>
                        <a:pt x="143" y="301"/>
                      </a:lnTo>
                      <a:lnTo>
                        <a:pt x="154" y="268"/>
                      </a:lnTo>
                      <a:lnTo>
                        <a:pt x="166" y="231"/>
                      </a:lnTo>
                      <a:lnTo>
                        <a:pt x="169" y="211"/>
                      </a:lnTo>
                      <a:lnTo>
                        <a:pt x="172" y="192"/>
                      </a:lnTo>
                      <a:lnTo>
                        <a:pt x="175" y="171"/>
                      </a:lnTo>
                      <a:lnTo>
                        <a:pt x="175" y="151"/>
                      </a:lnTo>
                      <a:lnTo>
                        <a:pt x="175" y="151"/>
                      </a:lnTo>
                      <a:lnTo>
                        <a:pt x="175" y="132"/>
                      </a:lnTo>
                      <a:lnTo>
                        <a:pt x="172" y="114"/>
                      </a:lnTo>
                      <a:lnTo>
                        <a:pt x="169" y="98"/>
                      </a:lnTo>
                      <a:lnTo>
                        <a:pt x="164" y="81"/>
                      </a:lnTo>
                      <a:lnTo>
                        <a:pt x="159" y="67"/>
                      </a:lnTo>
                      <a:lnTo>
                        <a:pt x="153" y="54"/>
                      </a:lnTo>
                      <a:lnTo>
                        <a:pt x="145" y="42"/>
                      </a:lnTo>
                      <a:lnTo>
                        <a:pt x="138" y="33"/>
                      </a:lnTo>
                      <a:lnTo>
                        <a:pt x="128" y="23"/>
                      </a:lnTo>
                      <a:lnTo>
                        <a:pt x="120" y="15"/>
                      </a:lnTo>
                      <a:lnTo>
                        <a:pt x="112" y="10"/>
                      </a:lnTo>
                      <a:lnTo>
                        <a:pt x="104" y="5"/>
                      </a:lnTo>
                      <a:lnTo>
                        <a:pt x="94" y="2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72" y="2"/>
                      </a:lnTo>
                      <a:lnTo>
                        <a:pt x="72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3" name="Freeform 144">
                  <a:extLst>
                    <a:ext uri="{FF2B5EF4-FFF2-40B4-BE49-F238E27FC236}">
                      <a16:creationId xmlns:a16="http://schemas.microsoft.com/office/drawing/2014/main" id="{D7FEE35E-19CF-4B4F-9198-E92E435EA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7675" y="5513389"/>
                  <a:ext cx="160338" cy="290513"/>
                </a:xfrm>
                <a:custGeom>
                  <a:avLst/>
                  <a:gdLst>
                    <a:gd name="T0" fmla="*/ 71 w 201"/>
                    <a:gd name="T1" fmla="*/ 5 h 367"/>
                    <a:gd name="T2" fmla="*/ 39 w 201"/>
                    <a:gd name="T3" fmla="*/ 28 h 367"/>
                    <a:gd name="T4" fmla="*/ 18 w 201"/>
                    <a:gd name="T5" fmla="*/ 54 h 367"/>
                    <a:gd name="T6" fmla="*/ 8 w 201"/>
                    <a:gd name="T7" fmla="*/ 77 h 367"/>
                    <a:gd name="T8" fmla="*/ 6 w 201"/>
                    <a:gd name="T9" fmla="*/ 96 h 367"/>
                    <a:gd name="T10" fmla="*/ 13 w 201"/>
                    <a:gd name="T11" fmla="*/ 129 h 367"/>
                    <a:gd name="T12" fmla="*/ 21 w 201"/>
                    <a:gd name="T13" fmla="*/ 151 h 367"/>
                    <a:gd name="T14" fmla="*/ 36 w 201"/>
                    <a:gd name="T15" fmla="*/ 185 h 367"/>
                    <a:gd name="T16" fmla="*/ 53 w 201"/>
                    <a:gd name="T17" fmla="*/ 215 h 367"/>
                    <a:gd name="T18" fmla="*/ 58 w 201"/>
                    <a:gd name="T19" fmla="*/ 219 h 367"/>
                    <a:gd name="T20" fmla="*/ 63 w 201"/>
                    <a:gd name="T21" fmla="*/ 228 h 367"/>
                    <a:gd name="T22" fmla="*/ 65 w 201"/>
                    <a:gd name="T23" fmla="*/ 241 h 367"/>
                    <a:gd name="T24" fmla="*/ 58 w 201"/>
                    <a:gd name="T25" fmla="*/ 263 h 367"/>
                    <a:gd name="T26" fmla="*/ 52 w 201"/>
                    <a:gd name="T27" fmla="*/ 278 h 367"/>
                    <a:gd name="T28" fmla="*/ 16 w 201"/>
                    <a:gd name="T29" fmla="*/ 331 h 367"/>
                    <a:gd name="T30" fmla="*/ 0 w 201"/>
                    <a:gd name="T31" fmla="*/ 356 h 367"/>
                    <a:gd name="T32" fmla="*/ 23 w 201"/>
                    <a:gd name="T33" fmla="*/ 364 h 367"/>
                    <a:gd name="T34" fmla="*/ 60 w 201"/>
                    <a:gd name="T35" fmla="*/ 367 h 367"/>
                    <a:gd name="T36" fmla="*/ 81 w 201"/>
                    <a:gd name="T37" fmla="*/ 364 h 367"/>
                    <a:gd name="T38" fmla="*/ 105 w 201"/>
                    <a:gd name="T39" fmla="*/ 353 h 367"/>
                    <a:gd name="T40" fmla="*/ 130 w 201"/>
                    <a:gd name="T41" fmla="*/ 336 h 367"/>
                    <a:gd name="T42" fmla="*/ 152 w 201"/>
                    <a:gd name="T43" fmla="*/ 317 h 367"/>
                    <a:gd name="T44" fmla="*/ 180 w 201"/>
                    <a:gd name="T45" fmla="*/ 280 h 367"/>
                    <a:gd name="T46" fmla="*/ 193 w 201"/>
                    <a:gd name="T47" fmla="*/ 242 h 367"/>
                    <a:gd name="T48" fmla="*/ 201 w 201"/>
                    <a:gd name="T49" fmla="*/ 174 h 367"/>
                    <a:gd name="T50" fmla="*/ 201 w 201"/>
                    <a:gd name="T51" fmla="*/ 159 h 367"/>
                    <a:gd name="T52" fmla="*/ 196 w 201"/>
                    <a:gd name="T53" fmla="*/ 129 h 367"/>
                    <a:gd name="T54" fmla="*/ 185 w 201"/>
                    <a:gd name="T55" fmla="*/ 98 h 367"/>
                    <a:gd name="T56" fmla="*/ 167 w 201"/>
                    <a:gd name="T57" fmla="*/ 65 h 367"/>
                    <a:gd name="T58" fmla="*/ 146 w 201"/>
                    <a:gd name="T59" fmla="*/ 38 h 367"/>
                    <a:gd name="T60" fmla="*/ 125 w 201"/>
                    <a:gd name="T61" fmla="*/ 16 h 367"/>
                    <a:gd name="T62" fmla="*/ 102 w 201"/>
                    <a:gd name="T63" fmla="*/ 4 h 367"/>
                    <a:gd name="T64" fmla="*/ 81 w 201"/>
                    <a:gd name="T65" fmla="*/ 2 h 367"/>
                    <a:gd name="T66" fmla="*/ 71 w 201"/>
                    <a:gd name="T67" fmla="*/ 5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1" h="367">
                      <a:moveTo>
                        <a:pt x="71" y="5"/>
                      </a:moveTo>
                      <a:lnTo>
                        <a:pt x="71" y="5"/>
                      </a:lnTo>
                      <a:lnTo>
                        <a:pt x="55" y="16"/>
                      </a:lnTo>
                      <a:lnTo>
                        <a:pt x="39" y="28"/>
                      </a:lnTo>
                      <a:lnTo>
                        <a:pt x="27" y="41"/>
                      </a:lnTo>
                      <a:lnTo>
                        <a:pt x="18" y="54"/>
                      </a:lnTo>
                      <a:lnTo>
                        <a:pt x="10" y="68"/>
                      </a:lnTo>
                      <a:lnTo>
                        <a:pt x="8" y="77"/>
                      </a:lnTo>
                      <a:lnTo>
                        <a:pt x="6" y="86"/>
                      </a:lnTo>
                      <a:lnTo>
                        <a:pt x="6" y="96"/>
                      </a:lnTo>
                      <a:lnTo>
                        <a:pt x="8" y="106"/>
                      </a:lnTo>
                      <a:lnTo>
                        <a:pt x="13" y="129"/>
                      </a:lnTo>
                      <a:lnTo>
                        <a:pt x="13" y="129"/>
                      </a:lnTo>
                      <a:lnTo>
                        <a:pt x="21" y="151"/>
                      </a:lnTo>
                      <a:lnTo>
                        <a:pt x="27" y="171"/>
                      </a:lnTo>
                      <a:lnTo>
                        <a:pt x="36" y="185"/>
                      </a:lnTo>
                      <a:lnTo>
                        <a:pt x="44" y="198"/>
                      </a:lnTo>
                      <a:lnTo>
                        <a:pt x="53" y="215"/>
                      </a:lnTo>
                      <a:lnTo>
                        <a:pt x="58" y="219"/>
                      </a:lnTo>
                      <a:lnTo>
                        <a:pt x="58" y="219"/>
                      </a:lnTo>
                      <a:lnTo>
                        <a:pt x="60" y="223"/>
                      </a:lnTo>
                      <a:lnTo>
                        <a:pt x="63" y="228"/>
                      </a:lnTo>
                      <a:lnTo>
                        <a:pt x="65" y="234"/>
                      </a:lnTo>
                      <a:lnTo>
                        <a:pt x="65" y="241"/>
                      </a:lnTo>
                      <a:lnTo>
                        <a:pt x="63" y="252"/>
                      </a:lnTo>
                      <a:lnTo>
                        <a:pt x="58" y="263"/>
                      </a:lnTo>
                      <a:lnTo>
                        <a:pt x="52" y="278"/>
                      </a:lnTo>
                      <a:lnTo>
                        <a:pt x="52" y="278"/>
                      </a:lnTo>
                      <a:lnTo>
                        <a:pt x="34" y="307"/>
                      </a:lnTo>
                      <a:lnTo>
                        <a:pt x="16" y="331"/>
                      </a:lnTo>
                      <a:lnTo>
                        <a:pt x="0" y="356"/>
                      </a:lnTo>
                      <a:lnTo>
                        <a:pt x="0" y="356"/>
                      </a:lnTo>
                      <a:lnTo>
                        <a:pt x="11" y="361"/>
                      </a:lnTo>
                      <a:lnTo>
                        <a:pt x="23" y="364"/>
                      </a:lnTo>
                      <a:lnTo>
                        <a:pt x="40" y="367"/>
                      </a:lnTo>
                      <a:lnTo>
                        <a:pt x="60" y="367"/>
                      </a:lnTo>
                      <a:lnTo>
                        <a:pt x="70" y="366"/>
                      </a:lnTo>
                      <a:lnTo>
                        <a:pt x="81" y="364"/>
                      </a:lnTo>
                      <a:lnTo>
                        <a:pt x="92" y="359"/>
                      </a:lnTo>
                      <a:lnTo>
                        <a:pt x="105" y="353"/>
                      </a:lnTo>
                      <a:lnTo>
                        <a:pt x="117" y="346"/>
                      </a:lnTo>
                      <a:lnTo>
                        <a:pt x="130" y="336"/>
                      </a:lnTo>
                      <a:lnTo>
                        <a:pt x="130" y="336"/>
                      </a:lnTo>
                      <a:lnTo>
                        <a:pt x="152" y="317"/>
                      </a:lnTo>
                      <a:lnTo>
                        <a:pt x="169" y="297"/>
                      </a:lnTo>
                      <a:lnTo>
                        <a:pt x="180" y="280"/>
                      </a:lnTo>
                      <a:lnTo>
                        <a:pt x="188" y="260"/>
                      </a:lnTo>
                      <a:lnTo>
                        <a:pt x="193" y="242"/>
                      </a:lnTo>
                      <a:lnTo>
                        <a:pt x="196" y="221"/>
                      </a:lnTo>
                      <a:lnTo>
                        <a:pt x="201" y="174"/>
                      </a:lnTo>
                      <a:lnTo>
                        <a:pt x="201" y="174"/>
                      </a:lnTo>
                      <a:lnTo>
                        <a:pt x="201" y="159"/>
                      </a:lnTo>
                      <a:lnTo>
                        <a:pt x="200" y="145"/>
                      </a:lnTo>
                      <a:lnTo>
                        <a:pt x="196" y="129"/>
                      </a:lnTo>
                      <a:lnTo>
                        <a:pt x="191" y="114"/>
                      </a:lnTo>
                      <a:lnTo>
                        <a:pt x="185" y="98"/>
                      </a:lnTo>
                      <a:lnTo>
                        <a:pt x="177" y="81"/>
                      </a:lnTo>
                      <a:lnTo>
                        <a:pt x="167" y="65"/>
                      </a:lnTo>
                      <a:lnTo>
                        <a:pt x="157" y="51"/>
                      </a:lnTo>
                      <a:lnTo>
                        <a:pt x="146" y="38"/>
                      </a:lnTo>
                      <a:lnTo>
                        <a:pt x="136" y="26"/>
                      </a:lnTo>
                      <a:lnTo>
                        <a:pt x="125" y="16"/>
                      </a:lnTo>
                      <a:lnTo>
                        <a:pt x="113" y="8"/>
                      </a:lnTo>
                      <a:lnTo>
                        <a:pt x="102" y="4"/>
                      </a:lnTo>
                      <a:lnTo>
                        <a:pt x="91" y="0"/>
                      </a:lnTo>
                      <a:lnTo>
                        <a:pt x="81" y="2"/>
                      </a:lnTo>
                      <a:lnTo>
                        <a:pt x="71" y="5"/>
                      </a:lnTo>
                      <a:lnTo>
                        <a:pt x="7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4" name="Freeform 145">
                  <a:extLst>
                    <a:ext uri="{FF2B5EF4-FFF2-40B4-BE49-F238E27FC236}">
                      <a16:creationId xmlns:a16="http://schemas.microsoft.com/office/drawing/2014/main" id="{E56E8E9B-977B-4083-824D-66916C4B5B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350" y="5454651"/>
                  <a:ext cx="20638" cy="114300"/>
                </a:xfrm>
                <a:custGeom>
                  <a:avLst/>
                  <a:gdLst>
                    <a:gd name="T0" fmla="*/ 26 w 26"/>
                    <a:gd name="T1" fmla="*/ 0 h 143"/>
                    <a:gd name="T2" fmla="*/ 26 w 26"/>
                    <a:gd name="T3" fmla="*/ 0 h 143"/>
                    <a:gd name="T4" fmla="*/ 22 w 26"/>
                    <a:gd name="T5" fmla="*/ 5 h 143"/>
                    <a:gd name="T6" fmla="*/ 13 w 26"/>
                    <a:gd name="T7" fmla="*/ 21 h 143"/>
                    <a:gd name="T8" fmla="*/ 8 w 26"/>
                    <a:gd name="T9" fmla="*/ 31 h 143"/>
                    <a:gd name="T10" fmla="*/ 4 w 26"/>
                    <a:gd name="T11" fmla="*/ 42 h 143"/>
                    <a:gd name="T12" fmla="*/ 1 w 26"/>
                    <a:gd name="T13" fmla="*/ 57 h 143"/>
                    <a:gd name="T14" fmla="*/ 0 w 26"/>
                    <a:gd name="T15" fmla="*/ 72 h 143"/>
                    <a:gd name="T16" fmla="*/ 0 w 26"/>
                    <a:gd name="T17" fmla="*/ 143 h 143"/>
                    <a:gd name="T18" fmla="*/ 26 w 26"/>
                    <a:gd name="T1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143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2" y="5"/>
                      </a:lnTo>
                      <a:lnTo>
                        <a:pt x="13" y="21"/>
                      </a:lnTo>
                      <a:lnTo>
                        <a:pt x="8" y="31"/>
                      </a:lnTo>
                      <a:lnTo>
                        <a:pt x="4" y="42"/>
                      </a:lnTo>
                      <a:lnTo>
                        <a:pt x="1" y="57"/>
                      </a:lnTo>
                      <a:lnTo>
                        <a:pt x="0" y="72"/>
                      </a:lnTo>
                      <a:lnTo>
                        <a:pt x="0" y="143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5" name="Freeform 146">
                  <a:extLst>
                    <a:ext uri="{FF2B5EF4-FFF2-40B4-BE49-F238E27FC236}">
                      <a16:creationId xmlns:a16="http://schemas.microsoft.com/office/drawing/2014/main" id="{614FDB45-5565-4949-AD05-B35449496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350" y="5454651"/>
                  <a:ext cx="20638" cy="114300"/>
                </a:xfrm>
                <a:custGeom>
                  <a:avLst/>
                  <a:gdLst>
                    <a:gd name="T0" fmla="*/ 26 w 26"/>
                    <a:gd name="T1" fmla="*/ 0 h 143"/>
                    <a:gd name="T2" fmla="*/ 26 w 26"/>
                    <a:gd name="T3" fmla="*/ 0 h 143"/>
                    <a:gd name="T4" fmla="*/ 22 w 26"/>
                    <a:gd name="T5" fmla="*/ 5 h 143"/>
                    <a:gd name="T6" fmla="*/ 13 w 26"/>
                    <a:gd name="T7" fmla="*/ 21 h 143"/>
                    <a:gd name="T8" fmla="*/ 8 w 26"/>
                    <a:gd name="T9" fmla="*/ 31 h 143"/>
                    <a:gd name="T10" fmla="*/ 4 w 26"/>
                    <a:gd name="T11" fmla="*/ 42 h 143"/>
                    <a:gd name="T12" fmla="*/ 1 w 26"/>
                    <a:gd name="T13" fmla="*/ 57 h 143"/>
                    <a:gd name="T14" fmla="*/ 0 w 26"/>
                    <a:gd name="T15" fmla="*/ 72 h 143"/>
                    <a:gd name="T16" fmla="*/ 0 w 26"/>
                    <a:gd name="T17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43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2" y="5"/>
                      </a:lnTo>
                      <a:lnTo>
                        <a:pt x="13" y="21"/>
                      </a:lnTo>
                      <a:lnTo>
                        <a:pt x="8" y="31"/>
                      </a:lnTo>
                      <a:lnTo>
                        <a:pt x="4" y="42"/>
                      </a:lnTo>
                      <a:lnTo>
                        <a:pt x="1" y="57"/>
                      </a:lnTo>
                      <a:lnTo>
                        <a:pt x="0" y="72"/>
                      </a:lnTo>
                      <a:lnTo>
                        <a:pt x="0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" name="Freeform 147">
                  <a:extLst>
                    <a:ext uri="{FF2B5EF4-FFF2-40B4-BE49-F238E27FC236}">
                      <a16:creationId xmlns:a16="http://schemas.microsoft.com/office/drawing/2014/main" id="{6EAFA57E-5525-4CD3-8EAC-D993FDCDB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5875" y="5532439"/>
                  <a:ext cx="55563" cy="103188"/>
                </a:xfrm>
                <a:custGeom>
                  <a:avLst/>
                  <a:gdLst>
                    <a:gd name="T0" fmla="*/ 5 w 70"/>
                    <a:gd name="T1" fmla="*/ 0 h 129"/>
                    <a:gd name="T2" fmla="*/ 5 w 70"/>
                    <a:gd name="T3" fmla="*/ 0 h 129"/>
                    <a:gd name="T4" fmla="*/ 3 w 70"/>
                    <a:gd name="T5" fmla="*/ 9 h 129"/>
                    <a:gd name="T6" fmla="*/ 0 w 70"/>
                    <a:gd name="T7" fmla="*/ 24 h 129"/>
                    <a:gd name="T8" fmla="*/ 0 w 70"/>
                    <a:gd name="T9" fmla="*/ 32 h 129"/>
                    <a:gd name="T10" fmla="*/ 1 w 70"/>
                    <a:gd name="T11" fmla="*/ 42 h 129"/>
                    <a:gd name="T12" fmla="*/ 5 w 70"/>
                    <a:gd name="T13" fmla="*/ 52 h 129"/>
                    <a:gd name="T14" fmla="*/ 11 w 70"/>
                    <a:gd name="T15" fmla="*/ 65 h 129"/>
                    <a:gd name="T16" fmla="*/ 11 w 70"/>
                    <a:gd name="T17" fmla="*/ 65 h 129"/>
                    <a:gd name="T18" fmla="*/ 19 w 70"/>
                    <a:gd name="T19" fmla="*/ 78 h 129"/>
                    <a:gd name="T20" fmla="*/ 29 w 70"/>
                    <a:gd name="T21" fmla="*/ 89 h 129"/>
                    <a:gd name="T22" fmla="*/ 49 w 70"/>
                    <a:gd name="T23" fmla="*/ 110 h 129"/>
                    <a:gd name="T24" fmla="*/ 63 w 70"/>
                    <a:gd name="T25" fmla="*/ 125 h 129"/>
                    <a:gd name="T26" fmla="*/ 70 w 70"/>
                    <a:gd name="T27" fmla="*/ 129 h 129"/>
                    <a:gd name="T28" fmla="*/ 5 w 70"/>
                    <a:gd name="T29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0" h="12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9"/>
                      </a:ln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1" y="42"/>
                      </a:lnTo>
                      <a:lnTo>
                        <a:pt x="5" y="52"/>
                      </a:lnTo>
                      <a:lnTo>
                        <a:pt x="11" y="65"/>
                      </a:lnTo>
                      <a:lnTo>
                        <a:pt x="11" y="65"/>
                      </a:lnTo>
                      <a:lnTo>
                        <a:pt x="19" y="78"/>
                      </a:lnTo>
                      <a:lnTo>
                        <a:pt x="29" y="89"/>
                      </a:lnTo>
                      <a:lnTo>
                        <a:pt x="49" y="110"/>
                      </a:lnTo>
                      <a:lnTo>
                        <a:pt x="63" y="125"/>
                      </a:lnTo>
                      <a:lnTo>
                        <a:pt x="70" y="129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" name="Freeform 148">
                  <a:extLst>
                    <a:ext uri="{FF2B5EF4-FFF2-40B4-BE49-F238E27FC236}">
                      <a16:creationId xmlns:a16="http://schemas.microsoft.com/office/drawing/2014/main" id="{53E29D44-BC53-427B-BE61-BA32500C7D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5875" y="5532439"/>
                  <a:ext cx="55563" cy="103188"/>
                </a:xfrm>
                <a:custGeom>
                  <a:avLst/>
                  <a:gdLst>
                    <a:gd name="T0" fmla="*/ 5 w 70"/>
                    <a:gd name="T1" fmla="*/ 0 h 129"/>
                    <a:gd name="T2" fmla="*/ 5 w 70"/>
                    <a:gd name="T3" fmla="*/ 0 h 129"/>
                    <a:gd name="T4" fmla="*/ 3 w 70"/>
                    <a:gd name="T5" fmla="*/ 9 h 129"/>
                    <a:gd name="T6" fmla="*/ 0 w 70"/>
                    <a:gd name="T7" fmla="*/ 24 h 129"/>
                    <a:gd name="T8" fmla="*/ 0 w 70"/>
                    <a:gd name="T9" fmla="*/ 32 h 129"/>
                    <a:gd name="T10" fmla="*/ 1 w 70"/>
                    <a:gd name="T11" fmla="*/ 42 h 129"/>
                    <a:gd name="T12" fmla="*/ 5 w 70"/>
                    <a:gd name="T13" fmla="*/ 52 h 129"/>
                    <a:gd name="T14" fmla="*/ 11 w 70"/>
                    <a:gd name="T15" fmla="*/ 65 h 129"/>
                    <a:gd name="T16" fmla="*/ 11 w 70"/>
                    <a:gd name="T17" fmla="*/ 65 h 129"/>
                    <a:gd name="T18" fmla="*/ 19 w 70"/>
                    <a:gd name="T19" fmla="*/ 78 h 129"/>
                    <a:gd name="T20" fmla="*/ 29 w 70"/>
                    <a:gd name="T21" fmla="*/ 89 h 129"/>
                    <a:gd name="T22" fmla="*/ 49 w 70"/>
                    <a:gd name="T23" fmla="*/ 110 h 129"/>
                    <a:gd name="T24" fmla="*/ 63 w 70"/>
                    <a:gd name="T25" fmla="*/ 125 h 129"/>
                    <a:gd name="T26" fmla="*/ 70 w 70"/>
                    <a:gd name="T27" fmla="*/ 129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0" h="12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9"/>
                      </a:lnTo>
                      <a:lnTo>
                        <a:pt x="0" y="24"/>
                      </a:lnTo>
                      <a:lnTo>
                        <a:pt x="0" y="32"/>
                      </a:lnTo>
                      <a:lnTo>
                        <a:pt x="1" y="42"/>
                      </a:lnTo>
                      <a:lnTo>
                        <a:pt x="5" y="52"/>
                      </a:lnTo>
                      <a:lnTo>
                        <a:pt x="11" y="65"/>
                      </a:lnTo>
                      <a:lnTo>
                        <a:pt x="11" y="65"/>
                      </a:lnTo>
                      <a:lnTo>
                        <a:pt x="19" y="78"/>
                      </a:lnTo>
                      <a:lnTo>
                        <a:pt x="29" y="89"/>
                      </a:lnTo>
                      <a:lnTo>
                        <a:pt x="49" y="110"/>
                      </a:lnTo>
                      <a:lnTo>
                        <a:pt x="63" y="125"/>
                      </a:lnTo>
                      <a:lnTo>
                        <a:pt x="70" y="12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" name="Freeform 149">
                  <a:extLst>
                    <a:ext uri="{FF2B5EF4-FFF2-40B4-BE49-F238E27FC236}">
                      <a16:creationId xmlns:a16="http://schemas.microsoft.com/office/drawing/2014/main" id="{450F96B9-E125-4BEC-9AC8-46F987006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6975" y="5578476"/>
                  <a:ext cx="61913" cy="61913"/>
                </a:xfrm>
                <a:custGeom>
                  <a:avLst/>
                  <a:gdLst>
                    <a:gd name="T0" fmla="*/ 0 w 78"/>
                    <a:gd name="T1" fmla="*/ 78 h 78"/>
                    <a:gd name="T2" fmla="*/ 0 w 78"/>
                    <a:gd name="T3" fmla="*/ 78 h 78"/>
                    <a:gd name="T4" fmla="*/ 3 w 78"/>
                    <a:gd name="T5" fmla="*/ 68 h 78"/>
                    <a:gd name="T6" fmla="*/ 10 w 78"/>
                    <a:gd name="T7" fmla="*/ 49 h 78"/>
                    <a:gd name="T8" fmla="*/ 16 w 78"/>
                    <a:gd name="T9" fmla="*/ 37 h 78"/>
                    <a:gd name="T10" fmla="*/ 23 w 78"/>
                    <a:gd name="T11" fmla="*/ 26 h 78"/>
                    <a:gd name="T12" fmla="*/ 31 w 78"/>
                    <a:gd name="T13" fmla="*/ 18 h 78"/>
                    <a:gd name="T14" fmla="*/ 34 w 78"/>
                    <a:gd name="T15" fmla="*/ 15 h 78"/>
                    <a:gd name="T16" fmla="*/ 39 w 78"/>
                    <a:gd name="T17" fmla="*/ 13 h 78"/>
                    <a:gd name="T18" fmla="*/ 39 w 78"/>
                    <a:gd name="T19" fmla="*/ 13 h 78"/>
                    <a:gd name="T20" fmla="*/ 68 w 78"/>
                    <a:gd name="T21" fmla="*/ 3 h 78"/>
                    <a:gd name="T22" fmla="*/ 78 w 78"/>
                    <a:gd name="T23" fmla="*/ 0 h 78"/>
                    <a:gd name="T24" fmla="*/ 0 w 78"/>
                    <a:gd name="T2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8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" y="68"/>
                      </a:lnTo>
                      <a:lnTo>
                        <a:pt x="10" y="49"/>
                      </a:lnTo>
                      <a:lnTo>
                        <a:pt x="16" y="37"/>
                      </a:lnTo>
                      <a:lnTo>
                        <a:pt x="23" y="26"/>
                      </a:lnTo>
                      <a:lnTo>
                        <a:pt x="31" y="18"/>
                      </a:lnTo>
                      <a:lnTo>
                        <a:pt x="34" y="15"/>
                      </a:lnTo>
                      <a:lnTo>
                        <a:pt x="39" y="13"/>
                      </a:lnTo>
                      <a:lnTo>
                        <a:pt x="39" y="13"/>
                      </a:lnTo>
                      <a:lnTo>
                        <a:pt x="68" y="3"/>
                      </a:lnTo>
                      <a:lnTo>
                        <a:pt x="78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" name="Freeform 150">
                  <a:extLst>
                    <a:ext uri="{FF2B5EF4-FFF2-40B4-BE49-F238E27FC236}">
                      <a16:creationId xmlns:a16="http://schemas.microsoft.com/office/drawing/2014/main" id="{372BA4E8-923B-442E-B9EF-A6607D0A2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6975" y="5578476"/>
                  <a:ext cx="61913" cy="61913"/>
                </a:xfrm>
                <a:custGeom>
                  <a:avLst/>
                  <a:gdLst>
                    <a:gd name="T0" fmla="*/ 0 w 78"/>
                    <a:gd name="T1" fmla="*/ 78 h 78"/>
                    <a:gd name="T2" fmla="*/ 0 w 78"/>
                    <a:gd name="T3" fmla="*/ 78 h 78"/>
                    <a:gd name="T4" fmla="*/ 3 w 78"/>
                    <a:gd name="T5" fmla="*/ 68 h 78"/>
                    <a:gd name="T6" fmla="*/ 10 w 78"/>
                    <a:gd name="T7" fmla="*/ 49 h 78"/>
                    <a:gd name="T8" fmla="*/ 16 w 78"/>
                    <a:gd name="T9" fmla="*/ 37 h 78"/>
                    <a:gd name="T10" fmla="*/ 23 w 78"/>
                    <a:gd name="T11" fmla="*/ 26 h 78"/>
                    <a:gd name="T12" fmla="*/ 31 w 78"/>
                    <a:gd name="T13" fmla="*/ 18 h 78"/>
                    <a:gd name="T14" fmla="*/ 34 w 78"/>
                    <a:gd name="T15" fmla="*/ 15 h 78"/>
                    <a:gd name="T16" fmla="*/ 39 w 78"/>
                    <a:gd name="T17" fmla="*/ 13 h 78"/>
                    <a:gd name="T18" fmla="*/ 39 w 78"/>
                    <a:gd name="T19" fmla="*/ 13 h 78"/>
                    <a:gd name="T20" fmla="*/ 68 w 78"/>
                    <a:gd name="T21" fmla="*/ 3 h 78"/>
                    <a:gd name="T22" fmla="*/ 78 w 78"/>
                    <a:gd name="T2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3" y="68"/>
                      </a:lnTo>
                      <a:lnTo>
                        <a:pt x="10" y="49"/>
                      </a:lnTo>
                      <a:lnTo>
                        <a:pt x="16" y="37"/>
                      </a:lnTo>
                      <a:lnTo>
                        <a:pt x="23" y="26"/>
                      </a:lnTo>
                      <a:lnTo>
                        <a:pt x="31" y="18"/>
                      </a:lnTo>
                      <a:lnTo>
                        <a:pt x="34" y="15"/>
                      </a:lnTo>
                      <a:lnTo>
                        <a:pt x="39" y="13"/>
                      </a:lnTo>
                      <a:lnTo>
                        <a:pt x="39" y="13"/>
                      </a:lnTo>
                      <a:lnTo>
                        <a:pt x="68" y="3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" name="Freeform 151">
                  <a:extLst>
                    <a:ext uri="{FF2B5EF4-FFF2-40B4-BE49-F238E27FC236}">
                      <a16:creationId xmlns:a16="http://schemas.microsoft.com/office/drawing/2014/main" id="{BAC42395-F804-4D23-8047-9A38E81B9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250" y="5770564"/>
                  <a:ext cx="169863" cy="71438"/>
                </a:xfrm>
                <a:custGeom>
                  <a:avLst/>
                  <a:gdLst>
                    <a:gd name="T0" fmla="*/ 214 w 214"/>
                    <a:gd name="T1" fmla="*/ 5 h 89"/>
                    <a:gd name="T2" fmla="*/ 214 w 214"/>
                    <a:gd name="T3" fmla="*/ 5 h 89"/>
                    <a:gd name="T4" fmla="*/ 209 w 214"/>
                    <a:gd name="T5" fmla="*/ 5 h 89"/>
                    <a:gd name="T6" fmla="*/ 203 w 214"/>
                    <a:gd name="T7" fmla="*/ 3 h 89"/>
                    <a:gd name="T8" fmla="*/ 177 w 214"/>
                    <a:gd name="T9" fmla="*/ 0 h 89"/>
                    <a:gd name="T10" fmla="*/ 161 w 214"/>
                    <a:gd name="T11" fmla="*/ 0 h 89"/>
                    <a:gd name="T12" fmla="*/ 141 w 214"/>
                    <a:gd name="T13" fmla="*/ 2 h 89"/>
                    <a:gd name="T14" fmla="*/ 120 w 214"/>
                    <a:gd name="T15" fmla="*/ 5 h 89"/>
                    <a:gd name="T16" fmla="*/ 97 w 214"/>
                    <a:gd name="T17" fmla="*/ 11 h 89"/>
                    <a:gd name="T18" fmla="*/ 97 w 214"/>
                    <a:gd name="T19" fmla="*/ 11 h 89"/>
                    <a:gd name="T20" fmla="*/ 75 w 214"/>
                    <a:gd name="T21" fmla="*/ 21 h 89"/>
                    <a:gd name="T22" fmla="*/ 55 w 214"/>
                    <a:gd name="T23" fmla="*/ 32 h 89"/>
                    <a:gd name="T24" fmla="*/ 39 w 214"/>
                    <a:gd name="T25" fmla="*/ 45 h 89"/>
                    <a:gd name="T26" fmla="*/ 24 w 214"/>
                    <a:gd name="T27" fmla="*/ 58 h 89"/>
                    <a:gd name="T28" fmla="*/ 15 w 214"/>
                    <a:gd name="T29" fmla="*/ 70 h 89"/>
                    <a:gd name="T30" fmla="*/ 7 w 214"/>
                    <a:gd name="T31" fmla="*/ 80 h 89"/>
                    <a:gd name="T32" fmla="*/ 0 w 214"/>
                    <a:gd name="T33" fmla="*/ 89 h 89"/>
                    <a:gd name="T34" fmla="*/ 214 w 214"/>
                    <a:gd name="T35" fmla="*/ 5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4" h="89">
                      <a:moveTo>
                        <a:pt x="214" y="5"/>
                      </a:moveTo>
                      <a:lnTo>
                        <a:pt x="214" y="5"/>
                      </a:lnTo>
                      <a:lnTo>
                        <a:pt x="209" y="5"/>
                      </a:lnTo>
                      <a:lnTo>
                        <a:pt x="203" y="3"/>
                      </a:lnTo>
                      <a:lnTo>
                        <a:pt x="177" y="0"/>
                      </a:lnTo>
                      <a:lnTo>
                        <a:pt x="161" y="0"/>
                      </a:lnTo>
                      <a:lnTo>
                        <a:pt x="141" y="2"/>
                      </a:lnTo>
                      <a:lnTo>
                        <a:pt x="120" y="5"/>
                      </a:lnTo>
                      <a:lnTo>
                        <a:pt x="97" y="11"/>
                      </a:lnTo>
                      <a:lnTo>
                        <a:pt x="97" y="11"/>
                      </a:lnTo>
                      <a:lnTo>
                        <a:pt x="75" y="21"/>
                      </a:lnTo>
                      <a:lnTo>
                        <a:pt x="55" y="32"/>
                      </a:lnTo>
                      <a:lnTo>
                        <a:pt x="39" y="45"/>
                      </a:lnTo>
                      <a:lnTo>
                        <a:pt x="24" y="58"/>
                      </a:lnTo>
                      <a:lnTo>
                        <a:pt x="15" y="70"/>
                      </a:lnTo>
                      <a:lnTo>
                        <a:pt x="7" y="80"/>
                      </a:lnTo>
                      <a:lnTo>
                        <a:pt x="0" y="89"/>
                      </a:lnTo>
                      <a:lnTo>
                        <a:pt x="214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1" name="Freeform 152">
                  <a:extLst>
                    <a:ext uri="{FF2B5EF4-FFF2-40B4-BE49-F238E27FC236}">
                      <a16:creationId xmlns:a16="http://schemas.microsoft.com/office/drawing/2014/main" id="{02C3F827-AE95-4DD4-8637-C339BFB24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250" y="5770564"/>
                  <a:ext cx="169863" cy="71438"/>
                </a:xfrm>
                <a:custGeom>
                  <a:avLst/>
                  <a:gdLst>
                    <a:gd name="T0" fmla="*/ 214 w 214"/>
                    <a:gd name="T1" fmla="*/ 5 h 89"/>
                    <a:gd name="T2" fmla="*/ 214 w 214"/>
                    <a:gd name="T3" fmla="*/ 5 h 89"/>
                    <a:gd name="T4" fmla="*/ 209 w 214"/>
                    <a:gd name="T5" fmla="*/ 5 h 89"/>
                    <a:gd name="T6" fmla="*/ 203 w 214"/>
                    <a:gd name="T7" fmla="*/ 3 h 89"/>
                    <a:gd name="T8" fmla="*/ 177 w 214"/>
                    <a:gd name="T9" fmla="*/ 0 h 89"/>
                    <a:gd name="T10" fmla="*/ 161 w 214"/>
                    <a:gd name="T11" fmla="*/ 0 h 89"/>
                    <a:gd name="T12" fmla="*/ 141 w 214"/>
                    <a:gd name="T13" fmla="*/ 2 h 89"/>
                    <a:gd name="T14" fmla="*/ 120 w 214"/>
                    <a:gd name="T15" fmla="*/ 5 h 89"/>
                    <a:gd name="T16" fmla="*/ 97 w 214"/>
                    <a:gd name="T17" fmla="*/ 11 h 89"/>
                    <a:gd name="T18" fmla="*/ 97 w 214"/>
                    <a:gd name="T19" fmla="*/ 11 h 89"/>
                    <a:gd name="T20" fmla="*/ 75 w 214"/>
                    <a:gd name="T21" fmla="*/ 21 h 89"/>
                    <a:gd name="T22" fmla="*/ 55 w 214"/>
                    <a:gd name="T23" fmla="*/ 32 h 89"/>
                    <a:gd name="T24" fmla="*/ 39 w 214"/>
                    <a:gd name="T25" fmla="*/ 45 h 89"/>
                    <a:gd name="T26" fmla="*/ 24 w 214"/>
                    <a:gd name="T27" fmla="*/ 58 h 89"/>
                    <a:gd name="T28" fmla="*/ 15 w 214"/>
                    <a:gd name="T29" fmla="*/ 70 h 89"/>
                    <a:gd name="T30" fmla="*/ 7 w 214"/>
                    <a:gd name="T31" fmla="*/ 80 h 89"/>
                    <a:gd name="T32" fmla="*/ 0 w 214"/>
                    <a:gd name="T33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4" h="89">
                      <a:moveTo>
                        <a:pt x="214" y="5"/>
                      </a:moveTo>
                      <a:lnTo>
                        <a:pt x="214" y="5"/>
                      </a:lnTo>
                      <a:lnTo>
                        <a:pt x="209" y="5"/>
                      </a:lnTo>
                      <a:lnTo>
                        <a:pt x="203" y="3"/>
                      </a:lnTo>
                      <a:lnTo>
                        <a:pt x="177" y="0"/>
                      </a:lnTo>
                      <a:lnTo>
                        <a:pt x="161" y="0"/>
                      </a:lnTo>
                      <a:lnTo>
                        <a:pt x="141" y="2"/>
                      </a:lnTo>
                      <a:lnTo>
                        <a:pt x="120" y="5"/>
                      </a:lnTo>
                      <a:lnTo>
                        <a:pt x="97" y="11"/>
                      </a:lnTo>
                      <a:lnTo>
                        <a:pt x="97" y="11"/>
                      </a:lnTo>
                      <a:lnTo>
                        <a:pt x="75" y="21"/>
                      </a:lnTo>
                      <a:lnTo>
                        <a:pt x="55" y="32"/>
                      </a:lnTo>
                      <a:lnTo>
                        <a:pt x="39" y="45"/>
                      </a:lnTo>
                      <a:lnTo>
                        <a:pt x="24" y="58"/>
                      </a:lnTo>
                      <a:lnTo>
                        <a:pt x="15" y="70"/>
                      </a:lnTo>
                      <a:lnTo>
                        <a:pt x="7" y="80"/>
                      </a:lnTo>
                      <a:lnTo>
                        <a:pt x="0" y="8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2" name="Freeform 153">
                  <a:extLst>
                    <a:ext uri="{FF2B5EF4-FFF2-40B4-BE49-F238E27FC236}">
                      <a16:creationId xmlns:a16="http://schemas.microsoft.com/office/drawing/2014/main" id="{7F136ED6-95F6-4A29-A522-008A00FB5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3050" y="5832476"/>
                  <a:ext cx="128588" cy="96838"/>
                </a:xfrm>
                <a:custGeom>
                  <a:avLst/>
                  <a:gdLst>
                    <a:gd name="T0" fmla="*/ 0 w 162"/>
                    <a:gd name="T1" fmla="*/ 76 h 122"/>
                    <a:gd name="T2" fmla="*/ 0 w 162"/>
                    <a:gd name="T3" fmla="*/ 76 h 122"/>
                    <a:gd name="T4" fmla="*/ 3 w 162"/>
                    <a:gd name="T5" fmla="*/ 66 h 122"/>
                    <a:gd name="T6" fmla="*/ 6 w 162"/>
                    <a:gd name="T7" fmla="*/ 58 h 122"/>
                    <a:gd name="T8" fmla="*/ 13 w 162"/>
                    <a:gd name="T9" fmla="*/ 45 h 122"/>
                    <a:gd name="T10" fmla="*/ 19 w 162"/>
                    <a:gd name="T11" fmla="*/ 34 h 122"/>
                    <a:gd name="T12" fmla="*/ 31 w 162"/>
                    <a:gd name="T13" fmla="*/ 23 h 122"/>
                    <a:gd name="T14" fmla="*/ 42 w 162"/>
                    <a:gd name="T15" fmla="*/ 13 h 122"/>
                    <a:gd name="T16" fmla="*/ 50 w 162"/>
                    <a:gd name="T17" fmla="*/ 8 h 122"/>
                    <a:gd name="T18" fmla="*/ 58 w 162"/>
                    <a:gd name="T19" fmla="*/ 5 h 122"/>
                    <a:gd name="T20" fmla="*/ 58 w 162"/>
                    <a:gd name="T21" fmla="*/ 5 h 122"/>
                    <a:gd name="T22" fmla="*/ 76 w 162"/>
                    <a:gd name="T23" fmla="*/ 0 h 122"/>
                    <a:gd name="T24" fmla="*/ 94 w 162"/>
                    <a:gd name="T25" fmla="*/ 0 h 122"/>
                    <a:gd name="T26" fmla="*/ 114 w 162"/>
                    <a:gd name="T27" fmla="*/ 0 h 122"/>
                    <a:gd name="T28" fmla="*/ 130 w 162"/>
                    <a:gd name="T29" fmla="*/ 3 h 122"/>
                    <a:gd name="T30" fmla="*/ 156 w 162"/>
                    <a:gd name="T31" fmla="*/ 8 h 122"/>
                    <a:gd name="T32" fmla="*/ 162 w 162"/>
                    <a:gd name="T33" fmla="*/ 10 h 122"/>
                    <a:gd name="T34" fmla="*/ 162 w 162"/>
                    <a:gd name="T35" fmla="*/ 11 h 122"/>
                    <a:gd name="T36" fmla="*/ 162 w 162"/>
                    <a:gd name="T37" fmla="*/ 11 h 122"/>
                    <a:gd name="T38" fmla="*/ 146 w 162"/>
                    <a:gd name="T39" fmla="*/ 13 h 122"/>
                    <a:gd name="T40" fmla="*/ 133 w 162"/>
                    <a:gd name="T41" fmla="*/ 16 h 122"/>
                    <a:gd name="T42" fmla="*/ 119 w 162"/>
                    <a:gd name="T43" fmla="*/ 21 h 122"/>
                    <a:gd name="T44" fmla="*/ 104 w 162"/>
                    <a:gd name="T45" fmla="*/ 29 h 122"/>
                    <a:gd name="T46" fmla="*/ 97 w 162"/>
                    <a:gd name="T47" fmla="*/ 34 h 122"/>
                    <a:gd name="T48" fmla="*/ 93 w 162"/>
                    <a:gd name="T49" fmla="*/ 39 h 122"/>
                    <a:gd name="T50" fmla="*/ 88 w 162"/>
                    <a:gd name="T51" fmla="*/ 45 h 122"/>
                    <a:gd name="T52" fmla="*/ 84 w 162"/>
                    <a:gd name="T53" fmla="*/ 53 h 122"/>
                    <a:gd name="T54" fmla="*/ 84 w 162"/>
                    <a:gd name="T55" fmla="*/ 62 h 122"/>
                    <a:gd name="T56" fmla="*/ 84 w 162"/>
                    <a:gd name="T57" fmla="*/ 70 h 122"/>
                    <a:gd name="T58" fmla="*/ 84 w 162"/>
                    <a:gd name="T59" fmla="*/ 70 h 122"/>
                    <a:gd name="T60" fmla="*/ 88 w 162"/>
                    <a:gd name="T61" fmla="*/ 86 h 122"/>
                    <a:gd name="T62" fmla="*/ 91 w 162"/>
                    <a:gd name="T63" fmla="*/ 99 h 122"/>
                    <a:gd name="T64" fmla="*/ 97 w 162"/>
                    <a:gd name="T65" fmla="*/ 115 h 122"/>
                    <a:gd name="T66" fmla="*/ 102 w 162"/>
                    <a:gd name="T67" fmla="*/ 120 h 122"/>
                    <a:gd name="T68" fmla="*/ 104 w 162"/>
                    <a:gd name="T69" fmla="*/ 122 h 122"/>
                    <a:gd name="T70" fmla="*/ 0 w 162"/>
                    <a:gd name="T71" fmla="*/ 76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2" h="122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3" y="66"/>
                      </a:lnTo>
                      <a:lnTo>
                        <a:pt x="6" y="58"/>
                      </a:lnTo>
                      <a:lnTo>
                        <a:pt x="13" y="45"/>
                      </a:lnTo>
                      <a:lnTo>
                        <a:pt x="19" y="34"/>
                      </a:lnTo>
                      <a:lnTo>
                        <a:pt x="31" y="23"/>
                      </a:lnTo>
                      <a:lnTo>
                        <a:pt x="42" y="13"/>
                      </a:lnTo>
                      <a:lnTo>
                        <a:pt x="50" y="8"/>
                      </a:lnTo>
                      <a:lnTo>
                        <a:pt x="58" y="5"/>
                      </a:lnTo>
                      <a:lnTo>
                        <a:pt x="58" y="5"/>
                      </a:lnTo>
                      <a:lnTo>
                        <a:pt x="76" y="0"/>
                      </a:lnTo>
                      <a:lnTo>
                        <a:pt x="94" y="0"/>
                      </a:lnTo>
                      <a:lnTo>
                        <a:pt x="114" y="0"/>
                      </a:lnTo>
                      <a:lnTo>
                        <a:pt x="130" y="3"/>
                      </a:lnTo>
                      <a:lnTo>
                        <a:pt x="156" y="8"/>
                      </a:lnTo>
                      <a:lnTo>
                        <a:pt x="162" y="10"/>
                      </a:lnTo>
                      <a:lnTo>
                        <a:pt x="162" y="11"/>
                      </a:lnTo>
                      <a:lnTo>
                        <a:pt x="162" y="11"/>
                      </a:lnTo>
                      <a:lnTo>
                        <a:pt x="146" y="13"/>
                      </a:lnTo>
                      <a:lnTo>
                        <a:pt x="133" y="16"/>
                      </a:lnTo>
                      <a:lnTo>
                        <a:pt x="119" y="21"/>
                      </a:lnTo>
                      <a:lnTo>
                        <a:pt x="104" y="29"/>
                      </a:lnTo>
                      <a:lnTo>
                        <a:pt x="97" y="34"/>
                      </a:lnTo>
                      <a:lnTo>
                        <a:pt x="93" y="39"/>
                      </a:lnTo>
                      <a:lnTo>
                        <a:pt x="88" y="45"/>
                      </a:lnTo>
                      <a:lnTo>
                        <a:pt x="84" y="53"/>
                      </a:lnTo>
                      <a:lnTo>
                        <a:pt x="84" y="62"/>
                      </a:lnTo>
                      <a:lnTo>
                        <a:pt x="84" y="70"/>
                      </a:lnTo>
                      <a:lnTo>
                        <a:pt x="84" y="70"/>
                      </a:lnTo>
                      <a:lnTo>
                        <a:pt x="88" y="86"/>
                      </a:lnTo>
                      <a:lnTo>
                        <a:pt x="91" y="99"/>
                      </a:lnTo>
                      <a:lnTo>
                        <a:pt x="97" y="115"/>
                      </a:lnTo>
                      <a:lnTo>
                        <a:pt x="102" y="120"/>
                      </a:lnTo>
                      <a:lnTo>
                        <a:pt x="104" y="122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" name="Freeform 154">
                  <a:extLst>
                    <a:ext uri="{FF2B5EF4-FFF2-40B4-BE49-F238E27FC236}">
                      <a16:creationId xmlns:a16="http://schemas.microsoft.com/office/drawing/2014/main" id="{126EAF8D-BCA9-4948-9A31-5D7EEE408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3050" y="5832476"/>
                  <a:ext cx="128588" cy="96838"/>
                </a:xfrm>
                <a:custGeom>
                  <a:avLst/>
                  <a:gdLst>
                    <a:gd name="T0" fmla="*/ 0 w 162"/>
                    <a:gd name="T1" fmla="*/ 76 h 122"/>
                    <a:gd name="T2" fmla="*/ 0 w 162"/>
                    <a:gd name="T3" fmla="*/ 76 h 122"/>
                    <a:gd name="T4" fmla="*/ 3 w 162"/>
                    <a:gd name="T5" fmla="*/ 66 h 122"/>
                    <a:gd name="T6" fmla="*/ 6 w 162"/>
                    <a:gd name="T7" fmla="*/ 58 h 122"/>
                    <a:gd name="T8" fmla="*/ 13 w 162"/>
                    <a:gd name="T9" fmla="*/ 45 h 122"/>
                    <a:gd name="T10" fmla="*/ 19 w 162"/>
                    <a:gd name="T11" fmla="*/ 34 h 122"/>
                    <a:gd name="T12" fmla="*/ 31 w 162"/>
                    <a:gd name="T13" fmla="*/ 23 h 122"/>
                    <a:gd name="T14" fmla="*/ 42 w 162"/>
                    <a:gd name="T15" fmla="*/ 13 h 122"/>
                    <a:gd name="T16" fmla="*/ 50 w 162"/>
                    <a:gd name="T17" fmla="*/ 8 h 122"/>
                    <a:gd name="T18" fmla="*/ 58 w 162"/>
                    <a:gd name="T19" fmla="*/ 5 h 122"/>
                    <a:gd name="T20" fmla="*/ 58 w 162"/>
                    <a:gd name="T21" fmla="*/ 5 h 122"/>
                    <a:gd name="T22" fmla="*/ 76 w 162"/>
                    <a:gd name="T23" fmla="*/ 0 h 122"/>
                    <a:gd name="T24" fmla="*/ 94 w 162"/>
                    <a:gd name="T25" fmla="*/ 0 h 122"/>
                    <a:gd name="T26" fmla="*/ 114 w 162"/>
                    <a:gd name="T27" fmla="*/ 0 h 122"/>
                    <a:gd name="T28" fmla="*/ 130 w 162"/>
                    <a:gd name="T29" fmla="*/ 3 h 122"/>
                    <a:gd name="T30" fmla="*/ 156 w 162"/>
                    <a:gd name="T31" fmla="*/ 8 h 122"/>
                    <a:gd name="T32" fmla="*/ 162 w 162"/>
                    <a:gd name="T33" fmla="*/ 10 h 122"/>
                    <a:gd name="T34" fmla="*/ 162 w 162"/>
                    <a:gd name="T35" fmla="*/ 11 h 122"/>
                    <a:gd name="T36" fmla="*/ 162 w 162"/>
                    <a:gd name="T37" fmla="*/ 11 h 122"/>
                    <a:gd name="T38" fmla="*/ 146 w 162"/>
                    <a:gd name="T39" fmla="*/ 13 h 122"/>
                    <a:gd name="T40" fmla="*/ 133 w 162"/>
                    <a:gd name="T41" fmla="*/ 16 h 122"/>
                    <a:gd name="T42" fmla="*/ 119 w 162"/>
                    <a:gd name="T43" fmla="*/ 21 h 122"/>
                    <a:gd name="T44" fmla="*/ 104 w 162"/>
                    <a:gd name="T45" fmla="*/ 29 h 122"/>
                    <a:gd name="T46" fmla="*/ 97 w 162"/>
                    <a:gd name="T47" fmla="*/ 34 h 122"/>
                    <a:gd name="T48" fmla="*/ 93 w 162"/>
                    <a:gd name="T49" fmla="*/ 39 h 122"/>
                    <a:gd name="T50" fmla="*/ 88 w 162"/>
                    <a:gd name="T51" fmla="*/ 45 h 122"/>
                    <a:gd name="T52" fmla="*/ 84 w 162"/>
                    <a:gd name="T53" fmla="*/ 53 h 122"/>
                    <a:gd name="T54" fmla="*/ 84 w 162"/>
                    <a:gd name="T55" fmla="*/ 62 h 122"/>
                    <a:gd name="T56" fmla="*/ 84 w 162"/>
                    <a:gd name="T57" fmla="*/ 70 h 122"/>
                    <a:gd name="T58" fmla="*/ 84 w 162"/>
                    <a:gd name="T59" fmla="*/ 70 h 122"/>
                    <a:gd name="T60" fmla="*/ 88 w 162"/>
                    <a:gd name="T61" fmla="*/ 86 h 122"/>
                    <a:gd name="T62" fmla="*/ 91 w 162"/>
                    <a:gd name="T63" fmla="*/ 99 h 122"/>
                    <a:gd name="T64" fmla="*/ 97 w 162"/>
                    <a:gd name="T65" fmla="*/ 115 h 122"/>
                    <a:gd name="T66" fmla="*/ 102 w 162"/>
                    <a:gd name="T67" fmla="*/ 120 h 122"/>
                    <a:gd name="T68" fmla="*/ 104 w 162"/>
                    <a:gd name="T6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2" h="122">
                      <a:moveTo>
                        <a:pt x="0" y="76"/>
                      </a:moveTo>
                      <a:lnTo>
                        <a:pt x="0" y="76"/>
                      </a:lnTo>
                      <a:lnTo>
                        <a:pt x="3" y="66"/>
                      </a:lnTo>
                      <a:lnTo>
                        <a:pt x="6" y="58"/>
                      </a:lnTo>
                      <a:lnTo>
                        <a:pt x="13" y="45"/>
                      </a:lnTo>
                      <a:lnTo>
                        <a:pt x="19" y="34"/>
                      </a:lnTo>
                      <a:lnTo>
                        <a:pt x="31" y="23"/>
                      </a:lnTo>
                      <a:lnTo>
                        <a:pt x="42" y="13"/>
                      </a:lnTo>
                      <a:lnTo>
                        <a:pt x="50" y="8"/>
                      </a:lnTo>
                      <a:lnTo>
                        <a:pt x="58" y="5"/>
                      </a:lnTo>
                      <a:lnTo>
                        <a:pt x="58" y="5"/>
                      </a:lnTo>
                      <a:lnTo>
                        <a:pt x="76" y="0"/>
                      </a:lnTo>
                      <a:lnTo>
                        <a:pt x="94" y="0"/>
                      </a:lnTo>
                      <a:lnTo>
                        <a:pt x="114" y="0"/>
                      </a:lnTo>
                      <a:lnTo>
                        <a:pt x="130" y="3"/>
                      </a:lnTo>
                      <a:lnTo>
                        <a:pt x="156" y="8"/>
                      </a:lnTo>
                      <a:lnTo>
                        <a:pt x="162" y="10"/>
                      </a:lnTo>
                      <a:lnTo>
                        <a:pt x="162" y="11"/>
                      </a:lnTo>
                      <a:lnTo>
                        <a:pt x="162" y="11"/>
                      </a:lnTo>
                      <a:lnTo>
                        <a:pt x="146" y="13"/>
                      </a:lnTo>
                      <a:lnTo>
                        <a:pt x="133" y="16"/>
                      </a:lnTo>
                      <a:lnTo>
                        <a:pt x="119" y="21"/>
                      </a:lnTo>
                      <a:lnTo>
                        <a:pt x="104" y="29"/>
                      </a:lnTo>
                      <a:lnTo>
                        <a:pt x="97" y="34"/>
                      </a:lnTo>
                      <a:lnTo>
                        <a:pt x="93" y="39"/>
                      </a:lnTo>
                      <a:lnTo>
                        <a:pt x="88" y="45"/>
                      </a:lnTo>
                      <a:lnTo>
                        <a:pt x="84" y="53"/>
                      </a:lnTo>
                      <a:lnTo>
                        <a:pt x="84" y="62"/>
                      </a:lnTo>
                      <a:lnTo>
                        <a:pt x="84" y="70"/>
                      </a:lnTo>
                      <a:lnTo>
                        <a:pt x="84" y="70"/>
                      </a:lnTo>
                      <a:lnTo>
                        <a:pt x="88" y="86"/>
                      </a:lnTo>
                      <a:lnTo>
                        <a:pt x="91" y="99"/>
                      </a:lnTo>
                      <a:lnTo>
                        <a:pt x="97" y="115"/>
                      </a:lnTo>
                      <a:lnTo>
                        <a:pt x="102" y="120"/>
                      </a:lnTo>
                      <a:lnTo>
                        <a:pt x="104" y="12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4" name="Freeform 155">
                  <a:extLst>
                    <a:ext uri="{FF2B5EF4-FFF2-40B4-BE49-F238E27FC236}">
                      <a16:creationId xmlns:a16="http://schemas.microsoft.com/office/drawing/2014/main" id="{EE4DFB21-B01D-4FBB-9F49-2942AAE3C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8475" y="5264151"/>
                  <a:ext cx="17463" cy="66675"/>
                </a:xfrm>
                <a:custGeom>
                  <a:avLst/>
                  <a:gdLst>
                    <a:gd name="T0" fmla="*/ 2 w 21"/>
                    <a:gd name="T1" fmla="*/ 84 h 84"/>
                    <a:gd name="T2" fmla="*/ 2 w 21"/>
                    <a:gd name="T3" fmla="*/ 84 h 84"/>
                    <a:gd name="T4" fmla="*/ 2 w 21"/>
                    <a:gd name="T5" fmla="*/ 84 h 84"/>
                    <a:gd name="T6" fmla="*/ 0 w 21"/>
                    <a:gd name="T7" fmla="*/ 81 h 84"/>
                    <a:gd name="T8" fmla="*/ 0 w 21"/>
                    <a:gd name="T9" fmla="*/ 71 h 84"/>
                    <a:gd name="T10" fmla="*/ 2 w 21"/>
                    <a:gd name="T11" fmla="*/ 52 h 84"/>
                    <a:gd name="T12" fmla="*/ 2 w 21"/>
                    <a:gd name="T13" fmla="*/ 52 h 84"/>
                    <a:gd name="T14" fmla="*/ 3 w 21"/>
                    <a:gd name="T15" fmla="*/ 39 h 84"/>
                    <a:gd name="T16" fmla="*/ 7 w 21"/>
                    <a:gd name="T17" fmla="*/ 29 h 84"/>
                    <a:gd name="T18" fmla="*/ 13 w 21"/>
                    <a:gd name="T19" fmla="*/ 13 h 84"/>
                    <a:gd name="T20" fmla="*/ 18 w 21"/>
                    <a:gd name="T21" fmla="*/ 3 h 84"/>
                    <a:gd name="T22" fmla="*/ 21 w 21"/>
                    <a:gd name="T23" fmla="*/ 0 h 84"/>
                    <a:gd name="T24" fmla="*/ 2 w 21"/>
                    <a:gd name="T25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84">
                      <a:moveTo>
                        <a:pt x="2" y="84"/>
                      </a:move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0" y="81"/>
                      </a:lnTo>
                      <a:lnTo>
                        <a:pt x="0" y="71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3" y="39"/>
                      </a:lnTo>
                      <a:lnTo>
                        <a:pt x="7" y="29"/>
                      </a:lnTo>
                      <a:lnTo>
                        <a:pt x="13" y="13"/>
                      </a:lnTo>
                      <a:lnTo>
                        <a:pt x="18" y="3"/>
                      </a:lnTo>
                      <a:lnTo>
                        <a:pt x="21" y="0"/>
                      </a:lnTo>
                      <a:lnTo>
                        <a:pt x="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5" name="Freeform 156">
                  <a:extLst>
                    <a:ext uri="{FF2B5EF4-FFF2-40B4-BE49-F238E27FC236}">
                      <a16:creationId xmlns:a16="http://schemas.microsoft.com/office/drawing/2014/main" id="{B8FA33BD-E725-45D0-B29E-C3D75393BF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8475" y="5264151"/>
                  <a:ext cx="17463" cy="66675"/>
                </a:xfrm>
                <a:custGeom>
                  <a:avLst/>
                  <a:gdLst>
                    <a:gd name="T0" fmla="*/ 2 w 21"/>
                    <a:gd name="T1" fmla="*/ 84 h 84"/>
                    <a:gd name="T2" fmla="*/ 2 w 21"/>
                    <a:gd name="T3" fmla="*/ 84 h 84"/>
                    <a:gd name="T4" fmla="*/ 2 w 21"/>
                    <a:gd name="T5" fmla="*/ 84 h 84"/>
                    <a:gd name="T6" fmla="*/ 0 w 21"/>
                    <a:gd name="T7" fmla="*/ 81 h 84"/>
                    <a:gd name="T8" fmla="*/ 0 w 21"/>
                    <a:gd name="T9" fmla="*/ 71 h 84"/>
                    <a:gd name="T10" fmla="*/ 2 w 21"/>
                    <a:gd name="T11" fmla="*/ 52 h 84"/>
                    <a:gd name="T12" fmla="*/ 2 w 21"/>
                    <a:gd name="T13" fmla="*/ 52 h 84"/>
                    <a:gd name="T14" fmla="*/ 3 w 21"/>
                    <a:gd name="T15" fmla="*/ 39 h 84"/>
                    <a:gd name="T16" fmla="*/ 7 w 21"/>
                    <a:gd name="T17" fmla="*/ 29 h 84"/>
                    <a:gd name="T18" fmla="*/ 13 w 21"/>
                    <a:gd name="T19" fmla="*/ 13 h 84"/>
                    <a:gd name="T20" fmla="*/ 18 w 21"/>
                    <a:gd name="T21" fmla="*/ 3 h 84"/>
                    <a:gd name="T22" fmla="*/ 21 w 21"/>
                    <a:gd name="T23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84">
                      <a:moveTo>
                        <a:pt x="2" y="84"/>
                      </a:move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0" y="81"/>
                      </a:lnTo>
                      <a:lnTo>
                        <a:pt x="0" y="71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3" y="39"/>
                      </a:lnTo>
                      <a:lnTo>
                        <a:pt x="7" y="29"/>
                      </a:lnTo>
                      <a:lnTo>
                        <a:pt x="13" y="13"/>
                      </a:lnTo>
                      <a:lnTo>
                        <a:pt x="18" y="3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6" name="Freeform 157">
                  <a:extLst>
                    <a:ext uri="{FF2B5EF4-FFF2-40B4-BE49-F238E27FC236}">
                      <a16:creationId xmlns:a16="http://schemas.microsoft.com/office/drawing/2014/main" id="{0BC02A84-8541-4F78-B7C2-18F2A91E0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5259389"/>
                  <a:ext cx="61913" cy="34925"/>
                </a:xfrm>
                <a:custGeom>
                  <a:avLst/>
                  <a:gdLst>
                    <a:gd name="T0" fmla="*/ 0 w 78"/>
                    <a:gd name="T1" fmla="*/ 46 h 46"/>
                    <a:gd name="T2" fmla="*/ 0 w 78"/>
                    <a:gd name="T3" fmla="*/ 46 h 46"/>
                    <a:gd name="T4" fmla="*/ 2 w 78"/>
                    <a:gd name="T5" fmla="*/ 41 h 46"/>
                    <a:gd name="T6" fmla="*/ 7 w 78"/>
                    <a:gd name="T7" fmla="*/ 31 h 46"/>
                    <a:gd name="T8" fmla="*/ 10 w 78"/>
                    <a:gd name="T9" fmla="*/ 26 h 46"/>
                    <a:gd name="T10" fmla="*/ 13 w 78"/>
                    <a:gd name="T11" fmla="*/ 20 h 46"/>
                    <a:gd name="T12" fmla="*/ 20 w 78"/>
                    <a:gd name="T13" fmla="*/ 17 h 46"/>
                    <a:gd name="T14" fmla="*/ 26 w 78"/>
                    <a:gd name="T15" fmla="*/ 13 h 46"/>
                    <a:gd name="T16" fmla="*/ 78 w 78"/>
                    <a:gd name="T17" fmla="*/ 0 h 46"/>
                    <a:gd name="T18" fmla="*/ 0 w 78"/>
                    <a:gd name="T19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46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2" y="41"/>
                      </a:lnTo>
                      <a:lnTo>
                        <a:pt x="7" y="31"/>
                      </a:lnTo>
                      <a:lnTo>
                        <a:pt x="10" y="26"/>
                      </a:lnTo>
                      <a:lnTo>
                        <a:pt x="13" y="20"/>
                      </a:lnTo>
                      <a:lnTo>
                        <a:pt x="20" y="17"/>
                      </a:lnTo>
                      <a:lnTo>
                        <a:pt x="26" y="13"/>
                      </a:lnTo>
                      <a:lnTo>
                        <a:pt x="78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7" name="Freeform 158">
                  <a:extLst>
                    <a:ext uri="{FF2B5EF4-FFF2-40B4-BE49-F238E27FC236}">
                      <a16:creationId xmlns:a16="http://schemas.microsoft.com/office/drawing/2014/main" id="{605BD2A3-642C-4C75-BA89-0EACFA894F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25" y="5259389"/>
                  <a:ext cx="61913" cy="34925"/>
                </a:xfrm>
                <a:custGeom>
                  <a:avLst/>
                  <a:gdLst>
                    <a:gd name="T0" fmla="*/ 0 w 78"/>
                    <a:gd name="T1" fmla="*/ 46 h 46"/>
                    <a:gd name="T2" fmla="*/ 0 w 78"/>
                    <a:gd name="T3" fmla="*/ 46 h 46"/>
                    <a:gd name="T4" fmla="*/ 2 w 78"/>
                    <a:gd name="T5" fmla="*/ 41 h 46"/>
                    <a:gd name="T6" fmla="*/ 7 w 78"/>
                    <a:gd name="T7" fmla="*/ 31 h 46"/>
                    <a:gd name="T8" fmla="*/ 10 w 78"/>
                    <a:gd name="T9" fmla="*/ 26 h 46"/>
                    <a:gd name="T10" fmla="*/ 13 w 78"/>
                    <a:gd name="T11" fmla="*/ 20 h 46"/>
                    <a:gd name="T12" fmla="*/ 20 w 78"/>
                    <a:gd name="T13" fmla="*/ 17 h 46"/>
                    <a:gd name="T14" fmla="*/ 26 w 78"/>
                    <a:gd name="T15" fmla="*/ 13 h 46"/>
                    <a:gd name="T16" fmla="*/ 78 w 78"/>
                    <a:gd name="T1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46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2" y="41"/>
                      </a:lnTo>
                      <a:lnTo>
                        <a:pt x="7" y="31"/>
                      </a:lnTo>
                      <a:lnTo>
                        <a:pt x="10" y="26"/>
                      </a:lnTo>
                      <a:lnTo>
                        <a:pt x="13" y="20"/>
                      </a:lnTo>
                      <a:lnTo>
                        <a:pt x="20" y="17"/>
                      </a:lnTo>
                      <a:lnTo>
                        <a:pt x="26" y="13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" name="Freeform 159">
                  <a:extLst>
                    <a:ext uri="{FF2B5EF4-FFF2-40B4-BE49-F238E27FC236}">
                      <a16:creationId xmlns:a16="http://schemas.microsoft.com/office/drawing/2014/main" id="{0C7AEF29-350F-4566-A922-25DFDA5F2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9663" y="5089526"/>
                  <a:ext cx="80963" cy="57150"/>
                </a:xfrm>
                <a:custGeom>
                  <a:avLst/>
                  <a:gdLst>
                    <a:gd name="T0" fmla="*/ 4 w 103"/>
                    <a:gd name="T1" fmla="*/ 46 h 73"/>
                    <a:gd name="T2" fmla="*/ 4 w 103"/>
                    <a:gd name="T3" fmla="*/ 46 h 73"/>
                    <a:gd name="T4" fmla="*/ 2 w 103"/>
                    <a:gd name="T5" fmla="*/ 47 h 73"/>
                    <a:gd name="T6" fmla="*/ 0 w 103"/>
                    <a:gd name="T7" fmla="*/ 50 h 73"/>
                    <a:gd name="T8" fmla="*/ 0 w 103"/>
                    <a:gd name="T9" fmla="*/ 54 h 73"/>
                    <a:gd name="T10" fmla="*/ 4 w 103"/>
                    <a:gd name="T11" fmla="*/ 57 h 73"/>
                    <a:gd name="T12" fmla="*/ 9 w 103"/>
                    <a:gd name="T13" fmla="*/ 62 h 73"/>
                    <a:gd name="T14" fmla="*/ 17 w 103"/>
                    <a:gd name="T15" fmla="*/ 65 h 73"/>
                    <a:gd name="T16" fmla="*/ 17 w 103"/>
                    <a:gd name="T17" fmla="*/ 65 h 73"/>
                    <a:gd name="T18" fmla="*/ 26 w 103"/>
                    <a:gd name="T19" fmla="*/ 68 h 73"/>
                    <a:gd name="T20" fmla="*/ 36 w 103"/>
                    <a:gd name="T21" fmla="*/ 70 h 73"/>
                    <a:gd name="T22" fmla="*/ 52 w 103"/>
                    <a:gd name="T23" fmla="*/ 73 h 73"/>
                    <a:gd name="T24" fmla="*/ 64 w 103"/>
                    <a:gd name="T25" fmla="*/ 72 h 73"/>
                    <a:gd name="T26" fmla="*/ 69 w 103"/>
                    <a:gd name="T27" fmla="*/ 72 h 73"/>
                    <a:gd name="T28" fmla="*/ 69 w 103"/>
                    <a:gd name="T29" fmla="*/ 72 h 73"/>
                    <a:gd name="T30" fmla="*/ 88 w 103"/>
                    <a:gd name="T31" fmla="*/ 49 h 73"/>
                    <a:gd name="T32" fmla="*/ 99 w 103"/>
                    <a:gd name="T33" fmla="*/ 33 h 73"/>
                    <a:gd name="T34" fmla="*/ 103 w 103"/>
                    <a:gd name="T35" fmla="*/ 28 h 73"/>
                    <a:gd name="T36" fmla="*/ 103 w 103"/>
                    <a:gd name="T37" fmla="*/ 26 h 73"/>
                    <a:gd name="T38" fmla="*/ 101 w 103"/>
                    <a:gd name="T39" fmla="*/ 26 h 73"/>
                    <a:gd name="T40" fmla="*/ 101 w 103"/>
                    <a:gd name="T41" fmla="*/ 26 h 73"/>
                    <a:gd name="T42" fmla="*/ 90 w 103"/>
                    <a:gd name="T43" fmla="*/ 26 h 73"/>
                    <a:gd name="T44" fmla="*/ 75 w 103"/>
                    <a:gd name="T45" fmla="*/ 21 h 73"/>
                    <a:gd name="T46" fmla="*/ 60 w 103"/>
                    <a:gd name="T47" fmla="*/ 18 h 73"/>
                    <a:gd name="T48" fmla="*/ 57 w 103"/>
                    <a:gd name="T49" fmla="*/ 15 h 73"/>
                    <a:gd name="T50" fmla="*/ 56 w 103"/>
                    <a:gd name="T51" fmla="*/ 13 h 73"/>
                    <a:gd name="T52" fmla="*/ 56 w 103"/>
                    <a:gd name="T53" fmla="*/ 13 h 73"/>
                    <a:gd name="T54" fmla="*/ 57 w 103"/>
                    <a:gd name="T55" fmla="*/ 10 h 73"/>
                    <a:gd name="T56" fmla="*/ 56 w 103"/>
                    <a:gd name="T57" fmla="*/ 5 h 73"/>
                    <a:gd name="T58" fmla="*/ 56 w 103"/>
                    <a:gd name="T5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3" h="73">
                      <a:moveTo>
                        <a:pt x="4" y="46"/>
                      </a:moveTo>
                      <a:lnTo>
                        <a:pt x="4" y="46"/>
                      </a:lnTo>
                      <a:lnTo>
                        <a:pt x="2" y="47"/>
                      </a:lnTo>
                      <a:lnTo>
                        <a:pt x="0" y="50"/>
                      </a:lnTo>
                      <a:lnTo>
                        <a:pt x="0" y="54"/>
                      </a:lnTo>
                      <a:lnTo>
                        <a:pt x="4" y="57"/>
                      </a:lnTo>
                      <a:lnTo>
                        <a:pt x="9" y="62"/>
                      </a:lnTo>
                      <a:lnTo>
                        <a:pt x="17" y="65"/>
                      </a:lnTo>
                      <a:lnTo>
                        <a:pt x="17" y="65"/>
                      </a:lnTo>
                      <a:lnTo>
                        <a:pt x="26" y="68"/>
                      </a:lnTo>
                      <a:lnTo>
                        <a:pt x="36" y="70"/>
                      </a:lnTo>
                      <a:lnTo>
                        <a:pt x="52" y="73"/>
                      </a:lnTo>
                      <a:lnTo>
                        <a:pt x="64" y="72"/>
                      </a:lnTo>
                      <a:lnTo>
                        <a:pt x="69" y="72"/>
                      </a:lnTo>
                      <a:lnTo>
                        <a:pt x="69" y="72"/>
                      </a:lnTo>
                      <a:lnTo>
                        <a:pt x="88" y="49"/>
                      </a:lnTo>
                      <a:lnTo>
                        <a:pt x="99" y="33"/>
                      </a:lnTo>
                      <a:lnTo>
                        <a:pt x="103" y="28"/>
                      </a:lnTo>
                      <a:lnTo>
                        <a:pt x="103" y="26"/>
                      </a:lnTo>
                      <a:lnTo>
                        <a:pt x="101" y="26"/>
                      </a:lnTo>
                      <a:lnTo>
                        <a:pt x="101" y="26"/>
                      </a:lnTo>
                      <a:lnTo>
                        <a:pt x="90" y="26"/>
                      </a:lnTo>
                      <a:lnTo>
                        <a:pt x="75" y="21"/>
                      </a:lnTo>
                      <a:lnTo>
                        <a:pt x="60" y="18"/>
                      </a:lnTo>
                      <a:lnTo>
                        <a:pt x="57" y="15"/>
                      </a:lnTo>
                      <a:lnTo>
                        <a:pt x="56" y="13"/>
                      </a:lnTo>
                      <a:lnTo>
                        <a:pt x="56" y="13"/>
                      </a:lnTo>
                      <a:lnTo>
                        <a:pt x="57" y="10"/>
                      </a:lnTo>
                      <a:lnTo>
                        <a:pt x="56" y="5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9" name="Freeform 160">
                  <a:extLst>
                    <a:ext uri="{FF2B5EF4-FFF2-40B4-BE49-F238E27FC236}">
                      <a16:creationId xmlns:a16="http://schemas.microsoft.com/office/drawing/2014/main" id="{D84A80C3-2420-4E7B-9DFB-F1092BC811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4600" y="5073651"/>
                  <a:ext cx="17463" cy="36513"/>
                </a:xfrm>
                <a:custGeom>
                  <a:avLst/>
                  <a:gdLst>
                    <a:gd name="T0" fmla="*/ 15 w 21"/>
                    <a:gd name="T1" fmla="*/ 0 h 45"/>
                    <a:gd name="T2" fmla="*/ 15 w 21"/>
                    <a:gd name="T3" fmla="*/ 0 h 45"/>
                    <a:gd name="T4" fmla="*/ 10 w 21"/>
                    <a:gd name="T5" fmla="*/ 1 h 45"/>
                    <a:gd name="T6" fmla="*/ 3 w 21"/>
                    <a:gd name="T7" fmla="*/ 5 h 45"/>
                    <a:gd name="T8" fmla="*/ 2 w 21"/>
                    <a:gd name="T9" fmla="*/ 6 h 45"/>
                    <a:gd name="T10" fmla="*/ 2 w 21"/>
                    <a:gd name="T11" fmla="*/ 9 h 45"/>
                    <a:gd name="T12" fmla="*/ 0 w 21"/>
                    <a:gd name="T13" fmla="*/ 14 h 45"/>
                    <a:gd name="T14" fmla="*/ 2 w 21"/>
                    <a:gd name="T15" fmla="*/ 19 h 45"/>
                    <a:gd name="T16" fmla="*/ 2 w 21"/>
                    <a:gd name="T17" fmla="*/ 19 h 45"/>
                    <a:gd name="T18" fmla="*/ 6 w 21"/>
                    <a:gd name="T19" fmla="*/ 29 h 45"/>
                    <a:gd name="T20" fmla="*/ 13 w 21"/>
                    <a:gd name="T21" fmla="*/ 37 h 45"/>
                    <a:gd name="T22" fmla="*/ 21 w 21"/>
                    <a:gd name="T23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45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10" y="1"/>
                      </a:lnTo>
                      <a:lnTo>
                        <a:pt x="3" y="5"/>
                      </a:lnTo>
                      <a:lnTo>
                        <a:pt x="2" y="6"/>
                      </a:lnTo>
                      <a:lnTo>
                        <a:pt x="2" y="9"/>
                      </a:ln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2" y="19"/>
                      </a:lnTo>
                      <a:lnTo>
                        <a:pt x="6" y="29"/>
                      </a:lnTo>
                      <a:lnTo>
                        <a:pt x="13" y="37"/>
                      </a:lnTo>
                      <a:lnTo>
                        <a:pt x="21" y="4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0" name="Line 161">
                  <a:extLst>
                    <a:ext uri="{FF2B5EF4-FFF2-40B4-BE49-F238E27FC236}">
                      <a16:creationId xmlns:a16="http://schemas.microsoft.com/office/drawing/2014/main" id="{5A29ECA5-8C2E-4F9C-AB89-95F7CC6786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449513" y="5140326"/>
                  <a:ext cx="14288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1" name="Freeform 162">
                  <a:extLst>
                    <a:ext uri="{FF2B5EF4-FFF2-40B4-BE49-F238E27FC236}">
                      <a16:creationId xmlns:a16="http://schemas.microsoft.com/office/drawing/2014/main" id="{EC53F1B7-F7F3-4A9C-BD21-31E550E306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5375" y="5143501"/>
                  <a:ext cx="36513" cy="53975"/>
                </a:xfrm>
                <a:custGeom>
                  <a:avLst/>
                  <a:gdLst>
                    <a:gd name="T0" fmla="*/ 47 w 47"/>
                    <a:gd name="T1" fmla="*/ 4 h 68"/>
                    <a:gd name="T2" fmla="*/ 47 w 47"/>
                    <a:gd name="T3" fmla="*/ 4 h 68"/>
                    <a:gd name="T4" fmla="*/ 40 w 47"/>
                    <a:gd name="T5" fmla="*/ 2 h 68"/>
                    <a:gd name="T6" fmla="*/ 32 w 47"/>
                    <a:gd name="T7" fmla="*/ 2 h 68"/>
                    <a:gd name="T8" fmla="*/ 24 w 47"/>
                    <a:gd name="T9" fmla="*/ 0 h 68"/>
                    <a:gd name="T10" fmla="*/ 16 w 47"/>
                    <a:gd name="T11" fmla="*/ 2 h 68"/>
                    <a:gd name="T12" fmla="*/ 9 w 47"/>
                    <a:gd name="T13" fmla="*/ 7 h 68"/>
                    <a:gd name="T14" fmla="*/ 6 w 47"/>
                    <a:gd name="T15" fmla="*/ 8 h 68"/>
                    <a:gd name="T16" fmla="*/ 4 w 47"/>
                    <a:gd name="T17" fmla="*/ 13 h 68"/>
                    <a:gd name="T18" fmla="*/ 3 w 47"/>
                    <a:gd name="T19" fmla="*/ 18 h 68"/>
                    <a:gd name="T20" fmla="*/ 1 w 47"/>
                    <a:gd name="T21" fmla="*/ 23 h 68"/>
                    <a:gd name="T22" fmla="*/ 1 w 47"/>
                    <a:gd name="T23" fmla="*/ 23 h 68"/>
                    <a:gd name="T24" fmla="*/ 0 w 47"/>
                    <a:gd name="T25" fmla="*/ 44 h 68"/>
                    <a:gd name="T26" fmla="*/ 1 w 47"/>
                    <a:gd name="T27" fmla="*/ 57 h 68"/>
                    <a:gd name="T28" fmla="*/ 1 w 47"/>
                    <a:gd name="T2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68">
                      <a:moveTo>
                        <a:pt x="47" y="4"/>
                      </a:moveTo>
                      <a:lnTo>
                        <a:pt x="47" y="4"/>
                      </a:lnTo>
                      <a:lnTo>
                        <a:pt x="40" y="2"/>
                      </a:lnTo>
                      <a:lnTo>
                        <a:pt x="32" y="2"/>
                      </a:ln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9" y="7"/>
                      </a:lnTo>
                      <a:lnTo>
                        <a:pt x="6" y="8"/>
                      </a:lnTo>
                      <a:lnTo>
                        <a:pt x="4" y="13"/>
                      </a:lnTo>
                      <a:lnTo>
                        <a:pt x="3" y="18"/>
                      </a:lnTo>
                      <a:lnTo>
                        <a:pt x="1" y="23"/>
                      </a:lnTo>
                      <a:lnTo>
                        <a:pt x="1" y="23"/>
                      </a:lnTo>
                      <a:lnTo>
                        <a:pt x="0" y="44"/>
                      </a:lnTo>
                      <a:lnTo>
                        <a:pt x="1" y="57"/>
                      </a:lnTo>
                      <a:lnTo>
                        <a:pt x="1" y="6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" name="Freeform 163">
                  <a:extLst>
                    <a:ext uri="{FF2B5EF4-FFF2-40B4-BE49-F238E27FC236}">
                      <a16:creationId xmlns:a16="http://schemas.microsoft.com/office/drawing/2014/main" id="{FC5AD645-1347-4326-AD17-2D104CC3DE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9038" y="5089526"/>
                  <a:ext cx="52388" cy="20638"/>
                </a:xfrm>
                <a:custGeom>
                  <a:avLst/>
                  <a:gdLst>
                    <a:gd name="T0" fmla="*/ 0 w 65"/>
                    <a:gd name="T1" fmla="*/ 26 h 26"/>
                    <a:gd name="T2" fmla="*/ 39 w 65"/>
                    <a:gd name="T3" fmla="*/ 13 h 26"/>
                    <a:gd name="T4" fmla="*/ 65 w 65"/>
                    <a:gd name="T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26">
                      <a:moveTo>
                        <a:pt x="0" y="26"/>
                      </a:moveTo>
                      <a:lnTo>
                        <a:pt x="39" y="13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" name="Freeform 164">
                  <a:extLst>
                    <a:ext uri="{FF2B5EF4-FFF2-40B4-BE49-F238E27FC236}">
                      <a16:creationId xmlns:a16="http://schemas.microsoft.com/office/drawing/2014/main" id="{CFE9480B-AE22-4065-9CE8-80E2C43C44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3338" y="5000626"/>
                  <a:ext cx="87313" cy="33338"/>
                </a:xfrm>
                <a:custGeom>
                  <a:avLst/>
                  <a:gdLst>
                    <a:gd name="T0" fmla="*/ 11 w 108"/>
                    <a:gd name="T1" fmla="*/ 2 h 44"/>
                    <a:gd name="T2" fmla="*/ 11 w 108"/>
                    <a:gd name="T3" fmla="*/ 2 h 44"/>
                    <a:gd name="T4" fmla="*/ 8 w 108"/>
                    <a:gd name="T5" fmla="*/ 0 h 44"/>
                    <a:gd name="T6" fmla="*/ 3 w 108"/>
                    <a:gd name="T7" fmla="*/ 2 h 44"/>
                    <a:gd name="T8" fmla="*/ 0 w 108"/>
                    <a:gd name="T9" fmla="*/ 3 h 44"/>
                    <a:gd name="T10" fmla="*/ 0 w 108"/>
                    <a:gd name="T11" fmla="*/ 7 h 44"/>
                    <a:gd name="T12" fmla="*/ 0 w 108"/>
                    <a:gd name="T13" fmla="*/ 13 h 44"/>
                    <a:gd name="T14" fmla="*/ 4 w 108"/>
                    <a:gd name="T15" fmla="*/ 21 h 44"/>
                    <a:gd name="T16" fmla="*/ 4 w 108"/>
                    <a:gd name="T17" fmla="*/ 21 h 44"/>
                    <a:gd name="T18" fmla="*/ 11 w 108"/>
                    <a:gd name="T19" fmla="*/ 31 h 44"/>
                    <a:gd name="T20" fmla="*/ 16 w 108"/>
                    <a:gd name="T21" fmla="*/ 37 h 44"/>
                    <a:gd name="T22" fmla="*/ 22 w 108"/>
                    <a:gd name="T23" fmla="*/ 41 h 44"/>
                    <a:gd name="T24" fmla="*/ 30 w 108"/>
                    <a:gd name="T25" fmla="*/ 42 h 44"/>
                    <a:gd name="T26" fmla="*/ 39 w 108"/>
                    <a:gd name="T27" fmla="*/ 44 h 44"/>
                    <a:gd name="T28" fmla="*/ 48 w 108"/>
                    <a:gd name="T29" fmla="*/ 44 h 44"/>
                    <a:gd name="T30" fmla="*/ 69 w 108"/>
                    <a:gd name="T31" fmla="*/ 41 h 44"/>
                    <a:gd name="T32" fmla="*/ 69 w 108"/>
                    <a:gd name="T33" fmla="*/ 41 h 44"/>
                    <a:gd name="T34" fmla="*/ 89 w 108"/>
                    <a:gd name="T35" fmla="*/ 37 h 44"/>
                    <a:gd name="T36" fmla="*/ 102 w 108"/>
                    <a:gd name="T37" fmla="*/ 33 h 44"/>
                    <a:gd name="T38" fmla="*/ 107 w 108"/>
                    <a:gd name="T39" fmla="*/ 29 h 44"/>
                    <a:gd name="T40" fmla="*/ 108 w 108"/>
                    <a:gd name="T4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8" h="44">
                      <a:moveTo>
                        <a:pt x="11" y="2"/>
                      </a:moveTo>
                      <a:lnTo>
                        <a:pt x="11" y="2"/>
                      </a:lnTo>
                      <a:lnTo>
                        <a:pt x="8" y="0"/>
                      </a:lnTo>
                      <a:lnTo>
                        <a:pt x="3" y="2"/>
                      </a:lnTo>
                      <a:lnTo>
                        <a:pt x="0" y="3"/>
                      </a:lnTo>
                      <a:lnTo>
                        <a:pt x="0" y="7"/>
                      </a:lnTo>
                      <a:lnTo>
                        <a:pt x="0" y="13"/>
                      </a:lnTo>
                      <a:lnTo>
                        <a:pt x="4" y="21"/>
                      </a:lnTo>
                      <a:lnTo>
                        <a:pt x="4" y="21"/>
                      </a:lnTo>
                      <a:lnTo>
                        <a:pt x="11" y="31"/>
                      </a:lnTo>
                      <a:lnTo>
                        <a:pt x="16" y="37"/>
                      </a:lnTo>
                      <a:lnTo>
                        <a:pt x="22" y="41"/>
                      </a:lnTo>
                      <a:lnTo>
                        <a:pt x="30" y="42"/>
                      </a:lnTo>
                      <a:lnTo>
                        <a:pt x="39" y="44"/>
                      </a:lnTo>
                      <a:lnTo>
                        <a:pt x="48" y="44"/>
                      </a:lnTo>
                      <a:lnTo>
                        <a:pt x="69" y="41"/>
                      </a:lnTo>
                      <a:lnTo>
                        <a:pt x="69" y="41"/>
                      </a:lnTo>
                      <a:lnTo>
                        <a:pt x="89" y="37"/>
                      </a:lnTo>
                      <a:lnTo>
                        <a:pt x="102" y="33"/>
                      </a:lnTo>
                      <a:lnTo>
                        <a:pt x="107" y="29"/>
                      </a:lnTo>
                      <a:lnTo>
                        <a:pt x="108" y="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4" name="Freeform 165">
                  <a:extLst>
                    <a:ext uri="{FF2B5EF4-FFF2-40B4-BE49-F238E27FC236}">
                      <a16:creationId xmlns:a16="http://schemas.microsoft.com/office/drawing/2014/main" id="{40177ADE-D451-43FB-8105-CDAC62763B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0788" y="5041901"/>
                  <a:ext cx="112713" cy="36513"/>
                </a:xfrm>
                <a:custGeom>
                  <a:avLst/>
                  <a:gdLst>
                    <a:gd name="T0" fmla="*/ 143 w 143"/>
                    <a:gd name="T1" fmla="*/ 45 h 45"/>
                    <a:gd name="T2" fmla="*/ 143 w 143"/>
                    <a:gd name="T3" fmla="*/ 45 h 45"/>
                    <a:gd name="T4" fmla="*/ 141 w 143"/>
                    <a:gd name="T5" fmla="*/ 45 h 45"/>
                    <a:gd name="T6" fmla="*/ 136 w 143"/>
                    <a:gd name="T7" fmla="*/ 44 h 45"/>
                    <a:gd name="T8" fmla="*/ 130 w 143"/>
                    <a:gd name="T9" fmla="*/ 40 h 45"/>
                    <a:gd name="T10" fmla="*/ 127 w 143"/>
                    <a:gd name="T11" fmla="*/ 37 h 45"/>
                    <a:gd name="T12" fmla="*/ 123 w 143"/>
                    <a:gd name="T13" fmla="*/ 32 h 45"/>
                    <a:gd name="T14" fmla="*/ 123 w 143"/>
                    <a:gd name="T15" fmla="*/ 32 h 45"/>
                    <a:gd name="T16" fmla="*/ 120 w 143"/>
                    <a:gd name="T17" fmla="*/ 21 h 45"/>
                    <a:gd name="T18" fmla="*/ 119 w 143"/>
                    <a:gd name="T19" fmla="*/ 11 h 45"/>
                    <a:gd name="T20" fmla="*/ 117 w 143"/>
                    <a:gd name="T21" fmla="*/ 0 h 45"/>
                    <a:gd name="T22" fmla="*/ 117 w 143"/>
                    <a:gd name="T23" fmla="*/ 0 h 45"/>
                    <a:gd name="T24" fmla="*/ 102 w 143"/>
                    <a:gd name="T25" fmla="*/ 6 h 45"/>
                    <a:gd name="T26" fmla="*/ 67 w 143"/>
                    <a:gd name="T27" fmla="*/ 18 h 45"/>
                    <a:gd name="T28" fmla="*/ 49 w 143"/>
                    <a:gd name="T29" fmla="*/ 22 h 45"/>
                    <a:gd name="T30" fmla="*/ 31 w 143"/>
                    <a:gd name="T31" fmla="*/ 27 h 45"/>
                    <a:gd name="T32" fmla="*/ 16 w 143"/>
                    <a:gd name="T33" fmla="*/ 29 h 45"/>
                    <a:gd name="T34" fmla="*/ 10 w 143"/>
                    <a:gd name="T35" fmla="*/ 27 h 45"/>
                    <a:gd name="T36" fmla="*/ 7 w 143"/>
                    <a:gd name="T37" fmla="*/ 26 h 45"/>
                    <a:gd name="T38" fmla="*/ 7 w 143"/>
                    <a:gd name="T39" fmla="*/ 26 h 45"/>
                    <a:gd name="T40" fmla="*/ 2 w 143"/>
                    <a:gd name="T41" fmla="*/ 21 h 45"/>
                    <a:gd name="T42" fmla="*/ 0 w 143"/>
                    <a:gd name="T43" fmla="*/ 16 h 45"/>
                    <a:gd name="T44" fmla="*/ 0 w 143"/>
                    <a:gd name="T45" fmla="*/ 11 h 45"/>
                    <a:gd name="T46" fmla="*/ 2 w 143"/>
                    <a:gd name="T47" fmla="*/ 8 h 45"/>
                    <a:gd name="T48" fmla="*/ 5 w 143"/>
                    <a:gd name="T49" fmla="*/ 1 h 45"/>
                    <a:gd name="T50" fmla="*/ 7 w 143"/>
                    <a:gd name="T5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3" h="45">
                      <a:moveTo>
                        <a:pt x="143" y="45"/>
                      </a:moveTo>
                      <a:lnTo>
                        <a:pt x="143" y="45"/>
                      </a:lnTo>
                      <a:lnTo>
                        <a:pt x="141" y="45"/>
                      </a:lnTo>
                      <a:lnTo>
                        <a:pt x="136" y="44"/>
                      </a:lnTo>
                      <a:lnTo>
                        <a:pt x="130" y="40"/>
                      </a:lnTo>
                      <a:lnTo>
                        <a:pt x="127" y="37"/>
                      </a:lnTo>
                      <a:lnTo>
                        <a:pt x="123" y="32"/>
                      </a:lnTo>
                      <a:lnTo>
                        <a:pt x="123" y="32"/>
                      </a:lnTo>
                      <a:lnTo>
                        <a:pt x="120" y="21"/>
                      </a:lnTo>
                      <a:lnTo>
                        <a:pt x="119" y="11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02" y="6"/>
                      </a:lnTo>
                      <a:lnTo>
                        <a:pt x="67" y="18"/>
                      </a:lnTo>
                      <a:lnTo>
                        <a:pt x="49" y="22"/>
                      </a:lnTo>
                      <a:lnTo>
                        <a:pt x="31" y="27"/>
                      </a:lnTo>
                      <a:lnTo>
                        <a:pt x="16" y="29"/>
                      </a:lnTo>
                      <a:lnTo>
                        <a:pt x="10" y="27"/>
                      </a:lnTo>
                      <a:lnTo>
                        <a:pt x="7" y="26"/>
                      </a:lnTo>
                      <a:lnTo>
                        <a:pt x="7" y="26"/>
                      </a:lnTo>
                      <a:lnTo>
                        <a:pt x="2" y="21"/>
                      </a:lnTo>
                      <a:lnTo>
                        <a:pt x="0" y="16"/>
                      </a:lnTo>
                      <a:lnTo>
                        <a:pt x="0" y="11"/>
                      </a:lnTo>
                      <a:lnTo>
                        <a:pt x="2" y="8"/>
                      </a:lnTo>
                      <a:lnTo>
                        <a:pt x="5" y="1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5" name="Freeform 166">
                  <a:extLst>
                    <a:ext uri="{FF2B5EF4-FFF2-40B4-BE49-F238E27FC236}">
                      <a16:creationId xmlns:a16="http://schemas.microsoft.com/office/drawing/2014/main" id="{DBCA258B-70C9-4D39-877A-22DBD37504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3188" y="4959351"/>
                  <a:ext cx="31750" cy="98425"/>
                </a:xfrm>
                <a:custGeom>
                  <a:avLst/>
                  <a:gdLst>
                    <a:gd name="T0" fmla="*/ 21 w 41"/>
                    <a:gd name="T1" fmla="*/ 0 h 123"/>
                    <a:gd name="T2" fmla="*/ 21 w 41"/>
                    <a:gd name="T3" fmla="*/ 0 h 123"/>
                    <a:gd name="T4" fmla="*/ 17 w 41"/>
                    <a:gd name="T5" fmla="*/ 1 h 123"/>
                    <a:gd name="T6" fmla="*/ 12 w 41"/>
                    <a:gd name="T7" fmla="*/ 5 h 123"/>
                    <a:gd name="T8" fmla="*/ 5 w 41"/>
                    <a:gd name="T9" fmla="*/ 8 h 123"/>
                    <a:gd name="T10" fmla="*/ 2 w 41"/>
                    <a:gd name="T11" fmla="*/ 13 h 123"/>
                    <a:gd name="T12" fmla="*/ 0 w 41"/>
                    <a:gd name="T13" fmla="*/ 19 h 123"/>
                    <a:gd name="T14" fmla="*/ 2 w 41"/>
                    <a:gd name="T15" fmla="*/ 29 h 123"/>
                    <a:gd name="T16" fmla="*/ 8 w 41"/>
                    <a:gd name="T17" fmla="*/ 39 h 123"/>
                    <a:gd name="T18" fmla="*/ 8 w 41"/>
                    <a:gd name="T19" fmla="*/ 39 h 123"/>
                    <a:gd name="T20" fmla="*/ 23 w 41"/>
                    <a:gd name="T21" fmla="*/ 57 h 123"/>
                    <a:gd name="T22" fmla="*/ 34 w 41"/>
                    <a:gd name="T23" fmla="*/ 66 h 123"/>
                    <a:gd name="T24" fmla="*/ 39 w 41"/>
                    <a:gd name="T25" fmla="*/ 71 h 123"/>
                    <a:gd name="T26" fmla="*/ 41 w 41"/>
                    <a:gd name="T27" fmla="*/ 71 h 123"/>
                    <a:gd name="T28" fmla="*/ 41 w 41"/>
                    <a:gd name="T29" fmla="*/ 71 h 123"/>
                    <a:gd name="T30" fmla="*/ 38 w 41"/>
                    <a:gd name="T31" fmla="*/ 73 h 123"/>
                    <a:gd name="T32" fmla="*/ 30 w 41"/>
                    <a:gd name="T33" fmla="*/ 79 h 123"/>
                    <a:gd name="T34" fmla="*/ 26 w 41"/>
                    <a:gd name="T35" fmla="*/ 84 h 123"/>
                    <a:gd name="T36" fmla="*/ 23 w 41"/>
                    <a:gd name="T37" fmla="*/ 89 h 123"/>
                    <a:gd name="T38" fmla="*/ 21 w 41"/>
                    <a:gd name="T39" fmla="*/ 96 h 123"/>
                    <a:gd name="T40" fmla="*/ 21 w 41"/>
                    <a:gd name="T41" fmla="*/ 104 h 123"/>
                    <a:gd name="T42" fmla="*/ 21 w 41"/>
                    <a:gd name="T43" fmla="*/ 104 h 123"/>
                    <a:gd name="T44" fmla="*/ 25 w 41"/>
                    <a:gd name="T45" fmla="*/ 115 h 123"/>
                    <a:gd name="T46" fmla="*/ 26 w 41"/>
                    <a:gd name="T47" fmla="*/ 122 h 123"/>
                    <a:gd name="T48" fmla="*/ 28 w 41"/>
                    <a:gd name="T49" fmla="*/ 123 h 123"/>
                    <a:gd name="T50" fmla="*/ 28 w 41"/>
                    <a:gd name="T51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1" h="123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7" y="1"/>
                      </a:lnTo>
                      <a:lnTo>
                        <a:pt x="12" y="5"/>
                      </a:lnTo>
                      <a:lnTo>
                        <a:pt x="5" y="8"/>
                      </a:lnTo>
                      <a:lnTo>
                        <a:pt x="2" y="13"/>
                      </a:lnTo>
                      <a:lnTo>
                        <a:pt x="0" y="19"/>
                      </a:lnTo>
                      <a:lnTo>
                        <a:pt x="2" y="29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23" y="57"/>
                      </a:lnTo>
                      <a:lnTo>
                        <a:pt x="34" y="66"/>
                      </a:lnTo>
                      <a:lnTo>
                        <a:pt x="39" y="71"/>
                      </a:lnTo>
                      <a:lnTo>
                        <a:pt x="41" y="71"/>
                      </a:lnTo>
                      <a:lnTo>
                        <a:pt x="41" y="71"/>
                      </a:lnTo>
                      <a:lnTo>
                        <a:pt x="38" y="73"/>
                      </a:lnTo>
                      <a:lnTo>
                        <a:pt x="30" y="79"/>
                      </a:lnTo>
                      <a:lnTo>
                        <a:pt x="26" y="84"/>
                      </a:lnTo>
                      <a:lnTo>
                        <a:pt x="23" y="89"/>
                      </a:lnTo>
                      <a:lnTo>
                        <a:pt x="21" y="96"/>
                      </a:lnTo>
                      <a:lnTo>
                        <a:pt x="21" y="104"/>
                      </a:lnTo>
                      <a:lnTo>
                        <a:pt x="21" y="104"/>
                      </a:lnTo>
                      <a:lnTo>
                        <a:pt x="25" y="115"/>
                      </a:lnTo>
                      <a:lnTo>
                        <a:pt x="26" y="122"/>
                      </a:lnTo>
                      <a:lnTo>
                        <a:pt x="28" y="123"/>
                      </a:lnTo>
                      <a:lnTo>
                        <a:pt x="28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6" name="Freeform 167">
                  <a:extLst>
                    <a:ext uri="{FF2B5EF4-FFF2-40B4-BE49-F238E27FC236}">
                      <a16:creationId xmlns:a16="http://schemas.microsoft.com/office/drawing/2014/main" id="{A1800AC5-1E82-4A3C-932A-2E98FB1987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5006976"/>
                  <a:ext cx="57150" cy="9525"/>
                </a:xfrm>
                <a:custGeom>
                  <a:avLst/>
                  <a:gdLst>
                    <a:gd name="T0" fmla="*/ 0 w 71"/>
                    <a:gd name="T1" fmla="*/ 13 h 13"/>
                    <a:gd name="T2" fmla="*/ 45 w 71"/>
                    <a:gd name="T3" fmla="*/ 13 h 13"/>
                    <a:gd name="T4" fmla="*/ 45 w 71"/>
                    <a:gd name="T5" fmla="*/ 13 h 13"/>
                    <a:gd name="T6" fmla="*/ 50 w 71"/>
                    <a:gd name="T7" fmla="*/ 13 h 13"/>
                    <a:gd name="T8" fmla="*/ 55 w 71"/>
                    <a:gd name="T9" fmla="*/ 12 h 13"/>
                    <a:gd name="T10" fmla="*/ 63 w 71"/>
                    <a:gd name="T11" fmla="*/ 7 h 13"/>
                    <a:gd name="T12" fmla="*/ 71 w 71"/>
                    <a:gd name="T13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1" h="13">
                      <a:moveTo>
                        <a:pt x="0" y="13"/>
                      </a:moveTo>
                      <a:lnTo>
                        <a:pt x="45" y="13"/>
                      </a:lnTo>
                      <a:lnTo>
                        <a:pt x="45" y="13"/>
                      </a:lnTo>
                      <a:lnTo>
                        <a:pt x="50" y="13"/>
                      </a:lnTo>
                      <a:lnTo>
                        <a:pt x="55" y="12"/>
                      </a:lnTo>
                      <a:lnTo>
                        <a:pt x="63" y="7"/>
                      </a:lnTo>
                      <a:lnTo>
                        <a:pt x="7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7" name="Freeform 168">
                  <a:extLst>
                    <a:ext uri="{FF2B5EF4-FFF2-40B4-BE49-F238E27FC236}">
                      <a16:creationId xmlns:a16="http://schemas.microsoft.com/office/drawing/2014/main" id="{606CB9CA-809C-453F-8DD3-69698EA1BD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4949826"/>
                  <a:ext cx="87313" cy="31750"/>
                </a:xfrm>
                <a:custGeom>
                  <a:avLst/>
                  <a:gdLst>
                    <a:gd name="T0" fmla="*/ 0 w 111"/>
                    <a:gd name="T1" fmla="*/ 13 h 40"/>
                    <a:gd name="T2" fmla="*/ 0 w 111"/>
                    <a:gd name="T3" fmla="*/ 13 h 40"/>
                    <a:gd name="T4" fmla="*/ 8 w 111"/>
                    <a:gd name="T5" fmla="*/ 23 h 40"/>
                    <a:gd name="T6" fmla="*/ 15 w 111"/>
                    <a:gd name="T7" fmla="*/ 29 h 40"/>
                    <a:gd name="T8" fmla="*/ 23 w 111"/>
                    <a:gd name="T9" fmla="*/ 34 h 40"/>
                    <a:gd name="T10" fmla="*/ 31 w 111"/>
                    <a:gd name="T11" fmla="*/ 37 h 40"/>
                    <a:gd name="T12" fmla="*/ 38 w 111"/>
                    <a:gd name="T13" fmla="*/ 40 h 40"/>
                    <a:gd name="T14" fmla="*/ 46 w 111"/>
                    <a:gd name="T15" fmla="*/ 40 h 40"/>
                    <a:gd name="T16" fmla="*/ 65 w 111"/>
                    <a:gd name="T17" fmla="*/ 39 h 40"/>
                    <a:gd name="T18" fmla="*/ 65 w 111"/>
                    <a:gd name="T19" fmla="*/ 39 h 40"/>
                    <a:gd name="T20" fmla="*/ 75 w 111"/>
                    <a:gd name="T21" fmla="*/ 35 h 40"/>
                    <a:gd name="T22" fmla="*/ 85 w 111"/>
                    <a:gd name="T23" fmla="*/ 31 h 40"/>
                    <a:gd name="T24" fmla="*/ 91 w 111"/>
                    <a:gd name="T25" fmla="*/ 24 h 40"/>
                    <a:gd name="T26" fmla="*/ 98 w 111"/>
                    <a:gd name="T27" fmla="*/ 18 h 40"/>
                    <a:gd name="T28" fmla="*/ 107 w 111"/>
                    <a:gd name="T29" fmla="*/ 5 h 40"/>
                    <a:gd name="T30" fmla="*/ 111 w 111"/>
                    <a:gd name="T3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1" h="40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8" y="23"/>
                      </a:lnTo>
                      <a:lnTo>
                        <a:pt x="15" y="29"/>
                      </a:lnTo>
                      <a:lnTo>
                        <a:pt x="23" y="34"/>
                      </a:lnTo>
                      <a:lnTo>
                        <a:pt x="31" y="37"/>
                      </a:lnTo>
                      <a:lnTo>
                        <a:pt x="38" y="40"/>
                      </a:lnTo>
                      <a:lnTo>
                        <a:pt x="46" y="40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75" y="35"/>
                      </a:lnTo>
                      <a:lnTo>
                        <a:pt x="85" y="31"/>
                      </a:lnTo>
                      <a:lnTo>
                        <a:pt x="91" y="24"/>
                      </a:lnTo>
                      <a:lnTo>
                        <a:pt x="98" y="18"/>
                      </a:lnTo>
                      <a:lnTo>
                        <a:pt x="107" y="5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8" name="Freeform 169">
                  <a:extLst>
                    <a:ext uri="{FF2B5EF4-FFF2-40B4-BE49-F238E27FC236}">
                      <a16:creationId xmlns:a16="http://schemas.microsoft.com/office/drawing/2014/main" id="{9BE3C491-DC29-44D3-AC3B-2D16223C2E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4000" y="4903789"/>
                  <a:ext cx="93663" cy="34925"/>
                </a:xfrm>
                <a:custGeom>
                  <a:avLst/>
                  <a:gdLst>
                    <a:gd name="T0" fmla="*/ 7 w 119"/>
                    <a:gd name="T1" fmla="*/ 0 h 46"/>
                    <a:gd name="T2" fmla="*/ 7 w 119"/>
                    <a:gd name="T3" fmla="*/ 0 h 46"/>
                    <a:gd name="T4" fmla="*/ 5 w 119"/>
                    <a:gd name="T5" fmla="*/ 2 h 46"/>
                    <a:gd name="T6" fmla="*/ 2 w 119"/>
                    <a:gd name="T7" fmla="*/ 5 h 46"/>
                    <a:gd name="T8" fmla="*/ 0 w 119"/>
                    <a:gd name="T9" fmla="*/ 7 h 46"/>
                    <a:gd name="T10" fmla="*/ 0 w 119"/>
                    <a:gd name="T11" fmla="*/ 10 h 46"/>
                    <a:gd name="T12" fmla="*/ 2 w 119"/>
                    <a:gd name="T13" fmla="*/ 15 h 46"/>
                    <a:gd name="T14" fmla="*/ 7 w 119"/>
                    <a:gd name="T15" fmla="*/ 20 h 46"/>
                    <a:gd name="T16" fmla="*/ 7 w 119"/>
                    <a:gd name="T17" fmla="*/ 20 h 46"/>
                    <a:gd name="T18" fmla="*/ 12 w 119"/>
                    <a:gd name="T19" fmla="*/ 25 h 46"/>
                    <a:gd name="T20" fmla="*/ 15 w 119"/>
                    <a:gd name="T21" fmla="*/ 31 h 46"/>
                    <a:gd name="T22" fmla="*/ 18 w 119"/>
                    <a:gd name="T23" fmla="*/ 36 h 46"/>
                    <a:gd name="T24" fmla="*/ 21 w 119"/>
                    <a:gd name="T25" fmla="*/ 39 h 46"/>
                    <a:gd name="T26" fmla="*/ 28 w 119"/>
                    <a:gd name="T27" fmla="*/ 44 h 46"/>
                    <a:gd name="T28" fmla="*/ 36 w 119"/>
                    <a:gd name="T29" fmla="*/ 46 h 46"/>
                    <a:gd name="T30" fmla="*/ 49 w 119"/>
                    <a:gd name="T31" fmla="*/ 46 h 46"/>
                    <a:gd name="T32" fmla="*/ 65 w 119"/>
                    <a:gd name="T33" fmla="*/ 46 h 46"/>
                    <a:gd name="T34" fmla="*/ 65 w 119"/>
                    <a:gd name="T35" fmla="*/ 46 h 46"/>
                    <a:gd name="T36" fmla="*/ 83 w 119"/>
                    <a:gd name="T37" fmla="*/ 44 h 46"/>
                    <a:gd name="T38" fmla="*/ 96 w 119"/>
                    <a:gd name="T39" fmla="*/ 41 h 46"/>
                    <a:gd name="T40" fmla="*/ 106 w 119"/>
                    <a:gd name="T41" fmla="*/ 38 h 46"/>
                    <a:gd name="T42" fmla="*/ 112 w 119"/>
                    <a:gd name="T43" fmla="*/ 34 h 46"/>
                    <a:gd name="T44" fmla="*/ 116 w 119"/>
                    <a:gd name="T45" fmla="*/ 33 h 46"/>
                    <a:gd name="T46" fmla="*/ 119 w 119"/>
                    <a:gd name="T47" fmla="*/ 30 h 46"/>
                    <a:gd name="T48" fmla="*/ 119 w 119"/>
                    <a:gd name="T49" fmla="*/ 28 h 46"/>
                    <a:gd name="T50" fmla="*/ 117 w 119"/>
                    <a:gd name="T51" fmla="*/ 2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9" h="46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2"/>
                      </a:lnTo>
                      <a:lnTo>
                        <a:pt x="2" y="5"/>
                      </a:lnTo>
                      <a:lnTo>
                        <a:pt x="0" y="7"/>
                      </a:lnTo>
                      <a:lnTo>
                        <a:pt x="0" y="10"/>
                      </a:lnTo>
                      <a:lnTo>
                        <a:pt x="2" y="15"/>
                      </a:lnTo>
                      <a:lnTo>
                        <a:pt x="7" y="20"/>
                      </a:lnTo>
                      <a:lnTo>
                        <a:pt x="7" y="20"/>
                      </a:lnTo>
                      <a:lnTo>
                        <a:pt x="12" y="25"/>
                      </a:lnTo>
                      <a:lnTo>
                        <a:pt x="15" y="31"/>
                      </a:lnTo>
                      <a:lnTo>
                        <a:pt x="18" y="36"/>
                      </a:lnTo>
                      <a:lnTo>
                        <a:pt x="21" y="39"/>
                      </a:lnTo>
                      <a:lnTo>
                        <a:pt x="28" y="44"/>
                      </a:lnTo>
                      <a:lnTo>
                        <a:pt x="36" y="46"/>
                      </a:lnTo>
                      <a:lnTo>
                        <a:pt x="49" y="46"/>
                      </a:lnTo>
                      <a:lnTo>
                        <a:pt x="65" y="46"/>
                      </a:lnTo>
                      <a:lnTo>
                        <a:pt x="65" y="46"/>
                      </a:lnTo>
                      <a:lnTo>
                        <a:pt x="83" y="44"/>
                      </a:lnTo>
                      <a:lnTo>
                        <a:pt x="96" y="41"/>
                      </a:lnTo>
                      <a:lnTo>
                        <a:pt x="106" y="38"/>
                      </a:lnTo>
                      <a:lnTo>
                        <a:pt x="112" y="34"/>
                      </a:lnTo>
                      <a:lnTo>
                        <a:pt x="116" y="33"/>
                      </a:lnTo>
                      <a:lnTo>
                        <a:pt x="119" y="30"/>
                      </a:lnTo>
                      <a:lnTo>
                        <a:pt x="119" y="28"/>
                      </a:lnTo>
                      <a:lnTo>
                        <a:pt x="117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" name="Freeform 170">
                  <a:extLst>
                    <a:ext uri="{FF2B5EF4-FFF2-40B4-BE49-F238E27FC236}">
                      <a16:creationId xmlns:a16="http://schemas.microsoft.com/office/drawing/2014/main" id="{6B952C7C-2F32-4621-8239-3240802372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5913" y="4862514"/>
                  <a:ext cx="103188" cy="61913"/>
                </a:xfrm>
                <a:custGeom>
                  <a:avLst/>
                  <a:gdLst>
                    <a:gd name="T0" fmla="*/ 26 w 130"/>
                    <a:gd name="T1" fmla="*/ 0 h 78"/>
                    <a:gd name="T2" fmla="*/ 26 w 130"/>
                    <a:gd name="T3" fmla="*/ 0 h 78"/>
                    <a:gd name="T4" fmla="*/ 16 w 130"/>
                    <a:gd name="T5" fmla="*/ 8 h 78"/>
                    <a:gd name="T6" fmla="*/ 12 w 130"/>
                    <a:gd name="T7" fmla="*/ 15 h 78"/>
                    <a:gd name="T8" fmla="*/ 7 w 130"/>
                    <a:gd name="T9" fmla="*/ 23 h 78"/>
                    <a:gd name="T10" fmla="*/ 2 w 130"/>
                    <a:gd name="T11" fmla="*/ 31 h 78"/>
                    <a:gd name="T12" fmla="*/ 0 w 130"/>
                    <a:gd name="T13" fmla="*/ 39 h 78"/>
                    <a:gd name="T14" fmla="*/ 2 w 130"/>
                    <a:gd name="T15" fmla="*/ 46 h 78"/>
                    <a:gd name="T16" fmla="*/ 3 w 130"/>
                    <a:gd name="T17" fmla="*/ 49 h 78"/>
                    <a:gd name="T18" fmla="*/ 7 w 130"/>
                    <a:gd name="T19" fmla="*/ 52 h 78"/>
                    <a:gd name="T20" fmla="*/ 7 w 130"/>
                    <a:gd name="T21" fmla="*/ 52 h 78"/>
                    <a:gd name="T22" fmla="*/ 13 w 130"/>
                    <a:gd name="T23" fmla="*/ 57 h 78"/>
                    <a:gd name="T24" fmla="*/ 18 w 130"/>
                    <a:gd name="T25" fmla="*/ 62 h 78"/>
                    <a:gd name="T26" fmla="*/ 28 w 130"/>
                    <a:gd name="T27" fmla="*/ 72 h 78"/>
                    <a:gd name="T28" fmla="*/ 34 w 130"/>
                    <a:gd name="T29" fmla="*/ 75 h 78"/>
                    <a:gd name="T30" fmla="*/ 41 w 130"/>
                    <a:gd name="T31" fmla="*/ 78 h 78"/>
                    <a:gd name="T32" fmla="*/ 52 w 130"/>
                    <a:gd name="T33" fmla="*/ 78 h 78"/>
                    <a:gd name="T34" fmla="*/ 65 w 130"/>
                    <a:gd name="T35" fmla="*/ 78 h 78"/>
                    <a:gd name="T36" fmla="*/ 65 w 130"/>
                    <a:gd name="T37" fmla="*/ 78 h 78"/>
                    <a:gd name="T38" fmla="*/ 80 w 130"/>
                    <a:gd name="T39" fmla="*/ 77 h 78"/>
                    <a:gd name="T40" fmla="*/ 93 w 130"/>
                    <a:gd name="T41" fmla="*/ 72 h 78"/>
                    <a:gd name="T42" fmla="*/ 104 w 130"/>
                    <a:gd name="T43" fmla="*/ 69 h 78"/>
                    <a:gd name="T44" fmla="*/ 112 w 130"/>
                    <a:gd name="T45" fmla="*/ 64 h 78"/>
                    <a:gd name="T46" fmla="*/ 125 w 130"/>
                    <a:gd name="T47" fmla="*/ 56 h 78"/>
                    <a:gd name="T48" fmla="*/ 130 w 130"/>
                    <a:gd name="T49" fmla="*/ 5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0" h="78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16" y="8"/>
                      </a:lnTo>
                      <a:lnTo>
                        <a:pt x="12" y="15"/>
                      </a:lnTo>
                      <a:lnTo>
                        <a:pt x="7" y="23"/>
                      </a:lnTo>
                      <a:lnTo>
                        <a:pt x="2" y="31"/>
                      </a:lnTo>
                      <a:lnTo>
                        <a:pt x="0" y="39"/>
                      </a:lnTo>
                      <a:lnTo>
                        <a:pt x="2" y="46"/>
                      </a:lnTo>
                      <a:lnTo>
                        <a:pt x="3" y="49"/>
                      </a:lnTo>
                      <a:lnTo>
                        <a:pt x="7" y="52"/>
                      </a:lnTo>
                      <a:lnTo>
                        <a:pt x="7" y="52"/>
                      </a:lnTo>
                      <a:lnTo>
                        <a:pt x="13" y="57"/>
                      </a:lnTo>
                      <a:lnTo>
                        <a:pt x="18" y="62"/>
                      </a:lnTo>
                      <a:lnTo>
                        <a:pt x="28" y="72"/>
                      </a:lnTo>
                      <a:lnTo>
                        <a:pt x="34" y="75"/>
                      </a:lnTo>
                      <a:lnTo>
                        <a:pt x="41" y="78"/>
                      </a:lnTo>
                      <a:lnTo>
                        <a:pt x="52" y="78"/>
                      </a:lnTo>
                      <a:lnTo>
                        <a:pt x="65" y="78"/>
                      </a:lnTo>
                      <a:lnTo>
                        <a:pt x="65" y="78"/>
                      </a:lnTo>
                      <a:lnTo>
                        <a:pt x="80" y="77"/>
                      </a:lnTo>
                      <a:lnTo>
                        <a:pt x="93" y="72"/>
                      </a:lnTo>
                      <a:lnTo>
                        <a:pt x="104" y="69"/>
                      </a:lnTo>
                      <a:lnTo>
                        <a:pt x="112" y="64"/>
                      </a:lnTo>
                      <a:lnTo>
                        <a:pt x="125" y="56"/>
                      </a:lnTo>
                      <a:lnTo>
                        <a:pt x="130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0" name="Freeform 171">
                  <a:extLst>
                    <a:ext uri="{FF2B5EF4-FFF2-40B4-BE49-F238E27FC236}">
                      <a16:creationId xmlns:a16="http://schemas.microsoft.com/office/drawing/2014/main" id="{8788FB4A-3581-4C15-828F-EB8D49325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7825" y="4835526"/>
                  <a:ext cx="103188" cy="57150"/>
                </a:xfrm>
                <a:custGeom>
                  <a:avLst/>
                  <a:gdLst>
                    <a:gd name="T0" fmla="*/ 13 w 130"/>
                    <a:gd name="T1" fmla="*/ 0 h 71"/>
                    <a:gd name="T2" fmla="*/ 13 w 130"/>
                    <a:gd name="T3" fmla="*/ 0 h 71"/>
                    <a:gd name="T4" fmla="*/ 10 w 130"/>
                    <a:gd name="T5" fmla="*/ 2 h 71"/>
                    <a:gd name="T6" fmla="*/ 5 w 130"/>
                    <a:gd name="T7" fmla="*/ 5 h 71"/>
                    <a:gd name="T8" fmla="*/ 3 w 130"/>
                    <a:gd name="T9" fmla="*/ 8 h 71"/>
                    <a:gd name="T10" fmla="*/ 0 w 130"/>
                    <a:gd name="T11" fmla="*/ 13 h 71"/>
                    <a:gd name="T12" fmla="*/ 2 w 130"/>
                    <a:gd name="T13" fmla="*/ 19 h 71"/>
                    <a:gd name="T14" fmla="*/ 5 w 130"/>
                    <a:gd name="T15" fmla="*/ 29 h 71"/>
                    <a:gd name="T16" fmla="*/ 13 w 130"/>
                    <a:gd name="T17" fmla="*/ 39 h 71"/>
                    <a:gd name="T18" fmla="*/ 13 w 130"/>
                    <a:gd name="T19" fmla="*/ 39 h 71"/>
                    <a:gd name="T20" fmla="*/ 21 w 130"/>
                    <a:gd name="T21" fmla="*/ 49 h 71"/>
                    <a:gd name="T22" fmla="*/ 24 w 130"/>
                    <a:gd name="T23" fmla="*/ 57 h 71"/>
                    <a:gd name="T24" fmla="*/ 26 w 130"/>
                    <a:gd name="T25" fmla="*/ 63 h 71"/>
                    <a:gd name="T26" fmla="*/ 26 w 130"/>
                    <a:gd name="T27" fmla="*/ 66 h 71"/>
                    <a:gd name="T28" fmla="*/ 26 w 130"/>
                    <a:gd name="T29" fmla="*/ 70 h 71"/>
                    <a:gd name="T30" fmla="*/ 29 w 130"/>
                    <a:gd name="T31" fmla="*/ 71 h 71"/>
                    <a:gd name="T32" fmla="*/ 46 w 130"/>
                    <a:gd name="T33" fmla="*/ 71 h 71"/>
                    <a:gd name="T34" fmla="*/ 46 w 130"/>
                    <a:gd name="T35" fmla="*/ 71 h 71"/>
                    <a:gd name="T36" fmla="*/ 68 w 130"/>
                    <a:gd name="T37" fmla="*/ 70 h 71"/>
                    <a:gd name="T38" fmla="*/ 86 w 130"/>
                    <a:gd name="T39" fmla="*/ 66 h 71"/>
                    <a:gd name="T40" fmla="*/ 98 w 130"/>
                    <a:gd name="T41" fmla="*/ 63 h 71"/>
                    <a:gd name="T42" fmla="*/ 111 w 130"/>
                    <a:gd name="T43" fmla="*/ 58 h 71"/>
                    <a:gd name="T44" fmla="*/ 111 w 130"/>
                    <a:gd name="T45" fmla="*/ 58 h 71"/>
                    <a:gd name="T46" fmla="*/ 120 w 130"/>
                    <a:gd name="T47" fmla="*/ 52 h 71"/>
                    <a:gd name="T48" fmla="*/ 127 w 130"/>
                    <a:gd name="T49" fmla="*/ 45 h 71"/>
                    <a:gd name="T50" fmla="*/ 130 w 130"/>
                    <a:gd name="T51" fmla="*/ 40 h 71"/>
                    <a:gd name="T52" fmla="*/ 130 w 130"/>
                    <a:gd name="T53" fmla="*/ 3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0" h="71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0" y="2"/>
                      </a:lnTo>
                      <a:lnTo>
                        <a:pt x="5" y="5"/>
                      </a:lnTo>
                      <a:lnTo>
                        <a:pt x="3" y="8"/>
                      </a:lnTo>
                      <a:lnTo>
                        <a:pt x="0" y="13"/>
                      </a:lnTo>
                      <a:lnTo>
                        <a:pt x="2" y="19"/>
                      </a:lnTo>
                      <a:lnTo>
                        <a:pt x="5" y="29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21" y="49"/>
                      </a:lnTo>
                      <a:lnTo>
                        <a:pt x="24" y="57"/>
                      </a:lnTo>
                      <a:lnTo>
                        <a:pt x="26" y="63"/>
                      </a:lnTo>
                      <a:lnTo>
                        <a:pt x="26" y="66"/>
                      </a:lnTo>
                      <a:lnTo>
                        <a:pt x="26" y="70"/>
                      </a:lnTo>
                      <a:lnTo>
                        <a:pt x="29" y="71"/>
                      </a:lnTo>
                      <a:lnTo>
                        <a:pt x="46" y="71"/>
                      </a:lnTo>
                      <a:lnTo>
                        <a:pt x="46" y="71"/>
                      </a:lnTo>
                      <a:lnTo>
                        <a:pt x="68" y="70"/>
                      </a:lnTo>
                      <a:lnTo>
                        <a:pt x="86" y="66"/>
                      </a:lnTo>
                      <a:lnTo>
                        <a:pt x="98" y="63"/>
                      </a:lnTo>
                      <a:lnTo>
                        <a:pt x="111" y="58"/>
                      </a:lnTo>
                      <a:lnTo>
                        <a:pt x="111" y="58"/>
                      </a:lnTo>
                      <a:lnTo>
                        <a:pt x="120" y="52"/>
                      </a:lnTo>
                      <a:lnTo>
                        <a:pt x="127" y="45"/>
                      </a:lnTo>
                      <a:lnTo>
                        <a:pt x="130" y="40"/>
                      </a:lnTo>
                      <a:lnTo>
                        <a:pt x="130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1" name="Freeform 172">
                  <a:extLst>
                    <a:ext uri="{FF2B5EF4-FFF2-40B4-BE49-F238E27FC236}">
                      <a16:creationId xmlns:a16="http://schemas.microsoft.com/office/drawing/2014/main" id="{25290139-3B5A-4C41-AFFF-F273058A1B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2913" y="4805364"/>
                  <a:ext cx="79375" cy="65088"/>
                </a:xfrm>
                <a:custGeom>
                  <a:avLst/>
                  <a:gdLst>
                    <a:gd name="T0" fmla="*/ 10 w 101"/>
                    <a:gd name="T1" fmla="*/ 0 h 83"/>
                    <a:gd name="T2" fmla="*/ 10 w 101"/>
                    <a:gd name="T3" fmla="*/ 0 h 83"/>
                    <a:gd name="T4" fmla="*/ 7 w 101"/>
                    <a:gd name="T5" fmla="*/ 5 h 83"/>
                    <a:gd name="T6" fmla="*/ 4 w 101"/>
                    <a:gd name="T7" fmla="*/ 10 h 83"/>
                    <a:gd name="T8" fmla="*/ 0 w 101"/>
                    <a:gd name="T9" fmla="*/ 16 h 83"/>
                    <a:gd name="T10" fmla="*/ 0 w 101"/>
                    <a:gd name="T11" fmla="*/ 24 h 83"/>
                    <a:gd name="T12" fmla="*/ 0 w 101"/>
                    <a:gd name="T13" fmla="*/ 34 h 83"/>
                    <a:gd name="T14" fmla="*/ 4 w 101"/>
                    <a:gd name="T15" fmla="*/ 42 h 83"/>
                    <a:gd name="T16" fmla="*/ 10 w 101"/>
                    <a:gd name="T17" fmla="*/ 52 h 83"/>
                    <a:gd name="T18" fmla="*/ 10 w 101"/>
                    <a:gd name="T19" fmla="*/ 52 h 83"/>
                    <a:gd name="T20" fmla="*/ 26 w 101"/>
                    <a:gd name="T21" fmla="*/ 68 h 83"/>
                    <a:gd name="T22" fmla="*/ 34 w 101"/>
                    <a:gd name="T23" fmla="*/ 75 h 83"/>
                    <a:gd name="T24" fmla="*/ 43 w 101"/>
                    <a:gd name="T25" fmla="*/ 79 h 83"/>
                    <a:gd name="T26" fmla="*/ 49 w 101"/>
                    <a:gd name="T27" fmla="*/ 81 h 83"/>
                    <a:gd name="T28" fmla="*/ 57 w 101"/>
                    <a:gd name="T29" fmla="*/ 83 h 83"/>
                    <a:gd name="T30" fmla="*/ 65 w 101"/>
                    <a:gd name="T31" fmla="*/ 81 h 83"/>
                    <a:gd name="T32" fmla="*/ 75 w 101"/>
                    <a:gd name="T33" fmla="*/ 78 h 83"/>
                    <a:gd name="T34" fmla="*/ 75 w 101"/>
                    <a:gd name="T35" fmla="*/ 78 h 83"/>
                    <a:gd name="T36" fmla="*/ 83 w 101"/>
                    <a:gd name="T37" fmla="*/ 73 h 83"/>
                    <a:gd name="T38" fmla="*/ 90 w 101"/>
                    <a:gd name="T39" fmla="*/ 67 h 83"/>
                    <a:gd name="T40" fmla="*/ 94 w 101"/>
                    <a:gd name="T41" fmla="*/ 62 h 83"/>
                    <a:gd name="T42" fmla="*/ 98 w 101"/>
                    <a:gd name="T43" fmla="*/ 57 h 83"/>
                    <a:gd name="T44" fmla="*/ 101 w 101"/>
                    <a:gd name="T45" fmla="*/ 49 h 83"/>
                    <a:gd name="T46" fmla="*/ 101 w 101"/>
                    <a:gd name="T47" fmla="*/ 45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1" h="83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5"/>
                      </a:lnTo>
                      <a:lnTo>
                        <a:pt x="4" y="10"/>
                      </a:lnTo>
                      <a:lnTo>
                        <a:pt x="0" y="16"/>
                      </a:lnTo>
                      <a:lnTo>
                        <a:pt x="0" y="24"/>
                      </a:lnTo>
                      <a:lnTo>
                        <a:pt x="0" y="34"/>
                      </a:lnTo>
                      <a:lnTo>
                        <a:pt x="4" y="42"/>
                      </a:lnTo>
                      <a:lnTo>
                        <a:pt x="10" y="52"/>
                      </a:lnTo>
                      <a:lnTo>
                        <a:pt x="10" y="52"/>
                      </a:lnTo>
                      <a:lnTo>
                        <a:pt x="26" y="68"/>
                      </a:lnTo>
                      <a:lnTo>
                        <a:pt x="34" y="75"/>
                      </a:lnTo>
                      <a:lnTo>
                        <a:pt x="43" y="79"/>
                      </a:lnTo>
                      <a:lnTo>
                        <a:pt x="49" y="81"/>
                      </a:lnTo>
                      <a:lnTo>
                        <a:pt x="57" y="83"/>
                      </a:lnTo>
                      <a:lnTo>
                        <a:pt x="65" y="81"/>
                      </a:lnTo>
                      <a:lnTo>
                        <a:pt x="75" y="78"/>
                      </a:lnTo>
                      <a:lnTo>
                        <a:pt x="75" y="78"/>
                      </a:lnTo>
                      <a:lnTo>
                        <a:pt x="83" y="73"/>
                      </a:lnTo>
                      <a:lnTo>
                        <a:pt x="90" y="67"/>
                      </a:lnTo>
                      <a:lnTo>
                        <a:pt x="94" y="62"/>
                      </a:lnTo>
                      <a:lnTo>
                        <a:pt x="98" y="57"/>
                      </a:lnTo>
                      <a:lnTo>
                        <a:pt x="101" y="49"/>
                      </a:lnTo>
                      <a:lnTo>
                        <a:pt x="101" y="4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2" name="Freeform 173">
                  <a:extLst>
                    <a:ext uri="{FF2B5EF4-FFF2-40B4-BE49-F238E27FC236}">
                      <a16:creationId xmlns:a16="http://schemas.microsoft.com/office/drawing/2014/main" id="{E1E5309A-235B-451E-9BCA-FAC86B920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8950" y="4784726"/>
                  <a:ext cx="90488" cy="50800"/>
                </a:xfrm>
                <a:custGeom>
                  <a:avLst/>
                  <a:gdLst>
                    <a:gd name="T0" fmla="*/ 10 w 113"/>
                    <a:gd name="T1" fmla="*/ 0 h 63"/>
                    <a:gd name="T2" fmla="*/ 10 w 113"/>
                    <a:gd name="T3" fmla="*/ 0 h 63"/>
                    <a:gd name="T4" fmla="*/ 6 w 113"/>
                    <a:gd name="T5" fmla="*/ 2 h 63"/>
                    <a:gd name="T6" fmla="*/ 3 w 113"/>
                    <a:gd name="T7" fmla="*/ 5 h 63"/>
                    <a:gd name="T8" fmla="*/ 1 w 113"/>
                    <a:gd name="T9" fmla="*/ 10 h 63"/>
                    <a:gd name="T10" fmla="*/ 0 w 113"/>
                    <a:gd name="T11" fmla="*/ 15 h 63"/>
                    <a:gd name="T12" fmla="*/ 0 w 113"/>
                    <a:gd name="T13" fmla="*/ 21 h 63"/>
                    <a:gd name="T14" fmla="*/ 3 w 113"/>
                    <a:gd name="T15" fmla="*/ 29 h 63"/>
                    <a:gd name="T16" fmla="*/ 10 w 113"/>
                    <a:gd name="T17" fmla="*/ 39 h 63"/>
                    <a:gd name="T18" fmla="*/ 10 w 113"/>
                    <a:gd name="T19" fmla="*/ 39 h 63"/>
                    <a:gd name="T20" fmla="*/ 18 w 113"/>
                    <a:gd name="T21" fmla="*/ 49 h 63"/>
                    <a:gd name="T22" fmla="*/ 27 w 113"/>
                    <a:gd name="T23" fmla="*/ 55 h 63"/>
                    <a:gd name="T24" fmla="*/ 35 w 113"/>
                    <a:gd name="T25" fmla="*/ 60 h 63"/>
                    <a:gd name="T26" fmla="*/ 47 w 113"/>
                    <a:gd name="T27" fmla="*/ 62 h 63"/>
                    <a:gd name="T28" fmla="*/ 57 w 113"/>
                    <a:gd name="T29" fmla="*/ 63 h 63"/>
                    <a:gd name="T30" fmla="*/ 66 w 113"/>
                    <a:gd name="T31" fmla="*/ 62 h 63"/>
                    <a:gd name="T32" fmla="*/ 78 w 113"/>
                    <a:gd name="T33" fmla="*/ 57 h 63"/>
                    <a:gd name="T34" fmla="*/ 87 w 113"/>
                    <a:gd name="T35" fmla="*/ 52 h 63"/>
                    <a:gd name="T36" fmla="*/ 87 w 113"/>
                    <a:gd name="T37" fmla="*/ 52 h 63"/>
                    <a:gd name="T38" fmla="*/ 104 w 113"/>
                    <a:gd name="T39" fmla="*/ 41 h 63"/>
                    <a:gd name="T40" fmla="*/ 110 w 113"/>
                    <a:gd name="T41" fmla="*/ 32 h 63"/>
                    <a:gd name="T42" fmla="*/ 113 w 113"/>
                    <a:gd name="T43" fmla="*/ 28 h 63"/>
                    <a:gd name="T44" fmla="*/ 113 w 113"/>
                    <a:gd name="T45" fmla="*/ 2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13" h="63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6" y="2"/>
                      </a:lnTo>
                      <a:lnTo>
                        <a:pt x="3" y="5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0" y="21"/>
                      </a:lnTo>
                      <a:lnTo>
                        <a:pt x="3" y="29"/>
                      </a:lnTo>
                      <a:lnTo>
                        <a:pt x="10" y="39"/>
                      </a:lnTo>
                      <a:lnTo>
                        <a:pt x="10" y="39"/>
                      </a:lnTo>
                      <a:lnTo>
                        <a:pt x="18" y="49"/>
                      </a:lnTo>
                      <a:lnTo>
                        <a:pt x="27" y="55"/>
                      </a:lnTo>
                      <a:lnTo>
                        <a:pt x="35" y="60"/>
                      </a:lnTo>
                      <a:lnTo>
                        <a:pt x="47" y="62"/>
                      </a:lnTo>
                      <a:lnTo>
                        <a:pt x="57" y="63"/>
                      </a:lnTo>
                      <a:lnTo>
                        <a:pt x="66" y="62"/>
                      </a:lnTo>
                      <a:lnTo>
                        <a:pt x="78" y="57"/>
                      </a:lnTo>
                      <a:lnTo>
                        <a:pt x="87" y="52"/>
                      </a:lnTo>
                      <a:lnTo>
                        <a:pt x="87" y="52"/>
                      </a:lnTo>
                      <a:lnTo>
                        <a:pt x="104" y="41"/>
                      </a:lnTo>
                      <a:lnTo>
                        <a:pt x="110" y="32"/>
                      </a:lnTo>
                      <a:lnTo>
                        <a:pt x="113" y="28"/>
                      </a:lnTo>
                      <a:lnTo>
                        <a:pt x="113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3" name="Freeform 174">
                  <a:extLst>
                    <a:ext uri="{FF2B5EF4-FFF2-40B4-BE49-F238E27FC236}">
                      <a16:creationId xmlns:a16="http://schemas.microsoft.com/office/drawing/2014/main" id="{E6FB503E-56E1-46BB-B4EF-DDDF4A62AB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1338" y="4748214"/>
                  <a:ext cx="88900" cy="53975"/>
                </a:xfrm>
                <a:custGeom>
                  <a:avLst/>
                  <a:gdLst>
                    <a:gd name="T0" fmla="*/ 8 w 112"/>
                    <a:gd name="T1" fmla="*/ 0 h 68"/>
                    <a:gd name="T2" fmla="*/ 8 w 112"/>
                    <a:gd name="T3" fmla="*/ 0 h 68"/>
                    <a:gd name="T4" fmla="*/ 5 w 112"/>
                    <a:gd name="T5" fmla="*/ 3 h 68"/>
                    <a:gd name="T6" fmla="*/ 2 w 112"/>
                    <a:gd name="T7" fmla="*/ 12 h 68"/>
                    <a:gd name="T8" fmla="*/ 0 w 112"/>
                    <a:gd name="T9" fmla="*/ 19 h 68"/>
                    <a:gd name="T10" fmla="*/ 0 w 112"/>
                    <a:gd name="T11" fmla="*/ 25 h 68"/>
                    <a:gd name="T12" fmla="*/ 4 w 112"/>
                    <a:gd name="T13" fmla="*/ 35 h 68"/>
                    <a:gd name="T14" fmla="*/ 8 w 112"/>
                    <a:gd name="T15" fmla="*/ 45 h 68"/>
                    <a:gd name="T16" fmla="*/ 8 w 112"/>
                    <a:gd name="T17" fmla="*/ 45 h 68"/>
                    <a:gd name="T18" fmla="*/ 15 w 112"/>
                    <a:gd name="T19" fmla="*/ 55 h 68"/>
                    <a:gd name="T20" fmla="*/ 25 w 112"/>
                    <a:gd name="T21" fmla="*/ 61 h 68"/>
                    <a:gd name="T22" fmla="*/ 33 w 112"/>
                    <a:gd name="T23" fmla="*/ 66 h 68"/>
                    <a:gd name="T24" fmla="*/ 44 w 112"/>
                    <a:gd name="T25" fmla="*/ 68 h 68"/>
                    <a:gd name="T26" fmla="*/ 54 w 112"/>
                    <a:gd name="T27" fmla="*/ 68 h 68"/>
                    <a:gd name="T28" fmla="*/ 65 w 112"/>
                    <a:gd name="T29" fmla="*/ 66 h 68"/>
                    <a:gd name="T30" fmla="*/ 75 w 112"/>
                    <a:gd name="T31" fmla="*/ 63 h 68"/>
                    <a:gd name="T32" fmla="*/ 86 w 112"/>
                    <a:gd name="T33" fmla="*/ 58 h 68"/>
                    <a:gd name="T34" fmla="*/ 86 w 112"/>
                    <a:gd name="T35" fmla="*/ 58 h 68"/>
                    <a:gd name="T36" fmla="*/ 103 w 112"/>
                    <a:gd name="T37" fmla="*/ 48 h 68"/>
                    <a:gd name="T38" fmla="*/ 109 w 112"/>
                    <a:gd name="T39" fmla="*/ 42 h 68"/>
                    <a:gd name="T40" fmla="*/ 112 w 112"/>
                    <a:gd name="T41" fmla="*/ 35 h 68"/>
                    <a:gd name="T42" fmla="*/ 112 w 112"/>
                    <a:gd name="T43" fmla="*/ 3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2" h="6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5" y="3"/>
                      </a:lnTo>
                      <a:lnTo>
                        <a:pt x="2" y="12"/>
                      </a:lnTo>
                      <a:lnTo>
                        <a:pt x="0" y="19"/>
                      </a:lnTo>
                      <a:lnTo>
                        <a:pt x="0" y="25"/>
                      </a:lnTo>
                      <a:lnTo>
                        <a:pt x="4" y="35"/>
                      </a:lnTo>
                      <a:lnTo>
                        <a:pt x="8" y="45"/>
                      </a:lnTo>
                      <a:lnTo>
                        <a:pt x="8" y="45"/>
                      </a:lnTo>
                      <a:lnTo>
                        <a:pt x="15" y="55"/>
                      </a:lnTo>
                      <a:lnTo>
                        <a:pt x="25" y="61"/>
                      </a:lnTo>
                      <a:lnTo>
                        <a:pt x="33" y="66"/>
                      </a:lnTo>
                      <a:lnTo>
                        <a:pt x="44" y="68"/>
                      </a:lnTo>
                      <a:lnTo>
                        <a:pt x="54" y="68"/>
                      </a:lnTo>
                      <a:lnTo>
                        <a:pt x="65" y="66"/>
                      </a:lnTo>
                      <a:lnTo>
                        <a:pt x="75" y="63"/>
                      </a:lnTo>
                      <a:lnTo>
                        <a:pt x="86" y="58"/>
                      </a:lnTo>
                      <a:lnTo>
                        <a:pt x="86" y="58"/>
                      </a:lnTo>
                      <a:lnTo>
                        <a:pt x="103" y="48"/>
                      </a:lnTo>
                      <a:lnTo>
                        <a:pt x="109" y="42"/>
                      </a:lnTo>
                      <a:lnTo>
                        <a:pt x="112" y="35"/>
                      </a:lnTo>
                      <a:lnTo>
                        <a:pt x="112" y="3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4" name="Freeform 175">
                  <a:extLst>
                    <a:ext uri="{FF2B5EF4-FFF2-40B4-BE49-F238E27FC236}">
                      <a16:creationId xmlns:a16="http://schemas.microsoft.com/office/drawing/2014/main" id="{B64C66F9-80ED-4B33-9D58-F030FBBF0C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2138" y="4713289"/>
                  <a:ext cx="90488" cy="53975"/>
                </a:xfrm>
                <a:custGeom>
                  <a:avLst/>
                  <a:gdLst>
                    <a:gd name="T0" fmla="*/ 9 w 113"/>
                    <a:gd name="T1" fmla="*/ 0 h 68"/>
                    <a:gd name="T2" fmla="*/ 9 w 113"/>
                    <a:gd name="T3" fmla="*/ 0 h 68"/>
                    <a:gd name="T4" fmla="*/ 5 w 113"/>
                    <a:gd name="T5" fmla="*/ 18 h 68"/>
                    <a:gd name="T6" fmla="*/ 1 w 113"/>
                    <a:gd name="T7" fmla="*/ 37 h 68"/>
                    <a:gd name="T8" fmla="*/ 0 w 113"/>
                    <a:gd name="T9" fmla="*/ 46 h 68"/>
                    <a:gd name="T10" fmla="*/ 3 w 113"/>
                    <a:gd name="T11" fmla="*/ 52 h 68"/>
                    <a:gd name="T12" fmla="*/ 8 w 113"/>
                    <a:gd name="T13" fmla="*/ 60 h 68"/>
                    <a:gd name="T14" fmla="*/ 16 w 113"/>
                    <a:gd name="T15" fmla="*/ 65 h 68"/>
                    <a:gd name="T16" fmla="*/ 16 w 113"/>
                    <a:gd name="T17" fmla="*/ 65 h 68"/>
                    <a:gd name="T18" fmla="*/ 22 w 113"/>
                    <a:gd name="T19" fmla="*/ 67 h 68"/>
                    <a:gd name="T20" fmla="*/ 29 w 113"/>
                    <a:gd name="T21" fmla="*/ 68 h 68"/>
                    <a:gd name="T22" fmla="*/ 44 w 113"/>
                    <a:gd name="T23" fmla="*/ 67 h 68"/>
                    <a:gd name="T24" fmla="*/ 60 w 113"/>
                    <a:gd name="T25" fmla="*/ 62 h 68"/>
                    <a:gd name="T26" fmla="*/ 74 w 113"/>
                    <a:gd name="T27" fmla="*/ 57 h 68"/>
                    <a:gd name="T28" fmla="*/ 102 w 113"/>
                    <a:gd name="T29" fmla="*/ 46 h 68"/>
                    <a:gd name="T30" fmla="*/ 113 w 113"/>
                    <a:gd name="T31" fmla="*/ 39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3" h="68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5" y="18"/>
                      </a:lnTo>
                      <a:lnTo>
                        <a:pt x="1" y="37"/>
                      </a:lnTo>
                      <a:lnTo>
                        <a:pt x="0" y="46"/>
                      </a:lnTo>
                      <a:lnTo>
                        <a:pt x="3" y="52"/>
                      </a:lnTo>
                      <a:lnTo>
                        <a:pt x="8" y="60"/>
                      </a:lnTo>
                      <a:lnTo>
                        <a:pt x="16" y="65"/>
                      </a:lnTo>
                      <a:lnTo>
                        <a:pt x="16" y="65"/>
                      </a:lnTo>
                      <a:lnTo>
                        <a:pt x="22" y="67"/>
                      </a:lnTo>
                      <a:lnTo>
                        <a:pt x="29" y="68"/>
                      </a:lnTo>
                      <a:lnTo>
                        <a:pt x="44" y="67"/>
                      </a:lnTo>
                      <a:lnTo>
                        <a:pt x="60" y="62"/>
                      </a:lnTo>
                      <a:lnTo>
                        <a:pt x="74" y="57"/>
                      </a:lnTo>
                      <a:lnTo>
                        <a:pt x="102" y="46"/>
                      </a:lnTo>
                      <a:lnTo>
                        <a:pt x="113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5" name="Freeform 176">
                  <a:extLst>
                    <a:ext uri="{FF2B5EF4-FFF2-40B4-BE49-F238E27FC236}">
                      <a16:creationId xmlns:a16="http://schemas.microsoft.com/office/drawing/2014/main" id="{0039E88C-DF8C-46D2-ACAE-9573CC4BEC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000" y="4660901"/>
                  <a:ext cx="123825" cy="76200"/>
                </a:xfrm>
                <a:custGeom>
                  <a:avLst/>
                  <a:gdLst>
                    <a:gd name="T0" fmla="*/ 15 w 158"/>
                    <a:gd name="T1" fmla="*/ 7 h 96"/>
                    <a:gd name="T2" fmla="*/ 15 w 158"/>
                    <a:gd name="T3" fmla="*/ 7 h 96"/>
                    <a:gd name="T4" fmla="*/ 8 w 158"/>
                    <a:gd name="T5" fmla="*/ 15 h 96"/>
                    <a:gd name="T6" fmla="*/ 5 w 158"/>
                    <a:gd name="T7" fmla="*/ 21 h 96"/>
                    <a:gd name="T8" fmla="*/ 2 w 158"/>
                    <a:gd name="T9" fmla="*/ 28 h 96"/>
                    <a:gd name="T10" fmla="*/ 0 w 158"/>
                    <a:gd name="T11" fmla="*/ 36 h 96"/>
                    <a:gd name="T12" fmla="*/ 2 w 158"/>
                    <a:gd name="T13" fmla="*/ 46 h 96"/>
                    <a:gd name="T14" fmla="*/ 7 w 158"/>
                    <a:gd name="T15" fmla="*/ 55 h 96"/>
                    <a:gd name="T16" fmla="*/ 15 w 158"/>
                    <a:gd name="T17" fmla="*/ 65 h 96"/>
                    <a:gd name="T18" fmla="*/ 15 w 158"/>
                    <a:gd name="T19" fmla="*/ 65 h 96"/>
                    <a:gd name="T20" fmla="*/ 26 w 158"/>
                    <a:gd name="T21" fmla="*/ 75 h 96"/>
                    <a:gd name="T22" fmla="*/ 38 w 158"/>
                    <a:gd name="T23" fmla="*/ 83 h 96"/>
                    <a:gd name="T24" fmla="*/ 49 w 158"/>
                    <a:gd name="T25" fmla="*/ 89 h 96"/>
                    <a:gd name="T26" fmla="*/ 62 w 158"/>
                    <a:gd name="T27" fmla="*/ 93 h 96"/>
                    <a:gd name="T28" fmla="*/ 73 w 158"/>
                    <a:gd name="T29" fmla="*/ 96 h 96"/>
                    <a:gd name="T30" fmla="*/ 86 w 158"/>
                    <a:gd name="T31" fmla="*/ 96 h 96"/>
                    <a:gd name="T32" fmla="*/ 99 w 158"/>
                    <a:gd name="T33" fmla="*/ 94 h 96"/>
                    <a:gd name="T34" fmla="*/ 112 w 158"/>
                    <a:gd name="T35" fmla="*/ 91 h 96"/>
                    <a:gd name="T36" fmla="*/ 112 w 158"/>
                    <a:gd name="T37" fmla="*/ 91 h 96"/>
                    <a:gd name="T38" fmla="*/ 119 w 158"/>
                    <a:gd name="T39" fmla="*/ 88 h 96"/>
                    <a:gd name="T40" fmla="*/ 125 w 158"/>
                    <a:gd name="T41" fmla="*/ 83 h 96"/>
                    <a:gd name="T42" fmla="*/ 130 w 158"/>
                    <a:gd name="T43" fmla="*/ 78 h 96"/>
                    <a:gd name="T44" fmla="*/ 135 w 158"/>
                    <a:gd name="T45" fmla="*/ 72 h 96"/>
                    <a:gd name="T46" fmla="*/ 143 w 158"/>
                    <a:gd name="T47" fmla="*/ 57 h 96"/>
                    <a:gd name="T48" fmla="*/ 150 w 158"/>
                    <a:gd name="T49" fmla="*/ 41 h 96"/>
                    <a:gd name="T50" fmla="*/ 153 w 158"/>
                    <a:gd name="T51" fmla="*/ 26 h 96"/>
                    <a:gd name="T52" fmla="*/ 156 w 158"/>
                    <a:gd name="T53" fmla="*/ 13 h 96"/>
                    <a:gd name="T54" fmla="*/ 158 w 158"/>
                    <a:gd name="T55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58" h="96">
                      <a:moveTo>
                        <a:pt x="15" y="7"/>
                      </a:moveTo>
                      <a:lnTo>
                        <a:pt x="15" y="7"/>
                      </a:lnTo>
                      <a:lnTo>
                        <a:pt x="8" y="15"/>
                      </a:lnTo>
                      <a:lnTo>
                        <a:pt x="5" y="21"/>
                      </a:lnTo>
                      <a:lnTo>
                        <a:pt x="2" y="28"/>
                      </a:lnTo>
                      <a:lnTo>
                        <a:pt x="0" y="36"/>
                      </a:lnTo>
                      <a:lnTo>
                        <a:pt x="2" y="46"/>
                      </a:lnTo>
                      <a:lnTo>
                        <a:pt x="7" y="55"/>
                      </a:lnTo>
                      <a:lnTo>
                        <a:pt x="15" y="65"/>
                      </a:lnTo>
                      <a:lnTo>
                        <a:pt x="15" y="65"/>
                      </a:lnTo>
                      <a:lnTo>
                        <a:pt x="26" y="75"/>
                      </a:lnTo>
                      <a:lnTo>
                        <a:pt x="38" y="83"/>
                      </a:lnTo>
                      <a:lnTo>
                        <a:pt x="49" y="89"/>
                      </a:lnTo>
                      <a:lnTo>
                        <a:pt x="62" y="93"/>
                      </a:lnTo>
                      <a:lnTo>
                        <a:pt x="73" y="96"/>
                      </a:lnTo>
                      <a:lnTo>
                        <a:pt x="86" y="96"/>
                      </a:lnTo>
                      <a:lnTo>
                        <a:pt x="99" y="94"/>
                      </a:lnTo>
                      <a:lnTo>
                        <a:pt x="112" y="91"/>
                      </a:lnTo>
                      <a:lnTo>
                        <a:pt x="112" y="91"/>
                      </a:lnTo>
                      <a:lnTo>
                        <a:pt x="119" y="88"/>
                      </a:lnTo>
                      <a:lnTo>
                        <a:pt x="125" y="83"/>
                      </a:lnTo>
                      <a:lnTo>
                        <a:pt x="130" y="78"/>
                      </a:lnTo>
                      <a:lnTo>
                        <a:pt x="135" y="72"/>
                      </a:lnTo>
                      <a:lnTo>
                        <a:pt x="143" y="57"/>
                      </a:lnTo>
                      <a:lnTo>
                        <a:pt x="150" y="41"/>
                      </a:lnTo>
                      <a:lnTo>
                        <a:pt x="153" y="26"/>
                      </a:lnTo>
                      <a:lnTo>
                        <a:pt x="156" y="13"/>
                      </a:lnTo>
                      <a:lnTo>
                        <a:pt x="15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6" name="Freeform 177">
                  <a:extLst>
                    <a:ext uri="{FF2B5EF4-FFF2-40B4-BE49-F238E27FC236}">
                      <a16:creationId xmlns:a16="http://schemas.microsoft.com/office/drawing/2014/main" id="{BC14F2ED-E197-49AE-9CFE-3E96A9545B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138" y="4578351"/>
                  <a:ext cx="117475" cy="93663"/>
                </a:xfrm>
                <a:custGeom>
                  <a:avLst/>
                  <a:gdLst>
                    <a:gd name="T0" fmla="*/ 5 w 148"/>
                    <a:gd name="T1" fmla="*/ 33 h 117"/>
                    <a:gd name="T2" fmla="*/ 5 w 148"/>
                    <a:gd name="T3" fmla="*/ 33 h 117"/>
                    <a:gd name="T4" fmla="*/ 2 w 148"/>
                    <a:gd name="T5" fmla="*/ 39 h 117"/>
                    <a:gd name="T6" fmla="*/ 0 w 148"/>
                    <a:gd name="T7" fmla="*/ 47 h 117"/>
                    <a:gd name="T8" fmla="*/ 0 w 148"/>
                    <a:gd name="T9" fmla="*/ 55 h 117"/>
                    <a:gd name="T10" fmla="*/ 0 w 148"/>
                    <a:gd name="T11" fmla="*/ 67 h 117"/>
                    <a:gd name="T12" fmla="*/ 2 w 148"/>
                    <a:gd name="T13" fmla="*/ 78 h 117"/>
                    <a:gd name="T14" fmla="*/ 9 w 148"/>
                    <a:gd name="T15" fmla="*/ 88 h 117"/>
                    <a:gd name="T16" fmla="*/ 13 w 148"/>
                    <a:gd name="T17" fmla="*/ 93 h 117"/>
                    <a:gd name="T18" fmla="*/ 18 w 148"/>
                    <a:gd name="T19" fmla="*/ 98 h 117"/>
                    <a:gd name="T20" fmla="*/ 18 w 148"/>
                    <a:gd name="T21" fmla="*/ 98 h 117"/>
                    <a:gd name="T22" fmla="*/ 30 w 148"/>
                    <a:gd name="T23" fmla="*/ 106 h 117"/>
                    <a:gd name="T24" fmla="*/ 39 w 148"/>
                    <a:gd name="T25" fmla="*/ 111 h 117"/>
                    <a:gd name="T26" fmla="*/ 49 w 148"/>
                    <a:gd name="T27" fmla="*/ 115 h 117"/>
                    <a:gd name="T28" fmla="*/ 59 w 148"/>
                    <a:gd name="T29" fmla="*/ 117 h 117"/>
                    <a:gd name="T30" fmla="*/ 67 w 148"/>
                    <a:gd name="T31" fmla="*/ 115 h 117"/>
                    <a:gd name="T32" fmla="*/ 78 w 148"/>
                    <a:gd name="T33" fmla="*/ 114 h 117"/>
                    <a:gd name="T34" fmla="*/ 90 w 148"/>
                    <a:gd name="T35" fmla="*/ 109 h 117"/>
                    <a:gd name="T36" fmla="*/ 103 w 148"/>
                    <a:gd name="T37" fmla="*/ 104 h 117"/>
                    <a:gd name="T38" fmla="*/ 103 w 148"/>
                    <a:gd name="T39" fmla="*/ 104 h 117"/>
                    <a:gd name="T40" fmla="*/ 109 w 148"/>
                    <a:gd name="T41" fmla="*/ 101 h 117"/>
                    <a:gd name="T42" fmla="*/ 116 w 148"/>
                    <a:gd name="T43" fmla="*/ 94 h 117"/>
                    <a:gd name="T44" fmla="*/ 121 w 148"/>
                    <a:gd name="T45" fmla="*/ 88 h 117"/>
                    <a:gd name="T46" fmla="*/ 127 w 148"/>
                    <a:gd name="T47" fmla="*/ 80 h 117"/>
                    <a:gd name="T48" fmla="*/ 134 w 148"/>
                    <a:gd name="T49" fmla="*/ 64 h 117"/>
                    <a:gd name="T50" fmla="*/ 140 w 148"/>
                    <a:gd name="T51" fmla="*/ 46 h 117"/>
                    <a:gd name="T52" fmla="*/ 143 w 148"/>
                    <a:gd name="T53" fmla="*/ 28 h 117"/>
                    <a:gd name="T54" fmla="*/ 147 w 148"/>
                    <a:gd name="T55" fmla="*/ 13 h 117"/>
                    <a:gd name="T56" fmla="*/ 148 w 148"/>
                    <a:gd name="T5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8" h="117">
                      <a:moveTo>
                        <a:pt x="5" y="33"/>
                      </a:moveTo>
                      <a:lnTo>
                        <a:pt x="5" y="33"/>
                      </a:lnTo>
                      <a:lnTo>
                        <a:pt x="2" y="39"/>
                      </a:lnTo>
                      <a:lnTo>
                        <a:pt x="0" y="47"/>
                      </a:lnTo>
                      <a:lnTo>
                        <a:pt x="0" y="55"/>
                      </a:lnTo>
                      <a:lnTo>
                        <a:pt x="0" y="67"/>
                      </a:lnTo>
                      <a:lnTo>
                        <a:pt x="2" y="78"/>
                      </a:lnTo>
                      <a:lnTo>
                        <a:pt x="9" y="88"/>
                      </a:lnTo>
                      <a:lnTo>
                        <a:pt x="13" y="93"/>
                      </a:lnTo>
                      <a:lnTo>
                        <a:pt x="18" y="98"/>
                      </a:lnTo>
                      <a:lnTo>
                        <a:pt x="18" y="98"/>
                      </a:lnTo>
                      <a:lnTo>
                        <a:pt x="30" y="106"/>
                      </a:lnTo>
                      <a:lnTo>
                        <a:pt x="39" y="111"/>
                      </a:lnTo>
                      <a:lnTo>
                        <a:pt x="49" y="115"/>
                      </a:lnTo>
                      <a:lnTo>
                        <a:pt x="59" y="117"/>
                      </a:lnTo>
                      <a:lnTo>
                        <a:pt x="67" y="115"/>
                      </a:lnTo>
                      <a:lnTo>
                        <a:pt x="78" y="114"/>
                      </a:lnTo>
                      <a:lnTo>
                        <a:pt x="90" y="109"/>
                      </a:lnTo>
                      <a:lnTo>
                        <a:pt x="103" y="104"/>
                      </a:lnTo>
                      <a:lnTo>
                        <a:pt x="103" y="104"/>
                      </a:lnTo>
                      <a:lnTo>
                        <a:pt x="109" y="101"/>
                      </a:lnTo>
                      <a:lnTo>
                        <a:pt x="116" y="94"/>
                      </a:lnTo>
                      <a:lnTo>
                        <a:pt x="121" y="88"/>
                      </a:lnTo>
                      <a:lnTo>
                        <a:pt x="127" y="80"/>
                      </a:lnTo>
                      <a:lnTo>
                        <a:pt x="134" y="64"/>
                      </a:lnTo>
                      <a:lnTo>
                        <a:pt x="140" y="46"/>
                      </a:lnTo>
                      <a:lnTo>
                        <a:pt x="143" y="28"/>
                      </a:lnTo>
                      <a:lnTo>
                        <a:pt x="147" y="13"/>
                      </a:lnTo>
                      <a:lnTo>
                        <a:pt x="14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7" name="Freeform 178">
                  <a:extLst>
                    <a:ext uri="{FF2B5EF4-FFF2-40B4-BE49-F238E27FC236}">
                      <a16:creationId xmlns:a16="http://schemas.microsoft.com/office/drawing/2014/main" id="{CCBBC01C-3AE9-42DA-A2FB-5F96B0A519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5813" y="4511676"/>
                  <a:ext cx="144463" cy="63500"/>
                </a:xfrm>
                <a:custGeom>
                  <a:avLst/>
                  <a:gdLst>
                    <a:gd name="T0" fmla="*/ 0 w 184"/>
                    <a:gd name="T1" fmla="*/ 0 h 81"/>
                    <a:gd name="T2" fmla="*/ 0 w 184"/>
                    <a:gd name="T3" fmla="*/ 0 h 81"/>
                    <a:gd name="T4" fmla="*/ 2 w 184"/>
                    <a:gd name="T5" fmla="*/ 6 h 81"/>
                    <a:gd name="T6" fmla="*/ 3 w 184"/>
                    <a:gd name="T7" fmla="*/ 14 h 81"/>
                    <a:gd name="T8" fmla="*/ 3 w 184"/>
                    <a:gd name="T9" fmla="*/ 21 h 81"/>
                    <a:gd name="T10" fmla="*/ 5 w 184"/>
                    <a:gd name="T11" fmla="*/ 29 h 81"/>
                    <a:gd name="T12" fmla="*/ 8 w 184"/>
                    <a:gd name="T13" fmla="*/ 35 h 81"/>
                    <a:gd name="T14" fmla="*/ 15 w 184"/>
                    <a:gd name="T15" fmla="*/ 44 h 81"/>
                    <a:gd name="T16" fmla="*/ 25 w 184"/>
                    <a:gd name="T17" fmla="*/ 50 h 81"/>
                    <a:gd name="T18" fmla="*/ 39 w 184"/>
                    <a:gd name="T19" fmla="*/ 58 h 81"/>
                    <a:gd name="T20" fmla="*/ 39 w 184"/>
                    <a:gd name="T21" fmla="*/ 58 h 81"/>
                    <a:gd name="T22" fmla="*/ 68 w 184"/>
                    <a:gd name="T23" fmla="*/ 71 h 81"/>
                    <a:gd name="T24" fmla="*/ 80 w 184"/>
                    <a:gd name="T25" fmla="*/ 74 h 81"/>
                    <a:gd name="T26" fmla="*/ 90 w 184"/>
                    <a:gd name="T27" fmla="*/ 78 h 81"/>
                    <a:gd name="T28" fmla="*/ 101 w 184"/>
                    <a:gd name="T29" fmla="*/ 81 h 81"/>
                    <a:gd name="T30" fmla="*/ 112 w 184"/>
                    <a:gd name="T31" fmla="*/ 81 h 81"/>
                    <a:gd name="T32" fmla="*/ 127 w 184"/>
                    <a:gd name="T33" fmla="*/ 81 h 81"/>
                    <a:gd name="T34" fmla="*/ 143 w 184"/>
                    <a:gd name="T35" fmla="*/ 78 h 81"/>
                    <a:gd name="T36" fmla="*/ 143 w 184"/>
                    <a:gd name="T37" fmla="*/ 78 h 81"/>
                    <a:gd name="T38" fmla="*/ 159 w 184"/>
                    <a:gd name="T39" fmla="*/ 74 h 81"/>
                    <a:gd name="T40" fmla="*/ 171 w 184"/>
                    <a:gd name="T41" fmla="*/ 70 h 81"/>
                    <a:gd name="T42" fmla="*/ 177 w 184"/>
                    <a:gd name="T43" fmla="*/ 66 h 81"/>
                    <a:gd name="T44" fmla="*/ 182 w 184"/>
                    <a:gd name="T45" fmla="*/ 61 h 81"/>
                    <a:gd name="T46" fmla="*/ 182 w 184"/>
                    <a:gd name="T47" fmla="*/ 58 h 81"/>
                    <a:gd name="T48" fmla="*/ 184 w 184"/>
                    <a:gd name="T49" fmla="*/ 55 h 81"/>
                    <a:gd name="T50" fmla="*/ 182 w 184"/>
                    <a:gd name="T51" fmla="*/ 5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4" h="8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3" y="14"/>
                      </a:lnTo>
                      <a:lnTo>
                        <a:pt x="3" y="21"/>
                      </a:lnTo>
                      <a:lnTo>
                        <a:pt x="5" y="29"/>
                      </a:lnTo>
                      <a:lnTo>
                        <a:pt x="8" y="35"/>
                      </a:lnTo>
                      <a:lnTo>
                        <a:pt x="15" y="44"/>
                      </a:lnTo>
                      <a:lnTo>
                        <a:pt x="25" y="50"/>
                      </a:lnTo>
                      <a:lnTo>
                        <a:pt x="39" y="58"/>
                      </a:lnTo>
                      <a:lnTo>
                        <a:pt x="39" y="58"/>
                      </a:lnTo>
                      <a:lnTo>
                        <a:pt x="68" y="71"/>
                      </a:lnTo>
                      <a:lnTo>
                        <a:pt x="80" y="74"/>
                      </a:lnTo>
                      <a:lnTo>
                        <a:pt x="90" y="78"/>
                      </a:lnTo>
                      <a:lnTo>
                        <a:pt x="101" y="81"/>
                      </a:lnTo>
                      <a:lnTo>
                        <a:pt x="112" y="81"/>
                      </a:lnTo>
                      <a:lnTo>
                        <a:pt x="127" y="81"/>
                      </a:lnTo>
                      <a:lnTo>
                        <a:pt x="143" y="78"/>
                      </a:lnTo>
                      <a:lnTo>
                        <a:pt x="143" y="78"/>
                      </a:lnTo>
                      <a:lnTo>
                        <a:pt x="159" y="74"/>
                      </a:lnTo>
                      <a:lnTo>
                        <a:pt x="171" y="70"/>
                      </a:lnTo>
                      <a:lnTo>
                        <a:pt x="177" y="66"/>
                      </a:lnTo>
                      <a:lnTo>
                        <a:pt x="182" y="61"/>
                      </a:lnTo>
                      <a:lnTo>
                        <a:pt x="182" y="58"/>
                      </a:lnTo>
                      <a:lnTo>
                        <a:pt x="184" y="55"/>
                      </a:lnTo>
                      <a:lnTo>
                        <a:pt x="182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8" name="Freeform 179">
                  <a:extLst>
                    <a:ext uri="{FF2B5EF4-FFF2-40B4-BE49-F238E27FC236}">
                      <a16:creationId xmlns:a16="http://schemas.microsoft.com/office/drawing/2014/main" id="{F7E0916E-C0AF-4886-9366-DBC187F36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3463" y="3986214"/>
                  <a:ext cx="179388" cy="96838"/>
                </a:xfrm>
                <a:custGeom>
                  <a:avLst/>
                  <a:gdLst>
                    <a:gd name="T0" fmla="*/ 4 w 225"/>
                    <a:gd name="T1" fmla="*/ 0 h 122"/>
                    <a:gd name="T2" fmla="*/ 4 w 225"/>
                    <a:gd name="T3" fmla="*/ 0 h 122"/>
                    <a:gd name="T4" fmla="*/ 1 w 225"/>
                    <a:gd name="T5" fmla="*/ 10 h 122"/>
                    <a:gd name="T6" fmla="*/ 0 w 225"/>
                    <a:gd name="T7" fmla="*/ 17 h 122"/>
                    <a:gd name="T8" fmla="*/ 0 w 225"/>
                    <a:gd name="T9" fmla="*/ 28 h 122"/>
                    <a:gd name="T10" fmla="*/ 3 w 225"/>
                    <a:gd name="T11" fmla="*/ 39 h 122"/>
                    <a:gd name="T12" fmla="*/ 11 w 225"/>
                    <a:gd name="T13" fmla="*/ 52 h 122"/>
                    <a:gd name="T14" fmla="*/ 24 w 225"/>
                    <a:gd name="T15" fmla="*/ 69 h 122"/>
                    <a:gd name="T16" fmla="*/ 43 w 225"/>
                    <a:gd name="T17" fmla="*/ 85 h 122"/>
                    <a:gd name="T18" fmla="*/ 43 w 225"/>
                    <a:gd name="T19" fmla="*/ 85 h 122"/>
                    <a:gd name="T20" fmla="*/ 66 w 225"/>
                    <a:gd name="T21" fmla="*/ 99 h 122"/>
                    <a:gd name="T22" fmla="*/ 86 w 225"/>
                    <a:gd name="T23" fmla="*/ 111 h 122"/>
                    <a:gd name="T24" fmla="*/ 105 w 225"/>
                    <a:gd name="T25" fmla="*/ 117 h 122"/>
                    <a:gd name="T26" fmla="*/ 123 w 225"/>
                    <a:gd name="T27" fmla="*/ 121 h 122"/>
                    <a:gd name="T28" fmla="*/ 138 w 225"/>
                    <a:gd name="T29" fmla="*/ 122 h 122"/>
                    <a:gd name="T30" fmla="*/ 152 w 225"/>
                    <a:gd name="T31" fmla="*/ 121 h 122"/>
                    <a:gd name="T32" fmla="*/ 167 w 225"/>
                    <a:gd name="T33" fmla="*/ 116 h 122"/>
                    <a:gd name="T34" fmla="*/ 180 w 225"/>
                    <a:gd name="T35" fmla="*/ 111 h 122"/>
                    <a:gd name="T36" fmla="*/ 180 w 225"/>
                    <a:gd name="T37" fmla="*/ 111 h 122"/>
                    <a:gd name="T38" fmla="*/ 191 w 225"/>
                    <a:gd name="T39" fmla="*/ 104 h 122"/>
                    <a:gd name="T40" fmla="*/ 201 w 225"/>
                    <a:gd name="T41" fmla="*/ 98 h 122"/>
                    <a:gd name="T42" fmla="*/ 209 w 225"/>
                    <a:gd name="T43" fmla="*/ 90 h 122"/>
                    <a:gd name="T44" fmla="*/ 216 w 225"/>
                    <a:gd name="T45" fmla="*/ 83 h 122"/>
                    <a:gd name="T46" fmla="*/ 224 w 225"/>
                    <a:gd name="T47" fmla="*/ 70 h 122"/>
                    <a:gd name="T48" fmla="*/ 225 w 225"/>
                    <a:gd name="T49" fmla="*/ 6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25" h="12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1" y="10"/>
                      </a:lnTo>
                      <a:lnTo>
                        <a:pt x="0" y="17"/>
                      </a:lnTo>
                      <a:lnTo>
                        <a:pt x="0" y="28"/>
                      </a:lnTo>
                      <a:lnTo>
                        <a:pt x="3" y="39"/>
                      </a:lnTo>
                      <a:lnTo>
                        <a:pt x="11" y="52"/>
                      </a:lnTo>
                      <a:lnTo>
                        <a:pt x="24" y="69"/>
                      </a:lnTo>
                      <a:lnTo>
                        <a:pt x="43" y="85"/>
                      </a:lnTo>
                      <a:lnTo>
                        <a:pt x="43" y="85"/>
                      </a:lnTo>
                      <a:lnTo>
                        <a:pt x="66" y="99"/>
                      </a:lnTo>
                      <a:lnTo>
                        <a:pt x="86" y="111"/>
                      </a:lnTo>
                      <a:lnTo>
                        <a:pt x="105" y="117"/>
                      </a:lnTo>
                      <a:lnTo>
                        <a:pt x="123" y="121"/>
                      </a:lnTo>
                      <a:lnTo>
                        <a:pt x="138" y="122"/>
                      </a:lnTo>
                      <a:lnTo>
                        <a:pt x="152" y="121"/>
                      </a:lnTo>
                      <a:lnTo>
                        <a:pt x="167" y="116"/>
                      </a:lnTo>
                      <a:lnTo>
                        <a:pt x="180" y="111"/>
                      </a:lnTo>
                      <a:lnTo>
                        <a:pt x="180" y="111"/>
                      </a:lnTo>
                      <a:lnTo>
                        <a:pt x="191" y="104"/>
                      </a:lnTo>
                      <a:lnTo>
                        <a:pt x="201" y="98"/>
                      </a:lnTo>
                      <a:lnTo>
                        <a:pt x="209" y="90"/>
                      </a:lnTo>
                      <a:lnTo>
                        <a:pt x="216" y="83"/>
                      </a:lnTo>
                      <a:lnTo>
                        <a:pt x="224" y="70"/>
                      </a:lnTo>
                      <a:lnTo>
                        <a:pt x="225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9" name="Freeform 180">
                  <a:extLst>
                    <a:ext uri="{FF2B5EF4-FFF2-40B4-BE49-F238E27FC236}">
                      <a16:creationId xmlns:a16="http://schemas.microsoft.com/office/drawing/2014/main" id="{79506883-4721-41A4-A414-0D45FC221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5375" y="3933826"/>
                  <a:ext cx="163513" cy="85725"/>
                </a:xfrm>
                <a:custGeom>
                  <a:avLst/>
                  <a:gdLst>
                    <a:gd name="T0" fmla="*/ 11 w 206"/>
                    <a:gd name="T1" fmla="*/ 0 h 108"/>
                    <a:gd name="T2" fmla="*/ 11 w 206"/>
                    <a:gd name="T3" fmla="*/ 0 h 108"/>
                    <a:gd name="T4" fmla="*/ 6 w 206"/>
                    <a:gd name="T5" fmla="*/ 10 h 108"/>
                    <a:gd name="T6" fmla="*/ 3 w 206"/>
                    <a:gd name="T7" fmla="*/ 20 h 108"/>
                    <a:gd name="T8" fmla="*/ 1 w 206"/>
                    <a:gd name="T9" fmla="*/ 31 h 108"/>
                    <a:gd name="T10" fmla="*/ 0 w 206"/>
                    <a:gd name="T11" fmla="*/ 44 h 108"/>
                    <a:gd name="T12" fmla="*/ 1 w 206"/>
                    <a:gd name="T13" fmla="*/ 51 h 108"/>
                    <a:gd name="T14" fmla="*/ 3 w 206"/>
                    <a:gd name="T15" fmla="*/ 57 h 108"/>
                    <a:gd name="T16" fmla="*/ 6 w 206"/>
                    <a:gd name="T17" fmla="*/ 65 h 108"/>
                    <a:gd name="T18" fmla="*/ 11 w 206"/>
                    <a:gd name="T19" fmla="*/ 72 h 108"/>
                    <a:gd name="T20" fmla="*/ 16 w 206"/>
                    <a:gd name="T21" fmla="*/ 78 h 108"/>
                    <a:gd name="T22" fmla="*/ 24 w 206"/>
                    <a:gd name="T23" fmla="*/ 85 h 108"/>
                    <a:gd name="T24" fmla="*/ 24 w 206"/>
                    <a:gd name="T25" fmla="*/ 85 h 108"/>
                    <a:gd name="T26" fmla="*/ 34 w 206"/>
                    <a:gd name="T27" fmla="*/ 91 h 108"/>
                    <a:gd name="T28" fmla="*/ 45 w 206"/>
                    <a:gd name="T29" fmla="*/ 96 h 108"/>
                    <a:gd name="T30" fmla="*/ 58 w 206"/>
                    <a:gd name="T31" fmla="*/ 99 h 108"/>
                    <a:gd name="T32" fmla="*/ 71 w 206"/>
                    <a:gd name="T33" fmla="*/ 103 h 108"/>
                    <a:gd name="T34" fmla="*/ 102 w 206"/>
                    <a:gd name="T35" fmla="*/ 106 h 108"/>
                    <a:gd name="T36" fmla="*/ 133 w 206"/>
                    <a:gd name="T37" fmla="*/ 108 h 108"/>
                    <a:gd name="T38" fmla="*/ 160 w 206"/>
                    <a:gd name="T39" fmla="*/ 108 h 108"/>
                    <a:gd name="T40" fmla="*/ 183 w 206"/>
                    <a:gd name="T41" fmla="*/ 106 h 108"/>
                    <a:gd name="T42" fmla="*/ 206 w 206"/>
                    <a:gd name="T43" fmla="*/ 104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6" h="108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6" y="10"/>
                      </a:lnTo>
                      <a:lnTo>
                        <a:pt x="3" y="20"/>
                      </a:lnTo>
                      <a:lnTo>
                        <a:pt x="1" y="31"/>
                      </a:lnTo>
                      <a:lnTo>
                        <a:pt x="0" y="44"/>
                      </a:lnTo>
                      <a:lnTo>
                        <a:pt x="1" y="51"/>
                      </a:lnTo>
                      <a:lnTo>
                        <a:pt x="3" y="57"/>
                      </a:lnTo>
                      <a:lnTo>
                        <a:pt x="6" y="65"/>
                      </a:lnTo>
                      <a:lnTo>
                        <a:pt x="11" y="72"/>
                      </a:lnTo>
                      <a:lnTo>
                        <a:pt x="16" y="78"/>
                      </a:lnTo>
                      <a:lnTo>
                        <a:pt x="24" y="85"/>
                      </a:lnTo>
                      <a:lnTo>
                        <a:pt x="24" y="85"/>
                      </a:lnTo>
                      <a:lnTo>
                        <a:pt x="34" y="91"/>
                      </a:lnTo>
                      <a:lnTo>
                        <a:pt x="45" y="96"/>
                      </a:lnTo>
                      <a:lnTo>
                        <a:pt x="58" y="99"/>
                      </a:lnTo>
                      <a:lnTo>
                        <a:pt x="71" y="103"/>
                      </a:lnTo>
                      <a:lnTo>
                        <a:pt x="102" y="106"/>
                      </a:lnTo>
                      <a:lnTo>
                        <a:pt x="133" y="108"/>
                      </a:lnTo>
                      <a:lnTo>
                        <a:pt x="160" y="108"/>
                      </a:lnTo>
                      <a:lnTo>
                        <a:pt x="183" y="106"/>
                      </a:lnTo>
                      <a:lnTo>
                        <a:pt x="206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0" name="Freeform 181">
                  <a:extLst>
                    <a:ext uri="{FF2B5EF4-FFF2-40B4-BE49-F238E27FC236}">
                      <a16:creationId xmlns:a16="http://schemas.microsoft.com/office/drawing/2014/main" id="{0ED07A22-F37A-4736-876F-F24005343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8250" y="3949701"/>
                  <a:ext cx="109538" cy="98425"/>
                </a:xfrm>
                <a:custGeom>
                  <a:avLst/>
                  <a:gdLst>
                    <a:gd name="T0" fmla="*/ 0 w 136"/>
                    <a:gd name="T1" fmla="*/ 0 h 125"/>
                    <a:gd name="T2" fmla="*/ 0 w 136"/>
                    <a:gd name="T3" fmla="*/ 0 h 125"/>
                    <a:gd name="T4" fmla="*/ 3 w 136"/>
                    <a:gd name="T5" fmla="*/ 18 h 125"/>
                    <a:gd name="T6" fmla="*/ 6 w 136"/>
                    <a:gd name="T7" fmla="*/ 36 h 125"/>
                    <a:gd name="T8" fmla="*/ 11 w 136"/>
                    <a:gd name="T9" fmla="*/ 55 h 125"/>
                    <a:gd name="T10" fmla="*/ 18 w 136"/>
                    <a:gd name="T11" fmla="*/ 76 h 125"/>
                    <a:gd name="T12" fmla="*/ 23 w 136"/>
                    <a:gd name="T13" fmla="*/ 86 h 125"/>
                    <a:gd name="T14" fmla="*/ 29 w 136"/>
                    <a:gd name="T15" fmla="*/ 94 h 125"/>
                    <a:gd name="T16" fmla="*/ 34 w 136"/>
                    <a:gd name="T17" fmla="*/ 102 h 125"/>
                    <a:gd name="T18" fmla="*/ 42 w 136"/>
                    <a:gd name="T19" fmla="*/ 109 h 125"/>
                    <a:gd name="T20" fmla="*/ 50 w 136"/>
                    <a:gd name="T21" fmla="*/ 114 h 125"/>
                    <a:gd name="T22" fmla="*/ 58 w 136"/>
                    <a:gd name="T23" fmla="*/ 117 h 125"/>
                    <a:gd name="T24" fmla="*/ 58 w 136"/>
                    <a:gd name="T25" fmla="*/ 117 h 125"/>
                    <a:gd name="T26" fmla="*/ 91 w 136"/>
                    <a:gd name="T27" fmla="*/ 122 h 125"/>
                    <a:gd name="T28" fmla="*/ 117 w 136"/>
                    <a:gd name="T29" fmla="*/ 125 h 125"/>
                    <a:gd name="T30" fmla="*/ 131 w 136"/>
                    <a:gd name="T31" fmla="*/ 123 h 125"/>
                    <a:gd name="T32" fmla="*/ 136 w 136"/>
                    <a:gd name="T33" fmla="*/ 123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6" h="12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8"/>
                      </a:lnTo>
                      <a:lnTo>
                        <a:pt x="6" y="36"/>
                      </a:lnTo>
                      <a:lnTo>
                        <a:pt x="11" y="55"/>
                      </a:lnTo>
                      <a:lnTo>
                        <a:pt x="18" y="76"/>
                      </a:lnTo>
                      <a:lnTo>
                        <a:pt x="23" y="86"/>
                      </a:lnTo>
                      <a:lnTo>
                        <a:pt x="29" y="94"/>
                      </a:lnTo>
                      <a:lnTo>
                        <a:pt x="34" y="102"/>
                      </a:lnTo>
                      <a:lnTo>
                        <a:pt x="42" y="109"/>
                      </a:lnTo>
                      <a:lnTo>
                        <a:pt x="50" y="114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91" y="122"/>
                      </a:lnTo>
                      <a:lnTo>
                        <a:pt x="117" y="125"/>
                      </a:lnTo>
                      <a:lnTo>
                        <a:pt x="131" y="123"/>
                      </a:lnTo>
                      <a:lnTo>
                        <a:pt x="136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1" name="Freeform 182">
                  <a:extLst>
                    <a:ext uri="{FF2B5EF4-FFF2-40B4-BE49-F238E27FC236}">
                      <a16:creationId xmlns:a16="http://schemas.microsoft.com/office/drawing/2014/main" id="{C1CE218A-F147-4731-9477-9F8DA726AF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7788" y="3965576"/>
                  <a:ext cx="87313" cy="111125"/>
                </a:xfrm>
                <a:custGeom>
                  <a:avLst/>
                  <a:gdLst>
                    <a:gd name="T0" fmla="*/ 7 w 111"/>
                    <a:gd name="T1" fmla="*/ 0 h 142"/>
                    <a:gd name="T2" fmla="*/ 7 w 111"/>
                    <a:gd name="T3" fmla="*/ 0 h 142"/>
                    <a:gd name="T4" fmla="*/ 3 w 111"/>
                    <a:gd name="T5" fmla="*/ 20 h 142"/>
                    <a:gd name="T6" fmla="*/ 2 w 111"/>
                    <a:gd name="T7" fmla="*/ 39 h 142"/>
                    <a:gd name="T8" fmla="*/ 0 w 111"/>
                    <a:gd name="T9" fmla="*/ 64 h 142"/>
                    <a:gd name="T10" fmla="*/ 0 w 111"/>
                    <a:gd name="T11" fmla="*/ 86 h 142"/>
                    <a:gd name="T12" fmla="*/ 2 w 111"/>
                    <a:gd name="T13" fmla="*/ 98 h 142"/>
                    <a:gd name="T14" fmla="*/ 5 w 111"/>
                    <a:gd name="T15" fmla="*/ 109 h 142"/>
                    <a:gd name="T16" fmla="*/ 8 w 111"/>
                    <a:gd name="T17" fmla="*/ 119 h 142"/>
                    <a:gd name="T18" fmla="*/ 13 w 111"/>
                    <a:gd name="T19" fmla="*/ 127 h 142"/>
                    <a:gd name="T20" fmla="*/ 18 w 111"/>
                    <a:gd name="T21" fmla="*/ 134 h 142"/>
                    <a:gd name="T22" fmla="*/ 26 w 111"/>
                    <a:gd name="T23" fmla="*/ 137 h 142"/>
                    <a:gd name="T24" fmla="*/ 26 w 111"/>
                    <a:gd name="T25" fmla="*/ 137 h 142"/>
                    <a:gd name="T26" fmla="*/ 42 w 111"/>
                    <a:gd name="T27" fmla="*/ 142 h 142"/>
                    <a:gd name="T28" fmla="*/ 57 w 111"/>
                    <a:gd name="T29" fmla="*/ 142 h 142"/>
                    <a:gd name="T30" fmla="*/ 72 w 111"/>
                    <a:gd name="T31" fmla="*/ 142 h 142"/>
                    <a:gd name="T32" fmla="*/ 85 w 111"/>
                    <a:gd name="T33" fmla="*/ 138 h 142"/>
                    <a:gd name="T34" fmla="*/ 104 w 111"/>
                    <a:gd name="T35" fmla="*/ 134 h 142"/>
                    <a:gd name="T36" fmla="*/ 111 w 111"/>
                    <a:gd name="T37" fmla="*/ 13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1" h="14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" y="20"/>
                      </a:lnTo>
                      <a:lnTo>
                        <a:pt x="2" y="39"/>
                      </a:lnTo>
                      <a:lnTo>
                        <a:pt x="0" y="64"/>
                      </a:lnTo>
                      <a:lnTo>
                        <a:pt x="0" y="86"/>
                      </a:lnTo>
                      <a:lnTo>
                        <a:pt x="2" y="98"/>
                      </a:lnTo>
                      <a:lnTo>
                        <a:pt x="5" y="109"/>
                      </a:lnTo>
                      <a:lnTo>
                        <a:pt x="8" y="119"/>
                      </a:lnTo>
                      <a:lnTo>
                        <a:pt x="13" y="127"/>
                      </a:lnTo>
                      <a:lnTo>
                        <a:pt x="18" y="134"/>
                      </a:lnTo>
                      <a:lnTo>
                        <a:pt x="26" y="137"/>
                      </a:lnTo>
                      <a:lnTo>
                        <a:pt x="26" y="137"/>
                      </a:lnTo>
                      <a:lnTo>
                        <a:pt x="42" y="142"/>
                      </a:lnTo>
                      <a:lnTo>
                        <a:pt x="57" y="142"/>
                      </a:lnTo>
                      <a:lnTo>
                        <a:pt x="72" y="142"/>
                      </a:lnTo>
                      <a:lnTo>
                        <a:pt x="85" y="138"/>
                      </a:lnTo>
                      <a:lnTo>
                        <a:pt x="104" y="134"/>
                      </a:lnTo>
                      <a:lnTo>
                        <a:pt x="111" y="1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2" name="Freeform 183">
                  <a:extLst>
                    <a:ext uri="{FF2B5EF4-FFF2-40B4-BE49-F238E27FC236}">
                      <a16:creationId xmlns:a16="http://schemas.microsoft.com/office/drawing/2014/main" id="{416EAF9C-3FBB-467E-A342-B8F597A81A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3500" y="4086226"/>
                  <a:ext cx="127000" cy="107950"/>
                </a:xfrm>
                <a:custGeom>
                  <a:avLst/>
                  <a:gdLst>
                    <a:gd name="T0" fmla="*/ 18 w 161"/>
                    <a:gd name="T1" fmla="*/ 23 h 136"/>
                    <a:gd name="T2" fmla="*/ 18 w 161"/>
                    <a:gd name="T3" fmla="*/ 23 h 136"/>
                    <a:gd name="T4" fmla="*/ 12 w 161"/>
                    <a:gd name="T5" fmla="*/ 13 h 136"/>
                    <a:gd name="T6" fmla="*/ 7 w 161"/>
                    <a:gd name="T7" fmla="*/ 6 h 136"/>
                    <a:gd name="T8" fmla="*/ 2 w 161"/>
                    <a:gd name="T9" fmla="*/ 2 h 136"/>
                    <a:gd name="T10" fmla="*/ 2 w 161"/>
                    <a:gd name="T11" fmla="*/ 0 h 136"/>
                    <a:gd name="T12" fmla="*/ 0 w 161"/>
                    <a:gd name="T13" fmla="*/ 2 h 136"/>
                    <a:gd name="T14" fmla="*/ 2 w 161"/>
                    <a:gd name="T15" fmla="*/ 11 h 136"/>
                    <a:gd name="T16" fmla="*/ 10 w 161"/>
                    <a:gd name="T17" fmla="*/ 32 h 136"/>
                    <a:gd name="T18" fmla="*/ 25 w 161"/>
                    <a:gd name="T19" fmla="*/ 68 h 136"/>
                    <a:gd name="T20" fmla="*/ 25 w 161"/>
                    <a:gd name="T21" fmla="*/ 68 h 136"/>
                    <a:gd name="T22" fmla="*/ 34 w 161"/>
                    <a:gd name="T23" fmla="*/ 88 h 136"/>
                    <a:gd name="T24" fmla="*/ 44 w 161"/>
                    <a:gd name="T25" fmla="*/ 104 h 136"/>
                    <a:gd name="T26" fmla="*/ 56 w 161"/>
                    <a:gd name="T27" fmla="*/ 117 h 136"/>
                    <a:gd name="T28" fmla="*/ 67 w 161"/>
                    <a:gd name="T29" fmla="*/ 125 h 136"/>
                    <a:gd name="T30" fmla="*/ 78 w 161"/>
                    <a:gd name="T31" fmla="*/ 132 h 136"/>
                    <a:gd name="T32" fmla="*/ 90 w 161"/>
                    <a:gd name="T33" fmla="*/ 135 h 136"/>
                    <a:gd name="T34" fmla="*/ 101 w 161"/>
                    <a:gd name="T35" fmla="*/ 136 h 136"/>
                    <a:gd name="T36" fmla="*/ 112 w 161"/>
                    <a:gd name="T37" fmla="*/ 135 h 136"/>
                    <a:gd name="T38" fmla="*/ 122 w 161"/>
                    <a:gd name="T39" fmla="*/ 133 h 136"/>
                    <a:gd name="T40" fmla="*/ 132 w 161"/>
                    <a:gd name="T41" fmla="*/ 130 h 136"/>
                    <a:gd name="T42" fmla="*/ 146 w 161"/>
                    <a:gd name="T43" fmla="*/ 123 h 136"/>
                    <a:gd name="T44" fmla="*/ 158 w 161"/>
                    <a:gd name="T45" fmla="*/ 117 h 136"/>
                    <a:gd name="T46" fmla="*/ 161 w 161"/>
                    <a:gd name="T47" fmla="*/ 114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61" h="136">
                      <a:moveTo>
                        <a:pt x="18" y="23"/>
                      </a:moveTo>
                      <a:lnTo>
                        <a:pt x="18" y="23"/>
                      </a:lnTo>
                      <a:lnTo>
                        <a:pt x="12" y="13"/>
                      </a:lnTo>
                      <a:lnTo>
                        <a:pt x="7" y="6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2" y="11"/>
                      </a:lnTo>
                      <a:lnTo>
                        <a:pt x="10" y="32"/>
                      </a:lnTo>
                      <a:lnTo>
                        <a:pt x="25" y="68"/>
                      </a:lnTo>
                      <a:lnTo>
                        <a:pt x="25" y="68"/>
                      </a:lnTo>
                      <a:lnTo>
                        <a:pt x="34" y="88"/>
                      </a:lnTo>
                      <a:lnTo>
                        <a:pt x="44" y="104"/>
                      </a:lnTo>
                      <a:lnTo>
                        <a:pt x="56" y="117"/>
                      </a:lnTo>
                      <a:lnTo>
                        <a:pt x="67" y="125"/>
                      </a:lnTo>
                      <a:lnTo>
                        <a:pt x="78" y="132"/>
                      </a:lnTo>
                      <a:lnTo>
                        <a:pt x="90" y="135"/>
                      </a:lnTo>
                      <a:lnTo>
                        <a:pt x="101" y="136"/>
                      </a:lnTo>
                      <a:lnTo>
                        <a:pt x="112" y="135"/>
                      </a:lnTo>
                      <a:lnTo>
                        <a:pt x="122" y="133"/>
                      </a:lnTo>
                      <a:lnTo>
                        <a:pt x="132" y="130"/>
                      </a:lnTo>
                      <a:lnTo>
                        <a:pt x="146" y="123"/>
                      </a:lnTo>
                      <a:lnTo>
                        <a:pt x="158" y="117"/>
                      </a:lnTo>
                      <a:lnTo>
                        <a:pt x="161" y="1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3" name="Freeform 184">
                  <a:extLst>
                    <a:ext uri="{FF2B5EF4-FFF2-40B4-BE49-F238E27FC236}">
                      <a16:creationId xmlns:a16="http://schemas.microsoft.com/office/drawing/2014/main" id="{55E88A74-E353-4703-AB44-23B05CBF27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6838" y="4192589"/>
                  <a:ext cx="134938" cy="88900"/>
                </a:xfrm>
                <a:custGeom>
                  <a:avLst/>
                  <a:gdLst>
                    <a:gd name="T0" fmla="*/ 8 w 170"/>
                    <a:gd name="T1" fmla="*/ 0 h 114"/>
                    <a:gd name="T2" fmla="*/ 8 w 170"/>
                    <a:gd name="T3" fmla="*/ 0 h 114"/>
                    <a:gd name="T4" fmla="*/ 4 w 170"/>
                    <a:gd name="T5" fmla="*/ 5 h 114"/>
                    <a:gd name="T6" fmla="*/ 3 w 170"/>
                    <a:gd name="T7" fmla="*/ 13 h 114"/>
                    <a:gd name="T8" fmla="*/ 1 w 170"/>
                    <a:gd name="T9" fmla="*/ 21 h 114"/>
                    <a:gd name="T10" fmla="*/ 0 w 170"/>
                    <a:gd name="T11" fmla="*/ 33 h 114"/>
                    <a:gd name="T12" fmla="*/ 1 w 170"/>
                    <a:gd name="T13" fmla="*/ 44 h 114"/>
                    <a:gd name="T14" fmla="*/ 6 w 170"/>
                    <a:gd name="T15" fmla="*/ 57 h 114"/>
                    <a:gd name="T16" fmla="*/ 14 w 170"/>
                    <a:gd name="T17" fmla="*/ 72 h 114"/>
                    <a:gd name="T18" fmla="*/ 14 w 170"/>
                    <a:gd name="T19" fmla="*/ 72 h 114"/>
                    <a:gd name="T20" fmla="*/ 32 w 170"/>
                    <a:gd name="T21" fmla="*/ 96 h 114"/>
                    <a:gd name="T22" fmla="*/ 38 w 170"/>
                    <a:gd name="T23" fmla="*/ 104 h 114"/>
                    <a:gd name="T24" fmla="*/ 47 w 170"/>
                    <a:gd name="T25" fmla="*/ 109 h 114"/>
                    <a:gd name="T26" fmla="*/ 55 w 170"/>
                    <a:gd name="T27" fmla="*/ 112 h 114"/>
                    <a:gd name="T28" fmla="*/ 66 w 170"/>
                    <a:gd name="T29" fmla="*/ 114 h 114"/>
                    <a:gd name="T30" fmla="*/ 81 w 170"/>
                    <a:gd name="T31" fmla="*/ 112 h 114"/>
                    <a:gd name="T32" fmla="*/ 99 w 170"/>
                    <a:gd name="T33" fmla="*/ 111 h 114"/>
                    <a:gd name="T34" fmla="*/ 99 w 170"/>
                    <a:gd name="T35" fmla="*/ 111 h 114"/>
                    <a:gd name="T36" fmla="*/ 116 w 170"/>
                    <a:gd name="T37" fmla="*/ 106 h 114"/>
                    <a:gd name="T38" fmla="*/ 133 w 170"/>
                    <a:gd name="T39" fmla="*/ 101 h 114"/>
                    <a:gd name="T40" fmla="*/ 146 w 170"/>
                    <a:gd name="T41" fmla="*/ 94 h 114"/>
                    <a:gd name="T42" fmla="*/ 154 w 170"/>
                    <a:gd name="T43" fmla="*/ 88 h 114"/>
                    <a:gd name="T44" fmla="*/ 162 w 170"/>
                    <a:gd name="T45" fmla="*/ 81 h 114"/>
                    <a:gd name="T46" fmla="*/ 167 w 170"/>
                    <a:gd name="T47" fmla="*/ 76 h 114"/>
                    <a:gd name="T48" fmla="*/ 170 w 170"/>
                    <a:gd name="T49" fmla="*/ 72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0" h="11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5"/>
                      </a:lnTo>
                      <a:lnTo>
                        <a:pt x="3" y="13"/>
                      </a:lnTo>
                      <a:lnTo>
                        <a:pt x="1" y="21"/>
                      </a:lnTo>
                      <a:lnTo>
                        <a:pt x="0" y="33"/>
                      </a:lnTo>
                      <a:lnTo>
                        <a:pt x="1" y="44"/>
                      </a:lnTo>
                      <a:lnTo>
                        <a:pt x="6" y="57"/>
                      </a:lnTo>
                      <a:lnTo>
                        <a:pt x="14" y="72"/>
                      </a:lnTo>
                      <a:lnTo>
                        <a:pt x="14" y="72"/>
                      </a:lnTo>
                      <a:lnTo>
                        <a:pt x="32" y="96"/>
                      </a:lnTo>
                      <a:lnTo>
                        <a:pt x="38" y="104"/>
                      </a:lnTo>
                      <a:lnTo>
                        <a:pt x="47" y="109"/>
                      </a:lnTo>
                      <a:lnTo>
                        <a:pt x="55" y="112"/>
                      </a:lnTo>
                      <a:lnTo>
                        <a:pt x="66" y="114"/>
                      </a:lnTo>
                      <a:lnTo>
                        <a:pt x="81" y="112"/>
                      </a:lnTo>
                      <a:lnTo>
                        <a:pt x="99" y="111"/>
                      </a:lnTo>
                      <a:lnTo>
                        <a:pt x="99" y="111"/>
                      </a:lnTo>
                      <a:lnTo>
                        <a:pt x="116" y="106"/>
                      </a:lnTo>
                      <a:lnTo>
                        <a:pt x="133" y="101"/>
                      </a:lnTo>
                      <a:lnTo>
                        <a:pt x="146" y="94"/>
                      </a:lnTo>
                      <a:lnTo>
                        <a:pt x="154" y="88"/>
                      </a:lnTo>
                      <a:lnTo>
                        <a:pt x="162" y="81"/>
                      </a:lnTo>
                      <a:lnTo>
                        <a:pt x="167" y="76"/>
                      </a:lnTo>
                      <a:lnTo>
                        <a:pt x="170" y="7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4" name="Freeform 185">
                  <a:extLst>
                    <a:ext uri="{FF2B5EF4-FFF2-40B4-BE49-F238E27FC236}">
                      <a16:creationId xmlns:a16="http://schemas.microsoft.com/office/drawing/2014/main" id="{2DF753AC-9E2D-4771-AC60-4D942728D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9225" y="5253039"/>
                  <a:ext cx="98425" cy="69850"/>
                </a:xfrm>
                <a:custGeom>
                  <a:avLst/>
                  <a:gdLst>
                    <a:gd name="T0" fmla="*/ 0 w 124"/>
                    <a:gd name="T1" fmla="*/ 52 h 88"/>
                    <a:gd name="T2" fmla="*/ 0 w 124"/>
                    <a:gd name="T3" fmla="*/ 52 h 88"/>
                    <a:gd name="T4" fmla="*/ 3 w 124"/>
                    <a:gd name="T5" fmla="*/ 58 h 88"/>
                    <a:gd name="T6" fmla="*/ 7 w 124"/>
                    <a:gd name="T7" fmla="*/ 66 h 88"/>
                    <a:gd name="T8" fmla="*/ 15 w 124"/>
                    <a:gd name="T9" fmla="*/ 73 h 88"/>
                    <a:gd name="T10" fmla="*/ 23 w 124"/>
                    <a:gd name="T11" fmla="*/ 81 h 88"/>
                    <a:gd name="T12" fmla="*/ 29 w 124"/>
                    <a:gd name="T13" fmla="*/ 83 h 88"/>
                    <a:gd name="T14" fmla="*/ 36 w 124"/>
                    <a:gd name="T15" fmla="*/ 86 h 88"/>
                    <a:gd name="T16" fmla="*/ 44 w 124"/>
                    <a:gd name="T17" fmla="*/ 88 h 88"/>
                    <a:gd name="T18" fmla="*/ 52 w 124"/>
                    <a:gd name="T19" fmla="*/ 88 h 88"/>
                    <a:gd name="T20" fmla="*/ 62 w 124"/>
                    <a:gd name="T21" fmla="*/ 86 h 88"/>
                    <a:gd name="T22" fmla="*/ 72 w 124"/>
                    <a:gd name="T23" fmla="*/ 84 h 88"/>
                    <a:gd name="T24" fmla="*/ 72 w 124"/>
                    <a:gd name="T25" fmla="*/ 84 h 88"/>
                    <a:gd name="T26" fmla="*/ 81 w 124"/>
                    <a:gd name="T27" fmla="*/ 81 h 88"/>
                    <a:gd name="T28" fmla="*/ 91 w 124"/>
                    <a:gd name="T29" fmla="*/ 76 h 88"/>
                    <a:gd name="T30" fmla="*/ 98 w 124"/>
                    <a:gd name="T31" fmla="*/ 71 h 88"/>
                    <a:gd name="T32" fmla="*/ 104 w 124"/>
                    <a:gd name="T33" fmla="*/ 65 h 88"/>
                    <a:gd name="T34" fmla="*/ 109 w 124"/>
                    <a:gd name="T35" fmla="*/ 58 h 88"/>
                    <a:gd name="T36" fmla="*/ 114 w 124"/>
                    <a:gd name="T37" fmla="*/ 50 h 88"/>
                    <a:gd name="T38" fmla="*/ 120 w 124"/>
                    <a:gd name="T39" fmla="*/ 37 h 88"/>
                    <a:gd name="T40" fmla="*/ 122 w 124"/>
                    <a:gd name="T41" fmla="*/ 23 h 88"/>
                    <a:gd name="T42" fmla="*/ 124 w 124"/>
                    <a:gd name="T43" fmla="*/ 11 h 88"/>
                    <a:gd name="T44" fmla="*/ 124 w 124"/>
                    <a:gd name="T45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4" h="88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3" y="58"/>
                      </a:lnTo>
                      <a:lnTo>
                        <a:pt x="7" y="66"/>
                      </a:lnTo>
                      <a:lnTo>
                        <a:pt x="15" y="73"/>
                      </a:lnTo>
                      <a:lnTo>
                        <a:pt x="23" y="81"/>
                      </a:lnTo>
                      <a:lnTo>
                        <a:pt x="29" y="83"/>
                      </a:lnTo>
                      <a:lnTo>
                        <a:pt x="36" y="86"/>
                      </a:lnTo>
                      <a:lnTo>
                        <a:pt x="44" y="88"/>
                      </a:lnTo>
                      <a:lnTo>
                        <a:pt x="52" y="88"/>
                      </a:lnTo>
                      <a:lnTo>
                        <a:pt x="62" y="86"/>
                      </a:lnTo>
                      <a:lnTo>
                        <a:pt x="72" y="84"/>
                      </a:lnTo>
                      <a:lnTo>
                        <a:pt x="72" y="84"/>
                      </a:lnTo>
                      <a:lnTo>
                        <a:pt x="81" y="81"/>
                      </a:lnTo>
                      <a:lnTo>
                        <a:pt x="91" y="76"/>
                      </a:lnTo>
                      <a:lnTo>
                        <a:pt x="98" y="71"/>
                      </a:lnTo>
                      <a:lnTo>
                        <a:pt x="104" y="65"/>
                      </a:lnTo>
                      <a:lnTo>
                        <a:pt x="109" y="58"/>
                      </a:lnTo>
                      <a:lnTo>
                        <a:pt x="114" y="50"/>
                      </a:lnTo>
                      <a:lnTo>
                        <a:pt x="120" y="37"/>
                      </a:lnTo>
                      <a:lnTo>
                        <a:pt x="122" y="23"/>
                      </a:lnTo>
                      <a:lnTo>
                        <a:pt x="124" y="11"/>
                      </a:lnTo>
                      <a:lnTo>
                        <a:pt x="12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" name="Freeform 186">
                  <a:extLst>
                    <a:ext uri="{FF2B5EF4-FFF2-40B4-BE49-F238E27FC236}">
                      <a16:creationId xmlns:a16="http://schemas.microsoft.com/office/drawing/2014/main" id="{D48B2DAC-2177-48F9-82F1-2604362A62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7175" y="5259389"/>
                  <a:ext cx="73025" cy="39688"/>
                </a:xfrm>
                <a:custGeom>
                  <a:avLst/>
                  <a:gdLst>
                    <a:gd name="T0" fmla="*/ 91 w 91"/>
                    <a:gd name="T1" fmla="*/ 0 h 51"/>
                    <a:gd name="T2" fmla="*/ 91 w 91"/>
                    <a:gd name="T3" fmla="*/ 0 h 51"/>
                    <a:gd name="T4" fmla="*/ 91 w 91"/>
                    <a:gd name="T5" fmla="*/ 5 h 51"/>
                    <a:gd name="T6" fmla="*/ 90 w 91"/>
                    <a:gd name="T7" fmla="*/ 13 h 51"/>
                    <a:gd name="T8" fmla="*/ 87 w 91"/>
                    <a:gd name="T9" fmla="*/ 18 h 51"/>
                    <a:gd name="T10" fmla="*/ 82 w 91"/>
                    <a:gd name="T11" fmla="*/ 25 h 51"/>
                    <a:gd name="T12" fmla="*/ 75 w 91"/>
                    <a:gd name="T13" fmla="*/ 31 h 51"/>
                    <a:gd name="T14" fmla="*/ 65 w 91"/>
                    <a:gd name="T15" fmla="*/ 39 h 51"/>
                    <a:gd name="T16" fmla="*/ 65 w 91"/>
                    <a:gd name="T17" fmla="*/ 39 h 51"/>
                    <a:gd name="T18" fmla="*/ 54 w 91"/>
                    <a:gd name="T19" fmla="*/ 46 h 51"/>
                    <a:gd name="T20" fmla="*/ 43 w 91"/>
                    <a:gd name="T21" fmla="*/ 49 h 51"/>
                    <a:gd name="T22" fmla="*/ 31 w 91"/>
                    <a:gd name="T23" fmla="*/ 51 h 51"/>
                    <a:gd name="T24" fmla="*/ 22 w 91"/>
                    <a:gd name="T25" fmla="*/ 51 h 51"/>
                    <a:gd name="T26" fmla="*/ 7 w 91"/>
                    <a:gd name="T27" fmla="*/ 48 h 51"/>
                    <a:gd name="T28" fmla="*/ 0 w 91"/>
                    <a:gd name="T29" fmla="*/ 4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1" h="51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91" y="5"/>
                      </a:lnTo>
                      <a:lnTo>
                        <a:pt x="90" y="13"/>
                      </a:lnTo>
                      <a:lnTo>
                        <a:pt x="87" y="18"/>
                      </a:lnTo>
                      <a:lnTo>
                        <a:pt x="82" y="25"/>
                      </a:lnTo>
                      <a:lnTo>
                        <a:pt x="75" y="31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54" y="46"/>
                      </a:lnTo>
                      <a:lnTo>
                        <a:pt x="43" y="49"/>
                      </a:lnTo>
                      <a:lnTo>
                        <a:pt x="31" y="51"/>
                      </a:lnTo>
                      <a:lnTo>
                        <a:pt x="22" y="51"/>
                      </a:lnTo>
                      <a:lnTo>
                        <a:pt x="7" y="48"/>
                      </a:lnTo>
                      <a:lnTo>
                        <a:pt x="0" y="4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6" name="Freeform 187">
                  <a:extLst>
                    <a:ext uri="{FF2B5EF4-FFF2-40B4-BE49-F238E27FC236}">
                      <a16:creationId xmlns:a16="http://schemas.microsoft.com/office/drawing/2014/main" id="{92AF2DCE-6497-44CA-8DA3-E4A66639B8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2888" y="5151439"/>
                  <a:ext cx="107950" cy="107950"/>
                </a:xfrm>
                <a:custGeom>
                  <a:avLst/>
                  <a:gdLst>
                    <a:gd name="T0" fmla="*/ 97 w 136"/>
                    <a:gd name="T1" fmla="*/ 0 h 136"/>
                    <a:gd name="T2" fmla="*/ 97 w 136"/>
                    <a:gd name="T3" fmla="*/ 0 h 136"/>
                    <a:gd name="T4" fmla="*/ 91 w 136"/>
                    <a:gd name="T5" fmla="*/ 2 h 136"/>
                    <a:gd name="T6" fmla="*/ 78 w 136"/>
                    <a:gd name="T7" fmla="*/ 3 h 136"/>
                    <a:gd name="T8" fmla="*/ 62 w 136"/>
                    <a:gd name="T9" fmla="*/ 7 h 136"/>
                    <a:gd name="T10" fmla="*/ 44 w 136"/>
                    <a:gd name="T11" fmla="*/ 10 h 136"/>
                    <a:gd name="T12" fmla="*/ 26 w 136"/>
                    <a:gd name="T13" fmla="*/ 18 h 136"/>
                    <a:gd name="T14" fmla="*/ 18 w 136"/>
                    <a:gd name="T15" fmla="*/ 23 h 136"/>
                    <a:gd name="T16" fmla="*/ 11 w 136"/>
                    <a:gd name="T17" fmla="*/ 29 h 136"/>
                    <a:gd name="T18" fmla="*/ 7 w 136"/>
                    <a:gd name="T19" fmla="*/ 36 h 136"/>
                    <a:gd name="T20" fmla="*/ 2 w 136"/>
                    <a:gd name="T21" fmla="*/ 44 h 136"/>
                    <a:gd name="T22" fmla="*/ 0 w 136"/>
                    <a:gd name="T23" fmla="*/ 54 h 136"/>
                    <a:gd name="T24" fmla="*/ 0 w 136"/>
                    <a:gd name="T25" fmla="*/ 65 h 136"/>
                    <a:gd name="T26" fmla="*/ 0 w 136"/>
                    <a:gd name="T27" fmla="*/ 65 h 136"/>
                    <a:gd name="T28" fmla="*/ 3 w 136"/>
                    <a:gd name="T29" fmla="*/ 86 h 136"/>
                    <a:gd name="T30" fmla="*/ 7 w 136"/>
                    <a:gd name="T31" fmla="*/ 102 h 136"/>
                    <a:gd name="T32" fmla="*/ 13 w 136"/>
                    <a:gd name="T33" fmla="*/ 115 h 136"/>
                    <a:gd name="T34" fmla="*/ 19 w 136"/>
                    <a:gd name="T35" fmla="*/ 125 h 136"/>
                    <a:gd name="T36" fmla="*/ 28 w 136"/>
                    <a:gd name="T37" fmla="*/ 130 h 136"/>
                    <a:gd name="T38" fmla="*/ 39 w 136"/>
                    <a:gd name="T39" fmla="*/ 135 h 136"/>
                    <a:gd name="T40" fmla="*/ 50 w 136"/>
                    <a:gd name="T41" fmla="*/ 136 h 136"/>
                    <a:gd name="T42" fmla="*/ 65 w 136"/>
                    <a:gd name="T43" fmla="*/ 136 h 136"/>
                    <a:gd name="T44" fmla="*/ 65 w 136"/>
                    <a:gd name="T45" fmla="*/ 136 h 136"/>
                    <a:gd name="T46" fmla="*/ 80 w 136"/>
                    <a:gd name="T47" fmla="*/ 135 h 136"/>
                    <a:gd name="T48" fmla="*/ 94 w 136"/>
                    <a:gd name="T49" fmla="*/ 132 h 136"/>
                    <a:gd name="T50" fmla="*/ 106 w 136"/>
                    <a:gd name="T51" fmla="*/ 128 h 136"/>
                    <a:gd name="T52" fmla="*/ 115 w 136"/>
                    <a:gd name="T53" fmla="*/ 123 h 136"/>
                    <a:gd name="T54" fmla="*/ 132 w 136"/>
                    <a:gd name="T55" fmla="*/ 114 h 136"/>
                    <a:gd name="T56" fmla="*/ 136 w 136"/>
                    <a:gd name="T57" fmla="*/ 11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36" h="136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1" y="2"/>
                      </a:lnTo>
                      <a:lnTo>
                        <a:pt x="78" y="3"/>
                      </a:lnTo>
                      <a:lnTo>
                        <a:pt x="62" y="7"/>
                      </a:lnTo>
                      <a:lnTo>
                        <a:pt x="44" y="10"/>
                      </a:lnTo>
                      <a:lnTo>
                        <a:pt x="26" y="18"/>
                      </a:lnTo>
                      <a:lnTo>
                        <a:pt x="18" y="23"/>
                      </a:lnTo>
                      <a:lnTo>
                        <a:pt x="11" y="29"/>
                      </a:lnTo>
                      <a:lnTo>
                        <a:pt x="7" y="36"/>
                      </a:lnTo>
                      <a:lnTo>
                        <a:pt x="2" y="44"/>
                      </a:lnTo>
                      <a:lnTo>
                        <a:pt x="0" y="54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3" y="86"/>
                      </a:lnTo>
                      <a:lnTo>
                        <a:pt x="7" y="102"/>
                      </a:lnTo>
                      <a:lnTo>
                        <a:pt x="13" y="115"/>
                      </a:lnTo>
                      <a:lnTo>
                        <a:pt x="19" y="125"/>
                      </a:lnTo>
                      <a:lnTo>
                        <a:pt x="28" y="130"/>
                      </a:lnTo>
                      <a:lnTo>
                        <a:pt x="39" y="135"/>
                      </a:lnTo>
                      <a:lnTo>
                        <a:pt x="50" y="136"/>
                      </a:lnTo>
                      <a:lnTo>
                        <a:pt x="65" y="136"/>
                      </a:lnTo>
                      <a:lnTo>
                        <a:pt x="65" y="136"/>
                      </a:lnTo>
                      <a:lnTo>
                        <a:pt x="80" y="135"/>
                      </a:lnTo>
                      <a:lnTo>
                        <a:pt x="94" y="132"/>
                      </a:lnTo>
                      <a:lnTo>
                        <a:pt x="106" y="128"/>
                      </a:lnTo>
                      <a:lnTo>
                        <a:pt x="115" y="123"/>
                      </a:lnTo>
                      <a:lnTo>
                        <a:pt x="132" y="114"/>
                      </a:lnTo>
                      <a:lnTo>
                        <a:pt x="136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" name="Freeform 188">
                  <a:extLst>
                    <a:ext uri="{FF2B5EF4-FFF2-40B4-BE49-F238E27FC236}">
                      <a16:creationId xmlns:a16="http://schemas.microsoft.com/office/drawing/2014/main" id="{0B2744A5-0C50-4CBD-9334-E9BD4785C8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4325" y="5124451"/>
                  <a:ext cx="103188" cy="125413"/>
                </a:xfrm>
                <a:custGeom>
                  <a:avLst/>
                  <a:gdLst>
                    <a:gd name="T0" fmla="*/ 52 w 130"/>
                    <a:gd name="T1" fmla="*/ 0 h 157"/>
                    <a:gd name="T2" fmla="*/ 52 w 130"/>
                    <a:gd name="T3" fmla="*/ 0 h 157"/>
                    <a:gd name="T4" fmla="*/ 39 w 130"/>
                    <a:gd name="T5" fmla="*/ 6 h 157"/>
                    <a:gd name="T6" fmla="*/ 28 w 130"/>
                    <a:gd name="T7" fmla="*/ 14 h 157"/>
                    <a:gd name="T8" fmla="*/ 16 w 130"/>
                    <a:gd name="T9" fmla="*/ 26 h 157"/>
                    <a:gd name="T10" fmla="*/ 11 w 130"/>
                    <a:gd name="T11" fmla="*/ 32 h 157"/>
                    <a:gd name="T12" fmla="*/ 6 w 130"/>
                    <a:gd name="T13" fmla="*/ 40 h 157"/>
                    <a:gd name="T14" fmla="*/ 3 w 130"/>
                    <a:gd name="T15" fmla="*/ 48 h 157"/>
                    <a:gd name="T16" fmla="*/ 0 w 130"/>
                    <a:gd name="T17" fmla="*/ 58 h 157"/>
                    <a:gd name="T18" fmla="*/ 0 w 130"/>
                    <a:gd name="T19" fmla="*/ 68 h 157"/>
                    <a:gd name="T20" fmla="*/ 2 w 130"/>
                    <a:gd name="T21" fmla="*/ 79 h 157"/>
                    <a:gd name="T22" fmla="*/ 6 w 130"/>
                    <a:gd name="T23" fmla="*/ 90 h 157"/>
                    <a:gd name="T24" fmla="*/ 13 w 130"/>
                    <a:gd name="T25" fmla="*/ 103 h 157"/>
                    <a:gd name="T26" fmla="*/ 13 w 130"/>
                    <a:gd name="T27" fmla="*/ 103 h 157"/>
                    <a:gd name="T28" fmla="*/ 28 w 130"/>
                    <a:gd name="T29" fmla="*/ 126 h 157"/>
                    <a:gd name="T30" fmla="*/ 42 w 130"/>
                    <a:gd name="T31" fmla="*/ 141 h 157"/>
                    <a:gd name="T32" fmla="*/ 54 w 130"/>
                    <a:gd name="T33" fmla="*/ 151 h 157"/>
                    <a:gd name="T34" fmla="*/ 65 w 130"/>
                    <a:gd name="T35" fmla="*/ 155 h 157"/>
                    <a:gd name="T36" fmla="*/ 73 w 130"/>
                    <a:gd name="T37" fmla="*/ 157 h 157"/>
                    <a:gd name="T38" fmla="*/ 83 w 130"/>
                    <a:gd name="T39" fmla="*/ 157 h 157"/>
                    <a:gd name="T40" fmla="*/ 97 w 130"/>
                    <a:gd name="T41" fmla="*/ 155 h 157"/>
                    <a:gd name="T42" fmla="*/ 97 w 130"/>
                    <a:gd name="T43" fmla="*/ 155 h 157"/>
                    <a:gd name="T44" fmla="*/ 110 w 130"/>
                    <a:gd name="T45" fmla="*/ 154 h 157"/>
                    <a:gd name="T46" fmla="*/ 122 w 130"/>
                    <a:gd name="T47" fmla="*/ 152 h 157"/>
                    <a:gd name="T48" fmla="*/ 130 w 130"/>
                    <a:gd name="T49" fmla="*/ 149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30" h="157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39" y="6"/>
                      </a:lnTo>
                      <a:lnTo>
                        <a:pt x="28" y="14"/>
                      </a:lnTo>
                      <a:lnTo>
                        <a:pt x="16" y="26"/>
                      </a:lnTo>
                      <a:lnTo>
                        <a:pt x="11" y="32"/>
                      </a:lnTo>
                      <a:lnTo>
                        <a:pt x="6" y="40"/>
                      </a:lnTo>
                      <a:lnTo>
                        <a:pt x="3" y="48"/>
                      </a:lnTo>
                      <a:lnTo>
                        <a:pt x="0" y="58"/>
                      </a:lnTo>
                      <a:lnTo>
                        <a:pt x="0" y="68"/>
                      </a:lnTo>
                      <a:lnTo>
                        <a:pt x="2" y="79"/>
                      </a:lnTo>
                      <a:lnTo>
                        <a:pt x="6" y="90"/>
                      </a:lnTo>
                      <a:lnTo>
                        <a:pt x="13" y="103"/>
                      </a:lnTo>
                      <a:lnTo>
                        <a:pt x="13" y="103"/>
                      </a:lnTo>
                      <a:lnTo>
                        <a:pt x="28" y="126"/>
                      </a:lnTo>
                      <a:lnTo>
                        <a:pt x="42" y="141"/>
                      </a:lnTo>
                      <a:lnTo>
                        <a:pt x="54" y="151"/>
                      </a:lnTo>
                      <a:lnTo>
                        <a:pt x="65" y="155"/>
                      </a:lnTo>
                      <a:lnTo>
                        <a:pt x="73" y="157"/>
                      </a:lnTo>
                      <a:lnTo>
                        <a:pt x="83" y="157"/>
                      </a:lnTo>
                      <a:lnTo>
                        <a:pt x="97" y="155"/>
                      </a:lnTo>
                      <a:lnTo>
                        <a:pt x="97" y="155"/>
                      </a:lnTo>
                      <a:lnTo>
                        <a:pt x="110" y="154"/>
                      </a:lnTo>
                      <a:lnTo>
                        <a:pt x="122" y="152"/>
                      </a:lnTo>
                      <a:lnTo>
                        <a:pt x="130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8" name="Freeform 189">
                  <a:extLst>
                    <a:ext uri="{FF2B5EF4-FFF2-40B4-BE49-F238E27FC236}">
                      <a16:creationId xmlns:a16="http://schemas.microsoft.com/office/drawing/2014/main" id="{D5E371D9-66F0-4929-94ED-9176FF28FA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9863" y="5243514"/>
                  <a:ext cx="66675" cy="11113"/>
                </a:xfrm>
                <a:custGeom>
                  <a:avLst/>
                  <a:gdLst>
                    <a:gd name="T0" fmla="*/ 0 w 85"/>
                    <a:gd name="T1" fmla="*/ 13 h 15"/>
                    <a:gd name="T2" fmla="*/ 0 w 85"/>
                    <a:gd name="T3" fmla="*/ 13 h 15"/>
                    <a:gd name="T4" fmla="*/ 10 w 85"/>
                    <a:gd name="T5" fmla="*/ 13 h 15"/>
                    <a:gd name="T6" fmla="*/ 21 w 85"/>
                    <a:gd name="T7" fmla="*/ 15 h 15"/>
                    <a:gd name="T8" fmla="*/ 39 w 85"/>
                    <a:gd name="T9" fmla="*/ 13 h 15"/>
                    <a:gd name="T10" fmla="*/ 39 w 85"/>
                    <a:gd name="T11" fmla="*/ 13 h 15"/>
                    <a:gd name="T12" fmla="*/ 59 w 85"/>
                    <a:gd name="T13" fmla="*/ 10 h 15"/>
                    <a:gd name="T14" fmla="*/ 72 w 85"/>
                    <a:gd name="T15" fmla="*/ 6 h 15"/>
                    <a:gd name="T16" fmla="*/ 85 w 85"/>
                    <a:gd name="T1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15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10" y="13"/>
                      </a:lnTo>
                      <a:lnTo>
                        <a:pt x="21" y="15"/>
                      </a:lnTo>
                      <a:lnTo>
                        <a:pt x="39" y="13"/>
                      </a:lnTo>
                      <a:lnTo>
                        <a:pt x="39" y="13"/>
                      </a:lnTo>
                      <a:lnTo>
                        <a:pt x="59" y="10"/>
                      </a:lnTo>
                      <a:lnTo>
                        <a:pt x="72" y="6"/>
                      </a:lnTo>
                      <a:lnTo>
                        <a:pt x="8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9" name="Freeform 190">
                  <a:extLst>
                    <a:ext uri="{FF2B5EF4-FFF2-40B4-BE49-F238E27FC236}">
                      <a16:creationId xmlns:a16="http://schemas.microsoft.com/office/drawing/2014/main" id="{BAD61C90-CFB7-45ED-B060-10AD5C0D88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8588" y="5116514"/>
                  <a:ext cx="85725" cy="85725"/>
                </a:xfrm>
                <a:custGeom>
                  <a:avLst/>
                  <a:gdLst>
                    <a:gd name="T0" fmla="*/ 52 w 107"/>
                    <a:gd name="T1" fmla="*/ 107 h 107"/>
                    <a:gd name="T2" fmla="*/ 52 w 107"/>
                    <a:gd name="T3" fmla="*/ 107 h 107"/>
                    <a:gd name="T4" fmla="*/ 63 w 107"/>
                    <a:gd name="T5" fmla="*/ 97 h 107"/>
                    <a:gd name="T6" fmla="*/ 73 w 107"/>
                    <a:gd name="T7" fmla="*/ 86 h 107"/>
                    <a:gd name="T8" fmla="*/ 85 w 107"/>
                    <a:gd name="T9" fmla="*/ 71 h 107"/>
                    <a:gd name="T10" fmla="*/ 96 w 107"/>
                    <a:gd name="T11" fmla="*/ 57 h 107"/>
                    <a:gd name="T12" fmla="*/ 104 w 107"/>
                    <a:gd name="T13" fmla="*/ 42 h 107"/>
                    <a:gd name="T14" fmla="*/ 106 w 107"/>
                    <a:gd name="T15" fmla="*/ 36 h 107"/>
                    <a:gd name="T16" fmla="*/ 107 w 107"/>
                    <a:gd name="T17" fmla="*/ 27 h 107"/>
                    <a:gd name="T18" fmla="*/ 106 w 107"/>
                    <a:gd name="T19" fmla="*/ 21 h 107"/>
                    <a:gd name="T20" fmla="*/ 104 w 107"/>
                    <a:gd name="T21" fmla="*/ 16 h 107"/>
                    <a:gd name="T22" fmla="*/ 104 w 107"/>
                    <a:gd name="T23" fmla="*/ 16 h 107"/>
                    <a:gd name="T24" fmla="*/ 101 w 107"/>
                    <a:gd name="T25" fmla="*/ 11 h 107"/>
                    <a:gd name="T26" fmla="*/ 96 w 107"/>
                    <a:gd name="T27" fmla="*/ 8 h 107"/>
                    <a:gd name="T28" fmla="*/ 91 w 107"/>
                    <a:gd name="T29" fmla="*/ 5 h 107"/>
                    <a:gd name="T30" fmla="*/ 86 w 107"/>
                    <a:gd name="T31" fmla="*/ 3 h 107"/>
                    <a:gd name="T32" fmla="*/ 73 w 107"/>
                    <a:gd name="T33" fmla="*/ 0 h 107"/>
                    <a:gd name="T34" fmla="*/ 60 w 107"/>
                    <a:gd name="T35" fmla="*/ 1 h 107"/>
                    <a:gd name="T36" fmla="*/ 49 w 107"/>
                    <a:gd name="T37" fmla="*/ 3 h 107"/>
                    <a:gd name="T38" fmla="*/ 37 w 107"/>
                    <a:gd name="T39" fmla="*/ 6 h 107"/>
                    <a:gd name="T40" fmla="*/ 26 w 107"/>
                    <a:gd name="T41" fmla="*/ 11 h 107"/>
                    <a:gd name="T42" fmla="*/ 20 w 107"/>
                    <a:gd name="T43" fmla="*/ 16 h 107"/>
                    <a:gd name="T44" fmla="*/ 20 w 107"/>
                    <a:gd name="T45" fmla="*/ 16 h 107"/>
                    <a:gd name="T46" fmla="*/ 10 w 107"/>
                    <a:gd name="T47" fmla="*/ 26 h 107"/>
                    <a:gd name="T48" fmla="*/ 5 w 107"/>
                    <a:gd name="T49" fmla="*/ 34 h 107"/>
                    <a:gd name="T50" fmla="*/ 0 w 107"/>
                    <a:gd name="T51" fmla="*/ 42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7" h="107">
                      <a:moveTo>
                        <a:pt x="52" y="107"/>
                      </a:moveTo>
                      <a:lnTo>
                        <a:pt x="52" y="107"/>
                      </a:lnTo>
                      <a:lnTo>
                        <a:pt x="63" y="97"/>
                      </a:lnTo>
                      <a:lnTo>
                        <a:pt x="73" y="86"/>
                      </a:lnTo>
                      <a:lnTo>
                        <a:pt x="85" y="71"/>
                      </a:lnTo>
                      <a:lnTo>
                        <a:pt x="96" y="57"/>
                      </a:lnTo>
                      <a:lnTo>
                        <a:pt x="104" y="42"/>
                      </a:lnTo>
                      <a:lnTo>
                        <a:pt x="106" y="36"/>
                      </a:lnTo>
                      <a:lnTo>
                        <a:pt x="107" y="27"/>
                      </a:lnTo>
                      <a:lnTo>
                        <a:pt x="106" y="21"/>
                      </a:lnTo>
                      <a:lnTo>
                        <a:pt x="104" y="16"/>
                      </a:lnTo>
                      <a:lnTo>
                        <a:pt x="104" y="16"/>
                      </a:lnTo>
                      <a:lnTo>
                        <a:pt x="101" y="11"/>
                      </a:lnTo>
                      <a:lnTo>
                        <a:pt x="96" y="8"/>
                      </a:lnTo>
                      <a:lnTo>
                        <a:pt x="91" y="5"/>
                      </a:lnTo>
                      <a:lnTo>
                        <a:pt x="86" y="3"/>
                      </a:lnTo>
                      <a:lnTo>
                        <a:pt x="73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37" y="6"/>
                      </a:lnTo>
                      <a:lnTo>
                        <a:pt x="26" y="11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10" y="26"/>
                      </a:lnTo>
                      <a:lnTo>
                        <a:pt x="5" y="34"/>
                      </a:lnTo>
                      <a:lnTo>
                        <a:pt x="0" y="4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0" name="Freeform 191">
                  <a:extLst>
                    <a:ext uri="{FF2B5EF4-FFF2-40B4-BE49-F238E27FC236}">
                      <a16:creationId xmlns:a16="http://schemas.microsoft.com/office/drawing/2014/main" id="{0D56C607-0D77-4984-8397-494BF4D15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97313" y="5057776"/>
                  <a:ext cx="98425" cy="41275"/>
                </a:xfrm>
                <a:custGeom>
                  <a:avLst/>
                  <a:gdLst>
                    <a:gd name="T0" fmla="*/ 0 w 124"/>
                    <a:gd name="T1" fmla="*/ 26 h 52"/>
                    <a:gd name="T2" fmla="*/ 0 w 124"/>
                    <a:gd name="T3" fmla="*/ 26 h 52"/>
                    <a:gd name="T4" fmla="*/ 7 w 124"/>
                    <a:gd name="T5" fmla="*/ 20 h 52"/>
                    <a:gd name="T6" fmla="*/ 15 w 124"/>
                    <a:gd name="T7" fmla="*/ 15 h 52"/>
                    <a:gd name="T8" fmla="*/ 25 w 124"/>
                    <a:gd name="T9" fmla="*/ 8 h 52"/>
                    <a:gd name="T10" fmla="*/ 36 w 124"/>
                    <a:gd name="T11" fmla="*/ 3 h 52"/>
                    <a:gd name="T12" fmla="*/ 49 w 124"/>
                    <a:gd name="T13" fmla="*/ 0 h 52"/>
                    <a:gd name="T14" fmla="*/ 57 w 124"/>
                    <a:gd name="T15" fmla="*/ 0 h 52"/>
                    <a:gd name="T16" fmla="*/ 63 w 124"/>
                    <a:gd name="T17" fmla="*/ 2 h 52"/>
                    <a:gd name="T18" fmla="*/ 72 w 124"/>
                    <a:gd name="T19" fmla="*/ 3 h 52"/>
                    <a:gd name="T20" fmla="*/ 78 w 124"/>
                    <a:gd name="T21" fmla="*/ 7 h 52"/>
                    <a:gd name="T22" fmla="*/ 78 w 124"/>
                    <a:gd name="T23" fmla="*/ 7 h 52"/>
                    <a:gd name="T24" fmla="*/ 91 w 124"/>
                    <a:gd name="T25" fmla="*/ 15 h 52"/>
                    <a:gd name="T26" fmla="*/ 102 w 124"/>
                    <a:gd name="T27" fmla="*/ 23 h 52"/>
                    <a:gd name="T28" fmla="*/ 109 w 124"/>
                    <a:gd name="T29" fmla="*/ 31 h 52"/>
                    <a:gd name="T30" fmla="*/ 115 w 124"/>
                    <a:gd name="T31" fmla="*/ 37 h 52"/>
                    <a:gd name="T32" fmla="*/ 122 w 124"/>
                    <a:gd name="T33" fmla="*/ 47 h 52"/>
                    <a:gd name="T34" fmla="*/ 124 w 124"/>
                    <a:gd name="T3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4" h="52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7" y="20"/>
                      </a:lnTo>
                      <a:lnTo>
                        <a:pt x="15" y="15"/>
                      </a:lnTo>
                      <a:lnTo>
                        <a:pt x="25" y="8"/>
                      </a:lnTo>
                      <a:lnTo>
                        <a:pt x="36" y="3"/>
                      </a:lnTo>
                      <a:lnTo>
                        <a:pt x="49" y="0"/>
                      </a:lnTo>
                      <a:lnTo>
                        <a:pt x="57" y="0"/>
                      </a:lnTo>
                      <a:lnTo>
                        <a:pt x="63" y="2"/>
                      </a:lnTo>
                      <a:lnTo>
                        <a:pt x="72" y="3"/>
                      </a:lnTo>
                      <a:lnTo>
                        <a:pt x="78" y="7"/>
                      </a:lnTo>
                      <a:lnTo>
                        <a:pt x="78" y="7"/>
                      </a:lnTo>
                      <a:lnTo>
                        <a:pt x="91" y="15"/>
                      </a:lnTo>
                      <a:lnTo>
                        <a:pt x="102" y="23"/>
                      </a:lnTo>
                      <a:lnTo>
                        <a:pt x="109" y="31"/>
                      </a:lnTo>
                      <a:lnTo>
                        <a:pt x="115" y="37"/>
                      </a:lnTo>
                      <a:lnTo>
                        <a:pt x="122" y="47"/>
                      </a:lnTo>
                      <a:lnTo>
                        <a:pt x="124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1" name="Freeform 192">
                  <a:extLst>
                    <a:ext uri="{FF2B5EF4-FFF2-40B4-BE49-F238E27FC236}">
                      <a16:creationId xmlns:a16="http://schemas.microsoft.com/office/drawing/2014/main" id="{FB338631-7CE9-4B10-8B8B-8395B1C6ED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4313" y="4991101"/>
                  <a:ext cx="115888" cy="73025"/>
                </a:xfrm>
                <a:custGeom>
                  <a:avLst/>
                  <a:gdLst>
                    <a:gd name="T0" fmla="*/ 10 w 146"/>
                    <a:gd name="T1" fmla="*/ 0 h 92"/>
                    <a:gd name="T2" fmla="*/ 10 w 146"/>
                    <a:gd name="T3" fmla="*/ 0 h 92"/>
                    <a:gd name="T4" fmla="*/ 5 w 146"/>
                    <a:gd name="T5" fmla="*/ 5 h 92"/>
                    <a:gd name="T6" fmla="*/ 2 w 146"/>
                    <a:gd name="T7" fmla="*/ 11 h 92"/>
                    <a:gd name="T8" fmla="*/ 0 w 146"/>
                    <a:gd name="T9" fmla="*/ 18 h 92"/>
                    <a:gd name="T10" fmla="*/ 0 w 146"/>
                    <a:gd name="T11" fmla="*/ 27 h 92"/>
                    <a:gd name="T12" fmla="*/ 2 w 146"/>
                    <a:gd name="T13" fmla="*/ 34 h 92"/>
                    <a:gd name="T14" fmla="*/ 5 w 146"/>
                    <a:gd name="T15" fmla="*/ 39 h 92"/>
                    <a:gd name="T16" fmla="*/ 8 w 146"/>
                    <a:gd name="T17" fmla="*/ 45 h 92"/>
                    <a:gd name="T18" fmla="*/ 13 w 146"/>
                    <a:gd name="T19" fmla="*/ 52 h 92"/>
                    <a:gd name="T20" fmla="*/ 21 w 146"/>
                    <a:gd name="T21" fmla="*/ 58 h 92"/>
                    <a:gd name="T22" fmla="*/ 30 w 146"/>
                    <a:gd name="T23" fmla="*/ 65 h 92"/>
                    <a:gd name="T24" fmla="*/ 30 w 146"/>
                    <a:gd name="T25" fmla="*/ 65 h 92"/>
                    <a:gd name="T26" fmla="*/ 47 w 146"/>
                    <a:gd name="T27" fmla="*/ 76 h 92"/>
                    <a:gd name="T28" fmla="*/ 64 w 146"/>
                    <a:gd name="T29" fmla="*/ 84 h 92"/>
                    <a:gd name="T30" fmla="*/ 78 w 146"/>
                    <a:gd name="T31" fmla="*/ 89 h 92"/>
                    <a:gd name="T32" fmla="*/ 90 w 146"/>
                    <a:gd name="T33" fmla="*/ 92 h 92"/>
                    <a:gd name="T34" fmla="*/ 101 w 146"/>
                    <a:gd name="T35" fmla="*/ 92 h 92"/>
                    <a:gd name="T36" fmla="*/ 109 w 146"/>
                    <a:gd name="T37" fmla="*/ 92 h 92"/>
                    <a:gd name="T38" fmla="*/ 120 w 146"/>
                    <a:gd name="T39" fmla="*/ 91 h 92"/>
                    <a:gd name="T40" fmla="*/ 120 w 146"/>
                    <a:gd name="T41" fmla="*/ 91 h 92"/>
                    <a:gd name="T42" fmla="*/ 125 w 146"/>
                    <a:gd name="T43" fmla="*/ 89 h 92"/>
                    <a:gd name="T44" fmla="*/ 129 w 146"/>
                    <a:gd name="T45" fmla="*/ 86 h 92"/>
                    <a:gd name="T46" fmla="*/ 138 w 146"/>
                    <a:gd name="T47" fmla="*/ 78 h 92"/>
                    <a:gd name="T48" fmla="*/ 146 w 146"/>
                    <a:gd name="T49" fmla="*/ 65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6" h="92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5" y="5"/>
                      </a:lnTo>
                      <a:lnTo>
                        <a:pt x="2" y="11"/>
                      </a:lnTo>
                      <a:lnTo>
                        <a:pt x="0" y="18"/>
                      </a:lnTo>
                      <a:lnTo>
                        <a:pt x="0" y="27"/>
                      </a:lnTo>
                      <a:lnTo>
                        <a:pt x="2" y="34"/>
                      </a:lnTo>
                      <a:lnTo>
                        <a:pt x="5" y="39"/>
                      </a:lnTo>
                      <a:lnTo>
                        <a:pt x="8" y="45"/>
                      </a:lnTo>
                      <a:lnTo>
                        <a:pt x="13" y="52"/>
                      </a:lnTo>
                      <a:lnTo>
                        <a:pt x="21" y="58"/>
                      </a:lnTo>
                      <a:lnTo>
                        <a:pt x="30" y="65"/>
                      </a:lnTo>
                      <a:lnTo>
                        <a:pt x="30" y="65"/>
                      </a:lnTo>
                      <a:lnTo>
                        <a:pt x="47" y="76"/>
                      </a:lnTo>
                      <a:lnTo>
                        <a:pt x="64" y="84"/>
                      </a:lnTo>
                      <a:lnTo>
                        <a:pt x="78" y="89"/>
                      </a:lnTo>
                      <a:lnTo>
                        <a:pt x="90" y="92"/>
                      </a:lnTo>
                      <a:lnTo>
                        <a:pt x="101" y="92"/>
                      </a:lnTo>
                      <a:lnTo>
                        <a:pt x="109" y="92"/>
                      </a:lnTo>
                      <a:lnTo>
                        <a:pt x="120" y="91"/>
                      </a:lnTo>
                      <a:lnTo>
                        <a:pt x="120" y="91"/>
                      </a:lnTo>
                      <a:lnTo>
                        <a:pt x="125" y="89"/>
                      </a:lnTo>
                      <a:lnTo>
                        <a:pt x="129" y="86"/>
                      </a:lnTo>
                      <a:lnTo>
                        <a:pt x="138" y="78"/>
                      </a:lnTo>
                      <a:lnTo>
                        <a:pt x="146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2" name="Freeform 193">
                  <a:extLst>
                    <a:ext uri="{FF2B5EF4-FFF2-40B4-BE49-F238E27FC236}">
                      <a16:creationId xmlns:a16="http://schemas.microsoft.com/office/drawing/2014/main" id="{696B11B7-E86D-40D2-A8A3-23396FAE97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1463" y="5083176"/>
                  <a:ext cx="31750" cy="61913"/>
                </a:xfrm>
                <a:custGeom>
                  <a:avLst/>
                  <a:gdLst>
                    <a:gd name="T0" fmla="*/ 8 w 41"/>
                    <a:gd name="T1" fmla="*/ 0 h 78"/>
                    <a:gd name="T2" fmla="*/ 8 w 41"/>
                    <a:gd name="T3" fmla="*/ 0 h 78"/>
                    <a:gd name="T4" fmla="*/ 5 w 41"/>
                    <a:gd name="T5" fmla="*/ 1 h 78"/>
                    <a:gd name="T6" fmla="*/ 4 w 41"/>
                    <a:gd name="T7" fmla="*/ 3 h 78"/>
                    <a:gd name="T8" fmla="*/ 2 w 41"/>
                    <a:gd name="T9" fmla="*/ 6 h 78"/>
                    <a:gd name="T10" fmla="*/ 0 w 41"/>
                    <a:gd name="T11" fmla="*/ 11 h 78"/>
                    <a:gd name="T12" fmla="*/ 0 w 41"/>
                    <a:gd name="T13" fmla="*/ 17 h 78"/>
                    <a:gd name="T14" fmla="*/ 4 w 41"/>
                    <a:gd name="T15" fmla="*/ 27 h 78"/>
                    <a:gd name="T16" fmla="*/ 8 w 41"/>
                    <a:gd name="T17" fmla="*/ 39 h 78"/>
                    <a:gd name="T18" fmla="*/ 8 w 41"/>
                    <a:gd name="T19" fmla="*/ 39 h 78"/>
                    <a:gd name="T20" fmla="*/ 21 w 41"/>
                    <a:gd name="T21" fmla="*/ 60 h 78"/>
                    <a:gd name="T22" fmla="*/ 33 w 41"/>
                    <a:gd name="T23" fmla="*/ 71 h 78"/>
                    <a:gd name="T24" fmla="*/ 39 w 41"/>
                    <a:gd name="T25" fmla="*/ 76 h 78"/>
                    <a:gd name="T26" fmla="*/ 41 w 41"/>
                    <a:gd name="T2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" h="7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5" y="1"/>
                      </a:lnTo>
                      <a:lnTo>
                        <a:pt x="4" y="3"/>
                      </a:lnTo>
                      <a:lnTo>
                        <a:pt x="2" y="6"/>
                      </a:lnTo>
                      <a:lnTo>
                        <a:pt x="0" y="11"/>
                      </a:lnTo>
                      <a:lnTo>
                        <a:pt x="0" y="17"/>
                      </a:lnTo>
                      <a:lnTo>
                        <a:pt x="4" y="27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21" y="60"/>
                      </a:lnTo>
                      <a:lnTo>
                        <a:pt x="33" y="71"/>
                      </a:lnTo>
                      <a:lnTo>
                        <a:pt x="39" y="76"/>
                      </a:lnTo>
                      <a:lnTo>
                        <a:pt x="41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3" name="Freeform 194">
                  <a:extLst>
                    <a:ext uri="{FF2B5EF4-FFF2-40B4-BE49-F238E27FC236}">
                      <a16:creationId xmlns:a16="http://schemas.microsoft.com/office/drawing/2014/main" id="{320D4924-4E02-41B5-912C-21F4E1573D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6375" y="5083176"/>
                  <a:ext cx="46038" cy="26988"/>
                </a:xfrm>
                <a:custGeom>
                  <a:avLst/>
                  <a:gdLst>
                    <a:gd name="T0" fmla="*/ 58 w 58"/>
                    <a:gd name="T1" fmla="*/ 2 h 34"/>
                    <a:gd name="T2" fmla="*/ 58 w 58"/>
                    <a:gd name="T3" fmla="*/ 2 h 34"/>
                    <a:gd name="T4" fmla="*/ 55 w 58"/>
                    <a:gd name="T5" fmla="*/ 0 h 34"/>
                    <a:gd name="T6" fmla="*/ 48 w 58"/>
                    <a:gd name="T7" fmla="*/ 0 h 34"/>
                    <a:gd name="T8" fmla="*/ 39 w 58"/>
                    <a:gd name="T9" fmla="*/ 2 h 34"/>
                    <a:gd name="T10" fmla="*/ 32 w 58"/>
                    <a:gd name="T11" fmla="*/ 5 h 34"/>
                    <a:gd name="T12" fmla="*/ 26 w 58"/>
                    <a:gd name="T13" fmla="*/ 8 h 34"/>
                    <a:gd name="T14" fmla="*/ 26 w 58"/>
                    <a:gd name="T15" fmla="*/ 8 h 34"/>
                    <a:gd name="T16" fmla="*/ 14 w 58"/>
                    <a:gd name="T17" fmla="*/ 18 h 34"/>
                    <a:gd name="T18" fmla="*/ 6 w 58"/>
                    <a:gd name="T19" fmla="*/ 26 h 34"/>
                    <a:gd name="T20" fmla="*/ 0 w 58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34">
                      <a:moveTo>
                        <a:pt x="58" y="2"/>
                      </a:moveTo>
                      <a:lnTo>
                        <a:pt x="58" y="2"/>
                      </a:lnTo>
                      <a:lnTo>
                        <a:pt x="55" y="0"/>
                      </a:lnTo>
                      <a:lnTo>
                        <a:pt x="48" y="0"/>
                      </a:lnTo>
                      <a:lnTo>
                        <a:pt x="39" y="2"/>
                      </a:lnTo>
                      <a:lnTo>
                        <a:pt x="32" y="5"/>
                      </a:lnTo>
                      <a:lnTo>
                        <a:pt x="26" y="8"/>
                      </a:lnTo>
                      <a:lnTo>
                        <a:pt x="26" y="8"/>
                      </a:lnTo>
                      <a:lnTo>
                        <a:pt x="14" y="18"/>
                      </a:lnTo>
                      <a:lnTo>
                        <a:pt x="6" y="26"/>
                      </a:lnTo>
                      <a:lnTo>
                        <a:pt x="0" y="3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4" name="Line 195">
                  <a:extLst>
                    <a:ext uri="{FF2B5EF4-FFF2-40B4-BE49-F238E27FC236}">
                      <a16:creationId xmlns:a16="http://schemas.microsoft.com/office/drawing/2014/main" id="{97484981-D744-4679-B906-97E0164407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037013" y="5156201"/>
                  <a:ext cx="15875" cy="952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5" name="Freeform 196">
                  <a:extLst>
                    <a:ext uri="{FF2B5EF4-FFF2-40B4-BE49-F238E27FC236}">
                      <a16:creationId xmlns:a16="http://schemas.microsoft.com/office/drawing/2014/main" id="{AFE3650A-611C-461B-B2AF-A0D1C16B0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3988" y="5013326"/>
                  <a:ext cx="36513" cy="39688"/>
                </a:xfrm>
                <a:custGeom>
                  <a:avLst/>
                  <a:gdLst>
                    <a:gd name="T0" fmla="*/ 45 w 45"/>
                    <a:gd name="T1" fmla="*/ 3 h 49"/>
                    <a:gd name="T2" fmla="*/ 45 w 45"/>
                    <a:gd name="T3" fmla="*/ 3 h 49"/>
                    <a:gd name="T4" fmla="*/ 43 w 45"/>
                    <a:gd name="T5" fmla="*/ 2 h 49"/>
                    <a:gd name="T6" fmla="*/ 39 w 45"/>
                    <a:gd name="T7" fmla="*/ 0 h 49"/>
                    <a:gd name="T8" fmla="*/ 35 w 45"/>
                    <a:gd name="T9" fmla="*/ 2 h 49"/>
                    <a:gd name="T10" fmla="*/ 30 w 45"/>
                    <a:gd name="T11" fmla="*/ 5 h 49"/>
                    <a:gd name="T12" fmla="*/ 26 w 45"/>
                    <a:gd name="T13" fmla="*/ 8 h 49"/>
                    <a:gd name="T14" fmla="*/ 19 w 45"/>
                    <a:gd name="T15" fmla="*/ 16 h 49"/>
                    <a:gd name="T16" fmla="*/ 19 w 45"/>
                    <a:gd name="T17" fmla="*/ 16 h 49"/>
                    <a:gd name="T18" fmla="*/ 9 w 45"/>
                    <a:gd name="T19" fmla="*/ 31 h 49"/>
                    <a:gd name="T20" fmla="*/ 3 w 45"/>
                    <a:gd name="T21" fmla="*/ 42 h 49"/>
                    <a:gd name="T22" fmla="*/ 0 w 45"/>
                    <a:gd name="T23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49">
                      <a:moveTo>
                        <a:pt x="45" y="3"/>
                      </a:moveTo>
                      <a:lnTo>
                        <a:pt x="45" y="3"/>
                      </a:lnTo>
                      <a:lnTo>
                        <a:pt x="43" y="2"/>
                      </a:lnTo>
                      <a:lnTo>
                        <a:pt x="39" y="0"/>
                      </a:lnTo>
                      <a:lnTo>
                        <a:pt x="35" y="2"/>
                      </a:lnTo>
                      <a:lnTo>
                        <a:pt x="30" y="5"/>
                      </a:lnTo>
                      <a:lnTo>
                        <a:pt x="26" y="8"/>
                      </a:lnTo>
                      <a:lnTo>
                        <a:pt x="19" y="16"/>
                      </a:lnTo>
                      <a:lnTo>
                        <a:pt x="19" y="16"/>
                      </a:lnTo>
                      <a:lnTo>
                        <a:pt x="9" y="31"/>
                      </a:lnTo>
                      <a:lnTo>
                        <a:pt x="3" y="42"/>
                      </a:lnTo>
                      <a:lnTo>
                        <a:pt x="0" y="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6" name="Freeform 197">
                  <a:extLst>
                    <a:ext uri="{FF2B5EF4-FFF2-40B4-BE49-F238E27FC236}">
                      <a16:creationId xmlns:a16="http://schemas.microsoft.com/office/drawing/2014/main" id="{421E177B-B0B8-4922-85AB-16F65704D0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1275" y="5005389"/>
                  <a:ext cx="77788" cy="31750"/>
                </a:xfrm>
                <a:custGeom>
                  <a:avLst/>
                  <a:gdLst>
                    <a:gd name="T0" fmla="*/ 97 w 97"/>
                    <a:gd name="T1" fmla="*/ 40 h 40"/>
                    <a:gd name="T2" fmla="*/ 97 w 97"/>
                    <a:gd name="T3" fmla="*/ 40 h 40"/>
                    <a:gd name="T4" fmla="*/ 96 w 97"/>
                    <a:gd name="T5" fmla="*/ 35 h 40"/>
                    <a:gd name="T6" fmla="*/ 91 w 97"/>
                    <a:gd name="T7" fmla="*/ 22 h 40"/>
                    <a:gd name="T8" fmla="*/ 86 w 97"/>
                    <a:gd name="T9" fmla="*/ 16 h 40"/>
                    <a:gd name="T10" fmla="*/ 79 w 97"/>
                    <a:gd name="T11" fmla="*/ 9 h 40"/>
                    <a:gd name="T12" fmla="*/ 73 w 97"/>
                    <a:gd name="T13" fmla="*/ 4 h 40"/>
                    <a:gd name="T14" fmla="*/ 65 w 97"/>
                    <a:gd name="T15" fmla="*/ 1 h 40"/>
                    <a:gd name="T16" fmla="*/ 65 w 97"/>
                    <a:gd name="T17" fmla="*/ 1 h 40"/>
                    <a:gd name="T18" fmla="*/ 55 w 97"/>
                    <a:gd name="T19" fmla="*/ 0 h 40"/>
                    <a:gd name="T20" fmla="*/ 45 w 97"/>
                    <a:gd name="T21" fmla="*/ 0 h 40"/>
                    <a:gd name="T22" fmla="*/ 22 w 97"/>
                    <a:gd name="T23" fmla="*/ 1 h 40"/>
                    <a:gd name="T24" fmla="*/ 6 w 97"/>
                    <a:gd name="T25" fmla="*/ 6 h 40"/>
                    <a:gd name="T26" fmla="*/ 0 w 97"/>
                    <a:gd name="T27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7" h="40">
                      <a:moveTo>
                        <a:pt x="97" y="40"/>
                      </a:moveTo>
                      <a:lnTo>
                        <a:pt x="97" y="40"/>
                      </a:lnTo>
                      <a:lnTo>
                        <a:pt x="96" y="35"/>
                      </a:lnTo>
                      <a:lnTo>
                        <a:pt x="91" y="22"/>
                      </a:lnTo>
                      <a:lnTo>
                        <a:pt x="86" y="16"/>
                      </a:lnTo>
                      <a:lnTo>
                        <a:pt x="79" y="9"/>
                      </a:lnTo>
                      <a:lnTo>
                        <a:pt x="73" y="4"/>
                      </a:lnTo>
                      <a:lnTo>
                        <a:pt x="65" y="1"/>
                      </a:lnTo>
                      <a:lnTo>
                        <a:pt x="65" y="1"/>
                      </a:lnTo>
                      <a:lnTo>
                        <a:pt x="55" y="0"/>
                      </a:lnTo>
                      <a:lnTo>
                        <a:pt x="45" y="0"/>
                      </a:lnTo>
                      <a:lnTo>
                        <a:pt x="22" y="1"/>
                      </a:lnTo>
                      <a:lnTo>
                        <a:pt x="6" y="6"/>
                      </a:lnTo>
                      <a:lnTo>
                        <a:pt x="0" y="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7" name="Freeform 198">
                  <a:extLst>
                    <a:ext uri="{FF2B5EF4-FFF2-40B4-BE49-F238E27FC236}">
                      <a16:creationId xmlns:a16="http://schemas.microsoft.com/office/drawing/2014/main" id="{5D5E6C23-5535-4003-834D-3A4ED6EB38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5238" y="4949826"/>
                  <a:ext cx="61913" cy="41275"/>
                </a:xfrm>
                <a:custGeom>
                  <a:avLst/>
                  <a:gdLst>
                    <a:gd name="T0" fmla="*/ 0 w 78"/>
                    <a:gd name="T1" fmla="*/ 6 h 52"/>
                    <a:gd name="T2" fmla="*/ 0 w 78"/>
                    <a:gd name="T3" fmla="*/ 6 h 52"/>
                    <a:gd name="T4" fmla="*/ 5 w 78"/>
                    <a:gd name="T5" fmla="*/ 5 h 52"/>
                    <a:gd name="T6" fmla="*/ 10 w 78"/>
                    <a:gd name="T7" fmla="*/ 1 h 52"/>
                    <a:gd name="T8" fmla="*/ 16 w 78"/>
                    <a:gd name="T9" fmla="*/ 0 h 52"/>
                    <a:gd name="T10" fmla="*/ 23 w 78"/>
                    <a:gd name="T11" fmla="*/ 0 h 52"/>
                    <a:gd name="T12" fmla="*/ 33 w 78"/>
                    <a:gd name="T13" fmla="*/ 1 h 52"/>
                    <a:gd name="T14" fmla="*/ 42 w 78"/>
                    <a:gd name="T15" fmla="*/ 6 h 52"/>
                    <a:gd name="T16" fmla="*/ 52 w 78"/>
                    <a:gd name="T17" fmla="*/ 13 h 52"/>
                    <a:gd name="T18" fmla="*/ 52 w 78"/>
                    <a:gd name="T19" fmla="*/ 13 h 52"/>
                    <a:gd name="T20" fmla="*/ 62 w 78"/>
                    <a:gd name="T21" fmla="*/ 21 h 52"/>
                    <a:gd name="T22" fmla="*/ 68 w 78"/>
                    <a:gd name="T23" fmla="*/ 29 h 52"/>
                    <a:gd name="T24" fmla="*/ 73 w 78"/>
                    <a:gd name="T25" fmla="*/ 35 h 52"/>
                    <a:gd name="T26" fmla="*/ 75 w 78"/>
                    <a:gd name="T27" fmla="*/ 42 h 52"/>
                    <a:gd name="T28" fmla="*/ 78 w 78"/>
                    <a:gd name="T29" fmla="*/ 48 h 52"/>
                    <a:gd name="T30" fmla="*/ 78 w 78"/>
                    <a:gd name="T3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8" h="52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5" y="5"/>
                      </a:lnTo>
                      <a:lnTo>
                        <a:pt x="10" y="1"/>
                      </a:lnTo>
                      <a:lnTo>
                        <a:pt x="16" y="0"/>
                      </a:lnTo>
                      <a:lnTo>
                        <a:pt x="23" y="0"/>
                      </a:lnTo>
                      <a:lnTo>
                        <a:pt x="33" y="1"/>
                      </a:lnTo>
                      <a:lnTo>
                        <a:pt x="42" y="6"/>
                      </a:lnTo>
                      <a:lnTo>
                        <a:pt x="52" y="13"/>
                      </a:lnTo>
                      <a:lnTo>
                        <a:pt x="52" y="13"/>
                      </a:lnTo>
                      <a:lnTo>
                        <a:pt x="62" y="21"/>
                      </a:lnTo>
                      <a:lnTo>
                        <a:pt x="68" y="29"/>
                      </a:lnTo>
                      <a:lnTo>
                        <a:pt x="73" y="35"/>
                      </a:lnTo>
                      <a:lnTo>
                        <a:pt x="75" y="42"/>
                      </a:lnTo>
                      <a:lnTo>
                        <a:pt x="78" y="48"/>
                      </a:lnTo>
                      <a:lnTo>
                        <a:pt x="78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8" name="Freeform 199">
                  <a:extLst>
                    <a:ext uri="{FF2B5EF4-FFF2-40B4-BE49-F238E27FC236}">
                      <a16:creationId xmlns:a16="http://schemas.microsoft.com/office/drawing/2014/main" id="{4A4A9892-284E-49C9-A9C6-4ADDDADCF3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038" y="4932364"/>
                  <a:ext cx="73025" cy="63500"/>
                </a:xfrm>
                <a:custGeom>
                  <a:avLst/>
                  <a:gdLst>
                    <a:gd name="T0" fmla="*/ 0 w 91"/>
                    <a:gd name="T1" fmla="*/ 3 h 81"/>
                    <a:gd name="T2" fmla="*/ 0 w 91"/>
                    <a:gd name="T3" fmla="*/ 3 h 81"/>
                    <a:gd name="T4" fmla="*/ 8 w 91"/>
                    <a:gd name="T5" fmla="*/ 2 h 81"/>
                    <a:gd name="T6" fmla="*/ 29 w 91"/>
                    <a:gd name="T7" fmla="*/ 0 h 81"/>
                    <a:gd name="T8" fmla="*/ 42 w 91"/>
                    <a:gd name="T9" fmla="*/ 2 h 81"/>
                    <a:gd name="T10" fmla="*/ 55 w 91"/>
                    <a:gd name="T11" fmla="*/ 5 h 81"/>
                    <a:gd name="T12" fmla="*/ 67 w 91"/>
                    <a:gd name="T13" fmla="*/ 8 h 81"/>
                    <a:gd name="T14" fmla="*/ 78 w 91"/>
                    <a:gd name="T15" fmla="*/ 16 h 81"/>
                    <a:gd name="T16" fmla="*/ 78 w 91"/>
                    <a:gd name="T17" fmla="*/ 16 h 81"/>
                    <a:gd name="T18" fmla="*/ 83 w 91"/>
                    <a:gd name="T19" fmla="*/ 21 h 81"/>
                    <a:gd name="T20" fmla="*/ 86 w 91"/>
                    <a:gd name="T21" fmla="*/ 26 h 81"/>
                    <a:gd name="T22" fmla="*/ 90 w 91"/>
                    <a:gd name="T23" fmla="*/ 36 h 81"/>
                    <a:gd name="T24" fmla="*/ 91 w 91"/>
                    <a:gd name="T25" fmla="*/ 47 h 81"/>
                    <a:gd name="T26" fmla="*/ 91 w 91"/>
                    <a:gd name="T27" fmla="*/ 58 h 81"/>
                    <a:gd name="T28" fmla="*/ 90 w 91"/>
                    <a:gd name="T29" fmla="*/ 67 h 81"/>
                    <a:gd name="T30" fmla="*/ 88 w 91"/>
                    <a:gd name="T31" fmla="*/ 75 h 81"/>
                    <a:gd name="T32" fmla="*/ 85 w 91"/>
                    <a:gd name="T33" fmla="*/ 8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" h="81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8" y="2"/>
                      </a:lnTo>
                      <a:lnTo>
                        <a:pt x="29" y="0"/>
                      </a:lnTo>
                      <a:lnTo>
                        <a:pt x="42" y="2"/>
                      </a:lnTo>
                      <a:lnTo>
                        <a:pt x="55" y="5"/>
                      </a:lnTo>
                      <a:lnTo>
                        <a:pt x="67" y="8"/>
                      </a:lnTo>
                      <a:lnTo>
                        <a:pt x="78" y="16"/>
                      </a:lnTo>
                      <a:lnTo>
                        <a:pt x="78" y="16"/>
                      </a:lnTo>
                      <a:lnTo>
                        <a:pt x="83" y="21"/>
                      </a:lnTo>
                      <a:lnTo>
                        <a:pt x="86" y="26"/>
                      </a:lnTo>
                      <a:lnTo>
                        <a:pt x="90" y="36"/>
                      </a:lnTo>
                      <a:lnTo>
                        <a:pt x="91" y="47"/>
                      </a:lnTo>
                      <a:lnTo>
                        <a:pt x="91" y="58"/>
                      </a:lnTo>
                      <a:lnTo>
                        <a:pt x="90" y="67"/>
                      </a:lnTo>
                      <a:lnTo>
                        <a:pt x="88" y="75"/>
                      </a:lnTo>
                      <a:lnTo>
                        <a:pt x="85" y="8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9" name="Freeform 200">
                  <a:extLst>
                    <a:ext uri="{FF2B5EF4-FFF2-40B4-BE49-F238E27FC236}">
                      <a16:creationId xmlns:a16="http://schemas.microsoft.com/office/drawing/2014/main" id="{FED1485F-88DC-4522-B93D-7D0DFE24E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7325" y="4913314"/>
                  <a:ext cx="60325" cy="73025"/>
                </a:xfrm>
                <a:custGeom>
                  <a:avLst/>
                  <a:gdLst>
                    <a:gd name="T0" fmla="*/ 5 w 77"/>
                    <a:gd name="T1" fmla="*/ 0 h 91"/>
                    <a:gd name="T2" fmla="*/ 5 w 77"/>
                    <a:gd name="T3" fmla="*/ 0 h 91"/>
                    <a:gd name="T4" fmla="*/ 3 w 77"/>
                    <a:gd name="T5" fmla="*/ 7 h 91"/>
                    <a:gd name="T6" fmla="*/ 2 w 77"/>
                    <a:gd name="T7" fmla="*/ 23 h 91"/>
                    <a:gd name="T8" fmla="*/ 0 w 77"/>
                    <a:gd name="T9" fmla="*/ 33 h 91"/>
                    <a:gd name="T10" fmla="*/ 2 w 77"/>
                    <a:gd name="T11" fmla="*/ 43 h 91"/>
                    <a:gd name="T12" fmla="*/ 5 w 77"/>
                    <a:gd name="T13" fmla="*/ 54 h 91"/>
                    <a:gd name="T14" fmla="*/ 12 w 77"/>
                    <a:gd name="T15" fmla="*/ 65 h 91"/>
                    <a:gd name="T16" fmla="*/ 12 w 77"/>
                    <a:gd name="T17" fmla="*/ 65 h 91"/>
                    <a:gd name="T18" fmla="*/ 20 w 77"/>
                    <a:gd name="T19" fmla="*/ 75 h 91"/>
                    <a:gd name="T20" fmla="*/ 29 w 77"/>
                    <a:gd name="T21" fmla="*/ 81 h 91"/>
                    <a:gd name="T22" fmla="*/ 41 w 77"/>
                    <a:gd name="T23" fmla="*/ 86 h 91"/>
                    <a:gd name="T24" fmla="*/ 52 w 77"/>
                    <a:gd name="T25" fmla="*/ 88 h 91"/>
                    <a:gd name="T26" fmla="*/ 68 w 77"/>
                    <a:gd name="T27" fmla="*/ 91 h 91"/>
                    <a:gd name="T28" fmla="*/ 77 w 77"/>
                    <a:gd name="T29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7" h="9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7"/>
                      </a:lnTo>
                      <a:lnTo>
                        <a:pt x="2" y="23"/>
                      </a:lnTo>
                      <a:lnTo>
                        <a:pt x="0" y="33"/>
                      </a:lnTo>
                      <a:lnTo>
                        <a:pt x="2" y="43"/>
                      </a:lnTo>
                      <a:lnTo>
                        <a:pt x="5" y="54"/>
                      </a:lnTo>
                      <a:lnTo>
                        <a:pt x="12" y="65"/>
                      </a:lnTo>
                      <a:lnTo>
                        <a:pt x="12" y="65"/>
                      </a:lnTo>
                      <a:lnTo>
                        <a:pt x="20" y="75"/>
                      </a:lnTo>
                      <a:lnTo>
                        <a:pt x="29" y="81"/>
                      </a:lnTo>
                      <a:lnTo>
                        <a:pt x="41" y="86"/>
                      </a:lnTo>
                      <a:lnTo>
                        <a:pt x="52" y="88"/>
                      </a:lnTo>
                      <a:lnTo>
                        <a:pt x="68" y="91"/>
                      </a:lnTo>
                      <a:lnTo>
                        <a:pt x="77" y="9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0" name="Freeform 201">
                  <a:extLst>
                    <a:ext uri="{FF2B5EF4-FFF2-40B4-BE49-F238E27FC236}">
                      <a16:creationId xmlns:a16="http://schemas.microsoft.com/office/drawing/2014/main" id="{8092A0C0-65BF-4775-8784-DFA8FFB9C2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1925" y="4805364"/>
                  <a:ext cx="95250" cy="98425"/>
                </a:xfrm>
                <a:custGeom>
                  <a:avLst/>
                  <a:gdLst>
                    <a:gd name="T0" fmla="*/ 23 w 120"/>
                    <a:gd name="T1" fmla="*/ 0 h 123"/>
                    <a:gd name="T2" fmla="*/ 23 w 120"/>
                    <a:gd name="T3" fmla="*/ 0 h 123"/>
                    <a:gd name="T4" fmla="*/ 18 w 120"/>
                    <a:gd name="T5" fmla="*/ 2 h 123"/>
                    <a:gd name="T6" fmla="*/ 13 w 120"/>
                    <a:gd name="T7" fmla="*/ 3 h 123"/>
                    <a:gd name="T8" fmla="*/ 8 w 120"/>
                    <a:gd name="T9" fmla="*/ 6 h 123"/>
                    <a:gd name="T10" fmla="*/ 4 w 120"/>
                    <a:gd name="T11" fmla="*/ 15 h 123"/>
                    <a:gd name="T12" fmla="*/ 0 w 120"/>
                    <a:gd name="T13" fmla="*/ 24 h 123"/>
                    <a:gd name="T14" fmla="*/ 0 w 120"/>
                    <a:gd name="T15" fmla="*/ 39 h 123"/>
                    <a:gd name="T16" fmla="*/ 4 w 120"/>
                    <a:gd name="T17" fmla="*/ 58 h 123"/>
                    <a:gd name="T18" fmla="*/ 4 w 120"/>
                    <a:gd name="T19" fmla="*/ 58 h 123"/>
                    <a:gd name="T20" fmla="*/ 10 w 120"/>
                    <a:gd name="T21" fmla="*/ 78 h 123"/>
                    <a:gd name="T22" fmla="*/ 15 w 120"/>
                    <a:gd name="T23" fmla="*/ 92 h 123"/>
                    <a:gd name="T24" fmla="*/ 23 w 120"/>
                    <a:gd name="T25" fmla="*/ 104 h 123"/>
                    <a:gd name="T26" fmla="*/ 30 w 120"/>
                    <a:gd name="T27" fmla="*/ 112 h 123"/>
                    <a:gd name="T28" fmla="*/ 38 w 120"/>
                    <a:gd name="T29" fmla="*/ 117 h 123"/>
                    <a:gd name="T30" fmla="*/ 44 w 120"/>
                    <a:gd name="T31" fmla="*/ 120 h 123"/>
                    <a:gd name="T32" fmla="*/ 54 w 120"/>
                    <a:gd name="T33" fmla="*/ 122 h 123"/>
                    <a:gd name="T34" fmla="*/ 62 w 120"/>
                    <a:gd name="T35" fmla="*/ 123 h 123"/>
                    <a:gd name="T36" fmla="*/ 62 w 120"/>
                    <a:gd name="T37" fmla="*/ 123 h 123"/>
                    <a:gd name="T38" fmla="*/ 72 w 120"/>
                    <a:gd name="T39" fmla="*/ 123 h 123"/>
                    <a:gd name="T40" fmla="*/ 82 w 120"/>
                    <a:gd name="T41" fmla="*/ 122 h 123"/>
                    <a:gd name="T42" fmla="*/ 101 w 120"/>
                    <a:gd name="T43" fmla="*/ 117 h 123"/>
                    <a:gd name="T44" fmla="*/ 120 w 120"/>
                    <a:gd name="T45" fmla="*/ 11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0" h="123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8" y="2"/>
                      </a:lnTo>
                      <a:lnTo>
                        <a:pt x="13" y="3"/>
                      </a:lnTo>
                      <a:lnTo>
                        <a:pt x="8" y="6"/>
                      </a:lnTo>
                      <a:lnTo>
                        <a:pt x="4" y="15"/>
                      </a:lnTo>
                      <a:lnTo>
                        <a:pt x="0" y="24"/>
                      </a:lnTo>
                      <a:lnTo>
                        <a:pt x="0" y="39"/>
                      </a:lnTo>
                      <a:lnTo>
                        <a:pt x="4" y="58"/>
                      </a:lnTo>
                      <a:lnTo>
                        <a:pt x="4" y="58"/>
                      </a:lnTo>
                      <a:lnTo>
                        <a:pt x="10" y="78"/>
                      </a:lnTo>
                      <a:lnTo>
                        <a:pt x="15" y="92"/>
                      </a:lnTo>
                      <a:lnTo>
                        <a:pt x="23" y="104"/>
                      </a:lnTo>
                      <a:lnTo>
                        <a:pt x="30" y="112"/>
                      </a:lnTo>
                      <a:lnTo>
                        <a:pt x="38" y="117"/>
                      </a:lnTo>
                      <a:lnTo>
                        <a:pt x="44" y="120"/>
                      </a:lnTo>
                      <a:lnTo>
                        <a:pt x="54" y="122"/>
                      </a:lnTo>
                      <a:lnTo>
                        <a:pt x="62" y="123"/>
                      </a:lnTo>
                      <a:lnTo>
                        <a:pt x="62" y="123"/>
                      </a:lnTo>
                      <a:lnTo>
                        <a:pt x="72" y="123"/>
                      </a:lnTo>
                      <a:lnTo>
                        <a:pt x="82" y="122"/>
                      </a:lnTo>
                      <a:lnTo>
                        <a:pt x="101" y="117"/>
                      </a:lnTo>
                      <a:lnTo>
                        <a:pt x="120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1" name="Freeform 202">
                  <a:extLst>
                    <a:ext uri="{FF2B5EF4-FFF2-40B4-BE49-F238E27FC236}">
                      <a16:creationId xmlns:a16="http://schemas.microsoft.com/office/drawing/2014/main" id="{01CBB5EB-1A51-4931-B48A-3CE398E77B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1125" y="4789489"/>
                  <a:ext cx="53975" cy="98425"/>
                </a:xfrm>
                <a:custGeom>
                  <a:avLst/>
                  <a:gdLst>
                    <a:gd name="T0" fmla="*/ 10 w 69"/>
                    <a:gd name="T1" fmla="*/ 0 h 124"/>
                    <a:gd name="T2" fmla="*/ 10 w 69"/>
                    <a:gd name="T3" fmla="*/ 0 h 124"/>
                    <a:gd name="T4" fmla="*/ 7 w 69"/>
                    <a:gd name="T5" fmla="*/ 4 h 124"/>
                    <a:gd name="T6" fmla="*/ 4 w 69"/>
                    <a:gd name="T7" fmla="*/ 7 h 124"/>
                    <a:gd name="T8" fmla="*/ 0 w 69"/>
                    <a:gd name="T9" fmla="*/ 13 h 124"/>
                    <a:gd name="T10" fmla="*/ 0 w 69"/>
                    <a:gd name="T11" fmla="*/ 23 h 124"/>
                    <a:gd name="T12" fmla="*/ 0 w 69"/>
                    <a:gd name="T13" fmla="*/ 36 h 124"/>
                    <a:gd name="T14" fmla="*/ 4 w 69"/>
                    <a:gd name="T15" fmla="*/ 52 h 124"/>
                    <a:gd name="T16" fmla="*/ 10 w 69"/>
                    <a:gd name="T17" fmla="*/ 72 h 124"/>
                    <a:gd name="T18" fmla="*/ 10 w 69"/>
                    <a:gd name="T19" fmla="*/ 72 h 124"/>
                    <a:gd name="T20" fmla="*/ 20 w 69"/>
                    <a:gd name="T21" fmla="*/ 91 h 124"/>
                    <a:gd name="T22" fmla="*/ 30 w 69"/>
                    <a:gd name="T23" fmla="*/ 104 h 124"/>
                    <a:gd name="T24" fmla="*/ 39 w 69"/>
                    <a:gd name="T25" fmla="*/ 114 h 124"/>
                    <a:gd name="T26" fmla="*/ 49 w 69"/>
                    <a:gd name="T27" fmla="*/ 119 h 124"/>
                    <a:gd name="T28" fmla="*/ 56 w 69"/>
                    <a:gd name="T29" fmla="*/ 122 h 124"/>
                    <a:gd name="T30" fmla="*/ 62 w 69"/>
                    <a:gd name="T31" fmla="*/ 124 h 124"/>
                    <a:gd name="T32" fmla="*/ 69 w 69"/>
                    <a:gd name="T33" fmla="*/ 12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9" h="124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4"/>
                      </a:lnTo>
                      <a:lnTo>
                        <a:pt x="4" y="7"/>
                      </a:lnTo>
                      <a:lnTo>
                        <a:pt x="0" y="13"/>
                      </a:lnTo>
                      <a:lnTo>
                        <a:pt x="0" y="23"/>
                      </a:lnTo>
                      <a:lnTo>
                        <a:pt x="0" y="36"/>
                      </a:lnTo>
                      <a:lnTo>
                        <a:pt x="4" y="52"/>
                      </a:lnTo>
                      <a:lnTo>
                        <a:pt x="10" y="72"/>
                      </a:lnTo>
                      <a:lnTo>
                        <a:pt x="10" y="72"/>
                      </a:lnTo>
                      <a:lnTo>
                        <a:pt x="20" y="91"/>
                      </a:lnTo>
                      <a:lnTo>
                        <a:pt x="30" y="104"/>
                      </a:lnTo>
                      <a:lnTo>
                        <a:pt x="39" y="114"/>
                      </a:lnTo>
                      <a:lnTo>
                        <a:pt x="49" y="119"/>
                      </a:lnTo>
                      <a:lnTo>
                        <a:pt x="56" y="122"/>
                      </a:lnTo>
                      <a:lnTo>
                        <a:pt x="62" y="124"/>
                      </a:lnTo>
                      <a:lnTo>
                        <a:pt x="69" y="1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2" name="Freeform 203">
                  <a:extLst>
                    <a:ext uri="{FF2B5EF4-FFF2-40B4-BE49-F238E27FC236}">
                      <a16:creationId xmlns:a16="http://schemas.microsoft.com/office/drawing/2014/main" id="{AFD292DD-6A20-4A9F-AF75-D1D8454DC6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350" y="4897439"/>
                  <a:ext cx="41275" cy="52388"/>
                </a:xfrm>
                <a:custGeom>
                  <a:avLst/>
                  <a:gdLst>
                    <a:gd name="T0" fmla="*/ 6 w 52"/>
                    <a:gd name="T1" fmla="*/ 0 h 65"/>
                    <a:gd name="T2" fmla="*/ 6 w 52"/>
                    <a:gd name="T3" fmla="*/ 0 h 65"/>
                    <a:gd name="T4" fmla="*/ 3 w 52"/>
                    <a:gd name="T5" fmla="*/ 14 h 65"/>
                    <a:gd name="T6" fmla="*/ 1 w 52"/>
                    <a:gd name="T7" fmla="*/ 27 h 65"/>
                    <a:gd name="T8" fmla="*/ 0 w 52"/>
                    <a:gd name="T9" fmla="*/ 39 h 65"/>
                    <a:gd name="T10" fmla="*/ 0 w 52"/>
                    <a:gd name="T11" fmla="*/ 65 h 65"/>
                    <a:gd name="T12" fmla="*/ 0 w 52"/>
                    <a:gd name="T13" fmla="*/ 65 h 65"/>
                    <a:gd name="T14" fmla="*/ 1 w 52"/>
                    <a:gd name="T15" fmla="*/ 63 h 65"/>
                    <a:gd name="T16" fmla="*/ 13 w 52"/>
                    <a:gd name="T17" fmla="*/ 58 h 65"/>
                    <a:gd name="T18" fmla="*/ 13 w 52"/>
                    <a:gd name="T19" fmla="*/ 58 h 65"/>
                    <a:gd name="T20" fmla="*/ 24 w 52"/>
                    <a:gd name="T21" fmla="*/ 55 h 65"/>
                    <a:gd name="T22" fmla="*/ 37 w 52"/>
                    <a:gd name="T23" fmla="*/ 53 h 65"/>
                    <a:gd name="T24" fmla="*/ 52 w 52"/>
                    <a:gd name="T25" fmla="*/ 5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2" h="65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14"/>
                      </a:lnTo>
                      <a:lnTo>
                        <a:pt x="1" y="27"/>
                      </a:lnTo>
                      <a:lnTo>
                        <a:pt x="0" y="39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1" y="63"/>
                      </a:lnTo>
                      <a:lnTo>
                        <a:pt x="13" y="58"/>
                      </a:lnTo>
                      <a:lnTo>
                        <a:pt x="13" y="58"/>
                      </a:lnTo>
                      <a:lnTo>
                        <a:pt x="24" y="55"/>
                      </a:lnTo>
                      <a:lnTo>
                        <a:pt x="37" y="53"/>
                      </a:lnTo>
                      <a:lnTo>
                        <a:pt x="52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3" name="Freeform 204">
                  <a:extLst>
                    <a:ext uri="{FF2B5EF4-FFF2-40B4-BE49-F238E27FC236}">
                      <a16:creationId xmlns:a16="http://schemas.microsoft.com/office/drawing/2014/main" id="{C0DE4E84-DE81-40A1-B589-BC2DB10A23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4125" y="4878389"/>
                  <a:ext cx="46038" cy="50800"/>
                </a:xfrm>
                <a:custGeom>
                  <a:avLst/>
                  <a:gdLst>
                    <a:gd name="T0" fmla="*/ 0 w 59"/>
                    <a:gd name="T1" fmla="*/ 5 h 64"/>
                    <a:gd name="T2" fmla="*/ 0 w 59"/>
                    <a:gd name="T3" fmla="*/ 5 h 64"/>
                    <a:gd name="T4" fmla="*/ 2 w 59"/>
                    <a:gd name="T5" fmla="*/ 4 h 64"/>
                    <a:gd name="T6" fmla="*/ 4 w 59"/>
                    <a:gd name="T7" fmla="*/ 2 h 64"/>
                    <a:gd name="T8" fmla="*/ 7 w 59"/>
                    <a:gd name="T9" fmla="*/ 0 h 64"/>
                    <a:gd name="T10" fmla="*/ 12 w 59"/>
                    <a:gd name="T11" fmla="*/ 0 h 64"/>
                    <a:gd name="T12" fmla="*/ 18 w 59"/>
                    <a:gd name="T13" fmla="*/ 2 h 64"/>
                    <a:gd name="T14" fmla="*/ 25 w 59"/>
                    <a:gd name="T15" fmla="*/ 5 h 64"/>
                    <a:gd name="T16" fmla="*/ 33 w 59"/>
                    <a:gd name="T17" fmla="*/ 12 h 64"/>
                    <a:gd name="T18" fmla="*/ 33 w 59"/>
                    <a:gd name="T19" fmla="*/ 12 h 64"/>
                    <a:gd name="T20" fmla="*/ 41 w 59"/>
                    <a:gd name="T21" fmla="*/ 20 h 64"/>
                    <a:gd name="T22" fmla="*/ 47 w 59"/>
                    <a:gd name="T23" fmla="*/ 30 h 64"/>
                    <a:gd name="T24" fmla="*/ 52 w 59"/>
                    <a:gd name="T25" fmla="*/ 38 h 64"/>
                    <a:gd name="T26" fmla="*/ 55 w 59"/>
                    <a:gd name="T27" fmla="*/ 46 h 64"/>
                    <a:gd name="T28" fmla="*/ 59 w 59"/>
                    <a:gd name="T29" fmla="*/ 59 h 64"/>
                    <a:gd name="T30" fmla="*/ 59 w 59"/>
                    <a:gd name="T3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9" h="64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5" y="5"/>
                      </a:lnTo>
                      <a:lnTo>
                        <a:pt x="33" y="12"/>
                      </a:lnTo>
                      <a:lnTo>
                        <a:pt x="33" y="12"/>
                      </a:lnTo>
                      <a:lnTo>
                        <a:pt x="41" y="20"/>
                      </a:lnTo>
                      <a:lnTo>
                        <a:pt x="47" y="30"/>
                      </a:lnTo>
                      <a:lnTo>
                        <a:pt x="52" y="38"/>
                      </a:lnTo>
                      <a:lnTo>
                        <a:pt x="55" y="46"/>
                      </a:lnTo>
                      <a:lnTo>
                        <a:pt x="59" y="59"/>
                      </a:lnTo>
                      <a:lnTo>
                        <a:pt x="59" y="6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4" name="Freeform 205">
                  <a:extLst>
                    <a:ext uri="{FF2B5EF4-FFF2-40B4-BE49-F238E27FC236}">
                      <a16:creationId xmlns:a16="http://schemas.microsoft.com/office/drawing/2014/main" id="{6E8F48D4-E712-4912-B622-7778AB1D0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038" y="4849814"/>
                  <a:ext cx="46038" cy="42863"/>
                </a:xfrm>
                <a:custGeom>
                  <a:avLst/>
                  <a:gdLst>
                    <a:gd name="T0" fmla="*/ 59 w 59"/>
                    <a:gd name="T1" fmla="*/ 3 h 55"/>
                    <a:gd name="T2" fmla="*/ 59 w 59"/>
                    <a:gd name="T3" fmla="*/ 3 h 55"/>
                    <a:gd name="T4" fmla="*/ 57 w 59"/>
                    <a:gd name="T5" fmla="*/ 2 h 55"/>
                    <a:gd name="T6" fmla="*/ 51 w 59"/>
                    <a:gd name="T7" fmla="*/ 0 h 55"/>
                    <a:gd name="T8" fmla="*/ 46 w 59"/>
                    <a:gd name="T9" fmla="*/ 2 h 55"/>
                    <a:gd name="T10" fmla="*/ 41 w 59"/>
                    <a:gd name="T11" fmla="*/ 5 h 55"/>
                    <a:gd name="T12" fmla="*/ 34 w 59"/>
                    <a:gd name="T13" fmla="*/ 8 h 55"/>
                    <a:gd name="T14" fmla="*/ 26 w 59"/>
                    <a:gd name="T15" fmla="*/ 16 h 55"/>
                    <a:gd name="T16" fmla="*/ 26 w 59"/>
                    <a:gd name="T17" fmla="*/ 16 h 55"/>
                    <a:gd name="T18" fmla="*/ 13 w 59"/>
                    <a:gd name="T19" fmla="*/ 33 h 55"/>
                    <a:gd name="T20" fmla="*/ 5 w 59"/>
                    <a:gd name="T21" fmla="*/ 46 h 55"/>
                    <a:gd name="T22" fmla="*/ 0 w 59"/>
                    <a:gd name="T23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55">
                      <a:moveTo>
                        <a:pt x="59" y="3"/>
                      </a:moveTo>
                      <a:lnTo>
                        <a:pt x="59" y="3"/>
                      </a:lnTo>
                      <a:lnTo>
                        <a:pt x="57" y="2"/>
                      </a:lnTo>
                      <a:lnTo>
                        <a:pt x="51" y="0"/>
                      </a:lnTo>
                      <a:lnTo>
                        <a:pt x="46" y="2"/>
                      </a:lnTo>
                      <a:lnTo>
                        <a:pt x="41" y="5"/>
                      </a:lnTo>
                      <a:lnTo>
                        <a:pt x="34" y="8"/>
                      </a:lnTo>
                      <a:lnTo>
                        <a:pt x="26" y="16"/>
                      </a:lnTo>
                      <a:lnTo>
                        <a:pt x="26" y="16"/>
                      </a:lnTo>
                      <a:lnTo>
                        <a:pt x="13" y="33"/>
                      </a:lnTo>
                      <a:lnTo>
                        <a:pt x="5" y="46"/>
                      </a:lnTo>
                      <a:lnTo>
                        <a:pt x="0" y="5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5" name="Freeform 207">
                  <a:extLst>
                    <a:ext uri="{FF2B5EF4-FFF2-40B4-BE49-F238E27FC236}">
                      <a16:creationId xmlns:a16="http://schemas.microsoft.com/office/drawing/2014/main" id="{1BA4A727-577D-4A0A-89E1-7D4C14C84C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0000" y="4783139"/>
                  <a:ext cx="87313" cy="47625"/>
                </a:xfrm>
                <a:custGeom>
                  <a:avLst/>
                  <a:gdLst>
                    <a:gd name="T0" fmla="*/ 0 w 110"/>
                    <a:gd name="T1" fmla="*/ 8 h 60"/>
                    <a:gd name="T2" fmla="*/ 0 w 110"/>
                    <a:gd name="T3" fmla="*/ 8 h 60"/>
                    <a:gd name="T4" fmla="*/ 6 w 110"/>
                    <a:gd name="T5" fmla="*/ 7 h 60"/>
                    <a:gd name="T6" fmla="*/ 16 w 110"/>
                    <a:gd name="T7" fmla="*/ 4 h 60"/>
                    <a:gd name="T8" fmla="*/ 27 w 110"/>
                    <a:gd name="T9" fmla="*/ 2 h 60"/>
                    <a:gd name="T10" fmla="*/ 42 w 110"/>
                    <a:gd name="T11" fmla="*/ 0 h 60"/>
                    <a:gd name="T12" fmla="*/ 55 w 110"/>
                    <a:gd name="T13" fmla="*/ 2 h 60"/>
                    <a:gd name="T14" fmla="*/ 61 w 110"/>
                    <a:gd name="T15" fmla="*/ 4 h 60"/>
                    <a:gd name="T16" fmla="*/ 68 w 110"/>
                    <a:gd name="T17" fmla="*/ 7 h 60"/>
                    <a:gd name="T18" fmla="*/ 73 w 110"/>
                    <a:gd name="T19" fmla="*/ 10 h 60"/>
                    <a:gd name="T20" fmla="*/ 78 w 110"/>
                    <a:gd name="T21" fmla="*/ 15 h 60"/>
                    <a:gd name="T22" fmla="*/ 78 w 110"/>
                    <a:gd name="T23" fmla="*/ 15 h 60"/>
                    <a:gd name="T24" fmla="*/ 92 w 110"/>
                    <a:gd name="T25" fmla="*/ 34 h 60"/>
                    <a:gd name="T26" fmla="*/ 104 w 110"/>
                    <a:gd name="T27" fmla="*/ 47 h 60"/>
                    <a:gd name="T28" fmla="*/ 110 w 110"/>
                    <a:gd name="T2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6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6" y="7"/>
                      </a:lnTo>
                      <a:lnTo>
                        <a:pt x="16" y="4"/>
                      </a:lnTo>
                      <a:lnTo>
                        <a:pt x="27" y="2"/>
                      </a:lnTo>
                      <a:lnTo>
                        <a:pt x="42" y="0"/>
                      </a:lnTo>
                      <a:lnTo>
                        <a:pt x="55" y="2"/>
                      </a:lnTo>
                      <a:lnTo>
                        <a:pt x="61" y="4"/>
                      </a:lnTo>
                      <a:lnTo>
                        <a:pt x="68" y="7"/>
                      </a:lnTo>
                      <a:lnTo>
                        <a:pt x="73" y="10"/>
                      </a:lnTo>
                      <a:lnTo>
                        <a:pt x="78" y="15"/>
                      </a:lnTo>
                      <a:lnTo>
                        <a:pt x="78" y="15"/>
                      </a:lnTo>
                      <a:lnTo>
                        <a:pt x="92" y="34"/>
                      </a:lnTo>
                      <a:lnTo>
                        <a:pt x="104" y="47"/>
                      </a:lnTo>
                      <a:lnTo>
                        <a:pt x="110" y="6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6" name="Line 208">
                  <a:extLst>
                    <a:ext uri="{FF2B5EF4-FFF2-40B4-BE49-F238E27FC236}">
                      <a16:creationId xmlns:a16="http://schemas.microsoft.com/office/drawing/2014/main" id="{FD2D9A2A-089A-42E8-B429-8B65CAFB9D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876675" y="4768851"/>
                  <a:ext cx="20638" cy="1111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7" name="Freeform 209">
                  <a:extLst>
                    <a:ext uri="{FF2B5EF4-FFF2-40B4-BE49-F238E27FC236}">
                      <a16:creationId xmlns:a16="http://schemas.microsoft.com/office/drawing/2014/main" id="{83754277-14FC-4B33-AEA5-660B2FA86B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8425" y="4656139"/>
                  <a:ext cx="96838" cy="158750"/>
                </a:xfrm>
                <a:custGeom>
                  <a:avLst/>
                  <a:gdLst>
                    <a:gd name="T0" fmla="*/ 33 w 124"/>
                    <a:gd name="T1" fmla="*/ 0 h 201"/>
                    <a:gd name="T2" fmla="*/ 33 w 124"/>
                    <a:gd name="T3" fmla="*/ 0 h 201"/>
                    <a:gd name="T4" fmla="*/ 31 w 124"/>
                    <a:gd name="T5" fmla="*/ 3 h 201"/>
                    <a:gd name="T6" fmla="*/ 28 w 124"/>
                    <a:gd name="T7" fmla="*/ 8 h 201"/>
                    <a:gd name="T8" fmla="*/ 15 w 124"/>
                    <a:gd name="T9" fmla="*/ 27 h 201"/>
                    <a:gd name="T10" fmla="*/ 8 w 124"/>
                    <a:gd name="T11" fmla="*/ 39 h 201"/>
                    <a:gd name="T12" fmla="*/ 3 w 124"/>
                    <a:gd name="T13" fmla="*/ 55 h 201"/>
                    <a:gd name="T14" fmla="*/ 0 w 124"/>
                    <a:gd name="T15" fmla="*/ 71 h 201"/>
                    <a:gd name="T16" fmla="*/ 0 w 124"/>
                    <a:gd name="T17" fmla="*/ 91 h 201"/>
                    <a:gd name="T18" fmla="*/ 0 w 124"/>
                    <a:gd name="T19" fmla="*/ 91 h 201"/>
                    <a:gd name="T20" fmla="*/ 2 w 124"/>
                    <a:gd name="T21" fmla="*/ 100 h 201"/>
                    <a:gd name="T22" fmla="*/ 3 w 124"/>
                    <a:gd name="T23" fmla="*/ 108 h 201"/>
                    <a:gd name="T24" fmla="*/ 10 w 124"/>
                    <a:gd name="T25" fmla="*/ 125 h 201"/>
                    <a:gd name="T26" fmla="*/ 18 w 124"/>
                    <a:gd name="T27" fmla="*/ 138 h 201"/>
                    <a:gd name="T28" fmla="*/ 28 w 124"/>
                    <a:gd name="T29" fmla="*/ 147 h 201"/>
                    <a:gd name="T30" fmla="*/ 37 w 124"/>
                    <a:gd name="T31" fmla="*/ 157 h 201"/>
                    <a:gd name="T32" fmla="*/ 47 w 124"/>
                    <a:gd name="T33" fmla="*/ 164 h 201"/>
                    <a:gd name="T34" fmla="*/ 54 w 124"/>
                    <a:gd name="T35" fmla="*/ 170 h 201"/>
                    <a:gd name="T36" fmla="*/ 59 w 124"/>
                    <a:gd name="T37" fmla="*/ 175 h 201"/>
                    <a:gd name="T38" fmla="*/ 59 w 124"/>
                    <a:gd name="T39" fmla="*/ 175 h 201"/>
                    <a:gd name="T40" fmla="*/ 63 w 124"/>
                    <a:gd name="T41" fmla="*/ 180 h 201"/>
                    <a:gd name="T42" fmla="*/ 72 w 124"/>
                    <a:gd name="T43" fmla="*/ 185 h 201"/>
                    <a:gd name="T44" fmla="*/ 94 w 124"/>
                    <a:gd name="T45" fmla="*/ 193 h 201"/>
                    <a:gd name="T46" fmla="*/ 124 w 124"/>
                    <a:gd name="T47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4" h="201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31" y="3"/>
                      </a:lnTo>
                      <a:lnTo>
                        <a:pt x="28" y="8"/>
                      </a:lnTo>
                      <a:lnTo>
                        <a:pt x="15" y="27"/>
                      </a:lnTo>
                      <a:lnTo>
                        <a:pt x="8" y="39"/>
                      </a:lnTo>
                      <a:lnTo>
                        <a:pt x="3" y="55"/>
                      </a:lnTo>
                      <a:lnTo>
                        <a:pt x="0" y="71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2" y="100"/>
                      </a:lnTo>
                      <a:lnTo>
                        <a:pt x="3" y="108"/>
                      </a:lnTo>
                      <a:lnTo>
                        <a:pt x="10" y="125"/>
                      </a:lnTo>
                      <a:lnTo>
                        <a:pt x="18" y="138"/>
                      </a:lnTo>
                      <a:lnTo>
                        <a:pt x="28" y="147"/>
                      </a:lnTo>
                      <a:lnTo>
                        <a:pt x="37" y="157"/>
                      </a:lnTo>
                      <a:lnTo>
                        <a:pt x="47" y="164"/>
                      </a:lnTo>
                      <a:lnTo>
                        <a:pt x="54" y="170"/>
                      </a:lnTo>
                      <a:lnTo>
                        <a:pt x="59" y="175"/>
                      </a:lnTo>
                      <a:lnTo>
                        <a:pt x="59" y="175"/>
                      </a:lnTo>
                      <a:lnTo>
                        <a:pt x="63" y="180"/>
                      </a:lnTo>
                      <a:lnTo>
                        <a:pt x="72" y="185"/>
                      </a:lnTo>
                      <a:lnTo>
                        <a:pt x="94" y="193"/>
                      </a:lnTo>
                      <a:lnTo>
                        <a:pt x="124" y="20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8" name="Freeform 210">
                  <a:extLst>
                    <a:ext uri="{FF2B5EF4-FFF2-40B4-BE49-F238E27FC236}">
                      <a16:creationId xmlns:a16="http://schemas.microsoft.com/office/drawing/2014/main" id="{F381D216-57DE-45F2-AE0F-462F8C3E4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9388" y="4727576"/>
                  <a:ext cx="82550" cy="114300"/>
                </a:xfrm>
                <a:custGeom>
                  <a:avLst/>
                  <a:gdLst>
                    <a:gd name="T0" fmla="*/ 22 w 106"/>
                    <a:gd name="T1" fmla="*/ 0 h 142"/>
                    <a:gd name="T2" fmla="*/ 22 w 106"/>
                    <a:gd name="T3" fmla="*/ 0 h 142"/>
                    <a:gd name="T4" fmla="*/ 17 w 106"/>
                    <a:gd name="T5" fmla="*/ 0 h 142"/>
                    <a:gd name="T6" fmla="*/ 13 w 106"/>
                    <a:gd name="T7" fmla="*/ 1 h 142"/>
                    <a:gd name="T8" fmla="*/ 9 w 106"/>
                    <a:gd name="T9" fmla="*/ 6 h 142"/>
                    <a:gd name="T10" fmla="*/ 4 w 106"/>
                    <a:gd name="T11" fmla="*/ 11 h 142"/>
                    <a:gd name="T12" fmla="*/ 2 w 106"/>
                    <a:gd name="T13" fmla="*/ 21 h 142"/>
                    <a:gd name="T14" fmla="*/ 0 w 106"/>
                    <a:gd name="T15" fmla="*/ 34 h 142"/>
                    <a:gd name="T16" fmla="*/ 2 w 106"/>
                    <a:gd name="T17" fmla="*/ 51 h 142"/>
                    <a:gd name="T18" fmla="*/ 2 w 106"/>
                    <a:gd name="T19" fmla="*/ 51 h 142"/>
                    <a:gd name="T20" fmla="*/ 5 w 106"/>
                    <a:gd name="T21" fmla="*/ 82 h 142"/>
                    <a:gd name="T22" fmla="*/ 7 w 106"/>
                    <a:gd name="T23" fmla="*/ 94 h 142"/>
                    <a:gd name="T24" fmla="*/ 10 w 106"/>
                    <a:gd name="T25" fmla="*/ 100 h 142"/>
                    <a:gd name="T26" fmla="*/ 15 w 106"/>
                    <a:gd name="T27" fmla="*/ 108 h 142"/>
                    <a:gd name="T28" fmla="*/ 22 w 106"/>
                    <a:gd name="T29" fmla="*/ 113 h 142"/>
                    <a:gd name="T30" fmla="*/ 33 w 106"/>
                    <a:gd name="T31" fmla="*/ 121 h 142"/>
                    <a:gd name="T32" fmla="*/ 48 w 106"/>
                    <a:gd name="T33" fmla="*/ 129 h 142"/>
                    <a:gd name="T34" fmla="*/ 48 w 106"/>
                    <a:gd name="T35" fmla="*/ 129 h 142"/>
                    <a:gd name="T36" fmla="*/ 64 w 106"/>
                    <a:gd name="T37" fmla="*/ 138 h 142"/>
                    <a:gd name="T38" fmla="*/ 77 w 106"/>
                    <a:gd name="T39" fmla="*/ 141 h 142"/>
                    <a:gd name="T40" fmla="*/ 87 w 106"/>
                    <a:gd name="T41" fmla="*/ 142 h 142"/>
                    <a:gd name="T42" fmla="*/ 95 w 106"/>
                    <a:gd name="T43" fmla="*/ 142 h 142"/>
                    <a:gd name="T44" fmla="*/ 99 w 106"/>
                    <a:gd name="T45" fmla="*/ 141 h 142"/>
                    <a:gd name="T46" fmla="*/ 103 w 106"/>
                    <a:gd name="T47" fmla="*/ 139 h 142"/>
                    <a:gd name="T48" fmla="*/ 106 w 106"/>
                    <a:gd name="T49" fmla="*/ 136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6" h="142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6"/>
                      </a:lnTo>
                      <a:lnTo>
                        <a:pt x="4" y="11"/>
                      </a:lnTo>
                      <a:lnTo>
                        <a:pt x="2" y="21"/>
                      </a:lnTo>
                      <a:lnTo>
                        <a:pt x="0" y="34"/>
                      </a:lnTo>
                      <a:lnTo>
                        <a:pt x="2" y="51"/>
                      </a:lnTo>
                      <a:lnTo>
                        <a:pt x="2" y="51"/>
                      </a:lnTo>
                      <a:lnTo>
                        <a:pt x="5" y="82"/>
                      </a:lnTo>
                      <a:lnTo>
                        <a:pt x="7" y="94"/>
                      </a:lnTo>
                      <a:lnTo>
                        <a:pt x="10" y="100"/>
                      </a:lnTo>
                      <a:lnTo>
                        <a:pt x="15" y="108"/>
                      </a:lnTo>
                      <a:lnTo>
                        <a:pt x="22" y="113"/>
                      </a:lnTo>
                      <a:lnTo>
                        <a:pt x="33" y="121"/>
                      </a:lnTo>
                      <a:lnTo>
                        <a:pt x="48" y="129"/>
                      </a:lnTo>
                      <a:lnTo>
                        <a:pt x="48" y="129"/>
                      </a:lnTo>
                      <a:lnTo>
                        <a:pt x="64" y="138"/>
                      </a:lnTo>
                      <a:lnTo>
                        <a:pt x="77" y="141"/>
                      </a:lnTo>
                      <a:lnTo>
                        <a:pt x="87" y="142"/>
                      </a:lnTo>
                      <a:lnTo>
                        <a:pt x="95" y="142"/>
                      </a:lnTo>
                      <a:lnTo>
                        <a:pt x="99" y="141"/>
                      </a:lnTo>
                      <a:lnTo>
                        <a:pt x="103" y="139"/>
                      </a:lnTo>
                      <a:lnTo>
                        <a:pt x="106" y="13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9" name="Freeform 211">
                  <a:extLst>
                    <a:ext uri="{FF2B5EF4-FFF2-40B4-BE49-F238E27FC236}">
                      <a16:creationId xmlns:a16="http://schemas.microsoft.com/office/drawing/2014/main" id="{9E1074F3-D984-40AC-A0AB-0E6E78AB1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3675" y="4624389"/>
                  <a:ext cx="68263" cy="119063"/>
                </a:xfrm>
                <a:custGeom>
                  <a:avLst/>
                  <a:gdLst>
                    <a:gd name="T0" fmla="*/ 34 w 86"/>
                    <a:gd name="T1" fmla="*/ 0 h 149"/>
                    <a:gd name="T2" fmla="*/ 34 w 86"/>
                    <a:gd name="T3" fmla="*/ 0 h 149"/>
                    <a:gd name="T4" fmla="*/ 26 w 86"/>
                    <a:gd name="T5" fmla="*/ 9 h 149"/>
                    <a:gd name="T6" fmla="*/ 19 w 86"/>
                    <a:gd name="T7" fmla="*/ 18 h 149"/>
                    <a:gd name="T8" fmla="*/ 13 w 86"/>
                    <a:gd name="T9" fmla="*/ 29 h 149"/>
                    <a:gd name="T10" fmla="*/ 6 w 86"/>
                    <a:gd name="T11" fmla="*/ 40 h 149"/>
                    <a:gd name="T12" fmla="*/ 2 w 86"/>
                    <a:gd name="T13" fmla="*/ 55 h 149"/>
                    <a:gd name="T14" fmla="*/ 0 w 86"/>
                    <a:gd name="T15" fmla="*/ 69 h 149"/>
                    <a:gd name="T16" fmla="*/ 0 w 86"/>
                    <a:gd name="T17" fmla="*/ 76 h 149"/>
                    <a:gd name="T18" fmla="*/ 2 w 86"/>
                    <a:gd name="T19" fmla="*/ 84 h 149"/>
                    <a:gd name="T20" fmla="*/ 2 w 86"/>
                    <a:gd name="T21" fmla="*/ 84 h 149"/>
                    <a:gd name="T22" fmla="*/ 6 w 86"/>
                    <a:gd name="T23" fmla="*/ 99 h 149"/>
                    <a:gd name="T24" fmla="*/ 10 w 86"/>
                    <a:gd name="T25" fmla="*/ 110 h 149"/>
                    <a:gd name="T26" fmla="*/ 15 w 86"/>
                    <a:gd name="T27" fmla="*/ 118 h 149"/>
                    <a:gd name="T28" fmla="*/ 19 w 86"/>
                    <a:gd name="T29" fmla="*/ 125 h 149"/>
                    <a:gd name="T30" fmla="*/ 24 w 86"/>
                    <a:gd name="T31" fmla="*/ 131 h 149"/>
                    <a:gd name="T32" fmla="*/ 31 w 86"/>
                    <a:gd name="T33" fmla="*/ 136 h 149"/>
                    <a:gd name="T34" fmla="*/ 47 w 86"/>
                    <a:gd name="T35" fmla="*/ 143 h 149"/>
                    <a:gd name="T36" fmla="*/ 47 w 86"/>
                    <a:gd name="T37" fmla="*/ 143 h 149"/>
                    <a:gd name="T38" fmla="*/ 63 w 86"/>
                    <a:gd name="T39" fmla="*/ 147 h 149"/>
                    <a:gd name="T40" fmla="*/ 76 w 86"/>
                    <a:gd name="T41" fmla="*/ 149 h 149"/>
                    <a:gd name="T42" fmla="*/ 86 w 86"/>
                    <a:gd name="T43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6" h="149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26" y="9"/>
                      </a:lnTo>
                      <a:lnTo>
                        <a:pt x="19" y="18"/>
                      </a:lnTo>
                      <a:lnTo>
                        <a:pt x="13" y="29"/>
                      </a:lnTo>
                      <a:lnTo>
                        <a:pt x="6" y="40"/>
                      </a:lnTo>
                      <a:lnTo>
                        <a:pt x="2" y="55"/>
                      </a:lnTo>
                      <a:lnTo>
                        <a:pt x="0" y="69"/>
                      </a:lnTo>
                      <a:lnTo>
                        <a:pt x="0" y="76"/>
                      </a:ln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6" y="99"/>
                      </a:lnTo>
                      <a:lnTo>
                        <a:pt x="10" y="110"/>
                      </a:lnTo>
                      <a:lnTo>
                        <a:pt x="15" y="118"/>
                      </a:lnTo>
                      <a:lnTo>
                        <a:pt x="19" y="125"/>
                      </a:lnTo>
                      <a:lnTo>
                        <a:pt x="24" y="131"/>
                      </a:lnTo>
                      <a:lnTo>
                        <a:pt x="31" y="136"/>
                      </a:lnTo>
                      <a:lnTo>
                        <a:pt x="47" y="143"/>
                      </a:lnTo>
                      <a:lnTo>
                        <a:pt x="47" y="143"/>
                      </a:lnTo>
                      <a:lnTo>
                        <a:pt x="63" y="147"/>
                      </a:lnTo>
                      <a:lnTo>
                        <a:pt x="76" y="149"/>
                      </a:lnTo>
                      <a:lnTo>
                        <a:pt x="86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0" name="Freeform 212">
                  <a:extLst>
                    <a:ext uri="{FF2B5EF4-FFF2-40B4-BE49-F238E27FC236}">
                      <a16:creationId xmlns:a16="http://schemas.microsoft.com/office/drawing/2014/main" id="{69D1F620-1151-443B-9580-761020B556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0650" y="4589464"/>
                  <a:ext cx="65088" cy="107950"/>
                </a:xfrm>
                <a:custGeom>
                  <a:avLst/>
                  <a:gdLst>
                    <a:gd name="T0" fmla="*/ 36 w 82"/>
                    <a:gd name="T1" fmla="*/ 0 h 137"/>
                    <a:gd name="T2" fmla="*/ 36 w 82"/>
                    <a:gd name="T3" fmla="*/ 0 h 137"/>
                    <a:gd name="T4" fmla="*/ 30 w 82"/>
                    <a:gd name="T5" fmla="*/ 2 h 137"/>
                    <a:gd name="T6" fmla="*/ 21 w 82"/>
                    <a:gd name="T7" fmla="*/ 5 h 137"/>
                    <a:gd name="T8" fmla="*/ 15 w 82"/>
                    <a:gd name="T9" fmla="*/ 12 h 137"/>
                    <a:gd name="T10" fmla="*/ 7 w 82"/>
                    <a:gd name="T11" fmla="*/ 18 h 137"/>
                    <a:gd name="T12" fmla="*/ 2 w 82"/>
                    <a:gd name="T13" fmla="*/ 26 h 137"/>
                    <a:gd name="T14" fmla="*/ 0 w 82"/>
                    <a:gd name="T15" fmla="*/ 33 h 137"/>
                    <a:gd name="T16" fmla="*/ 0 w 82"/>
                    <a:gd name="T17" fmla="*/ 38 h 137"/>
                    <a:gd name="T18" fmla="*/ 2 w 82"/>
                    <a:gd name="T19" fmla="*/ 44 h 137"/>
                    <a:gd name="T20" fmla="*/ 4 w 82"/>
                    <a:gd name="T21" fmla="*/ 52 h 137"/>
                    <a:gd name="T22" fmla="*/ 4 w 82"/>
                    <a:gd name="T23" fmla="*/ 52 h 137"/>
                    <a:gd name="T24" fmla="*/ 13 w 82"/>
                    <a:gd name="T25" fmla="*/ 80 h 137"/>
                    <a:gd name="T26" fmla="*/ 25 w 82"/>
                    <a:gd name="T27" fmla="*/ 102 h 137"/>
                    <a:gd name="T28" fmla="*/ 30 w 82"/>
                    <a:gd name="T29" fmla="*/ 112 h 137"/>
                    <a:gd name="T30" fmla="*/ 34 w 82"/>
                    <a:gd name="T31" fmla="*/ 120 h 137"/>
                    <a:gd name="T32" fmla="*/ 41 w 82"/>
                    <a:gd name="T33" fmla="*/ 125 h 137"/>
                    <a:gd name="T34" fmla="*/ 49 w 82"/>
                    <a:gd name="T35" fmla="*/ 130 h 137"/>
                    <a:gd name="T36" fmla="*/ 49 w 82"/>
                    <a:gd name="T37" fmla="*/ 130 h 137"/>
                    <a:gd name="T38" fmla="*/ 64 w 82"/>
                    <a:gd name="T39" fmla="*/ 135 h 137"/>
                    <a:gd name="T40" fmla="*/ 73 w 82"/>
                    <a:gd name="T41" fmla="*/ 137 h 137"/>
                    <a:gd name="T42" fmla="*/ 82 w 82"/>
                    <a:gd name="T43" fmla="*/ 137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2" h="137"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30" y="2"/>
                      </a:lnTo>
                      <a:lnTo>
                        <a:pt x="21" y="5"/>
                      </a:lnTo>
                      <a:lnTo>
                        <a:pt x="15" y="12"/>
                      </a:lnTo>
                      <a:lnTo>
                        <a:pt x="7" y="18"/>
                      </a:lnTo>
                      <a:lnTo>
                        <a:pt x="2" y="26"/>
                      </a:lnTo>
                      <a:lnTo>
                        <a:pt x="0" y="33"/>
                      </a:lnTo>
                      <a:lnTo>
                        <a:pt x="0" y="38"/>
                      </a:lnTo>
                      <a:lnTo>
                        <a:pt x="2" y="44"/>
                      </a:lnTo>
                      <a:lnTo>
                        <a:pt x="4" y="52"/>
                      </a:lnTo>
                      <a:lnTo>
                        <a:pt x="4" y="52"/>
                      </a:lnTo>
                      <a:lnTo>
                        <a:pt x="13" y="80"/>
                      </a:lnTo>
                      <a:lnTo>
                        <a:pt x="25" y="102"/>
                      </a:lnTo>
                      <a:lnTo>
                        <a:pt x="30" y="112"/>
                      </a:lnTo>
                      <a:lnTo>
                        <a:pt x="34" y="120"/>
                      </a:lnTo>
                      <a:lnTo>
                        <a:pt x="41" y="125"/>
                      </a:lnTo>
                      <a:lnTo>
                        <a:pt x="49" y="130"/>
                      </a:lnTo>
                      <a:lnTo>
                        <a:pt x="49" y="130"/>
                      </a:lnTo>
                      <a:lnTo>
                        <a:pt x="64" y="135"/>
                      </a:lnTo>
                      <a:lnTo>
                        <a:pt x="73" y="137"/>
                      </a:lnTo>
                      <a:lnTo>
                        <a:pt x="82" y="13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1" name="Freeform 213">
                  <a:extLst>
                    <a:ext uri="{FF2B5EF4-FFF2-40B4-BE49-F238E27FC236}">
                      <a16:creationId xmlns:a16="http://schemas.microsoft.com/office/drawing/2014/main" id="{924722CF-019A-49D4-A334-75F2A419B1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3650" y="4684714"/>
                  <a:ext cx="98425" cy="22225"/>
                </a:xfrm>
                <a:custGeom>
                  <a:avLst/>
                  <a:gdLst>
                    <a:gd name="T0" fmla="*/ 1 w 125"/>
                    <a:gd name="T1" fmla="*/ 30 h 30"/>
                    <a:gd name="T2" fmla="*/ 1 w 125"/>
                    <a:gd name="T3" fmla="*/ 30 h 30"/>
                    <a:gd name="T4" fmla="*/ 0 w 125"/>
                    <a:gd name="T5" fmla="*/ 23 h 30"/>
                    <a:gd name="T6" fmla="*/ 0 w 125"/>
                    <a:gd name="T7" fmla="*/ 17 h 30"/>
                    <a:gd name="T8" fmla="*/ 1 w 125"/>
                    <a:gd name="T9" fmla="*/ 10 h 30"/>
                    <a:gd name="T10" fmla="*/ 3 w 125"/>
                    <a:gd name="T11" fmla="*/ 7 h 30"/>
                    <a:gd name="T12" fmla="*/ 6 w 125"/>
                    <a:gd name="T13" fmla="*/ 4 h 30"/>
                    <a:gd name="T14" fmla="*/ 11 w 125"/>
                    <a:gd name="T15" fmla="*/ 2 h 30"/>
                    <a:gd name="T16" fmla="*/ 16 w 125"/>
                    <a:gd name="T17" fmla="*/ 0 h 30"/>
                    <a:gd name="T18" fmla="*/ 22 w 125"/>
                    <a:gd name="T19" fmla="*/ 0 h 30"/>
                    <a:gd name="T20" fmla="*/ 30 w 125"/>
                    <a:gd name="T21" fmla="*/ 0 h 30"/>
                    <a:gd name="T22" fmla="*/ 53 w 125"/>
                    <a:gd name="T23" fmla="*/ 4 h 30"/>
                    <a:gd name="T24" fmla="*/ 53 w 125"/>
                    <a:gd name="T25" fmla="*/ 4 h 30"/>
                    <a:gd name="T26" fmla="*/ 94 w 125"/>
                    <a:gd name="T27" fmla="*/ 15 h 30"/>
                    <a:gd name="T28" fmla="*/ 115 w 125"/>
                    <a:gd name="T29" fmla="*/ 23 h 30"/>
                    <a:gd name="T30" fmla="*/ 123 w 125"/>
                    <a:gd name="T31" fmla="*/ 28 h 30"/>
                    <a:gd name="T32" fmla="*/ 125 w 125"/>
                    <a:gd name="T3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5" h="30">
                      <a:moveTo>
                        <a:pt x="1" y="30"/>
                      </a:moveTo>
                      <a:lnTo>
                        <a:pt x="1" y="30"/>
                      </a:ln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1" y="10"/>
                      </a:lnTo>
                      <a:lnTo>
                        <a:pt x="3" y="7"/>
                      </a:lnTo>
                      <a:lnTo>
                        <a:pt x="6" y="4"/>
                      </a:lnTo>
                      <a:lnTo>
                        <a:pt x="11" y="2"/>
                      </a:lnTo>
                      <a:lnTo>
                        <a:pt x="16" y="0"/>
                      </a:lnTo>
                      <a:lnTo>
                        <a:pt x="22" y="0"/>
                      </a:lnTo>
                      <a:lnTo>
                        <a:pt x="30" y="0"/>
                      </a:lnTo>
                      <a:lnTo>
                        <a:pt x="53" y="4"/>
                      </a:lnTo>
                      <a:lnTo>
                        <a:pt x="53" y="4"/>
                      </a:lnTo>
                      <a:lnTo>
                        <a:pt x="94" y="15"/>
                      </a:lnTo>
                      <a:lnTo>
                        <a:pt x="115" y="23"/>
                      </a:lnTo>
                      <a:lnTo>
                        <a:pt x="123" y="28"/>
                      </a:lnTo>
                      <a:lnTo>
                        <a:pt x="125" y="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2" name="Freeform 214">
                  <a:extLst>
                    <a:ext uri="{FF2B5EF4-FFF2-40B4-BE49-F238E27FC236}">
                      <a16:creationId xmlns:a16="http://schemas.microsoft.com/office/drawing/2014/main" id="{43BBCECC-C7AA-40D6-9BD1-6CF181A9A9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6038" y="4500564"/>
                  <a:ext cx="46038" cy="150813"/>
                </a:xfrm>
                <a:custGeom>
                  <a:avLst/>
                  <a:gdLst>
                    <a:gd name="T0" fmla="*/ 13 w 59"/>
                    <a:gd name="T1" fmla="*/ 0 h 188"/>
                    <a:gd name="T2" fmla="*/ 13 w 59"/>
                    <a:gd name="T3" fmla="*/ 0 h 188"/>
                    <a:gd name="T4" fmla="*/ 10 w 59"/>
                    <a:gd name="T5" fmla="*/ 8 h 188"/>
                    <a:gd name="T6" fmla="*/ 7 w 59"/>
                    <a:gd name="T7" fmla="*/ 16 h 188"/>
                    <a:gd name="T8" fmla="*/ 3 w 59"/>
                    <a:gd name="T9" fmla="*/ 29 h 188"/>
                    <a:gd name="T10" fmla="*/ 0 w 59"/>
                    <a:gd name="T11" fmla="*/ 45 h 188"/>
                    <a:gd name="T12" fmla="*/ 0 w 59"/>
                    <a:gd name="T13" fmla="*/ 63 h 188"/>
                    <a:gd name="T14" fmla="*/ 2 w 59"/>
                    <a:gd name="T15" fmla="*/ 86 h 188"/>
                    <a:gd name="T16" fmla="*/ 7 w 59"/>
                    <a:gd name="T17" fmla="*/ 110 h 188"/>
                    <a:gd name="T18" fmla="*/ 7 w 59"/>
                    <a:gd name="T19" fmla="*/ 110 h 188"/>
                    <a:gd name="T20" fmla="*/ 15 w 59"/>
                    <a:gd name="T21" fmla="*/ 133 h 188"/>
                    <a:gd name="T22" fmla="*/ 23 w 59"/>
                    <a:gd name="T23" fmla="*/ 152 h 188"/>
                    <a:gd name="T24" fmla="*/ 31 w 59"/>
                    <a:gd name="T25" fmla="*/ 165 h 188"/>
                    <a:gd name="T26" fmla="*/ 41 w 59"/>
                    <a:gd name="T27" fmla="*/ 175 h 188"/>
                    <a:gd name="T28" fmla="*/ 47 w 59"/>
                    <a:gd name="T29" fmla="*/ 182 h 188"/>
                    <a:gd name="T30" fmla="*/ 54 w 59"/>
                    <a:gd name="T31" fmla="*/ 186 h 188"/>
                    <a:gd name="T32" fmla="*/ 59 w 59"/>
                    <a:gd name="T33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9" h="188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0" y="8"/>
                      </a:lnTo>
                      <a:lnTo>
                        <a:pt x="7" y="16"/>
                      </a:lnTo>
                      <a:lnTo>
                        <a:pt x="3" y="29"/>
                      </a:lnTo>
                      <a:lnTo>
                        <a:pt x="0" y="45"/>
                      </a:lnTo>
                      <a:lnTo>
                        <a:pt x="0" y="63"/>
                      </a:lnTo>
                      <a:lnTo>
                        <a:pt x="2" y="86"/>
                      </a:lnTo>
                      <a:lnTo>
                        <a:pt x="7" y="110"/>
                      </a:lnTo>
                      <a:lnTo>
                        <a:pt x="7" y="110"/>
                      </a:lnTo>
                      <a:lnTo>
                        <a:pt x="15" y="133"/>
                      </a:lnTo>
                      <a:lnTo>
                        <a:pt x="23" y="152"/>
                      </a:lnTo>
                      <a:lnTo>
                        <a:pt x="31" y="165"/>
                      </a:lnTo>
                      <a:lnTo>
                        <a:pt x="41" y="175"/>
                      </a:lnTo>
                      <a:lnTo>
                        <a:pt x="47" y="182"/>
                      </a:lnTo>
                      <a:lnTo>
                        <a:pt x="54" y="186"/>
                      </a:lnTo>
                      <a:lnTo>
                        <a:pt x="59" y="18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3" name="Freeform 215">
                  <a:extLst>
                    <a:ext uri="{FF2B5EF4-FFF2-40B4-BE49-F238E27FC236}">
                      <a16:creationId xmlns:a16="http://schemas.microsoft.com/office/drawing/2014/main" id="{E8115B0D-120A-4782-97AE-EF521115A9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713" y="4516439"/>
                  <a:ext cx="109538" cy="98425"/>
                </a:xfrm>
                <a:custGeom>
                  <a:avLst/>
                  <a:gdLst>
                    <a:gd name="T0" fmla="*/ 0 w 136"/>
                    <a:gd name="T1" fmla="*/ 0 h 124"/>
                    <a:gd name="T2" fmla="*/ 0 w 136"/>
                    <a:gd name="T3" fmla="*/ 0 h 124"/>
                    <a:gd name="T4" fmla="*/ 3 w 136"/>
                    <a:gd name="T5" fmla="*/ 17 h 124"/>
                    <a:gd name="T6" fmla="*/ 6 w 136"/>
                    <a:gd name="T7" fmla="*/ 34 h 124"/>
                    <a:gd name="T8" fmla="*/ 13 w 136"/>
                    <a:gd name="T9" fmla="*/ 54 h 124"/>
                    <a:gd name="T10" fmla="*/ 21 w 136"/>
                    <a:gd name="T11" fmla="*/ 75 h 124"/>
                    <a:gd name="T12" fmla="*/ 27 w 136"/>
                    <a:gd name="T13" fmla="*/ 85 h 124"/>
                    <a:gd name="T14" fmla="*/ 32 w 136"/>
                    <a:gd name="T15" fmla="*/ 93 h 124"/>
                    <a:gd name="T16" fmla="*/ 39 w 136"/>
                    <a:gd name="T17" fmla="*/ 101 h 124"/>
                    <a:gd name="T18" fmla="*/ 47 w 136"/>
                    <a:gd name="T19" fmla="*/ 109 h 124"/>
                    <a:gd name="T20" fmla="*/ 55 w 136"/>
                    <a:gd name="T21" fmla="*/ 114 h 124"/>
                    <a:gd name="T22" fmla="*/ 65 w 136"/>
                    <a:gd name="T23" fmla="*/ 117 h 124"/>
                    <a:gd name="T24" fmla="*/ 65 w 136"/>
                    <a:gd name="T25" fmla="*/ 117 h 124"/>
                    <a:gd name="T26" fmla="*/ 82 w 136"/>
                    <a:gd name="T27" fmla="*/ 120 h 124"/>
                    <a:gd name="T28" fmla="*/ 97 w 136"/>
                    <a:gd name="T29" fmla="*/ 122 h 124"/>
                    <a:gd name="T30" fmla="*/ 110 w 136"/>
                    <a:gd name="T31" fmla="*/ 124 h 124"/>
                    <a:gd name="T32" fmla="*/ 120 w 136"/>
                    <a:gd name="T33" fmla="*/ 122 h 124"/>
                    <a:gd name="T34" fmla="*/ 133 w 136"/>
                    <a:gd name="T35" fmla="*/ 119 h 124"/>
                    <a:gd name="T36" fmla="*/ 136 w 136"/>
                    <a:gd name="T37" fmla="*/ 117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6" h="12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7"/>
                      </a:lnTo>
                      <a:lnTo>
                        <a:pt x="6" y="34"/>
                      </a:lnTo>
                      <a:lnTo>
                        <a:pt x="13" y="54"/>
                      </a:lnTo>
                      <a:lnTo>
                        <a:pt x="21" y="75"/>
                      </a:lnTo>
                      <a:lnTo>
                        <a:pt x="27" y="85"/>
                      </a:lnTo>
                      <a:lnTo>
                        <a:pt x="32" y="93"/>
                      </a:lnTo>
                      <a:lnTo>
                        <a:pt x="39" y="101"/>
                      </a:lnTo>
                      <a:lnTo>
                        <a:pt x="47" y="109"/>
                      </a:lnTo>
                      <a:lnTo>
                        <a:pt x="55" y="114"/>
                      </a:lnTo>
                      <a:lnTo>
                        <a:pt x="65" y="117"/>
                      </a:lnTo>
                      <a:lnTo>
                        <a:pt x="65" y="117"/>
                      </a:lnTo>
                      <a:lnTo>
                        <a:pt x="82" y="120"/>
                      </a:lnTo>
                      <a:lnTo>
                        <a:pt x="97" y="122"/>
                      </a:lnTo>
                      <a:lnTo>
                        <a:pt x="110" y="124"/>
                      </a:lnTo>
                      <a:lnTo>
                        <a:pt x="120" y="122"/>
                      </a:lnTo>
                      <a:lnTo>
                        <a:pt x="133" y="119"/>
                      </a:lnTo>
                      <a:lnTo>
                        <a:pt x="136" y="11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4" name="Freeform 216">
                  <a:extLst>
                    <a:ext uri="{FF2B5EF4-FFF2-40B4-BE49-F238E27FC236}">
                      <a16:creationId xmlns:a16="http://schemas.microsoft.com/office/drawing/2014/main" id="{8A4B8E9B-D7DF-4EE5-A871-B7B74C282C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0188" y="4557714"/>
                  <a:ext cx="47625" cy="114300"/>
                </a:xfrm>
                <a:custGeom>
                  <a:avLst/>
                  <a:gdLst>
                    <a:gd name="T0" fmla="*/ 22 w 60"/>
                    <a:gd name="T1" fmla="*/ 0 h 143"/>
                    <a:gd name="T2" fmla="*/ 22 w 60"/>
                    <a:gd name="T3" fmla="*/ 0 h 143"/>
                    <a:gd name="T4" fmla="*/ 15 w 60"/>
                    <a:gd name="T5" fmla="*/ 12 h 143"/>
                    <a:gd name="T6" fmla="*/ 10 w 60"/>
                    <a:gd name="T7" fmla="*/ 25 h 143"/>
                    <a:gd name="T8" fmla="*/ 4 w 60"/>
                    <a:gd name="T9" fmla="*/ 41 h 143"/>
                    <a:gd name="T10" fmla="*/ 0 w 60"/>
                    <a:gd name="T11" fmla="*/ 57 h 143"/>
                    <a:gd name="T12" fmla="*/ 0 w 60"/>
                    <a:gd name="T13" fmla="*/ 67 h 143"/>
                    <a:gd name="T14" fmla="*/ 0 w 60"/>
                    <a:gd name="T15" fmla="*/ 77 h 143"/>
                    <a:gd name="T16" fmla="*/ 2 w 60"/>
                    <a:gd name="T17" fmla="*/ 85 h 143"/>
                    <a:gd name="T18" fmla="*/ 5 w 60"/>
                    <a:gd name="T19" fmla="*/ 94 h 143"/>
                    <a:gd name="T20" fmla="*/ 9 w 60"/>
                    <a:gd name="T21" fmla="*/ 103 h 143"/>
                    <a:gd name="T22" fmla="*/ 15 w 60"/>
                    <a:gd name="T23" fmla="*/ 111 h 143"/>
                    <a:gd name="T24" fmla="*/ 15 w 60"/>
                    <a:gd name="T25" fmla="*/ 111 h 143"/>
                    <a:gd name="T26" fmla="*/ 28 w 60"/>
                    <a:gd name="T27" fmla="*/ 124 h 143"/>
                    <a:gd name="T28" fmla="*/ 38 w 60"/>
                    <a:gd name="T29" fmla="*/ 133 h 143"/>
                    <a:gd name="T30" fmla="*/ 46 w 60"/>
                    <a:gd name="T31" fmla="*/ 138 h 143"/>
                    <a:gd name="T32" fmla="*/ 52 w 60"/>
                    <a:gd name="T33" fmla="*/ 141 h 143"/>
                    <a:gd name="T34" fmla="*/ 56 w 60"/>
                    <a:gd name="T35" fmla="*/ 143 h 143"/>
                    <a:gd name="T36" fmla="*/ 59 w 60"/>
                    <a:gd name="T37" fmla="*/ 143 h 143"/>
                    <a:gd name="T38" fmla="*/ 60 w 60"/>
                    <a:gd name="T39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0" h="143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15" y="12"/>
                      </a:lnTo>
                      <a:lnTo>
                        <a:pt x="10" y="25"/>
                      </a:lnTo>
                      <a:lnTo>
                        <a:pt x="4" y="41"/>
                      </a:lnTo>
                      <a:lnTo>
                        <a:pt x="0" y="57"/>
                      </a:lnTo>
                      <a:lnTo>
                        <a:pt x="0" y="67"/>
                      </a:lnTo>
                      <a:lnTo>
                        <a:pt x="0" y="77"/>
                      </a:lnTo>
                      <a:lnTo>
                        <a:pt x="2" y="85"/>
                      </a:lnTo>
                      <a:lnTo>
                        <a:pt x="5" y="94"/>
                      </a:lnTo>
                      <a:lnTo>
                        <a:pt x="9" y="103"/>
                      </a:lnTo>
                      <a:lnTo>
                        <a:pt x="15" y="111"/>
                      </a:lnTo>
                      <a:lnTo>
                        <a:pt x="15" y="111"/>
                      </a:lnTo>
                      <a:lnTo>
                        <a:pt x="28" y="124"/>
                      </a:lnTo>
                      <a:lnTo>
                        <a:pt x="38" y="133"/>
                      </a:lnTo>
                      <a:lnTo>
                        <a:pt x="46" y="138"/>
                      </a:lnTo>
                      <a:lnTo>
                        <a:pt x="52" y="141"/>
                      </a:lnTo>
                      <a:lnTo>
                        <a:pt x="56" y="143"/>
                      </a:lnTo>
                      <a:lnTo>
                        <a:pt x="59" y="143"/>
                      </a:lnTo>
                      <a:lnTo>
                        <a:pt x="60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5" name="Freeform 217">
                  <a:extLst>
                    <a:ext uri="{FF2B5EF4-FFF2-40B4-BE49-F238E27FC236}">
                      <a16:creationId xmlns:a16="http://schemas.microsoft.com/office/drawing/2014/main" id="{77A2DE4B-B432-4DCD-92CE-54283A9FA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250" y="4449764"/>
                  <a:ext cx="55563" cy="119063"/>
                </a:xfrm>
                <a:custGeom>
                  <a:avLst/>
                  <a:gdLst>
                    <a:gd name="T0" fmla="*/ 5 w 69"/>
                    <a:gd name="T1" fmla="*/ 0 h 149"/>
                    <a:gd name="T2" fmla="*/ 5 w 69"/>
                    <a:gd name="T3" fmla="*/ 0 h 149"/>
                    <a:gd name="T4" fmla="*/ 3 w 69"/>
                    <a:gd name="T5" fmla="*/ 6 h 149"/>
                    <a:gd name="T6" fmla="*/ 1 w 69"/>
                    <a:gd name="T7" fmla="*/ 23 h 149"/>
                    <a:gd name="T8" fmla="*/ 0 w 69"/>
                    <a:gd name="T9" fmla="*/ 36 h 149"/>
                    <a:gd name="T10" fmla="*/ 1 w 69"/>
                    <a:gd name="T11" fmla="*/ 50 h 149"/>
                    <a:gd name="T12" fmla="*/ 5 w 69"/>
                    <a:gd name="T13" fmla="*/ 66 h 149"/>
                    <a:gd name="T14" fmla="*/ 11 w 69"/>
                    <a:gd name="T15" fmla="*/ 84 h 149"/>
                    <a:gd name="T16" fmla="*/ 11 w 69"/>
                    <a:gd name="T17" fmla="*/ 84 h 149"/>
                    <a:gd name="T18" fmla="*/ 18 w 69"/>
                    <a:gd name="T19" fmla="*/ 102 h 149"/>
                    <a:gd name="T20" fmla="*/ 26 w 69"/>
                    <a:gd name="T21" fmla="*/ 115 h 149"/>
                    <a:gd name="T22" fmla="*/ 32 w 69"/>
                    <a:gd name="T23" fmla="*/ 126 h 149"/>
                    <a:gd name="T24" fmla="*/ 39 w 69"/>
                    <a:gd name="T25" fmla="*/ 136 h 149"/>
                    <a:gd name="T26" fmla="*/ 43 w 69"/>
                    <a:gd name="T27" fmla="*/ 141 h 149"/>
                    <a:gd name="T28" fmla="*/ 48 w 69"/>
                    <a:gd name="T29" fmla="*/ 146 h 149"/>
                    <a:gd name="T30" fmla="*/ 53 w 69"/>
                    <a:gd name="T31" fmla="*/ 149 h 149"/>
                    <a:gd name="T32" fmla="*/ 56 w 69"/>
                    <a:gd name="T33" fmla="*/ 149 h 149"/>
                    <a:gd name="T34" fmla="*/ 69 w 69"/>
                    <a:gd name="T35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9" h="14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6"/>
                      </a:lnTo>
                      <a:lnTo>
                        <a:pt x="1" y="23"/>
                      </a:lnTo>
                      <a:lnTo>
                        <a:pt x="0" y="36"/>
                      </a:lnTo>
                      <a:lnTo>
                        <a:pt x="1" y="50"/>
                      </a:lnTo>
                      <a:lnTo>
                        <a:pt x="5" y="66"/>
                      </a:lnTo>
                      <a:lnTo>
                        <a:pt x="11" y="84"/>
                      </a:lnTo>
                      <a:lnTo>
                        <a:pt x="11" y="84"/>
                      </a:lnTo>
                      <a:lnTo>
                        <a:pt x="18" y="102"/>
                      </a:lnTo>
                      <a:lnTo>
                        <a:pt x="26" y="115"/>
                      </a:lnTo>
                      <a:lnTo>
                        <a:pt x="32" y="126"/>
                      </a:lnTo>
                      <a:lnTo>
                        <a:pt x="39" y="136"/>
                      </a:lnTo>
                      <a:lnTo>
                        <a:pt x="43" y="141"/>
                      </a:lnTo>
                      <a:lnTo>
                        <a:pt x="48" y="146"/>
                      </a:lnTo>
                      <a:lnTo>
                        <a:pt x="53" y="149"/>
                      </a:lnTo>
                      <a:lnTo>
                        <a:pt x="56" y="149"/>
                      </a:lnTo>
                      <a:lnTo>
                        <a:pt x="69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6" name="Freeform 218">
                  <a:extLst>
                    <a:ext uri="{FF2B5EF4-FFF2-40B4-BE49-F238E27FC236}">
                      <a16:creationId xmlns:a16="http://schemas.microsoft.com/office/drawing/2014/main" id="{5DC6CB75-650C-4AC7-A4DA-24F30213BB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7013" y="4403726"/>
                  <a:ext cx="66675" cy="92075"/>
                </a:xfrm>
                <a:custGeom>
                  <a:avLst/>
                  <a:gdLst>
                    <a:gd name="T0" fmla="*/ 0 w 84"/>
                    <a:gd name="T1" fmla="*/ 0 h 117"/>
                    <a:gd name="T2" fmla="*/ 0 w 84"/>
                    <a:gd name="T3" fmla="*/ 0 h 117"/>
                    <a:gd name="T4" fmla="*/ 0 w 84"/>
                    <a:gd name="T5" fmla="*/ 10 h 117"/>
                    <a:gd name="T6" fmla="*/ 1 w 84"/>
                    <a:gd name="T7" fmla="*/ 22 h 117"/>
                    <a:gd name="T8" fmla="*/ 4 w 84"/>
                    <a:gd name="T9" fmla="*/ 34 h 117"/>
                    <a:gd name="T10" fmla="*/ 8 w 84"/>
                    <a:gd name="T11" fmla="*/ 49 h 117"/>
                    <a:gd name="T12" fmla="*/ 13 w 84"/>
                    <a:gd name="T13" fmla="*/ 64 h 117"/>
                    <a:gd name="T14" fmla="*/ 21 w 84"/>
                    <a:gd name="T15" fmla="*/ 75 h 117"/>
                    <a:gd name="T16" fmla="*/ 26 w 84"/>
                    <a:gd name="T17" fmla="*/ 80 h 117"/>
                    <a:gd name="T18" fmla="*/ 32 w 84"/>
                    <a:gd name="T19" fmla="*/ 85 h 117"/>
                    <a:gd name="T20" fmla="*/ 32 w 84"/>
                    <a:gd name="T21" fmla="*/ 85 h 117"/>
                    <a:gd name="T22" fmla="*/ 71 w 84"/>
                    <a:gd name="T23" fmla="*/ 108 h 117"/>
                    <a:gd name="T24" fmla="*/ 84 w 84"/>
                    <a:gd name="T25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11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1" y="22"/>
                      </a:lnTo>
                      <a:lnTo>
                        <a:pt x="4" y="34"/>
                      </a:lnTo>
                      <a:lnTo>
                        <a:pt x="8" y="49"/>
                      </a:lnTo>
                      <a:lnTo>
                        <a:pt x="13" y="64"/>
                      </a:lnTo>
                      <a:lnTo>
                        <a:pt x="21" y="75"/>
                      </a:lnTo>
                      <a:lnTo>
                        <a:pt x="26" y="80"/>
                      </a:lnTo>
                      <a:lnTo>
                        <a:pt x="32" y="85"/>
                      </a:lnTo>
                      <a:lnTo>
                        <a:pt x="32" y="85"/>
                      </a:lnTo>
                      <a:lnTo>
                        <a:pt x="71" y="108"/>
                      </a:lnTo>
                      <a:lnTo>
                        <a:pt x="84" y="11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7" name="Freeform 219">
                  <a:extLst>
                    <a:ext uri="{FF2B5EF4-FFF2-40B4-BE49-F238E27FC236}">
                      <a16:creationId xmlns:a16="http://schemas.microsoft.com/office/drawing/2014/main" id="{23C46F94-8AB7-4750-847B-DB8D74B9C1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938" y="4275139"/>
                  <a:ext cx="147638" cy="117475"/>
                </a:xfrm>
                <a:custGeom>
                  <a:avLst/>
                  <a:gdLst>
                    <a:gd name="T0" fmla="*/ 5 w 187"/>
                    <a:gd name="T1" fmla="*/ 0 h 149"/>
                    <a:gd name="T2" fmla="*/ 5 w 187"/>
                    <a:gd name="T3" fmla="*/ 0 h 149"/>
                    <a:gd name="T4" fmla="*/ 2 w 187"/>
                    <a:gd name="T5" fmla="*/ 5 h 149"/>
                    <a:gd name="T6" fmla="*/ 0 w 187"/>
                    <a:gd name="T7" fmla="*/ 13 h 149"/>
                    <a:gd name="T8" fmla="*/ 0 w 187"/>
                    <a:gd name="T9" fmla="*/ 23 h 149"/>
                    <a:gd name="T10" fmla="*/ 2 w 187"/>
                    <a:gd name="T11" fmla="*/ 34 h 149"/>
                    <a:gd name="T12" fmla="*/ 8 w 187"/>
                    <a:gd name="T13" fmla="*/ 49 h 149"/>
                    <a:gd name="T14" fmla="*/ 20 w 187"/>
                    <a:gd name="T15" fmla="*/ 65 h 149"/>
                    <a:gd name="T16" fmla="*/ 38 w 187"/>
                    <a:gd name="T17" fmla="*/ 84 h 149"/>
                    <a:gd name="T18" fmla="*/ 38 w 187"/>
                    <a:gd name="T19" fmla="*/ 84 h 149"/>
                    <a:gd name="T20" fmla="*/ 57 w 187"/>
                    <a:gd name="T21" fmla="*/ 102 h 149"/>
                    <a:gd name="T22" fmla="*/ 73 w 187"/>
                    <a:gd name="T23" fmla="*/ 117 h 149"/>
                    <a:gd name="T24" fmla="*/ 88 w 187"/>
                    <a:gd name="T25" fmla="*/ 128 h 149"/>
                    <a:gd name="T26" fmla="*/ 103 w 187"/>
                    <a:gd name="T27" fmla="*/ 136 h 149"/>
                    <a:gd name="T28" fmla="*/ 114 w 187"/>
                    <a:gd name="T29" fmla="*/ 143 h 149"/>
                    <a:gd name="T30" fmla="*/ 125 w 187"/>
                    <a:gd name="T31" fmla="*/ 146 h 149"/>
                    <a:gd name="T32" fmla="*/ 137 w 187"/>
                    <a:gd name="T33" fmla="*/ 148 h 149"/>
                    <a:gd name="T34" fmla="*/ 148 w 187"/>
                    <a:gd name="T35" fmla="*/ 149 h 149"/>
                    <a:gd name="T36" fmla="*/ 148 w 187"/>
                    <a:gd name="T37" fmla="*/ 149 h 149"/>
                    <a:gd name="T38" fmla="*/ 167 w 187"/>
                    <a:gd name="T39" fmla="*/ 149 h 149"/>
                    <a:gd name="T40" fmla="*/ 180 w 187"/>
                    <a:gd name="T41" fmla="*/ 146 h 149"/>
                    <a:gd name="T42" fmla="*/ 185 w 187"/>
                    <a:gd name="T43" fmla="*/ 145 h 149"/>
                    <a:gd name="T44" fmla="*/ 187 w 187"/>
                    <a:gd name="T45" fmla="*/ 143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87" h="14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2" y="5"/>
                      </a:lnTo>
                      <a:lnTo>
                        <a:pt x="0" y="13"/>
                      </a:lnTo>
                      <a:lnTo>
                        <a:pt x="0" y="23"/>
                      </a:lnTo>
                      <a:lnTo>
                        <a:pt x="2" y="34"/>
                      </a:lnTo>
                      <a:lnTo>
                        <a:pt x="8" y="49"/>
                      </a:lnTo>
                      <a:lnTo>
                        <a:pt x="20" y="65"/>
                      </a:lnTo>
                      <a:lnTo>
                        <a:pt x="38" y="84"/>
                      </a:lnTo>
                      <a:lnTo>
                        <a:pt x="38" y="84"/>
                      </a:lnTo>
                      <a:lnTo>
                        <a:pt x="57" y="102"/>
                      </a:lnTo>
                      <a:lnTo>
                        <a:pt x="73" y="117"/>
                      </a:lnTo>
                      <a:lnTo>
                        <a:pt x="88" y="128"/>
                      </a:lnTo>
                      <a:lnTo>
                        <a:pt x="103" y="136"/>
                      </a:lnTo>
                      <a:lnTo>
                        <a:pt x="114" y="143"/>
                      </a:lnTo>
                      <a:lnTo>
                        <a:pt x="125" y="146"/>
                      </a:lnTo>
                      <a:lnTo>
                        <a:pt x="137" y="148"/>
                      </a:lnTo>
                      <a:lnTo>
                        <a:pt x="148" y="149"/>
                      </a:lnTo>
                      <a:lnTo>
                        <a:pt x="148" y="149"/>
                      </a:lnTo>
                      <a:lnTo>
                        <a:pt x="167" y="149"/>
                      </a:lnTo>
                      <a:lnTo>
                        <a:pt x="180" y="146"/>
                      </a:lnTo>
                      <a:lnTo>
                        <a:pt x="185" y="145"/>
                      </a:lnTo>
                      <a:lnTo>
                        <a:pt x="187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8" name="Freeform 220">
                  <a:extLst>
                    <a:ext uri="{FF2B5EF4-FFF2-40B4-BE49-F238E27FC236}">
                      <a16:creationId xmlns:a16="http://schemas.microsoft.com/office/drawing/2014/main" id="{4B1F91DE-DA63-401F-8D1C-9BE134924E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9550" y="4986339"/>
                  <a:ext cx="23813" cy="46038"/>
                </a:xfrm>
                <a:custGeom>
                  <a:avLst/>
                  <a:gdLst>
                    <a:gd name="T0" fmla="*/ 5 w 31"/>
                    <a:gd name="T1" fmla="*/ 0 h 59"/>
                    <a:gd name="T2" fmla="*/ 5 w 31"/>
                    <a:gd name="T3" fmla="*/ 0 h 59"/>
                    <a:gd name="T4" fmla="*/ 4 w 31"/>
                    <a:gd name="T5" fmla="*/ 5 h 59"/>
                    <a:gd name="T6" fmla="*/ 2 w 31"/>
                    <a:gd name="T7" fmla="*/ 18 h 59"/>
                    <a:gd name="T8" fmla="*/ 0 w 31"/>
                    <a:gd name="T9" fmla="*/ 25 h 59"/>
                    <a:gd name="T10" fmla="*/ 2 w 31"/>
                    <a:gd name="T11" fmla="*/ 33 h 59"/>
                    <a:gd name="T12" fmla="*/ 5 w 31"/>
                    <a:gd name="T13" fmla="*/ 39 h 59"/>
                    <a:gd name="T14" fmla="*/ 12 w 31"/>
                    <a:gd name="T15" fmla="*/ 46 h 59"/>
                    <a:gd name="T16" fmla="*/ 12 w 31"/>
                    <a:gd name="T17" fmla="*/ 46 h 59"/>
                    <a:gd name="T18" fmla="*/ 30 w 31"/>
                    <a:gd name="T19" fmla="*/ 57 h 59"/>
                    <a:gd name="T20" fmla="*/ 31 w 31"/>
                    <a:gd name="T21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" h="59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4" y="5"/>
                      </a:lnTo>
                      <a:lnTo>
                        <a:pt x="2" y="18"/>
                      </a:lnTo>
                      <a:lnTo>
                        <a:pt x="0" y="25"/>
                      </a:lnTo>
                      <a:lnTo>
                        <a:pt x="2" y="33"/>
                      </a:lnTo>
                      <a:lnTo>
                        <a:pt x="5" y="39"/>
                      </a:lnTo>
                      <a:lnTo>
                        <a:pt x="12" y="46"/>
                      </a:lnTo>
                      <a:lnTo>
                        <a:pt x="12" y="46"/>
                      </a:lnTo>
                      <a:lnTo>
                        <a:pt x="30" y="57"/>
                      </a:lnTo>
                      <a:lnTo>
                        <a:pt x="31" y="5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9" name="Freeform 221">
                  <a:extLst>
                    <a:ext uri="{FF2B5EF4-FFF2-40B4-BE49-F238E27FC236}">
                      <a16:creationId xmlns:a16="http://schemas.microsoft.com/office/drawing/2014/main" id="{07431AC3-05C5-4C1C-9482-13810F9734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4000" y="4979989"/>
                  <a:ext cx="36513" cy="15875"/>
                </a:xfrm>
                <a:custGeom>
                  <a:avLst/>
                  <a:gdLst>
                    <a:gd name="T0" fmla="*/ 0 w 46"/>
                    <a:gd name="T1" fmla="*/ 0 h 19"/>
                    <a:gd name="T2" fmla="*/ 0 w 46"/>
                    <a:gd name="T3" fmla="*/ 0 h 19"/>
                    <a:gd name="T4" fmla="*/ 0 w 46"/>
                    <a:gd name="T5" fmla="*/ 1 h 19"/>
                    <a:gd name="T6" fmla="*/ 2 w 46"/>
                    <a:gd name="T7" fmla="*/ 5 h 19"/>
                    <a:gd name="T8" fmla="*/ 8 w 46"/>
                    <a:gd name="T9" fmla="*/ 9 h 19"/>
                    <a:gd name="T10" fmla="*/ 20 w 46"/>
                    <a:gd name="T11" fmla="*/ 13 h 19"/>
                    <a:gd name="T12" fmla="*/ 20 w 46"/>
                    <a:gd name="T13" fmla="*/ 13 h 19"/>
                    <a:gd name="T14" fmla="*/ 41 w 46"/>
                    <a:gd name="T15" fmla="*/ 18 h 19"/>
                    <a:gd name="T16" fmla="*/ 46 w 46"/>
                    <a:gd name="T1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5"/>
                      </a:lnTo>
                      <a:lnTo>
                        <a:pt x="8" y="9"/>
                      </a:lnTo>
                      <a:lnTo>
                        <a:pt x="20" y="13"/>
                      </a:lnTo>
                      <a:lnTo>
                        <a:pt x="20" y="13"/>
                      </a:lnTo>
                      <a:lnTo>
                        <a:pt x="41" y="18"/>
                      </a:lnTo>
                      <a:lnTo>
                        <a:pt x="46" y="1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0" name="Freeform 222">
                  <a:extLst>
                    <a:ext uri="{FF2B5EF4-FFF2-40B4-BE49-F238E27FC236}">
                      <a16:creationId xmlns:a16="http://schemas.microsoft.com/office/drawing/2014/main" id="{2DBDC9FB-89A2-469A-B00B-4DE5C87E90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3688" y="4953001"/>
                  <a:ext cx="22225" cy="53975"/>
                </a:xfrm>
                <a:custGeom>
                  <a:avLst/>
                  <a:gdLst>
                    <a:gd name="T0" fmla="*/ 14 w 27"/>
                    <a:gd name="T1" fmla="*/ 1 h 66"/>
                    <a:gd name="T2" fmla="*/ 14 w 27"/>
                    <a:gd name="T3" fmla="*/ 1 h 66"/>
                    <a:gd name="T4" fmla="*/ 11 w 27"/>
                    <a:gd name="T5" fmla="*/ 0 h 66"/>
                    <a:gd name="T6" fmla="*/ 4 w 27"/>
                    <a:gd name="T7" fmla="*/ 1 h 66"/>
                    <a:gd name="T8" fmla="*/ 1 w 27"/>
                    <a:gd name="T9" fmla="*/ 3 h 66"/>
                    <a:gd name="T10" fmla="*/ 0 w 27"/>
                    <a:gd name="T11" fmla="*/ 6 h 66"/>
                    <a:gd name="T12" fmla="*/ 0 w 27"/>
                    <a:gd name="T13" fmla="*/ 13 h 66"/>
                    <a:gd name="T14" fmla="*/ 1 w 27"/>
                    <a:gd name="T15" fmla="*/ 21 h 66"/>
                    <a:gd name="T16" fmla="*/ 1 w 27"/>
                    <a:gd name="T17" fmla="*/ 21 h 66"/>
                    <a:gd name="T18" fmla="*/ 9 w 27"/>
                    <a:gd name="T19" fmla="*/ 40 h 66"/>
                    <a:gd name="T20" fmla="*/ 17 w 27"/>
                    <a:gd name="T21" fmla="*/ 53 h 66"/>
                    <a:gd name="T22" fmla="*/ 24 w 27"/>
                    <a:gd name="T23" fmla="*/ 63 h 66"/>
                    <a:gd name="T24" fmla="*/ 27 w 27"/>
                    <a:gd name="T25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" h="66">
                      <a:moveTo>
                        <a:pt x="14" y="1"/>
                      </a:moveTo>
                      <a:lnTo>
                        <a:pt x="14" y="1"/>
                      </a:lnTo>
                      <a:lnTo>
                        <a:pt x="11" y="0"/>
                      </a:lnTo>
                      <a:lnTo>
                        <a:pt x="4" y="1"/>
                      </a:lnTo>
                      <a:lnTo>
                        <a:pt x="1" y="3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1" y="21"/>
                      </a:lnTo>
                      <a:lnTo>
                        <a:pt x="1" y="21"/>
                      </a:lnTo>
                      <a:lnTo>
                        <a:pt x="9" y="40"/>
                      </a:lnTo>
                      <a:lnTo>
                        <a:pt x="17" y="53"/>
                      </a:lnTo>
                      <a:lnTo>
                        <a:pt x="24" y="63"/>
                      </a:lnTo>
                      <a:lnTo>
                        <a:pt x="27" y="6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1" name="Freeform 223">
                  <a:extLst>
                    <a:ext uri="{FF2B5EF4-FFF2-40B4-BE49-F238E27FC236}">
                      <a16:creationId xmlns:a16="http://schemas.microsoft.com/office/drawing/2014/main" id="{EEC0E1C8-A88D-40F6-B3F3-F53964219D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438" y="4954589"/>
                  <a:ext cx="57150" cy="25400"/>
                </a:xfrm>
                <a:custGeom>
                  <a:avLst/>
                  <a:gdLst>
                    <a:gd name="T0" fmla="*/ 8 w 73"/>
                    <a:gd name="T1" fmla="*/ 0 h 33"/>
                    <a:gd name="T2" fmla="*/ 8 w 73"/>
                    <a:gd name="T3" fmla="*/ 0 h 33"/>
                    <a:gd name="T4" fmla="*/ 4 w 73"/>
                    <a:gd name="T5" fmla="*/ 2 h 33"/>
                    <a:gd name="T6" fmla="*/ 1 w 73"/>
                    <a:gd name="T7" fmla="*/ 5 h 33"/>
                    <a:gd name="T8" fmla="*/ 0 w 73"/>
                    <a:gd name="T9" fmla="*/ 8 h 33"/>
                    <a:gd name="T10" fmla="*/ 1 w 73"/>
                    <a:gd name="T11" fmla="*/ 12 h 33"/>
                    <a:gd name="T12" fmla="*/ 6 w 73"/>
                    <a:gd name="T13" fmla="*/ 17 h 33"/>
                    <a:gd name="T14" fmla="*/ 14 w 73"/>
                    <a:gd name="T15" fmla="*/ 20 h 33"/>
                    <a:gd name="T16" fmla="*/ 14 w 73"/>
                    <a:gd name="T17" fmla="*/ 20 h 33"/>
                    <a:gd name="T18" fmla="*/ 35 w 73"/>
                    <a:gd name="T19" fmla="*/ 26 h 33"/>
                    <a:gd name="T20" fmla="*/ 53 w 73"/>
                    <a:gd name="T21" fmla="*/ 31 h 33"/>
                    <a:gd name="T22" fmla="*/ 73 w 73"/>
                    <a:gd name="T2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3" h="33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2"/>
                      </a:lnTo>
                      <a:lnTo>
                        <a:pt x="1" y="5"/>
                      </a:lnTo>
                      <a:lnTo>
                        <a:pt x="0" y="8"/>
                      </a:lnTo>
                      <a:lnTo>
                        <a:pt x="1" y="12"/>
                      </a:lnTo>
                      <a:lnTo>
                        <a:pt x="6" y="17"/>
                      </a:lnTo>
                      <a:lnTo>
                        <a:pt x="14" y="20"/>
                      </a:lnTo>
                      <a:lnTo>
                        <a:pt x="14" y="20"/>
                      </a:lnTo>
                      <a:lnTo>
                        <a:pt x="35" y="26"/>
                      </a:lnTo>
                      <a:lnTo>
                        <a:pt x="53" y="31"/>
                      </a:lnTo>
                      <a:lnTo>
                        <a:pt x="73" y="3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2" name="Freeform 224">
                  <a:extLst>
                    <a:ext uri="{FF2B5EF4-FFF2-40B4-BE49-F238E27FC236}">
                      <a16:creationId xmlns:a16="http://schemas.microsoft.com/office/drawing/2014/main" id="{CCADD75A-7D3A-46A0-AF6A-71E78CCE49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2113" y="4933951"/>
                  <a:ext cx="22225" cy="52388"/>
                </a:xfrm>
                <a:custGeom>
                  <a:avLst/>
                  <a:gdLst>
                    <a:gd name="T0" fmla="*/ 28 w 28"/>
                    <a:gd name="T1" fmla="*/ 0 h 65"/>
                    <a:gd name="T2" fmla="*/ 28 w 28"/>
                    <a:gd name="T3" fmla="*/ 0 h 65"/>
                    <a:gd name="T4" fmla="*/ 24 w 28"/>
                    <a:gd name="T5" fmla="*/ 2 h 65"/>
                    <a:gd name="T6" fmla="*/ 15 w 28"/>
                    <a:gd name="T7" fmla="*/ 5 h 65"/>
                    <a:gd name="T8" fmla="*/ 6 w 28"/>
                    <a:gd name="T9" fmla="*/ 12 h 65"/>
                    <a:gd name="T10" fmla="*/ 3 w 28"/>
                    <a:gd name="T11" fmla="*/ 15 h 65"/>
                    <a:gd name="T12" fmla="*/ 2 w 28"/>
                    <a:gd name="T13" fmla="*/ 20 h 65"/>
                    <a:gd name="T14" fmla="*/ 2 w 28"/>
                    <a:gd name="T15" fmla="*/ 20 h 65"/>
                    <a:gd name="T16" fmla="*/ 0 w 28"/>
                    <a:gd name="T17" fmla="*/ 33 h 65"/>
                    <a:gd name="T18" fmla="*/ 2 w 28"/>
                    <a:gd name="T19" fmla="*/ 47 h 65"/>
                    <a:gd name="T20" fmla="*/ 2 w 28"/>
                    <a:gd name="T21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65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24" y="2"/>
                      </a:lnTo>
                      <a:lnTo>
                        <a:pt x="15" y="5"/>
                      </a:lnTo>
                      <a:lnTo>
                        <a:pt x="6" y="12"/>
                      </a:lnTo>
                      <a:lnTo>
                        <a:pt x="3" y="15"/>
                      </a:lnTo>
                      <a:lnTo>
                        <a:pt x="2" y="20"/>
                      </a:lnTo>
                      <a:lnTo>
                        <a:pt x="2" y="20"/>
                      </a:lnTo>
                      <a:lnTo>
                        <a:pt x="0" y="33"/>
                      </a:lnTo>
                      <a:lnTo>
                        <a:pt x="2" y="47"/>
                      </a:lnTo>
                      <a:lnTo>
                        <a:pt x="2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3" name="Freeform 225">
                  <a:extLst>
                    <a:ext uri="{FF2B5EF4-FFF2-40B4-BE49-F238E27FC236}">
                      <a16:creationId xmlns:a16="http://schemas.microsoft.com/office/drawing/2014/main" id="{4B67C14C-5218-4D34-B039-823C3561A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4338" y="4913314"/>
                  <a:ext cx="46038" cy="31750"/>
                </a:xfrm>
                <a:custGeom>
                  <a:avLst/>
                  <a:gdLst>
                    <a:gd name="T0" fmla="*/ 0 w 58"/>
                    <a:gd name="T1" fmla="*/ 0 h 39"/>
                    <a:gd name="T2" fmla="*/ 0 w 58"/>
                    <a:gd name="T3" fmla="*/ 0 h 39"/>
                    <a:gd name="T4" fmla="*/ 3 w 58"/>
                    <a:gd name="T5" fmla="*/ 5 h 39"/>
                    <a:gd name="T6" fmla="*/ 9 w 58"/>
                    <a:gd name="T7" fmla="*/ 13 h 39"/>
                    <a:gd name="T8" fmla="*/ 19 w 58"/>
                    <a:gd name="T9" fmla="*/ 25 h 39"/>
                    <a:gd name="T10" fmla="*/ 26 w 58"/>
                    <a:gd name="T11" fmla="*/ 30 h 39"/>
                    <a:gd name="T12" fmla="*/ 32 w 58"/>
                    <a:gd name="T13" fmla="*/ 33 h 39"/>
                    <a:gd name="T14" fmla="*/ 32 w 58"/>
                    <a:gd name="T15" fmla="*/ 33 h 39"/>
                    <a:gd name="T16" fmla="*/ 43 w 58"/>
                    <a:gd name="T17" fmla="*/ 36 h 39"/>
                    <a:gd name="T18" fmla="*/ 52 w 58"/>
                    <a:gd name="T19" fmla="*/ 38 h 39"/>
                    <a:gd name="T20" fmla="*/ 58 w 58"/>
                    <a:gd name="T21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5"/>
                      </a:lnTo>
                      <a:lnTo>
                        <a:pt x="9" y="13"/>
                      </a:lnTo>
                      <a:lnTo>
                        <a:pt x="19" y="25"/>
                      </a:lnTo>
                      <a:lnTo>
                        <a:pt x="26" y="30"/>
                      </a:lnTo>
                      <a:lnTo>
                        <a:pt x="32" y="33"/>
                      </a:lnTo>
                      <a:lnTo>
                        <a:pt x="32" y="33"/>
                      </a:lnTo>
                      <a:lnTo>
                        <a:pt x="43" y="36"/>
                      </a:lnTo>
                      <a:lnTo>
                        <a:pt x="52" y="38"/>
                      </a:lnTo>
                      <a:lnTo>
                        <a:pt x="58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4" name="Freeform 226">
                  <a:extLst>
                    <a:ext uri="{FF2B5EF4-FFF2-40B4-BE49-F238E27FC236}">
                      <a16:creationId xmlns:a16="http://schemas.microsoft.com/office/drawing/2014/main" id="{635E8006-ACCF-400E-897C-EF801A9E59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3550" y="4918076"/>
                  <a:ext cx="22225" cy="52388"/>
                </a:xfrm>
                <a:custGeom>
                  <a:avLst/>
                  <a:gdLst>
                    <a:gd name="T0" fmla="*/ 8 w 28"/>
                    <a:gd name="T1" fmla="*/ 0 h 65"/>
                    <a:gd name="T2" fmla="*/ 8 w 28"/>
                    <a:gd name="T3" fmla="*/ 0 h 65"/>
                    <a:gd name="T4" fmla="*/ 3 w 28"/>
                    <a:gd name="T5" fmla="*/ 21 h 65"/>
                    <a:gd name="T6" fmla="*/ 0 w 28"/>
                    <a:gd name="T7" fmla="*/ 39 h 65"/>
                    <a:gd name="T8" fmla="*/ 0 w 28"/>
                    <a:gd name="T9" fmla="*/ 45 h 65"/>
                    <a:gd name="T10" fmla="*/ 2 w 28"/>
                    <a:gd name="T11" fmla="*/ 52 h 65"/>
                    <a:gd name="T12" fmla="*/ 2 w 28"/>
                    <a:gd name="T13" fmla="*/ 52 h 65"/>
                    <a:gd name="T14" fmla="*/ 5 w 28"/>
                    <a:gd name="T15" fmla="*/ 57 h 65"/>
                    <a:gd name="T16" fmla="*/ 8 w 28"/>
                    <a:gd name="T17" fmla="*/ 60 h 65"/>
                    <a:gd name="T18" fmla="*/ 18 w 28"/>
                    <a:gd name="T19" fmla="*/ 63 h 65"/>
                    <a:gd name="T20" fmla="*/ 24 w 28"/>
                    <a:gd name="T21" fmla="*/ 65 h 65"/>
                    <a:gd name="T22" fmla="*/ 28 w 28"/>
                    <a:gd name="T23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65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3" y="21"/>
                      </a:lnTo>
                      <a:lnTo>
                        <a:pt x="0" y="39"/>
                      </a:lnTo>
                      <a:lnTo>
                        <a:pt x="0" y="45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5" y="57"/>
                      </a:lnTo>
                      <a:lnTo>
                        <a:pt x="8" y="60"/>
                      </a:lnTo>
                      <a:lnTo>
                        <a:pt x="18" y="63"/>
                      </a:lnTo>
                      <a:lnTo>
                        <a:pt x="24" y="65"/>
                      </a:lnTo>
                      <a:lnTo>
                        <a:pt x="28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5" name="Freeform 227">
                  <a:extLst>
                    <a:ext uri="{FF2B5EF4-FFF2-40B4-BE49-F238E27FC236}">
                      <a16:creationId xmlns:a16="http://schemas.microsoft.com/office/drawing/2014/main" id="{CAA4658C-C24F-4453-8C2B-7C423436D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488" y="4883151"/>
                  <a:ext cx="87313" cy="46038"/>
                </a:xfrm>
                <a:custGeom>
                  <a:avLst/>
                  <a:gdLst>
                    <a:gd name="T0" fmla="*/ 110 w 110"/>
                    <a:gd name="T1" fmla="*/ 7 h 59"/>
                    <a:gd name="T2" fmla="*/ 110 w 110"/>
                    <a:gd name="T3" fmla="*/ 7 h 59"/>
                    <a:gd name="T4" fmla="*/ 107 w 110"/>
                    <a:gd name="T5" fmla="*/ 12 h 59"/>
                    <a:gd name="T6" fmla="*/ 104 w 110"/>
                    <a:gd name="T7" fmla="*/ 25 h 59"/>
                    <a:gd name="T8" fmla="*/ 102 w 110"/>
                    <a:gd name="T9" fmla="*/ 31 h 59"/>
                    <a:gd name="T10" fmla="*/ 102 w 110"/>
                    <a:gd name="T11" fmla="*/ 39 h 59"/>
                    <a:gd name="T12" fmla="*/ 106 w 110"/>
                    <a:gd name="T13" fmla="*/ 46 h 59"/>
                    <a:gd name="T14" fmla="*/ 110 w 110"/>
                    <a:gd name="T15" fmla="*/ 52 h 59"/>
                    <a:gd name="T16" fmla="*/ 110 w 110"/>
                    <a:gd name="T17" fmla="*/ 52 h 59"/>
                    <a:gd name="T18" fmla="*/ 101 w 110"/>
                    <a:gd name="T19" fmla="*/ 56 h 59"/>
                    <a:gd name="T20" fmla="*/ 91 w 110"/>
                    <a:gd name="T21" fmla="*/ 57 h 59"/>
                    <a:gd name="T22" fmla="*/ 78 w 110"/>
                    <a:gd name="T23" fmla="*/ 59 h 59"/>
                    <a:gd name="T24" fmla="*/ 78 w 110"/>
                    <a:gd name="T25" fmla="*/ 59 h 59"/>
                    <a:gd name="T26" fmla="*/ 65 w 110"/>
                    <a:gd name="T27" fmla="*/ 57 h 59"/>
                    <a:gd name="T28" fmla="*/ 50 w 110"/>
                    <a:gd name="T29" fmla="*/ 52 h 59"/>
                    <a:gd name="T30" fmla="*/ 36 w 110"/>
                    <a:gd name="T31" fmla="*/ 44 h 59"/>
                    <a:gd name="T32" fmla="*/ 20 w 110"/>
                    <a:gd name="T33" fmla="*/ 33 h 59"/>
                    <a:gd name="T34" fmla="*/ 20 w 110"/>
                    <a:gd name="T35" fmla="*/ 33 h 59"/>
                    <a:gd name="T36" fmla="*/ 8 w 110"/>
                    <a:gd name="T37" fmla="*/ 21 h 59"/>
                    <a:gd name="T38" fmla="*/ 2 w 110"/>
                    <a:gd name="T39" fmla="*/ 12 h 59"/>
                    <a:gd name="T40" fmla="*/ 0 w 110"/>
                    <a:gd name="T41" fmla="*/ 5 h 59"/>
                    <a:gd name="T42" fmla="*/ 0 w 110"/>
                    <a:gd name="T4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0" h="59">
                      <a:moveTo>
                        <a:pt x="110" y="7"/>
                      </a:moveTo>
                      <a:lnTo>
                        <a:pt x="110" y="7"/>
                      </a:lnTo>
                      <a:lnTo>
                        <a:pt x="107" y="12"/>
                      </a:lnTo>
                      <a:lnTo>
                        <a:pt x="104" y="25"/>
                      </a:lnTo>
                      <a:lnTo>
                        <a:pt x="102" y="31"/>
                      </a:lnTo>
                      <a:lnTo>
                        <a:pt x="102" y="39"/>
                      </a:lnTo>
                      <a:lnTo>
                        <a:pt x="106" y="46"/>
                      </a:lnTo>
                      <a:lnTo>
                        <a:pt x="110" y="52"/>
                      </a:lnTo>
                      <a:lnTo>
                        <a:pt x="110" y="52"/>
                      </a:lnTo>
                      <a:lnTo>
                        <a:pt x="101" y="56"/>
                      </a:lnTo>
                      <a:lnTo>
                        <a:pt x="91" y="57"/>
                      </a:lnTo>
                      <a:lnTo>
                        <a:pt x="78" y="59"/>
                      </a:lnTo>
                      <a:lnTo>
                        <a:pt x="78" y="59"/>
                      </a:lnTo>
                      <a:lnTo>
                        <a:pt x="65" y="57"/>
                      </a:lnTo>
                      <a:lnTo>
                        <a:pt x="50" y="52"/>
                      </a:lnTo>
                      <a:lnTo>
                        <a:pt x="36" y="44"/>
                      </a:lnTo>
                      <a:lnTo>
                        <a:pt x="20" y="33"/>
                      </a:lnTo>
                      <a:lnTo>
                        <a:pt x="20" y="33"/>
                      </a:lnTo>
                      <a:lnTo>
                        <a:pt x="8" y="21"/>
                      </a:lnTo>
                      <a:lnTo>
                        <a:pt x="2" y="12"/>
                      </a:lnTo>
                      <a:lnTo>
                        <a:pt x="0" y="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6" name="Freeform 228">
                  <a:extLst>
                    <a:ext uri="{FF2B5EF4-FFF2-40B4-BE49-F238E27FC236}">
                      <a16:creationId xmlns:a16="http://schemas.microsoft.com/office/drawing/2014/main" id="{27A15FC6-6506-4E83-9A72-381FFF945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8163" y="4841876"/>
                  <a:ext cx="92075" cy="41275"/>
                </a:xfrm>
                <a:custGeom>
                  <a:avLst/>
                  <a:gdLst>
                    <a:gd name="T0" fmla="*/ 0 w 117"/>
                    <a:gd name="T1" fmla="*/ 0 h 54"/>
                    <a:gd name="T2" fmla="*/ 0 w 117"/>
                    <a:gd name="T3" fmla="*/ 0 h 54"/>
                    <a:gd name="T4" fmla="*/ 0 w 117"/>
                    <a:gd name="T5" fmla="*/ 4 h 54"/>
                    <a:gd name="T6" fmla="*/ 0 w 117"/>
                    <a:gd name="T7" fmla="*/ 12 h 54"/>
                    <a:gd name="T8" fmla="*/ 5 w 117"/>
                    <a:gd name="T9" fmla="*/ 22 h 54"/>
                    <a:gd name="T10" fmla="*/ 9 w 117"/>
                    <a:gd name="T11" fmla="*/ 28 h 54"/>
                    <a:gd name="T12" fmla="*/ 13 w 117"/>
                    <a:gd name="T13" fmla="*/ 33 h 54"/>
                    <a:gd name="T14" fmla="*/ 13 w 117"/>
                    <a:gd name="T15" fmla="*/ 33 h 54"/>
                    <a:gd name="T16" fmla="*/ 20 w 117"/>
                    <a:gd name="T17" fmla="*/ 38 h 54"/>
                    <a:gd name="T18" fmla="*/ 26 w 117"/>
                    <a:gd name="T19" fmla="*/ 41 h 54"/>
                    <a:gd name="T20" fmla="*/ 43 w 117"/>
                    <a:gd name="T21" fmla="*/ 47 h 54"/>
                    <a:gd name="T22" fmla="*/ 61 w 117"/>
                    <a:gd name="T23" fmla="*/ 51 h 54"/>
                    <a:gd name="T24" fmla="*/ 78 w 117"/>
                    <a:gd name="T25" fmla="*/ 52 h 54"/>
                    <a:gd name="T26" fmla="*/ 78 w 117"/>
                    <a:gd name="T27" fmla="*/ 52 h 54"/>
                    <a:gd name="T28" fmla="*/ 95 w 117"/>
                    <a:gd name="T29" fmla="*/ 54 h 54"/>
                    <a:gd name="T30" fmla="*/ 108 w 117"/>
                    <a:gd name="T31" fmla="*/ 52 h 54"/>
                    <a:gd name="T32" fmla="*/ 117 w 117"/>
                    <a:gd name="T33" fmla="*/ 5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7" h="5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12"/>
                      </a:lnTo>
                      <a:lnTo>
                        <a:pt x="5" y="22"/>
                      </a:lnTo>
                      <a:lnTo>
                        <a:pt x="9" y="28"/>
                      </a:lnTo>
                      <a:lnTo>
                        <a:pt x="13" y="33"/>
                      </a:lnTo>
                      <a:lnTo>
                        <a:pt x="13" y="33"/>
                      </a:lnTo>
                      <a:lnTo>
                        <a:pt x="20" y="38"/>
                      </a:lnTo>
                      <a:lnTo>
                        <a:pt x="26" y="41"/>
                      </a:lnTo>
                      <a:lnTo>
                        <a:pt x="43" y="47"/>
                      </a:lnTo>
                      <a:lnTo>
                        <a:pt x="61" y="51"/>
                      </a:lnTo>
                      <a:lnTo>
                        <a:pt x="78" y="52"/>
                      </a:lnTo>
                      <a:lnTo>
                        <a:pt x="78" y="52"/>
                      </a:lnTo>
                      <a:lnTo>
                        <a:pt x="95" y="54"/>
                      </a:lnTo>
                      <a:lnTo>
                        <a:pt x="108" y="52"/>
                      </a:lnTo>
                      <a:lnTo>
                        <a:pt x="117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7" name="Freeform 229">
                  <a:extLst>
                    <a:ext uri="{FF2B5EF4-FFF2-40B4-BE49-F238E27FC236}">
                      <a16:creationId xmlns:a16="http://schemas.microsoft.com/office/drawing/2014/main" id="{9D2418CD-0040-42EA-9C7C-CB84D81021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0713" y="4846639"/>
                  <a:ext cx="61913" cy="61913"/>
                </a:xfrm>
                <a:custGeom>
                  <a:avLst/>
                  <a:gdLst>
                    <a:gd name="T0" fmla="*/ 0 w 78"/>
                    <a:gd name="T1" fmla="*/ 0 h 78"/>
                    <a:gd name="T2" fmla="*/ 0 w 78"/>
                    <a:gd name="T3" fmla="*/ 0 h 78"/>
                    <a:gd name="T4" fmla="*/ 2 w 78"/>
                    <a:gd name="T5" fmla="*/ 8 h 78"/>
                    <a:gd name="T6" fmla="*/ 5 w 78"/>
                    <a:gd name="T7" fmla="*/ 27 h 78"/>
                    <a:gd name="T8" fmla="*/ 9 w 78"/>
                    <a:gd name="T9" fmla="*/ 39 h 78"/>
                    <a:gd name="T10" fmla="*/ 13 w 78"/>
                    <a:gd name="T11" fmla="*/ 49 h 78"/>
                    <a:gd name="T12" fmla="*/ 18 w 78"/>
                    <a:gd name="T13" fmla="*/ 58 h 78"/>
                    <a:gd name="T14" fmla="*/ 26 w 78"/>
                    <a:gd name="T15" fmla="*/ 65 h 78"/>
                    <a:gd name="T16" fmla="*/ 26 w 78"/>
                    <a:gd name="T17" fmla="*/ 65 h 78"/>
                    <a:gd name="T18" fmla="*/ 34 w 78"/>
                    <a:gd name="T19" fmla="*/ 70 h 78"/>
                    <a:gd name="T20" fmla="*/ 44 w 78"/>
                    <a:gd name="T21" fmla="*/ 73 h 78"/>
                    <a:gd name="T22" fmla="*/ 60 w 78"/>
                    <a:gd name="T23" fmla="*/ 76 h 78"/>
                    <a:gd name="T24" fmla="*/ 73 w 78"/>
                    <a:gd name="T25" fmla="*/ 78 h 78"/>
                    <a:gd name="T26" fmla="*/ 78 w 78"/>
                    <a:gd name="T2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8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5" y="27"/>
                      </a:lnTo>
                      <a:lnTo>
                        <a:pt x="9" y="39"/>
                      </a:lnTo>
                      <a:lnTo>
                        <a:pt x="13" y="49"/>
                      </a:lnTo>
                      <a:lnTo>
                        <a:pt x="18" y="58"/>
                      </a:lnTo>
                      <a:lnTo>
                        <a:pt x="26" y="65"/>
                      </a:lnTo>
                      <a:lnTo>
                        <a:pt x="26" y="65"/>
                      </a:lnTo>
                      <a:lnTo>
                        <a:pt x="34" y="70"/>
                      </a:lnTo>
                      <a:lnTo>
                        <a:pt x="44" y="73"/>
                      </a:lnTo>
                      <a:lnTo>
                        <a:pt x="60" y="76"/>
                      </a:lnTo>
                      <a:lnTo>
                        <a:pt x="73" y="78"/>
                      </a:lnTo>
                      <a:lnTo>
                        <a:pt x="78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8" name="Freeform 230">
                  <a:extLst>
                    <a:ext uri="{FF2B5EF4-FFF2-40B4-BE49-F238E27FC236}">
                      <a16:creationId xmlns:a16="http://schemas.microsoft.com/office/drawing/2014/main" id="{00238DC6-B77F-4489-A897-A301A38C8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4200" y="4810126"/>
                  <a:ext cx="112713" cy="36513"/>
                </a:xfrm>
                <a:custGeom>
                  <a:avLst/>
                  <a:gdLst>
                    <a:gd name="T0" fmla="*/ 0 w 143"/>
                    <a:gd name="T1" fmla="*/ 0 h 46"/>
                    <a:gd name="T2" fmla="*/ 0 w 143"/>
                    <a:gd name="T3" fmla="*/ 0 h 46"/>
                    <a:gd name="T4" fmla="*/ 2 w 143"/>
                    <a:gd name="T5" fmla="*/ 5 h 46"/>
                    <a:gd name="T6" fmla="*/ 5 w 143"/>
                    <a:gd name="T7" fmla="*/ 15 h 46"/>
                    <a:gd name="T8" fmla="*/ 13 w 143"/>
                    <a:gd name="T9" fmla="*/ 28 h 46"/>
                    <a:gd name="T10" fmla="*/ 19 w 143"/>
                    <a:gd name="T11" fmla="*/ 35 h 46"/>
                    <a:gd name="T12" fmla="*/ 26 w 143"/>
                    <a:gd name="T13" fmla="*/ 39 h 46"/>
                    <a:gd name="T14" fmla="*/ 26 w 143"/>
                    <a:gd name="T15" fmla="*/ 39 h 46"/>
                    <a:gd name="T16" fmla="*/ 36 w 143"/>
                    <a:gd name="T17" fmla="*/ 43 h 46"/>
                    <a:gd name="T18" fmla="*/ 45 w 143"/>
                    <a:gd name="T19" fmla="*/ 46 h 46"/>
                    <a:gd name="T20" fmla="*/ 58 w 143"/>
                    <a:gd name="T21" fmla="*/ 46 h 46"/>
                    <a:gd name="T22" fmla="*/ 71 w 143"/>
                    <a:gd name="T23" fmla="*/ 46 h 46"/>
                    <a:gd name="T24" fmla="*/ 84 w 143"/>
                    <a:gd name="T25" fmla="*/ 43 h 46"/>
                    <a:gd name="T26" fmla="*/ 97 w 143"/>
                    <a:gd name="T27" fmla="*/ 41 h 46"/>
                    <a:gd name="T28" fmla="*/ 109 w 143"/>
                    <a:gd name="T29" fmla="*/ 36 h 46"/>
                    <a:gd name="T30" fmla="*/ 117 w 143"/>
                    <a:gd name="T31" fmla="*/ 33 h 46"/>
                    <a:gd name="T32" fmla="*/ 117 w 143"/>
                    <a:gd name="T33" fmla="*/ 33 h 46"/>
                    <a:gd name="T34" fmla="*/ 130 w 143"/>
                    <a:gd name="T35" fmla="*/ 25 h 46"/>
                    <a:gd name="T36" fmla="*/ 138 w 143"/>
                    <a:gd name="T37" fmla="*/ 18 h 46"/>
                    <a:gd name="T38" fmla="*/ 143 w 143"/>
                    <a:gd name="T39" fmla="*/ 1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3" h="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5" y="15"/>
                      </a:lnTo>
                      <a:lnTo>
                        <a:pt x="13" y="28"/>
                      </a:lnTo>
                      <a:lnTo>
                        <a:pt x="19" y="35"/>
                      </a:lnTo>
                      <a:lnTo>
                        <a:pt x="26" y="39"/>
                      </a:lnTo>
                      <a:lnTo>
                        <a:pt x="26" y="39"/>
                      </a:lnTo>
                      <a:lnTo>
                        <a:pt x="36" y="43"/>
                      </a:lnTo>
                      <a:lnTo>
                        <a:pt x="45" y="46"/>
                      </a:lnTo>
                      <a:lnTo>
                        <a:pt x="58" y="46"/>
                      </a:lnTo>
                      <a:lnTo>
                        <a:pt x="71" y="46"/>
                      </a:lnTo>
                      <a:lnTo>
                        <a:pt x="84" y="43"/>
                      </a:lnTo>
                      <a:lnTo>
                        <a:pt x="97" y="41"/>
                      </a:lnTo>
                      <a:lnTo>
                        <a:pt x="109" y="36"/>
                      </a:lnTo>
                      <a:lnTo>
                        <a:pt x="117" y="33"/>
                      </a:lnTo>
                      <a:lnTo>
                        <a:pt x="117" y="33"/>
                      </a:lnTo>
                      <a:lnTo>
                        <a:pt x="130" y="25"/>
                      </a:lnTo>
                      <a:lnTo>
                        <a:pt x="138" y="18"/>
                      </a:lnTo>
                      <a:lnTo>
                        <a:pt x="143" y="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9" name="Freeform 231">
                  <a:extLst>
                    <a:ext uri="{FF2B5EF4-FFF2-40B4-BE49-F238E27FC236}">
                      <a16:creationId xmlns:a16="http://schemas.microsoft.com/office/drawing/2014/main" id="{D9515472-C15C-4A1A-AC7D-722BC9CCD9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638" y="4768851"/>
                  <a:ext cx="109538" cy="39688"/>
                </a:xfrm>
                <a:custGeom>
                  <a:avLst/>
                  <a:gdLst>
                    <a:gd name="T0" fmla="*/ 2 w 138"/>
                    <a:gd name="T1" fmla="*/ 0 h 49"/>
                    <a:gd name="T2" fmla="*/ 2 w 138"/>
                    <a:gd name="T3" fmla="*/ 0 h 49"/>
                    <a:gd name="T4" fmla="*/ 0 w 138"/>
                    <a:gd name="T5" fmla="*/ 5 h 49"/>
                    <a:gd name="T6" fmla="*/ 0 w 138"/>
                    <a:gd name="T7" fmla="*/ 15 h 49"/>
                    <a:gd name="T8" fmla="*/ 0 w 138"/>
                    <a:gd name="T9" fmla="*/ 22 h 49"/>
                    <a:gd name="T10" fmla="*/ 2 w 138"/>
                    <a:gd name="T11" fmla="*/ 28 h 49"/>
                    <a:gd name="T12" fmla="*/ 3 w 138"/>
                    <a:gd name="T13" fmla="*/ 35 h 49"/>
                    <a:gd name="T14" fmla="*/ 8 w 138"/>
                    <a:gd name="T15" fmla="*/ 39 h 49"/>
                    <a:gd name="T16" fmla="*/ 8 w 138"/>
                    <a:gd name="T17" fmla="*/ 39 h 49"/>
                    <a:gd name="T18" fmla="*/ 15 w 138"/>
                    <a:gd name="T19" fmla="*/ 43 h 49"/>
                    <a:gd name="T20" fmla="*/ 25 w 138"/>
                    <a:gd name="T21" fmla="*/ 46 h 49"/>
                    <a:gd name="T22" fmla="*/ 34 w 138"/>
                    <a:gd name="T23" fmla="*/ 49 h 49"/>
                    <a:gd name="T24" fmla="*/ 47 w 138"/>
                    <a:gd name="T25" fmla="*/ 49 h 49"/>
                    <a:gd name="T26" fmla="*/ 60 w 138"/>
                    <a:gd name="T27" fmla="*/ 49 h 49"/>
                    <a:gd name="T28" fmla="*/ 73 w 138"/>
                    <a:gd name="T29" fmla="*/ 48 h 49"/>
                    <a:gd name="T30" fmla="*/ 86 w 138"/>
                    <a:gd name="T31" fmla="*/ 44 h 49"/>
                    <a:gd name="T32" fmla="*/ 99 w 138"/>
                    <a:gd name="T33" fmla="*/ 39 h 49"/>
                    <a:gd name="T34" fmla="*/ 99 w 138"/>
                    <a:gd name="T35" fmla="*/ 39 h 49"/>
                    <a:gd name="T36" fmla="*/ 111 w 138"/>
                    <a:gd name="T37" fmla="*/ 33 h 49"/>
                    <a:gd name="T38" fmla="*/ 119 w 138"/>
                    <a:gd name="T39" fmla="*/ 28 h 49"/>
                    <a:gd name="T40" fmla="*/ 125 w 138"/>
                    <a:gd name="T41" fmla="*/ 22 h 49"/>
                    <a:gd name="T42" fmla="*/ 132 w 138"/>
                    <a:gd name="T43" fmla="*/ 15 h 49"/>
                    <a:gd name="T44" fmla="*/ 137 w 138"/>
                    <a:gd name="T45" fmla="*/ 5 h 49"/>
                    <a:gd name="T46" fmla="*/ 138 w 138"/>
                    <a:gd name="T4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8" h="49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0" y="22"/>
                      </a:lnTo>
                      <a:lnTo>
                        <a:pt x="2" y="28"/>
                      </a:lnTo>
                      <a:lnTo>
                        <a:pt x="3" y="35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15" y="43"/>
                      </a:lnTo>
                      <a:lnTo>
                        <a:pt x="25" y="46"/>
                      </a:lnTo>
                      <a:lnTo>
                        <a:pt x="34" y="49"/>
                      </a:lnTo>
                      <a:lnTo>
                        <a:pt x="47" y="49"/>
                      </a:lnTo>
                      <a:lnTo>
                        <a:pt x="60" y="49"/>
                      </a:lnTo>
                      <a:lnTo>
                        <a:pt x="73" y="48"/>
                      </a:lnTo>
                      <a:lnTo>
                        <a:pt x="86" y="44"/>
                      </a:lnTo>
                      <a:lnTo>
                        <a:pt x="99" y="39"/>
                      </a:lnTo>
                      <a:lnTo>
                        <a:pt x="99" y="39"/>
                      </a:lnTo>
                      <a:lnTo>
                        <a:pt x="111" y="33"/>
                      </a:lnTo>
                      <a:lnTo>
                        <a:pt x="119" y="28"/>
                      </a:lnTo>
                      <a:lnTo>
                        <a:pt x="125" y="22"/>
                      </a:lnTo>
                      <a:lnTo>
                        <a:pt x="132" y="15"/>
                      </a:lnTo>
                      <a:lnTo>
                        <a:pt x="137" y="5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0" name="Freeform 232">
                  <a:extLst>
                    <a:ext uri="{FF2B5EF4-FFF2-40B4-BE49-F238E27FC236}">
                      <a16:creationId xmlns:a16="http://schemas.microsoft.com/office/drawing/2014/main" id="{817C410F-40E5-4E21-8D09-7D0BEA385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5800" y="4830764"/>
                  <a:ext cx="63500" cy="46038"/>
                </a:xfrm>
                <a:custGeom>
                  <a:avLst/>
                  <a:gdLst>
                    <a:gd name="T0" fmla="*/ 2 w 80"/>
                    <a:gd name="T1" fmla="*/ 0 h 59"/>
                    <a:gd name="T2" fmla="*/ 2 w 80"/>
                    <a:gd name="T3" fmla="*/ 0 h 59"/>
                    <a:gd name="T4" fmla="*/ 2 w 80"/>
                    <a:gd name="T5" fmla="*/ 0 h 59"/>
                    <a:gd name="T6" fmla="*/ 0 w 80"/>
                    <a:gd name="T7" fmla="*/ 4 h 59"/>
                    <a:gd name="T8" fmla="*/ 3 w 80"/>
                    <a:gd name="T9" fmla="*/ 10 h 59"/>
                    <a:gd name="T10" fmla="*/ 8 w 80"/>
                    <a:gd name="T11" fmla="*/ 26 h 59"/>
                    <a:gd name="T12" fmla="*/ 8 w 80"/>
                    <a:gd name="T13" fmla="*/ 26 h 59"/>
                    <a:gd name="T14" fmla="*/ 12 w 80"/>
                    <a:gd name="T15" fmla="*/ 31 h 59"/>
                    <a:gd name="T16" fmla="*/ 15 w 80"/>
                    <a:gd name="T17" fmla="*/ 36 h 59"/>
                    <a:gd name="T18" fmla="*/ 25 w 80"/>
                    <a:gd name="T19" fmla="*/ 43 h 59"/>
                    <a:gd name="T20" fmla="*/ 36 w 80"/>
                    <a:gd name="T21" fmla="*/ 49 h 59"/>
                    <a:gd name="T22" fmla="*/ 49 w 80"/>
                    <a:gd name="T23" fmla="*/ 52 h 59"/>
                    <a:gd name="T24" fmla="*/ 70 w 80"/>
                    <a:gd name="T25" fmla="*/ 57 h 59"/>
                    <a:gd name="T26" fmla="*/ 80 w 80"/>
                    <a:gd name="T2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0" h="59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3" y="10"/>
                      </a:lnTo>
                      <a:lnTo>
                        <a:pt x="8" y="26"/>
                      </a:lnTo>
                      <a:lnTo>
                        <a:pt x="8" y="26"/>
                      </a:lnTo>
                      <a:lnTo>
                        <a:pt x="12" y="31"/>
                      </a:lnTo>
                      <a:lnTo>
                        <a:pt x="15" y="36"/>
                      </a:lnTo>
                      <a:lnTo>
                        <a:pt x="25" y="43"/>
                      </a:lnTo>
                      <a:lnTo>
                        <a:pt x="36" y="49"/>
                      </a:lnTo>
                      <a:lnTo>
                        <a:pt x="49" y="52"/>
                      </a:lnTo>
                      <a:lnTo>
                        <a:pt x="70" y="57"/>
                      </a:lnTo>
                      <a:lnTo>
                        <a:pt x="80" y="5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1" name="Freeform 233">
                  <a:extLst>
                    <a:ext uri="{FF2B5EF4-FFF2-40B4-BE49-F238E27FC236}">
                      <a16:creationId xmlns:a16="http://schemas.microsoft.com/office/drawing/2014/main" id="{206376AA-0B40-4CD9-8B7D-6B8C3046F2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9463" y="4773614"/>
                  <a:ext cx="41275" cy="52388"/>
                </a:xfrm>
                <a:custGeom>
                  <a:avLst/>
                  <a:gdLst>
                    <a:gd name="T0" fmla="*/ 52 w 52"/>
                    <a:gd name="T1" fmla="*/ 65 h 65"/>
                    <a:gd name="T2" fmla="*/ 52 w 52"/>
                    <a:gd name="T3" fmla="*/ 65 h 65"/>
                    <a:gd name="T4" fmla="*/ 45 w 52"/>
                    <a:gd name="T5" fmla="*/ 65 h 65"/>
                    <a:gd name="T6" fmla="*/ 32 w 52"/>
                    <a:gd name="T7" fmla="*/ 62 h 65"/>
                    <a:gd name="T8" fmla="*/ 24 w 52"/>
                    <a:gd name="T9" fmla="*/ 58 h 65"/>
                    <a:gd name="T10" fmla="*/ 16 w 52"/>
                    <a:gd name="T11" fmla="*/ 54 h 65"/>
                    <a:gd name="T12" fmla="*/ 9 w 52"/>
                    <a:gd name="T13" fmla="*/ 47 h 65"/>
                    <a:gd name="T14" fmla="*/ 6 w 52"/>
                    <a:gd name="T15" fmla="*/ 39 h 65"/>
                    <a:gd name="T16" fmla="*/ 6 w 52"/>
                    <a:gd name="T17" fmla="*/ 39 h 65"/>
                    <a:gd name="T18" fmla="*/ 3 w 52"/>
                    <a:gd name="T19" fmla="*/ 23 h 65"/>
                    <a:gd name="T20" fmla="*/ 1 w 52"/>
                    <a:gd name="T21" fmla="*/ 10 h 65"/>
                    <a:gd name="T22" fmla="*/ 0 w 52"/>
                    <a:gd name="T2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65">
                      <a:moveTo>
                        <a:pt x="52" y="65"/>
                      </a:moveTo>
                      <a:lnTo>
                        <a:pt x="52" y="65"/>
                      </a:lnTo>
                      <a:lnTo>
                        <a:pt x="45" y="65"/>
                      </a:lnTo>
                      <a:lnTo>
                        <a:pt x="32" y="62"/>
                      </a:lnTo>
                      <a:lnTo>
                        <a:pt x="24" y="58"/>
                      </a:lnTo>
                      <a:lnTo>
                        <a:pt x="16" y="54"/>
                      </a:lnTo>
                      <a:lnTo>
                        <a:pt x="9" y="47"/>
                      </a:lnTo>
                      <a:lnTo>
                        <a:pt x="6" y="39"/>
                      </a:lnTo>
                      <a:lnTo>
                        <a:pt x="6" y="39"/>
                      </a:lnTo>
                      <a:lnTo>
                        <a:pt x="3" y="23"/>
                      </a:lnTo>
                      <a:lnTo>
                        <a:pt x="1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2" name="Freeform 234">
                  <a:extLst>
                    <a:ext uri="{FF2B5EF4-FFF2-40B4-BE49-F238E27FC236}">
                      <a16:creationId xmlns:a16="http://schemas.microsoft.com/office/drawing/2014/main" id="{7B58A9B7-E7EF-4AD5-8181-8B282D2A6C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6600" y="4727576"/>
                  <a:ext cx="131763" cy="44450"/>
                </a:xfrm>
                <a:custGeom>
                  <a:avLst/>
                  <a:gdLst>
                    <a:gd name="T0" fmla="*/ 3 w 165"/>
                    <a:gd name="T1" fmla="*/ 0 h 55"/>
                    <a:gd name="T2" fmla="*/ 3 w 165"/>
                    <a:gd name="T3" fmla="*/ 0 h 55"/>
                    <a:gd name="T4" fmla="*/ 1 w 165"/>
                    <a:gd name="T5" fmla="*/ 0 h 55"/>
                    <a:gd name="T6" fmla="*/ 0 w 165"/>
                    <a:gd name="T7" fmla="*/ 4 h 55"/>
                    <a:gd name="T8" fmla="*/ 0 w 165"/>
                    <a:gd name="T9" fmla="*/ 11 h 55"/>
                    <a:gd name="T10" fmla="*/ 3 w 165"/>
                    <a:gd name="T11" fmla="*/ 19 h 55"/>
                    <a:gd name="T12" fmla="*/ 3 w 165"/>
                    <a:gd name="T13" fmla="*/ 19 h 55"/>
                    <a:gd name="T14" fmla="*/ 6 w 165"/>
                    <a:gd name="T15" fmla="*/ 26 h 55"/>
                    <a:gd name="T16" fmla="*/ 13 w 165"/>
                    <a:gd name="T17" fmla="*/ 32 h 55"/>
                    <a:gd name="T18" fmla="*/ 22 w 165"/>
                    <a:gd name="T19" fmla="*/ 38 h 55"/>
                    <a:gd name="T20" fmla="*/ 34 w 165"/>
                    <a:gd name="T21" fmla="*/ 45 h 55"/>
                    <a:gd name="T22" fmla="*/ 47 w 165"/>
                    <a:gd name="T23" fmla="*/ 51 h 55"/>
                    <a:gd name="T24" fmla="*/ 63 w 165"/>
                    <a:gd name="T25" fmla="*/ 55 h 55"/>
                    <a:gd name="T26" fmla="*/ 81 w 165"/>
                    <a:gd name="T27" fmla="*/ 55 h 55"/>
                    <a:gd name="T28" fmla="*/ 100 w 165"/>
                    <a:gd name="T29" fmla="*/ 51 h 55"/>
                    <a:gd name="T30" fmla="*/ 100 w 165"/>
                    <a:gd name="T31" fmla="*/ 51 h 55"/>
                    <a:gd name="T32" fmla="*/ 118 w 165"/>
                    <a:gd name="T33" fmla="*/ 47 h 55"/>
                    <a:gd name="T34" fmla="*/ 133 w 165"/>
                    <a:gd name="T35" fmla="*/ 40 h 55"/>
                    <a:gd name="T36" fmla="*/ 144 w 165"/>
                    <a:gd name="T37" fmla="*/ 35 h 55"/>
                    <a:gd name="T38" fmla="*/ 152 w 165"/>
                    <a:gd name="T39" fmla="*/ 30 h 55"/>
                    <a:gd name="T40" fmla="*/ 162 w 165"/>
                    <a:gd name="T41" fmla="*/ 22 h 55"/>
                    <a:gd name="T42" fmla="*/ 165 w 165"/>
                    <a:gd name="T43" fmla="*/ 1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5" h="55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4"/>
                      </a:lnTo>
                      <a:lnTo>
                        <a:pt x="0" y="11"/>
                      </a:lnTo>
                      <a:lnTo>
                        <a:pt x="3" y="19"/>
                      </a:lnTo>
                      <a:lnTo>
                        <a:pt x="3" y="19"/>
                      </a:lnTo>
                      <a:lnTo>
                        <a:pt x="6" y="26"/>
                      </a:lnTo>
                      <a:lnTo>
                        <a:pt x="13" y="32"/>
                      </a:lnTo>
                      <a:lnTo>
                        <a:pt x="22" y="38"/>
                      </a:lnTo>
                      <a:lnTo>
                        <a:pt x="34" y="45"/>
                      </a:lnTo>
                      <a:lnTo>
                        <a:pt x="47" y="51"/>
                      </a:lnTo>
                      <a:lnTo>
                        <a:pt x="63" y="55"/>
                      </a:lnTo>
                      <a:lnTo>
                        <a:pt x="81" y="55"/>
                      </a:lnTo>
                      <a:lnTo>
                        <a:pt x="100" y="51"/>
                      </a:lnTo>
                      <a:lnTo>
                        <a:pt x="100" y="51"/>
                      </a:lnTo>
                      <a:lnTo>
                        <a:pt x="118" y="47"/>
                      </a:lnTo>
                      <a:lnTo>
                        <a:pt x="133" y="40"/>
                      </a:lnTo>
                      <a:lnTo>
                        <a:pt x="144" y="35"/>
                      </a:lnTo>
                      <a:lnTo>
                        <a:pt x="152" y="30"/>
                      </a:lnTo>
                      <a:lnTo>
                        <a:pt x="162" y="22"/>
                      </a:lnTo>
                      <a:lnTo>
                        <a:pt x="165" y="1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3" name="Freeform 235">
                  <a:extLst>
                    <a:ext uri="{FF2B5EF4-FFF2-40B4-BE49-F238E27FC236}">
                      <a16:creationId xmlns:a16="http://schemas.microsoft.com/office/drawing/2014/main" id="{792D142F-B4D1-474A-9A13-9531F1C7D8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7725" y="4692651"/>
                  <a:ext cx="46038" cy="55563"/>
                </a:xfrm>
                <a:custGeom>
                  <a:avLst/>
                  <a:gdLst>
                    <a:gd name="T0" fmla="*/ 13 w 59"/>
                    <a:gd name="T1" fmla="*/ 0 h 72"/>
                    <a:gd name="T2" fmla="*/ 13 w 59"/>
                    <a:gd name="T3" fmla="*/ 0 h 72"/>
                    <a:gd name="T4" fmla="*/ 8 w 59"/>
                    <a:gd name="T5" fmla="*/ 3 h 72"/>
                    <a:gd name="T6" fmla="*/ 3 w 59"/>
                    <a:gd name="T7" fmla="*/ 11 h 72"/>
                    <a:gd name="T8" fmla="*/ 0 w 59"/>
                    <a:gd name="T9" fmla="*/ 21 h 72"/>
                    <a:gd name="T10" fmla="*/ 0 w 59"/>
                    <a:gd name="T11" fmla="*/ 26 h 72"/>
                    <a:gd name="T12" fmla="*/ 0 w 59"/>
                    <a:gd name="T13" fmla="*/ 33 h 72"/>
                    <a:gd name="T14" fmla="*/ 0 w 59"/>
                    <a:gd name="T15" fmla="*/ 33 h 72"/>
                    <a:gd name="T16" fmla="*/ 2 w 59"/>
                    <a:gd name="T17" fmla="*/ 36 h 72"/>
                    <a:gd name="T18" fmla="*/ 3 w 59"/>
                    <a:gd name="T19" fmla="*/ 39 h 72"/>
                    <a:gd name="T20" fmla="*/ 10 w 59"/>
                    <a:gd name="T21" fmla="*/ 46 h 72"/>
                    <a:gd name="T22" fmla="*/ 20 w 59"/>
                    <a:gd name="T23" fmla="*/ 52 h 72"/>
                    <a:gd name="T24" fmla="*/ 29 w 59"/>
                    <a:gd name="T25" fmla="*/ 59 h 72"/>
                    <a:gd name="T26" fmla="*/ 51 w 59"/>
                    <a:gd name="T27" fmla="*/ 68 h 72"/>
                    <a:gd name="T28" fmla="*/ 59 w 59"/>
                    <a:gd name="T2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9" h="72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8" y="3"/>
                      </a:lnTo>
                      <a:lnTo>
                        <a:pt x="3" y="11"/>
                      </a:lnTo>
                      <a:lnTo>
                        <a:pt x="0" y="21"/>
                      </a:lnTo>
                      <a:lnTo>
                        <a:pt x="0" y="26"/>
                      </a:lnTo>
                      <a:lnTo>
                        <a:pt x="0" y="33"/>
                      </a:lnTo>
                      <a:lnTo>
                        <a:pt x="0" y="33"/>
                      </a:lnTo>
                      <a:lnTo>
                        <a:pt x="2" y="36"/>
                      </a:lnTo>
                      <a:lnTo>
                        <a:pt x="3" y="39"/>
                      </a:lnTo>
                      <a:lnTo>
                        <a:pt x="10" y="46"/>
                      </a:lnTo>
                      <a:lnTo>
                        <a:pt x="20" y="52"/>
                      </a:lnTo>
                      <a:lnTo>
                        <a:pt x="29" y="59"/>
                      </a:lnTo>
                      <a:lnTo>
                        <a:pt x="51" y="68"/>
                      </a:lnTo>
                      <a:lnTo>
                        <a:pt x="59" y="7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4" name="Freeform 236">
                  <a:extLst>
                    <a:ext uri="{FF2B5EF4-FFF2-40B4-BE49-F238E27FC236}">
                      <a16:creationId xmlns:a16="http://schemas.microsoft.com/office/drawing/2014/main" id="{1C173421-C0E4-46F7-A2C1-AC3D984F0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5975" y="4645026"/>
                  <a:ext cx="98425" cy="47625"/>
                </a:xfrm>
                <a:custGeom>
                  <a:avLst/>
                  <a:gdLst>
                    <a:gd name="T0" fmla="*/ 0 w 124"/>
                    <a:gd name="T1" fmla="*/ 0 h 58"/>
                    <a:gd name="T2" fmla="*/ 0 w 124"/>
                    <a:gd name="T3" fmla="*/ 0 h 58"/>
                    <a:gd name="T4" fmla="*/ 8 w 124"/>
                    <a:gd name="T5" fmla="*/ 11 h 58"/>
                    <a:gd name="T6" fmla="*/ 15 w 124"/>
                    <a:gd name="T7" fmla="*/ 21 h 58"/>
                    <a:gd name="T8" fmla="*/ 25 w 124"/>
                    <a:gd name="T9" fmla="*/ 32 h 58"/>
                    <a:gd name="T10" fmla="*/ 34 w 124"/>
                    <a:gd name="T11" fmla="*/ 42 h 58"/>
                    <a:gd name="T12" fmla="*/ 47 w 124"/>
                    <a:gd name="T13" fmla="*/ 52 h 58"/>
                    <a:gd name="T14" fmla="*/ 59 w 124"/>
                    <a:gd name="T15" fmla="*/ 56 h 58"/>
                    <a:gd name="T16" fmla="*/ 65 w 124"/>
                    <a:gd name="T17" fmla="*/ 58 h 58"/>
                    <a:gd name="T18" fmla="*/ 72 w 124"/>
                    <a:gd name="T19" fmla="*/ 58 h 58"/>
                    <a:gd name="T20" fmla="*/ 72 w 124"/>
                    <a:gd name="T21" fmla="*/ 58 h 58"/>
                    <a:gd name="T22" fmla="*/ 83 w 124"/>
                    <a:gd name="T23" fmla="*/ 56 h 58"/>
                    <a:gd name="T24" fmla="*/ 94 w 124"/>
                    <a:gd name="T25" fmla="*/ 53 h 58"/>
                    <a:gd name="T26" fmla="*/ 111 w 124"/>
                    <a:gd name="T27" fmla="*/ 47 h 58"/>
                    <a:gd name="T28" fmla="*/ 120 w 124"/>
                    <a:gd name="T29" fmla="*/ 40 h 58"/>
                    <a:gd name="T30" fmla="*/ 124 w 124"/>
                    <a:gd name="T31" fmla="*/ 39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4" h="5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1"/>
                      </a:lnTo>
                      <a:lnTo>
                        <a:pt x="15" y="21"/>
                      </a:lnTo>
                      <a:lnTo>
                        <a:pt x="25" y="32"/>
                      </a:lnTo>
                      <a:lnTo>
                        <a:pt x="34" y="42"/>
                      </a:lnTo>
                      <a:lnTo>
                        <a:pt x="47" y="52"/>
                      </a:lnTo>
                      <a:lnTo>
                        <a:pt x="59" y="56"/>
                      </a:lnTo>
                      <a:lnTo>
                        <a:pt x="65" y="58"/>
                      </a:lnTo>
                      <a:lnTo>
                        <a:pt x="72" y="58"/>
                      </a:lnTo>
                      <a:lnTo>
                        <a:pt x="72" y="58"/>
                      </a:lnTo>
                      <a:lnTo>
                        <a:pt x="83" y="56"/>
                      </a:lnTo>
                      <a:lnTo>
                        <a:pt x="94" y="53"/>
                      </a:lnTo>
                      <a:lnTo>
                        <a:pt x="111" y="47"/>
                      </a:lnTo>
                      <a:lnTo>
                        <a:pt x="120" y="40"/>
                      </a:lnTo>
                      <a:lnTo>
                        <a:pt x="124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5" name="Freeform 237">
                  <a:extLst>
                    <a:ext uri="{FF2B5EF4-FFF2-40B4-BE49-F238E27FC236}">
                      <a16:creationId xmlns:a16="http://schemas.microsoft.com/office/drawing/2014/main" id="{A7932381-741A-425D-B750-A91019145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3288" y="4573589"/>
                  <a:ext cx="128588" cy="123825"/>
                </a:xfrm>
                <a:custGeom>
                  <a:avLst/>
                  <a:gdLst>
                    <a:gd name="T0" fmla="*/ 65 w 162"/>
                    <a:gd name="T1" fmla="*/ 156 h 156"/>
                    <a:gd name="T2" fmla="*/ 65 w 162"/>
                    <a:gd name="T3" fmla="*/ 156 h 156"/>
                    <a:gd name="T4" fmla="*/ 55 w 162"/>
                    <a:gd name="T5" fmla="*/ 152 h 156"/>
                    <a:gd name="T6" fmla="*/ 43 w 162"/>
                    <a:gd name="T7" fmla="*/ 149 h 156"/>
                    <a:gd name="T8" fmla="*/ 32 w 162"/>
                    <a:gd name="T9" fmla="*/ 143 h 156"/>
                    <a:gd name="T10" fmla="*/ 19 w 162"/>
                    <a:gd name="T11" fmla="*/ 133 h 156"/>
                    <a:gd name="T12" fmla="*/ 14 w 162"/>
                    <a:gd name="T13" fmla="*/ 128 h 156"/>
                    <a:gd name="T14" fmla="*/ 9 w 162"/>
                    <a:gd name="T15" fmla="*/ 121 h 156"/>
                    <a:gd name="T16" fmla="*/ 4 w 162"/>
                    <a:gd name="T17" fmla="*/ 115 h 156"/>
                    <a:gd name="T18" fmla="*/ 1 w 162"/>
                    <a:gd name="T19" fmla="*/ 108 h 156"/>
                    <a:gd name="T20" fmla="*/ 0 w 162"/>
                    <a:gd name="T21" fmla="*/ 100 h 156"/>
                    <a:gd name="T22" fmla="*/ 0 w 162"/>
                    <a:gd name="T23" fmla="*/ 91 h 156"/>
                    <a:gd name="T24" fmla="*/ 0 w 162"/>
                    <a:gd name="T25" fmla="*/ 91 h 156"/>
                    <a:gd name="T26" fmla="*/ 3 w 162"/>
                    <a:gd name="T27" fmla="*/ 71 h 156"/>
                    <a:gd name="T28" fmla="*/ 8 w 162"/>
                    <a:gd name="T29" fmla="*/ 55 h 156"/>
                    <a:gd name="T30" fmla="*/ 17 w 162"/>
                    <a:gd name="T31" fmla="*/ 39 h 156"/>
                    <a:gd name="T32" fmla="*/ 29 w 162"/>
                    <a:gd name="T33" fmla="*/ 24 h 156"/>
                    <a:gd name="T34" fmla="*/ 42 w 162"/>
                    <a:gd name="T35" fmla="*/ 13 h 156"/>
                    <a:gd name="T36" fmla="*/ 56 w 162"/>
                    <a:gd name="T37" fmla="*/ 5 h 156"/>
                    <a:gd name="T38" fmla="*/ 65 w 162"/>
                    <a:gd name="T39" fmla="*/ 1 h 156"/>
                    <a:gd name="T40" fmla="*/ 73 w 162"/>
                    <a:gd name="T41" fmla="*/ 0 h 156"/>
                    <a:gd name="T42" fmla="*/ 82 w 162"/>
                    <a:gd name="T43" fmla="*/ 0 h 156"/>
                    <a:gd name="T44" fmla="*/ 91 w 162"/>
                    <a:gd name="T45" fmla="*/ 0 h 156"/>
                    <a:gd name="T46" fmla="*/ 91 w 162"/>
                    <a:gd name="T47" fmla="*/ 0 h 156"/>
                    <a:gd name="T48" fmla="*/ 107 w 162"/>
                    <a:gd name="T49" fmla="*/ 3 h 156"/>
                    <a:gd name="T50" fmla="*/ 121 w 162"/>
                    <a:gd name="T51" fmla="*/ 8 h 156"/>
                    <a:gd name="T52" fmla="*/ 134 w 162"/>
                    <a:gd name="T53" fmla="*/ 14 h 156"/>
                    <a:gd name="T54" fmla="*/ 144 w 162"/>
                    <a:gd name="T55" fmla="*/ 21 h 156"/>
                    <a:gd name="T56" fmla="*/ 152 w 162"/>
                    <a:gd name="T57" fmla="*/ 27 h 156"/>
                    <a:gd name="T58" fmla="*/ 157 w 162"/>
                    <a:gd name="T59" fmla="*/ 34 h 156"/>
                    <a:gd name="T60" fmla="*/ 162 w 162"/>
                    <a:gd name="T61" fmla="*/ 39 h 156"/>
                    <a:gd name="T62" fmla="*/ 162 w 162"/>
                    <a:gd name="T63" fmla="*/ 58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62" h="156">
                      <a:moveTo>
                        <a:pt x="65" y="156"/>
                      </a:moveTo>
                      <a:lnTo>
                        <a:pt x="65" y="156"/>
                      </a:lnTo>
                      <a:lnTo>
                        <a:pt x="55" y="152"/>
                      </a:lnTo>
                      <a:lnTo>
                        <a:pt x="43" y="149"/>
                      </a:lnTo>
                      <a:lnTo>
                        <a:pt x="32" y="143"/>
                      </a:lnTo>
                      <a:lnTo>
                        <a:pt x="19" y="133"/>
                      </a:lnTo>
                      <a:lnTo>
                        <a:pt x="14" y="128"/>
                      </a:lnTo>
                      <a:lnTo>
                        <a:pt x="9" y="121"/>
                      </a:lnTo>
                      <a:lnTo>
                        <a:pt x="4" y="115"/>
                      </a:lnTo>
                      <a:lnTo>
                        <a:pt x="1" y="108"/>
                      </a:lnTo>
                      <a:lnTo>
                        <a:pt x="0" y="100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3" y="71"/>
                      </a:lnTo>
                      <a:lnTo>
                        <a:pt x="8" y="55"/>
                      </a:lnTo>
                      <a:lnTo>
                        <a:pt x="17" y="39"/>
                      </a:lnTo>
                      <a:lnTo>
                        <a:pt x="29" y="24"/>
                      </a:lnTo>
                      <a:lnTo>
                        <a:pt x="42" y="13"/>
                      </a:lnTo>
                      <a:lnTo>
                        <a:pt x="56" y="5"/>
                      </a:lnTo>
                      <a:lnTo>
                        <a:pt x="65" y="1"/>
                      </a:lnTo>
                      <a:lnTo>
                        <a:pt x="73" y="0"/>
                      </a:lnTo>
                      <a:lnTo>
                        <a:pt x="82" y="0"/>
                      </a:lnTo>
                      <a:lnTo>
                        <a:pt x="91" y="0"/>
                      </a:lnTo>
                      <a:lnTo>
                        <a:pt x="91" y="0"/>
                      </a:lnTo>
                      <a:lnTo>
                        <a:pt x="107" y="3"/>
                      </a:lnTo>
                      <a:lnTo>
                        <a:pt x="121" y="8"/>
                      </a:lnTo>
                      <a:lnTo>
                        <a:pt x="134" y="14"/>
                      </a:lnTo>
                      <a:lnTo>
                        <a:pt x="144" y="21"/>
                      </a:lnTo>
                      <a:lnTo>
                        <a:pt x="152" y="27"/>
                      </a:lnTo>
                      <a:lnTo>
                        <a:pt x="157" y="34"/>
                      </a:lnTo>
                      <a:lnTo>
                        <a:pt x="162" y="39"/>
                      </a:lnTo>
                      <a:lnTo>
                        <a:pt x="162" y="5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6" name="Freeform 238">
                  <a:extLst>
                    <a:ext uri="{FF2B5EF4-FFF2-40B4-BE49-F238E27FC236}">
                      <a16:creationId xmlns:a16="http://schemas.microsoft.com/office/drawing/2014/main" id="{1188BD9F-B7F4-4204-BB23-5B4DC8620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4400" y="4495801"/>
                  <a:ext cx="103188" cy="68263"/>
                </a:xfrm>
                <a:custGeom>
                  <a:avLst/>
                  <a:gdLst>
                    <a:gd name="T0" fmla="*/ 0 w 129"/>
                    <a:gd name="T1" fmla="*/ 0 h 86"/>
                    <a:gd name="T2" fmla="*/ 0 w 129"/>
                    <a:gd name="T3" fmla="*/ 0 h 86"/>
                    <a:gd name="T4" fmla="*/ 1 w 129"/>
                    <a:gd name="T5" fmla="*/ 12 h 86"/>
                    <a:gd name="T6" fmla="*/ 3 w 129"/>
                    <a:gd name="T7" fmla="*/ 25 h 86"/>
                    <a:gd name="T8" fmla="*/ 6 w 129"/>
                    <a:gd name="T9" fmla="*/ 39 h 86"/>
                    <a:gd name="T10" fmla="*/ 11 w 129"/>
                    <a:gd name="T11" fmla="*/ 54 h 86"/>
                    <a:gd name="T12" fmla="*/ 19 w 129"/>
                    <a:gd name="T13" fmla="*/ 68 h 86"/>
                    <a:gd name="T14" fmla="*/ 26 w 129"/>
                    <a:gd name="T15" fmla="*/ 73 h 86"/>
                    <a:gd name="T16" fmla="*/ 30 w 129"/>
                    <a:gd name="T17" fmla="*/ 78 h 86"/>
                    <a:gd name="T18" fmla="*/ 37 w 129"/>
                    <a:gd name="T19" fmla="*/ 83 h 86"/>
                    <a:gd name="T20" fmla="*/ 45 w 129"/>
                    <a:gd name="T21" fmla="*/ 85 h 86"/>
                    <a:gd name="T22" fmla="*/ 45 w 129"/>
                    <a:gd name="T23" fmla="*/ 85 h 86"/>
                    <a:gd name="T24" fmla="*/ 61 w 129"/>
                    <a:gd name="T25" fmla="*/ 86 h 86"/>
                    <a:gd name="T26" fmla="*/ 76 w 129"/>
                    <a:gd name="T27" fmla="*/ 86 h 86"/>
                    <a:gd name="T28" fmla="*/ 91 w 129"/>
                    <a:gd name="T29" fmla="*/ 86 h 86"/>
                    <a:gd name="T30" fmla="*/ 104 w 129"/>
                    <a:gd name="T31" fmla="*/ 85 h 86"/>
                    <a:gd name="T32" fmla="*/ 123 w 129"/>
                    <a:gd name="T33" fmla="*/ 80 h 86"/>
                    <a:gd name="T34" fmla="*/ 129 w 129"/>
                    <a:gd name="T35" fmla="*/ 78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9" h="8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2"/>
                      </a:lnTo>
                      <a:lnTo>
                        <a:pt x="3" y="25"/>
                      </a:lnTo>
                      <a:lnTo>
                        <a:pt x="6" y="39"/>
                      </a:lnTo>
                      <a:lnTo>
                        <a:pt x="11" y="54"/>
                      </a:lnTo>
                      <a:lnTo>
                        <a:pt x="19" y="68"/>
                      </a:lnTo>
                      <a:lnTo>
                        <a:pt x="26" y="73"/>
                      </a:lnTo>
                      <a:lnTo>
                        <a:pt x="30" y="78"/>
                      </a:lnTo>
                      <a:lnTo>
                        <a:pt x="37" y="83"/>
                      </a:lnTo>
                      <a:lnTo>
                        <a:pt x="45" y="85"/>
                      </a:lnTo>
                      <a:lnTo>
                        <a:pt x="45" y="85"/>
                      </a:lnTo>
                      <a:lnTo>
                        <a:pt x="61" y="86"/>
                      </a:lnTo>
                      <a:lnTo>
                        <a:pt x="76" y="86"/>
                      </a:lnTo>
                      <a:lnTo>
                        <a:pt x="91" y="86"/>
                      </a:lnTo>
                      <a:lnTo>
                        <a:pt x="104" y="85"/>
                      </a:lnTo>
                      <a:lnTo>
                        <a:pt x="123" y="80"/>
                      </a:lnTo>
                      <a:lnTo>
                        <a:pt x="129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" name="Freeform 239">
                  <a:extLst>
                    <a:ext uri="{FF2B5EF4-FFF2-40B4-BE49-F238E27FC236}">
                      <a16:creationId xmlns:a16="http://schemas.microsoft.com/office/drawing/2014/main" id="{E0973C55-32B2-4CB4-817A-D86E935BDC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4888" y="4440239"/>
                  <a:ext cx="195263" cy="142875"/>
                </a:xfrm>
                <a:custGeom>
                  <a:avLst/>
                  <a:gdLst>
                    <a:gd name="T0" fmla="*/ 79 w 245"/>
                    <a:gd name="T1" fmla="*/ 181 h 181"/>
                    <a:gd name="T2" fmla="*/ 79 w 245"/>
                    <a:gd name="T3" fmla="*/ 181 h 181"/>
                    <a:gd name="T4" fmla="*/ 75 w 245"/>
                    <a:gd name="T5" fmla="*/ 179 h 181"/>
                    <a:gd name="T6" fmla="*/ 65 w 245"/>
                    <a:gd name="T7" fmla="*/ 176 h 181"/>
                    <a:gd name="T8" fmla="*/ 50 w 245"/>
                    <a:gd name="T9" fmla="*/ 173 h 181"/>
                    <a:gd name="T10" fmla="*/ 34 w 245"/>
                    <a:gd name="T11" fmla="*/ 166 h 181"/>
                    <a:gd name="T12" fmla="*/ 26 w 245"/>
                    <a:gd name="T13" fmla="*/ 161 h 181"/>
                    <a:gd name="T14" fmla="*/ 18 w 245"/>
                    <a:gd name="T15" fmla="*/ 156 h 181"/>
                    <a:gd name="T16" fmla="*/ 11 w 245"/>
                    <a:gd name="T17" fmla="*/ 151 h 181"/>
                    <a:gd name="T18" fmla="*/ 6 w 245"/>
                    <a:gd name="T19" fmla="*/ 143 h 181"/>
                    <a:gd name="T20" fmla="*/ 3 w 245"/>
                    <a:gd name="T21" fmla="*/ 135 h 181"/>
                    <a:gd name="T22" fmla="*/ 0 w 245"/>
                    <a:gd name="T23" fmla="*/ 125 h 181"/>
                    <a:gd name="T24" fmla="*/ 0 w 245"/>
                    <a:gd name="T25" fmla="*/ 116 h 181"/>
                    <a:gd name="T26" fmla="*/ 2 w 245"/>
                    <a:gd name="T27" fmla="*/ 103 h 181"/>
                    <a:gd name="T28" fmla="*/ 2 w 245"/>
                    <a:gd name="T29" fmla="*/ 103 h 181"/>
                    <a:gd name="T30" fmla="*/ 8 w 245"/>
                    <a:gd name="T31" fmla="*/ 78 h 181"/>
                    <a:gd name="T32" fmla="*/ 14 w 245"/>
                    <a:gd name="T33" fmla="*/ 59 h 181"/>
                    <a:gd name="T34" fmla="*/ 23 w 245"/>
                    <a:gd name="T35" fmla="*/ 41 h 181"/>
                    <a:gd name="T36" fmla="*/ 27 w 245"/>
                    <a:gd name="T37" fmla="*/ 35 h 181"/>
                    <a:gd name="T38" fmla="*/ 32 w 245"/>
                    <a:gd name="T39" fmla="*/ 28 h 181"/>
                    <a:gd name="T40" fmla="*/ 37 w 245"/>
                    <a:gd name="T41" fmla="*/ 23 h 181"/>
                    <a:gd name="T42" fmla="*/ 44 w 245"/>
                    <a:gd name="T43" fmla="*/ 18 h 181"/>
                    <a:gd name="T44" fmla="*/ 52 w 245"/>
                    <a:gd name="T45" fmla="*/ 15 h 181"/>
                    <a:gd name="T46" fmla="*/ 60 w 245"/>
                    <a:gd name="T47" fmla="*/ 12 h 181"/>
                    <a:gd name="T48" fmla="*/ 81 w 245"/>
                    <a:gd name="T49" fmla="*/ 7 h 181"/>
                    <a:gd name="T50" fmla="*/ 105 w 245"/>
                    <a:gd name="T51" fmla="*/ 5 h 181"/>
                    <a:gd name="T52" fmla="*/ 105 w 245"/>
                    <a:gd name="T53" fmla="*/ 5 h 181"/>
                    <a:gd name="T54" fmla="*/ 131 w 245"/>
                    <a:gd name="T55" fmla="*/ 4 h 181"/>
                    <a:gd name="T56" fmla="*/ 153 w 245"/>
                    <a:gd name="T57" fmla="*/ 2 h 181"/>
                    <a:gd name="T58" fmla="*/ 170 w 245"/>
                    <a:gd name="T59" fmla="*/ 0 h 181"/>
                    <a:gd name="T60" fmla="*/ 185 w 245"/>
                    <a:gd name="T61" fmla="*/ 0 h 181"/>
                    <a:gd name="T62" fmla="*/ 198 w 245"/>
                    <a:gd name="T63" fmla="*/ 4 h 181"/>
                    <a:gd name="T64" fmla="*/ 203 w 245"/>
                    <a:gd name="T65" fmla="*/ 7 h 181"/>
                    <a:gd name="T66" fmla="*/ 209 w 245"/>
                    <a:gd name="T67" fmla="*/ 10 h 181"/>
                    <a:gd name="T68" fmla="*/ 214 w 245"/>
                    <a:gd name="T69" fmla="*/ 15 h 181"/>
                    <a:gd name="T70" fmla="*/ 219 w 245"/>
                    <a:gd name="T71" fmla="*/ 22 h 181"/>
                    <a:gd name="T72" fmla="*/ 229 w 245"/>
                    <a:gd name="T73" fmla="*/ 38 h 181"/>
                    <a:gd name="T74" fmla="*/ 229 w 245"/>
                    <a:gd name="T75" fmla="*/ 38 h 181"/>
                    <a:gd name="T76" fmla="*/ 237 w 245"/>
                    <a:gd name="T77" fmla="*/ 57 h 181"/>
                    <a:gd name="T78" fmla="*/ 242 w 245"/>
                    <a:gd name="T79" fmla="*/ 75 h 181"/>
                    <a:gd name="T80" fmla="*/ 245 w 245"/>
                    <a:gd name="T81" fmla="*/ 91 h 181"/>
                    <a:gd name="T82" fmla="*/ 245 w 245"/>
                    <a:gd name="T83" fmla="*/ 106 h 181"/>
                    <a:gd name="T84" fmla="*/ 245 w 245"/>
                    <a:gd name="T85" fmla="*/ 119 h 181"/>
                    <a:gd name="T86" fmla="*/ 243 w 245"/>
                    <a:gd name="T87" fmla="*/ 127 h 181"/>
                    <a:gd name="T88" fmla="*/ 242 w 245"/>
                    <a:gd name="T89" fmla="*/ 135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45" h="181">
                      <a:moveTo>
                        <a:pt x="79" y="181"/>
                      </a:moveTo>
                      <a:lnTo>
                        <a:pt x="79" y="181"/>
                      </a:lnTo>
                      <a:lnTo>
                        <a:pt x="75" y="179"/>
                      </a:lnTo>
                      <a:lnTo>
                        <a:pt x="65" y="176"/>
                      </a:lnTo>
                      <a:lnTo>
                        <a:pt x="50" y="173"/>
                      </a:lnTo>
                      <a:lnTo>
                        <a:pt x="34" y="166"/>
                      </a:lnTo>
                      <a:lnTo>
                        <a:pt x="26" y="161"/>
                      </a:lnTo>
                      <a:lnTo>
                        <a:pt x="18" y="156"/>
                      </a:lnTo>
                      <a:lnTo>
                        <a:pt x="11" y="151"/>
                      </a:lnTo>
                      <a:lnTo>
                        <a:pt x="6" y="143"/>
                      </a:lnTo>
                      <a:lnTo>
                        <a:pt x="3" y="135"/>
                      </a:lnTo>
                      <a:lnTo>
                        <a:pt x="0" y="125"/>
                      </a:lnTo>
                      <a:lnTo>
                        <a:pt x="0" y="116"/>
                      </a:lnTo>
                      <a:lnTo>
                        <a:pt x="2" y="103"/>
                      </a:lnTo>
                      <a:lnTo>
                        <a:pt x="2" y="103"/>
                      </a:lnTo>
                      <a:lnTo>
                        <a:pt x="8" y="78"/>
                      </a:lnTo>
                      <a:lnTo>
                        <a:pt x="14" y="59"/>
                      </a:lnTo>
                      <a:lnTo>
                        <a:pt x="23" y="41"/>
                      </a:lnTo>
                      <a:lnTo>
                        <a:pt x="27" y="35"/>
                      </a:lnTo>
                      <a:lnTo>
                        <a:pt x="32" y="28"/>
                      </a:lnTo>
                      <a:lnTo>
                        <a:pt x="37" y="23"/>
                      </a:lnTo>
                      <a:lnTo>
                        <a:pt x="44" y="18"/>
                      </a:lnTo>
                      <a:lnTo>
                        <a:pt x="52" y="15"/>
                      </a:lnTo>
                      <a:lnTo>
                        <a:pt x="60" y="12"/>
                      </a:lnTo>
                      <a:lnTo>
                        <a:pt x="81" y="7"/>
                      </a:lnTo>
                      <a:lnTo>
                        <a:pt x="105" y="5"/>
                      </a:lnTo>
                      <a:lnTo>
                        <a:pt x="105" y="5"/>
                      </a:lnTo>
                      <a:lnTo>
                        <a:pt x="131" y="4"/>
                      </a:lnTo>
                      <a:lnTo>
                        <a:pt x="153" y="2"/>
                      </a:lnTo>
                      <a:lnTo>
                        <a:pt x="170" y="0"/>
                      </a:lnTo>
                      <a:lnTo>
                        <a:pt x="185" y="0"/>
                      </a:lnTo>
                      <a:lnTo>
                        <a:pt x="198" y="4"/>
                      </a:lnTo>
                      <a:lnTo>
                        <a:pt x="203" y="7"/>
                      </a:lnTo>
                      <a:lnTo>
                        <a:pt x="209" y="10"/>
                      </a:lnTo>
                      <a:lnTo>
                        <a:pt x="214" y="15"/>
                      </a:lnTo>
                      <a:lnTo>
                        <a:pt x="219" y="22"/>
                      </a:lnTo>
                      <a:lnTo>
                        <a:pt x="229" y="38"/>
                      </a:lnTo>
                      <a:lnTo>
                        <a:pt x="229" y="38"/>
                      </a:lnTo>
                      <a:lnTo>
                        <a:pt x="237" y="57"/>
                      </a:lnTo>
                      <a:lnTo>
                        <a:pt x="242" y="75"/>
                      </a:lnTo>
                      <a:lnTo>
                        <a:pt x="245" y="91"/>
                      </a:lnTo>
                      <a:lnTo>
                        <a:pt x="245" y="106"/>
                      </a:lnTo>
                      <a:lnTo>
                        <a:pt x="245" y="119"/>
                      </a:lnTo>
                      <a:lnTo>
                        <a:pt x="243" y="127"/>
                      </a:lnTo>
                      <a:lnTo>
                        <a:pt x="242" y="13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8" name="Freeform 240">
                  <a:extLst>
                    <a:ext uri="{FF2B5EF4-FFF2-40B4-BE49-F238E27FC236}">
                      <a16:creationId xmlns:a16="http://schemas.microsoft.com/office/drawing/2014/main" id="{A8D20ED9-5BF9-4246-8655-F0EAD4F766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5988" y="4392614"/>
                  <a:ext cx="90488" cy="93663"/>
                </a:xfrm>
                <a:custGeom>
                  <a:avLst/>
                  <a:gdLst>
                    <a:gd name="T0" fmla="*/ 3 w 114"/>
                    <a:gd name="T1" fmla="*/ 0 h 117"/>
                    <a:gd name="T2" fmla="*/ 3 w 114"/>
                    <a:gd name="T3" fmla="*/ 0 h 117"/>
                    <a:gd name="T4" fmla="*/ 1 w 114"/>
                    <a:gd name="T5" fmla="*/ 10 h 117"/>
                    <a:gd name="T6" fmla="*/ 0 w 114"/>
                    <a:gd name="T7" fmla="*/ 18 h 117"/>
                    <a:gd name="T8" fmla="*/ 0 w 114"/>
                    <a:gd name="T9" fmla="*/ 28 h 117"/>
                    <a:gd name="T10" fmla="*/ 1 w 114"/>
                    <a:gd name="T11" fmla="*/ 39 h 117"/>
                    <a:gd name="T12" fmla="*/ 6 w 114"/>
                    <a:gd name="T13" fmla="*/ 51 h 117"/>
                    <a:gd name="T14" fmla="*/ 14 w 114"/>
                    <a:gd name="T15" fmla="*/ 64 h 117"/>
                    <a:gd name="T16" fmla="*/ 29 w 114"/>
                    <a:gd name="T17" fmla="*/ 78 h 117"/>
                    <a:gd name="T18" fmla="*/ 29 w 114"/>
                    <a:gd name="T19" fmla="*/ 78 h 117"/>
                    <a:gd name="T20" fmla="*/ 45 w 114"/>
                    <a:gd name="T21" fmla="*/ 91 h 117"/>
                    <a:gd name="T22" fmla="*/ 62 w 114"/>
                    <a:gd name="T23" fmla="*/ 101 h 117"/>
                    <a:gd name="T24" fmla="*/ 76 w 114"/>
                    <a:gd name="T25" fmla="*/ 108 h 117"/>
                    <a:gd name="T26" fmla="*/ 89 w 114"/>
                    <a:gd name="T27" fmla="*/ 112 h 117"/>
                    <a:gd name="T28" fmla="*/ 107 w 114"/>
                    <a:gd name="T29" fmla="*/ 117 h 117"/>
                    <a:gd name="T30" fmla="*/ 114 w 114"/>
                    <a:gd name="T31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4" h="117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1" y="10"/>
                      </a:lnTo>
                      <a:lnTo>
                        <a:pt x="0" y="18"/>
                      </a:lnTo>
                      <a:lnTo>
                        <a:pt x="0" y="28"/>
                      </a:lnTo>
                      <a:lnTo>
                        <a:pt x="1" y="39"/>
                      </a:lnTo>
                      <a:lnTo>
                        <a:pt x="6" y="51"/>
                      </a:lnTo>
                      <a:lnTo>
                        <a:pt x="14" y="64"/>
                      </a:lnTo>
                      <a:lnTo>
                        <a:pt x="29" y="78"/>
                      </a:lnTo>
                      <a:lnTo>
                        <a:pt x="29" y="78"/>
                      </a:lnTo>
                      <a:lnTo>
                        <a:pt x="45" y="91"/>
                      </a:lnTo>
                      <a:lnTo>
                        <a:pt x="62" y="101"/>
                      </a:lnTo>
                      <a:lnTo>
                        <a:pt x="76" y="108"/>
                      </a:lnTo>
                      <a:lnTo>
                        <a:pt x="89" y="112"/>
                      </a:lnTo>
                      <a:lnTo>
                        <a:pt x="107" y="117"/>
                      </a:lnTo>
                      <a:lnTo>
                        <a:pt x="114" y="11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" name="Freeform 241">
                  <a:extLst>
                    <a:ext uri="{FF2B5EF4-FFF2-40B4-BE49-F238E27FC236}">
                      <a16:creationId xmlns:a16="http://schemas.microsoft.com/office/drawing/2014/main" id="{670BE02A-EFB5-4931-B926-5CBA1A733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3150" y="4397376"/>
                  <a:ext cx="7938" cy="47625"/>
                </a:xfrm>
                <a:custGeom>
                  <a:avLst/>
                  <a:gdLst>
                    <a:gd name="T0" fmla="*/ 6 w 8"/>
                    <a:gd name="T1" fmla="*/ 0 h 58"/>
                    <a:gd name="T2" fmla="*/ 6 w 8"/>
                    <a:gd name="T3" fmla="*/ 0 h 58"/>
                    <a:gd name="T4" fmla="*/ 6 w 8"/>
                    <a:gd name="T5" fmla="*/ 6 h 58"/>
                    <a:gd name="T6" fmla="*/ 8 w 8"/>
                    <a:gd name="T7" fmla="*/ 16 h 58"/>
                    <a:gd name="T8" fmla="*/ 8 w 8"/>
                    <a:gd name="T9" fmla="*/ 28 h 58"/>
                    <a:gd name="T10" fmla="*/ 8 w 8"/>
                    <a:gd name="T11" fmla="*/ 34 h 58"/>
                    <a:gd name="T12" fmla="*/ 6 w 8"/>
                    <a:gd name="T13" fmla="*/ 39 h 58"/>
                    <a:gd name="T14" fmla="*/ 6 w 8"/>
                    <a:gd name="T15" fmla="*/ 39 h 58"/>
                    <a:gd name="T16" fmla="*/ 2 w 8"/>
                    <a:gd name="T17" fmla="*/ 53 h 58"/>
                    <a:gd name="T18" fmla="*/ 0 w 8"/>
                    <a:gd name="T19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" h="5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6"/>
                      </a:lnTo>
                      <a:lnTo>
                        <a:pt x="8" y="16"/>
                      </a:lnTo>
                      <a:lnTo>
                        <a:pt x="8" y="28"/>
                      </a:lnTo>
                      <a:lnTo>
                        <a:pt x="8" y="34"/>
                      </a:lnTo>
                      <a:lnTo>
                        <a:pt x="6" y="39"/>
                      </a:lnTo>
                      <a:lnTo>
                        <a:pt x="6" y="39"/>
                      </a:lnTo>
                      <a:lnTo>
                        <a:pt x="2" y="53"/>
                      </a:lnTo>
                      <a:lnTo>
                        <a:pt x="0" y="5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0" name="Freeform 242">
                  <a:extLst>
                    <a:ext uri="{FF2B5EF4-FFF2-40B4-BE49-F238E27FC236}">
                      <a16:creationId xmlns:a16="http://schemas.microsoft.com/office/drawing/2014/main" id="{8F9D200B-9777-4178-98B6-16954A1499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7088" y="4475164"/>
                  <a:ext cx="117475" cy="25400"/>
                </a:xfrm>
                <a:custGeom>
                  <a:avLst/>
                  <a:gdLst>
                    <a:gd name="T0" fmla="*/ 0 w 150"/>
                    <a:gd name="T1" fmla="*/ 0 h 33"/>
                    <a:gd name="T2" fmla="*/ 0 w 150"/>
                    <a:gd name="T3" fmla="*/ 0 h 33"/>
                    <a:gd name="T4" fmla="*/ 3 w 150"/>
                    <a:gd name="T5" fmla="*/ 7 h 33"/>
                    <a:gd name="T6" fmla="*/ 7 w 150"/>
                    <a:gd name="T7" fmla="*/ 13 h 33"/>
                    <a:gd name="T8" fmla="*/ 13 w 150"/>
                    <a:gd name="T9" fmla="*/ 18 h 33"/>
                    <a:gd name="T10" fmla="*/ 21 w 150"/>
                    <a:gd name="T11" fmla="*/ 25 h 33"/>
                    <a:gd name="T12" fmla="*/ 31 w 150"/>
                    <a:gd name="T13" fmla="*/ 30 h 33"/>
                    <a:gd name="T14" fmla="*/ 44 w 150"/>
                    <a:gd name="T15" fmla="*/ 33 h 33"/>
                    <a:gd name="T16" fmla="*/ 59 w 150"/>
                    <a:gd name="T17" fmla="*/ 33 h 33"/>
                    <a:gd name="T18" fmla="*/ 59 w 150"/>
                    <a:gd name="T19" fmla="*/ 33 h 33"/>
                    <a:gd name="T20" fmla="*/ 75 w 150"/>
                    <a:gd name="T21" fmla="*/ 31 h 33"/>
                    <a:gd name="T22" fmla="*/ 91 w 150"/>
                    <a:gd name="T23" fmla="*/ 26 h 33"/>
                    <a:gd name="T24" fmla="*/ 106 w 150"/>
                    <a:gd name="T25" fmla="*/ 21 h 33"/>
                    <a:gd name="T26" fmla="*/ 120 w 150"/>
                    <a:gd name="T27" fmla="*/ 17 h 33"/>
                    <a:gd name="T28" fmla="*/ 141 w 150"/>
                    <a:gd name="T29" fmla="*/ 5 h 33"/>
                    <a:gd name="T30" fmla="*/ 150 w 150"/>
                    <a:gd name="T31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0" h="3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7"/>
                      </a:lnTo>
                      <a:lnTo>
                        <a:pt x="7" y="13"/>
                      </a:lnTo>
                      <a:lnTo>
                        <a:pt x="13" y="18"/>
                      </a:lnTo>
                      <a:lnTo>
                        <a:pt x="21" y="25"/>
                      </a:lnTo>
                      <a:lnTo>
                        <a:pt x="31" y="30"/>
                      </a:lnTo>
                      <a:lnTo>
                        <a:pt x="44" y="33"/>
                      </a:lnTo>
                      <a:lnTo>
                        <a:pt x="59" y="33"/>
                      </a:lnTo>
                      <a:lnTo>
                        <a:pt x="59" y="33"/>
                      </a:lnTo>
                      <a:lnTo>
                        <a:pt x="75" y="31"/>
                      </a:lnTo>
                      <a:lnTo>
                        <a:pt x="91" y="26"/>
                      </a:lnTo>
                      <a:lnTo>
                        <a:pt x="106" y="21"/>
                      </a:lnTo>
                      <a:lnTo>
                        <a:pt x="120" y="17"/>
                      </a:lnTo>
                      <a:lnTo>
                        <a:pt x="141" y="5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" name="Freeform 243">
                  <a:extLst>
                    <a:ext uri="{FF2B5EF4-FFF2-40B4-BE49-F238E27FC236}">
                      <a16:creationId xmlns:a16="http://schemas.microsoft.com/office/drawing/2014/main" id="{D6DA479A-51E7-4AAF-9D41-2F8984401B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2650" y="4300539"/>
                  <a:ext cx="149225" cy="84138"/>
                </a:xfrm>
                <a:custGeom>
                  <a:avLst/>
                  <a:gdLst>
                    <a:gd name="T0" fmla="*/ 0 w 188"/>
                    <a:gd name="T1" fmla="*/ 103 h 105"/>
                    <a:gd name="T2" fmla="*/ 0 w 188"/>
                    <a:gd name="T3" fmla="*/ 103 h 105"/>
                    <a:gd name="T4" fmla="*/ 6 w 188"/>
                    <a:gd name="T5" fmla="*/ 105 h 105"/>
                    <a:gd name="T6" fmla="*/ 26 w 188"/>
                    <a:gd name="T7" fmla="*/ 105 h 105"/>
                    <a:gd name="T8" fmla="*/ 37 w 188"/>
                    <a:gd name="T9" fmla="*/ 105 h 105"/>
                    <a:gd name="T10" fmla="*/ 52 w 188"/>
                    <a:gd name="T11" fmla="*/ 105 h 105"/>
                    <a:gd name="T12" fmla="*/ 68 w 188"/>
                    <a:gd name="T13" fmla="*/ 102 h 105"/>
                    <a:gd name="T14" fmla="*/ 84 w 188"/>
                    <a:gd name="T15" fmla="*/ 97 h 105"/>
                    <a:gd name="T16" fmla="*/ 84 w 188"/>
                    <a:gd name="T17" fmla="*/ 97 h 105"/>
                    <a:gd name="T18" fmla="*/ 100 w 188"/>
                    <a:gd name="T19" fmla="*/ 90 h 105"/>
                    <a:gd name="T20" fmla="*/ 113 w 188"/>
                    <a:gd name="T21" fmla="*/ 84 h 105"/>
                    <a:gd name="T22" fmla="*/ 125 w 188"/>
                    <a:gd name="T23" fmla="*/ 77 h 105"/>
                    <a:gd name="T24" fmla="*/ 134 w 188"/>
                    <a:gd name="T25" fmla="*/ 69 h 105"/>
                    <a:gd name="T26" fmla="*/ 151 w 188"/>
                    <a:gd name="T27" fmla="*/ 56 h 105"/>
                    <a:gd name="T28" fmla="*/ 162 w 188"/>
                    <a:gd name="T29" fmla="*/ 45 h 105"/>
                    <a:gd name="T30" fmla="*/ 162 w 188"/>
                    <a:gd name="T31" fmla="*/ 45 h 105"/>
                    <a:gd name="T32" fmla="*/ 167 w 188"/>
                    <a:gd name="T33" fmla="*/ 40 h 105"/>
                    <a:gd name="T34" fmla="*/ 172 w 188"/>
                    <a:gd name="T35" fmla="*/ 34 h 105"/>
                    <a:gd name="T36" fmla="*/ 180 w 188"/>
                    <a:gd name="T37" fmla="*/ 17 h 105"/>
                    <a:gd name="T38" fmla="*/ 188 w 188"/>
                    <a:gd name="T39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8" h="105">
                      <a:moveTo>
                        <a:pt x="0" y="103"/>
                      </a:moveTo>
                      <a:lnTo>
                        <a:pt x="0" y="103"/>
                      </a:lnTo>
                      <a:lnTo>
                        <a:pt x="6" y="105"/>
                      </a:lnTo>
                      <a:lnTo>
                        <a:pt x="26" y="105"/>
                      </a:lnTo>
                      <a:lnTo>
                        <a:pt x="37" y="105"/>
                      </a:lnTo>
                      <a:lnTo>
                        <a:pt x="52" y="105"/>
                      </a:lnTo>
                      <a:lnTo>
                        <a:pt x="68" y="102"/>
                      </a:lnTo>
                      <a:lnTo>
                        <a:pt x="84" y="97"/>
                      </a:lnTo>
                      <a:lnTo>
                        <a:pt x="84" y="97"/>
                      </a:lnTo>
                      <a:lnTo>
                        <a:pt x="100" y="90"/>
                      </a:lnTo>
                      <a:lnTo>
                        <a:pt x="113" y="84"/>
                      </a:lnTo>
                      <a:lnTo>
                        <a:pt x="125" y="77"/>
                      </a:lnTo>
                      <a:lnTo>
                        <a:pt x="134" y="69"/>
                      </a:lnTo>
                      <a:lnTo>
                        <a:pt x="151" y="56"/>
                      </a:lnTo>
                      <a:lnTo>
                        <a:pt x="162" y="45"/>
                      </a:lnTo>
                      <a:lnTo>
                        <a:pt x="162" y="45"/>
                      </a:lnTo>
                      <a:lnTo>
                        <a:pt x="167" y="40"/>
                      </a:lnTo>
                      <a:lnTo>
                        <a:pt x="172" y="34"/>
                      </a:lnTo>
                      <a:lnTo>
                        <a:pt x="180" y="17"/>
                      </a:lnTo>
                      <a:lnTo>
                        <a:pt x="18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2" name="Freeform 244">
                  <a:extLst>
                    <a:ext uri="{FF2B5EF4-FFF2-40B4-BE49-F238E27FC236}">
                      <a16:creationId xmlns:a16="http://schemas.microsoft.com/office/drawing/2014/main" id="{087F4D49-F031-4F6B-B9BD-E340A0C63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0438" y="4243389"/>
                  <a:ext cx="165100" cy="49213"/>
                </a:xfrm>
                <a:custGeom>
                  <a:avLst/>
                  <a:gdLst>
                    <a:gd name="T0" fmla="*/ 0 w 208"/>
                    <a:gd name="T1" fmla="*/ 0 h 62"/>
                    <a:gd name="T2" fmla="*/ 0 w 208"/>
                    <a:gd name="T3" fmla="*/ 0 h 62"/>
                    <a:gd name="T4" fmla="*/ 0 w 208"/>
                    <a:gd name="T5" fmla="*/ 2 h 62"/>
                    <a:gd name="T6" fmla="*/ 0 w 208"/>
                    <a:gd name="T7" fmla="*/ 7 h 62"/>
                    <a:gd name="T8" fmla="*/ 2 w 208"/>
                    <a:gd name="T9" fmla="*/ 13 h 62"/>
                    <a:gd name="T10" fmla="*/ 7 w 208"/>
                    <a:gd name="T11" fmla="*/ 20 h 62"/>
                    <a:gd name="T12" fmla="*/ 13 w 208"/>
                    <a:gd name="T13" fmla="*/ 26 h 62"/>
                    <a:gd name="T14" fmla="*/ 21 w 208"/>
                    <a:gd name="T15" fmla="*/ 34 h 62"/>
                    <a:gd name="T16" fmla="*/ 33 w 208"/>
                    <a:gd name="T17" fmla="*/ 41 h 62"/>
                    <a:gd name="T18" fmla="*/ 46 w 208"/>
                    <a:gd name="T19" fmla="*/ 46 h 62"/>
                    <a:gd name="T20" fmla="*/ 46 w 208"/>
                    <a:gd name="T21" fmla="*/ 46 h 62"/>
                    <a:gd name="T22" fmla="*/ 59 w 208"/>
                    <a:gd name="T23" fmla="*/ 50 h 62"/>
                    <a:gd name="T24" fmla="*/ 67 w 208"/>
                    <a:gd name="T25" fmla="*/ 54 h 62"/>
                    <a:gd name="T26" fmla="*/ 78 w 208"/>
                    <a:gd name="T27" fmla="*/ 60 h 62"/>
                    <a:gd name="T28" fmla="*/ 83 w 208"/>
                    <a:gd name="T29" fmla="*/ 62 h 62"/>
                    <a:gd name="T30" fmla="*/ 91 w 208"/>
                    <a:gd name="T31" fmla="*/ 62 h 62"/>
                    <a:gd name="T32" fmla="*/ 123 w 208"/>
                    <a:gd name="T33" fmla="*/ 59 h 62"/>
                    <a:gd name="T34" fmla="*/ 123 w 208"/>
                    <a:gd name="T35" fmla="*/ 59 h 62"/>
                    <a:gd name="T36" fmla="*/ 145 w 208"/>
                    <a:gd name="T37" fmla="*/ 55 h 62"/>
                    <a:gd name="T38" fmla="*/ 162 w 208"/>
                    <a:gd name="T39" fmla="*/ 50 h 62"/>
                    <a:gd name="T40" fmla="*/ 188 w 208"/>
                    <a:gd name="T41" fmla="*/ 42 h 62"/>
                    <a:gd name="T42" fmla="*/ 203 w 208"/>
                    <a:gd name="T43" fmla="*/ 36 h 62"/>
                    <a:gd name="T44" fmla="*/ 208 w 208"/>
                    <a:gd name="T45" fmla="*/ 3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08" h="6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7" y="20"/>
                      </a:lnTo>
                      <a:lnTo>
                        <a:pt x="13" y="26"/>
                      </a:lnTo>
                      <a:lnTo>
                        <a:pt x="21" y="34"/>
                      </a:lnTo>
                      <a:lnTo>
                        <a:pt x="33" y="41"/>
                      </a:lnTo>
                      <a:lnTo>
                        <a:pt x="46" y="46"/>
                      </a:lnTo>
                      <a:lnTo>
                        <a:pt x="46" y="46"/>
                      </a:lnTo>
                      <a:lnTo>
                        <a:pt x="59" y="50"/>
                      </a:lnTo>
                      <a:lnTo>
                        <a:pt x="67" y="54"/>
                      </a:lnTo>
                      <a:lnTo>
                        <a:pt x="78" y="60"/>
                      </a:lnTo>
                      <a:lnTo>
                        <a:pt x="83" y="62"/>
                      </a:lnTo>
                      <a:lnTo>
                        <a:pt x="91" y="62"/>
                      </a:lnTo>
                      <a:lnTo>
                        <a:pt x="123" y="59"/>
                      </a:lnTo>
                      <a:lnTo>
                        <a:pt x="123" y="59"/>
                      </a:lnTo>
                      <a:lnTo>
                        <a:pt x="145" y="55"/>
                      </a:lnTo>
                      <a:lnTo>
                        <a:pt x="162" y="50"/>
                      </a:lnTo>
                      <a:lnTo>
                        <a:pt x="188" y="42"/>
                      </a:lnTo>
                      <a:lnTo>
                        <a:pt x="203" y="36"/>
                      </a:lnTo>
                      <a:lnTo>
                        <a:pt x="208" y="3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3" name="Freeform 245">
                  <a:extLst>
                    <a:ext uri="{FF2B5EF4-FFF2-40B4-BE49-F238E27FC236}">
                      <a16:creationId xmlns:a16="http://schemas.microsoft.com/office/drawing/2014/main" id="{3099A7C5-17E9-48B2-B5CE-0BD0C5138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6475" y="4325939"/>
                  <a:ext cx="185738" cy="69850"/>
                </a:xfrm>
                <a:custGeom>
                  <a:avLst/>
                  <a:gdLst>
                    <a:gd name="T0" fmla="*/ 0 w 233"/>
                    <a:gd name="T1" fmla="*/ 32 h 88"/>
                    <a:gd name="T2" fmla="*/ 0 w 233"/>
                    <a:gd name="T3" fmla="*/ 32 h 88"/>
                    <a:gd name="T4" fmla="*/ 21 w 233"/>
                    <a:gd name="T5" fmla="*/ 54 h 88"/>
                    <a:gd name="T6" fmla="*/ 38 w 233"/>
                    <a:gd name="T7" fmla="*/ 68 h 88"/>
                    <a:gd name="T8" fmla="*/ 45 w 233"/>
                    <a:gd name="T9" fmla="*/ 75 h 88"/>
                    <a:gd name="T10" fmla="*/ 51 w 233"/>
                    <a:gd name="T11" fmla="*/ 78 h 88"/>
                    <a:gd name="T12" fmla="*/ 51 w 233"/>
                    <a:gd name="T13" fmla="*/ 78 h 88"/>
                    <a:gd name="T14" fmla="*/ 66 w 233"/>
                    <a:gd name="T15" fmla="*/ 83 h 88"/>
                    <a:gd name="T16" fmla="*/ 87 w 233"/>
                    <a:gd name="T17" fmla="*/ 86 h 88"/>
                    <a:gd name="T18" fmla="*/ 110 w 233"/>
                    <a:gd name="T19" fmla="*/ 88 h 88"/>
                    <a:gd name="T20" fmla="*/ 121 w 233"/>
                    <a:gd name="T21" fmla="*/ 86 h 88"/>
                    <a:gd name="T22" fmla="*/ 129 w 233"/>
                    <a:gd name="T23" fmla="*/ 84 h 88"/>
                    <a:gd name="T24" fmla="*/ 129 w 233"/>
                    <a:gd name="T25" fmla="*/ 84 h 88"/>
                    <a:gd name="T26" fmla="*/ 149 w 233"/>
                    <a:gd name="T27" fmla="*/ 80 h 88"/>
                    <a:gd name="T28" fmla="*/ 175 w 233"/>
                    <a:gd name="T29" fmla="*/ 73 h 88"/>
                    <a:gd name="T30" fmla="*/ 188 w 233"/>
                    <a:gd name="T31" fmla="*/ 70 h 88"/>
                    <a:gd name="T32" fmla="*/ 199 w 233"/>
                    <a:gd name="T33" fmla="*/ 65 h 88"/>
                    <a:gd name="T34" fmla="*/ 207 w 233"/>
                    <a:gd name="T35" fmla="*/ 60 h 88"/>
                    <a:gd name="T36" fmla="*/ 214 w 233"/>
                    <a:gd name="T37" fmla="*/ 52 h 88"/>
                    <a:gd name="T38" fmla="*/ 214 w 233"/>
                    <a:gd name="T39" fmla="*/ 52 h 88"/>
                    <a:gd name="T40" fmla="*/ 222 w 233"/>
                    <a:gd name="T41" fmla="*/ 34 h 88"/>
                    <a:gd name="T42" fmla="*/ 228 w 233"/>
                    <a:gd name="T43" fmla="*/ 18 h 88"/>
                    <a:gd name="T44" fmla="*/ 233 w 233"/>
                    <a:gd name="T45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33" h="88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21" y="54"/>
                      </a:lnTo>
                      <a:lnTo>
                        <a:pt x="38" y="68"/>
                      </a:lnTo>
                      <a:lnTo>
                        <a:pt x="45" y="75"/>
                      </a:lnTo>
                      <a:lnTo>
                        <a:pt x="51" y="78"/>
                      </a:lnTo>
                      <a:lnTo>
                        <a:pt x="51" y="78"/>
                      </a:lnTo>
                      <a:lnTo>
                        <a:pt x="66" y="83"/>
                      </a:lnTo>
                      <a:lnTo>
                        <a:pt x="87" y="86"/>
                      </a:lnTo>
                      <a:lnTo>
                        <a:pt x="110" y="88"/>
                      </a:lnTo>
                      <a:lnTo>
                        <a:pt x="121" y="86"/>
                      </a:lnTo>
                      <a:lnTo>
                        <a:pt x="129" y="84"/>
                      </a:lnTo>
                      <a:lnTo>
                        <a:pt x="129" y="84"/>
                      </a:lnTo>
                      <a:lnTo>
                        <a:pt x="149" y="80"/>
                      </a:lnTo>
                      <a:lnTo>
                        <a:pt x="175" y="73"/>
                      </a:lnTo>
                      <a:lnTo>
                        <a:pt x="188" y="70"/>
                      </a:lnTo>
                      <a:lnTo>
                        <a:pt x="199" y="65"/>
                      </a:lnTo>
                      <a:lnTo>
                        <a:pt x="207" y="60"/>
                      </a:lnTo>
                      <a:lnTo>
                        <a:pt x="214" y="52"/>
                      </a:lnTo>
                      <a:lnTo>
                        <a:pt x="214" y="52"/>
                      </a:lnTo>
                      <a:lnTo>
                        <a:pt x="222" y="34"/>
                      </a:lnTo>
                      <a:lnTo>
                        <a:pt x="228" y="18"/>
                      </a:lnTo>
                      <a:lnTo>
                        <a:pt x="23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4" name="Freeform 246">
                  <a:extLst>
                    <a:ext uri="{FF2B5EF4-FFF2-40B4-BE49-F238E27FC236}">
                      <a16:creationId xmlns:a16="http://schemas.microsoft.com/office/drawing/2014/main" id="{19AD4AF9-B556-4B01-8696-5697F59E2D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5538" y="4394201"/>
                  <a:ext cx="46038" cy="55563"/>
                </a:xfrm>
                <a:custGeom>
                  <a:avLst/>
                  <a:gdLst>
                    <a:gd name="T0" fmla="*/ 0 w 58"/>
                    <a:gd name="T1" fmla="*/ 5 h 70"/>
                    <a:gd name="T2" fmla="*/ 0 w 58"/>
                    <a:gd name="T3" fmla="*/ 5 h 70"/>
                    <a:gd name="T4" fmla="*/ 0 w 58"/>
                    <a:gd name="T5" fmla="*/ 3 h 70"/>
                    <a:gd name="T6" fmla="*/ 2 w 58"/>
                    <a:gd name="T7" fmla="*/ 2 h 70"/>
                    <a:gd name="T8" fmla="*/ 3 w 58"/>
                    <a:gd name="T9" fmla="*/ 0 h 70"/>
                    <a:gd name="T10" fmla="*/ 6 w 58"/>
                    <a:gd name="T11" fmla="*/ 2 h 70"/>
                    <a:gd name="T12" fmla="*/ 11 w 58"/>
                    <a:gd name="T13" fmla="*/ 3 h 70"/>
                    <a:gd name="T14" fmla="*/ 18 w 58"/>
                    <a:gd name="T15" fmla="*/ 8 h 70"/>
                    <a:gd name="T16" fmla="*/ 26 w 58"/>
                    <a:gd name="T17" fmla="*/ 18 h 70"/>
                    <a:gd name="T18" fmla="*/ 26 w 58"/>
                    <a:gd name="T19" fmla="*/ 18 h 70"/>
                    <a:gd name="T20" fmla="*/ 40 w 58"/>
                    <a:gd name="T21" fmla="*/ 39 h 70"/>
                    <a:gd name="T22" fmla="*/ 52 w 58"/>
                    <a:gd name="T23" fmla="*/ 55 h 70"/>
                    <a:gd name="T24" fmla="*/ 58 w 58"/>
                    <a:gd name="T2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8" h="70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2" y="2"/>
                      </a:lnTo>
                      <a:lnTo>
                        <a:pt x="3" y="0"/>
                      </a:lnTo>
                      <a:lnTo>
                        <a:pt x="6" y="2"/>
                      </a:lnTo>
                      <a:lnTo>
                        <a:pt x="11" y="3"/>
                      </a:lnTo>
                      <a:lnTo>
                        <a:pt x="18" y="8"/>
                      </a:lnTo>
                      <a:lnTo>
                        <a:pt x="26" y="18"/>
                      </a:lnTo>
                      <a:lnTo>
                        <a:pt x="26" y="18"/>
                      </a:lnTo>
                      <a:lnTo>
                        <a:pt x="40" y="39"/>
                      </a:lnTo>
                      <a:lnTo>
                        <a:pt x="52" y="55"/>
                      </a:lnTo>
                      <a:lnTo>
                        <a:pt x="58" y="7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5" name="Freeform 247">
                  <a:extLst>
                    <a:ext uri="{FF2B5EF4-FFF2-40B4-BE49-F238E27FC236}">
                      <a16:creationId xmlns:a16="http://schemas.microsoft.com/office/drawing/2014/main" id="{27508397-54BB-4036-A5A9-7BD7786AC9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2050" y="4371976"/>
                  <a:ext cx="165100" cy="76200"/>
                </a:xfrm>
                <a:custGeom>
                  <a:avLst/>
                  <a:gdLst>
                    <a:gd name="T0" fmla="*/ 5 w 206"/>
                    <a:gd name="T1" fmla="*/ 13 h 96"/>
                    <a:gd name="T2" fmla="*/ 5 w 206"/>
                    <a:gd name="T3" fmla="*/ 13 h 96"/>
                    <a:gd name="T4" fmla="*/ 2 w 206"/>
                    <a:gd name="T5" fmla="*/ 17 h 96"/>
                    <a:gd name="T6" fmla="*/ 0 w 206"/>
                    <a:gd name="T7" fmla="*/ 20 h 96"/>
                    <a:gd name="T8" fmla="*/ 0 w 206"/>
                    <a:gd name="T9" fmla="*/ 25 h 96"/>
                    <a:gd name="T10" fmla="*/ 2 w 206"/>
                    <a:gd name="T11" fmla="*/ 31 h 96"/>
                    <a:gd name="T12" fmla="*/ 6 w 206"/>
                    <a:gd name="T13" fmla="*/ 41 h 96"/>
                    <a:gd name="T14" fmla="*/ 16 w 206"/>
                    <a:gd name="T15" fmla="*/ 52 h 96"/>
                    <a:gd name="T16" fmla="*/ 31 w 206"/>
                    <a:gd name="T17" fmla="*/ 65 h 96"/>
                    <a:gd name="T18" fmla="*/ 31 w 206"/>
                    <a:gd name="T19" fmla="*/ 65 h 96"/>
                    <a:gd name="T20" fmla="*/ 47 w 206"/>
                    <a:gd name="T21" fmla="*/ 78 h 96"/>
                    <a:gd name="T22" fmla="*/ 62 w 206"/>
                    <a:gd name="T23" fmla="*/ 88 h 96"/>
                    <a:gd name="T24" fmla="*/ 75 w 206"/>
                    <a:gd name="T25" fmla="*/ 93 h 96"/>
                    <a:gd name="T26" fmla="*/ 86 w 206"/>
                    <a:gd name="T27" fmla="*/ 96 h 96"/>
                    <a:gd name="T28" fmla="*/ 99 w 206"/>
                    <a:gd name="T29" fmla="*/ 96 h 96"/>
                    <a:gd name="T30" fmla="*/ 112 w 206"/>
                    <a:gd name="T31" fmla="*/ 95 h 96"/>
                    <a:gd name="T32" fmla="*/ 125 w 206"/>
                    <a:gd name="T33" fmla="*/ 91 h 96"/>
                    <a:gd name="T34" fmla="*/ 141 w 206"/>
                    <a:gd name="T35" fmla="*/ 85 h 96"/>
                    <a:gd name="T36" fmla="*/ 141 w 206"/>
                    <a:gd name="T37" fmla="*/ 85 h 96"/>
                    <a:gd name="T38" fmla="*/ 149 w 206"/>
                    <a:gd name="T39" fmla="*/ 82 h 96"/>
                    <a:gd name="T40" fmla="*/ 157 w 206"/>
                    <a:gd name="T41" fmla="*/ 77 h 96"/>
                    <a:gd name="T42" fmla="*/ 170 w 206"/>
                    <a:gd name="T43" fmla="*/ 64 h 96"/>
                    <a:gd name="T44" fmla="*/ 182 w 206"/>
                    <a:gd name="T45" fmla="*/ 51 h 96"/>
                    <a:gd name="T46" fmla="*/ 192 w 206"/>
                    <a:gd name="T47" fmla="*/ 36 h 96"/>
                    <a:gd name="T48" fmla="*/ 198 w 206"/>
                    <a:gd name="T49" fmla="*/ 23 h 96"/>
                    <a:gd name="T50" fmla="*/ 203 w 206"/>
                    <a:gd name="T51" fmla="*/ 12 h 96"/>
                    <a:gd name="T52" fmla="*/ 206 w 206"/>
                    <a:gd name="T53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6" h="96">
                      <a:moveTo>
                        <a:pt x="5" y="13"/>
                      </a:moveTo>
                      <a:lnTo>
                        <a:pt x="5" y="13"/>
                      </a:lnTo>
                      <a:lnTo>
                        <a:pt x="2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31"/>
                      </a:lnTo>
                      <a:lnTo>
                        <a:pt x="6" y="41"/>
                      </a:lnTo>
                      <a:lnTo>
                        <a:pt x="16" y="52"/>
                      </a:lnTo>
                      <a:lnTo>
                        <a:pt x="31" y="65"/>
                      </a:lnTo>
                      <a:lnTo>
                        <a:pt x="31" y="65"/>
                      </a:lnTo>
                      <a:lnTo>
                        <a:pt x="47" y="78"/>
                      </a:lnTo>
                      <a:lnTo>
                        <a:pt x="62" y="88"/>
                      </a:lnTo>
                      <a:lnTo>
                        <a:pt x="75" y="93"/>
                      </a:lnTo>
                      <a:lnTo>
                        <a:pt x="86" y="96"/>
                      </a:lnTo>
                      <a:lnTo>
                        <a:pt x="99" y="96"/>
                      </a:lnTo>
                      <a:lnTo>
                        <a:pt x="112" y="95"/>
                      </a:lnTo>
                      <a:lnTo>
                        <a:pt x="125" y="91"/>
                      </a:lnTo>
                      <a:lnTo>
                        <a:pt x="141" y="85"/>
                      </a:lnTo>
                      <a:lnTo>
                        <a:pt x="141" y="85"/>
                      </a:lnTo>
                      <a:lnTo>
                        <a:pt x="149" y="82"/>
                      </a:lnTo>
                      <a:lnTo>
                        <a:pt x="157" y="77"/>
                      </a:lnTo>
                      <a:lnTo>
                        <a:pt x="170" y="64"/>
                      </a:lnTo>
                      <a:lnTo>
                        <a:pt x="182" y="51"/>
                      </a:lnTo>
                      <a:lnTo>
                        <a:pt x="192" y="36"/>
                      </a:lnTo>
                      <a:lnTo>
                        <a:pt x="198" y="23"/>
                      </a:lnTo>
                      <a:lnTo>
                        <a:pt x="203" y="12"/>
                      </a:lnTo>
                      <a:lnTo>
                        <a:pt x="20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6" name="Freeform 248">
                  <a:extLst>
                    <a:ext uri="{FF2B5EF4-FFF2-40B4-BE49-F238E27FC236}">
                      <a16:creationId xmlns:a16="http://schemas.microsoft.com/office/drawing/2014/main" id="{A710EF3E-953C-4452-B0F1-32853A5CB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3650" y="4254501"/>
                  <a:ext cx="160338" cy="117475"/>
                </a:xfrm>
                <a:custGeom>
                  <a:avLst/>
                  <a:gdLst>
                    <a:gd name="T0" fmla="*/ 1 w 203"/>
                    <a:gd name="T1" fmla="*/ 0 h 149"/>
                    <a:gd name="T2" fmla="*/ 1 w 203"/>
                    <a:gd name="T3" fmla="*/ 0 h 149"/>
                    <a:gd name="T4" fmla="*/ 0 w 203"/>
                    <a:gd name="T5" fmla="*/ 5 h 149"/>
                    <a:gd name="T6" fmla="*/ 0 w 203"/>
                    <a:gd name="T7" fmla="*/ 15 h 149"/>
                    <a:gd name="T8" fmla="*/ 0 w 203"/>
                    <a:gd name="T9" fmla="*/ 28 h 149"/>
                    <a:gd name="T10" fmla="*/ 1 w 203"/>
                    <a:gd name="T11" fmla="*/ 44 h 149"/>
                    <a:gd name="T12" fmla="*/ 3 w 203"/>
                    <a:gd name="T13" fmla="*/ 60 h 149"/>
                    <a:gd name="T14" fmla="*/ 6 w 203"/>
                    <a:gd name="T15" fmla="*/ 76 h 149"/>
                    <a:gd name="T16" fmla="*/ 13 w 203"/>
                    <a:gd name="T17" fmla="*/ 93 h 149"/>
                    <a:gd name="T18" fmla="*/ 16 w 203"/>
                    <a:gd name="T19" fmla="*/ 99 h 149"/>
                    <a:gd name="T20" fmla="*/ 21 w 203"/>
                    <a:gd name="T21" fmla="*/ 104 h 149"/>
                    <a:gd name="T22" fmla="*/ 21 w 203"/>
                    <a:gd name="T23" fmla="*/ 104 h 149"/>
                    <a:gd name="T24" fmla="*/ 39 w 203"/>
                    <a:gd name="T25" fmla="*/ 122 h 149"/>
                    <a:gd name="T26" fmla="*/ 48 w 203"/>
                    <a:gd name="T27" fmla="*/ 130 h 149"/>
                    <a:gd name="T28" fmla="*/ 60 w 203"/>
                    <a:gd name="T29" fmla="*/ 136 h 149"/>
                    <a:gd name="T30" fmla="*/ 71 w 203"/>
                    <a:gd name="T31" fmla="*/ 143 h 149"/>
                    <a:gd name="T32" fmla="*/ 86 w 203"/>
                    <a:gd name="T33" fmla="*/ 146 h 149"/>
                    <a:gd name="T34" fmla="*/ 100 w 203"/>
                    <a:gd name="T35" fmla="*/ 148 h 149"/>
                    <a:gd name="T36" fmla="*/ 118 w 203"/>
                    <a:gd name="T37" fmla="*/ 149 h 149"/>
                    <a:gd name="T38" fmla="*/ 118 w 203"/>
                    <a:gd name="T39" fmla="*/ 149 h 149"/>
                    <a:gd name="T40" fmla="*/ 136 w 203"/>
                    <a:gd name="T41" fmla="*/ 148 h 149"/>
                    <a:gd name="T42" fmla="*/ 152 w 203"/>
                    <a:gd name="T43" fmla="*/ 145 h 149"/>
                    <a:gd name="T44" fmla="*/ 167 w 203"/>
                    <a:gd name="T45" fmla="*/ 141 h 149"/>
                    <a:gd name="T46" fmla="*/ 180 w 203"/>
                    <a:gd name="T47" fmla="*/ 136 h 149"/>
                    <a:gd name="T48" fmla="*/ 196 w 203"/>
                    <a:gd name="T49" fmla="*/ 127 h 149"/>
                    <a:gd name="T50" fmla="*/ 203 w 203"/>
                    <a:gd name="T51" fmla="*/ 123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03" h="149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0" y="28"/>
                      </a:lnTo>
                      <a:lnTo>
                        <a:pt x="1" y="44"/>
                      </a:lnTo>
                      <a:lnTo>
                        <a:pt x="3" y="60"/>
                      </a:lnTo>
                      <a:lnTo>
                        <a:pt x="6" y="76"/>
                      </a:lnTo>
                      <a:lnTo>
                        <a:pt x="13" y="93"/>
                      </a:lnTo>
                      <a:lnTo>
                        <a:pt x="16" y="99"/>
                      </a:lnTo>
                      <a:lnTo>
                        <a:pt x="21" y="104"/>
                      </a:lnTo>
                      <a:lnTo>
                        <a:pt x="21" y="104"/>
                      </a:lnTo>
                      <a:lnTo>
                        <a:pt x="39" y="122"/>
                      </a:lnTo>
                      <a:lnTo>
                        <a:pt x="48" y="130"/>
                      </a:lnTo>
                      <a:lnTo>
                        <a:pt x="60" y="136"/>
                      </a:lnTo>
                      <a:lnTo>
                        <a:pt x="71" y="143"/>
                      </a:lnTo>
                      <a:lnTo>
                        <a:pt x="86" y="146"/>
                      </a:lnTo>
                      <a:lnTo>
                        <a:pt x="100" y="148"/>
                      </a:lnTo>
                      <a:lnTo>
                        <a:pt x="118" y="149"/>
                      </a:lnTo>
                      <a:lnTo>
                        <a:pt x="118" y="149"/>
                      </a:lnTo>
                      <a:lnTo>
                        <a:pt x="136" y="148"/>
                      </a:lnTo>
                      <a:lnTo>
                        <a:pt x="152" y="145"/>
                      </a:lnTo>
                      <a:lnTo>
                        <a:pt x="167" y="141"/>
                      </a:lnTo>
                      <a:lnTo>
                        <a:pt x="180" y="136"/>
                      </a:lnTo>
                      <a:lnTo>
                        <a:pt x="196" y="127"/>
                      </a:lnTo>
                      <a:lnTo>
                        <a:pt x="203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7" name="Freeform 249">
                  <a:extLst>
                    <a:ext uri="{FF2B5EF4-FFF2-40B4-BE49-F238E27FC236}">
                      <a16:creationId xmlns:a16="http://schemas.microsoft.com/office/drawing/2014/main" id="{5CAC5A30-4E1B-419A-9F37-09934EB9B4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9063" y="4387851"/>
                  <a:ext cx="96838" cy="66675"/>
                </a:xfrm>
                <a:custGeom>
                  <a:avLst/>
                  <a:gdLst>
                    <a:gd name="T0" fmla="*/ 0 w 124"/>
                    <a:gd name="T1" fmla="*/ 0 h 84"/>
                    <a:gd name="T2" fmla="*/ 0 w 124"/>
                    <a:gd name="T3" fmla="*/ 0 h 84"/>
                    <a:gd name="T4" fmla="*/ 3 w 124"/>
                    <a:gd name="T5" fmla="*/ 13 h 84"/>
                    <a:gd name="T6" fmla="*/ 7 w 124"/>
                    <a:gd name="T7" fmla="*/ 26 h 84"/>
                    <a:gd name="T8" fmla="*/ 13 w 124"/>
                    <a:gd name="T9" fmla="*/ 39 h 84"/>
                    <a:gd name="T10" fmla="*/ 13 w 124"/>
                    <a:gd name="T11" fmla="*/ 39 h 84"/>
                    <a:gd name="T12" fmla="*/ 21 w 124"/>
                    <a:gd name="T13" fmla="*/ 53 h 84"/>
                    <a:gd name="T14" fmla="*/ 26 w 124"/>
                    <a:gd name="T15" fmla="*/ 60 h 84"/>
                    <a:gd name="T16" fmla="*/ 33 w 124"/>
                    <a:gd name="T17" fmla="*/ 68 h 84"/>
                    <a:gd name="T18" fmla="*/ 39 w 124"/>
                    <a:gd name="T19" fmla="*/ 73 h 84"/>
                    <a:gd name="T20" fmla="*/ 49 w 124"/>
                    <a:gd name="T21" fmla="*/ 79 h 84"/>
                    <a:gd name="T22" fmla="*/ 59 w 124"/>
                    <a:gd name="T23" fmla="*/ 83 h 84"/>
                    <a:gd name="T24" fmla="*/ 72 w 124"/>
                    <a:gd name="T25" fmla="*/ 84 h 84"/>
                    <a:gd name="T26" fmla="*/ 72 w 124"/>
                    <a:gd name="T27" fmla="*/ 84 h 84"/>
                    <a:gd name="T28" fmla="*/ 96 w 124"/>
                    <a:gd name="T29" fmla="*/ 84 h 84"/>
                    <a:gd name="T30" fmla="*/ 112 w 124"/>
                    <a:gd name="T31" fmla="*/ 81 h 84"/>
                    <a:gd name="T32" fmla="*/ 120 w 124"/>
                    <a:gd name="T33" fmla="*/ 79 h 84"/>
                    <a:gd name="T34" fmla="*/ 124 w 124"/>
                    <a:gd name="T35" fmla="*/ 78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4" h="8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3"/>
                      </a:lnTo>
                      <a:lnTo>
                        <a:pt x="7" y="26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21" y="53"/>
                      </a:lnTo>
                      <a:lnTo>
                        <a:pt x="26" y="60"/>
                      </a:lnTo>
                      <a:lnTo>
                        <a:pt x="33" y="68"/>
                      </a:lnTo>
                      <a:lnTo>
                        <a:pt x="39" y="73"/>
                      </a:lnTo>
                      <a:lnTo>
                        <a:pt x="49" y="79"/>
                      </a:lnTo>
                      <a:lnTo>
                        <a:pt x="59" y="83"/>
                      </a:lnTo>
                      <a:lnTo>
                        <a:pt x="72" y="84"/>
                      </a:lnTo>
                      <a:lnTo>
                        <a:pt x="72" y="84"/>
                      </a:lnTo>
                      <a:lnTo>
                        <a:pt x="96" y="84"/>
                      </a:lnTo>
                      <a:lnTo>
                        <a:pt x="112" y="81"/>
                      </a:lnTo>
                      <a:lnTo>
                        <a:pt x="120" y="79"/>
                      </a:lnTo>
                      <a:lnTo>
                        <a:pt x="124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8" name="Freeform 250">
                  <a:extLst>
                    <a:ext uri="{FF2B5EF4-FFF2-40B4-BE49-F238E27FC236}">
                      <a16:creationId xmlns:a16="http://schemas.microsoft.com/office/drawing/2014/main" id="{0AFA98F6-39C3-427C-AAB1-546C5BE8C6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5400" y="4429126"/>
                  <a:ext cx="149225" cy="82550"/>
                </a:xfrm>
                <a:custGeom>
                  <a:avLst/>
                  <a:gdLst>
                    <a:gd name="T0" fmla="*/ 0 w 189"/>
                    <a:gd name="T1" fmla="*/ 0 h 104"/>
                    <a:gd name="T2" fmla="*/ 0 w 189"/>
                    <a:gd name="T3" fmla="*/ 0 h 104"/>
                    <a:gd name="T4" fmla="*/ 3 w 189"/>
                    <a:gd name="T5" fmla="*/ 16 h 104"/>
                    <a:gd name="T6" fmla="*/ 7 w 189"/>
                    <a:gd name="T7" fmla="*/ 34 h 104"/>
                    <a:gd name="T8" fmla="*/ 13 w 189"/>
                    <a:gd name="T9" fmla="*/ 52 h 104"/>
                    <a:gd name="T10" fmla="*/ 21 w 189"/>
                    <a:gd name="T11" fmla="*/ 71 h 104"/>
                    <a:gd name="T12" fmla="*/ 28 w 189"/>
                    <a:gd name="T13" fmla="*/ 81 h 104"/>
                    <a:gd name="T14" fmla="*/ 34 w 189"/>
                    <a:gd name="T15" fmla="*/ 89 h 104"/>
                    <a:gd name="T16" fmla="*/ 42 w 189"/>
                    <a:gd name="T17" fmla="*/ 96 h 104"/>
                    <a:gd name="T18" fmla="*/ 51 w 189"/>
                    <a:gd name="T19" fmla="*/ 101 h 104"/>
                    <a:gd name="T20" fmla="*/ 60 w 189"/>
                    <a:gd name="T21" fmla="*/ 102 h 104"/>
                    <a:gd name="T22" fmla="*/ 72 w 189"/>
                    <a:gd name="T23" fmla="*/ 104 h 104"/>
                    <a:gd name="T24" fmla="*/ 72 w 189"/>
                    <a:gd name="T25" fmla="*/ 104 h 104"/>
                    <a:gd name="T26" fmla="*/ 83 w 189"/>
                    <a:gd name="T27" fmla="*/ 102 h 104"/>
                    <a:gd name="T28" fmla="*/ 94 w 189"/>
                    <a:gd name="T29" fmla="*/ 101 h 104"/>
                    <a:gd name="T30" fmla="*/ 116 w 189"/>
                    <a:gd name="T31" fmla="*/ 94 h 104"/>
                    <a:gd name="T32" fmla="*/ 135 w 189"/>
                    <a:gd name="T33" fmla="*/ 84 h 104"/>
                    <a:gd name="T34" fmla="*/ 153 w 189"/>
                    <a:gd name="T35" fmla="*/ 75 h 104"/>
                    <a:gd name="T36" fmla="*/ 167 w 189"/>
                    <a:gd name="T37" fmla="*/ 63 h 104"/>
                    <a:gd name="T38" fmla="*/ 179 w 189"/>
                    <a:gd name="T39" fmla="*/ 53 h 104"/>
                    <a:gd name="T40" fmla="*/ 189 w 189"/>
                    <a:gd name="T41" fmla="*/ 45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9" h="10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6"/>
                      </a:lnTo>
                      <a:lnTo>
                        <a:pt x="7" y="34"/>
                      </a:lnTo>
                      <a:lnTo>
                        <a:pt x="13" y="52"/>
                      </a:lnTo>
                      <a:lnTo>
                        <a:pt x="21" y="71"/>
                      </a:lnTo>
                      <a:lnTo>
                        <a:pt x="28" y="81"/>
                      </a:lnTo>
                      <a:lnTo>
                        <a:pt x="34" y="89"/>
                      </a:lnTo>
                      <a:lnTo>
                        <a:pt x="42" y="96"/>
                      </a:lnTo>
                      <a:lnTo>
                        <a:pt x="51" y="101"/>
                      </a:lnTo>
                      <a:lnTo>
                        <a:pt x="60" y="102"/>
                      </a:lnTo>
                      <a:lnTo>
                        <a:pt x="72" y="104"/>
                      </a:lnTo>
                      <a:lnTo>
                        <a:pt x="72" y="104"/>
                      </a:lnTo>
                      <a:lnTo>
                        <a:pt x="83" y="102"/>
                      </a:lnTo>
                      <a:lnTo>
                        <a:pt x="94" y="101"/>
                      </a:lnTo>
                      <a:lnTo>
                        <a:pt x="116" y="94"/>
                      </a:lnTo>
                      <a:lnTo>
                        <a:pt x="135" y="84"/>
                      </a:lnTo>
                      <a:lnTo>
                        <a:pt x="153" y="75"/>
                      </a:lnTo>
                      <a:lnTo>
                        <a:pt x="167" y="63"/>
                      </a:lnTo>
                      <a:lnTo>
                        <a:pt x="179" y="53"/>
                      </a:lnTo>
                      <a:lnTo>
                        <a:pt x="189" y="4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9" name="Freeform 251">
                  <a:extLst>
                    <a:ext uri="{FF2B5EF4-FFF2-40B4-BE49-F238E27FC236}">
                      <a16:creationId xmlns:a16="http://schemas.microsoft.com/office/drawing/2014/main" id="{E1EE6D40-4510-43E2-B209-B6FFE5C6C6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6488" y="4202114"/>
                  <a:ext cx="152400" cy="120650"/>
                </a:xfrm>
                <a:custGeom>
                  <a:avLst/>
                  <a:gdLst>
                    <a:gd name="T0" fmla="*/ 11 w 193"/>
                    <a:gd name="T1" fmla="*/ 0 h 153"/>
                    <a:gd name="T2" fmla="*/ 11 w 193"/>
                    <a:gd name="T3" fmla="*/ 0 h 153"/>
                    <a:gd name="T4" fmla="*/ 6 w 193"/>
                    <a:gd name="T5" fmla="*/ 10 h 153"/>
                    <a:gd name="T6" fmla="*/ 1 w 193"/>
                    <a:gd name="T7" fmla="*/ 21 h 153"/>
                    <a:gd name="T8" fmla="*/ 0 w 193"/>
                    <a:gd name="T9" fmla="*/ 36 h 153"/>
                    <a:gd name="T10" fmla="*/ 0 w 193"/>
                    <a:gd name="T11" fmla="*/ 44 h 153"/>
                    <a:gd name="T12" fmla="*/ 1 w 193"/>
                    <a:gd name="T13" fmla="*/ 54 h 153"/>
                    <a:gd name="T14" fmla="*/ 4 w 193"/>
                    <a:gd name="T15" fmla="*/ 62 h 153"/>
                    <a:gd name="T16" fmla="*/ 9 w 193"/>
                    <a:gd name="T17" fmla="*/ 72 h 153"/>
                    <a:gd name="T18" fmla="*/ 16 w 193"/>
                    <a:gd name="T19" fmla="*/ 81 h 153"/>
                    <a:gd name="T20" fmla="*/ 24 w 193"/>
                    <a:gd name="T21" fmla="*/ 91 h 153"/>
                    <a:gd name="T22" fmla="*/ 35 w 193"/>
                    <a:gd name="T23" fmla="*/ 101 h 153"/>
                    <a:gd name="T24" fmla="*/ 50 w 193"/>
                    <a:gd name="T25" fmla="*/ 111 h 153"/>
                    <a:gd name="T26" fmla="*/ 50 w 193"/>
                    <a:gd name="T27" fmla="*/ 111 h 153"/>
                    <a:gd name="T28" fmla="*/ 79 w 193"/>
                    <a:gd name="T29" fmla="*/ 127 h 153"/>
                    <a:gd name="T30" fmla="*/ 102 w 193"/>
                    <a:gd name="T31" fmla="*/ 138 h 153"/>
                    <a:gd name="T32" fmla="*/ 121 w 193"/>
                    <a:gd name="T33" fmla="*/ 146 h 153"/>
                    <a:gd name="T34" fmla="*/ 136 w 193"/>
                    <a:gd name="T35" fmla="*/ 151 h 153"/>
                    <a:gd name="T36" fmla="*/ 149 w 193"/>
                    <a:gd name="T37" fmla="*/ 153 h 153"/>
                    <a:gd name="T38" fmla="*/ 159 w 193"/>
                    <a:gd name="T39" fmla="*/ 153 h 153"/>
                    <a:gd name="T40" fmla="*/ 173 w 193"/>
                    <a:gd name="T41" fmla="*/ 149 h 153"/>
                    <a:gd name="T42" fmla="*/ 173 w 193"/>
                    <a:gd name="T43" fmla="*/ 149 h 153"/>
                    <a:gd name="T44" fmla="*/ 190 w 193"/>
                    <a:gd name="T45" fmla="*/ 145 h 153"/>
                    <a:gd name="T46" fmla="*/ 193 w 193"/>
                    <a:gd name="T47" fmla="*/ 143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3" h="153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6" y="10"/>
                      </a:lnTo>
                      <a:lnTo>
                        <a:pt x="1" y="21"/>
                      </a:lnTo>
                      <a:lnTo>
                        <a:pt x="0" y="36"/>
                      </a:lnTo>
                      <a:lnTo>
                        <a:pt x="0" y="44"/>
                      </a:lnTo>
                      <a:lnTo>
                        <a:pt x="1" y="54"/>
                      </a:lnTo>
                      <a:lnTo>
                        <a:pt x="4" y="62"/>
                      </a:lnTo>
                      <a:lnTo>
                        <a:pt x="9" y="72"/>
                      </a:lnTo>
                      <a:lnTo>
                        <a:pt x="16" y="81"/>
                      </a:lnTo>
                      <a:lnTo>
                        <a:pt x="24" y="91"/>
                      </a:lnTo>
                      <a:lnTo>
                        <a:pt x="35" y="10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79" y="127"/>
                      </a:lnTo>
                      <a:lnTo>
                        <a:pt x="102" y="138"/>
                      </a:lnTo>
                      <a:lnTo>
                        <a:pt x="121" y="146"/>
                      </a:lnTo>
                      <a:lnTo>
                        <a:pt x="136" y="151"/>
                      </a:lnTo>
                      <a:lnTo>
                        <a:pt x="149" y="153"/>
                      </a:lnTo>
                      <a:lnTo>
                        <a:pt x="159" y="153"/>
                      </a:lnTo>
                      <a:lnTo>
                        <a:pt x="173" y="149"/>
                      </a:lnTo>
                      <a:lnTo>
                        <a:pt x="173" y="149"/>
                      </a:lnTo>
                      <a:lnTo>
                        <a:pt x="190" y="145"/>
                      </a:lnTo>
                      <a:lnTo>
                        <a:pt x="193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0" name="Freeform 252">
                  <a:extLst>
                    <a:ext uri="{FF2B5EF4-FFF2-40B4-BE49-F238E27FC236}">
                      <a16:creationId xmlns:a16="http://schemas.microsoft.com/office/drawing/2014/main" id="{10815B40-52F0-40FF-930B-9D6DE6FF1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8088" y="4192589"/>
                  <a:ext cx="160338" cy="66675"/>
                </a:xfrm>
                <a:custGeom>
                  <a:avLst/>
                  <a:gdLst>
                    <a:gd name="T0" fmla="*/ 0 w 201"/>
                    <a:gd name="T1" fmla="*/ 0 h 85"/>
                    <a:gd name="T2" fmla="*/ 0 w 201"/>
                    <a:gd name="T3" fmla="*/ 0 h 85"/>
                    <a:gd name="T4" fmla="*/ 5 w 201"/>
                    <a:gd name="T5" fmla="*/ 13 h 85"/>
                    <a:gd name="T6" fmla="*/ 13 w 201"/>
                    <a:gd name="T7" fmla="*/ 26 h 85"/>
                    <a:gd name="T8" fmla="*/ 23 w 201"/>
                    <a:gd name="T9" fmla="*/ 42 h 85"/>
                    <a:gd name="T10" fmla="*/ 34 w 201"/>
                    <a:gd name="T11" fmla="*/ 57 h 85"/>
                    <a:gd name="T12" fmla="*/ 49 w 201"/>
                    <a:gd name="T13" fmla="*/ 70 h 85"/>
                    <a:gd name="T14" fmla="*/ 57 w 201"/>
                    <a:gd name="T15" fmla="*/ 76 h 85"/>
                    <a:gd name="T16" fmla="*/ 65 w 201"/>
                    <a:gd name="T17" fmla="*/ 80 h 85"/>
                    <a:gd name="T18" fmla="*/ 75 w 201"/>
                    <a:gd name="T19" fmla="*/ 83 h 85"/>
                    <a:gd name="T20" fmla="*/ 84 w 201"/>
                    <a:gd name="T21" fmla="*/ 85 h 85"/>
                    <a:gd name="T22" fmla="*/ 84 w 201"/>
                    <a:gd name="T23" fmla="*/ 85 h 85"/>
                    <a:gd name="T24" fmla="*/ 105 w 201"/>
                    <a:gd name="T25" fmla="*/ 85 h 85"/>
                    <a:gd name="T26" fmla="*/ 125 w 201"/>
                    <a:gd name="T27" fmla="*/ 83 h 85"/>
                    <a:gd name="T28" fmla="*/ 162 w 201"/>
                    <a:gd name="T29" fmla="*/ 78 h 85"/>
                    <a:gd name="T30" fmla="*/ 190 w 201"/>
                    <a:gd name="T31" fmla="*/ 73 h 85"/>
                    <a:gd name="T32" fmla="*/ 201 w 201"/>
                    <a:gd name="T33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1" h="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3"/>
                      </a:lnTo>
                      <a:lnTo>
                        <a:pt x="13" y="26"/>
                      </a:lnTo>
                      <a:lnTo>
                        <a:pt x="23" y="42"/>
                      </a:lnTo>
                      <a:lnTo>
                        <a:pt x="34" y="57"/>
                      </a:lnTo>
                      <a:lnTo>
                        <a:pt x="49" y="70"/>
                      </a:lnTo>
                      <a:lnTo>
                        <a:pt x="57" y="76"/>
                      </a:lnTo>
                      <a:lnTo>
                        <a:pt x="65" y="80"/>
                      </a:lnTo>
                      <a:lnTo>
                        <a:pt x="75" y="83"/>
                      </a:lnTo>
                      <a:lnTo>
                        <a:pt x="84" y="85"/>
                      </a:lnTo>
                      <a:lnTo>
                        <a:pt x="84" y="85"/>
                      </a:lnTo>
                      <a:lnTo>
                        <a:pt x="105" y="85"/>
                      </a:lnTo>
                      <a:lnTo>
                        <a:pt x="125" y="83"/>
                      </a:lnTo>
                      <a:lnTo>
                        <a:pt x="162" y="78"/>
                      </a:lnTo>
                      <a:lnTo>
                        <a:pt x="190" y="73"/>
                      </a:lnTo>
                      <a:lnTo>
                        <a:pt x="201" y="7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1" name="Freeform 253">
                  <a:extLst>
                    <a:ext uri="{FF2B5EF4-FFF2-40B4-BE49-F238E27FC236}">
                      <a16:creationId xmlns:a16="http://schemas.microsoft.com/office/drawing/2014/main" id="{70DE547D-9E15-4C2A-A657-DB68132EF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6338" y="4078289"/>
                  <a:ext cx="171450" cy="79375"/>
                </a:xfrm>
                <a:custGeom>
                  <a:avLst/>
                  <a:gdLst>
                    <a:gd name="T0" fmla="*/ 2 w 216"/>
                    <a:gd name="T1" fmla="*/ 0 h 99"/>
                    <a:gd name="T2" fmla="*/ 2 w 216"/>
                    <a:gd name="T3" fmla="*/ 0 h 99"/>
                    <a:gd name="T4" fmla="*/ 0 w 216"/>
                    <a:gd name="T5" fmla="*/ 8 h 99"/>
                    <a:gd name="T6" fmla="*/ 0 w 216"/>
                    <a:gd name="T7" fmla="*/ 18 h 99"/>
                    <a:gd name="T8" fmla="*/ 3 w 216"/>
                    <a:gd name="T9" fmla="*/ 29 h 99"/>
                    <a:gd name="T10" fmla="*/ 7 w 216"/>
                    <a:gd name="T11" fmla="*/ 36 h 99"/>
                    <a:gd name="T12" fmla="*/ 10 w 216"/>
                    <a:gd name="T13" fmla="*/ 42 h 99"/>
                    <a:gd name="T14" fmla="*/ 16 w 216"/>
                    <a:gd name="T15" fmla="*/ 49 h 99"/>
                    <a:gd name="T16" fmla="*/ 23 w 216"/>
                    <a:gd name="T17" fmla="*/ 57 h 99"/>
                    <a:gd name="T18" fmla="*/ 33 w 216"/>
                    <a:gd name="T19" fmla="*/ 64 h 99"/>
                    <a:gd name="T20" fmla="*/ 44 w 216"/>
                    <a:gd name="T21" fmla="*/ 72 h 99"/>
                    <a:gd name="T22" fmla="*/ 57 w 216"/>
                    <a:gd name="T23" fmla="*/ 78 h 99"/>
                    <a:gd name="T24" fmla="*/ 73 w 216"/>
                    <a:gd name="T25" fmla="*/ 85 h 99"/>
                    <a:gd name="T26" fmla="*/ 73 w 216"/>
                    <a:gd name="T27" fmla="*/ 85 h 99"/>
                    <a:gd name="T28" fmla="*/ 90 w 216"/>
                    <a:gd name="T29" fmla="*/ 91 h 99"/>
                    <a:gd name="T30" fmla="*/ 106 w 216"/>
                    <a:gd name="T31" fmla="*/ 94 h 99"/>
                    <a:gd name="T32" fmla="*/ 120 w 216"/>
                    <a:gd name="T33" fmla="*/ 98 h 99"/>
                    <a:gd name="T34" fmla="*/ 135 w 216"/>
                    <a:gd name="T35" fmla="*/ 99 h 99"/>
                    <a:gd name="T36" fmla="*/ 159 w 216"/>
                    <a:gd name="T37" fmla="*/ 99 h 99"/>
                    <a:gd name="T38" fmla="*/ 179 w 216"/>
                    <a:gd name="T39" fmla="*/ 98 h 99"/>
                    <a:gd name="T40" fmla="*/ 195 w 216"/>
                    <a:gd name="T41" fmla="*/ 94 h 99"/>
                    <a:gd name="T42" fmla="*/ 206 w 216"/>
                    <a:gd name="T43" fmla="*/ 90 h 99"/>
                    <a:gd name="T44" fmla="*/ 216 w 216"/>
                    <a:gd name="T45" fmla="*/ 8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16" h="99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8"/>
                      </a:lnTo>
                      <a:lnTo>
                        <a:pt x="0" y="18"/>
                      </a:lnTo>
                      <a:lnTo>
                        <a:pt x="3" y="29"/>
                      </a:lnTo>
                      <a:lnTo>
                        <a:pt x="7" y="36"/>
                      </a:lnTo>
                      <a:lnTo>
                        <a:pt x="10" y="42"/>
                      </a:lnTo>
                      <a:lnTo>
                        <a:pt x="16" y="49"/>
                      </a:lnTo>
                      <a:lnTo>
                        <a:pt x="23" y="57"/>
                      </a:lnTo>
                      <a:lnTo>
                        <a:pt x="33" y="64"/>
                      </a:lnTo>
                      <a:lnTo>
                        <a:pt x="44" y="72"/>
                      </a:lnTo>
                      <a:lnTo>
                        <a:pt x="57" y="78"/>
                      </a:lnTo>
                      <a:lnTo>
                        <a:pt x="73" y="85"/>
                      </a:lnTo>
                      <a:lnTo>
                        <a:pt x="73" y="85"/>
                      </a:lnTo>
                      <a:lnTo>
                        <a:pt x="90" y="91"/>
                      </a:lnTo>
                      <a:lnTo>
                        <a:pt x="106" y="94"/>
                      </a:lnTo>
                      <a:lnTo>
                        <a:pt x="120" y="98"/>
                      </a:lnTo>
                      <a:lnTo>
                        <a:pt x="135" y="99"/>
                      </a:lnTo>
                      <a:lnTo>
                        <a:pt x="159" y="99"/>
                      </a:lnTo>
                      <a:lnTo>
                        <a:pt x="179" y="98"/>
                      </a:lnTo>
                      <a:lnTo>
                        <a:pt x="195" y="94"/>
                      </a:lnTo>
                      <a:lnTo>
                        <a:pt x="206" y="90"/>
                      </a:lnTo>
                      <a:lnTo>
                        <a:pt x="216" y="8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2" name="Freeform 254">
                  <a:extLst>
                    <a:ext uri="{FF2B5EF4-FFF2-40B4-BE49-F238E27FC236}">
                      <a16:creationId xmlns:a16="http://schemas.microsoft.com/office/drawing/2014/main" id="{EBE6109B-C598-42DE-92C1-0B7ABBEF8C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8388" y="4151314"/>
                  <a:ext cx="169863" cy="55563"/>
                </a:xfrm>
                <a:custGeom>
                  <a:avLst/>
                  <a:gdLst>
                    <a:gd name="T0" fmla="*/ 0 w 215"/>
                    <a:gd name="T1" fmla="*/ 0 h 72"/>
                    <a:gd name="T2" fmla="*/ 0 w 215"/>
                    <a:gd name="T3" fmla="*/ 0 h 72"/>
                    <a:gd name="T4" fmla="*/ 5 w 215"/>
                    <a:gd name="T5" fmla="*/ 12 h 72"/>
                    <a:gd name="T6" fmla="*/ 12 w 215"/>
                    <a:gd name="T7" fmla="*/ 23 h 72"/>
                    <a:gd name="T8" fmla="*/ 20 w 215"/>
                    <a:gd name="T9" fmla="*/ 36 h 72"/>
                    <a:gd name="T10" fmla="*/ 35 w 215"/>
                    <a:gd name="T11" fmla="*/ 49 h 72"/>
                    <a:gd name="T12" fmla="*/ 41 w 215"/>
                    <a:gd name="T13" fmla="*/ 55 h 72"/>
                    <a:gd name="T14" fmla="*/ 51 w 215"/>
                    <a:gd name="T15" fmla="*/ 60 h 72"/>
                    <a:gd name="T16" fmla="*/ 61 w 215"/>
                    <a:gd name="T17" fmla="*/ 65 h 72"/>
                    <a:gd name="T18" fmla="*/ 72 w 215"/>
                    <a:gd name="T19" fmla="*/ 68 h 72"/>
                    <a:gd name="T20" fmla="*/ 85 w 215"/>
                    <a:gd name="T21" fmla="*/ 72 h 72"/>
                    <a:gd name="T22" fmla="*/ 98 w 215"/>
                    <a:gd name="T23" fmla="*/ 72 h 72"/>
                    <a:gd name="T24" fmla="*/ 98 w 215"/>
                    <a:gd name="T25" fmla="*/ 72 h 72"/>
                    <a:gd name="T26" fmla="*/ 112 w 215"/>
                    <a:gd name="T27" fmla="*/ 70 h 72"/>
                    <a:gd name="T28" fmla="*/ 124 w 215"/>
                    <a:gd name="T29" fmla="*/ 68 h 72"/>
                    <a:gd name="T30" fmla="*/ 137 w 215"/>
                    <a:gd name="T31" fmla="*/ 65 h 72"/>
                    <a:gd name="T32" fmla="*/ 148 w 215"/>
                    <a:gd name="T33" fmla="*/ 60 h 72"/>
                    <a:gd name="T34" fmla="*/ 158 w 215"/>
                    <a:gd name="T35" fmla="*/ 54 h 72"/>
                    <a:gd name="T36" fmla="*/ 168 w 215"/>
                    <a:gd name="T37" fmla="*/ 49 h 72"/>
                    <a:gd name="T38" fmla="*/ 186 w 215"/>
                    <a:gd name="T39" fmla="*/ 36 h 72"/>
                    <a:gd name="T40" fmla="*/ 199 w 215"/>
                    <a:gd name="T41" fmla="*/ 23 h 72"/>
                    <a:gd name="T42" fmla="*/ 207 w 215"/>
                    <a:gd name="T43" fmla="*/ 12 h 72"/>
                    <a:gd name="T44" fmla="*/ 215 w 215"/>
                    <a:gd name="T4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15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2"/>
                      </a:lnTo>
                      <a:lnTo>
                        <a:pt x="12" y="23"/>
                      </a:lnTo>
                      <a:lnTo>
                        <a:pt x="20" y="36"/>
                      </a:lnTo>
                      <a:lnTo>
                        <a:pt x="35" y="49"/>
                      </a:lnTo>
                      <a:lnTo>
                        <a:pt x="41" y="55"/>
                      </a:lnTo>
                      <a:lnTo>
                        <a:pt x="51" y="60"/>
                      </a:lnTo>
                      <a:lnTo>
                        <a:pt x="61" y="65"/>
                      </a:lnTo>
                      <a:lnTo>
                        <a:pt x="72" y="68"/>
                      </a:lnTo>
                      <a:lnTo>
                        <a:pt x="85" y="72"/>
                      </a:lnTo>
                      <a:lnTo>
                        <a:pt x="98" y="72"/>
                      </a:lnTo>
                      <a:lnTo>
                        <a:pt x="98" y="72"/>
                      </a:lnTo>
                      <a:lnTo>
                        <a:pt x="112" y="70"/>
                      </a:lnTo>
                      <a:lnTo>
                        <a:pt x="124" y="68"/>
                      </a:lnTo>
                      <a:lnTo>
                        <a:pt x="137" y="65"/>
                      </a:lnTo>
                      <a:lnTo>
                        <a:pt x="148" y="60"/>
                      </a:lnTo>
                      <a:lnTo>
                        <a:pt x="158" y="54"/>
                      </a:lnTo>
                      <a:lnTo>
                        <a:pt x="168" y="49"/>
                      </a:lnTo>
                      <a:lnTo>
                        <a:pt x="186" y="36"/>
                      </a:lnTo>
                      <a:lnTo>
                        <a:pt x="199" y="23"/>
                      </a:lnTo>
                      <a:lnTo>
                        <a:pt x="207" y="12"/>
                      </a:lnTo>
                      <a:lnTo>
                        <a:pt x="21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3" name="Freeform 255">
                  <a:extLst>
                    <a:ext uri="{FF2B5EF4-FFF2-40B4-BE49-F238E27FC236}">
                      <a16:creationId xmlns:a16="http://schemas.microsoft.com/office/drawing/2014/main" id="{AD1DF673-4863-4977-998F-6CEDC6101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6475" y="4089401"/>
                  <a:ext cx="119063" cy="57150"/>
                </a:xfrm>
                <a:custGeom>
                  <a:avLst/>
                  <a:gdLst>
                    <a:gd name="T0" fmla="*/ 0 w 149"/>
                    <a:gd name="T1" fmla="*/ 65 h 73"/>
                    <a:gd name="T2" fmla="*/ 0 w 149"/>
                    <a:gd name="T3" fmla="*/ 65 h 73"/>
                    <a:gd name="T4" fmla="*/ 14 w 149"/>
                    <a:gd name="T5" fmla="*/ 68 h 73"/>
                    <a:gd name="T6" fmla="*/ 30 w 149"/>
                    <a:gd name="T7" fmla="*/ 70 h 73"/>
                    <a:gd name="T8" fmla="*/ 51 w 149"/>
                    <a:gd name="T9" fmla="*/ 73 h 73"/>
                    <a:gd name="T10" fmla="*/ 71 w 149"/>
                    <a:gd name="T11" fmla="*/ 73 h 73"/>
                    <a:gd name="T12" fmla="*/ 92 w 149"/>
                    <a:gd name="T13" fmla="*/ 72 h 73"/>
                    <a:gd name="T14" fmla="*/ 102 w 149"/>
                    <a:gd name="T15" fmla="*/ 70 h 73"/>
                    <a:gd name="T16" fmla="*/ 110 w 149"/>
                    <a:gd name="T17" fmla="*/ 67 h 73"/>
                    <a:gd name="T18" fmla="*/ 116 w 149"/>
                    <a:gd name="T19" fmla="*/ 64 h 73"/>
                    <a:gd name="T20" fmla="*/ 123 w 149"/>
                    <a:gd name="T21" fmla="*/ 59 h 73"/>
                    <a:gd name="T22" fmla="*/ 123 w 149"/>
                    <a:gd name="T23" fmla="*/ 59 h 73"/>
                    <a:gd name="T24" fmla="*/ 133 w 149"/>
                    <a:gd name="T25" fmla="*/ 47 h 73"/>
                    <a:gd name="T26" fmla="*/ 139 w 149"/>
                    <a:gd name="T27" fmla="*/ 38 h 73"/>
                    <a:gd name="T28" fmla="*/ 144 w 149"/>
                    <a:gd name="T29" fmla="*/ 28 h 73"/>
                    <a:gd name="T30" fmla="*/ 146 w 149"/>
                    <a:gd name="T31" fmla="*/ 18 h 73"/>
                    <a:gd name="T32" fmla="*/ 149 w 149"/>
                    <a:gd name="T33" fmla="*/ 5 h 73"/>
                    <a:gd name="T34" fmla="*/ 149 w 149"/>
                    <a:gd name="T35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9" h="73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14" y="68"/>
                      </a:lnTo>
                      <a:lnTo>
                        <a:pt x="30" y="70"/>
                      </a:lnTo>
                      <a:lnTo>
                        <a:pt x="51" y="73"/>
                      </a:lnTo>
                      <a:lnTo>
                        <a:pt x="71" y="73"/>
                      </a:lnTo>
                      <a:lnTo>
                        <a:pt x="92" y="72"/>
                      </a:lnTo>
                      <a:lnTo>
                        <a:pt x="102" y="70"/>
                      </a:lnTo>
                      <a:lnTo>
                        <a:pt x="110" y="67"/>
                      </a:lnTo>
                      <a:lnTo>
                        <a:pt x="116" y="64"/>
                      </a:lnTo>
                      <a:lnTo>
                        <a:pt x="123" y="59"/>
                      </a:lnTo>
                      <a:lnTo>
                        <a:pt x="123" y="59"/>
                      </a:lnTo>
                      <a:lnTo>
                        <a:pt x="133" y="47"/>
                      </a:lnTo>
                      <a:lnTo>
                        <a:pt x="139" y="38"/>
                      </a:lnTo>
                      <a:lnTo>
                        <a:pt x="144" y="28"/>
                      </a:lnTo>
                      <a:lnTo>
                        <a:pt x="146" y="18"/>
                      </a:lnTo>
                      <a:lnTo>
                        <a:pt x="149" y="5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4" name="Freeform 256">
                  <a:extLst>
                    <a:ext uri="{FF2B5EF4-FFF2-40B4-BE49-F238E27FC236}">
                      <a16:creationId xmlns:a16="http://schemas.microsoft.com/office/drawing/2014/main" id="{6956EA74-450A-4871-B42A-9DED6C13F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8863" y="3810001"/>
                  <a:ext cx="138113" cy="112713"/>
                </a:xfrm>
                <a:custGeom>
                  <a:avLst/>
                  <a:gdLst>
                    <a:gd name="T0" fmla="*/ 0 w 176"/>
                    <a:gd name="T1" fmla="*/ 110 h 141"/>
                    <a:gd name="T2" fmla="*/ 0 w 176"/>
                    <a:gd name="T3" fmla="*/ 110 h 141"/>
                    <a:gd name="T4" fmla="*/ 4 w 176"/>
                    <a:gd name="T5" fmla="*/ 116 h 141"/>
                    <a:gd name="T6" fmla="*/ 7 w 176"/>
                    <a:gd name="T7" fmla="*/ 123 h 141"/>
                    <a:gd name="T8" fmla="*/ 15 w 176"/>
                    <a:gd name="T9" fmla="*/ 129 h 141"/>
                    <a:gd name="T10" fmla="*/ 25 w 176"/>
                    <a:gd name="T11" fmla="*/ 136 h 141"/>
                    <a:gd name="T12" fmla="*/ 31 w 176"/>
                    <a:gd name="T13" fmla="*/ 138 h 141"/>
                    <a:gd name="T14" fmla="*/ 38 w 176"/>
                    <a:gd name="T15" fmla="*/ 139 h 141"/>
                    <a:gd name="T16" fmla="*/ 46 w 176"/>
                    <a:gd name="T17" fmla="*/ 141 h 141"/>
                    <a:gd name="T18" fmla="*/ 56 w 176"/>
                    <a:gd name="T19" fmla="*/ 141 h 141"/>
                    <a:gd name="T20" fmla="*/ 67 w 176"/>
                    <a:gd name="T21" fmla="*/ 139 h 141"/>
                    <a:gd name="T22" fmla="*/ 78 w 176"/>
                    <a:gd name="T23" fmla="*/ 136 h 141"/>
                    <a:gd name="T24" fmla="*/ 78 w 176"/>
                    <a:gd name="T25" fmla="*/ 136 h 141"/>
                    <a:gd name="T26" fmla="*/ 90 w 176"/>
                    <a:gd name="T27" fmla="*/ 131 h 141"/>
                    <a:gd name="T28" fmla="*/ 101 w 176"/>
                    <a:gd name="T29" fmla="*/ 125 h 141"/>
                    <a:gd name="T30" fmla="*/ 112 w 176"/>
                    <a:gd name="T31" fmla="*/ 116 h 141"/>
                    <a:gd name="T32" fmla="*/ 122 w 176"/>
                    <a:gd name="T33" fmla="*/ 107 h 141"/>
                    <a:gd name="T34" fmla="*/ 130 w 176"/>
                    <a:gd name="T35" fmla="*/ 97 h 141"/>
                    <a:gd name="T36" fmla="*/ 138 w 176"/>
                    <a:gd name="T37" fmla="*/ 84 h 141"/>
                    <a:gd name="T38" fmla="*/ 151 w 176"/>
                    <a:gd name="T39" fmla="*/ 61 h 141"/>
                    <a:gd name="T40" fmla="*/ 163 w 176"/>
                    <a:gd name="T41" fmla="*/ 39 h 141"/>
                    <a:gd name="T42" fmla="*/ 169 w 176"/>
                    <a:gd name="T43" fmla="*/ 19 h 141"/>
                    <a:gd name="T44" fmla="*/ 176 w 176"/>
                    <a:gd name="T45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6" h="141">
                      <a:moveTo>
                        <a:pt x="0" y="110"/>
                      </a:moveTo>
                      <a:lnTo>
                        <a:pt x="0" y="110"/>
                      </a:lnTo>
                      <a:lnTo>
                        <a:pt x="4" y="116"/>
                      </a:lnTo>
                      <a:lnTo>
                        <a:pt x="7" y="123"/>
                      </a:lnTo>
                      <a:lnTo>
                        <a:pt x="15" y="129"/>
                      </a:lnTo>
                      <a:lnTo>
                        <a:pt x="25" y="136"/>
                      </a:lnTo>
                      <a:lnTo>
                        <a:pt x="31" y="138"/>
                      </a:lnTo>
                      <a:lnTo>
                        <a:pt x="38" y="139"/>
                      </a:lnTo>
                      <a:lnTo>
                        <a:pt x="46" y="141"/>
                      </a:lnTo>
                      <a:lnTo>
                        <a:pt x="56" y="141"/>
                      </a:lnTo>
                      <a:lnTo>
                        <a:pt x="67" y="139"/>
                      </a:lnTo>
                      <a:lnTo>
                        <a:pt x="78" y="136"/>
                      </a:lnTo>
                      <a:lnTo>
                        <a:pt x="78" y="136"/>
                      </a:lnTo>
                      <a:lnTo>
                        <a:pt x="90" y="131"/>
                      </a:lnTo>
                      <a:lnTo>
                        <a:pt x="101" y="125"/>
                      </a:lnTo>
                      <a:lnTo>
                        <a:pt x="112" y="116"/>
                      </a:lnTo>
                      <a:lnTo>
                        <a:pt x="122" y="107"/>
                      </a:lnTo>
                      <a:lnTo>
                        <a:pt x="130" y="97"/>
                      </a:lnTo>
                      <a:lnTo>
                        <a:pt x="138" y="84"/>
                      </a:lnTo>
                      <a:lnTo>
                        <a:pt x="151" y="61"/>
                      </a:lnTo>
                      <a:lnTo>
                        <a:pt x="163" y="39"/>
                      </a:lnTo>
                      <a:lnTo>
                        <a:pt x="169" y="19"/>
                      </a:lnTo>
                      <a:lnTo>
                        <a:pt x="17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5" name="Freeform 257">
                  <a:extLst>
                    <a:ext uri="{FF2B5EF4-FFF2-40B4-BE49-F238E27FC236}">
                      <a16:creationId xmlns:a16="http://schemas.microsoft.com/office/drawing/2014/main" id="{AC739FAE-12B1-4D07-BA5C-53B2453D61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1575" y="3887789"/>
                  <a:ext cx="144463" cy="47625"/>
                </a:xfrm>
                <a:custGeom>
                  <a:avLst/>
                  <a:gdLst>
                    <a:gd name="T0" fmla="*/ 0 w 182"/>
                    <a:gd name="T1" fmla="*/ 19 h 60"/>
                    <a:gd name="T2" fmla="*/ 0 w 182"/>
                    <a:gd name="T3" fmla="*/ 19 h 60"/>
                    <a:gd name="T4" fmla="*/ 2 w 182"/>
                    <a:gd name="T5" fmla="*/ 24 h 60"/>
                    <a:gd name="T6" fmla="*/ 5 w 182"/>
                    <a:gd name="T7" fmla="*/ 29 h 60"/>
                    <a:gd name="T8" fmla="*/ 12 w 182"/>
                    <a:gd name="T9" fmla="*/ 36 h 60"/>
                    <a:gd name="T10" fmla="*/ 20 w 182"/>
                    <a:gd name="T11" fmla="*/ 42 h 60"/>
                    <a:gd name="T12" fmla="*/ 31 w 182"/>
                    <a:gd name="T13" fmla="*/ 49 h 60"/>
                    <a:gd name="T14" fmla="*/ 46 w 182"/>
                    <a:gd name="T15" fmla="*/ 54 h 60"/>
                    <a:gd name="T16" fmla="*/ 65 w 182"/>
                    <a:gd name="T17" fmla="*/ 58 h 60"/>
                    <a:gd name="T18" fmla="*/ 65 w 182"/>
                    <a:gd name="T19" fmla="*/ 58 h 60"/>
                    <a:gd name="T20" fmla="*/ 85 w 182"/>
                    <a:gd name="T21" fmla="*/ 60 h 60"/>
                    <a:gd name="T22" fmla="*/ 101 w 182"/>
                    <a:gd name="T23" fmla="*/ 60 h 60"/>
                    <a:gd name="T24" fmla="*/ 116 w 182"/>
                    <a:gd name="T25" fmla="*/ 57 h 60"/>
                    <a:gd name="T26" fmla="*/ 125 w 182"/>
                    <a:gd name="T27" fmla="*/ 54 h 60"/>
                    <a:gd name="T28" fmla="*/ 135 w 182"/>
                    <a:gd name="T29" fmla="*/ 49 h 60"/>
                    <a:gd name="T30" fmla="*/ 143 w 182"/>
                    <a:gd name="T31" fmla="*/ 44 h 60"/>
                    <a:gd name="T32" fmla="*/ 156 w 182"/>
                    <a:gd name="T33" fmla="*/ 32 h 60"/>
                    <a:gd name="T34" fmla="*/ 156 w 182"/>
                    <a:gd name="T35" fmla="*/ 32 h 60"/>
                    <a:gd name="T36" fmla="*/ 168 w 182"/>
                    <a:gd name="T37" fmla="*/ 21 h 60"/>
                    <a:gd name="T38" fmla="*/ 176 w 182"/>
                    <a:gd name="T39" fmla="*/ 11 h 60"/>
                    <a:gd name="T40" fmla="*/ 182 w 182"/>
                    <a:gd name="T41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2" h="60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2" y="24"/>
                      </a:lnTo>
                      <a:lnTo>
                        <a:pt x="5" y="29"/>
                      </a:lnTo>
                      <a:lnTo>
                        <a:pt x="12" y="36"/>
                      </a:lnTo>
                      <a:lnTo>
                        <a:pt x="20" y="42"/>
                      </a:lnTo>
                      <a:lnTo>
                        <a:pt x="31" y="49"/>
                      </a:lnTo>
                      <a:lnTo>
                        <a:pt x="46" y="54"/>
                      </a:lnTo>
                      <a:lnTo>
                        <a:pt x="65" y="58"/>
                      </a:lnTo>
                      <a:lnTo>
                        <a:pt x="65" y="58"/>
                      </a:lnTo>
                      <a:lnTo>
                        <a:pt x="85" y="60"/>
                      </a:lnTo>
                      <a:lnTo>
                        <a:pt x="101" y="60"/>
                      </a:lnTo>
                      <a:lnTo>
                        <a:pt x="116" y="57"/>
                      </a:lnTo>
                      <a:lnTo>
                        <a:pt x="125" y="54"/>
                      </a:lnTo>
                      <a:lnTo>
                        <a:pt x="135" y="49"/>
                      </a:lnTo>
                      <a:lnTo>
                        <a:pt x="143" y="44"/>
                      </a:lnTo>
                      <a:lnTo>
                        <a:pt x="156" y="32"/>
                      </a:lnTo>
                      <a:lnTo>
                        <a:pt x="156" y="32"/>
                      </a:lnTo>
                      <a:lnTo>
                        <a:pt x="168" y="21"/>
                      </a:lnTo>
                      <a:lnTo>
                        <a:pt x="176" y="11"/>
                      </a:lnTo>
                      <a:lnTo>
                        <a:pt x="18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6" name="Freeform 258">
                  <a:extLst>
                    <a:ext uri="{FF2B5EF4-FFF2-40B4-BE49-F238E27FC236}">
                      <a16:creationId xmlns:a16="http://schemas.microsoft.com/office/drawing/2014/main" id="{99E5F8B3-F9CA-429B-9DC1-BC020235D1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84600" y="3768726"/>
                  <a:ext cx="92075" cy="119063"/>
                </a:xfrm>
                <a:custGeom>
                  <a:avLst/>
                  <a:gdLst>
                    <a:gd name="T0" fmla="*/ 13 w 117"/>
                    <a:gd name="T1" fmla="*/ 0 h 149"/>
                    <a:gd name="T2" fmla="*/ 13 w 117"/>
                    <a:gd name="T3" fmla="*/ 0 h 149"/>
                    <a:gd name="T4" fmla="*/ 8 w 117"/>
                    <a:gd name="T5" fmla="*/ 11 h 149"/>
                    <a:gd name="T6" fmla="*/ 4 w 117"/>
                    <a:gd name="T7" fmla="*/ 24 h 149"/>
                    <a:gd name="T8" fmla="*/ 0 w 117"/>
                    <a:gd name="T9" fmla="*/ 40 h 149"/>
                    <a:gd name="T10" fmla="*/ 0 w 117"/>
                    <a:gd name="T11" fmla="*/ 58 h 149"/>
                    <a:gd name="T12" fmla="*/ 2 w 117"/>
                    <a:gd name="T13" fmla="*/ 68 h 149"/>
                    <a:gd name="T14" fmla="*/ 4 w 117"/>
                    <a:gd name="T15" fmla="*/ 76 h 149"/>
                    <a:gd name="T16" fmla="*/ 7 w 117"/>
                    <a:gd name="T17" fmla="*/ 86 h 149"/>
                    <a:gd name="T18" fmla="*/ 12 w 117"/>
                    <a:gd name="T19" fmla="*/ 94 h 149"/>
                    <a:gd name="T20" fmla="*/ 18 w 117"/>
                    <a:gd name="T21" fmla="*/ 102 h 149"/>
                    <a:gd name="T22" fmla="*/ 26 w 117"/>
                    <a:gd name="T23" fmla="*/ 110 h 149"/>
                    <a:gd name="T24" fmla="*/ 26 w 117"/>
                    <a:gd name="T25" fmla="*/ 110 h 149"/>
                    <a:gd name="T26" fmla="*/ 44 w 117"/>
                    <a:gd name="T27" fmla="*/ 123 h 149"/>
                    <a:gd name="T28" fmla="*/ 62 w 117"/>
                    <a:gd name="T29" fmla="*/ 133 h 149"/>
                    <a:gd name="T30" fmla="*/ 77 w 117"/>
                    <a:gd name="T31" fmla="*/ 139 h 149"/>
                    <a:gd name="T32" fmla="*/ 91 w 117"/>
                    <a:gd name="T33" fmla="*/ 144 h 149"/>
                    <a:gd name="T34" fmla="*/ 111 w 117"/>
                    <a:gd name="T35" fmla="*/ 149 h 149"/>
                    <a:gd name="T36" fmla="*/ 117 w 117"/>
                    <a:gd name="T3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7" h="14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8" y="11"/>
                      </a:lnTo>
                      <a:lnTo>
                        <a:pt x="4" y="24"/>
                      </a:lnTo>
                      <a:lnTo>
                        <a:pt x="0" y="40"/>
                      </a:lnTo>
                      <a:lnTo>
                        <a:pt x="0" y="58"/>
                      </a:lnTo>
                      <a:lnTo>
                        <a:pt x="2" y="68"/>
                      </a:lnTo>
                      <a:lnTo>
                        <a:pt x="4" y="76"/>
                      </a:lnTo>
                      <a:lnTo>
                        <a:pt x="7" y="86"/>
                      </a:lnTo>
                      <a:lnTo>
                        <a:pt x="12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26" y="110"/>
                      </a:lnTo>
                      <a:lnTo>
                        <a:pt x="44" y="123"/>
                      </a:lnTo>
                      <a:lnTo>
                        <a:pt x="62" y="133"/>
                      </a:lnTo>
                      <a:lnTo>
                        <a:pt x="77" y="139"/>
                      </a:lnTo>
                      <a:lnTo>
                        <a:pt x="91" y="144"/>
                      </a:lnTo>
                      <a:lnTo>
                        <a:pt x="111" y="149"/>
                      </a:lnTo>
                      <a:lnTo>
                        <a:pt x="117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7" name="Freeform 259">
                  <a:extLst>
                    <a:ext uri="{FF2B5EF4-FFF2-40B4-BE49-F238E27FC236}">
                      <a16:creationId xmlns:a16="http://schemas.microsoft.com/office/drawing/2014/main" id="{90C5E987-8BE6-488E-9FC6-310E0831E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7788" y="3810001"/>
                  <a:ext cx="87313" cy="141288"/>
                </a:xfrm>
                <a:custGeom>
                  <a:avLst/>
                  <a:gdLst>
                    <a:gd name="T0" fmla="*/ 39 w 111"/>
                    <a:gd name="T1" fmla="*/ 0 h 177"/>
                    <a:gd name="T2" fmla="*/ 39 w 111"/>
                    <a:gd name="T3" fmla="*/ 0 h 177"/>
                    <a:gd name="T4" fmla="*/ 33 w 111"/>
                    <a:gd name="T5" fmla="*/ 3 h 177"/>
                    <a:gd name="T6" fmla="*/ 26 w 111"/>
                    <a:gd name="T7" fmla="*/ 8 h 177"/>
                    <a:gd name="T8" fmla="*/ 20 w 111"/>
                    <a:gd name="T9" fmla="*/ 14 h 177"/>
                    <a:gd name="T10" fmla="*/ 12 w 111"/>
                    <a:gd name="T11" fmla="*/ 24 h 177"/>
                    <a:gd name="T12" fmla="*/ 5 w 111"/>
                    <a:gd name="T13" fmla="*/ 35 h 177"/>
                    <a:gd name="T14" fmla="*/ 2 w 111"/>
                    <a:gd name="T15" fmla="*/ 52 h 177"/>
                    <a:gd name="T16" fmla="*/ 0 w 111"/>
                    <a:gd name="T17" fmla="*/ 61 h 177"/>
                    <a:gd name="T18" fmla="*/ 0 w 111"/>
                    <a:gd name="T19" fmla="*/ 71 h 177"/>
                    <a:gd name="T20" fmla="*/ 0 w 111"/>
                    <a:gd name="T21" fmla="*/ 71 h 177"/>
                    <a:gd name="T22" fmla="*/ 0 w 111"/>
                    <a:gd name="T23" fmla="*/ 103 h 177"/>
                    <a:gd name="T24" fmla="*/ 2 w 111"/>
                    <a:gd name="T25" fmla="*/ 123 h 177"/>
                    <a:gd name="T26" fmla="*/ 3 w 111"/>
                    <a:gd name="T27" fmla="*/ 129 h 177"/>
                    <a:gd name="T28" fmla="*/ 7 w 111"/>
                    <a:gd name="T29" fmla="*/ 138 h 177"/>
                    <a:gd name="T30" fmla="*/ 20 w 111"/>
                    <a:gd name="T31" fmla="*/ 155 h 177"/>
                    <a:gd name="T32" fmla="*/ 20 w 111"/>
                    <a:gd name="T33" fmla="*/ 155 h 177"/>
                    <a:gd name="T34" fmla="*/ 25 w 111"/>
                    <a:gd name="T35" fmla="*/ 160 h 177"/>
                    <a:gd name="T36" fmla="*/ 31 w 111"/>
                    <a:gd name="T37" fmla="*/ 165 h 177"/>
                    <a:gd name="T38" fmla="*/ 44 w 111"/>
                    <a:gd name="T39" fmla="*/ 172 h 177"/>
                    <a:gd name="T40" fmla="*/ 59 w 111"/>
                    <a:gd name="T41" fmla="*/ 175 h 177"/>
                    <a:gd name="T42" fmla="*/ 75 w 111"/>
                    <a:gd name="T43" fmla="*/ 177 h 177"/>
                    <a:gd name="T44" fmla="*/ 88 w 111"/>
                    <a:gd name="T45" fmla="*/ 177 h 177"/>
                    <a:gd name="T46" fmla="*/ 99 w 111"/>
                    <a:gd name="T47" fmla="*/ 177 h 177"/>
                    <a:gd name="T48" fmla="*/ 111 w 111"/>
                    <a:gd name="T49" fmla="*/ 175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1" h="177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3"/>
                      </a:lnTo>
                      <a:lnTo>
                        <a:pt x="26" y="8"/>
                      </a:lnTo>
                      <a:lnTo>
                        <a:pt x="20" y="14"/>
                      </a:lnTo>
                      <a:lnTo>
                        <a:pt x="12" y="24"/>
                      </a:lnTo>
                      <a:lnTo>
                        <a:pt x="5" y="35"/>
                      </a:lnTo>
                      <a:lnTo>
                        <a:pt x="2" y="52"/>
                      </a:lnTo>
                      <a:lnTo>
                        <a:pt x="0" y="61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0" y="103"/>
                      </a:lnTo>
                      <a:lnTo>
                        <a:pt x="2" y="123"/>
                      </a:lnTo>
                      <a:lnTo>
                        <a:pt x="3" y="129"/>
                      </a:lnTo>
                      <a:lnTo>
                        <a:pt x="7" y="138"/>
                      </a:lnTo>
                      <a:lnTo>
                        <a:pt x="20" y="155"/>
                      </a:lnTo>
                      <a:lnTo>
                        <a:pt x="20" y="155"/>
                      </a:lnTo>
                      <a:lnTo>
                        <a:pt x="25" y="160"/>
                      </a:lnTo>
                      <a:lnTo>
                        <a:pt x="31" y="165"/>
                      </a:lnTo>
                      <a:lnTo>
                        <a:pt x="44" y="172"/>
                      </a:lnTo>
                      <a:lnTo>
                        <a:pt x="59" y="175"/>
                      </a:lnTo>
                      <a:lnTo>
                        <a:pt x="75" y="177"/>
                      </a:lnTo>
                      <a:lnTo>
                        <a:pt x="88" y="177"/>
                      </a:lnTo>
                      <a:lnTo>
                        <a:pt x="99" y="177"/>
                      </a:lnTo>
                      <a:lnTo>
                        <a:pt x="111" y="17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8" name="Freeform 260">
                  <a:extLst>
                    <a:ext uri="{FF2B5EF4-FFF2-40B4-BE49-F238E27FC236}">
                      <a16:creationId xmlns:a16="http://schemas.microsoft.com/office/drawing/2014/main" id="{889C7E69-BB58-4A70-A36B-078C2F53E9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9025" y="3727451"/>
                  <a:ext cx="185738" cy="88900"/>
                </a:xfrm>
                <a:custGeom>
                  <a:avLst/>
                  <a:gdLst>
                    <a:gd name="T0" fmla="*/ 0 w 234"/>
                    <a:gd name="T1" fmla="*/ 39 h 110"/>
                    <a:gd name="T2" fmla="*/ 0 w 234"/>
                    <a:gd name="T3" fmla="*/ 39 h 110"/>
                    <a:gd name="T4" fmla="*/ 0 w 234"/>
                    <a:gd name="T5" fmla="*/ 42 h 110"/>
                    <a:gd name="T6" fmla="*/ 4 w 234"/>
                    <a:gd name="T7" fmla="*/ 52 h 110"/>
                    <a:gd name="T8" fmla="*/ 10 w 234"/>
                    <a:gd name="T9" fmla="*/ 63 h 110"/>
                    <a:gd name="T10" fmla="*/ 22 w 234"/>
                    <a:gd name="T11" fmla="*/ 76 h 110"/>
                    <a:gd name="T12" fmla="*/ 33 w 234"/>
                    <a:gd name="T13" fmla="*/ 89 h 110"/>
                    <a:gd name="T14" fmla="*/ 41 w 234"/>
                    <a:gd name="T15" fmla="*/ 94 h 110"/>
                    <a:gd name="T16" fmla="*/ 49 w 234"/>
                    <a:gd name="T17" fmla="*/ 100 h 110"/>
                    <a:gd name="T18" fmla="*/ 59 w 234"/>
                    <a:gd name="T19" fmla="*/ 104 h 110"/>
                    <a:gd name="T20" fmla="*/ 69 w 234"/>
                    <a:gd name="T21" fmla="*/ 107 h 110"/>
                    <a:gd name="T22" fmla="*/ 80 w 234"/>
                    <a:gd name="T23" fmla="*/ 110 h 110"/>
                    <a:gd name="T24" fmla="*/ 91 w 234"/>
                    <a:gd name="T25" fmla="*/ 110 h 110"/>
                    <a:gd name="T26" fmla="*/ 91 w 234"/>
                    <a:gd name="T27" fmla="*/ 110 h 110"/>
                    <a:gd name="T28" fmla="*/ 103 w 234"/>
                    <a:gd name="T29" fmla="*/ 108 h 110"/>
                    <a:gd name="T30" fmla="*/ 116 w 234"/>
                    <a:gd name="T31" fmla="*/ 105 h 110"/>
                    <a:gd name="T32" fmla="*/ 129 w 234"/>
                    <a:gd name="T33" fmla="*/ 99 h 110"/>
                    <a:gd name="T34" fmla="*/ 140 w 234"/>
                    <a:gd name="T35" fmla="*/ 92 h 110"/>
                    <a:gd name="T36" fmla="*/ 153 w 234"/>
                    <a:gd name="T37" fmla="*/ 84 h 110"/>
                    <a:gd name="T38" fmla="*/ 164 w 234"/>
                    <a:gd name="T39" fmla="*/ 74 h 110"/>
                    <a:gd name="T40" fmla="*/ 187 w 234"/>
                    <a:gd name="T41" fmla="*/ 55 h 110"/>
                    <a:gd name="T42" fmla="*/ 207 w 234"/>
                    <a:gd name="T43" fmla="*/ 34 h 110"/>
                    <a:gd name="T44" fmla="*/ 221 w 234"/>
                    <a:gd name="T45" fmla="*/ 18 h 110"/>
                    <a:gd name="T46" fmla="*/ 234 w 234"/>
                    <a:gd name="T47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34" h="110">
                      <a:moveTo>
                        <a:pt x="0" y="39"/>
                      </a:moveTo>
                      <a:lnTo>
                        <a:pt x="0" y="39"/>
                      </a:lnTo>
                      <a:lnTo>
                        <a:pt x="0" y="42"/>
                      </a:lnTo>
                      <a:lnTo>
                        <a:pt x="4" y="52"/>
                      </a:lnTo>
                      <a:lnTo>
                        <a:pt x="10" y="63"/>
                      </a:lnTo>
                      <a:lnTo>
                        <a:pt x="22" y="76"/>
                      </a:lnTo>
                      <a:lnTo>
                        <a:pt x="33" y="89"/>
                      </a:lnTo>
                      <a:lnTo>
                        <a:pt x="41" y="94"/>
                      </a:lnTo>
                      <a:lnTo>
                        <a:pt x="49" y="100"/>
                      </a:lnTo>
                      <a:lnTo>
                        <a:pt x="59" y="104"/>
                      </a:lnTo>
                      <a:lnTo>
                        <a:pt x="69" y="107"/>
                      </a:lnTo>
                      <a:lnTo>
                        <a:pt x="80" y="110"/>
                      </a:lnTo>
                      <a:lnTo>
                        <a:pt x="91" y="110"/>
                      </a:lnTo>
                      <a:lnTo>
                        <a:pt x="91" y="110"/>
                      </a:lnTo>
                      <a:lnTo>
                        <a:pt x="103" y="108"/>
                      </a:lnTo>
                      <a:lnTo>
                        <a:pt x="116" y="105"/>
                      </a:lnTo>
                      <a:lnTo>
                        <a:pt x="129" y="99"/>
                      </a:lnTo>
                      <a:lnTo>
                        <a:pt x="140" y="92"/>
                      </a:lnTo>
                      <a:lnTo>
                        <a:pt x="153" y="84"/>
                      </a:lnTo>
                      <a:lnTo>
                        <a:pt x="164" y="74"/>
                      </a:lnTo>
                      <a:lnTo>
                        <a:pt x="187" y="55"/>
                      </a:lnTo>
                      <a:lnTo>
                        <a:pt x="207" y="34"/>
                      </a:lnTo>
                      <a:lnTo>
                        <a:pt x="221" y="18"/>
                      </a:lnTo>
                      <a:lnTo>
                        <a:pt x="23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59" name="Freeform 261">
                  <a:extLst>
                    <a:ext uri="{FF2B5EF4-FFF2-40B4-BE49-F238E27FC236}">
                      <a16:creationId xmlns:a16="http://schemas.microsoft.com/office/drawing/2014/main" id="{79F08221-3345-440D-9155-F4F1B9211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5238" y="3660776"/>
                  <a:ext cx="133350" cy="117475"/>
                </a:xfrm>
                <a:custGeom>
                  <a:avLst/>
                  <a:gdLst>
                    <a:gd name="T0" fmla="*/ 0 w 169"/>
                    <a:gd name="T1" fmla="*/ 0 h 148"/>
                    <a:gd name="T2" fmla="*/ 0 w 169"/>
                    <a:gd name="T3" fmla="*/ 0 h 148"/>
                    <a:gd name="T4" fmla="*/ 0 w 169"/>
                    <a:gd name="T5" fmla="*/ 5 h 148"/>
                    <a:gd name="T6" fmla="*/ 0 w 169"/>
                    <a:gd name="T7" fmla="*/ 15 h 148"/>
                    <a:gd name="T8" fmla="*/ 0 w 169"/>
                    <a:gd name="T9" fmla="*/ 28 h 148"/>
                    <a:gd name="T10" fmla="*/ 2 w 169"/>
                    <a:gd name="T11" fmla="*/ 44 h 148"/>
                    <a:gd name="T12" fmla="*/ 7 w 169"/>
                    <a:gd name="T13" fmla="*/ 60 h 148"/>
                    <a:gd name="T14" fmla="*/ 12 w 169"/>
                    <a:gd name="T15" fmla="*/ 70 h 148"/>
                    <a:gd name="T16" fmla="*/ 18 w 169"/>
                    <a:gd name="T17" fmla="*/ 80 h 148"/>
                    <a:gd name="T18" fmla="*/ 25 w 169"/>
                    <a:gd name="T19" fmla="*/ 90 h 148"/>
                    <a:gd name="T20" fmla="*/ 34 w 169"/>
                    <a:gd name="T21" fmla="*/ 98 h 148"/>
                    <a:gd name="T22" fmla="*/ 46 w 169"/>
                    <a:gd name="T23" fmla="*/ 107 h 148"/>
                    <a:gd name="T24" fmla="*/ 59 w 169"/>
                    <a:gd name="T25" fmla="*/ 117 h 148"/>
                    <a:gd name="T26" fmla="*/ 59 w 169"/>
                    <a:gd name="T27" fmla="*/ 117 h 148"/>
                    <a:gd name="T28" fmla="*/ 86 w 169"/>
                    <a:gd name="T29" fmla="*/ 132 h 148"/>
                    <a:gd name="T30" fmla="*/ 109 w 169"/>
                    <a:gd name="T31" fmla="*/ 141 h 148"/>
                    <a:gd name="T32" fmla="*/ 127 w 169"/>
                    <a:gd name="T33" fmla="*/ 146 h 148"/>
                    <a:gd name="T34" fmla="*/ 143 w 169"/>
                    <a:gd name="T35" fmla="*/ 148 h 148"/>
                    <a:gd name="T36" fmla="*/ 155 w 169"/>
                    <a:gd name="T37" fmla="*/ 148 h 148"/>
                    <a:gd name="T38" fmla="*/ 163 w 169"/>
                    <a:gd name="T39" fmla="*/ 146 h 148"/>
                    <a:gd name="T40" fmla="*/ 169 w 169"/>
                    <a:gd name="T41" fmla="*/ 143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69" h="14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0" y="28"/>
                      </a:lnTo>
                      <a:lnTo>
                        <a:pt x="2" y="44"/>
                      </a:lnTo>
                      <a:lnTo>
                        <a:pt x="7" y="60"/>
                      </a:lnTo>
                      <a:lnTo>
                        <a:pt x="12" y="70"/>
                      </a:lnTo>
                      <a:lnTo>
                        <a:pt x="18" y="80"/>
                      </a:lnTo>
                      <a:lnTo>
                        <a:pt x="25" y="90"/>
                      </a:lnTo>
                      <a:lnTo>
                        <a:pt x="34" y="98"/>
                      </a:lnTo>
                      <a:lnTo>
                        <a:pt x="46" y="107"/>
                      </a:lnTo>
                      <a:lnTo>
                        <a:pt x="59" y="117"/>
                      </a:lnTo>
                      <a:lnTo>
                        <a:pt x="59" y="117"/>
                      </a:lnTo>
                      <a:lnTo>
                        <a:pt x="86" y="132"/>
                      </a:lnTo>
                      <a:lnTo>
                        <a:pt x="109" y="141"/>
                      </a:lnTo>
                      <a:lnTo>
                        <a:pt x="127" y="146"/>
                      </a:lnTo>
                      <a:lnTo>
                        <a:pt x="143" y="148"/>
                      </a:lnTo>
                      <a:lnTo>
                        <a:pt x="155" y="148"/>
                      </a:lnTo>
                      <a:lnTo>
                        <a:pt x="163" y="146"/>
                      </a:lnTo>
                      <a:lnTo>
                        <a:pt x="169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0" name="Freeform 262">
                  <a:extLst>
                    <a:ext uri="{FF2B5EF4-FFF2-40B4-BE49-F238E27FC236}">
                      <a16:creationId xmlns:a16="http://schemas.microsoft.com/office/drawing/2014/main" id="{D3CBC7FD-3BFA-4651-852D-A285A51444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2238" y="3738564"/>
                  <a:ext cx="52388" cy="149225"/>
                </a:xfrm>
                <a:custGeom>
                  <a:avLst/>
                  <a:gdLst>
                    <a:gd name="T0" fmla="*/ 67 w 67"/>
                    <a:gd name="T1" fmla="*/ 0 h 188"/>
                    <a:gd name="T2" fmla="*/ 67 w 67"/>
                    <a:gd name="T3" fmla="*/ 0 h 188"/>
                    <a:gd name="T4" fmla="*/ 58 w 67"/>
                    <a:gd name="T5" fmla="*/ 1 h 188"/>
                    <a:gd name="T6" fmla="*/ 49 w 67"/>
                    <a:gd name="T7" fmla="*/ 5 h 188"/>
                    <a:gd name="T8" fmla="*/ 37 w 67"/>
                    <a:gd name="T9" fmla="*/ 11 h 188"/>
                    <a:gd name="T10" fmla="*/ 26 w 67"/>
                    <a:gd name="T11" fmla="*/ 22 h 188"/>
                    <a:gd name="T12" fmla="*/ 21 w 67"/>
                    <a:gd name="T13" fmla="*/ 30 h 188"/>
                    <a:gd name="T14" fmla="*/ 16 w 67"/>
                    <a:gd name="T15" fmla="*/ 39 h 188"/>
                    <a:gd name="T16" fmla="*/ 11 w 67"/>
                    <a:gd name="T17" fmla="*/ 50 h 188"/>
                    <a:gd name="T18" fmla="*/ 6 w 67"/>
                    <a:gd name="T19" fmla="*/ 61 h 188"/>
                    <a:gd name="T20" fmla="*/ 3 w 67"/>
                    <a:gd name="T21" fmla="*/ 74 h 188"/>
                    <a:gd name="T22" fmla="*/ 2 w 67"/>
                    <a:gd name="T23" fmla="*/ 91 h 188"/>
                    <a:gd name="T24" fmla="*/ 2 w 67"/>
                    <a:gd name="T25" fmla="*/ 91 h 188"/>
                    <a:gd name="T26" fmla="*/ 0 w 67"/>
                    <a:gd name="T27" fmla="*/ 107 h 188"/>
                    <a:gd name="T28" fmla="*/ 2 w 67"/>
                    <a:gd name="T29" fmla="*/ 120 h 188"/>
                    <a:gd name="T30" fmla="*/ 3 w 67"/>
                    <a:gd name="T31" fmla="*/ 133 h 188"/>
                    <a:gd name="T32" fmla="*/ 8 w 67"/>
                    <a:gd name="T33" fmla="*/ 143 h 188"/>
                    <a:gd name="T34" fmla="*/ 13 w 67"/>
                    <a:gd name="T35" fmla="*/ 152 h 188"/>
                    <a:gd name="T36" fmla="*/ 18 w 67"/>
                    <a:gd name="T37" fmla="*/ 160 h 188"/>
                    <a:gd name="T38" fmla="*/ 24 w 67"/>
                    <a:gd name="T39" fmla="*/ 167 h 188"/>
                    <a:gd name="T40" fmla="*/ 31 w 67"/>
                    <a:gd name="T41" fmla="*/ 173 h 188"/>
                    <a:gd name="T42" fmla="*/ 44 w 67"/>
                    <a:gd name="T43" fmla="*/ 180 h 188"/>
                    <a:gd name="T44" fmla="*/ 55 w 67"/>
                    <a:gd name="T45" fmla="*/ 185 h 188"/>
                    <a:gd name="T46" fmla="*/ 67 w 67"/>
                    <a:gd name="T47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7" h="188">
                      <a:moveTo>
                        <a:pt x="67" y="0"/>
                      </a:moveTo>
                      <a:lnTo>
                        <a:pt x="67" y="0"/>
                      </a:lnTo>
                      <a:lnTo>
                        <a:pt x="58" y="1"/>
                      </a:lnTo>
                      <a:lnTo>
                        <a:pt x="49" y="5"/>
                      </a:lnTo>
                      <a:lnTo>
                        <a:pt x="37" y="11"/>
                      </a:lnTo>
                      <a:lnTo>
                        <a:pt x="26" y="22"/>
                      </a:lnTo>
                      <a:lnTo>
                        <a:pt x="21" y="30"/>
                      </a:lnTo>
                      <a:lnTo>
                        <a:pt x="16" y="39"/>
                      </a:lnTo>
                      <a:lnTo>
                        <a:pt x="11" y="50"/>
                      </a:lnTo>
                      <a:lnTo>
                        <a:pt x="6" y="61"/>
                      </a:lnTo>
                      <a:lnTo>
                        <a:pt x="3" y="74"/>
                      </a:lnTo>
                      <a:lnTo>
                        <a:pt x="2" y="91"/>
                      </a:lnTo>
                      <a:lnTo>
                        <a:pt x="2" y="91"/>
                      </a:lnTo>
                      <a:lnTo>
                        <a:pt x="0" y="107"/>
                      </a:lnTo>
                      <a:lnTo>
                        <a:pt x="2" y="120"/>
                      </a:lnTo>
                      <a:lnTo>
                        <a:pt x="3" y="133"/>
                      </a:lnTo>
                      <a:lnTo>
                        <a:pt x="8" y="143"/>
                      </a:lnTo>
                      <a:lnTo>
                        <a:pt x="13" y="152"/>
                      </a:lnTo>
                      <a:lnTo>
                        <a:pt x="18" y="160"/>
                      </a:lnTo>
                      <a:lnTo>
                        <a:pt x="24" y="167"/>
                      </a:lnTo>
                      <a:lnTo>
                        <a:pt x="31" y="173"/>
                      </a:lnTo>
                      <a:lnTo>
                        <a:pt x="44" y="180"/>
                      </a:lnTo>
                      <a:lnTo>
                        <a:pt x="55" y="185"/>
                      </a:lnTo>
                      <a:lnTo>
                        <a:pt x="67" y="18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1" name="Freeform 263">
                  <a:extLst>
                    <a:ext uri="{FF2B5EF4-FFF2-40B4-BE49-F238E27FC236}">
                      <a16:creationId xmlns:a16="http://schemas.microsoft.com/office/drawing/2014/main" id="{4803521D-60D4-47CB-9732-9C40D5CC11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9388" y="3640139"/>
                  <a:ext cx="63500" cy="144463"/>
                </a:xfrm>
                <a:custGeom>
                  <a:avLst/>
                  <a:gdLst>
                    <a:gd name="T0" fmla="*/ 80 w 80"/>
                    <a:gd name="T1" fmla="*/ 0 h 182"/>
                    <a:gd name="T2" fmla="*/ 80 w 80"/>
                    <a:gd name="T3" fmla="*/ 0 h 182"/>
                    <a:gd name="T4" fmla="*/ 69 w 80"/>
                    <a:gd name="T5" fmla="*/ 5 h 182"/>
                    <a:gd name="T6" fmla="*/ 59 w 80"/>
                    <a:gd name="T7" fmla="*/ 10 h 182"/>
                    <a:gd name="T8" fmla="*/ 46 w 80"/>
                    <a:gd name="T9" fmla="*/ 18 h 182"/>
                    <a:gd name="T10" fmla="*/ 31 w 80"/>
                    <a:gd name="T11" fmla="*/ 29 h 182"/>
                    <a:gd name="T12" fmla="*/ 18 w 80"/>
                    <a:gd name="T13" fmla="*/ 42 h 182"/>
                    <a:gd name="T14" fmla="*/ 13 w 80"/>
                    <a:gd name="T15" fmla="*/ 51 h 182"/>
                    <a:gd name="T16" fmla="*/ 9 w 80"/>
                    <a:gd name="T17" fmla="*/ 59 h 182"/>
                    <a:gd name="T18" fmla="*/ 5 w 80"/>
                    <a:gd name="T19" fmla="*/ 68 h 182"/>
                    <a:gd name="T20" fmla="*/ 2 w 80"/>
                    <a:gd name="T21" fmla="*/ 78 h 182"/>
                    <a:gd name="T22" fmla="*/ 2 w 80"/>
                    <a:gd name="T23" fmla="*/ 78 h 182"/>
                    <a:gd name="T24" fmla="*/ 0 w 80"/>
                    <a:gd name="T25" fmla="*/ 88 h 182"/>
                    <a:gd name="T26" fmla="*/ 0 w 80"/>
                    <a:gd name="T27" fmla="*/ 98 h 182"/>
                    <a:gd name="T28" fmla="*/ 2 w 80"/>
                    <a:gd name="T29" fmla="*/ 107 h 182"/>
                    <a:gd name="T30" fmla="*/ 4 w 80"/>
                    <a:gd name="T31" fmla="*/ 117 h 182"/>
                    <a:gd name="T32" fmla="*/ 9 w 80"/>
                    <a:gd name="T33" fmla="*/ 132 h 182"/>
                    <a:gd name="T34" fmla="*/ 17 w 80"/>
                    <a:gd name="T35" fmla="*/ 146 h 182"/>
                    <a:gd name="T36" fmla="*/ 25 w 80"/>
                    <a:gd name="T37" fmla="*/ 158 h 182"/>
                    <a:gd name="T38" fmla="*/ 35 w 80"/>
                    <a:gd name="T39" fmla="*/ 166 h 182"/>
                    <a:gd name="T40" fmla="*/ 43 w 80"/>
                    <a:gd name="T41" fmla="*/ 172 h 182"/>
                    <a:gd name="T42" fmla="*/ 48 w 80"/>
                    <a:gd name="T43" fmla="*/ 176 h 182"/>
                    <a:gd name="T44" fmla="*/ 61 w 80"/>
                    <a:gd name="T45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0" h="182">
                      <a:moveTo>
                        <a:pt x="80" y="0"/>
                      </a:moveTo>
                      <a:lnTo>
                        <a:pt x="80" y="0"/>
                      </a:lnTo>
                      <a:lnTo>
                        <a:pt x="69" y="5"/>
                      </a:lnTo>
                      <a:lnTo>
                        <a:pt x="59" y="10"/>
                      </a:lnTo>
                      <a:lnTo>
                        <a:pt x="46" y="18"/>
                      </a:lnTo>
                      <a:lnTo>
                        <a:pt x="31" y="29"/>
                      </a:lnTo>
                      <a:lnTo>
                        <a:pt x="18" y="42"/>
                      </a:lnTo>
                      <a:lnTo>
                        <a:pt x="13" y="51"/>
                      </a:lnTo>
                      <a:lnTo>
                        <a:pt x="9" y="59"/>
                      </a:lnTo>
                      <a:lnTo>
                        <a:pt x="5" y="68"/>
                      </a:lnTo>
                      <a:lnTo>
                        <a:pt x="2" y="78"/>
                      </a:lnTo>
                      <a:lnTo>
                        <a:pt x="2" y="78"/>
                      </a:lnTo>
                      <a:lnTo>
                        <a:pt x="0" y="88"/>
                      </a:lnTo>
                      <a:lnTo>
                        <a:pt x="0" y="98"/>
                      </a:lnTo>
                      <a:lnTo>
                        <a:pt x="2" y="107"/>
                      </a:lnTo>
                      <a:lnTo>
                        <a:pt x="4" y="117"/>
                      </a:lnTo>
                      <a:lnTo>
                        <a:pt x="9" y="132"/>
                      </a:lnTo>
                      <a:lnTo>
                        <a:pt x="17" y="146"/>
                      </a:lnTo>
                      <a:lnTo>
                        <a:pt x="25" y="158"/>
                      </a:lnTo>
                      <a:lnTo>
                        <a:pt x="35" y="166"/>
                      </a:lnTo>
                      <a:lnTo>
                        <a:pt x="43" y="172"/>
                      </a:lnTo>
                      <a:lnTo>
                        <a:pt x="48" y="176"/>
                      </a:lnTo>
                      <a:lnTo>
                        <a:pt x="61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2" name="Freeform 264">
                  <a:extLst>
                    <a:ext uri="{FF2B5EF4-FFF2-40B4-BE49-F238E27FC236}">
                      <a16:creationId xmlns:a16="http://schemas.microsoft.com/office/drawing/2014/main" id="{C26FD847-3D35-4130-8912-F8255280E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713" y="3630614"/>
                  <a:ext cx="57150" cy="71438"/>
                </a:xfrm>
                <a:custGeom>
                  <a:avLst/>
                  <a:gdLst>
                    <a:gd name="T0" fmla="*/ 0 w 71"/>
                    <a:gd name="T1" fmla="*/ 0 h 91"/>
                    <a:gd name="T2" fmla="*/ 0 w 71"/>
                    <a:gd name="T3" fmla="*/ 0 h 91"/>
                    <a:gd name="T4" fmla="*/ 0 w 71"/>
                    <a:gd name="T5" fmla="*/ 5 h 91"/>
                    <a:gd name="T6" fmla="*/ 3 w 71"/>
                    <a:gd name="T7" fmla="*/ 17 h 91"/>
                    <a:gd name="T8" fmla="*/ 11 w 71"/>
                    <a:gd name="T9" fmla="*/ 36 h 91"/>
                    <a:gd name="T10" fmla="*/ 17 w 71"/>
                    <a:gd name="T11" fmla="*/ 47 h 91"/>
                    <a:gd name="T12" fmla="*/ 26 w 71"/>
                    <a:gd name="T13" fmla="*/ 59 h 91"/>
                    <a:gd name="T14" fmla="*/ 26 w 71"/>
                    <a:gd name="T15" fmla="*/ 59 h 91"/>
                    <a:gd name="T16" fmla="*/ 34 w 71"/>
                    <a:gd name="T17" fmla="*/ 70 h 91"/>
                    <a:gd name="T18" fmla="*/ 43 w 71"/>
                    <a:gd name="T19" fmla="*/ 78 h 91"/>
                    <a:gd name="T20" fmla="*/ 50 w 71"/>
                    <a:gd name="T21" fmla="*/ 83 h 91"/>
                    <a:gd name="T22" fmla="*/ 58 w 71"/>
                    <a:gd name="T23" fmla="*/ 88 h 91"/>
                    <a:gd name="T24" fmla="*/ 68 w 71"/>
                    <a:gd name="T25" fmla="*/ 91 h 91"/>
                    <a:gd name="T26" fmla="*/ 71 w 71"/>
                    <a:gd name="T27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1" h="9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3" y="17"/>
                      </a:lnTo>
                      <a:lnTo>
                        <a:pt x="11" y="36"/>
                      </a:lnTo>
                      <a:lnTo>
                        <a:pt x="17" y="47"/>
                      </a:lnTo>
                      <a:lnTo>
                        <a:pt x="26" y="59"/>
                      </a:lnTo>
                      <a:lnTo>
                        <a:pt x="26" y="59"/>
                      </a:lnTo>
                      <a:lnTo>
                        <a:pt x="34" y="70"/>
                      </a:lnTo>
                      <a:lnTo>
                        <a:pt x="43" y="78"/>
                      </a:lnTo>
                      <a:lnTo>
                        <a:pt x="50" y="83"/>
                      </a:lnTo>
                      <a:lnTo>
                        <a:pt x="58" y="88"/>
                      </a:lnTo>
                      <a:lnTo>
                        <a:pt x="68" y="91"/>
                      </a:lnTo>
                      <a:lnTo>
                        <a:pt x="71" y="9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3" name="Freeform 265">
                  <a:extLst>
                    <a:ext uri="{FF2B5EF4-FFF2-40B4-BE49-F238E27FC236}">
                      <a16:creationId xmlns:a16="http://schemas.microsoft.com/office/drawing/2014/main" id="{02FFE415-F3FD-4A6D-9742-772BEC6D07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5400" y="3536951"/>
                  <a:ext cx="155575" cy="96838"/>
                </a:xfrm>
                <a:custGeom>
                  <a:avLst/>
                  <a:gdLst>
                    <a:gd name="T0" fmla="*/ 0 w 195"/>
                    <a:gd name="T1" fmla="*/ 104 h 122"/>
                    <a:gd name="T2" fmla="*/ 0 w 195"/>
                    <a:gd name="T3" fmla="*/ 104 h 122"/>
                    <a:gd name="T4" fmla="*/ 13 w 195"/>
                    <a:gd name="T5" fmla="*/ 109 h 122"/>
                    <a:gd name="T6" fmla="*/ 26 w 195"/>
                    <a:gd name="T7" fmla="*/ 116 h 122"/>
                    <a:gd name="T8" fmla="*/ 42 w 195"/>
                    <a:gd name="T9" fmla="*/ 119 h 122"/>
                    <a:gd name="T10" fmla="*/ 62 w 195"/>
                    <a:gd name="T11" fmla="*/ 122 h 122"/>
                    <a:gd name="T12" fmla="*/ 73 w 195"/>
                    <a:gd name="T13" fmla="*/ 122 h 122"/>
                    <a:gd name="T14" fmla="*/ 83 w 195"/>
                    <a:gd name="T15" fmla="*/ 121 h 122"/>
                    <a:gd name="T16" fmla="*/ 94 w 195"/>
                    <a:gd name="T17" fmla="*/ 119 h 122"/>
                    <a:gd name="T18" fmla="*/ 104 w 195"/>
                    <a:gd name="T19" fmla="*/ 116 h 122"/>
                    <a:gd name="T20" fmla="*/ 114 w 195"/>
                    <a:gd name="T21" fmla="*/ 111 h 122"/>
                    <a:gd name="T22" fmla="*/ 124 w 195"/>
                    <a:gd name="T23" fmla="*/ 104 h 122"/>
                    <a:gd name="T24" fmla="*/ 124 w 195"/>
                    <a:gd name="T25" fmla="*/ 104 h 122"/>
                    <a:gd name="T26" fmla="*/ 141 w 195"/>
                    <a:gd name="T27" fmla="*/ 88 h 122"/>
                    <a:gd name="T28" fmla="*/ 156 w 195"/>
                    <a:gd name="T29" fmla="*/ 72 h 122"/>
                    <a:gd name="T30" fmla="*/ 167 w 195"/>
                    <a:gd name="T31" fmla="*/ 54 h 122"/>
                    <a:gd name="T32" fmla="*/ 179 w 195"/>
                    <a:gd name="T33" fmla="*/ 38 h 122"/>
                    <a:gd name="T34" fmla="*/ 190 w 195"/>
                    <a:gd name="T35" fmla="*/ 12 h 122"/>
                    <a:gd name="T36" fmla="*/ 195 w 195"/>
                    <a:gd name="T3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5" h="122">
                      <a:moveTo>
                        <a:pt x="0" y="104"/>
                      </a:moveTo>
                      <a:lnTo>
                        <a:pt x="0" y="104"/>
                      </a:lnTo>
                      <a:lnTo>
                        <a:pt x="13" y="109"/>
                      </a:lnTo>
                      <a:lnTo>
                        <a:pt x="26" y="116"/>
                      </a:lnTo>
                      <a:lnTo>
                        <a:pt x="42" y="119"/>
                      </a:lnTo>
                      <a:lnTo>
                        <a:pt x="62" y="122"/>
                      </a:lnTo>
                      <a:lnTo>
                        <a:pt x="73" y="122"/>
                      </a:lnTo>
                      <a:lnTo>
                        <a:pt x="83" y="121"/>
                      </a:lnTo>
                      <a:lnTo>
                        <a:pt x="94" y="119"/>
                      </a:lnTo>
                      <a:lnTo>
                        <a:pt x="104" y="116"/>
                      </a:lnTo>
                      <a:lnTo>
                        <a:pt x="114" y="111"/>
                      </a:lnTo>
                      <a:lnTo>
                        <a:pt x="124" y="104"/>
                      </a:lnTo>
                      <a:lnTo>
                        <a:pt x="124" y="104"/>
                      </a:lnTo>
                      <a:lnTo>
                        <a:pt x="141" y="88"/>
                      </a:lnTo>
                      <a:lnTo>
                        <a:pt x="156" y="72"/>
                      </a:lnTo>
                      <a:lnTo>
                        <a:pt x="167" y="54"/>
                      </a:lnTo>
                      <a:lnTo>
                        <a:pt x="179" y="38"/>
                      </a:lnTo>
                      <a:lnTo>
                        <a:pt x="190" y="12"/>
                      </a:lnTo>
                      <a:lnTo>
                        <a:pt x="19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4" name="Freeform 266">
                  <a:extLst>
                    <a:ext uri="{FF2B5EF4-FFF2-40B4-BE49-F238E27FC236}">
                      <a16:creationId xmlns:a16="http://schemas.microsoft.com/office/drawing/2014/main" id="{F8FFED88-FD99-4260-81A9-1AEFCF2D25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6850" y="3465514"/>
                  <a:ext cx="80963" cy="179388"/>
                </a:xfrm>
                <a:custGeom>
                  <a:avLst/>
                  <a:gdLst>
                    <a:gd name="T0" fmla="*/ 102 w 102"/>
                    <a:gd name="T1" fmla="*/ 0 h 228"/>
                    <a:gd name="T2" fmla="*/ 102 w 102"/>
                    <a:gd name="T3" fmla="*/ 0 h 228"/>
                    <a:gd name="T4" fmla="*/ 91 w 102"/>
                    <a:gd name="T5" fmla="*/ 2 h 228"/>
                    <a:gd name="T6" fmla="*/ 80 w 102"/>
                    <a:gd name="T7" fmla="*/ 5 h 228"/>
                    <a:gd name="T8" fmla="*/ 65 w 102"/>
                    <a:gd name="T9" fmla="*/ 10 h 228"/>
                    <a:gd name="T10" fmla="*/ 49 w 102"/>
                    <a:gd name="T11" fmla="*/ 18 h 228"/>
                    <a:gd name="T12" fmla="*/ 34 w 102"/>
                    <a:gd name="T13" fmla="*/ 30 h 228"/>
                    <a:gd name="T14" fmla="*/ 28 w 102"/>
                    <a:gd name="T15" fmla="*/ 38 h 228"/>
                    <a:gd name="T16" fmla="*/ 21 w 102"/>
                    <a:gd name="T17" fmla="*/ 46 h 228"/>
                    <a:gd name="T18" fmla="*/ 16 w 102"/>
                    <a:gd name="T19" fmla="*/ 56 h 228"/>
                    <a:gd name="T20" fmla="*/ 12 w 102"/>
                    <a:gd name="T21" fmla="*/ 65 h 228"/>
                    <a:gd name="T22" fmla="*/ 12 w 102"/>
                    <a:gd name="T23" fmla="*/ 65 h 228"/>
                    <a:gd name="T24" fmla="*/ 5 w 102"/>
                    <a:gd name="T25" fmla="*/ 87 h 228"/>
                    <a:gd name="T26" fmla="*/ 2 w 102"/>
                    <a:gd name="T27" fmla="*/ 108 h 228"/>
                    <a:gd name="T28" fmla="*/ 0 w 102"/>
                    <a:gd name="T29" fmla="*/ 127 h 228"/>
                    <a:gd name="T30" fmla="*/ 2 w 102"/>
                    <a:gd name="T31" fmla="*/ 143 h 228"/>
                    <a:gd name="T32" fmla="*/ 5 w 102"/>
                    <a:gd name="T33" fmla="*/ 160 h 228"/>
                    <a:gd name="T34" fmla="*/ 10 w 102"/>
                    <a:gd name="T35" fmla="*/ 173 h 228"/>
                    <a:gd name="T36" fmla="*/ 16 w 102"/>
                    <a:gd name="T37" fmla="*/ 186 h 228"/>
                    <a:gd name="T38" fmla="*/ 25 w 102"/>
                    <a:gd name="T39" fmla="*/ 195 h 228"/>
                    <a:gd name="T40" fmla="*/ 25 w 102"/>
                    <a:gd name="T41" fmla="*/ 195 h 228"/>
                    <a:gd name="T42" fmla="*/ 34 w 102"/>
                    <a:gd name="T43" fmla="*/ 203 h 228"/>
                    <a:gd name="T44" fmla="*/ 44 w 102"/>
                    <a:gd name="T45" fmla="*/ 210 h 228"/>
                    <a:gd name="T46" fmla="*/ 64 w 102"/>
                    <a:gd name="T47" fmla="*/ 221 h 228"/>
                    <a:gd name="T48" fmla="*/ 76 w 102"/>
                    <a:gd name="T49" fmla="*/ 226 h 228"/>
                    <a:gd name="T50" fmla="*/ 83 w 102"/>
                    <a:gd name="T51" fmla="*/ 228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2" h="228">
                      <a:moveTo>
                        <a:pt x="102" y="0"/>
                      </a:moveTo>
                      <a:lnTo>
                        <a:pt x="102" y="0"/>
                      </a:lnTo>
                      <a:lnTo>
                        <a:pt x="91" y="2"/>
                      </a:lnTo>
                      <a:lnTo>
                        <a:pt x="80" y="5"/>
                      </a:lnTo>
                      <a:lnTo>
                        <a:pt x="65" y="10"/>
                      </a:lnTo>
                      <a:lnTo>
                        <a:pt x="49" y="18"/>
                      </a:lnTo>
                      <a:lnTo>
                        <a:pt x="34" y="30"/>
                      </a:lnTo>
                      <a:lnTo>
                        <a:pt x="28" y="38"/>
                      </a:lnTo>
                      <a:lnTo>
                        <a:pt x="21" y="46"/>
                      </a:lnTo>
                      <a:lnTo>
                        <a:pt x="16" y="56"/>
                      </a:lnTo>
                      <a:lnTo>
                        <a:pt x="12" y="65"/>
                      </a:lnTo>
                      <a:lnTo>
                        <a:pt x="12" y="65"/>
                      </a:lnTo>
                      <a:lnTo>
                        <a:pt x="5" y="87"/>
                      </a:lnTo>
                      <a:lnTo>
                        <a:pt x="2" y="108"/>
                      </a:lnTo>
                      <a:lnTo>
                        <a:pt x="0" y="127"/>
                      </a:lnTo>
                      <a:lnTo>
                        <a:pt x="2" y="143"/>
                      </a:lnTo>
                      <a:lnTo>
                        <a:pt x="5" y="160"/>
                      </a:lnTo>
                      <a:lnTo>
                        <a:pt x="10" y="173"/>
                      </a:lnTo>
                      <a:lnTo>
                        <a:pt x="16" y="186"/>
                      </a:lnTo>
                      <a:lnTo>
                        <a:pt x="25" y="195"/>
                      </a:lnTo>
                      <a:lnTo>
                        <a:pt x="25" y="195"/>
                      </a:lnTo>
                      <a:lnTo>
                        <a:pt x="34" y="203"/>
                      </a:lnTo>
                      <a:lnTo>
                        <a:pt x="44" y="210"/>
                      </a:lnTo>
                      <a:lnTo>
                        <a:pt x="64" y="221"/>
                      </a:lnTo>
                      <a:lnTo>
                        <a:pt x="76" y="226"/>
                      </a:lnTo>
                      <a:lnTo>
                        <a:pt x="83" y="2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5" name="Freeform 267">
                  <a:extLst>
                    <a:ext uri="{FF2B5EF4-FFF2-40B4-BE49-F238E27FC236}">
                      <a16:creationId xmlns:a16="http://schemas.microsoft.com/office/drawing/2014/main" id="{6C3BF747-177C-4FD2-B8D5-A40DF42B05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5113" y="3589339"/>
                  <a:ext cx="58738" cy="117475"/>
                </a:xfrm>
                <a:custGeom>
                  <a:avLst/>
                  <a:gdLst>
                    <a:gd name="T0" fmla="*/ 75 w 75"/>
                    <a:gd name="T1" fmla="*/ 0 h 150"/>
                    <a:gd name="T2" fmla="*/ 75 w 75"/>
                    <a:gd name="T3" fmla="*/ 0 h 150"/>
                    <a:gd name="T4" fmla="*/ 67 w 75"/>
                    <a:gd name="T5" fmla="*/ 2 h 150"/>
                    <a:gd name="T6" fmla="*/ 46 w 75"/>
                    <a:gd name="T7" fmla="*/ 7 h 150"/>
                    <a:gd name="T8" fmla="*/ 34 w 75"/>
                    <a:gd name="T9" fmla="*/ 12 h 150"/>
                    <a:gd name="T10" fmla="*/ 25 w 75"/>
                    <a:gd name="T11" fmla="*/ 17 h 150"/>
                    <a:gd name="T12" fmla="*/ 15 w 75"/>
                    <a:gd name="T13" fmla="*/ 25 h 150"/>
                    <a:gd name="T14" fmla="*/ 12 w 75"/>
                    <a:gd name="T15" fmla="*/ 28 h 150"/>
                    <a:gd name="T16" fmla="*/ 10 w 75"/>
                    <a:gd name="T17" fmla="*/ 33 h 150"/>
                    <a:gd name="T18" fmla="*/ 10 w 75"/>
                    <a:gd name="T19" fmla="*/ 33 h 150"/>
                    <a:gd name="T20" fmla="*/ 7 w 75"/>
                    <a:gd name="T21" fmla="*/ 44 h 150"/>
                    <a:gd name="T22" fmla="*/ 3 w 75"/>
                    <a:gd name="T23" fmla="*/ 59 h 150"/>
                    <a:gd name="T24" fmla="*/ 0 w 75"/>
                    <a:gd name="T25" fmla="*/ 90 h 150"/>
                    <a:gd name="T26" fmla="*/ 0 w 75"/>
                    <a:gd name="T27" fmla="*/ 119 h 150"/>
                    <a:gd name="T28" fmla="*/ 2 w 75"/>
                    <a:gd name="T29" fmla="*/ 130 h 150"/>
                    <a:gd name="T30" fmla="*/ 3 w 75"/>
                    <a:gd name="T31" fmla="*/ 137 h 150"/>
                    <a:gd name="T32" fmla="*/ 3 w 75"/>
                    <a:gd name="T33" fmla="*/ 137 h 150"/>
                    <a:gd name="T34" fmla="*/ 8 w 75"/>
                    <a:gd name="T35" fmla="*/ 143 h 150"/>
                    <a:gd name="T36" fmla="*/ 13 w 75"/>
                    <a:gd name="T37" fmla="*/ 148 h 150"/>
                    <a:gd name="T38" fmla="*/ 16 w 75"/>
                    <a:gd name="T39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5" h="150">
                      <a:moveTo>
                        <a:pt x="75" y="0"/>
                      </a:moveTo>
                      <a:lnTo>
                        <a:pt x="75" y="0"/>
                      </a:lnTo>
                      <a:lnTo>
                        <a:pt x="67" y="2"/>
                      </a:lnTo>
                      <a:lnTo>
                        <a:pt x="46" y="7"/>
                      </a:lnTo>
                      <a:lnTo>
                        <a:pt x="34" y="12"/>
                      </a:lnTo>
                      <a:lnTo>
                        <a:pt x="25" y="17"/>
                      </a:lnTo>
                      <a:lnTo>
                        <a:pt x="15" y="25"/>
                      </a:lnTo>
                      <a:lnTo>
                        <a:pt x="12" y="28"/>
                      </a:lnTo>
                      <a:lnTo>
                        <a:pt x="10" y="33"/>
                      </a:lnTo>
                      <a:lnTo>
                        <a:pt x="10" y="33"/>
                      </a:lnTo>
                      <a:lnTo>
                        <a:pt x="7" y="44"/>
                      </a:lnTo>
                      <a:lnTo>
                        <a:pt x="3" y="59"/>
                      </a:lnTo>
                      <a:lnTo>
                        <a:pt x="0" y="90"/>
                      </a:lnTo>
                      <a:lnTo>
                        <a:pt x="0" y="119"/>
                      </a:lnTo>
                      <a:lnTo>
                        <a:pt x="2" y="130"/>
                      </a:lnTo>
                      <a:lnTo>
                        <a:pt x="3" y="137"/>
                      </a:lnTo>
                      <a:lnTo>
                        <a:pt x="3" y="137"/>
                      </a:lnTo>
                      <a:lnTo>
                        <a:pt x="8" y="143"/>
                      </a:lnTo>
                      <a:lnTo>
                        <a:pt x="13" y="148"/>
                      </a:lnTo>
                      <a:lnTo>
                        <a:pt x="16" y="15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6" name="Freeform 268">
                  <a:extLst>
                    <a:ext uri="{FF2B5EF4-FFF2-40B4-BE49-F238E27FC236}">
                      <a16:creationId xmlns:a16="http://schemas.microsoft.com/office/drawing/2014/main" id="{48C140D3-201B-4B24-B8F3-A0640BD744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063" y="3536951"/>
                  <a:ext cx="163513" cy="149225"/>
                </a:xfrm>
                <a:custGeom>
                  <a:avLst/>
                  <a:gdLst>
                    <a:gd name="T0" fmla="*/ 201 w 204"/>
                    <a:gd name="T1" fmla="*/ 0 h 189"/>
                    <a:gd name="T2" fmla="*/ 201 w 204"/>
                    <a:gd name="T3" fmla="*/ 0 h 189"/>
                    <a:gd name="T4" fmla="*/ 201 w 204"/>
                    <a:gd name="T5" fmla="*/ 18 h 189"/>
                    <a:gd name="T6" fmla="*/ 204 w 204"/>
                    <a:gd name="T7" fmla="*/ 54 h 189"/>
                    <a:gd name="T8" fmla="*/ 204 w 204"/>
                    <a:gd name="T9" fmla="*/ 75 h 189"/>
                    <a:gd name="T10" fmla="*/ 203 w 204"/>
                    <a:gd name="T11" fmla="*/ 96 h 189"/>
                    <a:gd name="T12" fmla="*/ 200 w 204"/>
                    <a:gd name="T13" fmla="*/ 114 h 189"/>
                    <a:gd name="T14" fmla="*/ 198 w 204"/>
                    <a:gd name="T15" fmla="*/ 124 h 189"/>
                    <a:gd name="T16" fmla="*/ 195 w 204"/>
                    <a:gd name="T17" fmla="*/ 130 h 189"/>
                    <a:gd name="T18" fmla="*/ 195 w 204"/>
                    <a:gd name="T19" fmla="*/ 130 h 189"/>
                    <a:gd name="T20" fmla="*/ 187 w 204"/>
                    <a:gd name="T21" fmla="*/ 143 h 189"/>
                    <a:gd name="T22" fmla="*/ 178 w 204"/>
                    <a:gd name="T23" fmla="*/ 155 h 189"/>
                    <a:gd name="T24" fmla="*/ 167 w 204"/>
                    <a:gd name="T25" fmla="*/ 164 h 189"/>
                    <a:gd name="T26" fmla="*/ 154 w 204"/>
                    <a:gd name="T27" fmla="*/ 172 h 189"/>
                    <a:gd name="T28" fmla="*/ 141 w 204"/>
                    <a:gd name="T29" fmla="*/ 179 h 189"/>
                    <a:gd name="T30" fmla="*/ 123 w 204"/>
                    <a:gd name="T31" fmla="*/ 184 h 189"/>
                    <a:gd name="T32" fmla="*/ 105 w 204"/>
                    <a:gd name="T33" fmla="*/ 187 h 189"/>
                    <a:gd name="T34" fmla="*/ 84 w 204"/>
                    <a:gd name="T35" fmla="*/ 189 h 189"/>
                    <a:gd name="T36" fmla="*/ 84 w 204"/>
                    <a:gd name="T37" fmla="*/ 189 h 189"/>
                    <a:gd name="T38" fmla="*/ 73 w 204"/>
                    <a:gd name="T39" fmla="*/ 187 h 189"/>
                    <a:gd name="T40" fmla="*/ 63 w 204"/>
                    <a:gd name="T41" fmla="*/ 185 h 189"/>
                    <a:gd name="T42" fmla="*/ 55 w 204"/>
                    <a:gd name="T43" fmla="*/ 181 h 189"/>
                    <a:gd name="T44" fmla="*/ 47 w 204"/>
                    <a:gd name="T45" fmla="*/ 174 h 189"/>
                    <a:gd name="T46" fmla="*/ 39 w 204"/>
                    <a:gd name="T47" fmla="*/ 168 h 189"/>
                    <a:gd name="T48" fmla="*/ 32 w 204"/>
                    <a:gd name="T49" fmla="*/ 159 h 189"/>
                    <a:gd name="T50" fmla="*/ 21 w 204"/>
                    <a:gd name="T51" fmla="*/ 143 h 189"/>
                    <a:gd name="T52" fmla="*/ 11 w 204"/>
                    <a:gd name="T53" fmla="*/ 127 h 189"/>
                    <a:gd name="T54" fmla="*/ 5 w 204"/>
                    <a:gd name="T55" fmla="*/ 112 h 189"/>
                    <a:gd name="T56" fmla="*/ 0 w 204"/>
                    <a:gd name="T57" fmla="*/ 98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4" h="189">
                      <a:moveTo>
                        <a:pt x="201" y="0"/>
                      </a:moveTo>
                      <a:lnTo>
                        <a:pt x="201" y="0"/>
                      </a:lnTo>
                      <a:lnTo>
                        <a:pt x="201" y="18"/>
                      </a:lnTo>
                      <a:lnTo>
                        <a:pt x="204" y="54"/>
                      </a:lnTo>
                      <a:lnTo>
                        <a:pt x="204" y="75"/>
                      </a:lnTo>
                      <a:lnTo>
                        <a:pt x="203" y="96"/>
                      </a:lnTo>
                      <a:lnTo>
                        <a:pt x="200" y="114"/>
                      </a:lnTo>
                      <a:lnTo>
                        <a:pt x="198" y="124"/>
                      </a:lnTo>
                      <a:lnTo>
                        <a:pt x="195" y="130"/>
                      </a:lnTo>
                      <a:lnTo>
                        <a:pt x="195" y="130"/>
                      </a:lnTo>
                      <a:lnTo>
                        <a:pt x="187" y="143"/>
                      </a:lnTo>
                      <a:lnTo>
                        <a:pt x="178" y="155"/>
                      </a:lnTo>
                      <a:lnTo>
                        <a:pt x="167" y="164"/>
                      </a:lnTo>
                      <a:lnTo>
                        <a:pt x="154" y="172"/>
                      </a:lnTo>
                      <a:lnTo>
                        <a:pt x="141" y="179"/>
                      </a:lnTo>
                      <a:lnTo>
                        <a:pt x="123" y="184"/>
                      </a:lnTo>
                      <a:lnTo>
                        <a:pt x="105" y="187"/>
                      </a:lnTo>
                      <a:lnTo>
                        <a:pt x="84" y="189"/>
                      </a:lnTo>
                      <a:lnTo>
                        <a:pt x="84" y="189"/>
                      </a:lnTo>
                      <a:lnTo>
                        <a:pt x="73" y="187"/>
                      </a:lnTo>
                      <a:lnTo>
                        <a:pt x="63" y="185"/>
                      </a:lnTo>
                      <a:lnTo>
                        <a:pt x="55" y="181"/>
                      </a:lnTo>
                      <a:lnTo>
                        <a:pt x="47" y="174"/>
                      </a:lnTo>
                      <a:lnTo>
                        <a:pt x="39" y="168"/>
                      </a:lnTo>
                      <a:lnTo>
                        <a:pt x="32" y="159"/>
                      </a:lnTo>
                      <a:lnTo>
                        <a:pt x="21" y="143"/>
                      </a:lnTo>
                      <a:lnTo>
                        <a:pt x="11" y="127"/>
                      </a:lnTo>
                      <a:lnTo>
                        <a:pt x="5" y="112"/>
                      </a:lnTo>
                      <a:lnTo>
                        <a:pt x="0" y="9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7" name="Freeform 269">
                  <a:extLst>
                    <a:ext uri="{FF2B5EF4-FFF2-40B4-BE49-F238E27FC236}">
                      <a16:creationId xmlns:a16="http://schemas.microsoft.com/office/drawing/2014/main" id="{667291B7-E18E-4869-9FD5-3AF856A0F8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2688" y="3459164"/>
                  <a:ext cx="144463" cy="93663"/>
                </a:xfrm>
                <a:custGeom>
                  <a:avLst/>
                  <a:gdLst>
                    <a:gd name="T0" fmla="*/ 0 w 182"/>
                    <a:gd name="T1" fmla="*/ 71 h 117"/>
                    <a:gd name="T2" fmla="*/ 0 w 182"/>
                    <a:gd name="T3" fmla="*/ 71 h 117"/>
                    <a:gd name="T4" fmla="*/ 4 w 182"/>
                    <a:gd name="T5" fmla="*/ 78 h 117"/>
                    <a:gd name="T6" fmla="*/ 7 w 182"/>
                    <a:gd name="T7" fmla="*/ 86 h 117"/>
                    <a:gd name="T8" fmla="*/ 13 w 182"/>
                    <a:gd name="T9" fmla="*/ 94 h 117"/>
                    <a:gd name="T10" fmla="*/ 21 w 182"/>
                    <a:gd name="T11" fmla="*/ 102 h 117"/>
                    <a:gd name="T12" fmla="*/ 33 w 182"/>
                    <a:gd name="T13" fmla="*/ 110 h 117"/>
                    <a:gd name="T14" fmla="*/ 39 w 182"/>
                    <a:gd name="T15" fmla="*/ 114 h 117"/>
                    <a:gd name="T16" fmla="*/ 47 w 182"/>
                    <a:gd name="T17" fmla="*/ 115 h 117"/>
                    <a:gd name="T18" fmla="*/ 56 w 182"/>
                    <a:gd name="T19" fmla="*/ 117 h 117"/>
                    <a:gd name="T20" fmla="*/ 65 w 182"/>
                    <a:gd name="T21" fmla="*/ 117 h 117"/>
                    <a:gd name="T22" fmla="*/ 65 w 182"/>
                    <a:gd name="T23" fmla="*/ 117 h 117"/>
                    <a:gd name="T24" fmla="*/ 85 w 182"/>
                    <a:gd name="T25" fmla="*/ 115 h 117"/>
                    <a:gd name="T26" fmla="*/ 103 w 182"/>
                    <a:gd name="T27" fmla="*/ 110 h 117"/>
                    <a:gd name="T28" fmla="*/ 119 w 182"/>
                    <a:gd name="T29" fmla="*/ 104 h 117"/>
                    <a:gd name="T30" fmla="*/ 132 w 182"/>
                    <a:gd name="T31" fmla="*/ 96 h 117"/>
                    <a:gd name="T32" fmla="*/ 145 w 182"/>
                    <a:gd name="T33" fmla="*/ 86 h 117"/>
                    <a:gd name="T34" fmla="*/ 155 w 182"/>
                    <a:gd name="T35" fmla="*/ 75 h 117"/>
                    <a:gd name="T36" fmla="*/ 163 w 182"/>
                    <a:gd name="T37" fmla="*/ 63 h 117"/>
                    <a:gd name="T38" fmla="*/ 169 w 182"/>
                    <a:gd name="T39" fmla="*/ 52 h 117"/>
                    <a:gd name="T40" fmla="*/ 169 w 182"/>
                    <a:gd name="T41" fmla="*/ 52 h 117"/>
                    <a:gd name="T42" fmla="*/ 177 w 182"/>
                    <a:gd name="T43" fmla="*/ 31 h 117"/>
                    <a:gd name="T44" fmla="*/ 181 w 182"/>
                    <a:gd name="T45" fmla="*/ 15 h 117"/>
                    <a:gd name="T46" fmla="*/ 182 w 182"/>
                    <a:gd name="T4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82" h="117">
                      <a:moveTo>
                        <a:pt x="0" y="71"/>
                      </a:moveTo>
                      <a:lnTo>
                        <a:pt x="0" y="71"/>
                      </a:lnTo>
                      <a:lnTo>
                        <a:pt x="4" y="78"/>
                      </a:lnTo>
                      <a:lnTo>
                        <a:pt x="7" y="86"/>
                      </a:lnTo>
                      <a:lnTo>
                        <a:pt x="13" y="94"/>
                      </a:lnTo>
                      <a:lnTo>
                        <a:pt x="21" y="102"/>
                      </a:lnTo>
                      <a:lnTo>
                        <a:pt x="33" y="110"/>
                      </a:lnTo>
                      <a:lnTo>
                        <a:pt x="39" y="114"/>
                      </a:lnTo>
                      <a:lnTo>
                        <a:pt x="47" y="115"/>
                      </a:lnTo>
                      <a:lnTo>
                        <a:pt x="56" y="117"/>
                      </a:lnTo>
                      <a:lnTo>
                        <a:pt x="65" y="117"/>
                      </a:lnTo>
                      <a:lnTo>
                        <a:pt x="65" y="117"/>
                      </a:lnTo>
                      <a:lnTo>
                        <a:pt x="85" y="115"/>
                      </a:lnTo>
                      <a:lnTo>
                        <a:pt x="103" y="110"/>
                      </a:lnTo>
                      <a:lnTo>
                        <a:pt x="119" y="104"/>
                      </a:lnTo>
                      <a:lnTo>
                        <a:pt x="132" y="96"/>
                      </a:lnTo>
                      <a:lnTo>
                        <a:pt x="145" y="86"/>
                      </a:lnTo>
                      <a:lnTo>
                        <a:pt x="155" y="75"/>
                      </a:lnTo>
                      <a:lnTo>
                        <a:pt x="163" y="63"/>
                      </a:lnTo>
                      <a:lnTo>
                        <a:pt x="169" y="52"/>
                      </a:lnTo>
                      <a:lnTo>
                        <a:pt x="169" y="52"/>
                      </a:lnTo>
                      <a:lnTo>
                        <a:pt x="177" y="31"/>
                      </a:lnTo>
                      <a:lnTo>
                        <a:pt x="181" y="15"/>
                      </a:lnTo>
                      <a:lnTo>
                        <a:pt x="18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8" name="Freeform 270">
                  <a:extLst>
                    <a:ext uri="{FF2B5EF4-FFF2-40B4-BE49-F238E27FC236}">
                      <a16:creationId xmlns:a16="http://schemas.microsoft.com/office/drawing/2014/main" id="{B429B2BD-7216-4EE6-B93F-D16A44E523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8888" y="3330576"/>
                  <a:ext cx="176213" cy="130175"/>
                </a:xfrm>
                <a:custGeom>
                  <a:avLst/>
                  <a:gdLst>
                    <a:gd name="T0" fmla="*/ 0 w 221"/>
                    <a:gd name="T1" fmla="*/ 58 h 164"/>
                    <a:gd name="T2" fmla="*/ 0 w 221"/>
                    <a:gd name="T3" fmla="*/ 58 h 164"/>
                    <a:gd name="T4" fmla="*/ 0 w 221"/>
                    <a:gd name="T5" fmla="*/ 63 h 164"/>
                    <a:gd name="T6" fmla="*/ 1 w 221"/>
                    <a:gd name="T7" fmla="*/ 78 h 164"/>
                    <a:gd name="T8" fmla="*/ 5 w 221"/>
                    <a:gd name="T9" fmla="*/ 89 h 164"/>
                    <a:gd name="T10" fmla="*/ 10 w 221"/>
                    <a:gd name="T11" fmla="*/ 99 h 164"/>
                    <a:gd name="T12" fmla="*/ 16 w 221"/>
                    <a:gd name="T13" fmla="*/ 112 h 164"/>
                    <a:gd name="T14" fmla="*/ 26 w 221"/>
                    <a:gd name="T15" fmla="*/ 123 h 164"/>
                    <a:gd name="T16" fmla="*/ 26 w 221"/>
                    <a:gd name="T17" fmla="*/ 123 h 164"/>
                    <a:gd name="T18" fmla="*/ 37 w 221"/>
                    <a:gd name="T19" fmla="*/ 134 h 164"/>
                    <a:gd name="T20" fmla="*/ 50 w 221"/>
                    <a:gd name="T21" fmla="*/ 144 h 164"/>
                    <a:gd name="T22" fmla="*/ 65 w 221"/>
                    <a:gd name="T23" fmla="*/ 151 h 164"/>
                    <a:gd name="T24" fmla="*/ 78 w 221"/>
                    <a:gd name="T25" fmla="*/ 157 h 164"/>
                    <a:gd name="T26" fmla="*/ 89 w 221"/>
                    <a:gd name="T27" fmla="*/ 160 h 164"/>
                    <a:gd name="T28" fmla="*/ 100 w 221"/>
                    <a:gd name="T29" fmla="*/ 162 h 164"/>
                    <a:gd name="T30" fmla="*/ 110 w 221"/>
                    <a:gd name="T31" fmla="*/ 164 h 164"/>
                    <a:gd name="T32" fmla="*/ 117 w 221"/>
                    <a:gd name="T33" fmla="*/ 162 h 164"/>
                    <a:gd name="T34" fmla="*/ 117 w 221"/>
                    <a:gd name="T35" fmla="*/ 162 h 164"/>
                    <a:gd name="T36" fmla="*/ 131 w 221"/>
                    <a:gd name="T37" fmla="*/ 157 h 164"/>
                    <a:gd name="T38" fmla="*/ 136 w 221"/>
                    <a:gd name="T39" fmla="*/ 155 h 164"/>
                    <a:gd name="T40" fmla="*/ 136 w 221"/>
                    <a:gd name="T41" fmla="*/ 155 h 164"/>
                    <a:gd name="T42" fmla="*/ 162 w 221"/>
                    <a:gd name="T43" fmla="*/ 142 h 164"/>
                    <a:gd name="T44" fmla="*/ 162 w 221"/>
                    <a:gd name="T45" fmla="*/ 142 h 164"/>
                    <a:gd name="T46" fmla="*/ 169 w 221"/>
                    <a:gd name="T47" fmla="*/ 134 h 164"/>
                    <a:gd name="T48" fmla="*/ 185 w 221"/>
                    <a:gd name="T49" fmla="*/ 113 h 164"/>
                    <a:gd name="T50" fmla="*/ 193 w 221"/>
                    <a:gd name="T51" fmla="*/ 100 h 164"/>
                    <a:gd name="T52" fmla="*/ 199 w 221"/>
                    <a:gd name="T53" fmla="*/ 87 h 164"/>
                    <a:gd name="T54" fmla="*/ 206 w 221"/>
                    <a:gd name="T55" fmla="*/ 74 h 164"/>
                    <a:gd name="T56" fmla="*/ 208 w 221"/>
                    <a:gd name="T57" fmla="*/ 65 h 164"/>
                    <a:gd name="T58" fmla="*/ 208 w 221"/>
                    <a:gd name="T59" fmla="*/ 65 h 164"/>
                    <a:gd name="T60" fmla="*/ 211 w 221"/>
                    <a:gd name="T61" fmla="*/ 43 h 164"/>
                    <a:gd name="T62" fmla="*/ 214 w 221"/>
                    <a:gd name="T63" fmla="*/ 22 h 164"/>
                    <a:gd name="T64" fmla="*/ 221 w 221"/>
                    <a:gd name="T65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1" h="164">
                      <a:moveTo>
                        <a:pt x="0" y="58"/>
                      </a:moveTo>
                      <a:lnTo>
                        <a:pt x="0" y="58"/>
                      </a:lnTo>
                      <a:lnTo>
                        <a:pt x="0" y="63"/>
                      </a:lnTo>
                      <a:lnTo>
                        <a:pt x="1" y="78"/>
                      </a:lnTo>
                      <a:lnTo>
                        <a:pt x="5" y="89"/>
                      </a:lnTo>
                      <a:lnTo>
                        <a:pt x="10" y="99"/>
                      </a:lnTo>
                      <a:lnTo>
                        <a:pt x="16" y="112"/>
                      </a:lnTo>
                      <a:lnTo>
                        <a:pt x="26" y="123"/>
                      </a:lnTo>
                      <a:lnTo>
                        <a:pt x="26" y="123"/>
                      </a:lnTo>
                      <a:lnTo>
                        <a:pt x="37" y="134"/>
                      </a:lnTo>
                      <a:lnTo>
                        <a:pt x="50" y="144"/>
                      </a:lnTo>
                      <a:lnTo>
                        <a:pt x="65" y="151"/>
                      </a:lnTo>
                      <a:lnTo>
                        <a:pt x="78" y="157"/>
                      </a:lnTo>
                      <a:lnTo>
                        <a:pt x="89" y="160"/>
                      </a:lnTo>
                      <a:lnTo>
                        <a:pt x="100" y="162"/>
                      </a:lnTo>
                      <a:lnTo>
                        <a:pt x="110" y="164"/>
                      </a:lnTo>
                      <a:lnTo>
                        <a:pt x="117" y="162"/>
                      </a:lnTo>
                      <a:lnTo>
                        <a:pt x="117" y="162"/>
                      </a:lnTo>
                      <a:lnTo>
                        <a:pt x="131" y="157"/>
                      </a:lnTo>
                      <a:lnTo>
                        <a:pt x="136" y="155"/>
                      </a:lnTo>
                      <a:lnTo>
                        <a:pt x="136" y="155"/>
                      </a:lnTo>
                      <a:lnTo>
                        <a:pt x="162" y="142"/>
                      </a:lnTo>
                      <a:lnTo>
                        <a:pt x="162" y="142"/>
                      </a:lnTo>
                      <a:lnTo>
                        <a:pt x="169" y="134"/>
                      </a:lnTo>
                      <a:lnTo>
                        <a:pt x="185" y="113"/>
                      </a:lnTo>
                      <a:lnTo>
                        <a:pt x="193" y="100"/>
                      </a:lnTo>
                      <a:lnTo>
                        <a:pt x="199" y="87"/>
                      </a:lnTo>
                      <a:lnTo>
                        <a:pt x="206" y="74"/>
                      </a:lnTo>
                      <a:lnTo>
                        <a:pt x="208" y="65"/>
                      </a:lnTo>
                      <a:lnTo>
                        <a:pt x="208" y="65"/>
                      </a:lnTo>
                      <a:lnTo>
                        <a:pt x="211" y="43"/>
                      </a:lnTo>
                      <a:lnTo>
                        <a:pt x="214" y="22"/>
                      </a:lnTo>
                      <a:lnTo>
                        <a:pt x="22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69" name="Freeform 271">
                  <a:extLst>
                    <a:ext uri="{FF2B5EF4-FFF2-40B4-BE49-F238E27FC236}">
                      <a16:creationId xmlns:a16="http://schemas.microsoft.com/office/drawing/2014/main" id="{BFC8A792-3B4F-4883-B020-18669C5B11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3188" y="3470276"/>
                  <a:ext cx="87313" cy="61913"/>
                </a:xfrm>
                <a:custGeom>
                  <a:avLst/>
                  <a:gdLst>
                    <a:gd name="T0" fmla="*/ 0 w 110"/>
                    <a:gd name="T1" fmla="*/ 0 h 78"/>
                    <a:gd name="T2" fmla="*/ 0 w 110"/>
                    <a:gd name="T3" fmla="*/ 0 h 78"/>
                    <a:gd name="T4" fmla="*/ 0 w 110"/>
                    <a:gd name="T5" fmla="*/ 2 h 78"/>
                    <a:gd name="T6" fmla="*/ 0 w 110"/>
                    <a:gd name="T7" fmla="*/ 10 h 78"/>
                    <a:gd name="T8" fmla="*/ 3 w 110"/>
                    <a:gd name="T9" fmla="*/ 21 h 78"/>
                    <a:gd name="T10" fmla="*/ 6 w 110"/>
                    <a:gd name="T11" fmla="*/ 29 h 78"/>
                    <a:gd name="T12" fmla="*/ 13 w 110"/>
                    <a:gd name="T13" fmla="*/ 39 h 78"/>
                    <a:gd name="T14" fmla="*/ 13 w 110"/>
                    <a:gd name="T15" fmla="*/ 39 h 78"/>
                    <a:gd name="T16" fmla="*/ 18 w 110"/>
                    <a:gd name="T17" fmla="*/ 44 h 78"/>
                    <a:gd name="T18" fmla="*/ 22 w 110"/>
                    <a:gd name="T19" fmla="*/ 49 h 78"/>
                    <a:gd name="T20" fmla="*/ 35 w 110"/>
                    <a:gd name="T21" fmla="*/ 57 h 78"/>
                    <a:gd name="T22" fmla="*/ 52 w 110"/>
                    <a:gd name="T23" fmla="*/ 63 h 78"/>
                    <a:gd name="T24" fmla="*/ 69 w 110"/>
                    <a:gd name="T25" fmla="*/ 68 h 78"/>
                    <a:gd name="T26" fmla="*/ 97 w 110"/>
                    <a:gd name="T27" fmla="*/ 76 h 78"/>
                    <a:gd name="T28" fmla="*/ 110 w 110"/>
                    <a:gd name="T2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0" h="7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3" y="21"/>
                      </a:lnTo>
                      <a:lnTo>
                        <a:pt x="6" y="29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18" y="44"/>
                      </a:lnTo>
                      <a:lnTo>
                        <a:pt x="22" y="49"/>
                      </a:lnTo>
                      <a:lnTo>
                        <a:pt x="35" y="57"/>
                      </a:lnTo>
                      <a:lnTo>
                        <a:pt x="52" y="63"/>
                      </a:lnTo>
                      <a:lnTo>
                        <a:pt x="69" y="68"/>
                      </a:lnTo>
                      <a:lnTo>
                        <a:pt x="97" y="76"/>
                      </a:lnTo>
                      <a:lnTo>
                        <a:pt x="110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0" name="Freeform 272">
                  <a:extLst>
                    <a:ext uri="{FF2B5EF4-FFF2-40B4-BE49-F238E27FC236}">
                      <a16:creationId xmlns:a16="http://schemas.microsoft.com/office/drawing/2014/main" id="{CB822767-B67F-408E-AA17-225ECEA436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98925" y="3367089"/>
                  <a:ext cx="92075" cy="169863"/>
                </a:xfrm>
                <a:custGeom>
                  <a:avLst/>
                  <a:gdLst>
                    <a:gd name="T0" fmla="*/ 46 w 117"/>
                    <a:gd name="T1" fmla="*/ 0 h 214"/>
                    <a:gd name="T2" fmla="*/ 46 w 117"/>
                    <a:gd name="T3" fmla="*/ 0 h 214"/>
                    <a:gd name="T4" fmla="*/ 38 w 117"/>
                    <a:gd name="T5" fmla="*/ 5 h 214"/>
                    <a:gd name="T6" fmla="*/ 31 w 117"/>
                    <a:gd name="T7" fmla="*/ 11 h 214"/>
                    <a:gd name="T8" fmla="*/ 22 w 117"/>
                    <a:gd name="T9" fmla="*/ 20 h 214"/>
                    <a:gd name="T10" fmla="*/ 13 w 117"/>
                    <a:gd name="T11" fmla="*/ 31 h 214"/>
                    <a:gd name="T12" fmla="*/ 7 w 117"/>
                    <a:gd name="T13" fmla="*/ 46 h 214"/>
                    <a:gd name="T14" fmla="*/ 2 w 117"/>
                    <a:gd name="T15" fmla="*/ 60 h 214"/>
                    <a:gd name="T16" fmla="*/ 0 w 117"/>
                    <a:gd name="T17" fmla="*/ 68 h 214"/>
                    <a:gd name="T18" fmla="*/ 0 w 117"/>
                    <a:gd name="T19" fmla="*/ 78 h 214"/>
                    <a:gd name="T20" fmla="*/ 0 w 117"/>
                    <a:gd name="T21" fmla="*/ 78 h 214"/>
                    <a:gd name="T22" fmla="*/ 0 w 117"/>
                    <a:gd name="T23" fmla="*/ 110 h 214"/>
                    <a:gd name="T24" fmla="*/ 2 w 117"/>
                    <a:gd name="T25" fmla="*/ 125 h 214"/>
                    <a:gd name="T26" fmla="*/ 2 w 117"/>
                    <a:gd name="T27" fmla="*/ 136 h 214"/>
                    <a:gd name="T28" fmla="*/ 5 w 117"/>
                    <a:gd name="T29" fmla="*/ 148 h 214"/>
                    <a:gd name="T30" fmla="*/ 12 w 117"/>
                    <a:gd name="T31" fmla="*/ 159 h 214"/>
                    <a:gd name="T32" fmla="*/ 20 w 117"/>
                    <a:gd name="T33" fmla="*/ 171 h 214"/>
                    <a:gd name="T34" fmla="*/ 33 w 117"/>
                    <a:gd name="T35" fmla="*/ 182 h 214"/>
                    <a:gd name="T36" fmla="*/ 33 w 117"/>
                    <a:gd name="T37" fmla="*/ 182 h 214"/>
                    <a:gd name="T38" fmla="*/ 48 w 117"/>
                    <a:gd name="T39" fmla="*/ 192 h 214"/>
                    <a:gd name="T40" fmla="*/ 64 w 117"/>
                    <a:gd name="T41" fmla="*/ 200 h 214"/>
                    <a:gd name="T42" fmla="*/ 77 w 117"/>
                    <a:gd name="T43" fmla="*/ 206 h 214"/>
                    <a:gd name="T44" fmla="*/ 90 w 117"/>
                    <a:gd name="T45" fmla="*/ 210 h 214"/>
                    <a:gd name="T46" fmla="*/ 109 w 117"/>
                    <a:gd name="T47" fmla="*/ 214 h 214"/>
                    <a:gd name="T48" fmla="*/ 117 w 117"/>
                    <a:gd name="T49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7" h="214">
                      <a:moveTo>
                        <a:pt x="46" y="0"/>
                      </a:moveTo>
                      <a:lnTo>
                        <a:pt x="46" y="0"/>
                      </a:lnTo>
                      <a:lnTo>
                        <a:pt x="38" y="5"/>
                      </a:lnTo>
                      <a:lnTo>
                        <a:pt x="31" y="11"/>
                      </a:lnTo>
                      <a:lnTo>
                        <a:pt x="22" y="20"/>
                      </a:lnTo>
                      <a:lnTo>
                        <a:pt x="13" y="31"/>
                      </a:lnTo>
                      <a:lnTo>
                        <a:pt x="7" y="46"/>
                      </a:lnTo>
                      <a:lnTo>
                        <a:pt x="2" y="60"/>
                      </a:lnTo>
                      <a:lnTo>
                        <a:pt x="0" y="6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110"/>
                      </a:lnTo>
                      <a:lnTo>
                        <a:pt x="2" y="125"/>
                      </a:lnTo>
                      <a:lnTo>
                        <a:pt x="2" y="136"/>
                      </a:lnTo>
                      <a:lnTo>
                        <a:pt x="5" y="148"/>
                      </a:lnTo>
                      <a:lnTo>
                        <a:pt x="12" y="159"/>
                      </a:lnTo>
                      <a:lnTo>
                        <a:pt x="20" y="171"/>
                      </a:lnTo>
                      <a:lnTo>
                        <a:pt x="33" y="182"/>
                      </a:lnTo>
                      <a:lnTo>
                        <a:pt x="33" y="182"/>
                      </a:lnTo>
                      <a:lnTo>
                        <a:pt x="48" y="192"/>
                      </a:lnTo>
                      <a:lnTo>
                        <a:pt x="64" y="200"/>
                      </a:lnTo>
                      <a:lnTo>
                        <a:pt x="77" y="206"/>
                      </a:lnTo>
                      <a:lnTo>
                        <a:pt x="90" y="210"/>
                      </a:lnTo>
                      <a:lnTo>
                        <a:pt x="109" y="214"/>
                      </a:lnTo>
                      <a:lnTo>
                        <a:pt x="117" y="2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1" name="Freeform 273">
                  <a:extLst>
                    <a:ext uri="{FF2B5EF4-FFF2-40B4-BE49-F238E27FC236}">
                      <a16:creationId xmlns:a16="http://schemas.microsoft.com/office/drawing/2014/main" id="{32ADE373-64B7-4B6C-A4B7-9938E8C1F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4488" y="3527426"/>
                  <a:ext cx="73025" cy="103188"/>
                </a:xfrm>
                <a:custGeom>
                  <a:avLst/>
                  <a:gdLst>
                    <a:gd name="T0" fmla="*/ 15 w 93"/>
                    <a:gd name="T1" fmla="*/ 130 h 130"/>
                    <a:gd name="T2" fmla="*/ 15 w 93"/>
                    <a:gd name="T3" fmla="*/ 130 h 130"/>
                    <a:gd name="T4" fmla="*/ 10 w 93"/>
                    <a:gd name="T5" fmla="*/ 117 h 130"/>
                    <a:gd name="T6" fmla="*/ 4 w 93"/>
                    <a:gd name="T7" fmla="*/ 88 h 130"/>
                    <a:gd name="T8" fmla="*/ 0 w 93"/>
                    <a:gd name="T9" fmla="*/ 70 h 130"/>
                    <a:gd name="T10" fmla="*/ 0 w 93"/>
                    <a:gd name="T11" fmla="*/ 52 h 130"/>
                    <a:gd name="T12" fmla="*/ 0 w 93"/>
                    <a:gd name="T13" fmla="*/ 44 h 130"/>
                    <a:gd name="T14" fmla="*/ 2 w 93"/>
                    <a:gd name="T15" fmla="*/ 38 h 130"/>
                    <a:gd name="T16" fmla="*/ 5 w 93"/>
                    <a:gd name="T17" fmla="*/ 31 h 130"/>
                    <a:gd name="T18" fmla="*/ 8 w 93"/>
                    <a:gd name="T19" fmla="*/ 26 h 130"/>
                    <a:gd name="T20" fmla="*/ 8 w 93"/>
                    <a:gd name="T21" fmla="*/ 26 h 130"/>
                    <a:gd name="T22" fmla="*/ 18 w 93"/>
                    <a:gd name="T23" fmla="*/ 18 h 130"/>
                    <a:gd name="T24" fmla="*/ 31 w 93"/>
                    <a:gd name="T25" fmla="*/ 12 h 130"/>
                    <a:gd name="T26" fmla="*/ 46 w 93"/>
                    <a:gd name="T27" fmla="*/ 7 h 130"/>
                    <a:gd name="T28" fmla="*/ 59 w 93"/>
                    <a:gd name="T29" fmla="*/ 4 h 130"/>
                    <a:gd name="T30" fmla="*/ 83 w 93"/>
                    <a:gd name="T31" fmla="*/ 0 h 130"/>
                    <a:gd name="T32" fmla="*/ 93 w 93"/>
                    <a:gd name="T33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3" h="130">
                      <a:moveTo>
                        <a:pt x="15" y="130"/>
                      </a:moveTo>
                      <a:lnTo>
                        <a:pt x="15" y="130"/>
                      </a:lnTo>
                      <a:lnTo>
                        <a:pt x="10" y="117"/>
                      </a:lnTo>
                      <a:lnTo>
                        <a:pt x="4" y="88"/>
                      </a:lnTo>
                      <a:lnTo>
                        <a:pt x="0" y="70"/>
                      </a:lnTo>
                      <a:lnTo>
                        <a:pt x="0" y="52"/>
                      </a:lnTo>
                      <a:lnTo>
                        <a:pt x="0" y="44"/>
                      </a:lnTo>
                      <a:lnTo>
                        <a:pt x="2" y="38"/>
                      </a:lnTo>
                      <a:lnTo>
                        <a:pt x="5" y="31"/>
                      </a:lnTo>
                      <a:lnTo>
                        <a:pt x="8" y="26"/>
                      </a:lnTo>
                      <a:lnTo>
                        <a:pt x="8" y="26"/>
                      </a:lnTo>
                      <a:lnTo>
                        <a:pt x="18" y="18"/>
                      </a:lnTo>
                      <a:lnTo>
                        <a:pt x="31" y="12"/>
                      </a:lnTo>
                      <a:lnTo>
                        <a:pt x="46" y="7"/>
                      </a:lnTo>
                      <a:lnTo>
                        <a:pt x="59" y="4"/>
                      </a:lnTo>
                      <a:lnTo>
                        <a:pt x="83" y="0"/>
                      </a:lnTo>
                      <a:lnTo>
                        <a:pt x="9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2" name="Freeform 274">
                  <a:extLst>
                    <a:ext uri="{FF2B5EF4-FFF2-40B4-BE49-F238E27FC236}">
                      <a16:creationId xmlns:a16="http://schemas.microsoft.com/office/drawing/2014/main" id="{0F3D2034-3E68-436D-BD3C-C512D0CE29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2275" y="3490914"/>
                  <a:ext cx="107950" cy="87313"/>
                </a:xfrm>
                <a:custGeom>
                  <a:avLst/>
                  <a:gdLst>
                    <a:gd name="T0" fmla="*/ 137 w 137"/>
                    <a:gd name="T1" fmla="*/ 6 h 110"/>
                    <a:gd name="T2" fmla="*/ 137 w 137"/>
                    <a:gd name="T3" fmla="*/ 6 h 110"/>
                    <a:gd name="T4" fmla="*/ 130 w 137"/>
                    <a:gd name="T5" fmla="*/ 3 h 110"/>
                    <a:gd name="T6" fmla="*/ 122 w 137"/>
                    <a:gd name="T7" fmla="*/ 2 h 110"/>
                    <a:gd name="T8" fmla="*/ 112 w 137"/>
                    <a:gd name="T9" fmla="*/ 0 h 110"/>
                    <a:gd name="T10" fmla="*/ 99 w 137"/>
                    <a:gd name="T11" fmla="*/ 0 h 110"/>
                    <a:gd name="T12" fmla="*/ 85 w 137"/>
                    <a:gd name="T13" fmla="*/ 2 h 110"/>
                    <a:gd name="T14" fmla="*/ 70 w 137"/>
                    <a:gd name="T15" fmla="*/ 5 h 110"/>
                    <a:gd name="T16" fmla="*/ 52 w 137"/>
                    <a:gd name="T17" fmla="*/ 13 h 110"/>
                    <a:gd name="T18" fmla="*/ 52 w 137"/>
                    <a:gd name="T19" fmla="*/ 13 h 110"/>
                    <a:gd name="T20" fmla="*/ 25 w 137"/>
                    <a:gd name="T21" fmla="*/ 29 h 110"/>
                    <a:gd name="T22" fmla="*/ 15 w 137"/>
                    <a:gd name="T23" fmla="*/ 36 h 110"/>
                    <a:gd name="T24" fmla="*/ 8 w 137"/>
                    <a:gd name="T25" fmla="*/ 42 h 110"/>
                    <a:gd name="T26" fmla="*/ 4 w 137"/>
                    <a:gd name="T27" fmla="*/ 49 h 110"/>
                    <a:gd name="T28" fmla="*/ 2 w 137"/>
                    <a:gd name="T29" fmla="*/ 57 h 110"/>
                    <a:gd name="T30" fmla="*/ 0 w 137"/>
                    <a:gd name="T31" fmla="*/ 63 h 110"/>
                    <a:gd name="T32" fmla="*/ 0 w 137"/>
                    <a:gd name="T33" fmla="*/ 71 h 110"/>
                    <a:gd name="T34" fmla="*/ 0 w 137"/>
                    <a:gd name="T35" fmla="*/ 71 h 110"/>
                    <a:gd name="T36" fmla="*/ 2 w 137"/>
                    <a:gd name="T37" fmla="*/ 88 h 110"/>
                    <a:gd name="T38" fmla="*/ 4 w 137"/>
                    <a:gd name="T39" fmla="*/ 99 h 110"/>
                    <a:gd name="T40" fmla="*/ 7 w 137"/>
                    <a:gd name="T41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110">
                      <a:moveTo>
                        <a:pt x="137" y="6"/>
                      </a:moveTo>
                      <a:lnTo>
                        <a:pt x="137" y="6"/>
                      </a:lnTo>
                      <a:lnTo>
                        <a:pt x="130" y="3"/>
                      </a:lnTo>
                      <a:lnTo>
                        <a:pt x="122" y="2"/>
                      </a:lnTo>
                      <a:lnTo>
                        <a:pt x="112" y="0"/>
                      </a:lnTo>
                      <a:lnTo>
                        <a:pt x="99" y="0"/>
                      </a:lnTo>
                      <a:lnTo>
                        <a:pt x="85" y="2"/>
                      </a:lnTo>
                      <a:lnTo>
                        <a:pt x="70" y="5"/>
                      </a:lnTo>
                      <a:lnTo>
                        <a:pt x="52" y="13"/>
                      </a:lnTo>
                      <a:lnTo>
                        <a:pt x="52" y="13"/>
                      </a:lnTo>
                      <a:lnTo>
                        <a:pt x="25" y="29"/>
                      </a:lnTo>
                      <a:lnTo>
                        <a:pt x="15" y="36"/>
                      </a:lnTo>
                      <a:lnTo>
                        <a:pt x="8" y="42"/>
                      </a:lnTo>
                      <a:lnTo>
                        <a:pt x="4" y="49"/>
                      </a:lnTo>
                      <a:lnTo>
                        <a:pt x="2" y="57"/>
                      </a:lnTo>
                      <a:lnTo>
                        <a:pt x="0" y="63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2" y="88"/>
                      </a:lnTo>
                      <a:lnTo>
                        <a:pt x="4" y="99"/>
                      </a:lnTo>
                      <a:lnTo>
                        <a:pt x="7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3" name="Freeform 275">
                  <a:extLst>
                    <a:ext uri="{FF2B5EF4-FFF2-40B4-BE49-F238E27FC236}">
                      <a16:creationId xmlns:a16="http://schemas.microsoft.com/office/drawing/2014/main" id="{F2B662FA-A061-499F-8809-4994D5211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0225" y="3446464"/>
                  <a:ext cx="82550" cy="90488"/>
                </a:xfrm>
                <a:custGeom>
                  <a:avLst/>
                  <a:gdLst>
                    <a:gd name="T0" fmla="*/ 106 w 106"/>
                    <a:gd name="T1" fmla="*/ 5 h 115"/>
                    <a:gd name="T2" fmla="*/ 106 w 106"/>
                    <a:gd name="T3" fmla="*/ 5 h 115"/>
                    <a:gd name="T4" fmla="*/ 106 w 106"/>
                    <a:gd name="T5" fmla="*/ 3 h 115"/>
                    <a:gd name="T6" fmla="*/ 104 w 106"/>
                    <a:gd name="T7" fmla="*/ 2 h 115"/>
                    <a:gd name="T8" fmla="*/ 101 w 106"/>
                    <a:gd name="T9" fmla="*/ 0 h 115"/>
                    <a:gd name="T10" fmla="*/ 96 w 106"/>
                    <a:gd name="T11" fmla="*/ 2 h 115"/>
                    <a:gd name="T12" fmla="*/ 88 w 106"/>
                    <a:gd name="T13" fmla="*/ 3 h 115"/>
                    <a:gd name="T14" fmla="*/ 76 w 106"/>
                    <a:gd name="T15" fmla="*/ 8 h 115"/>
                    <a:gd name="T16" fmla="*/ 60 w 106"/>
                    <a:gd name="T17" fmla="*/ 18 h 115"/>
                    <a:gd name="T18" fmla="*/ 60 w 106"/>
                    <a:gd name="T19" fmla="*/ 18 h 115"/>
                    <a:gd name="T20" fmla="*/ 31 w 106"/>
                    <a:gd name="T21" fmla="*/ 37 h 115"/>
                    <a:gd name="T22" fmla="*/ 21 w 106"/>
                    <a:gd name="T23" fmla="*/ 46 h 115"/>
                    <a:gd name="T24" fmla="*/ 15 w 106"/>
                    <a:gd name="T25" fmla="*/ 52 h 115"/>
                    <a:gd name="T26" fmla="*/ 10 w 106"/>
                    <a:gd name="T27" fmla="*/ 60 h 115"/>
                    <a:gd name="T28" fmla="*/ 5 w 106"/>
                    <a:gd name="T29" fmla="*/ 67 h 115"/>
                    <a:gd name="T30" fmla="*/ 3 w 106"/>
                    <a:gd name="T31" fmla="*/ 75 h 115"/>
                    <a:gd name="T32" fmla="*/ 2 w 106"/>
                    <a:gd name="T33" fmla="*/ 83 h 115"/>
                    <a:gd name="T34" fmla="*/ 2 w 106"/>
                    <a:gd name="T35" fmla="*/ 83 h 115"/>
                    <a:gd name="T36" fmla="*/ 0 w 106"/>
                    <a:gd name="T37" fmla="*/ 98 h 115"/>
                    <a:gd name="T38" fmla="*/ 0 w 106"/>
                    <a:gd name="T39" fmla="*/ 109 h 115"/>
                    <a:gd name="T40" fmla="*/ 2 w 106"/>
                    <a:gd name="T41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6" h="115">
                      <a:moveTo>
                        <a:pt x="106" y="5"/>
                      </a:moveTo>
                      <a:lnTo>
                        <a:pt x="106" y="5"/>
                      </a:lnTo>
                      <a:lnTo>
                        <a:pt x="106" y="3"/>
                      </a:lnTo>
                      <a:lnTo>
                        <a:pt x="104" y="2"/>
                      </a:lnTo>
                      <a:lnTo>
                        <a:pt x="101" y="0"/>
                      </a:lnTo>
                      <a:lnTo>
                        <a:pt x="96" y="2"/>
                      </a:lnTo>
                      <a:lnTo>
                        <a:pt x="88" y="3"/>
                      </a:lnTo>
                      <a:lnTo>
                        <a:pt x="76" y="8"/>
                      </a:lnTo>
                      <a:lnTo>
                        <a:pt x="60" y="18"/>
                      </a:lnTo>
                      <a:lnTo>
                        <a:pt x="60" y="18"/>
                      </a:lnTo>
                      <a:lnTo>
                        <a:pt x="31" y="37"/>
                      </a:lnTo>
                      <a:lnTo>
                        <a:pt x="21" y="46"/>
                      </a:lnTo>
                      <a:lnTo>
                        <a:pt x="15" y="52"/>
                      </a:lnTo>
                      <a:lnTo>
                        <a:pt x="10" y="60"/>
                      </a:lnTo>
                      <a:lnTo>
                        <a:pt x="5" y="67"/>
                      </a:lnTo>
                      <a:lnTo>
                        <a:pt x="3" y="75"/>
                      </a:lnTo>
                      <a:lnTo>
                        <a:pt x="2" y="83"/>
                      </a:lnTo>
                      <a:lnTo>
                        <a:pt x="2" y="83"/>
                      </a:lnTo>
                      <a:lnTo>
                        <a:pt x="0" y="98"/>
                      </a:lnTo>
                      <a:lnTo>
                        <a:pt x="0" y="109"/>
                      </a:lnTo>
                      <a:lnTo>
                        <a:pt x="2" y="11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4" name="Freeform 276">
                  <a:extLst>
                    <a:ext uri="{FF2B5EF4-FFF2-40B4-BE49-F238E27FC236}">
                      <a16:creationId xmlns:a16="http://schemas.microsoft.com/office/drawing/2014/main" id="{9E75A1E9-180C-4273-A199-64A87AB993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2775" y="3444876"/>
                  <a:ext cx="139700" cy="87313"/>
                </a:xfrm>
                <a:custGeom>
                  <a:avLst/>
                  <a:gdLst>
                    <a:gd name="T0" fmla="*/ 13 w 175"/>
                    <a:gd name="T1" fmla="*/ 111 h 111"/>
                    <a:gd name="T2" fmla="*/ 13 w 175"/>
                    <a:gd name="T3" fmla="*/ 111 h 111"/>
                    <a:gd name="T4" fmla="*/ 8 w 175"/>
                    <a:gd name="T5" fmla="*/ 104 h 111"/>
                    <a:gd name="T6" fmla="*/ 5 w 175"/>
                    <a:gd name="T7" fmla="*/ 96 h 111"/>
                    <a:gd name="T8" fmla="*/ 1 w 175"/>
                    <a:gd name="T9" fmla="*/ 87 h 111"/>
                    <a:gd name="T10" fmla="*/ 0 w 175"/>
                    <a:gd name="T11" fmla="*/ 75 h 111"/>
                    <a:gd name="T12" fmla="*/ 0 w 175"/>
                    <a:gd name="T13" fmla="*/ 64 h 111"/>
                    <a:gd name="T14" fmla="*/ 1 w 175"/>
                    <a:gd name="T15" fmla="*/ 57 h 111"/>
                    <a:gd name="T16" fmla="*/ 3 w 175"/>
                    <a:gd name="T17" fmla="*/ 51 h 111"/>
                    <a:gd name="T18" fmla="*/ 8 w 175"/>
                    <a:gd name="T19" fmla="*/ 46 h 111"/>
                    <a:gd name="T20" fmla="*/ 13 w 175"/>
                    <a:gd name="T21" fmla="*/ 39 h 111"/>
                    <a:gd name="T22" fmla="*/ 13 w 175"/>
                    <a:gd name="T23" fmla="*/ 39 h 111"/>
                    <a:gd name="T24" fmla="*/ 26 w 175"/>
                    <a:gd name="T25" fmla="*/ 28 h 111"/>
                    <a:gd name="T26" fmla="*/ 37 w 175"/>
                    <a:gd name="T27" fmla="*/ 20 h 111"/>
                    <a:gd name="T28" fmla="*/ 50 w 175"/>
                    <a:gd name="T29" fmla="*/ 12 h 111"/>
                    <a:gd name="T30" fmla="*/ 63 w 175"/>
                    <a:gd name="T31" fmla="*/ 7 h 111"/>
                    <a:gd name="T32" fmla="*/ 74 w 175"/>
                    <a:gd name="T33" fmla="*/ 4 h 111"/>
                    <a:gd name="T34" fmla="*/ 84 w 175"/>
                    <a:gd name="T35" fmla="*/ 0 h 111"/>
                    <a:gd name="T36" fmla="*/ 92 w 175"/>
                    <a:gd name="T37" fmla="*/ 0 h 111"/>
                    <a:gd name="T38" fmla="*/ 97 w 175"/>
                    <a:gd name="T39" fmla="*/ 0 h 111"/>
                    <a:gd name="T40" fmla="*/ 97 w 175"/>
                    <a:gd name="T41" fmla="*/ 0 h 111"/>
                    <a:gd name="T42" fmla="*/ 175 w 175"/>
                    <a:gd name="T43" fmla="*/ 2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75" h="111">
                      <a:moveTo>
                        <a:pt x="13" y="111"/>
                      </a:moveTo>
                      <a:lnTo>
                        <a:pt x="13" y="111"/>
                      </a:lnTo>
                      <a:lnTo>
                        <a:pt x="8" y="104"/>
                      </a:lnTo>
                      <a:lnTo>
                        <a:pt x="5" y="96"/>
                      </a:lnTo>
                      <a:lnTo>
                        <a:pt x="1" y="87"/>
                      </a:lnTo>
                      <a:lnTo>
                        <a:pt x="0" y="75"/>
                      </a:lnTo>
                      <a:lnTo>
                        <a:pt x="0" y="64"/>
                      </a:lnTo>
                      <a:lnTo>
                        <a:pt x="1" y="57"/>
                      </a:lnTo>
                      <a:lnTo>
                        <a:pt x="3" y="51"/>
                      </a:lnTo>
                      <a:lnTo>
                        <a:pt x="8" y="46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26" y="28"/>
                      </a:lnTo>
                      <a:lnTo>
                        <a:pt x="37" y="20"/>
                      </a:lnTo>
                      <a:lnTo>
                        <a:pt x="50" y="12"/>
                      </a:lnTo>
                      <a:lnTo>
                        <a:pt x="63" y="7"/>
                      </a:lnTo>
                      <a:lnTo>
                        <a:pt x="74" y="4"/>
                      </a:lnTo>
                      <a:lnTo>
                        <a:pt x="84" y="0"/>
                      </a:lnTo>
                      <a:lnTo>
                        <a:pt x="92" y="0"/>
                      </a:lnTo>
                      <a:lnTo>
                        <a:pt x="97" y="0"/>
                      </a:lnTo>
                      <a:lnTo>
                        <a:pt x="97" y="0"/>
                      </a:lnTo>
                      <a:lnTo>
                        <a:pt x="175" y="2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5" name="Freeform 277">
                  <a:extLst>
                    <a:ext uri="{FF2B5EF4-FFF2-40B4-BE49-F238E27FC236}">
                      <a16:creationId xmlns:a16="http://schemas.microsoft.com/office/drawing/2014/main" id="{95EA52AE-CBBC-4871-9FC9-3F3090347C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8488" y="3336926"/>
                  <a:ext cx="20638" cy="128588"/>
                </a:xfrm>
                <a:custGeom>
                  <a:avLst/>
                  <a:gdLst>
                    <a:gd name="T0" fmla="*/ 20 w 26"/>
                    <a:gd name="T1" fmla="*/ 0 h 162"/>
                    <a:gd name="T2" fmla="*/ 20 w 26"/>
                    <a:gd name="T3" fmla="*/ 0 h 162"/>
                    <a:gd name="T4" fmla="*/ 15 w 26"/>
                    <a:gd name="T5" fmla="*/ 7 h 162"/>
                    <a:gd name="T6" fmla="*/ 10 w 26"/>
                    <a:gd name="T7" fmla="*/ 21 h 162"/>
                    <a:gd name="T8" fmla="*/ 3 w 26"/>
                    <a:gd name="T9" fmla="*/ 42 h 162"/>
                    <a:gd name="T10" fmla="*/ 2 w 26"/>
                    <a:gd name="T11" fmla="*/ 54 h 162"/>
                    <a:gd name="T12" fmla="*/ 0 w 26"/>
                    <a:gd name="T13" fmla="*/ 65 h 162"/>
                    <a:gd name="T14" fmla="*/ 0 w 26"/>
                    <a:gd name="T15" fmla="*/ 65 h 162"/>
                    <a:gd name="T16" fmla="*/ 0 w 26"/>
                    <a:gd name="T17" fmla="*/ 78 h 162"/>
                    <a:gd name="T18" fmla="*/ 3 w 26"/>
                    <a:gd name="T19" fmla="*/ 94 h 162"/>
                    <a:gd name="T20" fmla="*/ 13 w 26"/>
                    <a:gd name="T21" fmla="*/ 125 h 162"/>
                    <a:gd name="T22" fmla="*/ 21 w 26"/>
                    <a:gd name="T23" fmla="*/ 151 h 162"/>
                    <a:gd name="T24" fmla="*/ 26 w 26"/>
                    <a:gd name="T25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6" h="162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5" y="7"/>
                      </a:lnTo>
                      <a:lnTo>
                        <a:pt x="10" y="21"/>
                      </a:lnTo>
                      <a:lnTo>
                        <a:pt x="3" y="42"/>
                      </a:lnTo>
                      <a:lnTo>
                        <a:pt x="2" y="54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0" y="78"/>
                      </a:lnTo>
                      <a:lnTo>
                        <a:pt x="3" y="94"/>
                      </a:lnTo>
                      <a:lnTo>
                        <a:pt x="13" y="125"/>
                      </a:lnTo>
                      <a:lnTo>
                        <a:pt x="21" y="151"/>
                      </a:lnTo>
                      <a:lnTo>
                        <a:pt x="26" y="16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6" name="Freeform 278">
                  <a:extLst>
                    <a:ext uri="{FF2B5EF4-FFF2-40B4-BE49-F238E27FC236}">
                      <a16:creationId xmlns:a16="http://schemas.microsoft.com/office/drawing/2014/main" id="{01F9B9DE-28DE-43CB-9665-53A21B3F08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8638" y="3309939"/>
                  <a:ext cx="53975" cy="160338"/>
                </a:xfrm>
                <a:custGeom>
                  <a:avLst/>
                  <a:gdLst>
                    <a:gd name="T0" fmla="*/ 69 w 69"/>
                    <a:gd name="T1" fmla="*/ 0 h 201"/>
                    <a:gd name="T2" fmla="*/ 69 w 69"/>
                    <a:gd name="T3" fmla="*/ 0 h 201"/>
                    <a:gd name="T4" fmla="*/ 61 w 69"/>
                    <a:gd name="T5" fmla="*/ 1 h 201"/>
                    <a:gd name="T6" fmla="*/ 54 w 69"/>
                    <a:gd name="T7" fmla="*/ 3 h 201"/>
                    <a:gd name="T8" fmla="*/ 46 w 69"/>
                    <a:gd name="T9" fmla="*/ 6 h 201"/>
                    <a:gd name="T10" fmla="*/ 36 w 69"/>
                    <a:gd name="T11" fmla="*/ 13 h 201"/>
                    <a:gd name="T12" fmla="*/ 28 w 69"/>
                    <a:gd name="T13" fmla="*/ 22 h 201"/>
                    <a:gd name="T14" fmla="*/ 18 w 69"/>
                    <a:gd name="T15" fmla="*/ 37 h 201"/>
                    <a:gd name="T16" fmla="*/ 10 w 69"/>
                    <a:gd name="T17" fmla="*/ 58 h 201"/>
                    <a:gd name="T18" fmla="*/ 10 w 69"/>
                    <a:gd name="T19" fmla="*/ 58 h 201"/>
                    <a:gd name="T20" fmla="*/ 4 w 69"/>
                    <a:gd name="T21" fmla="*/ 82 h 201"/>
                    <a:gd name="T22" fmla="*/ 2 w 69"/>
                    <a:gd name="T23" fmla="*/ 107 h 201"/>
                    <a:gd name="T24" fmla="*/ 0 w 69"/>
                    <a:gd name="T25" fmla="*/ 131 h 201"/>
                    <a:gd name="T26" fmla="*/ 2 w 69"/>
                    <a:gd name="T27" fmla="*/ 154 h 201"/>
                    <a:gd name="T28" fmla="*/ 5 w 69"/>
                    <a:gd name="T29" fmla="*/ 173 h 201"/>
                    <a:gd name="T30" fmla="*/ 7 w 69"/>
                    <a:gd name="T31" fmla="*/ 188 h 201"/>
                    <a:gd name="T32" fmla="*/ 10 w 69"/>
                    <a:gd name="T33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9" h="201">
                      <a:moveTo>
                        <a:pt x="69" y="0"/>
                      </a:moveTo>
                      <a:lnTo>
                        <a:pt x="69" y="0"/>
                      </a:lnTo>
                      <a:lnTo>
                        <a:pt x="61" y="1"/>
                      </a:lnTo>
                      <a:lnTo>
                        <a:pt x="54" y="3"/>
                      </a:lnTo>
                      <a:lnTo>
                        <a:pt x="46" y="6"/>
                      </a:lnTo>
                      <a:lnTo>
                        <a:pt x="36" y="13"/>
                      </a:lnTo>
                      <a:lnTo>
                        <a:pt x="28" y="22"/>
                      </a:lnTo>
                      <a:lnTo>
                        <a:pt x="18" y="37"/>
                      </a:lnTo>
                      <a:lnTo>
                        <a:pt x="10" y="58"/>
                      </a:lnTo>
                      <a:lnTo>
                        <a:pt x="10" y="58"/>
                      </a:lnTo>
                      <a:lnTo>
                        <a:pt x="4" y="82"/>
                      </a:lnTo>
                      <a:lnTo>
                        <a:pt x="2" y="107"/>
                      </a:lnTo>
                      <a:lnTo>
                        <a:pt x="0" y="131"/>
                      </a:lnTo>
                      <a:lnTo>
                        <a:pt x="2" y="154"/>
                      </a:lnTo>
                      <a:lnTo>
                        <a:pt x="5" y="173"/>
                      </a:lnTo>
                      <a:lnTo>
                        <a:pt x="7" y="188"/>
                      </a:lnTo>
                      <a:lnTo>
                        <a:pt x="10" y="20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7" name="Freeform 279">
                  <a:extLst>
                    <a:ext uri="{FF2B5EF4-FFF2-40B4-BE49-F238E27FC236}">
                      <a16:creationId xmlns:a16="http://schemas.microsoft.com/office/drawing/2014/main" id="{E271912D-654D-4B60-859A-2ECDADFCBC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7038" y="3357564"/>
                  <a:ext cx="41275" cy="142875"/>
                </a:xfrm>
                <a:custGeom>
                  <a:avLst/>
                  <a:gdLst>
                    <a:gd name="T0" fmla="*/ 54 w 54"/>
                    <a:gd name="T1" fmla="*/ 0 h 182"/>
                    <a:gd name="T2" fmla="*/ 54 w 54"/>
                    <a:gd name="T3" fmla="*/ 0 h 182"/>
                    <a:gd name="T4" fmla="*/ 46 w 54"/>
                    <a:gd name="T5" fmla="*/ 3 h 182"/>
                    <a:gd name="T6" fmla="*/ 39 w 54"/>
                    <a:gd name="T7" fmla="*/ 7 h 182"/>
                    <a:gd name="T8" fmla="*/ 29 w 54"/>
                    <a:gd name="T9" fmla="*/ 13 h 182"/>
                    <a:gd name="T10" fmla="*/ 20 w 54"/>
                    <a:gd name="T11" fmla="*/ 21 h 182"/>
                    <a:gd name="T12" fmla="*/ 12 w 54"/>
                    <a:gd name="T13" fmla="*/ 34 h 182"/>
                    <a:gd name="T14" fmla="*/ 8 w 54"/>
                    <a:gd name="T15" fmla="*/ 42 h 182"/>
                    <a:gd name="T16" fmla="*/ 5 w 54"/>
                    <a:gd name="T17" fmla="*/ 50 h 182"/>
                    <a:gd name="T18" fmla="*/ 3 w 54"/>
                    <a:gd name="T19" fmla="*/ 60 h 182"/>
                    <a:gd name="T20" fmla="*/ 2 w 54"/>
                    <a:gd name="T21" fmla="*/ 72 h 182"/>
                    <a:gd name="T22" fmla="*/ 2 w 54"/>
                    <a:gd name="T23" fmla="*/ 72 h 182"/>
                    <a:gd name="T24" fmla="*/ 0 w 54"/>
                    <a:gd name="T25" fmla="*/ 94 h 182"/>
                    <a:gd name="T26" fmla="*/ 0 w 54"/>
                    <a:gd name="T27" fmla="*/ 115 h 182"/>
                    <a:gd name="T28" fmla="*/ 3 w 54"/>
                    <a:gd name="T29" fmla="*/ 149 h 182"/>
                    <a:gd name="T30" fmla="*/ 7 w 54"/>
                    <a:gd name="T31" fmla="*/ 174 h 182"/>
                    <a:gd name="T32" fmla="*/ 8 w 54"/>
                    <a:gd name="T33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" h="182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46" y="3"/>
                      </a:lnTo>
                      <a:lnTo>
                        <a:pt x="39" y="7"/>
                      </a:lnTo>
                      <a:lnTo>
                        <a:pt x="29" y="13"/>
                      </a:lnTo>
                      <a:lnTo>
                        <a:pt x="20" y="21"/>
                      </a:lnTo>
                      <a:lnTo>
                        <a:pt x="12" y="34"/>
                      </a:lnTo>
                      <a:lnTo>
                        <a:pt x="8" y="42"/>
                      </a:lnTo>
                      <a:lnTo>
                        <a:pt x="5" y="50"/>
                      </a:lnTo>
                      <a:lnTo>
                        <a:pt x="3" y="60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0" y="94"/>
                      </a:lnTo>
                      <a:lnTo>
                        <a:pt x="0" y="115"/>
                      </a:lnTo>
                      <a:lnTo>
                        <a:pt x="3" y="149"/>
                      </a:lnTo>
                      <a:lnTo>
                        <a:pt x="7" y="174"/>
                      </a:lnTo>
                      <a:lnTo>
                        <a:pt x="8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8" name="Freeform 280">
                  <a:extLst>
                    <a:ext uri="{FF2B5EF4-FFF2-40B4-BE49-F238E27FC236}">
                      <a16:creationId xmlns:a16="http://schemas.microsoft.com/office/drawing/2014/main" id="{7503BAE9-5F40-4B37-A4BE-76DD23E61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3375" y="3289301"/>
                  <a:ext cx="84138" cy="123825"/>
                </a:xfrm>
                <a:custGeom>
                  <a:avLst/>
                  <a:gdLst>
                    <a:gd name="T0" fmla="*/ 2 w 106"/>
                    <a:gd name="T1" fmla="*/ 0 h 156"/>
                    <a:gd name="T2" fmla="*/ 2 w 106"/>
                    <a:gd name="T3" fmla="*/ 0 h 156"/>
                    <a:gd name="T4" fmla="*/ 2 w 106"/>
                    <a:gd name="T5" fmla="*/ 8 h 156"/>
                    <a:gd name="T6" fmla="*/ 0 w 106"/>
                    <a:gd name="T7" fmla="*/ 24 h 156"/>
                    <a:gd name="T8" fmla="*/ 2 w 106"/>
                    <a:gd name="T9" fmla="*/ 48 h 156"/>
                    <a:gd name="T10" fmla="*/ 5 w 106"/>
                    <a:gd name="T11" fmla="*/ 63 h 156"/>
                    <a:gd name="T12" fmla="*/ 8 w 106"/>
                    <a:gd name="T13" fmla="*/ 78 h 156"/>
                    <a:gd name="T14" fmla="*/ 8 w 106"/>
                    <a:gd name="T15" fmla="*/ 78 h 156"/>
                    <a:gd name="T16" fmla="*/ 12 w 106"/>
                    <a:gd name="T17" fmla="*/ 86 h 156"/>
                    <a:gd name="T18" fmla="*/ 17 w 106"/>
                    <a:gd name="T19" fmla="*/ 94 h 156"/>
                    <a:gd name="T20" fmla="*/ 23 w 106"/>
                    <a:gd name="T21" fmla="*/ 100 h 156"/>
                    <a:gd name="T22" fmla="*/ 30 w 106"/>
                    <a:gd name="T23" fmla="*/ 107 h 156"/>
                    <a:gd name="T24" fmla="*/ 46 w 106"/>
                    <a:gd name="T25" fmla="*/ 121 h 156"/>
                    <a:gd name="T26" fmla="*/ 62 w 106"/>
                    <a:gd name="T27" fmla="*/ 133 h 156"/>
                    <a:gd name="T28" fmla="*/ 78 w 106"/>
                    <a:gd name="T29" fmla="*/ 143 h 156"/>
                    <a:gd name="T30" fmla="*/ 93 w 106"/>
                    <a:gd name="T31" fmla="*/ 149 h 156"/>
                    <a:gd name="T32" fmla="*/ 106 w 106"/>
                    <a:gd name="T33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6" h="15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5" y="63"/>
                      </a:lnTo>
                      <a:lnTo>
                        <a:pt x="8" y="78"/>
                      </a:lnTo>
                      <a:lnTo>
                        <a:pt x="8" y="78"/>
                      </a:lnTo>
                      <a:lnTo>
                        <a:pt x="12" y="86"/>
                      </a:lnTo>
                      <a:lnTo>
                        <a:pt x="17" y="94"/>
                      </a:lnTo>
                      <a:lnTo>
                        <a:pt x="23" y="100"/>
                      </a:lnTo>
                      <a:lnTo>
                        <a:pt x="30" y="107"/>
                      </a:lnTo>
                      <a:lnTo>
                        <a:pt x="46" y="121"/>
                      </a:lnTo>
                      <a:lnTo>
                        <a:pt x="62" y="133"/>
                      </a:lnTo>
                      <a:lnTo>
                        <a:pt x="78" y="143"/>
                      </a:lnTo>
                      <a:lnTo>
                        <a:pt x="93" y="149"/>
                      </a:lnTo>
                      <a:lnTo>
                        <a:pt x="106" y="1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9" name="Freeform 281">
                  <a:extLst>
                    <a:ext uri="{FF2B5EF4-FFF2-40B4-BE49-F238E27FC236}">
                      <a16:creationId xmlns:a16="http://schemas.microsoft.com/office/drawing/2014/main" id="{D557E02C-CB09-49DA-9041-C811565A4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0500" y="3330576"/>
                  <a:ext cx="98425" cy="88900"/>
                </a:xfrm>
                <a:custGeom>
                  <a:avLst/>
                  <a:gdLst>
                    <a:gd name="T0" fmla="*/ 7 w 123"/>
                    <a:gd name="T1" fmla="*/ 0 h 110"/>
                    <a:gd name="T2" fmla="*/ 7 w 123"/>
                    <a:gd name="T3" fmla="*/ 0 h 110"/>
                    <a:gd name="T4" fmla="*/ 3 w 123"/>
                    <a:gd name="T5" fmla="*/ 8 h 110"/>
                    <a:gd name="T6" fmla="*/ 0 w 123"/>
                    <a:gd name="T7" fmla="*/ 16 h 110"/>
                    <a:gd name="T8" fmla="*/ 0 w 123"/>
                    <a:gd name="T9" fmla="*/ 26 h 110"/>
                    <a:gd name="T10" fmla="*/ 2 w 123"/>
                    <a:gd name="T11" fmla="*/ 32 h 110"/>
                    <a:gd name="T12" fmla="*/ 3 w 123"/>
                    <a:gd name="T13" fmla="*/ 39 h 110"/>
                    <a:gd name="T14" fmla="*/ 7 w 123"/>
                    <a:gd name="T15" fmla="*/ 45 h 110"/>
                    <a:gd name="T16" fmla="*/ 10 w 123"/>
                    <a:gd name="T17" fmla="*/ 52 h 110"/>
                    <a:gd name="T18" fmla="*/ 16 w 123"/>
                    <a:gd name="T19" fmla="*/ 58 h 110"/>
                    <a:gd name="T20" fmla="*/ 24 w 123"/>
                    <a:gd name="T21" fmla="*/ 65 h 110"/>
                    <a:gd name="T22" fmla="*/ 34 w 123"/>
                    <a:gd name="T23" fmla="*/ 71 h 110"/>
                    <a:gd name="T24" fmla="*/ 46 w 123"/>
                    <a:gd name="T25" fmla="*/ 78 h 110"/>
                    <a:gd name="T26" fmla="*/ 46 w 123"/>
                    <a:gd name="T27" fmla="*/ 78 h 110"/>
                    <a:gd name="T28" fmla="*/ 88 w 123"/>
                    <a:gd name="T29" fmla="*/ 97 h 110"/>
                    <a:gd name="T30" fmla="*/ 110 w 123"/>
                    <a:gd name="T31" fmla="*/ 105 h 110"/>
                    <a:gd name="T32" fmla="*/ 123 w 123"/>
                    <a:gd name="T33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23" h="110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3" y="8"/>
                      </a:lnTo>
                      <a:lnTo>
                        <a:pt x="0" y="16"/>
                      </a:lnTo>
                      <a:lnTo>
                        <a:pt x="0" y="26"/>
                      </a:lnTo>
                      <a:lnTo>
                        <a:pt x="2" y="32"/>
                      </a:lnTo>
                      <a:lnTo>
                        <a:pt x="3" y="39"/>
                      </a:lnTo>
                      <a:lnTo>
                        <a:pt x="7" y="45"/>
                      </a:lnTo>
                      <a:lnTo>
                        <a:pt x="10" y="52"/>
                      </a:lnTo>
                      <a:lnTo>
                        <a:pt x="16" y="58"/>
                      </a:lnTo>
                      <a:lnTo>
                        <a:pt x="24" y="65"/>
                      </a:lnTo>
                      <a:lnTo>
                        <a:pt x="34" y="71"/>
                      </a:lnTo>
                      <a:lnTo>
                        <a:pt x="46" y="78"/>
                      </a:lnTo>
                      <a:lnTo>
                        <a:pt x="46" y="78"/>
                      </a:lnTo>
                      <a:lnTo>
                        <a:pt x="88" y="97"/>
                      </a:lnTo>
                      <a:lnTo>
                        <a:pt x="110" y="105"/>
                      </a:lnTo>
                      <a:lnTo>
                        <a:pt x="123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0" name="Freeform 282">
                  <a:extLst>
                    <a:ext uri="{FF2B5EF4-FFF2-40B4-BE49-F238E27FC236}">
                      <a16:creationId xmlns:a16="http://schemas.microsoft.com/office/drawing/2014/main" id="{BCABD76D-1C21-4315-A372-6F4C9F90F1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2075" y="3259139"/>
                  <a:ext cx="165100" cy="74613"/>
                </a:xfrm>
                <a:custGeom>
                  <a:avLst/>
                  <a:gdLst>
                    <a:gd name="T0" fmla="*/ 2 w 209"/>
                    <a:gd name="T1" fmla="*/ 0 h 94"/>
                    <a:gd name="T2" fmla="*/ 2 w 209"/>
                    <a:gd name="T3" fmla="*/ 0 h 94"/>
                    <a:gd name="T4" fmla="*/ 0 w 209"/>
                    <a:gd name="T5" fmla="*/ 6 h 94"/>
                    <a:gd name="T6" fmla="*/ 2 w 209"/>
                    <a:gd name="T7" fmla="*/ 19 h 94"/>
                    <a:gd name="T8" fmla="*/ 5 w 209"/>
                    <a:gd name="T9" fmla="*/ 37 h 94"/>
                    <a:gd name="T10" fmla="*/ 7 w 209"/>
                    <a:gd name="T11" fmla="*/ 47 h 94"/>
                    <a:gd name="T12" fmla="*/ 11 w 209"/>
                    <a:gd name="T13" fmla="*/ 55 h 94"/>
                    <a:gd name="T14" fmla="*/ 16 w 209"/>
                    <a:gd name="T15" fmla="*/ 65 h 94"/>
                    <a:gd name="T16" fmla="*/ 24 w 209"/>
                    <a:gd name="T17" fmla="*/ 73 h 94"/>
                    <a:gd name="T18" fmla="*/ 33 w 209"/>
                    <a:gd name="T19" fmla="*/ 81 h 94"/>
                    <a:gd name="T20" fmla="*/ 42 w 209"/>
                    <a:gd name="T21" fmla="*/ 86 h 94"/>
                    <a:gd name="T22" fmla="*/ 55 w 209"/>
                    <a:gd name="T23" fmla="*/ 91 h 94"/>
                    <a:gd name="T24" fmla="*/ 70 w 209"/>
                    <a:gd name="T25" fmla="*/ 94 h 94"/>
                    <a:gd name="T26" fmla="*/ 86 w 209"/>
                    <a:gd name="T27" fmla="*/ 94 h 94"/>
                    <a:gd name="T28" fmla="*/ 106 w 209"/>
                    <a:gd name="T29" fmla="*/ 91 h 94"/>
                    <a:gd name="T30" fmla="*/ 106 w 209"/>
                    <a:gd name="T31" fmla="*/ 91 h 94"/>
                    <a:gd name="T32" fmla="*/ 125 w 209"/>
                    <a:gd name="T33" fmla="*/ 86 h 94"/>
                    <a:gd name="T34" fmla="*/ 141 w 209"/>
                    <a:gd name="T35" fmla="*/ 81 h 94"/>
                    <a:gd name="T36" fmla="*/ 156 w 209"/>
                    <a:gd name="T37" fmla="*/ 76 h 94"/>
                    <a:gd name="T38" fmla="*/ 167 w 209"/>
                    <a:gd name="T39" fmla="*/ 70 h 94"/>
                    <a:gd name="T40" fmla="*/ 179 w 209"/>
                    <a:gd name="T41" fmla="*/ 63 h 94"/>
                    <a:gd name="T42" fmla="*/ 187 w 209"/>
                    <a:gd name="T43" fmla="*/ 57 h 94"/>
                    <a:gd name="T44" fmla="*/ 193 w 209"/>
                    <a:gd name="T45" fmla="*/ 50 h 94"/>
                    <a:gd name="T46" fmla="*/ 198 w 209"/>
                    <a:gd name="T47" fmla="*/ 44 h 94"/>
                    <a:gd name="T48" fmla="*/ 206 w 209"/>
                    <a:gd name="T49" fmla="*/ 32 h 94"/>
                    <a:gd name="T50" fmla="*/ 208 w 209"/>
                    <a:gd name="T51" fmla="*/ 22 h 94"/>
                    <a:gd name="T52" fmla="*/ 209 w 209"/>
                    <a:gd name="T53" fmla="*/ 16 h 94"/>
                    <a:gd name="T54" fmla="*/ 209 w 209"/>
                    <a:gd name="T55" fmla="*/ 13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09" h="94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6"/>
                      </a:lnTo>
                      <a:lnTo>
                        <a:pt x="2" y="19"/>
                      </a:lnTo>
                      <a:lnTo>
                        <a:pt x="5" y="37"/>
                      </a:lnTo>
                      <a:lnTo>
                        <a:pt x="7" y="47"/>
                      </a:lnTo>
                      <a:lnTo>
                        <a:pt x="11" y="55"/>
                      </a:lnTo>
                      <a:lnTo>
                        <a:pt x="16" y="65"/>
                      </a:lnTo>
                      <a:lnTo>
                        <a:pt x="24" y="73"/>
                      </a:lnTo>
                      <a:lnTo>
                        <a:pt x="33" y="81"/>
                      </a:lnTo>
                      <a:lnTo>
                        <a:pt x="42" y="86"/>
                      </a:lnTo>
                      <a:lnTo>
                        <a:pt x="55" y="91"/>
                      </a:lnTo>
                      <a:lnTo>
                        <a:pt x="70" y="94"/>
                      </a:lnTo>
                      <a:lnTo>
                        <a:pt x="86" y="94"/>
                      </a:lnTo>
                      <a:lnTo>
                        <a:pt x="106" y="91"/>
                      </a:lnTo>
                      <a:lnTo>
                        <a:pt x="106" y="91"/>
                      </a:lnTo>
                      <a:lnTo>
                        <a:pt x="125" y="86"/>
                      </a:lnTo>
                      <a:lnTo>
                        <a:pt x="141" y="81"/>
                      </a:lnTo>
                      <a:lnTo>
                        <a:pt x="156" y="76"/>
                      </a:lnTo>
                      <a:lnTo>
                        <a:pt x="167" y="70"/>
                      </a:lnTo>
                      <a:lnTo>
                        <a:pt x="179" y="63"/>
                      </a:lnTo>
                      <a:lnTo>
                        <a:pt x="187" y="57"/>
                      </a:lnTo>
                      <a:lnTo>
                        <a:pt x="193" y="50"/>
                      </a:lnTo>
                      <a:lnTo>
                        <a:pt x="198" y="44"/>
                      </a:lnTo>
                      <a:lnTo>
                        <a:pt x="206" y="32"/>
                      </a:lnTo>
                      <a:lnTo>
                        <a:pt x="208" y="22"/>
                      </a:lnTo>
                      <a:lnTo>
                        <a:pt x="209" y="16"/>
                      </a:lnTo>
                      <a:lnTo>
                        <a:pt x="209" y="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1" name="Freeform 283">
                  <a:extLst>
                    <a:ext uri="{FF2B5EF4-FFF2-40B4-BE49-F238E27FC236}">
                      <a16:creationId xmlns:a16="http://schemas.microsoft.com/office/drawing/2014/main" id="{50F5CF95-E69B-48FD-AE00-C86C2244F3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5900" y="3165476"/>
                  <a:ext cx="180975" cy="119063"/>
                </a:xfrm>
                <a:custGeom>
                  <a:avLst/>
                  <a:gdLst>
                    <a:gd name="T0" fmla="*/ 13 w 227"/>
                    <a:gd name="T1" fmla="*/ 0 h 149"/>
                    <a:gd name="T2" fmla="*/ 13 w 227"/>
                    <a:gd name="T3" fmla="*/ 0 h 149"/>
                    <a:gd name="T4" fmla="*/ 8 w 227"/>
                    <a:gd name="T5" fmla="*/ 0 h 149"/>
                    <a:gd name="T6" fmla="*/ 4 w 227"/>
                    <a:gd name="T7" fmla="*/ 3 h 149"/>
                    <a:gd name="T8" fmla="*/ 1 w 227"/>
                    <a:gd name="T9" fmla="*/ 8 h 149"/>
                    <a:gd name="T10" fmla="*/ 0 w 227"/>
                    <a:gd name="T11" fmla="*/ 14 h 149"/>
                    <a:gd name="T12" fmla="*/ 1 w 227"/>
                    <a:gd name="T13" fmla="*/ 26 h 149"/>
                    <a:gd name="T14" fmla="*/ 8 w 227"/>
                    <a:gd name="T15" fmla="*/ 42 h 149"/>
                    <a:gd name="T16" fmla="*/ 19 w 227"/>
                    <a:gd name="T17" fmla="*/ 65 h 149"/>
                    <a:gd name="T18" fmla="*/ 19 w 227"/>
                    <a:gd name="T19" fmla="*/ 65 h 149"/>
                    <a:gd name="T20" fmla="*/ 26 w 227"/>
                    <a:gd name="T21" fmla="*/ 76 h 149"/>
                    <a:gd name="T22" fmla="*/ 30 w 227"/>
                    <a:gd name="T23" fmla="*/ 87 h 149"/>
                    <a:gd name="T24" fmla="*/ 35 w 227"/>
                    <a:gd name="T25" fmla="*/ 105 h 149"/>
                    <a:gd name="T26" fmla="*/ 39 w 227"/>
                    <a:gd name="T27" fmla="*/ 120 h 149"/>
                    <a:gd name="T28" fmla="*/ 42 w 227"/>
                    <a:gd name="T29" fmla="*/ 131 h 149"/>
                    <a:gd name="T30" fmla="*/ 43 w 227"/>
                    <a:gd name="T31" fmla="*/ 135 h 149"/>
                    <a:gd name="T32" fmla="*/ 47 w 227"/>
                    <a:gd name="T33" fmla="*/ 139 h 149"/>
                    <a:gd name="T34" fmla="*/ 53 w 227"/>
                    <a:gd name="T35" fmla="*/ 141 h 149"/>
                    <a:gd name="T36" fmla="*/ 60 w 227"/>
                    <a:gd name="T37" fmla="*/ 144 h 149"/>
                    <a:gd name="T38" fmla="*/ 82 w 227"/>
                    <a:gd name="T39" fmla="*/ 148 h 149"/>
                    <a:gd name="T40" fmla="*/ 116 w 227"/>
                    <a:gd name="T41" fmla="*/ 149 h 149"/>
                    <a:gd name="T42" fmla="*/ 116 w 227"/>
                    <a:gd name="T43" fmla="*/ 149 h 149"/>
                    <a:gd name="T44" fmla="*/ 136 w 227"/>
                    <a:gd name="T45" fmla="*/ 149 h 149"/>
                    <a:gd name="T46" fmla="*/ 154 w 227"/>
                    <a:gd name="T47" fmla="*/ 149 h 149"/>
                    <a:gd name="T48" fmla="*/ 168 w 227"/>
                    <a:gd name="T49" fmla="*/ 148 h 149"/>
                    <a:gd name="T50" fmla="*/ 181 w 227"/>
                    <a:gd name="T51" fmla="*/ 144 h 149"/>
                    <a:gd name="T52" fmla="*/ 191 w 227"/>
                    <a:gd name="T53" fmla="*/ 141 h 149"/>
                    <a:gd name="T54" fmla="*/ 201 w 227"/>
                    <a:gd name="T55" fmla="*/ 138 h 149"/>
                    <a:gd name="T56" fmla="*/ 214 w 227"/>
                    <a:gd name="T57" fmla="*/ 131 h 149"/>
                    <a:gd name="T58" fmla="*/ 222 w 227"/>
                    <a:gd name="T59" fmla="*/ 123 h 149"/>
                    <a:gd name="T60" fmla="*/ 225 w 227"/>
                    <a:gd name="T61" fmla="*/ 117 h 149"/>
                    <a:gd name="T62" fmla="*/ 227 w 227"/>
                    <a:gd name="T63" fmla="*/ 112 h 149"/>
                    <a:gd name="T64" fmla="*/ 227 w 227"/>
                    <a:gd name="T65" fmla="*/ 11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7" h="149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8" y="0"/>
                      </a:lnTo>
                      <a:lnTo>
                        <a:pt x="4" y="3"/>
                      </a:lnTo>
                      <a:lnTo>
                        <a:pt x="1" y="8"/>
                      </a:lnTo>
                      <a:lnTo>
                        <a:pt x="0" y="14"/>
                      </a:lnTo>
                      <a:lnTo>
                        <a:pt x="1" y="26"/>
                      </a:lnTo>
                      <a:lnTo>
                        <a:pt x="8" y="42"/>
                      </a:lnTo>
                      <a:lnTo>
                        <a:pt x="19" y="65"/>
                      </a:lnTo>
                      <a:lnTo>
                        <a:pt x="19" y="65"/>
                      </a:lnTo>
                      <a:lnTo>
                        <a:pt x="26" y="76"/>
                      </a:lnTo>
                      <a:lnTo>
                        <a:pt x="30" y="87"/>
                      </a:lnTo>
                      <a:lnTo>
                        <a:pt x="35" y="105"/>
                      </a:lnTo>
                      <a:lnTo>
                        <a:pt x="39" y="120"/>
                      </a:lnTo>
                      <a:lnTo>
                        <a:pt x="42" y="131"/>
                      </a:lnTo>
                      <a:lnTo>
                        <a:pt x="43" y="135"/>
                      </a:lnTo>
                      <a:lnTo>
                        <a:pt x="47" y="139"/>
                      </a:lnTo>
                      <a:lnTo>
                        <a:pt x="53" y="141"/>
                      </a:lnTo>
                      <a:lnTo>
                        <a:pt x="60" y="144"/>
                      </a:lnTo>
                      <a:lnTo>
                        <a:pt x="82" y="148"/>
                      </a:lnTo>
                      <a:lnTo>
                        <a:pt x="116" y="149"/>
                      </a:lnTo>
                      <a:lnTo>
                        <a:pt x="116" y="149"/>
                      </a:lnTo>
                      <a:lnTo>
                        <a:pt x="136" y="149"/>
                      </a:lnTo>
                      <a:lnTo>
                        <a:pt x="154" y="149"/>
                      </a:lnTo>
                      <a:lnTo>
                        <a:pt x="168" y="148"/>
                      </a:lnTo>
                      <a:lnTo>
                        <a:pt x="181" y="144"/>
                      </a:lnTo>
                      <a:lnTo>
                        <a:pt x="191" y="141"/>
                      </a:lnTo>
                      <a:lnTo>
                        <a:pt x="201" y="138"/>
                      </a:lnTo>
                      <a:lnTo>
                        <a:pt x="214" y="131"/>
                      </a:lnTo>
                      <a:lnTo>
                        <a:pt x="222" y="123"/>
                      </a:lnTo>
                      <a:lnTo>
                        <a:pt x="225" y="117"/>
                      </a:lnTo>
                      <a:lnTo>
                        <a:pt x="227" y="112"/>
                      </a:lnTo>
                      <a:lnTo>
                        <a:pt x="227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2" name="Freeform 284">
                  <a:extLst>
                    <a:ext uri="{FF2B5EF4-FFF2-40B4-BE49-F238E27FC236}">
                      <a16:creationId xmlns:a16="http://schemas.microsoft.com/office/drawing/2014/main" id="{C202370F-5AA1-437E-BB1D-1105C643A0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8138" y="3124201"/>
                  <a:ext cx="95250" cy="123825"/>
                </a:xfrm>
                <a:custGeom>
                  <a:avLst/>
                  <a:gdLst>
                    <a:gd name="T0" fmla="*/ 10 w 120"/>
                    <a:gd name="T1" fmla="*/ 0 h 156"/>
                    <a:gd name="T2" fmla="*/ 10 w 120"/>
                    <a:gd name="T3" fmla="*/ 0 h 156"/>
                    <a:gd name="T4" fmla="*/ 7 w 120"/>
                    <a:gd name="T5" fmla="*/ 10 h 156"/>
                    <a:gd name="T6" fmla="*/ 3 w 120"/>
                    <a:gd name="T7" fmla="*/ 18 h 156"/>
                    <a:gd name="T8" fmla="*/ 0 w 120"/>
                    <a:gd name="T9" fmla="*/ 27 h 156"/>
                    <a:gd name="T10" fmla="*/ 0 w 120"/>
                    <a:gd name="T11" fmla="*/ 40 h 156"/>
                    <a:gd name="T12" fmla="*/ 0 w 120"/>
                    <a:gd name="T13" fmla="*/ 53 h 156"/>
                    <a:gd name="T14" fmla="*/ 3 w 120"/>
                    <a:gd name="T15" fmla="*/ 68 h 156"/>
                    <a:gd name="T16" fmla="*/ 10 w 120"/>
                    <a:gd name="T17" fmla="*/ 84 h 156"/>
                    <a:gd name="T18" fmla="*/ 10 w 120"/>
                    <a:gd name="T19" fmla="*/ 84 h 156"/>
                    <a:gd name="T20" fmla="*/ 15 w 120"/>
                    <a:gd name="T21" fmla="*/ 92 h 156"/>
                    <a:gd name="T22" fmla="*/ 21 w 120"/>
                    <a:gd name="T23" fmla="*/ 101 h 156"/>
                    <a:gd name="T24" fmla="*/ 38 w 120"/>
                    <a:gd name="T25" fmla="*/ 113 h 156"/>
                    <a:gd name="T26" fmla="*/ 55 w 120"/>
                    <a:gd name="T27" fmla="*/ 126 h 156"/>
                    <a:gd name="T28" fmla="*/ 75 w 120"/>
                    <a:gd name="T29" fmla="*/ 136 h 156"/>
                    <a:gd name="T30" fmla="*/ 91 w 120"/>
                    <a:gd name="T31" fmla="*/ 144 h 156"/>
                    <a:gd name="T32" fmla="*/ 106 w 120"/>
                    <a:gd name="T33" fmla="*/ 151 h 156"/>
                    <a:gd name="T34" fmla="*/ 120 w 120"/>
                    <a:gd name="T35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56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10"/>
                      </a:lnTo>
                      <a:lnTo>
                        <a:pt x="3" y="18"/>
                      </a:lnTo>
                      <a:lnTo>
                        <a:pt x="0" y="27"/>
                      </a:lnTo>
                      <a:lnTo>
                        <a:pt x="0" y="40"/>
                      </a:lnTo>
                      <a:lnTo>
                        <a:pt x="0" y="53"/>
                      </a:lnTo>
                      <a:lnTo>
                        <a:pt x="3" y="68"/>
                      </a:lnTo>
                      <a:lnTo>
                        <a:pt x="10" y="84"/>
                      </a:lnTo>
                      <a:lnTo>
                        <a:pt x="10" y="84"/>
                      </a:lnTo>
                      <a:lnTo>
                        <a:pt x="15" y="92"/>
                      </a:lnTo>
                      <a:lnTo>
                        <a:pt x="21" y="101"/>
                      </a:lnTo>
                      <a:lnTo>
                        <a:pt x="38" y="113"/>
                      </a:lnTo>
                      <a:lnTo>
                        <a:pt x="55" y="126"/>
                      </a:lnTo>
                      <a:lnTo>
                        <a:pt x="75" y="136"/>
                      </a:lnTo>
                      <a:lnTo>
                        <a:pt x="91" y="144"/>
                      </a:lnTo>
                      <a:lnTo>
                        <a:pt x="106" y="151"/>
                      </a:lnTo>
                      <a:lnTo>
                        <a:pt x="120" y="1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3" name="Freeform 285">
                  <a:extLst>
                    <a:ext uri="{FF2B5EF4-FFF2-40B4-BE49-F238E27FC236}">
                      <a16:creationId xmlns:a16="http://schemas.microsoft.com/office/drawing/2014/main" id="{D77C027E-AEEB-4E32-AE06-3327112B2E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6563" y="3160714"/>
                  <a:ext cx="84138" cy="222250"/>
                </a:xfrm>
                <a:custGeom>
                  <a:avLst/>
                  <a:gdLst>
                    <a:gd name="T0" fmla="*/ 86 w 106"/>
                    <a:gd name="T1" fmla="*/ 0 h 280"/>
                    <a:gd name="T2" fmla="*/ 86 w 106"/>
                    <a:gd name="T3" fmla="*/ 0 h 280"/>
                    <a:gd name="T4" fmla="*/ 72 w 106"/>
                    <a:gd name="T5" fmla="*/ 12 h 280"/>
                    <a:gd name="T6" fmla="*/ 55 w 106"/>
                    <a:gd name="T7" fmla="*/ 26 h 280"/>
                    <a:gd name="T8" fmla="*/ 39 w 106"/>
                    <a:gd name="T9" fmla="*/ 46 h 280"/>
                    <a:gd name="T10" fmla="*/ 23 w 106"/>
                    <a:gd name="T11" fmla="*/ 67 h 280"/>
                    <a:gd name="T12" fmla="*/ 16 w 106"/>
                    <a:gd name="T13" fmla="*/ 80 h 280"/>
                    <a:gd name="T14" fmla="*/ 10 w 106"/>
                    <a:gd name="T15" fmla="*/ 93 h 280"/>
                    <a:gd name="T16" fmla="*/ 5 w 106"/>
                    <a:gd name="T17" fmla="*/ 106 h 280"/>
                    <a:gd name="T18" fmla="*/ 2 w 106"/>
                    <a:gd name="T19" fmla="*/ 120 h 280"/>
                    <a:gd name="T20" fmla="*/ 0 w 106"/>
                    <a:gd name="T21" fmla="*/ 135 h 280"/>
                    <a:gd name="T22" fmla="*/ 2 w 106"/>
                    <a:gd name="T23" fmla="*/ 150 h 280"/>
                    <a:gd name="T24" fmla="*/ 2 w 106"/>
                    <a:gd name="T25" fmla="*/ 150 h 280"/>
                    <a:gd name="T26" fmla="*/ 5 w 106"/>
                    <a:gd name="T27" fmla="*/ 164 h 280"/>
                    <a:gd name="T28" fmla="*/ 10 w 106"/>
                    <a:gd name="T29" fmla="*/ 179 h 280"/>
                    <a:gd name="T30" fmla="*/ 16 w 106"/>
                    <a:gd name="T31" fmla="*/ 192 h 280"/>
                    <a:gd name="T32" fmla="*/ 23 w 106"/>
                    <a:gd name="T33" fmla="*/ 203 h 280"/>
                    <a:gd name="T34" fmla="*/ 31 w 106"/>
                    <a:gd name="T35" fmla="*/ 215 h 280"/>
                    <a:gd name="T36" fmla="*/ 41 w 106"/>
                    <a:gd name="T37" fmla="*/ 226 h 280"/>
                    <a:gd name="T38" fmla="*/ 59 w 106"/>
                    <a:gd name="T39" fmla="*/ 244 h 280"/>
                    <a:gd name="T40" fmla="*/ 77 w 106"/>
                    <a:gd name="T41" fmla="*/ 260 h 280"/>
                    <a:gd name="T42" fmla="*/ 91 w 106"/>
                    <a:gd name="T43" fmla="*/ 270 h 280"/>
                    <a:gd name="T44" fmla="*/ 106 w 106"/>
                    <a:gd name="T45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6" h="280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72" y="12"/>
                      </a:lnTo>
                      <a:lnTo>
                        <a:pt x="55" y="26"/>
                      </a:lnTo>
                      <a:lnTo>
                        <a:pt x="39" y="46"/>
                      </a:lnTo>
                      <a:lnTo>
                        <a:pt x="23" y="67"/>
                      </a:lnTo>
                      <a:lnTo>
                        <a:pt x="16" y="80"/>
                      </a:lnTo>
                      <a:lnTo>
                        <a:pt x="10" y="93"/>
                      </a:lnTo>
                      <a:lnTo>
                        <a:pt x="5" y="106"/>
                      </a:lnTo>
                      <a:lnTo>
                        <a:pt x="2" y="120"/>
                      </a:lnTo>
                      <a:lnTo>
                        <a:pt x="0" y="135"/>
                      </a:lnTo>
                      <a:lnTo>
                        <a:pt x="2" y="150"/>
                      </a:lnTo>
                      <a:lnTo>
                        <a:pt x="2" y="150"/>
                      </a:lnTo>
                      <a:lnTo>
                        <a:pt x="5" y="164"/>
                      </a:lnTo>
                      <a:lnTo>
                        <a:pt x="10" y="179"/>
                      </a:lnTo>
                      <a:lnTo>
                        <a:pt x="16" y="192"/>
                      </a:lnTo>
                      <a:lnTo>
                        <a:pt x="23" y="203"/>
                      </a:lnTo>
                      <a:lnTo>
                        <a:pt x="31" y="215"/>
                      </a:lnTo>
                      <a:lnTo>
                        <a:pt x="41" y="226"/>
                      </a:lnTo>
                      <a:lnTo>
                        <a:pt x="59" y="244"/>
                      </a:lnTo>
                      <a:lnTo>
                        <a:pt x="77" y="260"/>
                      </a:lnTo>
                      <a:lnTo>
                        <a:pt x="91" y="270"/>
                      </a:lnTo>
                      <a:lnTo>
                        <a:pt x="106" y="28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4" name="Freeform 286">
                  <a:extLst>
                    <a:ext uri="{FF2B5EF4-FFF2-40B4-BE49-F238E27FC236}">
                      <a16:creationId xmlns:a16="http://schemas.microsoft.com/office/drawing/2014/main" id="{296A7844-E14C-41B0-99C0-F57FF95CBF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4675" y="3217864"/>
                  <a:ext cx="120650" cy="128588"/>
                </a:xfrm>
                <a:custGeom>
                  <a:avLst/>
                  <a:gdLst>
                    <a:gd name="T0" fmla="*/ 23 w 153"/>
                    <a:gd name="T1" fmla="*/ 0 h 162"/>
                    <a:gd name="T2" fmla="*/ 23 w 153"/>
                    <a:gd name="T3" fmla="*/ 0 h 162"/>
                    <a:gd name="T4" fmla="*/ 19 w 153"/>
                    <a:gd name="T5" fmla="*/ 5 h 162"/>
                    <a:gd name="T6" fmla="*/ 13 w 153"/>
                    <a:gd name="T7" fmla="*/ 16 h 162"/>
                    <a:gd name="T8" fmla="*/ 8 w 153"/>
                    <a:gd name="T9" fmla="*/ 32 h 162"/>
                    <a:gd name="T10" fmla="*/ 2 w 153"/>
                    <a:gd name="T11" fmla="*/ 50 h 162"/>
                    <a:gd name="T12" fmla="*/ 2 w 153"/>
                    <a:gd name="T13" fmla="*/ 60 h 162"/>
                    <a:gd name="T14" fmla="*/ 0 w 153"/>
                    <a:gd name="T15" fmla="*/ 71 h 162"/>
                    <a:gd name="T16" fmla="*/ 2 w 153"/>
                    <a:gd name="T17" fmla="*/ 81 h 162"/>
                    <a:gd name="T18" fmla="*/ 3 w 153"/>
                    <a:gd name="T19" fmla="*/ 91 h 162"/>
                    <a:gd name="T20" fmla="*/ 6 w 153"/>
                    <a:gd name="T21" fmla="*/ 100 h 162"/>
                    <a:gd name="T22" fmla="*/ 11 w 153"/>
                    <a:gd name="T23" fmla="*/ 109 h 162"/>
                    <a:gd name="T24" fmla="*/ 19 w 153"/>
                    <a:gd name="T25" fmla="*/ 117 h 162"/>
                    <a:gd name="T26" fmla="*/ 29 w 153"/>
                    <a:gd name="T27" fmla="*/ 123 h 162"/>
                    <a:gd name="T28" fmla="*/ 29 w 153"/>
                    <a:gd name="T29" fmla="*/ 123 h 162"/>
                    <a:gd name="T30" fmla="*/ 52 w 153"/>
                    <a:gd name="T31" fmla="*/ 134 h 162"/>
                    <a:gd name="T32" fmla="*/ 73 w 153"/>
                    <a:gd name="T33" fmla="*/ 143 h 162"/>
                    <a:gd name="T34" fmla="*/ 94 w 153"/>
                    <a:gd name="T35" fmla="*/ 151 h 162"/>
                    <a:gd name="T36" fmla="*/ 114 w 153"/>
                    <a:gd name="T37" fmla="*/ 156 h 162"/>
                    <a:gd name="T38" fmla="*/ 141 w 153"/>
                    <a:gd name="T39" fmla="*/ 160 h 162"/>
                    <a:gd name="T40" fmla="*/ 153 w 153"/>
                    <a:gd name="T41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3" h="16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5"/>
                      </a:lnTo>
                      <a:lnTo>
                        <a:pt x="13" y="16"/>
                      </a:lnTo>
                      <a:lnTo>
                        <a:pt x="8" y="32"/>
                      </a:lnTo>
                      <a:lnTo>
                        <a:pt x="2" y="50"/>
                      </a:lnTo>
                      <a:lnTo>
                        <a:pt x="2" y="60"/>
                      </a:lnTo>
                      <a:lnTo>
                        <a:pt x="0" y="71"/>
                      </a:lnTo>
                      <a:lnTo>
                        <a:pt x="2" y="81"/>
                      </a:lnTo>
                      <a:lnTo>
                        <a:pt x="3" y="91"/>
                      </a:lnTo>
                      <a:lnTo>
                        <a:pt x="6" y="100"/>
                      </a:lnTo>
                      <a:lnTo>
                        <a:pt x="11" y="109"/>
                      </a:lnTo>
                      <a:lnTo>
                        <a:pt x="19" y="117"/>
                      </a:lnTo>
                      <a:lnTo>
                        <a:pt x="29" y="123"/>
                      </a:lnTo>
                      <a:lnTo>
                        <a:pt x="29" y="123"/>
                      </a:lnTo>
                      <a:lnTo>
                        <a:pt x="52" y="134"/>
                      </a:lnTo>
                      <a:lnTo>
                        <a:pt x="73" y="143"/>
                      </a:lnTo>
                      <a:lnTo>
                        <a:pt x="94" y="151"/>
                      </a:lnTo>
                      <a:lnTo>
                        <a:pt x="114" y="156"/>
                      </a:lnTo>
                      <a:lnTo>
                        <a:pt x="141" y="160"/>
                      </a:lnTo>
                      <a:lnTo>
                        <a:pt x="153" y="16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5" name="Freeform 287">
                  <a:extLst>
                    <a:ext uri="{FF2B5EF4-FFF2-40B4-BE49-F238E27FC236}">
                      <a16:creationId xmlns:a16="http://schemas.microsoft.com/office/drawing/2014/main" id="{5747D5CA-00F0-4C3D-8512-A891BEC692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175" y="3089276"/>
                  <a:ext cx="196850" cy="125413"/>
                </a:xfrm>
                <a:custGeom>
                  <a:avLst/>
                  <a:gdLst>
                    <a:gd name="T0" fmla="*/ 12 w 247"/>
                    <a:gd name="T1" fmla="*/ 0 h 159"/>
                    <a:gd name="T2" fmla="*/ 12 w 247"/>
                    <a:gd name="T3" fmla="*/ 0 h 159"/>
                    <a:gd name="T4" fmla="*/ 7 w 247"/>
                    <a:gd name="T5" fmla="*/ 15 h 159"/>
                    <a:gd name="T6" fmla="*/ 4 w 247"/>
                    <a:gd name="T7" fmla="*/ 30 h 159"/>
                    <a:gd name="T8" fmla="*/ 0 w 247"/>
                    <a:gd name="T9" fmla="*/ 46 h 159"/>
                    <a:gd name="T10" fmla="*/ 0 w 247"/>
                    <a:gd name="T11" fmla="*/ 64 h 159"/>
                    <a:gd name="T12" fmla="*/ 0 w 247"/>
                    <a:gd name="T13" fmla="*/ 73 h 159"/>
                    <a:gd name="T14" fmla="*/ 4 w 247"/>
                    <a:gd name="T15" fmla="*/ 83 h 159"/>
                    <a:gd name="T16" fmla="*/ 7 w 247"/>
                    <a:gd name="T17" fmla="*/ 93 h 159"/>
                    <a:gd name="T18" fmla="*/ 10 w 247"/>
                    <a:gd name="T19" fmla="*/ 101 h 159"/>
                    <a:gd name="T20" fmla="*/ 17 w 247"/>
                    <a:gd name="T21" fmla="*/ 109 h 159"/>
                    <a:gd name="T22" fmla="*/ 25 w 247"/>
                    <a:gd name="T23" fmla="*/ 117 h 159"/>
                    <a:gd name="T24" fmla="*/ 25 w 247"/>
                    <a:gd name="T25" fmla="*/ 117 h 159"/>
                    <a:gd name="T26" fmla="*/ 43 w 247"/>
                    <a:gd name="T27" fmla="*/ 130 h 159"/>
                    <a:gd name="T28" fmla="*/ 60 w 247"/>
                    <a:gd name="T29" fmla="*/ 142 h 159"/>
                    <a:gd name="T30" fmla="*/ 80 w 247"/>
                    <a:gd name="T31" fmla="*/ 150 h 159"/>
                    <a:gd name="T32" fmla="*/ 99 w 247"/>
                    <a:gd name="T33" fmla="*/ 156 h 159"/>
                    <a:gd name="T34" fmla="*/ 119 w 247"/>
                    <a:gd name="T35" fmla="*/ 159 h 159"/>
                    <a:gd name="T36" fmla="*/ 138 w 247"/>
                    <a:gd name="T37" fmla="*/ 159 h 159"/>
                    <a:gd name="T38" fmla="*/ 156 w 247"/>
                    <a:gd name="T39" fmla="*/ 156 h 159"/>
                    <a:gd name="T40" fmla="*/ 174 w 247"/>
                    <a:gd name="T41" fmla="*/ 150 h 159"/>
                    <a:gd name="T42" fmla="*/ 174 w 247"/>
                    <a:gd name="T43" fmla="*/ 150 h 159"/>
                    <a:gd name="T44" fmla="*/ 190 w 247"/>
                    <a:gd name="T45" fmla="*/ 140 h 159"/>
                    <a:gd name="T46" fmla="*/ 205 w 247"/>
                    <a:gd name="T47" fmla="*/ 130 h 159"/>
                    <a:gd name="T48" fmla="*/ 216 w 247"/>
                    <a:gd name="T49" fmla="*/ 119 h 159"/>
                    <a:gd name="T50" fmla="*/ 226 w 247"/>
                    <a:gd name="T51" fmla="*/ 108 h 159"/>
                    <a:gd name="T52" fmla="*/ 234 w 247"/>
                    <a:gd name="T53" fmla="*/ 95 h 159"/>
                    <a:gd name="T54" fmla="*/ 239 w 247"/>
                    <a:gd name="T55" fmla="*/ 83 h 159"/>
                    <a:gd name="T56" fmla="*/ 244 w 247"/>
                    <a:gd name="T57" fmla="*/ 73 h 159"/>
                    <a:gd name="T58" fmla="*/ 246 w 247"/>
                    <a:gd name="T59" fmla="*/ 65 h 159"/>
                    <a:gd name="T60" fmla="*/ 246 w 247"/>
                    <a:gd name="T61" fmla="*/ 65 h 159"/>
                    <a:gd name="T62" fmla="*/ 247 w 247"/>
                    <a:gd name="T63" fmla="*/ 47 h 159"/>
                    <a:gd name="T64" fmla="*/ 247 w 247"/>
                    <a:gd name="T65" fmla="*/ 28 h 159"/>
                    <a:gd name="T66" fmla="*/ 246 w 247"/>
                    <a:gd name="T67" fmla="*/ 7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7" h="159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7" y="15"/>
                      </a:lnTo>
                      <a:lnTo>
                        <a:pt x="4" y="30"/>
                      </a:lnTo>
                      <a:lnTo>
                        <a:pt x="0" y="46"/>
                      </a:lnTo>
                      <a:lnTo>
                        <a:pt x="0" y="64"/>
                      </a:lnTo>
                      <a:lnTo>
                        <a:pt x="0" y="73"/>
                      </a:lnTo>
                      <a:lnTo>
                        <a:pt x="4" y="83"/>
                      </a:lnTo>
                      <a:lnTo>
                        <a:pt x="7" y="93"/>
                      </a:lnTo>
                      <a:lnTo>
                        <a:pt x="10" y="101"/>
                      </a:lnTo>
                      <a:lnTo>
                        <a:pt x="17" y="109"/>
                      </a:lnTo>
                      <a:lnTo>
                        <a:pt x="25" y="117"/>
                      </a:lnTo>
                      <a:lnTo>
                        <a:pt x="25" y="117"/>
                      </a:lnTo>
                      <a:lnTo>
                        <a:pt x="43" y="130"/>
                      </a:lnTo>
                      <a:lnTo>
                        <a:pt x="60" y="142"/>
                      </a:lnTo>
                      <a:lnTo>
                        <a:pt x="80" y="150"/>
                      </a:lnTo>
                      <a:lnTo>
                        <a:pt x="99" y="156"/>
                      </a:lnTo>
                      <a:lnTo>
                        <a:pt x="119" y="159"/>
                      </a:lnTo>
                      <a:lnTo>
                        <a:pt x="138" y="159"/>
                      </a:lnTo>
                      <a:lnTo>
                        <a:pt x="156" y="156"/>
                      </a:lnTo>
                      <a:lnTo>
                        <a:pt x="174" y="150"/>
                      </a:lnTo>
                      <a:lnTo>
                        <a:pt x="174" y="150"/>
                      </a:lnTo>
                      <a:lnTo>
                        <a:pt x="190" y="140"/>
                      </a:lnTo>
                      <a:lnTo>
                        <a:pt x="205" y="130"/>
                      </a:lnTo>
                      <a:lnTo>
                        <a:pt x="216" y="119"/>
                      </a:lnTo>
                      <a:lnTo>
                        <a:pt x="226" y="108"/>
                      </a:lnTo>
                      <a:lnTo>
                        <a:pt x="234" y="95"/>
                      </a:lnTo>
                      <a:lnTo>
                        <a:pt x="239" y="83"/>
                      </a:lnTo>
                      <a:lnTo>
                        <a:pt x="244" y="73"/>
                      </a:lnTo>
                      <a:lnTo>
                        <a:pt x="246" y="65"/>
                      </a:lnTo>
                      <a:lnTo>
                        <a:pt x="246" y="65"/>
                      </a:lnTo>
                      <a:lnTo>
                        <a:pt x="247" y="47"/>
                      </a:lnTo>
                      <a:lnTo>
                        <a:pt x="247" y="28"/>
                      </a:lnTo>
                      <a:lnTo>
                        <a:pt x="246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6" name="Freeform 288">
                  <a:extLst>
                    <a:ext uri="{FF2B5EF4-FFF2-40B4-BE49-F238E27FC236}">
                      <a16:creationId xmlns:a16="http://schemas.microsoft.com/office/drawing/2014/main" id="{73E2805A-E2FD-4844-8852-EF4C4CC43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7388" y="3094039"/>
                  <a:ext cx="152400" cy="174625"/>
                </a:xfrm>
                <a:custGeom>
                  <a:avLst/>
                  <a:gdLst>
                    <a:gd name="T0" fmla="*/ 88 w 191"/>
                    <a:gd name="T1" fmla="*/ 0 h 219"/>
                    <a:gd name="T2" fmla="*/ 88 w 191"/>
                    <a:gd name="T3" fmla="*/ 0 h 219"/>
                    <a:gd name="T4" fmla="*/ 71 w 191"/>
                    <a:gd name="T5" fmla="*/ 16 h 219"/>
                    <a:gd name="T6" fmla="*/ 53 w 191"/>
                    <a:gd name="T7" fmla="*/ 34 h 219"/>
                    <a:gd name="T8" fmla="*/ 36 w 191"/>
                    <a:gd name="T9" fmla="*/ 57 h 219"/>
                    <a:gd name="T10" fmla="*/ 27 w 191"/>
                    <a:gd name="T11" fmla="*/ 70 h 219"/>
                    <a:gd name="T12" fmla="*/ 18 w 191"/>
                    <a:gd name="T13" fmla="*/ 83 h 219"/>
                    <a:gd name="T14" fmla="*/ 11 w 191"/>
                    <a:gd name="T15" fmla="*/ 96 h 219"/>
                    <a:gd name="T16" fmla="*/ 5 w 191"/>
                    <a:gd name="T17" fmla="*/ 110 h 219"/>
                    <a:gd name="T18" fmla="*/ 1 w 191"/>
                    <a:gd name="T19" fmla="*/ 125 h 219"/>
                    <a:gd name="T20" fmla="*/ 0 w 191"/>
                    <a:gd name="T21" fmla="*/ 140 h 219"/>
                    <a:gd name="T22" fmla="*/ 0 w 191"/>
                    <a:gd name="T23" fmla="*/ 154 h 219"/>
                    <a:gd name="T24" fmla="*/ 3 w 191"/>
                    <a:gd name="T25" fmla="*/ 169 h 219"/>
                    <a:gd name="T26" fmla="*/ 3 w 191"/>
                    <a:gd name="T27" fmla="*/ 169 h 219"/>
                    <a:gd name="T28" fmla="*/ 10 w 191"/>
                    <a:gd name="T29" fmla="*/ 182 h 219"/>
                    <a:gd name="T30" fmla="*/ 18 w 191"/>
                    <a:gd name="T31" fmla="*/ 191 h 219"/>
                    <a:gd name="T32" fmla="*/ 27 w 191"/>
                    <a:gd name="T33" fmla="*/ 201 h 219"/>
                    <a:gd name="T34" fmla="*/ 39 w 191"/>
                    <a:gd name="T35" fmla="*/ 208 h 219"/>
                    <a:gd name="T36" fmla="*/ 50 w 191"/>
                    <a:gd name="T37" fmla="*/ 213 h 219"/>
                    <a:gd name="T38" fmla="*/ 65 w 191"/>
                    <a:gd name="T39" fmla="*/ 216 h 219"/>
                    <a:gd name="T40" fmla="*/ 78 w 191"/>
                    <a:gd name="T41" fmla="*/ 219 h 219"/>
                    <a:gd name="T42" fmla="*/ 92 w 191"/>
                    <a:gd name="T43" fmla="*/ 219 h 219"/>
                    <a:gd name="T44" fmla="*/ 118 w 191"/>
                    <a:gd name="T45" fmla="*/ 219 h 219"/>
                    <a:gd name="T46" fmla="*/ 143 w 191"/>
                    <a:gd name="T47" fmla="*/ 216 h 219"/>
                    <a:gd name="T48" fmla="*/ 162 w 191"/>
                    <a:gd name="T49" fmla="*/ 211 h 219"/>
                    <a:gd name="T50" fmla="*/ 172 w 191"/>
                    <a:gd name="T51" fmla="*/ 208 h 219"/>
                    <a:gd name="T52" fmla="*/ 172 w 191"/>
                    <a:gd name="T53" fmla="*/ 208 h 219"/>
                    <a:gd name="T54" fmla="*/ 182 w 191"/>
                    <a:gd name="T55" fmla="*/ 203 h 219"/>
                    <a:gd name="T56" fmla="*/ 187 w 191"/>
                    <a:gd name="T57" fmla="*/ 201 h 219"/>
                    <a:gd name="T58" fmla="*/ 191 w 191"/>
                    <a:gd name="T59" fmla="*/ 201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91" h="219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71" y="16"/>
                      </a:lnTo>
                      <a:lnTo>
                        <a:pt x="53" y="34"/>
                      </a:lnTo>
                      <a:lnTo>
                        <a:pt x="36" y="57"/>
                      </a:lnTo>
                      <a:lnTo>
                        <a:pt x="27" y="70"/>
                      </a:lnTo>
                      <a:lnTo>
                        <a:pt x="18" y="83"/>
                      </a:lnTo>
                      <a:lnTo>
                        <a:pt x="11" y="96"/>
                      </a:lnTo>
                      <a:lnTo>
                        <a:pt x="5" y="110"/>
                      </a:lnTo>
                      <a:lnTo>
                        <a:pt x="1" y="125"/>
                      </a:lnTo>
                      <a:lnTo>
                        <a:pt x="0" y="140"/>
                      </a:lnTo>
                      <a:lnTo>
                        <a:pt x="0" y="154"/>
                      </a:lnTo>
                      <a:lnTo>
                        <a:pt x="3" y="169"/>
                      </a:lnTo>
                      <a:lnTo>
                        <a:pt x="3" y="169"/>
                      </a:lnTo>
                      <a:lnTo>
                        <a:pt x="10" y="182"/>
                      </a:lnTo>
                      <a:lnTo>
                        <a:pt x="18" y="191"/>
                      </a:lnTo>
                      <a:lnTo>
                        <a:pt x="27" y="201"/>
                      </a:lnTo>
                      <a:lnTo>
                        <a:pt x="39" y="208"/>
                      </a:lnTo>
                      <a:lnTo>
                        <a:pt x="50" y="213"/>
                      </a:lnTo>
                      <a:lnTo>
                        <a:pt x="65" y="216"/>
                      </a:lnTo>
                      <a:lnTo>
                        <a:pt x="78" y="219"/>
                      </a:lnTo>
                      <a:lnTo>
                        <a:pt x="92" y="219"/>
                      </a:lnTo>
                      <a:lnTo>
                        <a:pt x="118" y="219"/>
                      </a:lnTo>
                      <a:lnTo>
                        <a:pt x="143" y="216"/>
                      </a:lnTo>
                      <a:lnTo>
                        <a:pt x="162" y="211"/>
                      </a:lnTo>
                      <a:lnTo>
                        <a:pt x="172" y="208"/>
                      </a:lnTo>
                      <a:lnTo>
                        <a:pt x="172" y="208"/>
                      </a:lnTo>
                      <a:lnTo>
                        <a:pt x="182" y="203"/>
                      </a:lnTo>
                      <a:lnTo>
                        <a:pt x="187" y="201"/>
                      </a:lnTo>
                      <a:lnTo>
                        <a:pt x="191" y="20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7" name="Freeform 289">
                  <a:extLst>
                    <a:ext uri="{FF2B5EF4-FFF2-40B4-BE49-F238E27FC236}">
                      <a16:creationId xmlns:a16="http://schemas.microsoft.com/office/drawing/2014/main" id="{E567762B-0CC6-4CCE-9F94-2EFBC2D5E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1213" y="3094039"/>
                  <a:ext cx="122238" cy="112713"/>
                </a:xfrm>
                <a:custGeom>
                  <a:avLst/>
                  <a:gdLst>
                    <a:gd name="T0" fmla="*/ 5 w 154"/>
                    <a:gd name="T1" fmla="*/ 0 h 143"/>
                    <a:gd name="T2" fmla="*/ 5 w 154"/>
                    <a:gd name="T3" fmla="*/ 0 h 143"/>
                    <a:gd name="T4" fmla="*/ 2 w 154"/>
                    <a:gd name="T5" fmla="*/ 11 h 143"/>
                    <a:gd name="T6" fmla="*/ 0 w 154"/>
                    <a:gd name="T7" fmla="*/ 23 h 143"/>
                    <a:gd name="T8" fmla="*/ 0 w 154"/>
                    <a:gd name="T9" fmla="*/ 37 h 143"/>
                    <a:gd name="T10" fmla="*/ 3 w 154"/>
                    <a:gd name="T11" fmla="*/ 53 h 143"/>
                    <a:gd name="T12" fmla="*/ 5 w 154"/>
                    <a:gd name="T13" fmla="*/ 62 h 143"/>
                    <a:gd name="T14" fmla="*/ 10 w 154"/>
                    <a:gd name="T15" fmla="*/ 71 h 143"/>
                    <a:gd name="T16" fmla="*/ 15 w 154"/>
                    <a:gd name="T17" fmla="*/ 79 h 143"/>
                    <a:gd name="T18" fmla="*/ 20 w 154"/>
                    <a:gd name="T19" fmla="*/ 88 h 143"/>
                    <a:gd name="T20" fmla="*/ 28 w 154"/>
                    <a:gd name="T21" fmla="*/ 96 h 143"/>
                    <a:gd name="T22" fmla="*/ 37 w 154"/>
                    <a:gd name="T23" fmla="*/ 104 h 143"/>
                    <a:gd name="T24" fmla="*/ 37 w 154"/>
                    <a:gd name="T25" fmla="*/ 104 h 143"/>
                    <a:gd name="T26" fmla="*/ 59 w 154"/>
                    <a:gd name="T27" fmla="*/ 117 h 143"/>
                    <a:gd name="T28" fmla="*/ 80 w 154"/>
                    <a:gd name="T29" fmla="*/ 127 h 143"/>
                    <a:gd name="T30" fmla="*/ 99 w 154"/>
                    <a:gd name="T31" fmla="*/ 133 h 143"/>
                    <a:gd name="T32" fmla="*/ 117 w 154"/>
                    <a:gd name="T33" fmla="*/ 138 h 143"/>
                    <a:gd name="T34" fmla="*/ 132 w 154"/>
                    <a:gd name="T35" fmla="*/ 141 h 143"/>
                    <a:gd name="T36" fmla="*/ 145 w 154"/>
                    <a:gd name="T37" fmla="*/ 143 h 143"/>
                    <a:gd name="T38" fmla="*/ 154 w 154"/>
                    <a:gd name="T39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4" h="143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2" y="11"/>
                      </a:lnTo>
                      <a:lnTo>
                        <a:pt x="0" y="23"/>
                      </a:lnTo>
                      <a:lnTo>
                        <a:pt x="0" y="37"/>
                      </a:lnTo>
                      <a:lnTo>
                        <a:pt x="3" y="53"/>
                      </a:lnTo>
                      <a:lnTo>
                        <a:pt x="5" y="62"/>
                      </a:lnTo>
                      <a:lnTo>
                        <a:pt x="10" y="71"/>
                      </a:lnTo>
                      <a:lnTo>
                        <a:pt x="15" y="79"/>
                      </a:lnTo>
                      <a:lnTo>
                        <a:pt x="20" y="88"/>
                      </a:lnTo>
                      <a:lnTo>
                        <a:pt x="28" y="96"/>
                      </a:lnTo>
                      <a:lnTo>
                        <a:pt x="37" y="104"/>
                      </a:lnTo>
                      <a:lnTo>
                        <a:pt x="37" y="104"/>
                      </a:lnTo>
                      <a:lnTo>
                        <a:pt x="59" y="117"/>
                      </a:lnTo>
                      <a:lnTo>
                        <a:pt x="80" y="127"/>
                      </a:lnTo>
                      <a:lnTo>
                        <a:pt x="99" y="133"/>
                      </a:lnTo>
                      <a:lnTo>
                        <a:pt x="117" y="138"/>
                      </a:lnTo>
                      <a:lnTo>
                        <a:pt x="132" y="141"/>
                      </a:lnTo>
                      <a:lnTo>
                        <a:pt x="145" y="143"/>
                      </a:lnTo>
                      <a:lnTo>
                        <a:pt x="154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8" name="Freeform 290">
                  <a:extLst>
                    <a:ext uri="{FF2B5EF4-FFF2-40B4-BE49-F238E27FC236}">
                      <a16:creationId xmlns:a16="http://schemas.microsoft.com/office/drawing/2014/main" id="{C47C07BC-6716-45C1-823C-E499C5C9F9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4850" y="3268664"/>
                  <a:ext cx="73025" cy="160338"/>
                </a:xfrm>
                <a:custGeom>
                  <a:avLst/>
                  <a:gdLst>
                    <a:gd name="T0" fmla="*/ 15 w 92"/>
                    <a:gd name="T1" fmla="*/ 0 h 201"/>
                    <a:gd name="T2" fmla="*/ 15 w 92"/>
                    <a:gd name="T3" fmla="*/ 0 h 201"/>
                    <a:gd name="T4" fmla="*/ 11 w 92"/>
                    <a:gd name="T5" fmla="*/ 5 h 201"/>
                    <a:gd name="T6" fmla="*/ 6 w 92"/>
                    <a:gd name="T7" fmla="*/ 18 h 201"/>
                    <a:gd name="T8" fmla="*/ 3 w 92"/>
                    <a:gd name="T9" fmla="*/ 26 h 201"/>
                    <a:gd name="T10" fmla="*/ 2 w 92"/>
                    <a:gd name="T11" fmla="*/ 37 h 201"/>
                    <a:gd name="T12" fmla="*/ 0 w 92"/>
                    <a:gd name="T13" fmla="*/ 50 h 201"/>
                    <a:gd name="T14" fmla="*/ 2 w 92"/>
                    <a:gd name="T15" fmla="*/ 65 h 201"/>
                    <a:gd name="T16" fmla="*/ 2 w 92"/>
                    <a:gd name="T17" fmla="*/ 65 h 201"/>
                    <a:gd name="T18" fmla="*/ 6 w 92"/>
                    <a:gd name="T19" fmla="*/ 95 h 201"/>
                    <a:gd name="T20" fmla="*/ 11 w 92"/>
                    <a:gd name="T21" fmla="*/ 112 h 201"/>
                    <a:gd name="T22" fmla="*/ 16 w 92"/>
                    <a:gd name="T23" fmla="*/ 128 h 201"/>
                    <a:gd name="T24" fmla="*/ 23 w 92"/>
                    <a:gd name="T25" fmla="*/ 144 h 201"/>
                    <a:gd name="T26" fmla="*/ 31 w 92"/>
                    <a:gd name="T27" fmla="*/ 157 h 201"/>
                    <a:gd name="T28" fmla="*/ 41 w 92"/>
                    <a:gd name="T29" fmla="*/ 170 h 201"/>
                    <a:gd name="T30" fmla="*/ 54 w 92"/>
                    <a:gd name="T31" fmla="*/ 182 h 201"/>
                    <a:gd name="T32" fmla="*/ 54 w 92"/>
                    <a:gd name="T33" fmla="*/ 182 h 201"/>
                    <a:gd name="T34" fmla="*/ 75 w 92"/>
                    <a:gd name="T35" fmla="*/ 196 h 201"/>
                    <a:gd name="T36" fmla="*/ 86 w 92"/>
                    <a:gd name="T37" fmla="*/ 201 h 201"/>
                    <a:gd name="T38" fmla="*/ 91 w 92"/>
                    <a:gd name="T39" fmla="*/ 201 h 201"/>
                    <a:gd name="T40" fmla="*/ 92 w 92"/>
                    <a:gd name="T41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2" h="201">
                      <a:moveTo>
                        <a:pt x="15" y="0"/>
                      </a:moveTo>
                      <a:lnTo>
                        <a:pt x="15" y="0"/>
                      </a:lnTo>
                      <a:lnTo>
                        <a:pt x="11" y="5"/>
                      </a:lnTo>
                      <a:lnTo>
                        <a:pt x="6" y="18"/>
                      </a:lnTo>
                      <a:lnTo>
                        <a:pt x="3" y="26"/>
                      </a:lnTo>
                      <a:lnTo>
                        <a:pt x="2" y="37"/>
                      </a:lnTo>
                      <a:lnTo>
                        <a:pt x="0" y="50"/>
                      </a:lnTo>
                      <a:lnTo>
                        <a:pt x="2" y="65"/>
                      </a:lnTo>
                      <a:lnTo>
                        <a:pt x="2" y="65"/>
                      </a:lnTo>
                      <a:lnTo>
                        <a:pt x="6" y="95"/>
                      </a:lnTo>
                      <a:lnTo>
                        <a:pt x="11" y="112"/>
                      </a:lnTo>
                      <a:lnTo>
                        <a:pt x="16" y="128"/>
                      </a:lnTo>
                      <a:lnTo>
                        <a:pt x="23" y="144"/>
                      </a:lnTo>
                      <a:lnTo>
                        <a:pt x="31" y="157"/>
                      </a:lnTo>
                      <a:lnTo>
                        <a:pt x="41" y="170"/>
                      </a:lnTo>
                      <a:lnTo>
                        <a:pt x="54" y="182"/>
                      </a:lnTo>
                      <a:lnTo>
                        <a:pt x="54" y="182"/>
                      </a:lnTo>
                      <a:lnTo>
                        <a:pt x="75" y="196"/>
                      </a:lnTo>
                      <a:lnTo>
                        <a:pt x="86" y="201"/>
                      </a:lnTo>
                      <a:lnTo>
                        <a:pt x="91" y="201"/>
                      </a:lnTo>
                      <a:lnTo>
                        <a:pt x="92" y="20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9" name="Freeform 291">
                  <a:extLst>
                    <a:ext uri="{FF2B5EF4-FFF2-40B4-BE49-F238E27FC236}">
                      <a16:creationId xmlns:a16="http://schemas.microsoft.com/office/drawing/2014/main" id="{C95788F0-0BC1-4111-9980-F4F60D9D2F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2475" y="3398839"/>
                  <a:ext cx="92075" cy="142875"/>
                </a:xfrm>
                <a:custGeom>
                  <a:avLst/>
                  <a:gdLst>
                    <a:gd name="T0" fmla="*/ 117 w 117"/>
                    <a:gd name="T1" fmla="*/ 0 h 182"/>
                    <a:gd name="T2" fmla="*/ 117 w 117"/>
                    <a:gd name="T3" fmla="*/ 0 h 182"/>
                    <a:gd name="T4" fmla="*/ 114 w 117"/>
                    <a:gd name="T5" fmla="*/ 0 h 182"/>
                    <a:gd name="T6" fmla="*/ 109 w 117"/>
                    <a:gd name="T7" fmla="*/ 0 h 182"/>
                    <a:gd name="T8" fmla="*/ 89 w 117"/>
                    <a:gd name="T9" fmla="*/ 3 h 182"/>
                    <a:gd name="T10" fmla="*/ 68 w 117"/>
                    <a:gd name="T11" fmla="*/ 10 h 182"/>
                    <a:gd name="T12" fmla="*/ 60 w 117"/>
                    <a:gd name="T13" fmla="*/ 15 h 182"/>
                    <a:gd name="T14" fmla="*/ 52 w 117"/>
                    <a:gd name="T15" fmla="*/ 20 h 182"/>
                    <a:gd name="T16" fmla="*/ 52 w 117"/>
                    <a:gd name="T17" fmla="*/ 20 h 182"/>
                    <a:gd name="T18" fmla="*/ 36 w 117"/>
                    <a:gd name="T19" fmla="*/ 33 h 182"/>
                    <a:gd name="T20" fmla="*/ 26 w 117"/>
                    <a:gd name="T21" fmla="*/ 41 h 182"/>
                    <a:gd name="T22" fmla="*/ 18 w 117"/>
                    <a:gd name="T23" fmla="*/ 50 h 182"/>
                    <a:gd name="T24" fmla="*/ 10 w 117"/>
                    <a:gd name="T25" fmla="*/ 62 h 182"/>
                    <a:gd name="T26" fmla="*/ 3 w 117"/>
                    <a:gd name="T27" fmla="*/ 76 h 182"/>
                    <a:gd name="T28" fmla="*/ 0 w 117"/>
                    <a:gd name="T29" fmla="*/ 93 h 182"/>
                    <a:gd name="T30" fmla="*/ 0 w 117"/>
                    <a:gd name="T31" fmla="*/ 101 h 182"/>
                    <a:gd name="T32" fmla="*/ 0 w 117"/>
                    <a:gd name="T33" fmla="*/ 110 h 182"/>
                    <a:gd name="T34" fmla="*/ 0 w 117"/>
                    <a:gd name="T35" fmla="*/ 110 h 182"/>
                    <a:gd name="T36" fmla="*/ 5 w 117"/>
                    <a:gd name="T37" fmla="*/ 145 h 182"/>
                    <a:gd name="T38" fmla="*/ 10 w 117"/>
                    <a:gd name="T39" fmla="*/ 166 h 182"/>
                    <a:gd name="T40" fmla="*/ 13 w 117"/>
                    <a:gd name="T41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7" h="182">
                      <a:moveTo>
                        <a:pt x="117" y="0"/>
                      </a:moveTo>
                      <a:lnTo>
                        <a:pt x="117" y="0"/>
                      </a:lnTo>
                      <a:lnTo>
                        <a:pt x="114" y="0"/>
                      </a:lnTo>
                      <a:lnTo>
                        <a:pt x="109" y="0"/>
                      </a:lnTo>
                      <a:lnTo>
                        <a:pt x="89" y="3"/>
                      </a:lnTo>
                      <a:lnTo>
                        <a:pt x="68" y="10"/>
                      </a:lnTo>
                      <a:lnTo>
                        <a:pt x="60" y="15"/>
                      </a:lnTo>
                      <a:lnTo>
                        <a:pt x="52" y="20"/>
                      </a:lnTo>
                      <a:lnTo>
                        <a:pt x="52" y="20"/>
                      </a:lnTo>
                      <a:lnTo>
                        <a:pt x="36" y="33"/>
                      </a:lnTo>
                      <a:lnTo>
                        <a:pt x="26" y="41"/>
                      </a:lnTo>
                      <a:lnTo>
                        <a:pt x="18" y="50"/>
                      </a:lnTo>
                      <a:lnTo>
                        <a:pt x="10" y="62"/>
                      </a:lnTo>
                      <a:lnTo>
                        <a:pt x="3" y="76"/>
                      </a:lnTo>
                      <a:lnTo>
                        <a:pt x="0" y="93"/>
                      </a:lnTo>
                      <a:lnTo>
                        <a:pt x="0" y="101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5" y="145"/>
                      </a:lnTo>
                      <a:lnTo>
                        <a:pt x="10" y="166"/>
                      </a:lnTo>
                      <a:lnTo>
                        <a:pt x="13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0" name="Freeform 292">
                  <a:extLst>
                    <a:ext uri="{FF2B5EF4-FFF2-40B4-BE49-F238E27FC236}">
                      <a16:creationId xmlns:a16="http://schemas.microsoft.com/office/drawing/2014/main" id="{15C90D8E-6569-41E3-9AED-AF095B86D7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6300" y="3475039"/>
                  <a:ext cx="169863" cy="87313"/>
                </a:xfrm>
                <a:custGeom>
                  <a:avLst/>
                  <a:gdLst>
                    <a:gd name="T0" fmla="*/ 0 w 214"/>
                    <a:gd name="T1" fmla="*/ 111 h 111"/>
                    <a:gd name="T2" fmla="*/ 0 w 214"/>
                    <a:gd name="T3" fmla="*/ 111 h 111"/>
                    <a:gd name="T4" fmla="*/ 3 w 214"/>
                    <a:gd name="T5" fmla="*/ 93 h 111"/>
                    <a:gd name="T6" fmla="*/ 6 w 214"/>
                    <a:gd name="T7" fmla="*/ 75 h 111"/>
                    <a:gd name="T8" fmla="*/ 13 w 214"/>
                    <a:gd name="T9" fmla="*/ 56 h 111"/>
                    <a:gd name="T10" fmla="*/ 21 w 214"/>
                    <a:gd name="T11" fmla="*/ 36 h 111"/>
                    <a:gd name="T12" fmla="*/ 27 w 214"/>
                    <a:gd name="T13" fmla="*/ 26 h 111"/>
                    <a:gd name="T14" fmla="*/ 34 w 214"/>
                    <a:gd name="T15" fmla="*/ 18 h 111"/>
                    <a:gd name="T16" fmla="*/ 42 w 214"/>
                    <a:gd name="T17" fmla="*/ 10 h 111"/>
                    <a:gd name="T18" fmla="*/ 50 w 214"/>
                    <a:gd name="T19" fmla="*/ 5 h 111"/>
                    <a:gd name="T20" fmla="*/ 60 w 214"/>
                    <a:gd name="T21" fmla="*/ 2 h 111"/>
                    <a:gd name="T22" fmla="*/ 71 w 214"/>
                    <a:gd name="T23" fmla="*/ 0 h 111"/>
                    <a:gd name="T24" fmla="*/ 71 w 214"/>
                    <a:gd name="T25" fmla="*/ 0 h 111"/>
                    <a:gd name="T26" fmla="*/ 110 w 214"/>
                    <a:gd name="T27" fmla="*/ 0 h 111"/>
                    <a:gd name="T28" fmla="*/ 135 w 214"/>
                    <a:gd name="T29" fmla="*/ 2 h 111"/>
                    <a:gd name="T30" fmla="*/ 144 w 214"/>
                    <a:gd name="T31" fmla="*/ 5 h 111"/>
                    <a:gd name="T32" fmla="*/ 153 w 214"/>
                    <a:gd name="T33" fmla="*/ 9 h 111"/>
                    <a:gd name="T34" fmla="*/ 161 w 214"/>
                    <a:gd name="T35" fmla="*/ 13 h 111"/>
                    <a:gd name="T36" fmla="*/ 169 w 214"/>
                    <a:gd name="T37" fmla="*/ 20 h 111"/>
                    <a:gd name="T38" fmla="*/ 169 w 214"/>
                    <a:gd name="T39" fmla="*/ 20 h 111"/>
                    <a:gd name="T40" fmla="*/ 177 w 214"/>
                    <a:gd name="T41" fmla="*/ 28 h 111"/>
                    <a:gd name="T42" fmla="*/ 185 w 214"/>
                    <a:gd name="T43" fmla="*/ 38 h 111"/>
                    <a:gd name="T44" fmla="*/ 200 w 214"/>
                    <a:gd name="T45" fmla="*/ 59 h 111"/>
                    <a:gd name="T46" fmla="*/ 214 w 214"/>
                    <a:gd name="T47" fmla="*/ 85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4" h="111">
                      <a:moveTo>
                        <a:pt x="0" y="111"/>
                      </a:moveTo>
                      <a:lnTo>
                        <a:pt x="0" y="111"/>
                      </a:lnTo>
                      <a:lnTo>
                        <a:pt x="3" y="93"/>
                      </a:lnTo>
                      <a:lnTo>
                        <a:pt x="6" y="75"/>
                      </a:lnTo>
                      <a:lnTo>
                        <a:pt x="13" y="56"/>
                      </a:lnTo>
                      <a:lnTo>
                        <a:pt x="21" y="36"/>
                      </a:lnTo>
                      <a:lnTo>
                        <a:pt x="27" y="26"/>
                      </a:lnTo>
                      <a:lnTo>
                        <a:pt x="34" y="18"/>
                      </a:lnTo>
                      <a:lnTo>
                        <a:pt x="42" y="10"/>
                      </a:lnTo>
                      <a:lnTo>
                        <a:pt x="50" y="5"/>
                      </a:lnTo>
                      <a:lnTo>
                        <a:pt x="60" y="2"/>
                      </a:lnTo>
                      <a:lnTo>
                        <a:pt x="71" y="0"/>
                      </a:lnTo>
                      <a:lnTo>
                        <a:pt x="71" y="0"/>
                      </a:lnTo>
                      <a:lnTo>
                        <a:pt x="110" y="0"/>
                      </a:lnTo>
                      <a:lnTo>
                        <a:pt x="135" y="2"/>
                      </a:lnTo>
                      <a:lnTo>
                        <a:pt x="144" y="5"/>
                      </a:lnTo>
                      <a:lnTo>
                        <a:pt x="153" y="9"/>
                      </a:lnTo>
                      <a:lnTo>
                        <a:pt x="161" y="13"/>
                      </a:lnTo>
                      <a:lnTo>
                        <a:pt x="169" y="20"/>
                      </a:lnTo>
                      <a:lnTo>
                        <a:pt x="169" y="20"/>
                      </a:lnTo>
                      <a:lnTo>
                        <a:pt x="177" y="28"/>
                      </a:lnTo>
                      <a:lnTo>
                        <a:pt x="185" y="38"/>
                      </a:lnTo>
                      <a:lnTo>
                        <a:pt x="200" y="59"/>
                      </a:lnTo>
                      <a:lnTo>
                        <a:pt x="214" y="8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1" name="Freeform 293">
                  <a:extLst>
                    <a:ext uri="{FF2B5EF4-FFF2-40B4-BE49-F238E27FC236}">
                      <a16:creationId xmlns:a16="http://schemas.microsoft.com/office/drawing/2014/main" id="{F614D8D5-9D56-43F9-82DC-89E05B9F6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0763" y="3536951"/>
                  <a:ext cx="112713" cy="61913"/>
                </a:xfrm>
                <a:custGeom>
                  <a:avLst/>
                  <a:gdLst>
                    <a:gd name="T0" fmla="*/ 143 w 143"/>
                    <a:gd name="T1" fmla="*/ 13 h 78"/>
                    <a:gd name="T2" fmla="*/ 143 w 143"/>
                    <a:gd name="T3" fmla="*/ 13 h 78"/>
                    <a:gd name="T4" fmla="*/ 133 w 143"/>
                    <a:gd name="T5" fmla="*/ 8 h 78"/>
                    <a:gd name="T6" fmla="*/ 123 w 143"/>
                    <a:gd name="T7" fmla="*/ 5 h 78"/>
                    <a:gd name="T8" fmla="*/ 110 w 143"/>
                    <a:gd name="T9" fmla="*/ 2 h 78"/>
                    <a:gd name="T10" fmla="*/ 96 w 143"/>
                    <a:gd name="T11" fmla="*/ 0 h 78"/>
                    <a:gd name="T12" fmla="*/ 81 w 143"/>
                    <a:gd name="T13" fmla="*/ 0 h 78"/>
                    <a:gd name="T14" fmla="*/ 66 w 143"/>
                    <a:gd name="T15" fmla="*/ 2 h 78"/>
                    <a:gd name="T16" fmla="*/ 52 w 143"/>
                    <a:gd name="T17" fmla="*/ 7 h 78"/>
                    <a:gd name="T18" fmla="*/ 52 w 143"/>
                    <a:gd name="T19" fmla="*/ 7 h 78"/>
                    <a:gd name="T20" fmla="*/ 39 w 143"/>
                    <a:gd name="T21" fmla="*/ 15 h 78"/>
                    <a:gd name="T22" fmla="*/ 29 w 143"/>
                    <a:gd name="T23" fmla="*/ 25 h 78"/>
                    <a:gd name="T24" fmla="*/ 19 w 143"/>
                    <a:gd name="T25" fmla="*/ 38 h 78"/>
                    <a:gd name="T26" fmla="*/ 13 w 143"/>
                    <a:gd name="T27" fmla="*/ 49 h 78"/>
                    <a:gd name="T28" fmla="*/ 3 w 143"/>
                    <a:gd name="T29" fmla="*/ 70 h 78"/>
                    <a:gd name="T30" fmla="*/ 0 w 143"/>
                    <a:gd name="T31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3" h="78">
                      <a:moveTo>
                        <a:pt x="143" y="13"/>
                      </a:moveTo>
                      <a:lnTo>
                        <a:pt x="143" y="13"/>
                      </a:lnTo>
                      <a:lnTo>
                        <a:pt x="133" y="8"/>
                      </a:lnTo>
                      <a:lnTo>
                        <a:pt x="123" y="5"/>
                      </a:lnTo>
                      <a:lnTo>
                        <a:pt x="110" y="2"/>
                      </a:lnTo>
                      <a:lnTo>
                        <a:pt x="96" y="0"/>
                      </a:lnTo>
                      <a:lnTo>
                        <a:pt x="81" y="0"/>
                      </a:lnTo>
                      <a:lnTo>
                        <a:pt x="66" y="2"/>
                      </a:lnTo>
                      <a:lnTo>
                        <a:pt x="52" y="7"/>
                      </a:lnTo>
                      <a:lnTo>
                        <a:pt x="52" y="7"/>
                      </a:lnTo>
                      <a:lnTo>
                        <a:pt x="39" y="15"/>
                      </a:lnTo>
                      <a:lnTo>
                        <a:pt x="29" y="25"/>
                      </a:lnTo>
                      <a:lnTo>
                        <a:pt x="19" y="38"/>
                      </a:lnTo>
                      <a:lnTo>
                        <a:pt x="13" y="49"/>
                      </a:lnTo>
                      <a:lnTo>
                        <a:pt x="3" y="70"/>
                      </a:lnTo>
                      <a:lnTo>
                        <a:pt x="0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2" name="Freeform 294">
                  <a:extLst>
                    <a:ext uri="{FF2B5EF4-FFF2-40B4-BE49-F238E27FC236}">
                      <a16:creationId xmlns:a16="http://schemas.microsoft.com/office/drawing/2014/main" id="{39E1AE7C-AF0C-4C6C-9364-467BF52B1D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4550" y="3309939"/>
                  <a:ext cx="57150" cy="165100"/>
                </a:xfrm>
                <a:custGeom>
                  <a:avLst/>
                  <a:gdLst>
                    <a:gd name="T0" fmla="*/ 26 w 71"/>
                    <a:gd name="T1" fmla="*/ 0 h 207"/>
                    <a:gd name="T2" fmla="*/ 26 w 71"/>
                    <a:gd name="T3" fmla="*/ 0 h 207"/>
                    <a:gd name="T4" fmla="*/ 21 w 71"/>
                    <a:gd name="T5" fmla="*/ 6 h 207"/>
                    <a:gd name="T6" fmla="*/ 13 w 71"/>
                    <a:gd name="T7" fmla="*/ 22 h 207"/>
                    <a:gd name="T8" fmla="*/ 8 w 71"/>
                    <a:gd name="T9" fmla="*/ 32 h 207"/>
                    <a:gd name="T10" fmla="*/ 3 w 71"/>
                    <a:gd name="T11" fmla="*/ 45 h 207"/>
                    <a:gd name="T12" fmla="*/ 0 w 71"/>
                    <a:gd name="T13" fmla="*/ 58 h 207"/>
                    <a:gd name="T14" fmla="*/ 0 w 71"/>
                    <a:gd name="T15" fmla="*/ 71 h 207"/>
                    <a:gd name="T16" fmla="*/ 0 w 71"/>
                    <a:gd name="T17" fmla="*/ 71 h 207"/>
                    <a:gd name="T18" fmla="*/ 2 w 71"/>
                    <a:gd name="T19" fmla="*/ 97 h 207"/>
                    <a:gd name="T20" fmla="*/ 3 w 71"/>
                    <a:gd name="T21" fmla="*/ 110 h 207"/>
                    <a:gd name="T22" fmla="*/ 5 w 71"/>
                    <a:gd name="T23" fmla="*/ 123 h 207"/>
                    <a:gd name="T24" fmla="*/ 10 w 71"/>
                    <a:gd name="T25" fmla="*/ 136 h 207"/>
                    <a:gd name="T26" fmla="*/ 15 w 71"/>
                    <a:gd name="T27" fmla="*/ 149 h 207"/>
                    <a:gd name="T28" fmla="*/ 23 w 71"/>
                    <a:gd name="T29" fmla="*/ 162 h 207"/>
                    <a:gd name="T30" fmla="*/ 32 w 71"/>
                    <a:gd name="T31" fmla="*/ 175 h 207"/>
                    <a:gd name="T32" fmla="*/ 32 w 71"/>
                    <a:gd name="T33" fmla="*/ 175 h 207"/>
                    <a:gd name="T34" fmla="*/ 52 w 71"/>
                    <a:gd name="T35" fmla="*/ 194 h 207"/>
                    <a:gd name="T36" fmla="*/ 63 w 71"/>
                    <a:gd name="T37" fmla="*/ 204 h 207"/>
                    <a:gd name="T38" fmla="*/ 70 w 71"/>
                    <a:gd name="T39" fmla="*/ 207 h 207"/>
                    <a:gd name="T40" fmla="*/ 71 w 71"/>
                    <a:gd name="T41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1" h="207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6"/>
                      </a:lnTo>
                      <a:lnTo>
                        <a:pt x="13" y="22"/>
                      </a:lnTo>
                      <a:lnTo>
                        <a:pt x="8" y="32"/>
                      </a:lnTo>
                      <a:lnTo>
                        <a:pt x="3" y="45"/>
                      </a:lnTo>
                      <a:lnTo>
                        <a:pt x="0" y="58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2" y="97"/>
                      </a:lnTo>
                      <a:lnTo>
                        <a:pt x="3" y="110"/>
                      </a:lnTo>
                      <a:lnTo>
                        <a:pt x="5" y="123"/>
                      </a:lnTo>
                      <a:lnTo>
                        <a:pt x="10" y="136"/>
                      </a:lnTo>
                      <a:lnTo>
                        <a:pt x="15" y="149"/>
                      </a:lnTo>
                      <a:lnTo>
                        <a:pt x="23" y="162"/>
                      </a:lnTo>
                      <a:lnTo>
                        <a:pt x="32" y="175"/>
                      </a:lnTo>
                      <a:lnTo>
                        <a:pt x="32" y="175"/>
                      </a:lnTo>
                      <a:lnTo>
                        <a:pt x="52" y="194"/>
                      </a:lnTo>
                      <a:lnTo>
                        <a:pt x="63" y="204"/>
                      </a:lnTo>
                      <a:lnTo>
                        <a:pt x="70" y="207"/>
                      </a:lnTo>
                      <a:lnTo>
                        <a:pt x="71" y="20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3" name="Freeform 295">
                  <a:extLst>
                    <a:ext uri="{FF2B5EF4-FFF2-40B4-BE49-F238E27FC236}">
                      <a16:creationId xmlns:a16="http://schemas.microsoft.com/office/drawing/2014/main" id="{8A6CD4A7-98A4-4C3E-88E6-AEA6BBC65C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7738" y="3279776"/>
                  <a:ext cx="73025" cy="153988"/>
                </a:xfrm>
                <a:custGeom>
                  <a:avLst/>
                  <a:gdLst>
                    <a:gd name="T0" fmla="*/ 41 w 93"/>
                    <a:gd name="T1" fmla="*/ 0 h 194"/>
                    <a:gd name="T2" fmla="*/ 41 w 93"/>
                    <a:gd name="T3" fmla="*/ 0 h 194"/>
                    <a:gd name="T4" fmla="*/ 34 w 93"/>
                    <a:gd name="T5" fmla="*/ 6 h 194"/>
                    <a:gd name="T6" fmla="*/ 26 w 93"/>
                    <a:gd name="T7" fmla="*/ 13 h 194"/>
                    <a:gd name="T8" fmla="*/ 18 w 93"/>
                    <a:gd name="T9" fmla="*/ 22 h 194"/>
                    <a:gd name="T10" fmla="*/ 10 w 93"/>
                    <a:gd name="T11" fmla="*/ 34 h 194"/>
                    <a:gd name="T12" fmla="*/ 5 w 93"/>
                    <a:gd name="T13" fmla="*/ 48 h 194"/>
                    <a:gd name="T14" fmla="*/ 2 w 93"/>
                    <a:gd name="T15" fmla="*/ 56 h 194"/>
                    <a:gd name="T16" fmla="*/ 2 w 93"/>
                    <a:gd name="T17" fmla="*/ 65 h 194"/>
                    <a:gd name="T18" fmla="*/ 0 w 93"/>
                    <a:gd name="T19" fmla="*/ 74 h 194"/>
                    <a:gd name="T20" fmla="*/ 2 w 93"/>
                    <a:gd name="T21" fmla="*/ 84 h 194"/>
                    <a:gd name="T22" fmla="*/ 2 w 93"/>
                    <a:gd name="T23" fmla="*/ 84 h 194"/>
                    <a:gd name="T24" fmla="*/ 5 w 93"/>
                    <a:gd name="T25" fmla="*/ 94 h 194"/>
                    <a:gd name="T26" fmla="*/ 8 w 93"/>
                    <a:gd name="T27" fmla="*/ 104 h 194"/>
                    <a:gd name="T28" fmla="*/ 13 w 93"/>
                    <a:gd name="T29" fmla="*/ 113 h 194"/>
                    <a:gd name="T30" fmla="*/ 20 w 93"/>
                    <a:gd name="T31" fmla="*/ 123 h 194"/>
                    <a:gd name="T32" fmla="*/ 34 w 93"/>
                    <a:gd name="T33" fmla="*/ 143 h 194"/>
                    <a:gd name="T34" fmla="*/ 51 w 93"/>
                    <a:gd name="T35" fmla="*/ 159 h 194"/>
                    <a:gd name="T36" fmla="*/ 67 w 93"/>
                    <a:gd name="T37" fmla="*/ 173 h 194"/>
                    <a:gd name="T38" fmla="*/ 80 w 93"/>
                    <a:gd name="T39" fmla="*/ 185 h 194"/>
                    <a:gd name="T40" fmla="*/ 93 w 93"/>
                    <a:gd name="T41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3" h="194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4" y="6"/>
                      </a:lnTo>
                      <a:lnTo>
                        <a:pt x="26" y="13"/>
                      </a:lnTo>
                      <a:lnTo>
                        <a:pt x="18" y="22"/>
                      </a:lnTo>
                      <a:lnTo>
                        <a:pt x="10" y="34"/>
                      </a:lnTo>
                      <a:lnTo>
                        <a:pt x="5" y="48"/>
                      </a:lnTo>
                      <a:lnTo>
                        <a:pt x="2" y="56"/>
                      </a:lnTo>
                      <a:lnTo>
                        <a:pt x="2" y="65"/>
                      </a:lnTo>
                      <a:lnTo>
                        <a:pt x="0" y="74"/>
                      </a:ln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5" y="94"/>
                      </a:lnTo>
                      <a:lnTo>
                        <a:pt x="8" y="104"/>
                      </a:lnTo>
                      <a:lnTo>
                        <a:pt x="13" y="113"/>
                      </a:lnTo>
                      <a:lnTo>
                        <a:pt x="20" y="123"/>
                      </a:lnTo>
                      <a:lnTo>
                        <a:pt x="34" y="143"/>
                      </a:lnTo>
                      <a:lnTo>
                        <a:pt x="51" y="159"/>
                      </a:lnTo>
                      <a:lnTo>
                        <a:pt x="67" y="173"/>
                      </a:lnTo>
                      <a:lnTo>
                        <a:pt x="80" y="185"/>
                      </a:lnTo>
                      <a:lnTo>
                        <a:pt x="93" y="19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4" name="Freeform 296">
                  <a:extLst>
                    <a:ext uri="{FF2B5EF4-FFF2-40B4-BE49-F238E27FC236}">
                      <a16:creationId xmlns:a16="http://schemas.microsoft.com/office/drawing/2014/main" id="{C93E7D8A-5182-4257-B68A-EDAAC77F2F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1375" y="3192464"/>
                  <a:ext cx="96838" cy="133350"/>
                </a:xfrm>
                <a:custGeom>
                  <a:avLst/>
                  <a:gdLst>
                    <a:gd name="T0" fmla="*/ 11 w 122"/>
                    <a:gd name="T1" fmla="*/ 0 h 169"/>
                    <a:gd name="T2" fmla="*/ 11 w 122"/>
                    <a:gd name="T3" fmla="*/ 0 h 169"/>
                    <a:gd name="T4" fmla="*/ 8 w 122"/>
                    <a:gd name="T5" fmla="*/ 13 h 169"/>
                    <a:gd name="T6" fmla="*/ 5 w 122"/>
                    <a:gd name="T7" fmla="*/ 28 h 169"/>
                    <a:gd name="T8" fmla="*/ 2 w 122"/>
                    <a:gd name="T9" fmla="*/ 44 h 169"/>
                    <a:gd name="T10" fmla="*/ 0 w 122"/>
                    <a:gd name="T11" fmla="*/ 64 h 169"/>
                    <a:gd name="T12" fmla="*/ 2 w 122"/>
                    <a:gd name="T13" fmla="*/ 83 h 169"/>
                    <a:gd name="T14" fmla="*/ 5 w 122"/>
                    <a:gd name="T15" fmla="*/ 101 h 169"/>
                    <a:gd name="T16" fmla="*/ 7 w 122"/>
                    <a:gd name="T17" fmla="*/ 109 h 169"/>
                    <a:gd name="T18" fmla="*/ 11 w 122"/>
                    <a:gd name="T19" fmla="*/ 117 h 169"/>
                    <a:gd name="T20" fmla="*/ 11 w 122"/>
                    <a:gd name="T21" fmla="*/ 117 h 169"/>
                    <a:gd name="T22" fmla="*/ 16 w 122"/>
                    <a:gd name="T23" fmla="*/ 124 h 169"/>
                    <a:gd name="T24" fmla="*/ 23 w 122"/>
                    <a:gd name="T25" fmla="*/ 130 h 169"/>
                    <a:gd name="T26" fmla="*/ 39 w 122"/>
                    <a:gd name="T27" fmla="*/ 142 h 169"/>
                    <a:gd name="T28" fmla="*/ 57 w 122"/>
                    <a:gd name="T29" fmla="*/ 150 h 169"/>
                    <a:gd name="T30" fmla="*/ 76 w 122"/>
                    <a:gd name="T31" fmla="*/ 158 h 169"/>
                    <a:gd name="T32" fmla="*/ 109 w 122"/>
                    <a:gd name="T33" fmla="*/ 166 h 169"/>
                    <a:gd name="T34" fmla="*/ 122 w 122"/>
                    <a:gd name="T35" fmla="*/ 16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2" h="169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8" y="13"/>
                      </a:lnTo>
                      <a:lnTo>
                        <a:pt x="5" y="28"/>
                      </a:lnTo>
                      <a:lnTo>
                        <a:pt x="2" y="44"/>
                      </a:lnTo>
                      <a:lnTo>
                        <a:pt x="0" y="64"/>
                      </a:lnTo>
                      <a:lnTo>
                        <a:pt x="2" y="83"/>
                      </a:lnTo>
                      <a:lnTo>
                        <a:pt x="5" y="101"/>
                      </a:lnTo>
                      <a:lnTo>
                        <a:pt x="7" y="109"/>
                      </a:lnTo>
                      <a:lnTo>
                        <a:pt x="11" y="117"/>
                      </a:lnTo>
                      <a:lnTo>
                        <a:pt x="11" y="117"/>
                      </a:lnTo>
                      <a:lnTo>
                        <a:pt x="16" y="124"/>
                      </a:lnTo>
                      <a:lnTo>
                        <a:pt x="23" y="130"/>
                      </a:lnTo>
                      <a:lnTo>
                        <a:pt x="39" y="142"/>
                      </a:lnTo>
                      <a:lnTo>
                        <a:pt x="57" y="150"/>
                      </a:lnTo>
                      <a:lnTo>
                        <a:pt x="76" y="158"/>
                      </a:lnTo>
                      <a:lnTo>
                        <a:pt x="109" y="166"/>
                      </a:lnTo>
                      <a:lnTo>
                        <a:pt x="122" y="16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5" name="Freeform 297">
                  <a:extLst>
                    <a:ext uri="{FF2B5EF4-FFF2-40B4-BE49-F238E27FC236}">
                      <a16:creationId xmlns:a16="http://schemas.microsoft.com/office/drawing/2014/main" id="{7B2DCECE-7877-47E5-8165-FBF990ADD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0275" y="3130551"/>
                  <a:ext cx="173038" cy="165100"/>
                </a:xfrm>
                <a:custGeom>
                  <a:avLst/>
                  <a:gdLst>
                    <a:gd name="T0" fmla="*/ 23 w 218"/>
                    <a:gd name="T1" fmla="*/ 0 h 208"/>
                    <a:gd name="T2" fmla="*/ 23 w 218"/>
                    <a:gd name="T3" fmla="*/ 0 h 208"/>
                    <a:gd name="T4" fmla="*/ 16 w 218"/>
                    <a:gd name="T5" fmla="*/ 15 h 208"/>
                    <a:gd name="T6" fmla="*/ 11 w 218"/>
                    <a:gd name="T7" fmla="*/ 30 h 208"/>
                    <a:gd name="T8" fmla="*/ 7 w 218"/>
                    <a:gd name="T9" fmla="*/ 49 h 208"/>
                    <a:gd name="T10" fmla="*/ 2 w 218"/>
                    <a:gd name="T11" fmla="*/ 70 h 208"/>
                    <a:gd name="T12" fmla="*/ 0 w 218"/>
                    <a:gd name="T13" fmla="*/ 91 h 208"/>
                    <a:gd name="T14" fmla="*/ 2 w 218"/>
                    <a:gd name="T15" fmla="*/ 103 h 208"/>
                    <a:gd name="T16" fmla="*/ 3 w 218"/>
                    <a:gd name="T17" fmla="*/ 112 h 208"/>
                    <a:gd name="T18" fmla="*/ 5 w 218"/>
                    <a:gd name="T19" fmla="*/ 122 h 208"/>
                    <a:gd name="T20" fmla="*/ 10 w 218"/>
                    <a:gd name="T21" fmla="*/ 130 h 208"/>
                    <a:gd name="T22" fmla="*/ 10 w 218"/>
                    <a:gd name="T23" fmla="*/ 130 h 208"/>
                    <a:gd name="T24" fmla="*/ 20 w 218"/>
                    <a:gd name="T25" fmla="*/ 146 h 208"/>
                    <a:gd name="T26" fmla="*/ 31 w 218"/>
                    <a:gd name="T27" fmla="*/ 161 h 208"/>
                    <a:gd name="T28" fmla="*/ 44 w 218"/>
                    <a:gd name="T29" fmla="*/ 174 h 208"/>
                    <a:gd name="T30" fmla="*/ 57 w 218"/>
                    <a:gd name="T31" fmla="*/ 185 h 208"/>
                    <a:gd name="T32" fmla="*/ 70 w 218"/>
                    <a:gd name="T33" fmla="*/ 194 h 208"/>
                    <a:gd name="T34" fmla="*/ 86 w 218"/>
                    <a:gd name="T35" fmla="*/ 202 h 208"/>
                    <a:gd name="T36" fmla="*/ 102 w 218"/>
                    <a:gd name="T37" fmla="*/ 207 h 208"/>
                    <a:gd name="T38" fmla="*/ 120 w 218"/>
                    <a:gd name="T39" fmla="*/ 208 h 208"/>
                    <a:gd name="T40" fmla="*/ 120 w 218"/>
                    <a:gd name="T41" fmla="*/ 208 h 208"/>
                    <a:gd name="T42" fmla="*/ 140 w 218"/>
                    <a:gd name="T43" fmla="*/ 208 h 208"/>
                    <a:gd name="T44" fmla="*/ 158 w 218"/>
                    <a:gd name="T45" fmla="*/ 207 h 208"/>
                    <a:gd name="T46" fmla="*/ 188 w 218"/>
                    <a:gd name="T47" fmla="*/ 202 h 208"/>
                    <a:gd name="T48" fmla="*/ 210 w 218"/>
                    <a:gd name="T49" fmla="*/ 197 h 208"/>
                    <a:gd name="T50" fmla="*/ 218 w 218"/>
                    <a:gd name="T51" fmla="*/ 195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8" h="208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6" y="15"/>
                      </a:lnTo>
                      <a:lnTo>
                        <a:pt x="11" y="30"/>
                      </a:lnTo>
                      <a:lnTo>
                        <a:pt x="7" y="49"/>
                      </a:lnTo>
                      <a:lnTo>
                        <a:pt x="2" y="70"/>
                      </a:lnTo>
                      <a:lnTo>
                        <a:pt x="0" y="91"/>
                      </a:lnTo>
                      <a:lnTo>
                        <a:pt x="2" y="103"/>
                      </a:lnTo>
                      <a:lnTo>
                        <a:pt x="3" y="112"/>
                      </a:lnTo>
                      <a:lnTo>
                        <a:pt x="5" y="122"/>
                      </a:lnTo>
                      <a:lnTo>
                        <a:pt x="10" y="130"/>
                      </a:lnTo>
                      <a:lnTo>
                        <a:pt x="10" y="130"/>
                      </a:lnTo>
                      <a:lnTo>
                        <a:pt x="20" y="146"/>
                      </a:lnTo>
                      <a:lnTo>
                        <a:pt x="31" y="161"/>
                      </a:lnTo>
                      <a:lnTo>
                        <a:pt x="44" y="174"/>
                      </a:lnTo>
                      <a:lnTo>
                        <a:pt x="57" y="185"/>
                      </a:lnTo>
                      <a:lnTo>
                        <a:pt x="70" y="194"/>
                      </a:lnTo>
                      <a:lnTo>
                        <a:pt x="86" y="202"/>
                      </a:lnTo>
                      <a:lnTo>
                        <a:pt x="102" y="207"/>
                      </a:lnTo>
                      <a:lnTo>
                        <a:pt x="120" y="208"/>
                      </a:lnTo>
                      <a:lnTo>
                        <a:pt x="120" y="208"/>
                      </a:lnTo>
                      <a:lnTo>
                        <a:pt x="140" y="208"/>
                      </a:lnTo>
                      <a:lnTo>
                        <a:pt x="158" y="207"/>
                      </a:lnTo>
                      <a:lnTo>
                        <a:pt x="188" y="202"/>
                      </a:lnTo>
                      <a:lnTo>
                        <a:pt x="210" y="197"/>
                      </a:lnTo>
                      <a:lnTo>
                        <a:pt x="218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6" name="Freeform 298">
                  <a:extLst>
                    <a:ext uri="{FF2B5EF4-FFF2-40B4-BE49-F238E27FC236}">
                      <a16:creationId xmlns:a16="http://schemas.microsoft.com/office/drawing/2014/main" id="{61DE01E0-FCD9-4B1F-9F2D-1BC87DF94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4250" y="3408364"/>
                  <a:ext cx="103188" cy="57150"/>
                </a:xfrm>
                <a:custGeom>
                  <a:avLst/>
                  <a:gdLst>
                    <a:gd name="T0" fmla="*/ 0 w 130"/>
                    <a:gd name="T1" fmla="*/ 71 h 71"/>
                    <a:gd name="T2" fmla="*/ 0 w 130"/>
                    <a:gd name="T3" fmla="*/ 71 h 71"/>
                    <a:gd name="T4" fmla="*/ 7 w 130"/>
                    <a:gd name="T5" fmla="*/ 63 h 71"/>
                    <a:gd name="T6" fmla="*/ 23 w 130"/>
                    <a:gd name="T7" fmla="*/ 45 h 71"/>
                    <a:gd name="T8" fmla="*/ 34 w 130"/>
                    <a:gd name="T9" fmla="*/ 36 h 71"/>
                    <a:gd name="T10" fmla="*/ 46 w 130"/>
                    <a:gd name="T11" fmla="*/ 26 h 71"/>
                    <a:gd name="T12" fmla="*/ 59 w 130"/>
                    <a:gd name="T13" fmla="*/ 18 h 71"/>
                    <a:gd name="T14" fmla="*/ 72 w 130"/>
                    <a:gd name="T15" fmla="*/ 13 h 71"/>
                    <a:gd name="T16" fmla="*/ 72 w 130"/>
                    <a:gd name="T17" fmla="*/ 13 h 71"/>
                    <a:gd name="T18" fmla="*/ 114 w 130"/>
                    <a:gd name="T19" fmla="*/ 3 h 71"/>
                    <a:gd name="T20" fmla="*/ 130 w 130"/>
                    <a:gd name="T21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0" h="71">
                      <a:moveTo>
                        <a:pt x="0" y="71"/>
                      </a:moveTo>
                      <a:lnTo>
                        <a:pt x="0" y="71"/>
                      </a:lnTo>
                      <a:lnTo>
                        <a:pt x="7" y="63"/>
                      </a:lnTo>
                      <a:lnTo>
                        <a:pt x="23" y="45"/>
                      </a:lnTo>
                      <a:lnTo>
                        <a:pt x="34" y="36"/>
                      </a:lnTo>
                      <a:lnTo>
                        <a:pt x="46" y="26"/>
                      </a:lnTo>
                      <a:lnTo>
                        <a:pt x="59" y="18"/>
                      </a:lnTo>
                      <a:lnTo>
                        <a:pt x="72" y="13"/>
                      </a:lnTo>
                      <a:lnTo>
                        <a:pt x="72" y="13"/>
                      </a:lnTo>
                      <a:lnTo>
                        <a:pt x="114" y="3"/>
                      </a:lnTo>
                      <a:lnTo>
                        <a:pt x="13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7" name="Freeform 299">
                  <a:extLst>
                    <a:ext uri="{FF2B5EF4-FFF2-40B4-BE49-F238E27FC236}">
                      <a16:creationId xmlns:a16="http://schemas.microsoft.com/office/drawing/2014/main" id="{D2F4A17F-A661-4E22-8653-094CF8B7F5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2200" y="3330576"/>
                  <a:ext cx="61913" cy="165100"/>
                </a:xfrm>
                <a:custGeom>
                  <a:avLst/>
                  <a:gdLst>
                    <a:gd name="T0" fmla="*/ 54 w 80"/>
                    <a:gd name="T1" fmla="*/ 0 h 207"/>
                    <a:gd name="T2" fmla="*/ 54 w 80"/>
                    <a:gd name="T3" fmla="*/ 0 h 207"/>
                    <a:gd name="T4" fmla="*/ 50 w 80"/>
                    <a:gd name="T5" fmla="*/ 1 h 207"/>
                    <a:gd name="T6" fmla="*/ 46 w 80"/>
                    <a:gd name="T7" fmla="*/ 6 h 207"/>
                    <a:gd name="T8" fmla="*/ 29 w 80"/>
                    <a:gd name="T9" fmla="*/ 21 h 207"/>
                    <a:gd name="T10" fmla="*/ 20 w 80"/>
                    <a:gd name="T11" fmla="*/ 32 h 207"/>
                    <a:gd name="T12" fmla="*/ 13 w 80"/>
                    <a:gd name="T13" fmla="*/ 45 h 207"/>
                    <a:gd name="T14" fmla="*/ 7 w 80"/>
                    <a:gd name="T15" fmla="*/ 58 h 207"/>
                    <a:gd name="T16" fmla="*/ 2 w 80"/>
                    <a:gd name="T17" fmla="*/ 71 h 207"/>
                    <a:gd name="T18" fmla="*/ 2 w 80"/>
                    <a:gd name="T19" fmla="*/ 71 h 207"/>
                    <a:gd name="T20" fmla="*/ 0 w 80"/>
                    <a:gd name="T21" fmla="*/ 86 h 207"/>
                    <a:gd name="T22" fmla="*/ 2 w 80"/>
                    <a:gd name="T23" fmla="*/ 100 h 207"/>
                    <a:gd name="T24" fmla="*/ 5 w 80"/>
                    <a:gd name="T25" fmla="*/ 115 h 207"/>
                    <a:gd name="T26" fmla="*/ 10 w 80"/>
                    <a:gd name="T27" fmla="*/ 129 h 207"/>
                    <a:gd name="T28" fmla="*/ 16 w 80"/>
                    <a:gd name="T29" fmla="*/ 142 h 207"/>
                    <a:gd name="T30" fmla="*/ 24 w 80"/>
                    <a:gd name="T31" fmla="*/ 155 h 207"/>
                    <a:gd name="T32" fmla="*/ 33 w 80"/>
                    <a:gd name="T33" fmla="*/ 167 h 207"/>
                    <a:gd name="T34" fmla="*/ 41 w 80"/>
                    <a:gd name="T35" fmla="*/ 175 h 207"/>
                    <a:gd name="T36" fmla="*/ 41 w 80"/>
                    <a:gd name="T37" fmla="*/ 175 h 207"/>
                    <a:gd name="T38" fmla="*/ 68 w 80"/>
                    <a:gd name="T39" fmla="*/ 199 h 207"/>
                    <a:gd name="T40" fmla="*/ 80 w 80"/>
                    <a:gd name="T41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0" h="207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50" y="1"/>
                      </a:lnTo>
                      <a:lnTo>
                        <a:pt x="46" y="6"/>
                      </a:lnTo>
                      <a:lnTo>
                        <a:pt x="29" y="21"/>
                      </a:lnTo>
                      <a:lnTo>
                        <a:pt x="20" y="32"/>
                      </a:lnTo>
                      <a:lnTo>
                        <a:pt x="13" y="45"/>
                      </a:lnTo>
                      <a:lnTo>
                        <a:pt x="7" y="58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0" y="86"/>
                      </a:lnTo>
                      <a:lnTo>
                        <a:pt x="2" y="100"/>
                      </a:lnTo>
                      <a:lnTo>
                        <a:pt x="5" y="115"/>
                      </a:lnTo>
                      <a:lnTo>
                        <a:pt x="10" y="129"/>
                      </a:lnTo>
                      <a:lnTo>
                        <a:pt x="16" y="142"/>
                      </a:lnTo>
                      <a:lnTo>
                        <a:pt x="24" y="155"/>
                      </a:lnTo>
                      <a:lnTo>
                        <a:pt x="33" y="167"/>
                      </a:lnTo>
                      <a:lnTo>
                        <a:pt x="41" y="175"/>
                      </a:lnTo>
                      <a:lnTo>
                        <a:pt x="41" y="175"/>
                      </a:lnTo>
                      <a:lnTo>
                        <a:pt x="68" y="199"/>
                      </a:lnTo>
                      <a:lnTo>
                        <a:pt x="80" y="20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8" name="Freeform 300">
                  <a:extLst>
                    <a:ext uri="{FF2B5EF4-FFF2-40B4-BE49-F238E27FC236}">
                      <a16:creationId xmlns:a16="http://schemas.microsoft.com/office/drawing/2014/main" id="{D50977E6-7B6D-40CF-811C-C6A9144980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3475" y="3470276"/>
                  <a:ext cx="93663" cy="174625"/>
                </a:xfrm>
                <a:custGeom>
                  <a:avLst/>
                  <a:gdLst>
                    <a:gd name="T0" fmla="*/ 119 w 119"/>
                    <a:gd name="T1" fmla="*/ 0 h 221"/>
                    <a:gd name="T2" fmla="*/ 119 w 119"/>
                    <a:gd name="T3" fmla="*/ 0 h 221"/>
                    <a:gd name="T4" fmla="*/ 104 w 119"/>
                    <a:gd name="T5" fmla="*/ 3 h 221"/>
                    <a:gd name="T6" fmla="*/ 71 w 119"/>
                    <a:gd name="T7" fmla="*/ 15 h 221"/>
                    <a:gd name="T8" fmla="*/ 54 w 119"/>
                    <a:gd name="T9" fmla="*/ 23 h 221"/>
                    <a:gd name="T10" fmla="*/ 36 w 119"/>
                    <a:gd name="T11" fmla="*/ 31 h 221"/>
                    <a:gd name="T12" fmla="*/ 19 w 119"/>
                    <a:gd name="T13" fmla="*/ 41 h 221"/>
                    <a:gd name="T14" fmla="*/ 13 w 119"/>
                    <a:gd name="T15" fmla="*/ 47 h 221"/>
                    <a:gd name="T16" fmla="*/ 8 w 119"/>
                    <a:gd name="T17" fmla="*/ 52 h 221"/>
                    <a:gd name="T18" fmla="*/ 8 w 119"/>
                    <a:gd name="T19" fmla="*/ 52 h 221"/>
                    <a:gd name="T20" fmla="*/ 5 w 119"/>
                    <a:gd name="T21" fmla="*/ 58 h 221"/>
                    <a:gd name="T22" fmla="*/ 2 w 119"/>
                    <a:gd name="T23" fmla="*/ 67 h 221"/>
                    <a:gd name="T24" fmla="*/ 0 w 119"/>
                    <a:gd name="T25" fmla="*/ 75 h 221"/>
                    <a:gd name="T26" fmla="*/ 0 w 119"/>
                    <a:gd name="T27" fmla="*/ 84 h 221"/>
                    <a:gd name="T28" fmla="*/ 0 w 119"/>
                    <a:gd name="T29" fmla="*/ 107 h 221"/>
                    <a:gd name="T30" fmla="*/ 3 w 119"/>
                    <a:gd name="T31" fmla="*/ 130 h 221"/>
                    <a:gd name="T32" fmla="*/ 7 w 119"/>
                    <a:gd name="T33" fmla="*/ 153 h 221"/>
                    <a:gd name="T34" fmla="*/ 11 w 119"/>
                    <a:gd name="T35" fmla="*/ 172 h 221"/>
                    <a:gd name="T36" fmla="*/ 16 w 119"/>
                    <a:gd name="T37" fmla="*/ 187 h 221"/>
                    <a:gd name="T38" fmla="*/ 21 w 119"/>
                    <a:gd name="T39" fmla="*/ 195 h 221"/>
                    <a:gd name="T40" fmla="*/ 21 w 119"/>
                    <a:gd name="T41" fmla="*/ 195 h 221"/>
                    <a:gd name="T42" fmla="*/ 31 w 119"/>
                    <a:gd name="T43" fmla="*/ 205 h 221"/>
                    <a:gd name="T44" fmla="*/ 41 w 119"/>
                    <a:gd name="T45" fmla="*/ 213 h 221"/>
                    <a:gd name="T46" fmla="*/ 54 w 119"/>
                    <a:gd name="T47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9" h="221">
                      <a:moveTo>
                        <a:pt x="119" y="0"/>
                      </a:moveTo>
                      <a:lnTo>
                        <a:pt x="119" y="0"/>
                      </a:lnTo>
                      <a:lnTo>
                        <a:pt x="104" y="3"/>
                      </a:lnTo>
                      <a:lnTo>
                        <a:pt x="71" y="15"/>
                      </a:lnTo>
                      <a:lnTo>
                        <a:pt x="54" y="23"/>
                      </a:lnTo>
                      <a:lnTo>
                        <a:pt x="36" y="31"/>
                      </a:lnTo>
                      <a:lnTo>
                        <a:pt x="19" y="41"/>
                      </a:lnTo>
                      <a:lnTo>
                        <a:pt x="13" y="47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5" y="58"/>
                      </a:lnTo>
                      <a:lnTo>
                        <a:pt x="2" y="67"/>
                      </a:lnTo>
                      <a:lnTo>
                        <a:pt x="0" y="75"/>
                      </a:lnTo>
                      <a:lnTo>
                        <a:pt x="0" y="84"/>
                      </a:lnTo>
                      <a:lnTo>
                        <a:pt x="0" y="107"/>
                      </a:lnTo>
                      <a:lnTo>
                        <a:pt x="3" y="130"/>
                      </a:lnTo>
                      <a:lnTo>
                        <a:pt x="7" y="153"/>
                      </a:lnTo>
                      <a:lnTo>
                        <a:pt x="11" y="172"/>
                      </a:lnTo>
                      <a:lnTo>
                        <a:pt x="16" y="187"/>
                      </a:lnTo>
                      <a:lnTo>
                        <a:pt x="21" y="195"/>
                      </a:lnTo>
                      <a:lnTo>
                        <a:pt x="21" y="195"/>
                      </a:lnTo>
                      <a:lnTo>
                        <a:pt x="31" y="205"/>
                      </a:lnTo>
                      <a:lnTo>
                        <a:pt x="41" y="213"/>
                      </a:lnTo>
                      <a:lnTo>
                        <a:pt x="54" y="22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9" name="Freeform 301">
                  <a:extLst>
                    <a:ext uri="{FF2B5EF4-FFF2-40B4-BE49-F238E27FC236}">
                      <a16:creationId xmlns:a16="http://schemas.microsoft.com/office/drawing/2014/main" id="{AC1D7767-AF7A-4B1E-9724-63096E1B00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7913" y="3181351"/>
                  <a:ext cx="165100" cy="160338"/>
                </a:xfrm>
                <a:custGeom>
                  <a:avLst/>
                  <a:gdLst>
                    <a:gd name="T0" fmla="*/ 33 w 208"/>
                    <a:gd name="T1" fmla="*/ 0 h 202"/>
                    <a:gd name="T2" fmla="*/ 33 w 208"/>
                    <a:gd name="T3" fmla="*/ 0 h 202"/>
                    <a:gd name="T4" fmla="*/ 26 w 208"/>
                    <a:gd name="T5" fmla="*/ 5 h 202"/>
                    <a:gd name="T6" fmla="*/ 20 w 208"/>
                    <a:gd name="T7" fmla="*/ 12 h 202"/>
                    <a:gd name="T8" fmla="*/ 15 w 208"/>
                    <a:gd name="T9" fmla="*/ 18 h 202"/>
                    <a:gd name="T10" fmla="*/ 8 w 208"/>
                    <a:gd name="T11" fmla="*/ 28 h 202"/>
                    <a:gd name="T12" fmla="*/ 3 w 208"/>
                    <a:gd name="T13" fmla="*/ 39 h 202"/>
                    <a:gd name="T14" fmla="*/ 0 w 208"/>
                    <a:gd name="T15" fmla="*/ 52 h 202"/>
                    <a:gd name="T16" fmla="*/ 0 w 208"/>
                    <a:gd name="T17" fmla="*/ 65 h 202"/>
                    <a:gd name="T18" fmla="*/ 0 w 208"/>
                    <a:gd name="T19" fmla="*/ 65 h 202"/>
                    <a:gd name="T20" fmla="*/ 3 w 208"/>
                    <a:gd name="T21" fmla="*/ 80 h 202"/>
                    <a:gd name="T22" fmla="*/ 8 w 208"/>
                    <a:gd name="T23" fmla="*/ 96 h 202"/>
                    <a:gd name="T24" fmla="*/ 16 w 208"/>
                    <a:gd name="T25" fmla="*/ 114 h 202"/>
                    <a:gd name="T26" fmla="*/ 28 w 208"/>
                    <a:gd name="T27" fmla="*/ 132 h 202"/>
                    <a:gd name="T28" fmla="*/ 41 w 208"/>
                    <a:gd name="T29" fmla="*/ 148 h 202"/>
                    <a:gd name="T30" fmla="*/ 55 w 208"/>
                    <a:gd name="T31" fmla="*/ 164 h 202"/>
                    <a:gd name="T32" fmla="*/ 73 w 208"/>
                    <a:gd name="T33" fmla="*/ 177 h 202"/>
                    <a:gd name="T34" fmla="*/ 91 w 208"/>
                    <a:gd name="T35" fmla="*/ 189 h 202"/>
                    <a:gd name="T36" fmla="*/ 91 w 208"/>
                    <a:gd name="T37" fmla="*/ 189 h 202"/>
                    <a:gd name="T38" fmla="*/ 101 w 208"/>
                    <a:gd name="T39" fmla="*/ 193 h 202"/>
                    <a:gd name="T40" fmla="*/ 111 w 208"/>
                    <a:gd name="T41" fmla="*/ 197 h 202"/>
                    <a:gd name="T42" fmla="*/ 130 w 208"/>
                    <a:gd name="T43" fmla="*/ 200 h 202"/>
                    <a:gd name="T44" fmla="*/ 150 w 208"/>
                    <a:gd name="T45" fmla="*/ 202 h 202"/>
                    <a:gd name="T46" fmla="*/ 169 w 208"/>
                    <a:gd name="T47" fmla="*/ 202 h 202"/>
                    <a:gd name="T48" fmla="*/ 184 w 208"/>
                    <a:gd name="T49" fmla="*/ 200 h 202"/>
                    <a:gd name="T50" fmla="*/ 197 w 208"/>
                    <a:gd name="T51" fmla="*/ 198 h 202"/>
                    <a:gd name="T52" fmla="*/ 208 w 208"/>
                    <a:gd name="T53" fmla="*/ 195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8" h="202">
                      <a:moveTo>
                        <a:pt x="33" y="0"/>
                      </a:moveTo>
                      <a:lnTo>
                        <a:pt x="33" y="0"/>
                      </a:lnTo>
                      <a:lnTo>
                        <a:pt x="26" y="5"/>
                      </a:lnTo>
                      <a:lnTo>
                        <a:pt x="20" y="12"/>
                      </a:lnTo>
                      <a:lnTo>
                        <a:pt x="15" y="18"/>
                      </a:lnTo>
                      <a:lnTo>
                        <a:pt x="8" y="28"/>
                      </a:lnTo>
                      <a:lnTo>
                        <a:pt x="3" y="39"/>
                      </a:lnTo>
                      <a:lnTo>
                        <a:pt x="0" y="52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3" y="80"/>
                      </a:lnTo>
                      <a:lnTo>
                        <a:pt x="8" y="96"/>
                      </a:lnTo>
                      <a:lnTo>
                        <a:pt x="16" y="114"/>
                      </a:lnTo>
                      <a:lnTo>
                        <a:pt x="28" y="132"/>
                      </a:lnTo>
                      <a:lnTo>
                        <a:pt x="41" y="148"/>
                      </a:lnTo>
                      <a:lnTo>
                        <a:pt x="55" y="164"/>
                      </a:lnTo>
                      <a:lnTo>
                        <a:pt x="73" y="177"/>
                      </a:lnTo>
                      <a:lnTo>
                        <a:pt x="91" y="189"/>
                      </a:lnTo>
                      <a:lnTo>
                        <a:pt x="91" y="189"/>
                      </a:lnTo>
                      <a:lnTo>
                        <a:pt x="101" y="193"/>
                      </a:lnTo>
                      <a:lnTo>
                        <a:pt x="111" y="197"/>
                      </a:lnTo>
                      <a:lnTo>
                        <a:pt x="130" y="200"/>
                      </a:lnTo>
                      <a:lnTo>
                        <a:pt x="150" y="202"/>
                      </a:lnTo>
                      <a:lnTo>
                        <a:pt x="169" y="202"/>
                      </a:lnTo>
                      <a:lnTo>
                        <a:pt x="184" y="200"/>
                      </a:lnTo>
                      <a:lnTo>
                        <a:pt x="197" y="198"/>
                      </a:lnTo>
                      <a:lnTo>
                        <a:pt x="208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0" name="Freeform 302">
                  <a:extLst>
                    <a:ext uri="{FF2B5EF4-FFF2-40B4-BE49-F238E27FC236}">
                      <a16:creationId xmlns:a16="http://schemas.microsoft.com/office/drawing/2014/main" id="{C26DF1EA-D8E7-4C2F-859E-0D8DC13AA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2375" y="3227389"/>
                  <a:ext cx="128588" cy="155575"/>
                </a:xfrm>
                <a:custGeom>
                  <a:avLst/>
                  <a:gdLst>
                    <a:gd name="T0" fmla="*/ 26 w 162"/>
                    <a:gd name="T1" fmla="*/ 0 h 195"/>
                    <a:gd name="T2" fmla="*/ 26 w 162"/>
                    <a:gd name="T3" fmla="*/ 0 h 195"/>
                    <a:gd name="T4" fmla="*/ 21 w 162"/>
                    <a:gd name="T5" fmla="*/ 5 h 195"/>
                    <a:gd name="T6" fmla="*/ 13 w 162"/>
                    <a:gd name="T7" fmla="*/ 19 h 195"/>
                    <a:gd name="T8" fmla="*/ 7 w 162"/>
                    <a:gd name="T9" fmla="*/ 31 h 195"/>
                    <a:gd name="T10" fmla="*/ 3 w 162"/>
                    <a:gd name="T11" fmla="*/ 40 h 195"/>
                    <a:gd name="T12" fmla="*/ 0 w 162"/>
                    <a:gd name="T13" fmla="*/ 53 h 195"/>
                    <a:gd name="T14" fmla="*/ 0 w 162"/>
                    <a:gd name="T15" fmla="*/ 65 h 195"/>
                    <a:gd name="T16" fmla="*/ 0 w 162"/>
                    <a:gd name="T17" fmla="*/ 65 h 195"/>
                    <a:gd name="T18" fmla="*/ 3 w 162"/>
                    <a:gd name="T19" fmla="*/ 91 h 195"/>
                    <a:gd name="T20" fmla="*/ 7 w 162"/>
                    <a:gd name="T21" fmla="*/ 104 h 195"/>
                    <a:gd name="T22" fmla="*/ 11 w 162"/>
                    <a:gd name="T23" fmla="*/ 118 h 195"/>
                    <a:gd name="T24" fmla="*/ 18 w 162"/>
                    <a:gd name="T25" fmla="*/ 131 h 195"/>
                    <a:gd name="T26" fmla="*/ 29 w 162"/>
                    <a:gd name="T27" fmla="*/ 146 h 195"/>
                    <a:gd name="T28" fmla="*/ 42 w 162"/>
                    <a:gd name="T29" fmla="*/ 157 h 195"/>
                    <a:gd name="T30" fmla="*/ 59 w 162"/>
                    <a:gd name="T31" fmla="*/ 169 h 195"/>
                    <a:gd name="T32" fmla="*/ 59 w 162"/>
                    <a:gd name="T33" fmla="*/ 169 h 195"/>
                    <a:gd name="T34" fmla="*/ 78 w 162"/>
                    <a:gd name="T35" fmla="*/ 178 h 195"/>
                    <a:gd name="T36" fmla="*/ 96 w 162"/>
                    <a:gd name="T37" fmla="*/ 185 h 195"/>
                    <a:gd name="T38" fmla="*/ 114 w 162"/>
                    <a:gd name="T39" fmla="*/ 190 h 195"/>
                    <a:gd name="T40" fmla="*/ 130 w 162"/>
                    <a:gd name="T41" fmla="*/ 191 h 195"/>
                    <a:gd name="T42" fmla="*/ 153 w 162"/>
                    <a:gd name="T43" fmla="*/ 195 h 195"/>
                    <a:gd name="T44" fmla="*/ 162 w 162"/>
                    <a:gd name="T45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2" h="195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5"/>
                      </a:lnTo>
                      <a:lnTo>
                        <a:pt x="13" y="19"/>
                      </a:lnTo>
                      <a:lnTo>
                        <a:pt x="7" y="31"/>
                      </a:lnTo>
                      <a:lnTo>
                        <a:pt x="3" y="40"/>
                      </a:lnTo>
                      <a:lnTo>
                        <a:pt x="0" y="53"/>
                      </a:ln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3" y="91"/>
                      </a:lnTo>
                      <a:lnTo>
                        <a:pt x="7" y="104"/>
                      </a:lnTo>
                      <a:lnTo>
                        <a:pt x="11" y="118"/>
                      </a:lnTo>
                      <a:lnTo>
                        <a:pt x="18" y="131"/>
                      </a:lnTo>
                      <a:lnTo>
                        <a:pt x="29" y="146"/>
                      </a:lnTo>
                      <a:lnTo>
                        <a:pt x="42" y="157"/>
                      </a:lnTo>
                      <a:lnTo>
                        <a:pt x="59" y="169"/>
                      </a:lnTo>
                      <a:lnTo>
                        <a:pt x="59" y="169"/>
                      </a:lnTo>
                      <a:lnTo>
                        <a:pt x="78" y="178"/>
                      </a:lnTo>
                      <a:lnTo>
                        <a:pt x="96" y="185"/>
                      </a:lnTo>
                      <a:lnTo>
                        <a:pt x="114" y="190"/>
                      </a:lnTo>
                      <a:lnTo>
                        <a:pt x="130" y="191"/>
                      </a:lnTo>
                      <a:lnTo>
                        <a:pt x="153" y="195"/>
                      </a:lnTo>
                      <a:lnTo>
                        <a:pt x="162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1" name="Freeform 303">
                  <a:extLst>
                    <a:ext uri="{FF2B5EF4-FFF2-40B4-BE49-F238E27FC236}">
                      <a16:creationId xmlns:a16="http://schemas.microsoft.com/office/drawing/2014/main" id="{8927DCAA-6466-4A7D-B31C-375B12AC4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5075" y="3382964"/>
                  <a:ext cx="53975" cy="200025"/>
                </a:xfrm>
                <a:custGeom>
                  <a:avLst/>
                  <a:gdLst>
                    <a:gd name="T0" fmla="*/ 60 w 66"/>
                    <a:gd name="T1" fmla="*/ 0 h 253"/>
                    <a:gd name="T2" fmla="*/ 60 w 66"/>
                    <a:gd name="T3" fmla="*/ 0 h 253"/>
                    <a:gd name="T4" fmla="*/ 49 w 66"/>
                    <a:gd name="T5" fmla="*/ 9 h 253"/>
                    <a:gd name="T6" fmla="*/ 37 w 66"/>
                    <a:gd name="T7" fmla="*/ 22 h 253"/>
                    <a:gd name="T8" fmla="*/ 26 w 66"/>
                    <a:gd name="T9" fmla="*/ 39 h 253"/>
                    <a:gd name="T10" fmla="*/ 13 w 66"/>
                    <a:gd name="T11" fmla="*/ 58 h 253"/>
                    <a:gd name="T12" fmla="*/ 8 w 66"/>
                    <a:gd name="T13" fmla="*/ 69 h 253"/>
                    <a:gd name="T14" fmla="*/ 5 w 66"/>
                    <a:gd name="T15" fmla="*/ 82 h 253"/>
                    <a:gd name="T16" fmla="*/ 2 w 66"/>
                    <a:gd name="T17" fmla="*/ 94 h 253"/>
                    <a:gd name="T18" fmla="*/ 0 w 66"/>
                    <a:gd name="T19" fmla="*/ 108 h 253"/>
                    <a:gd name="T20" fmla="*/ 0 w 66"/>
                    <a:gd name="T21" fmla="*/ 121 h 253"/>
                    <a:gd name="T22" fmla="*/ 2 w 66"/>
                    <a:gd name="T23" fmla="*/ 136 h 253"/>
                    <a:gd name="T24" fmla="*/ 2 w 66"/>
                    <a:gd name="T25" fmla="*/ 136 h 253"/>
                    <a:gd name="T26" fmla="*/ 8 w 66"/>
                    <a:gd name="T27" fmla="*/ 164 h 253"/>
                    <a:gd name="T28" fmla="*/ 18 w 66"/>
                    <a:gd name="T29" fmla="*/ 186 h 253"/>
                    <a:gd name="T30" fmla="*/ 29 w 66"/>
                    <a:gd name="T31" fmla="*/ 207 h 253"/>
                    <a:gd name="T32" fmla="*/ 39 w 66"/>
                    <a:gd name="T33" fmla="*/ 224 h 253"/>
                    <a:gd name="T34" fmla="*/ 50 w 66"/>
                    <a:gd name="T35" fmla="*/ 237 h 253"/>
                    <a:gd name="T36" fmla="*/ 58 w 66"/>
                    <a:gd name="T37" fmla="*/ 245 h 253"/>
                    <a:gd name="T38" fmla="*/ 66 w 66"/>
                    <a:gd name="T39" fmla="*/ 253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6" h="253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9" y="9"/>
                      </a:lnTo>
                      <a:lnTo>
                        <a:pt x="37" y="22"/>
                      </a:lnTo>
                      <a:lnTo>
                        <a:pt x="26" y="39"/>
                      </a:lnTo>
                      <a:lnTo>
                        <a:pt x="13" y="58"/>
                      </a:lnTo>
                      <a:lnTo>
                        <a:pt x="8" y="69"/>
                      </a:lnTo>
                      <a:lnTo>
                        <a:pt x="5" y="82"/>
                      </a:lnTo>
                      <a:lnTo>
                        <a:pt x="2" y="94"/>
                      </a:lnTo>
                      <a:lnTo>
                        <a:pt x="0" y="108"/>
                      </a:lnTo>
                      <a:lnTo>
                        <a:pt x="0" y="121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8" y="164"/>
                      </a:lnTo>
                      <a:lnTo>
                        <a:pt x="18" y="186"/>
                      </a:lnTo>
                      <a:lnTo>
                        <a:pt x="29" y="207"/>
                      </a:lnTo>
                      <a:lnTo>
                        <a:pt x="39" y="224"/>
                      </a:lnTo>
                      <a:lnTo>
                        <a:pt x="50" y="237"/>
                      </a:lnTo>
                      <a:lnTo>
                        <a:pt x="58" y="245"/>
                      </a:lnTo>
                      <a:lnTo>
                        <a:pt x="66" y="25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2" name="Freeform 304">
                  <a:extLst>
                    <a:ext uri="{FF2B5EF4-FFF2-40B4-BE49-F238E27FC236}">
                      <a16:creationId xmlns:a16="http://schemas.microsoft.com/office/drawing/2014/main" id="{C73B0BBE-087A-4ED5-AEB2-D0455943B5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62538" y="3582989"/>
                  <a:ext cx="185738" cy="88900"/>
                </a:xfrm>
                <a:custGeom>
                  <a:avLst/>
                  <a:gdLst>
                    <a:gd name="T0" fmla="*/ 0 w 234"/>
                    <a:gd name="T1" fmla="*/ 110 h 110"/>
                    <a:gd name="T2" fmla="*/ 0 w 234"/>
                    <a:gd name="T3" fmla="*/ 110 h 110"/>
                    <a:gd name="T4" fmla="*/ 0 w 234"/>
                    <a:gd name="T5" fmla="*/ 89 h 110"/>
                    <a:gd name="T6" fmla="*/ 3 w 234"/>
                    <a:gd name="T7" fmla="*/ 71 h 110"/>
                    <a:gd name="T8" fmla="*/ 8 w 234"/>
                    <a:gd name="T9" fmla="*/ 50 h 110"/>
                    <a:gd name="T10" fmla="*/ 13 w 234"/>
                    <a:gd name="T11" fmla="*/ 40 h 110"/>
                    <a:gd name="T12" fmla="*/ 18 w 234"/>
                    <a:gd name="T13" fmla="*/ 29 h 110"/>
                    <a:gd name="T14" fmla="*/ 24 w 234"/>
                    <a:gd name="T15" fmla="*/ 21 h 110"/>
                    <a:gd name="T16" fmla="*/ 34 w 234"/>
                    <a:gd name="T17" fmla="*/ 13 h 110"/>
                    <a:gd name="T18" fmla="*/ 44 w 234"/>
                    <a:gd name="T19" fmla="*/ 6 h 110"/>
                    <a:gd name="T20" fmla="*/ 55 w 234"/>
                    <a:gd name="T21" fmla="*/ 1 h 110"/>
                    <a:gd name="T22" fmla="*/ 68 w 234"/>
                    <a:gd name="T23" fmla="*/ 0 h 110"/>
                    <a:gd name="T24" fmla="*/ 84 w 234"/>
                    <a:gd name="T25" fmla="*/ 0 h 110"/>
                    <a:gd name="T26" fmla="*/ 84 w 234"/>
                    <a:gd name="T27" fmla="*/ 0 h 110"/>
                    <a:gd name="T28" fmla="*/ 101 w 234"/>
                    <a:gd name="T29" fmla="*/ 1 h 110"/>
                    <a:gd name="T30" fmla="*/ 117 w 234"/>
                    <a:gd name="T31" fmla="*/ 6 h 110"/>
                    <a:gd name="T32" fmla="*/ 132 w 234"/>
                    <a:gd name="T33" fmla="*/ 10 h 110"/>
                    <a:gd name="T34" fmla="*/ 146 w 234"/>
                    <a:gd name="T35" fmla="*/ 16 h 110"/>
                    <a:gd name="T36" fmla="*/ 171 w 234"/>
                    <a:gd name="T37" fmla="*/ 29 h 110"/>
                    <a:gd name="T38" fmla="*/ 193 w 234"/>
                    <a:gd name="T39" fmla="*/ 42 h 110"/>
                    <a:gd name="T40" fmla="*/ 209 w 234"/>
                    <a:gd name="T41" fmla="*/ 55 h 110"/>
                    <a:gd name="T42" fmla="*/ 222 w 234"/>
                    <a:gd name="T43" fmla="*/ 66 h 110"/>
                    <a:gd name="T44" fmla="*/ 234 w 234"/>
                    <a:gd name="T45" fmla="*/ 78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34" h="110">
                      <a:moveTo>
                        <a:pt x="0" y="110"/>
                      </a:moveTo>
                      <a:lnTo>
                        <a:pt x="0" y="110"/>
                      </a:lnTo>
                      <a:lnTo>
                        <a:pt x="0" y="89"/>
                      </a:lnTo>
                      <a:lnTo>
                        <a:pt x="3" y="71"/>
                      </a:lnTo>
                      <a:lnTo>
                        <a:pt x="8" y="50"/>
                      </a:lnTo>
                      <a:lnTo>
                        <a:pt x="13" y="40"/>
                      </a:lnTo>
                      <a:lnTo>
                        <a:pt x="18" y="29"/>
                      </a:lnTo>
                      <a:lnTo>
                        <a:pt x="24" y="21"/>
                      </a:lnTo>
                      <a:lnTo>
                        <a:pt x="34" y="13"/>
                      </a:lnTo>
                      <a:lnTo>
                        <a:pt x="44" y="6"/>
                      </a:lnTo>
                      <a:lnTo>
                        <a:pt x="55" y="1"/>
                      </a:lnTo>
                      <a:lnTo>
                        <a:pt x="68" y="0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101" y="1"/>
                      </a:lnTo>
                      <a:lnTo>
                        <a:pt x="117" y="6"/>
                      </a:lnTo>
                      <a:lnTo>
                        <a:pt x="132" y="10"/>
                      </a:lnTo>
                      <a:lnTo>
                        <a:pt x="146" y="16"/>
                      </a:lnTo>
                      <a:lnTo>
                        <a:pt x="171" y="29"/>
                      </a:lnTo>
                      <a:lnTo>
                        <a:pt x="193" y="42"/>
                      </a:lnTo>
                      <a:lnTo>
                        <a:pt x="209" y="55"/>
                      </a:lnTo>
                      <a:lnTo>
                        <a:pt x="222" y="66"/>
                      </a:lnTo>
                      <a:lnTo>
                        <a:pt x="234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3" name="Freeform 305">
                  <a:extLst>
                    <a:ext uri="{FF2B5EF4-FFF2-40B4-BE49-F238E27FC236}">
                      <a16:creationId xmlns:a16="http://schemas.microsoft.com/office/drawing/2014/main" id="{82E8CE0F-B276-470F-96F2-770A5086F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9850" y="3470276"/>
                  <a:ext cx="46038" cy="107950"/>
                </a:xfrm>
                <a:custGeom>
                  <a:avLst/>
                  <a:gdLst>
                    <a:gd name="T0" fmla="*/ 59 w 59"/>
                    <a:gd name="T1" fmla="*/ 0 h 136"/>
                    <a:gd name="T2" fmla="*/ 59 w 59"/>
                    <a:gd name="T3" fmla="*/ 0 h 136"/>
                    <a:gd name="T4" fmla="*/ 49 w 59"/>
                    <a:gd name="T5" fmla="*/ 11 h 136"/>
                    <a:gd name="T6" fmla="*/ 39 w 59"/>
                    <a:gd name="T7" fmla="*/ 28 h 136"/>
                    <a:gd name="T8" fmla="*/ 26 w 59"/>
                    <a:gd name="T9" fmla="*/ 52 h 136"/>
                    <a:gd name="T10" fmla="*/ 26 w 59"/>
                    <a:gd name="T11" fmla="*/ 52 h 136"/>
                    <a:gd name="T12" fmla="*/ 20 w 59"/>
                    <a:gd name="T13" fmla="*/ 67 h 136"/>
                    <a:gd name="T14" fmla="*/ 15 w 59"/>
                    <a:gd name="T15" fmla="*/ 81 h 136"/>
                    <a:gd name="T16" fmla="*/ 7 w 59"/>
                    <a:gd name="T17" fmla="*/ 109 h 136"/>
                    <a:gd name="T18" fmla="*/ 0 w 59"/>
                    <a:gd name="T1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136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49" y="11"/>
                      </a:lnTo>
                      <a:lnTo>
                        <a:pt x="39" y="28"/>
                      </a:lnTo>
                      <a:lnTo>
                        <a:pt x="26" y="52"/>
                      </a:lnTo>
                      <a:lnTo>
                        <a:pt x="26" y="52"/>
                      </a:lnTo>
                      <a:lnTo>
                        <a:pt x="20" y="67"/>
                      </a:lnTo>
                      <a:lnTo>
                        <a:pt x="15" y="81"/>
                      </a:lnTo>
                      <a:lnTo>
                        <a:pt x="7" y="109"/>
                      </a:lnTo>
                      <a:lnTo>
                        <a:pt x="0" y="13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4" name="Freeform 306">
                  <a:extLst>
                    <a:ext uri="{FF2B5EF4-FFF2-40B4-BE49-F238E27FC236}">
                      <a16:creationId xmlns:a16="http://schemas.microsoft.com/office/drawing/2014/main" id="{F0020703-0F31-4072-94C4-0535FC2B09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8900" y="3284539"/>
                  <a:ext cx="146050" cy="198438"/>
                </a:xfrm>
                <a:custGeom>
                  <a:avLst/>
                  <a:gdLst>
                    <a:gd name="T0" fmla="*/ 60 w 183"/>
                    <a:gd name="T1" fmla="*/ 0 h 250"/>
                    <a:gd name="T2" fmla="*/ 60 w 183"/>
                    <a:gd name="T3" fmla="*/ 0 h 250"/>
                    <a:gd name="T4" fmla="*/ 55 w 183"/>
                    <a:gd name="T5" fmla="*/ 5 h 250"/>
                    <a:gd name="T6" fmla="*/ 48 w 183"/>
                    <a:gd name="T7" fmla="*/ 12 h 250"/>
                    <a:gd name="T8" fmla="*/ 42 w 183"/>
                    <a:gd name="T9" fmla="*/ 21 h 250"/>
                    <a:gd name="T10" fmla="*/ 34 w 183"/>
                    <a:gd name="T11" fmla="*/ 34 h 250"/>
                    <a:gd name="T12" fmla="*/ 26 w 183"/>
                    <a:gd name="T13" fmla="*/ 49 h 250"/>
                    <a:gd name="T14" fmla="*/ 19 w 183"/>
                    <a:gd name="T15" fmla="*/ 68 h 250"/>
                    <a:gd name="T16" fmla="*/ 14 w 183"/>
                    <a:gd name="T17" fmla="*/ 91 h 250"/>
                    <a:gd name="T18" fmla="*/ 14 w 183"/>
                    <a:gd name="T19" fmla="*/ 91 h 250"/>
                    <a:gd name="T20" fmla="*/ 5 w 183"/>
                    <a:gd name="T21" fmla="*/ 138 h 250"/>
                    <a:gd name="T22" fmla="*/ 0 w 183"/>
                    <a:gd name="T23" fmla="*/ 159 h 250"/>
                    <a:gd name="T24" fmla="*/ 0 w 183"/>
                    <a:gd name="T25" fmla="*/ 171 h 250"/>
                    <a:gd name="T26" fmla="*/ 0 w 183"/>
                    <a:gd name="T27" fmla="*/ 180 h 250"/>
                    <a:gd name="T28" fmla="*/ 1 w 183"/>
                    <a:gd name="T29" fmla="*/ 190 h 250"/>
                    <a:gd name="T30" fmla="*/ 3 w 183"/>
                    <a:gd name="T31" fmla="*/ 198 h 250"/>
                    <a:gd name="T32" fmla="*/ 8 w 183"/>
                    <a:gd name="T33" fmla="*/ 206 h 250"/>
                    <a:gd name="T34" fmla="*/ 14 w 183"/>
                    <a:gd name="T35" fmla="*/ 214 h 250"/>
                    <a:gd name="T36" fmla="*/ 21 w 183"/>
                    <a:gd name="T37" fmla="*/ 223 h 250"/>
                    <a:gd name="T38" fmla="*/ 32 w 183"/>
                    <a:gd name="T39" fmla="*/ 229 h 250"/>
                    <a:gd name="T40" fmla="*/ 45 w 183"/>
                    <a:gd name="T41" fmla="*/ 236 h 250"/>
                    <a:gd name="T42" fmla="*/ 60 w 183"/>
                    <a:gd name="T43" fmla="*/ 240 h 250"/>
                    <a:gd name="T44" fmla="*/ 60 w 183"/>
                    <a:gd name="T45" fmla="*/ 240 h 250"/>
                    <a:gd name="T46" fmla="*/ 76 w 183"/>
                    <a:gd name="T47" fmla="*/ 245 h 250"/>
                    <a:gd name="T48" fmla="*/ 91 w 183"/>
                    <a:gd name="T49" fmla="*/ 247 h 250"/>
                    <a:gd name="T50" fmla="*/ 104 w 183"/>
                    <a:gd name="T51" fmla="*/ 249 h 250"/>
                    <a:gd name="T52" fmla="*/ 117 w 183"/>
                    <a:gd name="T53" fmla="*/ 250 h 250"/>
                    <a:gd name="T54" fmla="*/ 138 w 183"/>
                    <a:gd name="T55" fmla="*/ 249 h 250"/>
                    <a:gd name="T56" fmla="*/ 156 w 183"/>
                    <a:gd name="T57" fmla="*/ 244 h 250"/>
                    <a:gd name="T58" fmla="*/ 167 w 183"/>
                    <a:gd name="T59" fmla="*/ 239 h 250"/>
                    <a:gd name="T60" fmla="*/ 177 w 183"/>
                    <a:gd name="T61" fmla="*/ 234 h 250"/>
                    <a:gd name="T62" fmla="*/ 183 w 183"/>
                    <a:gd name="T63" fmla="*/ 227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83" h="250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55" y="5"/>
                      </a:lnTo>
                      <a:lnTo>
                        <a:pt x="48" y="12"/>
                      </a:lnTo>
                      <a:lnTo>
                        <a:pt x="42" y="21"/>
                      </a:lnTo>
                      <a:lnTo>
                        <a:pt x="34" y="34"/>
                      </a:lnTo>
                      <a:lnTo>
                        <a:pt x="26" y="49"/>
                      </a:lnTo>
                      <a:lnTo>
                        <a:pt x="19" y="68"/>
                      </a:lnTo>
                      <a:lnTo>
                        <a:pt x="14" y="91"/>
                      </a:lnTo>
                      <a:lnTo>
                        <a:pt x="14" y="91"/>
                      </a:lnTo>
                      <a:lnTo>
                        <a:pt x="5" y="138"/>
                      </a:lnTo>
                      <a:lnTo>
                        <a:pt x="0" y="159"/>
                      </a:lnTo>
                      <a:lnTo>
                        <a:pt x="0" y="171"/>
                      </a:lnTo>
                      <a:lnTo>
                        <a:pt x="0" y="180"/>
                      </a:lnTo>
                      <a:lnTo>
                        <a:pt x="1" y="190"/>
                      </a:lnTo>
                      <a:lnTo>
                        <a:pt x="3" y="198"/>
                      </a:lnTo>
                      <a:lnTo>
                        <a:pt x="8" y="206"/>
                      </a:lnTo>
                      <a:lnTo>
                        <a:pt x="14" y="214"/>
                      </a:lnTo>
                      <a:lnTo>
                        <a:pt x="21" y="223"/>
                      </a:lnTo>
                      <a:lnTo>
                        <a:pt x="32" y="229"/>
                      </a:lnTo>
                      <a:lnTo>
                        <a:pt x="45" y="236"/>
                      </a:lnTo>
                      <a:lnTo>
                        <a:pt x="60" y="240"/>
                      </a:lnTo>
                      <a:lnTo>
                        <a:pt x="60" y="240"/>
                      </a:lnTo>
                      <a:lnTo>
                        <a:pt x="76" y="245"/>
                      </a:lnTo>
                      <a:lnTo>
                        <a:pt x="91" y="247"/>
                      </a:lnTo>
                      <a:lnTo>
                        <a:pt x="104" y="249"/>
                      </a:lnTo>
                      <a:lnTo>
                        <a:pt x="117" y="250"/>
                      </a:lnTo>
                      <a:lnTo>
                        <a:pt x="138" y="249"/>
                      </a:lnTo>
                      <a:lnTo>
                        <a:pt x="156" y="244"/>
                      </a:lnTo>
                      <a:lnTo>
                        <a:pt x="167" y="239"/>
                      </a:lnTo>
                      <a:lnTo>
                        <a:pt x="177" y="234"/>
                      </a:lnTo>
                      <a:lnTo>
                        <a:pt x="183" y="22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5" name="Freeform 307">
                  <a:extLst>
                    <a:ext uri="{FF2B5EF4-FFF2-40B4-BE49-F238E27FC236}">
                      <a16:creationId xmlns:a16="http://schemas.microsoft.com/office/drawing/2014/main" id="{9D71FD1F-9401-4B8B-B751-D50649D7D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5425" y="3330576"/>
                  <a:ext cx="149225" cy="198438"/>
                </a:xfrm>
                <a:custGeom>
                  <a:avLst/>
                  <a:gdLst>
                    <a:gd name="T0" fmla="*/ 39 w 189"/>
                    <a:gd name="T1" fmla="*/ 0 h 248"/>
                    <a:gd name="T2" fmla="*/ 39 w 189"/>
                    <a:gd name="T3" fmla="*/ 0 h 248"/>
                    <a:gd name="T4" fmla="*/ 33 w 189"/>
                    <a:gd name="T5" fmla="*/ 8 h 248"/>
                    <a:gd name="T6" fmla="*/ 20 w 189"/>
                    <a:gd name="T7" fmla="*/ 27 h 248"/>
                    <a:gd name="T8" fmla="*/ 13 w 189"/>
                    <a:gd name="T9" fmla="*/ 42 h 248"/>
                    <a:gd name="T10" fmla="*/ 7 w 189"/>
                    <a:gd name="T11" fmla="*/ 56 h 248"/>
                    <a:gd name="T12" fmla="*/ 2 w 189"/>
                    <a:gd name="T13" fmla="*/ 73 h 248"/>
                    <a:gd name="T14" fmla="*/ 0 w 189"/>
                    <a:gd name="T15" fmla="*/ 91 h 248"/>
                    <a:gd name="T16" fmla="*/ 0 w 189"/>
                    <a:gd name="T17" fmla="*/ 91 h 248"/>
                    <a:gd name="T18" fmla="*/ 0 w 189"/>
                    <a:gd name="T19" fmla="*/ 128 h 248"/>
                    <a:gd name="T20" fmla="*/ 2 w 189"/>
                    <a:gd name="T21" fmla="*/ 149 h 248"/>
                    <a:gd name="T22" fmla="*/ 7 w 189"/>
                    <a:gd name="T23" fmla="*/ 168 h 248"/>
                    <a:gd name="T24" fmla="*/ 10 w 189"/>
                    <a:gd name="T25" fmla="*/ 178 h 248"/>
                    <a:gd name="T26" fmla="*/ 15 w 189"/>
                    <a:gd name="T27" fmla="*/ 188 h 248"/>
                    <a:gd name="T28" fmla="*/ 21 w 189"/>
                    <a:gd name="T29" fmla="*/ 196 h 248"/>
                    <a:gd name="T30" fmla="*/ 30 w 189"/>
                    <a:gd name="T31" fmla="*/ 204 h 248"/>
                    <a:gd name="T32" fmla="*/ 39 w 189"/>
                    <a:gd name="T33" fmla="*/ 212 h 248"/>
                    <a:gd name="T34" fmla="*/ 49 w 189"/>
                    <a:gd name="T35" fmla="*/ 220 h 248"/>
                    <a:gd name="T36" fmla="*/ 64 w 189"/>
                    <a:gd name="T37" fmla="*/ 227 h 248"/>
                    <a:gd name="T38" fmla="*/ 78 w 189"/>
                    <a:gd name="T39" fmla="*/ 233 h 248"/>
                    <a:gd name="T40" fmla="*/ 78 w 189"/>
                    <a:gd name="T41" fmla="*/ 233 h 248"/>
                    <a:gd name="T42" fmla="*/ 107 w 189"/>
                    <a:gd name="T43" fmla="*/ 243 h 248"/>
                    <a:gd name="T44" fmla="*/ 132 w 189"/>
                    <a:gd name="T45" fmla="*/ 248 h 248"/>
                    <a:gd name="T46" fmla="*/ 151 w 189"/>
                    <a:gd name="T47" fmla="*/ 248 h 248"/>
                    <a:gd name="T48" fmla="*/ 166 w 189"/>
                    <a:gd name="T49" fmla="*/ 248 h 248"/>
                    <a:gd name="T50" fmla="*/ 177 w 189"/>
                    <a:gd name="T51" fmla="*/ 246 h 248"/>
                    <a:gd name="T52" fmla="*/ 184 w 189"/>
                    <a:gd name="T53" fmla="*/ 243 h 248"/>
                    <a:gd name="T54" fmla="*/ 189 w 189"/>
                    <a:gd name="T55" fmla="*/ 24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9" h="248">
                      <a:moveTo>
                        <a:pt x="39" y="0"/>
                      </a:moveTo>
                      <a:lnTo>
                        <a:pt x="39" y="0"/>
                      </a:lnTo>
                      <a:lnTo>
                        <a:pt x="33" y="8"/>
                      </a:lnTo>
                      <a:lnTo>
                        <a:pt x="20" y="27"/>
                      </a:lnTo>
                      <a:lnTo>
                        <a:pt x="13" y="42"/>
                      </a:lnTo>
                      <a:lnTo>
                        <a:pt x="7" y="56"/>
                      </a:lnTo>
                      <a:lnTo>
                        <a:pt x="2" y="73"/>
                      </a:lnTo>
                      <a:lnTo>
                        <a:pt x="0" y="91"/>
                      </a:lnTo>
                      <a:lnTo>
                        <a:pt x="0" y="91"/>
                      </a:lnTo>
                      <a:lnTo>
                        <a:pt x="0" y="128"/>
                      </a:lnTo>
                      <a:lnTo>
                        <a:pt x="2" y="149"/>
                      </a:lnTo>
                      <a:lnTo>
                        <a:pt x="7" y="168"/>
                      </a:lnTo>
                      <a:lnTo>
                        <a:pt x="10" y="178"/>
                      </a:lnTo>
                      <a:lnTo>
                        <a:pt x="15" y="188"/>
                      </a:lnTo>
                      <a:lnTo>
                        <a:pt x="21" y="196"/>
                      </a:lnTo>
                      <a:lnTo>
                        <a:pt x="30" y="204"/>
                      </a:lnTo>
                      <a:lnTo>
                        <a:pt x="39" y="212"/>
                      </a:lnTo>
                      <a:lnTo>
                        <a:pt x="49" y="220"/>
                      </a:lnTo>
                      <a:lnTo>
                        <a:pt x="64" y="227"/>
                      </a:lnTo>
                      <a:lnTo>
                        <a:pt x="78" y="233"/>
                      </a:lnTo>
                      <a:lnTo>
                        <a:pt x="78" y="233"/>
                      </a:lnTo>
                      <a:lnTo>
                        <a:pt x="107" y="243"/>
                      </a:lnTo>
                      <a:lnTo>
                        <a:pt x="132" y="248"/>
                      </a:lnTo>
                      <a:lnTo>
                        <a:pt x="151" y="248"/>
                      </a:lnTo>
                      <a:lnTo>
                        <a:pt x="166" y="248"/>
                      </a:lnTo>
                      <a:lnTo>
                        <a:pt x="177" y="246"/>
                      </a:lnTo>
                      <a:lnTo>
                        <a:pt x="184" y="243"/>
                      </a:lnTo>
                      <a:lnTo>
                        <a:pt x="189" y="2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6" name="Freeform 308">
                  <a:extLst>
                    <a:ext uri="{FF2B5EF4-FFF2-40B4-BE49-F238E27FC236}">
                      <a16:creationId xmlns:a16="http://schemas.microsoft.com/office/drawing/2014/main" id="{A6ABB9AF-9E78-4B4D-B9C9-F0CF07C625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3525" y="3527426"/>
                  <a:ext cx="65088" cy="149225"/>
                </a:xfrm>
                <a:custGeom>
                  <a:avLst/>
                  <a:gdLst>
                    <a:gd name="T0" fmla="*/ 3 w 81"/>
                    <a:gd name="T1" fmla="*/ 0 h 189"/>
                    <a:gd name="T2" fmla="*/ 3 w 81"/>
                    <a:gd name="T3" fmla="*/ 0 h 189"/>
                    <a:gd name="T4" fmla="*/ 2 w 81"/>
                    <a:gd name="T5" fmla="*/ 5 h 189"/>
                    <a:gd name="T6" fmla="*/ 0 w 81"/>
                    <a:gd name="T7" fmla="*/ 23 h 189"/>
                    <a:gd name="T8" fmla="*/ 0 w 81"/>
                    <a:gd name="T9" fmla="*/ 34 h 189"/>
                    <a:gd name="T10" fmla="*/ 2 w 81"/>
                    <a:gd name="T11" fmla="*/ 49 h 189"/>
                    <a:gd name="T12" fmla="*/ 5 w 81"/>
                    <a:gd name="T13" fmla="*/ 65 h 189"/>
                    <a:gd name="T14" fmla="*/ 10 w 81"/>
                    <a:gd name="T15" fmla="*/ 85 h 189"/>
                    <a:gd name="T16" fmla="*/ 10 w 81"/>
                    <a:gd name="T17" fmla="*/ 85 h 189"/>
                    <a:gd name="T18" fmla="*/ 18 w 81"/>
                    <a:gd name="T19" fmla="*/ 104 h 189"/>
                    <a:gd name="T20" fmla="*/ 28 w 81"/>
                    <a:gd name="T21" fmla="*/ 124 h 189"/>
                    <a:gd name="T22" fmla="*/ 41 w 81"/>
                    <a:gd name="T23" fmla="*/ 142 h 189"/>
                    <a:gd name="T24" fmla="*/ 52 w 81"/>
                    <a:gd name="T25" fmla="*/ 156 h 189"/>
                    <a:gd name="T26" fmla="*/ 73 w 81"/>
                    <a:gd name="T27" fmla="*/ 181 h 189"/>
                    <a:gd name="T28" fmla="*/ 81 w 81"/>
                    <a:gd name="T29" fmla="*/ 189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1" h="189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2" y="5"/>
                      </a:lnTo>
                      <a:lnTo>
                        <a:pt x="0" y="23"/>
                      </a:lnTo>
                      <a:lnTo>
                        <a:pt x="0" y="34"/>
                      </a:lnTo>
                      <a:lnTo>
                        <a:pt x="2" y="49"/>
                      </a:lnTo>
                      <a:lnTo>
                        <a:pt x="5" y="65"/>
                      </a:lnTo>
                      <a:lnTo>
                        <a:pt x="10" y="85"/>
                      </a:lnTo>
                      <a:lnTo>
                        <a:pt x="10" y="85"/>
                      </a:lnTo>
                      <a:lnTo>
                        <a:pt x="18" y="104"/>
                      </a:lnTo>
                      <a:lnTo>
                        <a:pt x="28" y="124"/>
                      </a:lnTo>
                      <a:lnTo>
                        <a:pt x="41" y="142"/>
                      </a:lnTo>
                      <a:lnTo>
                        <a:pt x="52" y="156"/>
                      </a:lnTo>
                      <a:lnTo>
                        <a:pt x="73" y="181"/>
                      </a:lnTo>
                      <a:lnTo>
                        <a:pt x="81" y="18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7" name="Freeform 309">
                  <a:extLst>
                    <a:ext uri="{FF2B5EF4-FFF2-40B4-BE49-F238E27FC236}">
                      <a16:creationId xmlns:a16="http://schemas.microsoft.com/office/drawing/2014/main" id="{C848CD6D-E6E2-4C04-BA3B-068871B2DF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2875" y="3614739"/>
                  <a:ext cx="112713" cy="92075"/>
                </a:xfrm>
                <a:custGeom>
                  <a:avLst/>
                  <a:gdLst>
                    <a:gd name="T0" fmla="*/ 0 w 143"/>
                    <a:gd name="T1" fmla="*/ 117 h 117"/>
                    <a:gd name="T2" fmla="*/ 0 w 143"/>
                    <a:gd name="T3" fmla="*/ 117 h 117"/>
                    <a:gd name="T4" fmla="*/ 5 w 143"/>
                    <a:gd name="T5" fmla="*/ 104 h 117"/>
                    <a:gd name="T6" fmla="*/ 20 w 143"/>
                    <a:gd name="T7" fmla="*/ 76 h 117"/>
                    <a:gd name="T8" fmla="*/ 30 w 143"/>
                    <a:gd name="T9" fmla="*/ 61 h 117"/>
                    <a:gd name="T10" fmla="*/ 39 w 143"/>
                    <a:gd name="T11" fmla="*/ 45 h 117"/>
                    <a:gd name="T12" fmla="*/ 49 w 143"/>
                    <a:gd name="T13" fmla="*/ 34 h 117"/>
                    <a:gd name="T14" fmla="*/ 59 w 143"/>
                    <a:gd name="T15" fmla="*/ 26 h 117"/>
                    <a:gd name="T16" fmla="*/ 59 w 143"/>
                    <a:gd name="T17" fmla="*/ 26 h 117"/>
                    <a:gd name="T18" fmla="*/ 70 w 143"/>
                    <a:gd name="T19" fmla="*/ 21 h 117"/>
                    <a:gd name="T20" fmla="*/ 83 w 143"/>
                    <a:gd name="T21" fmla="*/ 16 h 117"/>
                    <a:gd name="T22" fmla="*/ 111 w 143"/>
                    <a:gd name="T23" fmla="*/ 8 h 117"/>
                    <a:gd name="T24" fmla="*/ 143 w 143"/>
                    <a:gd name="T2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3" h="117">
                      <a:moveTo>
                        <a:pt x="0" y="117"/>
                      </a:moveTo>
                      <a:lnTo>
                        <a:pt x="0" y="117"/>
                      </a:lnTo>
                      <a:lnTo>
                        <a:pt x="5" y="104"/>
                      </a:lnTo>
                      <a:lnTo>
                        <a:pt x="20" y="76"/>
                      </a:lnTo>
                      <a:lnTo>
                        <a:pt x="30" y="61"/>
                      </a:lnTo>
                      <a:lnTo>
                        <a:pt x="39" y="45"/>
                      </a:lnTo>
                      <a:lnTo>
                        <a:pt x="49" y="34"/>
                      </a:lnTo>
                      <a:lnTo>
                        <a:pt x="59" y="26"/>
                      </a:lnTo>
                      <a:lnTo>
                        <a:pt x="59" y="26"/>
                      </a:lnTo>
                      <a:lnTo>
                        <a:pt x="70" y="21"/>
                      </a:lnTo>
                      <a:lnTo>
                        <a:pt x="83" y="16"/>
                      </a:lnTo>
                      <a:lnTo>
                        <a:pt x="111" y="8"/>
                      </a:lnTo>
                      <a:lnTo>
                        <a:pt x="14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8" name="Freeform 310">
                  <a:extLst>
                    <a:ext uri="{FF2B5EF4-FFF2-40B4-BE49-F238E27FC236}">
                      <a16:creationId xmlns:a16="http://schemas.microsoft.com/office/drawing/2014/main" id="{FDC35BF7-7825-439C-AD7C-B9EEFDF13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4325" y="3659189"/>
                  <a:ext cx="106363" cy="95250"/>
                </a:xfrm>
                <a:custGeom>
                  <a:avLst/>
                  <a:gdLst>
                    <a:gd name="T0" fmla="*/ 3 w 133"/>
                    <a:gd name="T1" fmla="*/ 118 h 118"/>
                    <a:gd name="T2" fmla="*/ 3 w 133"/>
                    <a:gd name="T3" fmla="*/ 118 h 118"/>
                    <a:gd name="T4" fmla="*/ 3 w 133"/>
                    <a:gd name="T5" fmla="*/ 113 h 118"/>
                    <a:gd name="T6" fmla="*/ 2 w 133"/>
                    <a:gd name="T7" fmla="*/ 105 h 118"/>
                    <a:gd name="T8" fmla="*/ 0 w 133"/>
                    <a:gd name="T9" fmla="*/ 95 h 118"/>
                    <a:gd name="T10" fmla="*/ 0 w 133"/>
                    <a:gd name="T11" fmla="*/ 82 h 118"/>
                    <a:gd name="T12" fmla="*/ 2 w 133"/>
                    <a:gd name="T13" fmla="*/ 69 h 118"/>
                    <a:gd name="T14" fmla="*/ 5 w 133"/>
                    <a:gd name="T15" fmla="*/ 63 h 118"/>
                    <a:gd name="T16" fmla="*/ 8 w 133"/>
                    <a:gd name="T17" fmla="*/ 55 h 118"/>
                    <a:gd name="T18" fmla="*/ 13 w 133"/>
                    <a:gd name="T19" fmla="*/ 48 h 118"/>
                    <a:gd name="T20" fmla="*/ 19 w 133"/>
                    <a:gd name="T21" fmla="*/ 42 h 118"/>
                    <a:gd name="T22" fmla="*/ 26 w 133"/>
                    <a:gd name="T23" fmla="*/ 34 h 118"/>
                    <a:gd name="T24" fmla="*/ 36 w 133"/>
                    <a:gd name="T25" fmla="*/ 27 h 118"/>
                    <a:gd name="T26" fmla="*/ 36 w 133"/>
                    <a:gd name="T27" fmla="*/ 27 h 118"/>
                    <a:gd name="T28" fmla="*/ 55 w 133"/>
                    <a:gd name="T29" fmla="*/ 16 h 118"/>
                    <a:gd name="T30" fmla="*/ 73 w 133"/>
                    <a:gd name="T31" fmla="*/ 8 h 118"/>
                    <a:gd name="T32" fmla="*/ 91 w 133"/>
                    <a:gd name="T33" fmla="*/ 3 h 118"/>
                    <a:gd name="T34" fmla="*/ 104 w 133"/>
                    <a:gd name="T35" fmla="*/ 1 h 118"/>
                    <a:gd name="T36" fmla="*/ 117 w 133"/>
                    <a:gd name="T37" fmla="*/ 0 h 118"/>
                    <a:gd name="T38" fmla="*/ 125 w 133"/>
                    <a:gd name="T39" fmla="*/ 0 h 118"/>
                    <a:gd name="T40" fmla="*/ 133 w 133"/>
                    <a:gd name="T41" fmla="*/ 1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3" h="118">
                      <a:moveTo>
                        <a:pt x="3" y="118"/>
                      </a:moveTo>
                      <a:lnTo>
                        <a:pt x="3" y="118"/>
                      </a:lnTo>
                      <a:lnTo>
                        <a:pt x="3" y="113"/>
                      </a:lnTo>
                      <a:lnTo>
                        <a:pt x="2" y="105"/>
                      </a:lnTo>
                      <a:lnTo>
                        <a:pt x="0" y="95"/>
                      </a:lnTo>
                      <a:lnTo>
                        <a:pt x="0" y="82"/>
                      </a:lnTo>
                      <a:lnTo>
                        <a:pt x="2" y="69"/>
                      </a:lnTo>
                      <a:lnTo>
                        <a:pt x="5" y="63"/>
                      </a:lnTo>
                      <a:lnTo>
                        <a:pt x="8" y="55"/>
                      </a:lnTo>
                      <a:lnTo>
                        <a:pt x="13" y="48"/>
                      </a:lnTo>
                      <a:lnTo>
                        <a:pt x="19" y="42"/>
                      </a:lnTo>
                      <a:lnTo>
                        <a:pt x="26" y="34"/>
                      </a:lnTo>
                      <a:lnTo>
                        <a:pt x="36" y="27"/>
                      </a:lnTo>
                      <a:lnTo>
                        <a:pt x="36" y="27"/>
                      </a:lnTo>
                      <a:lnTo>
                        <a:pt x="55" y="16"/>
                      </a:lnTo>
                      <a:lnTo>
                        <a:pt x="73" y="8"/>
                      </a:lnTo>
                      <a:lnTo>
                        <a:pt x="91" y="3"/>
                      </a:lnTo>
                      <a:lnTo>
                        <a:pt x="104" y="1"/>
                      </a:lnTo>
                      <a:lnTo>
                        <a:pt x="117" y="0"/>
                      </a:lnTo>
                      <a:lnTo>
                        <a:pt x="125" y="0"/>
                      </a:lnTo>
                      <a:lnTo>
                        <a:pt x="133" y="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9" name="Freeform 311">
                  <a:extLst>
                    <a:ext uri="{FF2B5EF4-FFF2-40B4-BE49-F238E27FC236}">
                      <a16:creationId xmlns:a16="http://schemas.microsoft.com/office/drawing/2014/main" id="{EFB59699-5C7E-4AC5-A88D-EF3E9B73A2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4013" y="3378201"/>
                  <a:ext cx="144463" cy="179388"/>
                </a:xfrm>
                <a:custGeom>
                  <a:avLst/>
                  <a:gdLst>
                    <a:gd name="T0" fmla="*/ 71 w 182"/>
                    <a:gd name="T1" fmla="*/ 0 h 227"/>
                    <a:gd name="T2" fmla="*/ 71 w 182"/>
                    <a:gd name="T3" fmla="*/ 0 h 227"/>
                    <a:gd name="T4" fmla="*/ 58 w 182"/>
                    <a:gd name="T5" fmla="*/ 10 h 227"/>
                    <a:gd name="T6" fmla="*/ 47 w 182"/>
                    <a:gd name="T7" fmla="*/ 21 h 227"/>
                    <a:gd name="T8" fmla="*/ 32 w 182"/>
                    <a:gd name="T9" fmla="*/ 36 h 227"/>
                    <a:gd name="T10" fmla="*/ 19 w 182"/>
                    <a:gd name="T11" fmla="*/ 54 h 227"/>
                    <a:gd name="T12" fmla="*/ 13 w 182"/>
                    <a:gd name="T13" fmla="*/ 62 h 227"/>
                    <a:gd name="T14" fmla="*/ 8 w 182"/>
                    <a:gd name="T15" fmla="*/ 73 h 227"/>
                    <a:gd name="T16" fmla="*/ 3 w 182"/>
                    <a:gd name="T17" fmla="*/ 83 h 227"/>
                    <a:gd name="T18" fmla="*/ 0 w 182"/>
                    <a:gd name="T19" fmla="*/ 94 h 227"/>
                    <a:gd name="T20" fmla="*/ 0 w 182"/>
                    <a:gd name="T21" fmla="*/ 106 h 227"/>
                    <a:gd name="T22" fmla="*/ 0 w 182"/>
                    <a:gd name="T23" fmla="*/ 117 h 227"/>
                    <a:gd name="T24" fmla="*/ 0 w 182"/>
                    <a:gd name="T25" fmla="*/ 117 h 227"/>
                    <a:gd name="T26" fmla="*/ 3 w 182"/>
                    <a:gd name="T27" fmla="*/ 140 h 227"/>
                    <a:gd name="T28" fmla="*/ 9 w 182"/>
                    <a:gd name="T29" fmla="*/ 159 h 227"/>
                    <a:gd name="T30" fmla="*/ 18 w 182"/>
                    <a:gd name="T31" fmla="*/ 177 h 227"/>
                    <a:gd name="T32" fmla="*/ 27 w 182"/>
                    <a:gd name="T33" fmla="*/ 193 h 227"/>
                    <a:gd name="T34" fmla="*/ 34 w 182"/>
                    <a:gd name="T35" fmla="*/ 200 h 227"/>
                    <a:gd name="T36" fmla="*/ 40 w 182"/>
                    <a:gd name="T37" fmla="*/ 206 h 227"/>
                    <a:gd name="T38" fmla="*/ 47 w 182"/>
                    <a:gd name="T39" fmla="*/ 211 h 227"/>
                    <a:gd name="T40" fmla="*/ 55 w 182"/>
                    <a:gd name="T41" fmla="*/ 216 h 227"/>
                    <a:gd name="T42" fmla="*/ 65 w 182"/>
                    <a:gd name="T43" fmla="*/ 221 h 227"/>
                    <a:gd name="T44" fmla="*/ 74 w 182"/>
                    <a:gd name="T45" fmla="*/ 224 h 227"/>
                    <a:gd name="T46" fmla="*/ 86 w 182"/>
                    <a:gd name="T47" fmla="*/ 226 h 227"/>
                    <a:gd name="T48" fmla="*/ 97 w 182"/>
                    <a:gd name="T49" fmla="*/ 227 h 227"/>
                    <a:gd name="T50" fmla="*/ 97 w 182"/>
                    <a:gd name="T51" fmla="*/ 227 h 227"/>
                    <a:gd name="T52" fmla="*/ 108 w 182"/>
                    <a:gd name="T53" fmla="*/ 227 h 227"/>
                    <a:gd name="T54" fmla="*/ 120 w 182"/>
                    <a:gd name="T55" fmla="*/ 227 h 227"/>
                    <a:gd name="T56" fmla="*/ 130 w 182"/>
                    <a:gd name="T57" fmla="*/ 224 h 227"/>
                    <a:gd name="T58" fmla="*/ 138 w 182"/>
                    <a:gd name="T59" fmla="*/ 221 h 227"/>
                    <a:gd name="T60" fmla="*/ 146 w 182"/>
                    <a:gd name="T61" fmla="*/ 218 h 227"/>
                    <a:gd name="T62" fmla="*/ 152 w 182"/>
                    <a:gd name="T63" fmla="*/ 213 h 227"/>
                    <a:gd name="T64" fmla="*/ 164 w 182"/>
                    <a:gd name="T65" fmla="*/ 203 h 227"/>
                    <a:gd name="T66" fmla="*/ 172 w 182"/>
                    <a:gd name="T67" fmla="*/ 193 h 227"/>
                    <a:gd name="T68" fmla="*/ 178 w 182"/>
                    <a:gd name="T69" fmla="*/ 184 h 227"/>
                    <a:gd name="T70" fmla="*/ 182 w 182"/>
                    <a:gd name="T71" fmla="*/ 175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82" h="227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58" y="10"/>
                      </a:lnTo>
                      <a:lnTo>
                        <a:pt x="47" y="21"/>
                      </a:lnTo>
                      <a:lnTo>
                        <a:pt x="32" y="36"/>
                      </a:lnTo>
                      <a:lnTo>
                        <a:pt x="19" y="54"/>
                      </a:lnTo>
                      <a:lnTo>
                        <a:pt x="13" y="62"/>
                      </a:lnTo>
                      <a:lnTo>
                        <a:pt x="8" y="73"/>
                      </a:lnTo>
                      <a:lnTo>
                        <a:pt x="3" y="83"/>
                      </a:lnTo>
                      <a:lnTo>
                        <a:pt x="0" y="94"/>
                      </a:lnTo>
                      <a:lnTo>
                        <a:pt x="0" y="106"/>
                      </a:lnTo>
                      <a:lnTo>
                        <a:pt x="0" y="117"/>
                      </a:lnTo>
                      <a:lnTo>
                        <a:pt x="0" y="117"/>
                      </a:lnTo>
                      <a:lnTo>
                        <a:pt x="3" y="140"/>
                      </a:lnTo>
                      <a:lnTo>
                        <a:pt x="9" y="159"/>
                      </a:lnTo>
                      <a:lnTo>
                        <a:pt x="18" y="177"/>
                      </a:lnTo>
                      <a:lnTo>
                        <a:pt x="27" y="193"/>
                      </a:lnTo>
                      <a:lnTo>
                        <a:pt x="34" y="200"/>
                      </a:lnTo>
                      <a:lnTo>
                        <a:pt x="40" y="206"/>
                      </a:lnTo>
                      <a:lnTo>
                        <a:pt x="47" y="211"/>
                      </a:lnTo>
                      <a:lnTo>
                        <a:pt x="55" y="216"/>
                      </a:lnTo>
                      <a:lnTo>
                        <a:pt x="65" y="221"/>
                      </a:lnTo>
                      <a:lnTo>
                        <a:pt x="74" y="224"/>
                      </a:lnTo>
                      <a:lnTo>
                        <a:pt x="86" y="226"/>
                      </a:lnTo>
                      <a:lnTo>
                        <a:pt x="97" y="227"/>
                      </a:lnTo>
                      <a:lnTo>
                        <a:pt x="97" y="227"/>
                      </a:lnTo>
                      <a:lnTo>
                        <a:pt x="108" y="227"/>
                      </a:lnTo>
                      <a:lnTo>
                        <a:pt x="120" y="227"/>
                      </a:lnTo>
                      <a:lnTo>
                        <a:pt x="130" y="224"/>
                      </a:lnTo>
                      <a:lnTo>
                        <a:pt x="138" y="221"/>
                      </a:lnTo>
                      <a:lnTo>
                        <a:pt x="146" y="218"/>
                      </a:lnTo>
                      <a:lnTo>
                        <a:pt x="152" y="213"/>
                      </a:lnTo>
                      <a:lnTo>
                        <a:pt x="164" y="203"/>
                      </a:lnTo>
                      <a:lnTo>
                        <a:pt x="172" y="193"/>
                      </a:lnTo>
                      <a:lnTo>
                        <a:pt x="178" y="184"/>
                      </a:lnTo>
                      <a:lnTo>
                        <a:pt x="182" y="17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0" name="Freeform 312">
                  <a:extLst>
                    <a:ext uri="{FF2B5EF4-FFF2-40B4-BE49-F238E27FC236}">
                      <a16:creationId xmlns:a16="http://schemas.microsoft.com/office/drawing/2014/main" id="{63F7710D-341D-42F8-B6D7-C64B9B8B26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9900" y="3378201"/>
                  <a:ext cx="152400" cy="160338"/>
                </a:xfrm>
                <a:custGeom>
                  <a:avLst/>
                  <a:gdLst>
                    <a:gd name="T0" fmla="*/ 29 w 191"/>
                    <a:gd name="T1" fmla="*/ 0 h 203"/>
                    <a:gd name="T2" fmla="*/ 29 w 191"/>
                    <a:gd name="T3" fmla="*/ 0 h 203"/>
                    <a:gd name="T4" fmla="*/ 27 w 191"/>
                    <a:gd name="T5" fmla="*/ 2 h 203"/>
                    <a:gd name="T6" fmla="*/ 23 w 191"/>
                    <a:gd name="T7" fmla="*/ 7 h 203"/>
                    <a:gd name="T8" fmla="*/ 16 w 191"/>
                    <a:gd name="T9" fmla="*/ 15 h 203"/>
                    <a:gd name="T10" fmla="*/ 10 w 191"/>
                    <a:gd name="T11" fmla="*/ 24 h 203"/>
                    <a:gd name="T12" fmla="*/ 3 w 191"/>
                    <a:gd name="T13" fmla="*/ 39 h 203"/>
                    <a:gd name="T14" fmla="*/ 0 w 191"/>
                    <a:gd name="T15" fmla="*/ 55 h 203"/>
                    <a:gd name="T16" fmla="*/ 0 w 191"/>
                    <a:gd name="T17" fmla="*/ 75 h 203"/>
                    <a:gd name="T18" fmla="*/ 1 w 191"/>
                    <a:gd name="T19" fmla="*/ 86 h 203"/>
                    <a:gd name="T20" fmla="*/ 3 w 191"/>
                    <a:gd name="T21" fmla="*/ 97 h 203"/>
                    <a:gd name="T22" fmla="*/ 3 w 191"/>
                    <a:gd name="T23" fmla="*/ 97 h 203"/>
                    <a:gd name="T24" fmla="*/ 14 w 191"/>
                    <a:gd name="T25" fmla="*/ 140 h 203"/>
                    <a:gd name="T26" fmla="*/ 19 w 191"/>
                    <a:gd name="T27" fmla="*/ 156 h 203"/>
                    <a:gd name="T28" fmla="*/ 27 w 191"/>
                    <a:gd name="T29" fmla="*/ 169 h 203"/>
                    <a:gd name="T30" fmla="*/ 36 w 191"/>
                    <a:gd name="T31" fmla="*/ 180 h 203"/>
                    <a:gd name="T32" fmla="*/ 47 w 191"/>
                    <a:gd name="T33" fmla="*/ 188 h 203"/>
                    <a:gd name="T34" fmla="*/ 61 w 191"/>
                    <a:gd name="T35" fmla="*/ 197 h 203"/>
                    <a:gd name="T36" fmla="*/ 81 w 191"/>
                    <a:gd name="T37" fmla="*/ 201 h 203"/>
                    <a:gd name="T38" fmla="*/ 81 w 191"/>
                    <a:gd name="T39" fmla="*/ 201 h 203"/>
                    <a:gd name="T40" fmla="*/ 92 w 191"/>
                    <a:gd name="T41" fmla="*/ 203 h 203"/>
                    <a:gd name="T42" fmla="*/ 102 w 191"/>
                    <a:gd name="T43" fmla="*/ 203 h 203"/>
                    <a:gd name="T44" fmla="*/ 123 w 191"/>
                    <a:gd name="T45" fmla="*/ 203 h 203"/>
                    <a:gd name="T46" fmla="*/ 141 w 191"/>
                    <a:gd name="T47" fmla="*/ 198 h 203"/>
                    <a:gd name="T48" fmla="*/ 157 w 191"/>
                    <a:gd name="T49" fmla="*/ 193 h 203"/>
                    <a:gd name="T50" fmla="*/ 172 w 191"/>
                    <a:gd name="T51" fmla="*/ 187 h 203"/>
                    <a:gd name="T52" fmla="*/ 182 w 191"/>
                    <a:gd name="T53" fmla="*/ 182 h 203"/>
                    <a:gd name="T54" fmla="*/ 191 w 191"/>
                    <a:gd name="T55" fmla="*/ 175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1" h="203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7" y="2"/>
                      </a:lnTo>
                      <a:lnTo>
                        <a:pt x="23" y="7"/>
                      </a:lnTo>
                      <a:lnTo>
                        <a:pt x="16" y="15"/>
                      </a:lnTo>
                      <a:lnTo>
                        <a:pt x="10" y="24"/>
                      </a:lnTo>
                      <a:lnTo>
                        <a:pt x="3" y="39"/>
                      </a:lnTo>
                      <a:lnTo>
                        <a:pt x="0" y="55"/>
                      </a:lnTo>
                      <a:lnTo>
                        <a:pt x="0" y="75"/>
                      </a:lnTo>
                      <a:lnTo>
                        <a:pt x="1" y="86"/>
                      </a:lnTo>
                      <a:lnTo>
                        <a:pt x="3" y="97"/>
                      </a:lnTo>
                      <a:lnTo>
                        <a:pt x="3" y="97"/>
                      </a:lnTo>
                      <a:lnTo>
                        <a:pt x="14" y="140"/>
                      </a:lnTo>
                      <a:lnTo>
                        <a:pt x="19" y="156"/>
                      </a:lnTo>
                      <a:lnTo>
                        <a:pt x="27" y="169"/>
                      </a:lnTo>
                      <a:lnTo>
                        <a:pt x="36" y="180"/>
                      </a:lnTo>
                      <a:lnTo>
                        <a:pt x="47" y="188"/>
                      </a:lnTo>
                      <a:lnTo>
                        <a:pt x="61" y="197"/>
                      </a:lnTo>
                      <a:lnTo>
                        <a:pt x="81" y="201"/>
                      </a:lnTo>
                      <a:lnTo>
                        <a:pt x="81" y="201"/>
                      </a:lnTo>
                      <a:lnTo>
                        <a:pt x="92" y="203"/>
                      </a:lnTo>
                      <a:lnTo>
                        <a:pt x="102" y="203"/>
                      </a:lnTo>
                      <a:lnTo>
                        <a:pt x="123" y="203"/>
                      </a:lnTo>
                      <a:lnTo>
                        <a:pt x="141" y="198"/>
                      </a:lnTo>
                      <a:lnTo>
                        <a:pt x="157" y="193"/>
                      </a:lnTo>
                      <a:lnTo>
                        <a:pt x="172" y="187"/>
                      </a:lnTo>
                      <a:lnTo>
                        <a:pt x="182" y="182"/>
                      </a:lnTo>
                      <a:lnTo>
                        <a:pt x="191" y="17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1" name="Freeform 313">
                  <a:extLst>
                    <a:ext uri="{FF2B5EF4-FFF2-40B4-BE49-F238E27FC236}">
                      <a16:creationId xmlns:a16="http://schemas.microsoft.com/office/drawing/2014/main" id="{21C8DA9A-AFE6-45CD-B5FE-EDDA79D7E4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1163" y="3568701"/>
                  <a:ext cx="55563" cy="144463"/>
                </a:xfrm>
                <a:custGeom>
                  <a:avLst/>
                  <a:gdLst>
                    <a:gd name="T0" fmla="*/ 7 w 72"/>
                    <a:gd name="T1" fmla="*/ 0 h 182"/>
                    <a:gd name="T2" fmla="*/ 7 w 72"/>
                    <a:gd name="T3" fmla="*/ 0 h 182"/>
                    <a:gd name="T4" fmla="*/ 5 w 72"/>
                    <a:gd name="T5" fmla="*/ 5 h 182"/>
                    <a:gd name="T6" fmla="*/ 2 w 72"/>
                    <a:gd name="T7" fmla="*/ 20 h 182"/>
                    <a:gd name="T8" fmla="*/ 0 w 72"/>
                    <a:gd name="T9" fmla="*/ 31 h 182"/>
                    <a:gd name="T10" fmla="*/ 0 w 72"/>
                    <a:gd name="T11" fmla="*/ 41 h 182"/>
                    <a:gd name="T12" fmla="*/ 3 w 72"/>
                    <a:gd name="T13" fmla="*/ 54 h 182"/>
                    <a:gd name="T14" fmla="*/ 7 w 72"/>
                    <a:gd name="T15" fmla="*/ 65 h 182"/>
                    <a:gd name="T16" fmla="*/ 7 w 72"/>
                    <a:gd name="T17" fmla="*/ 65 h 182"/>
                    <a:gd name="T18" fmla="*/ 16 w 72"/>
                    <a:gd name="T19" fmla="*/ 93 h 182"/>
                    <a:gd name="T20" fmla="*/ 26 w 72"/>
                    <a:gd name="T21" fmla="*/ 120 h 182"/>
                    <a:gd name="T22" fmla="*/ 34 w 72"/>
                    <a:gd name="T23" fmla="*/ 146 h 182"/>
                    <a:gd name="T24" fmla="*/ 39 w 72"/>
                    <a:gd name="T25" fmla="*/ 156 h 182"/>
                    <a:gd name="T26" fmla="*/ 46 w 72"/>
                    <a:gd name="T27" fmla="*/ 163 h 182"/>
                    <a:gd name="T28" fmla="*/ 46 w 72"/>
                    <a:gd name="T29" fmla="*/ 163 h 182"/>
                    <a:gd name="T30" fmla="*/ 57 w 72"/>
                    <a:gd name="T31" fmla="*/ 172 h 182"/>
                    <a:gd name="T32" fmla="*/ 65 w 72"/>
                    <a:gd name="T33" fmla="*/ 177 h 182"/>
                    <a:gd name="T34" fmla="*/ 72 w 72"/>
                    <a:gd name="T35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8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5"/>
                      </a:lnTo>
                      <a:lnTo>
                        <a:pt x="2" y="20"/>
                      </a:lnTo>
                      <a:lnTo>
                        <a:pt x="0" y="31"/>
                      </a:lnTo>
                      <a:lnTo>
                        <a:pt x="0" y="41"/>
                      </a:lnTo>
                      <a:lnTo>
                        <a:pt x="3" y="54"/>
                      </a:lnTo>
                      <a:lnTo>
                        <a:pt x="7" y="65"/>
                      </a:lnTo>
                      <a:lnTo>
                        <a:pt x="7" y="65"/>
                      </a:lnTo>
                      <a:lnTo>
                        <a:pt x="16" y="93"/>
                      </a:lnTo>
                      <a:lnTo>
                        <a:pt x="26" y="120"/>
                      </a:lnTo>
                      <a:lnTo>
                        <a:pt x="34" y="146"/>
                      </a:lnTo>
                      <a:lnTo>
                        <a:pt x="39" y="156"/>
                      </a:lnTo>
                      <a:lnTo>
                        <a:pt x="46" y="163"/>
                      </a:lnTo>
                      <a:lnTo>
                        <a:pt x="46" y="163"/>
                      </a:lnTo>
                      <a:lnTo>
                        <a:pt x="57" y="172"/>
                      </a:lnTo>
                      <a:lnTo>
                        <a:pt x="65" y="177"/>
                      </a:lnTo>
                      <a:lnTo>
                        <a:pt x="72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2" name="Freeform 314">
                  <a:extLst>
                    <a:ext uri="{FF2B5EF4-FFF2-40B4-BE49-F238E27FC236}">
                      <a16:creationId xmlns:a16="http://schemas.microsoft.com/office/drawing/2014/main" id="{DB5EB705-11D7-4031-A2DF-2AD8C2DF99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7200" y="3671889"/>
                  <a:ext cx="82550" cy="96838"/>
                </a:xfrm>
                <a:custGeom>
                  <a:avLst/>
                  <a:gdLst>
                    <a:gd name="T0" fmla="*/ 0 w 103"/>
                    <a:gd name="T1" fmla="*/ 124 h 124"/>
                    <a:gd name="T2" fmla="*/ 0 w 103"/>
                    <a:gd name="T3" fmla="*/ 124 h 124"/>
                    <a:gd name="T4" fmla="*/ 3 w 103"/>
                    <a:gd name="T5" fmla="*/ 115 h 124"/>
                    <a:gd name="T6" fmla="*/ 9 w 103"/>
                    <a:gd name="T7" fmla="*/ 96 h 124"/>
                    <a:gd name="T8" fmla="*/ 21 w 103"/>
                    <a:gd name="T9" fmla="*/ 73 h 124"/>
                    <a:gd name="T10" fmla="*/ 26 w 103"/>
                    <a:gd name="T11" fmla="*/ 62 h 124"/>
                    <a:gd name="T12" fmla="*/ 32 w 103"/>
                    <a:gd name="T13" fmla="*/ 52 h 124"/>
                    <a:gd name="T14" fmla="*/ 32 w 103"/>
                    <a:gd name="T15" fmla="*/ 52 h 124"/>
                    <a:gd name="T16" fmla="*/ 40 w 103"/>
                    <a:gd name="T17" fmla="*/ 44 h 124"/>
                    <a:gd name="T18" fmla="*/ 50 w 103"/>
                    <a:gd name="T19" fmla="*/ 34 h 124"/>
                    <a:gd name="T20" fmla="*/ 74 w 103"/>
                    <a:gd name="T21" fmla="*/ 18 h 124"/>
                    <a:gd name="T22" fmla="*/ 103 w 103"/>
                    <a:gd name="T23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3" h="124">
                      <a:moveTo>
                        <a:pt x="0" y="124"/>
                      </a:moveTo>
                      <a:lnTo>
                        <a:pt x="0" y="124"/>
                      </a:lnTo>
                      <a:lnTo>
                        <a:pt x="3" y="115"/>
                      </a:lnTo>
                      <a:lnTo>
                        <a:pt x="9" y="96"/>
                      </a:lnTo>
                      <a:lnTo>
                        <a:pt x="21" y="73"/>
                      </a:lnTo>
                      <a:lnTo>
                        <a:pt x="26" y="62"/>
                      </a:lnTo>
                      <a:lnTo>
                        <a:pt x="32" y="52"/>
                      </a:lnTo>
                      <a:lnTo>
                        <a:pt x="32" y="52"/>
                      </a:lnTo>
                      <a:lnTo>
                        <a:pt x="40" y="44"/>
                      </a:lnTo>
                      <a:lnTo>
                        <a:pt x="50" y="34"/>
                      </a:lnTo>
                      <a:lnTo>
                        <a:pt x="74" y="18"/>
                      </a:lnTo>
                      <a:lnTo>
                        <a:pt x="10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3" name="Freeform 315">
                  <a:extLst>
                    <a:ext uri="{FF2B5EF4-FFF2-40B4-BE49-F238E27FC236}">
                      <a16:creationId xmlns:a16="http://schemas.microsoft.com/office/drawing/2014/main" id="{71BE1D14-2E14-4937-B082-8A1BA78385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2763" y="3548064"/>
                  <a:ext cx="77788" cy="153988"/>
                </a:xfrm>
                <a:custGeom>
                  <a:avLst/>
                  <a:gdLst>
                    <a:gd name="T0" fmla="*/ 32 w 97"/>
                    <a:gd name="T1" fmla="*/ 0 h 195"/>
                    <a:gd name="T2" fmla="*/ 32 w 97"/>
                    <a:gd name="T3" fmla="*/ 0 h 195"/>
                    <a:gd name="T4" fmla="*/ 24 w 97"/>
                    <a:gd name="T5" fmla="*/ 13 h 195"/>
                    <a:gd name="T6" fmla="*/ 13 w 97"/>
                    <a:gd name="T7" fmla="*/ 39 h 195"/>
                    <a:gd name="T8" fmla="*/ 6 w 97"/>
                    <a:gd name="T9" fmla="*/ 56 h 195"/>
                    <a:gd name="T10" fmla="*/ 3 w 97"/>
                    <a:gd name="T11" fmla="*/ 72 h 195"/>
                    <a:gd name="T12" fmla="*/ 0 w 97"/>
                    <a:gd name="T13" fmla="*/ 86 h 195"/>
                    <a:gd name="T14" fmla="*/ 0 w 97"/>
                    <a:gd name="T15" fmla="*/ 98 h 195"/>
                    <a:gd name="T16" fmla="*/ 0 w 97"/>
                    <a:gd name="T17" fmla="*/ 98 h 195"/>
                    <a:gd name="T18" fmla="*/ 2 w 97"/>
                    <a:gd name="T19" fmla="*/ 103 h 195"/>
                    <a:gd name="T20" fmla="*/ 5 w 97"/>
                    <a:gd name="T21" fmla="*/ 109 h 195"/>
                    <a:gd name="T22" fmla="*/ 18 w 97"/>
                    <a:gd name="T23" fmla="*/ 124 h 195"/>
                    <a:gd name="T24" fmla="*/ 32 w 97"/>
                    <a:gd name="T25" fmla="*/ 140 h 195"/>
                    <a:gd name="T26" fmla="*/ 50 w 97"/>
                    <a:gd name="T27" fmla="*/ 156 h 195"/>
                    <a:gd name="T28" fmla="*/ 83 w 97"/>
                    <a:gd name="T29" fmla="*/ 184 h 195"/>
                    <a:gd name="T30" fmla="*/ 97 w 97"/>
                    <a:gd name="T31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7" h="19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24" y="13"/>
                      </a:lnTo>
                      <a:lnTo>
                        <a:pt x="13" y="39"/>
                      </a:lnTo>
                      <a:lnTo>
                        <a:pt x="6" y="56"/>
                      </a:lnTo>
                      <a:lnTo>
                        <a:pt x="3" y="72"/>
                      </a:lnTo>
                      <a:lnTo>
                        <a:pt x="0" y="86"/>
                      </a:lnTo>
                      <a:lnTo>
                        <a:pt x="0" y="98"/>
                      </a:lnTo>
                      <a:lnTo>
                        <a:pt x="0" y="98"/>
                      </a:lnTo>
                      <a:lnTo>
                        <a:pt x="2" y="103"/>
                      </a:lnTo>
                      <a:lnTo>
                        <a:pt x="5" y="109"/>
                      </a:lnTo>
                      <a:lnTo>
                        <a:pt x="18" y="124"/>
                      </a:lnTo>
                      <a:lnTo>
                        <a:pt x="32" y="140"/>
                      </a:lnTo>
                      <a:lnTo>
                        <a:pt x="50" y="156"/>
                      </a:lnTo>
                      <a:lnTo>
                        <a:pt x="83" y="184"/>
                      </a:lnTo>
                      <a:lnTo>
                        <a:pt x="97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4" name="Freeform 316">
                  <a:extLst>
                    <a:ext uri="{FF2B5EF4-FFF2-40B4-BE49-F238E27FC236}">
                      <a16:creationId xmlns:a16="http://schemas.microsoft.com/office/drawing/2014/main" id="{651F5B75-99E1-438E-955B-821A230953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65788" y="3640139"/>
                  <a:ext cx="206375" cy="190500"/>
                </a:xfrm>
                <a:custGeom>
                  <a:avLst/>
                  <a:gdLst>
                    <a:gd name="T0" fmla="*/ 130 w 260"/>
                    <a:gd name="T1" fmla="*/ 0 h 241"/>
                    <a:gd name="T2" fmla="*/ 130 w 260"/>
                    <a:gd name="T3" fmla="*/ 0 h 241"/>
                    <a:gd name="T4" fmla="*/ 105 w 260"/>
                    <a:gd name="T5" fmla="*/ 8 h 241"/>
                    <a:gd name="T6" fmla="*/ 84 w 260"/>
                    <a:gd name="T7" fmla="*/ 16 h 241"/>
                    <a:gd name="T8" fmla="*/ 60 w 260"/>
                    <a:gd name="T9" fmla="*/ 29 h 241"/>
                    <a:gd name="T10" fmla="*/ 49 w 260"/>
                    <a:gd name="T11" fmla="*/ 38 h 241"/>
                    <a:gd name="T12" fmla="*/ 37 w 260"/>
                    <a:gd name="T13" fmla="*/ 46 h 241"/>
                    <a:gd name="T14" fmla="*/ 26 w 260"/>
                    <a:gd name="T15" fmla="*/ 55 h 241"/>
                    <a:gd name="T16" fmla="*/ 16 w 260"/>
                    <a:gd name="T17" fmla="*/ 67 h 241"/>
                    <a:gd name="T18" fmla="*/ 10 w 260"/>
                    <a:gd name="T19" fmla="*/ 80 h 241"/>
                    <a:gd name="T20" fmla="*/ 3 w 260"/>
                    <a:gd name="T21" fmla="*/ 93 h 241"/>
                    <a:gd name="T22" fmla="*/ 0 w 260"/>
                    <a:gd name="T23" fmla="*/ 107 h 241"/>
                    <a:gd name="T24" fmla="*/ 0 w 260"/>
                    <a:gd name="T25" fmla="*/ 124 h 241"/>
                    <a:gd name="T26" fmla="*/ 0 w 260"/>
                    <a:gd name="T27" fmla="*/ 124 h 241"/>
                    <a:gd name="T28" fmla="*/ 3 w 260"/>
                    <a:gd name="T29" fmla="*/ 179 h 241"/>
                    <a:gd name="T30" fmla="*/ 6 w 260"/>
                    <a:gd name="T31" fmla="*/ 198 h 241"/>
                    <a:gd name="T32" fmla="*/ 13 w 260"/>
                    <a:gd name="T33" fmla="*/ 213 h 241"/>
                    <a:gd name="T34" fmla="*/ 16 w 260"/>
                    <a:gd name="T35" fmla="*/ 219 h 241"/>
                    <a:gd name="T36" fmla="*/ 21 w 260"/>
                    <a:gd name="T37" fmla="*/ 224 h 241"/>
                    <a:gd name="T38" fmla="*/ 26 w 260"/>
                    <a:gd name="T39" fmla="*/ 229 h 241"/>
                    <a:gd name="T40" fmla="*/ 32 w 260"/>
                    <a:gd name="T41" fmla="*/ 232 h 241"/>
                    <a:gd name="T42" fmla="*/ 49 w 260"/>
                    <a:gd name="T43" fmla="*/ 237 h 241"/>
                    <a:gd name="T44" fmla="*/ 71 w 260"/>
                    <a:gd name="T45" fmla="*/ 241 h 241"/>
                    <a:gd name="T46" fmla="*/ 71 w 260"/>
                    <a:gd name="T47" fmla="*/ 241 h 241"/>
                    <a:gd name="T48" fmla="*/ 84 w 260"/>
                    <a:gd name="T49" fmla="*/ 241 h 241"/>
                    <a:gd name="T50" fmla="*/ 96 w 260"/>
                    <a:gd name="T51" fmla="*/ 241 h 241"/>
                    <a:gd name="T52" fmla="*/ 120 w 260"/>
                    <a:gd name="T53" fmla="*/ 236 h 241"/>
                    <a:gd name="T54" fmla="*/ 144 w 260"/>
                    <a:gd name="T55" fmla="*/ 228 h 241"/>
                    <a:gd name="T56" fmla="*/ 166 w 260"/>
                    <a:gd name="T57" fmla="*/ 218 h 241"/>
                    <a:gd name="T58" fmla="*/ 185 w 260"/>
                    <a:gd name="T59" fmla="*/ 206 h 241"/>
                    <a:gd name="T60" fmla="*/ 203 w 260"/>
                    <a:gd name="T61" fmla="*/ 193 h 241"/>
                    <a:gd name="T62" fmla="*/ 218 w 260"/>
                    <a:gd name="T63" fmla="*/ 180 h 241"/>
                    <a:gd name="T64" fmla="*/ 227 w 260"/>
                    <a:gd name="T65" fmla="*/ 169 h 241"/>
                    <a:gd name="T66" fmla="*/ 227 w 260"/>
                    <a:gd name="T67" fmla="*/ 169 h 241"/>
                    <a:gd name="T68" fmla="*/ 235 w 260"/>
                    <a:gd name="T69" fmla="*/ 156 h 241"/>
                    <a:gd name="T70" fmla="*/ 242 w 260"/>
                    <a:gd name="T71" fmla="*/ 143 h 241"/>
                    <a:gd name="T72" fmla="*/ 247 w 260"/>
                    <a:gd name="T73" fmla="*/ 129 h 241"/>
                    <a:gd name="T74" fmla="*/ 252 w 260"/>
                    <a:gd name="T75" fmla="*/ 116 h 241"/>
                    <a:gd name="T76" fmla="*/ 258 w 260"/>
                    <a:gd name="T77" fmla="*/ 93 h 241"/>
                    <a:gd name="T78" fmla="*/ 260 w 260"/>
                    <a:gd name="T79" fmla="*/ 85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60" h="241">
                      <a:moveTo>
                        <a:pt x="130" y="0"/>
                      </a:moveTo>
                      <a:lnTo>
                        <a:pt x="130" y="0"/>
                      </a:lnTo>
                      <a:lnTo>
                        <a:pt x="105" y="8"/>
                      </a:lnTo>
                      <a:lnTo>
                        <a:pt x="84" y="16"/>
                      </a:lnTo>
                      <a:lnTo>
                        <a:pt x="60" y="29"/>
                      </a:lnTo>
                      <a:lnTo>
                        <a:pt x="49" y="38"/>
                      </a:lnTo>
                      <a:lnTo>
                        <a:pt x="37" y="46"/>
                      </a:lnTo>
                      <a:lnTo>
                        <a:pt x="26" y="55"/>
                      </a:lnTo>
                      <a:lnTo>
                        <a:pt x="16" y="67"/>
                      </a:lnTo>
                      <a:lnTo>
                        <a:pt x="10" y="80"/>
                      </a:lnTo>
                      <a:lnTo>
                        <a:pt x="3" y="93"/>
                      </a:lnTo>
                      <a:lnTo>
                        <a:pt x="0" y="107"/>
                      </a:lnTo>
                      <a:lnTo>
                        <a:pt x="0" y="124"/>
                      </a:lnTo>
                      <a:lnTo>
                        <a:pt x="0" y="124"/>
                      </a:lnTo>
                      <a:lnTo>
                        <a:pt x="3" y="179"/>
                      </a:lnTo>
                      <a:lnTo>
                        <a:pt x="6" y="198"/>
                      </a:lnTo>
                      <a:lnTo>
                        <a:pt x="13" y="213"/>
                      </a:lnTo>
                      <a:lnTo>
                        <a:pt x="16" y="219"/>
                      </a:lnTo>
                      <a:lnTo>
                        <a:pt x="21" y="224"/>
                      </a:lnTo>
                      <a:lnTo>
                        <a:pt x="26" y="229"/>
                      </a:lnTo>
                      <a:lnTo>
                        <a:pt x="32" y="232"/>
                      </a:lnTo>
                      <a:lnTo>
                        <a:pt x="49" y="237"/>
                      </a:lnTo>
                      <a:lnTo>
                        <a:pt x="71" y="241"/>
                      </a:lnTo>
                      <a:lnTo>
                        <a:pt x="71" y="241"/>
                      </a:lnTo>
                      <a:lnTo>
                        <a:pt x="84" y="241"/>
                      </a:lnTo>
                      <a:lnTo>
                        <a:pt x="96" y="241"/>
                      </a:lnTo>
                      <a:lnTo>
                        <a:pt x="120" y="236"/>
                      </a:lnTo>
                      <a:lnTo>
                        <a:pt x="144" y="228"/>
                      </a:lnTo>
                      <a:lnTo>
                        <a:pt x="166" y="218"/>
                      </a:lnTo>
                      <a:lnTo>
                        <a:pt x="185" y="206"/>
                      </a:lnTo>
                      <a:lnTo>
                        <a:pt x="203" y="193"/>
                      </a:lnTo>
                      <a:lnTo>
                        <a:pt x="218" y="180"/>
                      </a:lnTo>
                      <a:lnTo>
                        <a:pt x="227" y="169"/>
                      </a:lnTo>
                      <a:lnTo>
                        <a:pt x="227" y="169"/>
                      </a:lnTo>
                      <a:lnTo>
                        <a:pt x="235" y="156"/>
                      </a:lnTo>
                      <a:lnTo>
                        <a:pt x="242" y="143"/>
                      </a:lnTo>
                      <a:lnTo>
                        <a:pt x="247" y="129"/>
                      </a:lnTo>
                      <a:lnTo>
                        <a:pt x="252" y="116"/>
                      </a:lnTo>
                      <a:lnTo>
                        <a:pt x="258" y="93"/>
                      </a:lnTo>
                      <a:lnTo>
                        <a:pt x="260" y="8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5" name="Freeform 317">
                  <a:extLst>
                    <a:ext uri="{FF2B5EF4-FFF2-40B4-BE49-F238E27FC236}">
                      <a16:creationId xmlns:a16="http://schemas.microsoft.com/office/drawing/2014/main" id="{EBA5BBBF-50B5-4EE7-B950-09B1EAB37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2150" y="3536951"/>
                  <a:ext cx="115888" cy="160338"/>
                </a:xfrm>
                <a:custGeom>
                  <a:avLst/>
                  <a:gdLst>
                    <a:gd name="T0" fmla="*/ 23 w 146"/>
                    <a:gd name="T1" fmla="*/ 0 h 202"/>
                    <a:gd name="T2" fmla="*/ 23 w 146"/>
                    <a:gd name="T3" fmla="*/ 0 h 202"/>
                    <a:gd name="T4" fmla="*/ 16 w 146"/>
                    <a:gd name="T5" fmla="*/ 23 h 202"/>
                    <a:gd name="T6" fmla="*/ 10 w 146"/>
                    <a:gd name="T7" fmla="*/ 46 h 202"/>
                    <a:gd name="T8" fmla="*/ 5 w 146"/>
                    <a:gd name="T9" fmla="*/ 73 h 202"/>
                    <a:gd name="T10" fmla="*/ 2 w 146"/>
                    <a:gd name="T11" fmla="*/ 103 h 202"/>
                    <a:gd name="T12" fmla="*/ 0 w 146"/>
                    <a:gd name="T13" fmla="*/ 117 h 202"/>
                    <a:gd name="T14" fmla="*/ 2 w 146"/>
                    <a:gd name="T15" fmla="*/ 130 h 202"/>
                    <a:gd name="T16" fmla="*/ 2 w 146"/>
                    <a:gd name="T17" fmla="*/ 142 h 202"/>
                    <a:gd name="T18" fmla="*/ 5 w 146"/>
                    <a:gd name="T19" fmla="*/ 153 h 202"/>
                    <a:gd name="T20" fmla="*/ 10 w 146"/>
                    <a:gd name="T21" fmla="*/ 163 h 202"/>
                    <a:gd name="T22" fmla="*/ 16 w 146"/>
                    <a:gd name="T23" fmla="*/ 169 h 202"/>
                    <a:gd name="T24" fmla="*/ 16 w 146"/>
                    <a:gd name="T25" fmla="*/ 169 h 202"/>
                    <a:gd name="T26" fmla="*/ 24 w 146"/>
                    <a:gd name="T27" fmla="*/ 174 h 202"/>
                    <a:gd name="T28" fmla="*/ 33 w 146"/>
                    <a:gd name="T29" fmla="*/ 179 h 202"/>
                    <a:gd name="T30" fmla="*/ 54 w 146"/>
                    <a:gd name="T31" fmla="*/ 187 h 202"/>
                    <a:gd name="T32" fmla="*/ 75 w 146"/>
                    <a:gd name="T33" fmla="*/ 194 h 202"/>
                    <a:gd name="T34" fmla="*/ 96 w 146"/>
                    <a:gd name="T35" fmla="*/ 197 h 202"/>
                    <a:gd name="T36" fmla="*/ 132 w 146"/>
                    <a:gd name="T37" fmla="*/ 202 h 202"/>
                    <a:gd name="T38" fmla="*/ 146 w 146"/>
                    <a:gd name="T3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6" h="20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6" y="23"/>
                      </a:lnTo>
                      <a:lnTo>
                        <a:pt x="10" y="46"/>
                      </a:lnTo>
                      <a:lnTo>
                        <a:pt x="5" y="73"/>
                      </a:lnTo>
                      <a:lnTo>
                        <a:pt x="2" y="103"/>
                      </a:lnTo>
                      <a:lnTo>
                        <a:pt x="0" y="117"/>
                      </a:lnTo>
                      <a:lnTo>
                        <a:pt x="2" y="130"/>
                      </a:lnTo>
                      <a:lnTo>
                        <a:pt x="2" y="142"/>
                      </a:lnTo>
                      <a:lnTo>
                        <a:pt x="5" y="153"/>
                      </a:lnTo>
                      <a:lnTo>
                        <a:pt x="10" y="163"/>
                      </a:lnTo>
                      <a:lnTo>
                        <a:pt x="16" y="169"/>
                      </a:lnTo>
                      <a:lnTo>
                        <a:pt x="16" y="169"/>
                      </a:lnTo>
                      <a:lnTo>
                        <a:pt x="24" y="174"/>
                      </a:lnTo>
                      <a:lnTo>
                        <a:pt x="33" y="179"/>
                      </a:lnTo>
                      <a:lnTo>
                        <a:pt x="54" y="187"/>
                      </a:lnTo>
                      <a:lnTo>
                        <a:pt x="75" y="194"/>
                      </a:lnTo>
                      <a:lnTo>
                        <a:pt x="96" y="197"/>
                      </a:lnTo>
                      <a:lnTo>
                        <a:pt x="132" y="202"/>
                      </a:lnTo>
                      <a:lnTo>
                        <a:pt x="146" y="20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6" name="Freeform 318">
                  <a:extLst>
                    <a:ext uri="{FF2B5EF4-FFF2-40B4-BE49-F238E27FC236}">
                      <a16:creationId xmlns:a16="http://schemas.microsoft.com/office/drawing/2014/main" id="{A540C200-6000-4CD8-99D8-C42F6AFB57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0550" y="3371851"/>
                  <a:ext cx="134938" cy="53975"/>
                </a:xfrm>
                <a:custGeom>
                  <a:avLst/>
                  <a:gdLst>
                    <a:gd name="T0" fmla="*/ 0 w 169"/>
                    <a:gd name="T1" fmla="*/ 0 h 66"/>
                    <a:gd name="T2" fmla="*/ 0 w 169"/>
                    <a:gd name="T3" fmla="*/ 0 h 66"/>
                    <a:gd name="T4" fmla="*/ 5 w 169"/>
                    <a:gd name="T5" fmla="*/ 14 h 66"/>
                    <a:gd name="T6" fmla="*/ 9 w 169"/>
                    <a:gd name="T7" fmla="*/ 24 h 66"/>
                    <a:gd name="T8" fmla="*/ 15 w 169"/>
                    <a:gd name="T9" fmla="*/ 35 h 66"/>
                    <a:gd name="T10" fmla="*/ 23 w 169"/>
                    <a:gd name="T11" fmla="*/ 45 h 66"/>
                    <a:gd name="T12" fmla="*/ 35 w 169"/>
                    <a:gd name="T13" fmla="*/ 55 h 66"/>
                    <a:gd name="T14" fmla="*/ 41 w 169"/>
                    <a:gd name="T15" fmla="*/ 58 h 66"/>
                    <a:gd name="T16" fmla="*/ 48 w 169"/>
                    <a:gd name="T17" fmla="*/ 61 h 66"/>
                    <a:gd name="T18" fmla="*/ 56 w 169"/>
                    <a:gd name="T19" fmla="*/ 63 h 66"/>
                    <a:gd name="T20" fmla="*/ 65 w 169"/>
                    <a:gd name="T21" fmla="*/ 65 h 66"/>
                    <a:gd name="T22" fmla="*/ 65 w 169"/>
                    <a:gd name="T23" fmla="*/ 65 h 66"/>
                    <a:gd name="T24" fmla="*/ 103 w 169"/>
                    <a:gd name="T25" fmla="*/ 66 h 66"/>
                    <a:gd name="T26" fmla="*/ 137 w 169"/>
                    <a:gd name="T27" fmla="*/ 66 h 66"/>
                    <a:gd name="T28" fmla="*/ 169 w 169"/>
                    <a:gd name="T29" fmla="*/ 65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9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14"/>
                      </a:lnTo>
                      <a:lnTo>
                        <a:pt x="9" y="24"/>
                      </a:lnTo>
                      <a:lnTo>
                        <a:pt x="15" y="35"/>
                      </a:lnTo>
                      <a:lnTo>
                        <a:pt x="23" y="45"/>
                      </a:lnTo>
                      <a:lnTo>
                        <a:pt x="35" y="55"/>
                      </a:lnTo>
                      <a:lnTo>
                        <a:pt x="41" y="58"/>
                      </a:lnTo>
                      <a:lnTo>
                        <a:pt x="48" y="61"/>
                      </a:lnTo>
                      <a:lnTo>
                        <a:pt x="56" y="63"/>
                      </a:lnTo>
                      <a:lnTo>
                        <a:pt x="65" y="65"/>
                      </a:lnTo>
                      <a:lnTo>
                        <a:pt x="65" y="65"/>
                      </a:lnTo>
                      <a:lnTo>
                        <a:pt x="103" y="66"/>
                      </a:lnTo>
                      <a:lnTo>
                        <a:pt x="137" y="66"/>
                      </a:lnTo>
                      <a:lnTo>
                        <a:pt x="169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7" name="Freeform 319">
                  <a:extLst>
                    <a:ext uri="{FF2B5EF4-FFF2-40B4-BE49-F238E27FC236}">
                      <a16:creationId xmlns:a16="http://schemas.microsoft.com/office/drawing/2014/main" id="{B0AF314C-C6A1-49FF-80EC-A62CDB9D0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7538" y="3433764"/>
                  <a:ext cx="128588" cy="98425"/>
                </a:xfrm>
                <a:custGeom>
                  <a:avLst/>
                  <a:gdLst>
                    <a:gd name="T0" fmla="*/ 11 w 160"/>
                    <a:gd name="T1" fmla="*/ 0 h 124"/>
                    <a:gd name="T2" fmla="*/ 11 w 160"/>
                    <a:gd name="T3" fmla="*/ 0 h 124"/>
                    <a:gd name="T4" fmla="*/ 9 w 160"/>
                    <a:gd name="T5" fmla="*/ 5 h 124"/>
                    <a:gd name="T6" fmla="*/ 4 w 160"/>
                    <a:gd name="T7" fmla="*/ 17 h 124"/>
                    <a:gd name="T8" fmla="*/ 1 w 160"/>
                    <a:gd name="T9" fmla="*/ 31 h 124"/>
                    <a:gd name="T10" fmla="*/ 0 w 160"/>
                    <a:gd name="T11" fmla="*/ 48 h 124"/>
                    <a:gd name="T12" fmla="*/ 0 w 160"/>
                    <a:gd name="T13" fmla="*/ 65 h 124"/>
                    <a:gd name="T14" fmla="*/ 1 w 160"/>
                    <a:gd name="T15" fmla="*/ 75 h 124"/>
                    <a:gd name="T16" fmla="*/ 4 w 160"/>
                    <a:gd name="T17" fmla="*/ 83 h 124"/>
                    <a:gd name="T18" fmla="*/ 8 w 160"/>
                    <a:gd name="T19" fmla="*/ 91 h 124"/>
                    <a:gd name="T20" fmla="*/ 14 w 160"/>
                    <a:gd name="T21" fmla="*/ 100 h 124"/>
                    <a:gd name="T22" fmla="*/ 21 w 160"/>
                    <a:gd name="T23" fmla="*/ 106 h 124"/>
                    <a:gd name="T24" fmla="*/ 30 w 160"/>
                    <a:gd name="T25" fmla="*/ 111 h 124"/>
                    <a:gd name="T26" fmla="*/ 30 w 160"/>
                    <a:gd name="T27" fmla="*/ 111 h 124"/>
                    <a:gd name="T28" fmla="*/ 42 w 160"/>
                    <a:gd name="T29" fmla="*/ 116 h 124"/>
                    <a:gd name="T30" fmla="*/ 51 w 160"/>
                    <a:gd name="T31" fmla="*/ 119 h 124"/>
                    <a:gd name="T32" fmla="*/ 74 w 160"/>
                    <a:gd name="T33" fmla="*/ 122 h 124"/>
                    <a:gd name="T34" fmla="*/ 95 w 160"/>
                    <a:gd name="T35" fmla="*/ 124 h 124"/>
                    <a:gd name="T36" fmla="*/ 116 w 160"/>
                    <a:gd name="T37" fmla="*/ 124 h 124"/>
                    <a:gd name="T38" fmla="*/ 134 w 160"/>
                    <a:gd name="T39" fmla="*/ 122 h 124"/>
                    <a:gd name="T40" fmla="*/ 147 w 160"/>
                    <a:gd name="T41" fmla="*/ 121 h 124"/>
                    <a:gd name="T42" fmla="*/ 160 w 160"/>
                    <a:gd name="T43" fmla="*/ 117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0" h="124">
                      <a:moveTo>
                        <a:pt x="11" y="0"/>
                      </a:moveTo>
                      <a:lnTo>
                        <a:pt x="11" y="0"/>
                      </a:lnTo>
                      <a:lnTo>
                        <a:pt x="9" y="5"/>
                      </a:lnTo>
                      <a:lnTo>
                        <a:pt x="4" y="17"/>
                      </a:lnTo>
                      <a:lnTo>
                        <a:pt x="1" y="31"/>
                      </a:lnTo>
                      <a:lnTo>
                        <a:pt x="0" y="48"/>
                      </a:lnTo>
                      <a:lnTo>
                        <a:pt x="0" y="65"/>
                      </a:lnTo>
                      <a:lnTo>
                        <a:pt x="1" y="75"/>
                      </a:lnTo>
                      <a:lnTo>
                        <a:pt x="4" y="83"/>
                      </a:lnTo>
                      <a:lnTo>
                        <a:pt x="8" y="91"/>
                      </a:lnTo>
                      <a:lnTo>
                        <a:pt x="14" y="100"/>
                      </a:lnTo>
                      <a:lnTo>
                        <a:pt x="21" y="106"/>
                      </a:lnTo>
                      <a:lnTo>
                        <a:pt x="30" y="111"/>
                      </a:lnTo>
                      <a:lnTo>
                        <a:pt x="30" y="111"/>
                      </a:lnTo>
                      <a:lnTo>
                        <a:pt x="42" y="116"/>
                      </a:lnTo>
                      <a:lnTo>
                        <a:pt x="51" y="119"/>
                      </a:lnTo>
                      <a:lnTo>
                        <a:pt x="74" y="122"/>
                      </a:lnTo>
                      <a:lnTo>
                        <a:pt x="95" y="124"/>
                      </a:lnTo>
                      <a:lnTo>
                        <a:pt x="116" y="124"/>
                      </a:lnTo>
                      <a:lnTo>
                        <a:pt x="134" y="122"/>
                      </a:lnTo>
                      <a:lnTo>
                        <a:pt x="147" y="121"/>
                      </a:lnTo>
                      <a:lnTo>
                        <a:pt x="160" y="11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8" name="Freeform 320">
                  <a:extLst>
                    <a:ext uri="{FF2B5EF4-FFF2-40B4-BE49-F238E27FC236}">
                      <a16:creationId xmlns:a16="http://schemas.microsoft.com/office/drawing/2014/main" id="{3B5ECF8E-C65D-41AB-B6E4-1F43CB855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2313" y="3378201"/>
                  <a:ext cx="111125" cy="174625"/>
                </a:xfrm>
                <a:custGeom>
                  <a:avLst/>
                  <a:gdLst>
                    <a:gd name="T0" fmla="*/ 10 w 140"/>
                    <a:gd name="T1" fmla="*/ 0 h 221"/>
                    <a:gd name="T2" fmla="*/ 10 w 140"/>
                    <a:gd name="T3" fmla="*/ 0 h 221"/>
                    <a:gd name="T4" fmla="*/ 7 w 140"/>
                    <a:gd name="T5" fmla="*/ 11 h 221"/>
                    <a:gd name="T6" fmla="*/ 3 w 140"/>
                    <a:gd name="T7" fmla="*/ 24 h 221"/>
                    <a:gd name="T8" fmla="*/ 2 w 140"/>
                    <a:gd name="T9" fmla="*/ 41 h 221"/>
                    <a:gd name="T10" fmla="*/ 0 w 140"/>
                    <a:gd name="T11" fmla="*/ 59 h 221"/>
                    <a:gd name="T12" fmla="*/ 2 w 140"/>
                    <a:gd name="T13" fmla="*/ 80 h 221"/>
                    <a:gd name="T14" fmla="*/ 7 w 140"/>
                    <a:gd name="T15" fmla="*/ 102 h 221"/>
                    <a:gd name="T16" fmla="*/ 11 w 140"/>
                    <a:gd name="T17" fmla="*/ 112 h 221"/>
                    <a:gd name="T18" fmla="*/ 16 w 140"/>
                    <a:gd name="T19" fmla="*/ 123 h 221"/>
                    <a:gd name="T20" fmla="*/ 16 w 140"/>
                    <a:gd name="T21" fmla="*/ 123 h 221"/>
                    <a:gd name="T22" fmla="*/ 36 w 140"/>
                    <a:gd name="T23" fmla="*/ 161 h 221"/>
                    <a:gd name="T24" fmla="*/ 44 w 140"/>
                    <a:gd name="T25" fmla="*/ 175 h 221"/>
                    <a:gd name="T26" fmla="*/ 52 w 140"/>
                    <a:gd name="T27" fmla="*/ 188 h 221"/>
                    <a:gd name="T28" fmla="*/ 60 w 140"/>
                    <a:gd name="T29" fmla="*/ 198 h 221"/>
                    <a:gd name="T30" fmla="*/ 70 w 140"/>
                    <a:gd name="T31" fmla="*/ 206 h 221"/>
                    <a:gd name="T32" fmla="*/ 81 w 140"/>
                    <a:gd name="T33" fmla="*/ 211 h 221"/>
                    <a:gd name="T34" fmla="*/ 94 w 140"/>
                    <a:gd name="T35" fmla="*/ 214 h 221"/>
                    <a:gd name="T36" fmla="*/ 94 w 140"/>
                    <a:gd name="T37" fmla="*/ 214 h 221"/>
                    <a:gd name="T38" fmla="*/ 132 w 140"/>
                    <a:gd name="T39" fmla="*/ 219 h 221"/>
                    <a:gd name="T40" fmla="*/ 140 w 140"/>
                    <a:gd name="T41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0" h="221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7" y="11"/>
                      </a:lnTo>
                      <a:lnTo>
                        <a:pt x="3" y="24"/>
                      </a:lnTo>
                      <a:lnTo>
                        <a:pt x="2" y="41"/>
                      </a:lnTo>
                      <a:lnTo>
                        <a:pt x="0" y="59"/>
                      </a:lnTo>
                      <a:lnTo>
                        <a:pt x="2" y="80"/>
                      </a:lnTo>
                      <a:lnTo>
                        <a:pt x="7" y="102"/>
                      </a:lnTo>
                      <a:lnTo>
                        <a:pt x="11" y="112"/>
                      </a:lnTo>
                      <a:lnTo>
                        <a:pt x="16" y="123"/>
                      </a:lnTo>
                      <a:lnTo>
                        <a:pt x="16" y="123"/>
                      </a:lnTo>
                      <a:lnTo>
                        <a:pt x="36" y="161"/>
                      </a:lnTo>
                      <a:lnTo>
                        <a:pt x="44" y="175"/>
                      </a:lnTo>
                      <a:lnTo>
                        <a:pt x="52" y="188"/>
                      </a:lnTo>
                      <a:lnTo>
                        <a:pt x="60" y="198"/>
                      </a:lnTo>
                      <a:lnTo>
                        <a:pt x="70" y="206"/>
                      </a:lnTo>
                      <a:lnTo>
                        <a:pt x="81" y="211"/>
                      </a:lnTo>
                      <a:lnTo>
                        <a:pt x="94" y="214"/>
                      </a:lnTo>
                      <a:lnTo>
                        <a:pt x="94" y="214"/>
                      </a:lnTo>
                      <a:lnTo>
                        <a:pt x="132" y="219"/>
                      </a:lnTo>
                      <a:lnTo>
                        <a:pt x="140" y="22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9" name="Freeform 321">
                  <a:extLst>
                    <a:ext uri="{FF2B5EF4-FFF2-40B4-BE49-F238E27FC236}">
                      <a16:creationId xmlns:a16="http://schemas.microsoft.com/office/drawing/2014/main" id="{98DE1A9A-69E4-48FB-B5D9-AC8907A49D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8675" y="3459164"/>
                  <a:ext cx="165100" cy="158750"/>
                </a:xfrm>
                <a:custGeom>
                  <a:avLst/>
                  <a:gdLst>
                    <a:gd name="T0" fmla="*/ 50 w 206"/>
                    <a:gd name="T1" fmla="*/ 0 h 198"/>
                    <a:gd name="T2" fmla="*/ 50 w 206"/>
                    <a:gd name="T3" fmla="*/ 0 h 198"/>
                    <a:gd name="T4" fmla="*/ 37 w 206"/>
                    <a:gd name="T5" fmla="*/ 13 h 198"/>
                    <a:gd name="T6" fmla="*/ 26 w 206"/>
                    <a:gd name="T7" fmla="*/ 26 h 198"/>
                    <a:gd name="T8" fmla="*/ 13 w 206"/>
                    <a:gd name="T9" fmla="*/ 45 h 198"/>
                    <a:gd name="T10" fmla="*/ 8 w 206"/>
                    <a:gd name="T11" fmla="*/ 55 h 198"/>
                    <a:gd name="T12" fmla="*/ 3 w 206"/>
                    <a:gd name="T13" fmla="*/ 67 h 198"/>
                    <a:gd name="T14" fmla="*/ 1 w 206"/>
                    <a:gd name="T15" fmla="*/ 78 h 198"/>
                    <a:gd name="T16" fmla="*/ 0 w 206"/>
                    <a:gd name="T17" fmla="*/ 91 h 198"/>
                    <a:gd name="T18" fmla="*/ 0 w 206"/>
                    <a:gd name="T19" fmla="*/ 104 h 198"/>
                    <a:gd name="T20" fmla="*/ 3 w 206"/>
                    <a:gd name="T21" fmla="*/ 117 h 198"/>
                    <a:gd name="T22" fmla="*/ 10 w 206"/>
                    <a:gd name="T23" fmla="*/ 130 h 198"/>
                    <a:gd name="T24" fmla="*/ 18 w 206"/>
                    <a:gd name="T25" fmla="*/ 143 h 198"/>
                    <a:gd name="T26" fmla="*/ 18 w 206"/>
                    <a:gd name="T27" fmla="*/ 143 h 198"/>
                    <a:gd name="T28" fmla="*/ 27 w 206"/>
                    <a:gd name="T29" fmla="*/ 156 h 198"/>
                    <a:gd name="T30" fmla="*/ 37 w 206"/>
                    <a:gd name="T31" fmla="*/ 166 h 198"/>
                    <a:gd name="T32" fmla="*/ 47 w 206"/>
                    <a:gd name="T33" fmla="*/ 174 h 198"/>
                    <a:gd name="T34" fmla="*/ 57 w 206"/>
                    <a:gd name="T35" fmla="*/ 182 h 198"/>
                    <a:gd name="T36" fmla="*/ 66 w 206"/>
                    <a:gd name="T37" fmla="*/ 187 h 198"/>
                    <a:gd name="T38" fmla="*/ 75 w 206"/>
                    <a:gd name="T39" fmla="*/ 192 h 198"/>
                    <a:gd name="T40" fmla="*/ 84 w 206"/>
                    <a:gd name="T41" fmla="*/ 195 h 198"/>
                    <a:gd name="T42" fmla="*/ 92 w 206"/>
                    <a:gd name="T43" fmla="*/ 196 h 198"/>
                    <a:gd name="T44" fmla="*/ 109 w 206"/>
                    <a:gd name="T45" fmla="*/ 198 h 198"/>
                    <a:gd name="T46" fmla="*/ 125 w 206"/>
                    <a:gd name="T47" fmla="*/ 196 h 198"/>
                    <a:gd name="T48" fmla="*/ 139 w 206"/>
                    <a:gd name="T49" fmla="*/ 193 h 198"/>
                    <a:gd name="T50" fmla="*/ 154 w 206"/>
                    <a:gd name="T51" fmla="*/ 188 h 198"/>
                    <a:gd name="T52" fmla="*/ 154 w 206"/>
                    <a:gd name="T53" fmla="*/ 188 h 198"/>
                    <a:gd name="T54" fmla="*/ 167 w 206"/>
                    <a:gd name="T55" fmla="*/ 183 h 198"/>
                    <a:gd name="T56" fmla="*/ 178 w 206"/>
                    <a:gd name="T57" fmla="*/ 177 h 198"/>
                    <a:gd name="T58" fmla="*/ 195 w 206"/>
                    <a:gd name="T59" fmla="*/ 167 h 198"/>
                    <a:gd name="T60" fmla="*/ 203 w 206"/>
                    <a:gd name="T61" fmla="*/ 159 h 198"/>
                    <a:gd name="T62" fmla="*/ 206 w 206"/>
                    <a:gd name="T63" fmla="*/ 156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06" h="198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37" y="13"/>
                      </a:lnTo>
                      <a:lnTo>
                        <a:pt x="26" y="26"/>
                      </a:lnTo>
                      <a:lnTo>
                        <a:pt x="13" y="45"/>
                      </a:lnTo>
                      <a:lnTo>
                        <a:pt x="8" y="55"/>
                      </a:lnTo>
                      <a:lnTo>
                        <a:pt x="3" y="67"/>
                      </a:lnTo>
                      <a:lnTo>
                        <a:pt x="1" y="78"/>
                      </a:lnTo>
                      <a:lnTo>
                        <a:pt x="0" y="91"/>
                      </a:lnTo>
                      <a:lnTo>
                        <a:pt x="0" y="104"/>
                      </a:lnTo>
                      <a:lnTo>
                        <a:pt x="3" y="117"/>
                      </a:lnTo>
                      <a:lnTo>
                        <a:pt x="10" y="130"/>
                      </a:lnTo>
                      <a:lnTo>
                        <a:pt x="18" y="143"/>
                      </a:lnTo>
                      <a:lnTo>
                        <a:pt x="18" y="143"/>
                      </a:lnTo>
                      <a:lnTo>
                        <a:pt x="27" y="156"/>
                      </a:lnTo>
                      <a:lnTo>
                        <a:pt x="37" y="166"/>
                      </a:lnTo>
                      <a:lnTo>
                        <a:pt x="47" y="174"/>
                      </a:lnTo>
                      <a:lnTo>
                        <a:pt x="57" y="182"/>
                      </a:lnTo>
                      <a:lnTo>
                        <a:pt x="66" y="187"/>
                      </a:lnTo>
                      <a:lnTo>
                        <a:pt x="75" y="192"/>
                      </a:lnTo>
                      <a:lnTo>
                        <a:pt x="84" y="195"/>
                      </a:lnTo>
                      <a:lnTo>
                        <a:pt x="92" y="196"/>
                      </a:lnTo>
                      <a:lnTo>
                        <a:pt x="109" y="198"/>
                      </a:lnTo>
                      <a:lnTo>
                        <a:pt x="125" y="196"/>
                      </a:lnTo>
                      <a:lnTo>
                        <a:pt x="139" y="193"/>
                      </a:lnTo>
                      <a:lnTo>
                        <a:pt x="154" y="188"/>
                      </a:lnTo>
                      <a:lnTo>
                        <a:pt x="154" y="188"/>
                      </a:lnTo>
                      <a:lnTo>
                        <a:pt x="167" y="183"/>
                      </a:lnTo>
                      <a:lnTo>
                        <a:pt x="178" y="177"/>
                      </a:lnTo>
                      <a:lnTo>
                        <a:pt x="195" y="167"/>
                      </a:lnTo>
                      <a:lnTo>
                        <a:pt x="203" y="159"/>
                      </a:lnTo>
                      <a:lnTo>
                        <a:pt x="206" y="1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0" name="Freeform 322">
                  <a:extLst>
                    <a:ext uri="{FF2B5EF4-FFF2-40B4-BE49-F238E27FC236}">
                      <a16:creationId xmlns:a16="http://schemas.microsoft.com/office/drawing/2014/main" id="{D3355FDE-0113-4C96-B845-587195309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5838" y="3506789"/>
                  <a:ext cx="109538" cy="117475"/>
                </a:xfrm>
                <a:custGeom>
                  <a:avLst/>
                  <a:gdLst>
                    <a:gd name="T0" fmla="*/ 2 w 138"/>
                    <a:gd name="T1" fmla="*/ 0 h 150"/>
                    <a:gd name="T2" fmla="*/ 2 w 138"/>
                    <a:gd name="T3" fmla="*/ 0 h 150"/>
                    <a:gd name="T4" fmla="*/ 0 w 138"/>
                    <a:gd name="T5" fmla="*/ 9 h 150"/>
                    <a:gd name="T6" fmla="*/ 0 w 138"/>
                    <a:gd name="T7" fmla="*/ 28 h 150"/>
                    <a:gd name="T8" fmla="*/ 2 w 138"/>
                    <a:gd name="T9" fmla="*/ 41 h 150"/>
                    <a:gd name="T10" fmla="*/ 3 w 138"/>
                    <a:gd name="T11" fmla="*/ 54 h 150"/>
                    <a:gd name="T12" fmla="*/ 8 w 138"/>
                    <a:gd name="T13" fmla="*/ 70 h 150"/>
                    <a:gd name="T14" fmla="*/ 15 w 138"/>
                    <a:gd name="T15" fmla="*/ 85 h 150"/>
                    <a:gd name="T16" fmla="*/ 15 w 138"/>
                    <a:gd name="T17" fmla="*/ 85 h 150"/>
                    <a:gd name="T18" fmla="*/ 23 w 138"/>
                    <a:gd name="T19" fmla="*/ 98 h 150"/>
                    <a:gd name="T20" fmla="*/ 32 w 138"/>
                    <a:gd name="T21" fmla="*/ 109 h 150"/>
                    <a:gd name="T22" fmla="*/ 42 w 138"/>
                    <a:gd name="T23" fmla="*/ 119 h 150"/>
                    <a:gd name="T24" fmla="*/ 53 w 138"/>
                    <a:gd name="T25" fmla="*/ 127 h 150"/>
                    <a:gd name="T26" fmla="*/ 65 w 138"/>
                    <a:gd name="T27" fmla="*/ 132 h 150"/>
                    <a:gd name="T28" fmla="*/ 76 w 138"/>
                    <a:gd name="T29" fmla="*/ 137 h 150"/>
                    <a:gd name="T30" fmla="*/ 99 w 138"/>
                    <a:gd name="T31" fmla="*/ 143 h 150"/>
                    <a:gd name="T32" fmla="*/ 99 w 138"/>
                    <a:gd name="T33" fmla="*/ 143 h 150"/>
                    <a:gd name="T34" fmla="*/ 128 w 138"/>
                    <a:gd name="T35" fmla="*/ 148 h 150"/>
                    <a:gd name="T36" fmla="*/ 138 w 138"/>
                    <a:gd name="T37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" h="150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0" y="28"/>
                      </a:lnTo>
                      <a:lnTo>
                        <a:pt x="2" y="41"/>
                      </a:lnTo>
                      <a:lnTo>
                        <a:pt x="3" y="54"/>
                      </a:lnTo>
                      <a:lnTo>
                        <a:pt x="8" y="70"/>
                      </a:lnTo>
                      <a:lnTo>
                        <a:pt x="15" y="85"/>
                      </a:lnTo>
                      <a:lnTo>
                        <a:pt x="15" y="85"/>
                      </a:lnTo>
                      <a:lnTo>
                        <a:pt x="23" y="98"/>
                      </a:lnTo>
                      <a:lnTo>
                        <a:pt x="32" y="109"/>
                      </a:lnTo>
                      <a:lnTo>
                        <a:pt x="42" y="119"/>
                      </a:lnTo>
                      <a:lnTo>
                        <a:pt x="53" y="127"/>
                      </a:lnTo>
                      <a:lnTo>
                        <a:pt x="65" y="132"/>
                      </a:lnTo>
                      <a:lnTo>
                        <a:pt x="76" y="137"/>
                      </a:lnTo>
                      <a:lnTo>
                        <a:pt x="99" y="143"/>
                      </a:lnTo>
                      <a:lnTo>
                        <a:pt x="99" y="143"/>
                      </a:lnTo>
                      <a:lnTo>
                        <a:pt x="128" y="148"/>
                      </a:lnTo>
                      <a:lnTo>
                        <a:pt x="138" y="15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1" name="Freeform 323">
                  <a:extLst>
                    <a:ext uri="{FF2B5EF4-FFF2-40B4-BE49-F238E27FC236}">
                      <a16:creationId xmlns:a16="http://schemas.microsoft.com/office/drawing/2014/main" id="{CE798140-E098-4CAD-8AA0-B216206CD3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4563" y="3619501"/>
                  <a:ext cx="171450" cy="111125"/>
                </a:xfrm>
                <a:custGeom>
                  <a:avLst/>
                  <a:gdLst>
                    <a:gd name="T0" fmla="*/ 4 w 218"/>
                    <a:gd name="T1" fmla="*/ 0 h 140"/>
                    <a:gd name="T2" fmla="*/ 4 w 218"/>
                    <a:gd name="T3" fmla="*/ 0 h 140"/>
                    <a:gd name="T4" fmla="*/ 2 w 218"/>
                    <a:gd name="T5" fmla="*/ 8 h 140"/>
                    <a:gd name="T6" fmla="*/ 0 w 218"/>
                    <a:gd name="T7" fmla="*/ 23 h 140"/>
                    <a:gd name="T8" fmla="*/ 2 w 218"/>
                    <a:gd name="T9" fmla="*/ 42 h 140"/>
                    <a:gd name="T10" fmla="*/ 5 w 218"/>
                    <a:gd name="T11" fmla="*/ 65 h 140"/>
                    <a:gd name="T12" fmla="*/ 8 w 218"/>
                    <a:gd name="T13" fmla="*/ 77 h 140"/>
                    <a:gd name="T14" fmla="*/ 13 w 218"/>
                    <a:gd name="T15" fmla="*/ 88 h 140"/>
                    <a:gd name="T16" fmla="*/ 18 w 218"/>
                    <a:gd name="T17" fmla="*/ 99 h 140"/>
                    <a:gd name="T18" fmla="*/ 26 w 218"/>
                    <a:gd name="T19" fmla="*/ 109 h 140"/>
                    <a:gd name="T20" fmla="*/ 36 w 218"/>
                    <a:gd name="T21" fmla="*/ 119 h 140"/>
                    <a:gd name="T22" fmla="*/ 47 w 218"/>
                    <a:gd name="T23" fmla="*/ 127 h 140"/>
                    <a:gd name="T24" fmla="*/ 60 w 218"/>
                    <a:gd name="T25" fmla="*/ 132 h 140"/>
                    <a:gd name="T26" fmla="*/ 75 w 218"/>
                    <a:gd name="T27" fmla="*/ 137 h 140"/>
                    <a:gd name="T28" fmla="*/ 75 w 218"/>
                    <a:gd name="T29" fmla="*/ 137 h 140"/>
                    <a:gd name="T30" fmla="*/ 91 w 218"/>
                    <a:gd name="T31" fmla="*/ 138 h 140"/>
                    <a:gd name="T32" fmla="*/ 106 w 218"/>
                    <a:gd name="T33" fmla="*/ 140 h 140"/>
                    <a:gd name="T34" fmla="*/ 120 w 218"/>
                    <a:gd name="T35" fmla="*/ 138 h 140"/>
                    <a:gd name="T36" fmla="*/ 135 w 218"/>
                    <a:gd name="T37" fmla="*/ 137 h 140"/>
                    <a:gd name="T38" fmla="*/ 146 w 218"/>
                    <a:gd name="T39" fmla="*/ 133 h 140"/>
                    <a:gd name="T40" fmla="*/ 159 w 218"/>
                    <a:gd name="T41" fmla="*/ 130 h 140"/>
                    <a:gd name="T42" fmla="*/ 179 w 218"/>
                    <a:gd name="T43" fmla="*/ 120 h 140"/>
                    <a:gd name="T44" fmla="*/ 195 w 218"/>
                    <a:gd name="T45" fmla="*/ 111 h 140"/>
                    <a:gd name="T46" fmla="*/ 208 w 218"/>
                    <a:gd name="T47" fmla="*/ 101 h 140"/>
                    <a:gd name="T48" fmla="*/ 218 w 218"/>
                    <a:gd name="T49" fmla="*/ 9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18" h="140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2" y="8"/>
                      </a:lnTo>
                      <a:lnTo>
                        <a:pt x="0" y="23"/>
                      </a:lnTo>
                      <a:lnTo>
                        <a:pt x="2" y="42"/>
                      </a:lnTo>
                      <a:lnTo>
                        <a:pt x="5" y="65"/>
                      </a:lnTo>
                      <a:lnTo>
                        <a:pt x="8" y="77"/>
                      </a:lnTo>
                      <a:lnTo>
                        <a:pt x="13" y="88"/>
                      </a:lnTo>
                      <a:lnTo>
                        <a:pt x="18" y="99"/>
                      </a:lnTo>
                      <a:lnTo>
                        <a:pt x="26" y="109"/>
                      </a:lnTo>
                      <a:lnTo>
                        <a:pt x="36" y="119"/>
                      </a:lnTo>
                      <a:lnTo>
                        <a:pt x="47" y="127"/>
                      </a:lnTo>
                      <a:lnTo>
                        <a:pt x="60" y="132"/>
                      </a:lnTo>
                      <a:lnTo>
                        <a:pt x="75" y="137"/>
                      </a:lnTo>
                      <a:lnTo>
                        <a:pt x="75" y="137"/>
                      </a:lnTo>
                      <a:lnTo>
                        <a:pt x="91" y="138"/>
                      </a:lnTo>
                      <a:lnTo>
                        <a:pt x="106" y="140"/>
                      </a:lnTo>
                      <a:lnTo>
                        <a:pt x="120" y="138"/>
                      </a:lnTo>
                      <a:lnTo>
                        <a:pt x="135" y="137"/>
                      </a:lnTo>
                      <a:lnTo>
                        <a:pt x="146" y="133"/>
                      </a:lnTo>
                      <a:lnTo>
                        <a:pt x="159" y="130"/>
                      </a:lnTo>
                      <a:lnTo>
                        <a:pt x="179" y="120"/>
                      </a:lnTo>
                      <a:lnTo>
                        <a:pt x="195" y="111"/>
                      </a:lnTo>
                      <a:lnTo>
                        <a:pt x="208" y="101"/>
                      </a:lnTo>
                      <a:lnTo>
                        <a:pt x="218" y="9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2" name="Freeform 324">
                  <a:extLst>
                    <a:ext uri="{FF2B5EF4-FFF2-40B4-BE49-F238E27FC236}">
                      <a16:creationId xmlns:a16="http://schemas.microsoft.com/office/drawing/2014/main" id="{88C634CE-9424-46B2-B052-561A443E7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8513" y="3582989"/>
                  <a:ext cx="134938" cy="165100"/>
                </a:xfrm>
                <a:custGeom>
                  <a:avLst/>
                  <a:gdLst>
                    <a:gd name="T0" fmla="*/ 44 w 170"/>
                    <a:gd name="T1" fmla="*/ 0 h 208"/>
                    <a:gd name="T2" fmla="*/ 44 w 170"/>
                    <a:gd name="T3" fmla="*/ 0 h 208"/>
                    <a:gd name="T4" fmla="*/ 31 w 170"/>
                    <a:gd name="T5" fmla="*/ 21 h 208"/>
                    <a:gd name="T6" fmla="*/ 19 w 170"/>
                    <a:gd name="T7" fmla="*/ 42 h 208"/>
                    <a:gd name="T8" fmla="*/ 8 w 170"/>
                    <a:gd name="T9" fmla="*/ 66 h 208"/>
                    <a:gd name="T10" fmla="*/ 5 w 170"/>
                    <a:gd name="T11" fmla="*/ 79 h 208"/>
                    <a:gd name="T12" fmla="*/ 1 w 170"/>
                    <a:gd name="T13" fmla="*/ 92 h 208"/>
                    <a:gd name="T14" fmla="*/ 0 w 170"/>
                    <a:gd name="T15" fmla="*/ 105 h 208"/>
                    <a:gd name="T16" fmla="*/ 0 w 170"/>
                    <a:gd name="T17" fmla="*/ 118 h 208"/>
                    <a:gd name="T18" fmla="*/ 1 w 170"/>
                    <a:gd name="T19" fmla="*/ 130 h 208"/>
                    <a:gd name="T20" fmla="*/ 6 w 170"/>
                    <a:gd name="T21" fmla="*/ 141 h 208"/>
                    <a:gd name="T22" fmla="*/ 14 w 170"/>
                    <a:gd name="T23" fmla="*/ 152 h 208"/>
                    <a:gd name="T24" fmla="*/ 24 w 170"/>
                    <a:gd name="T25" fmla="*/ 162 h 208"/>
                    <a:gd name="T26" fmla="*/ 24 w 170"/>
                    <a:gd name="T27" fmla="*/ 162 h 208"/>
                    <a:gd name="T28" fmla="*/ 47 w 170"/>
                    <a:gd name="T29" fmla="*/ 178 h 208"/>
                    <a:gd name="T30" fmla="*/ 66 w 170"/>
                    <a:gd name="T31" fmla="*/ 190 h 208"/>
                    <a:gd name="T32" fmla="*/ 83 w 170"/>
                    <a:gd name="T33" fmla="*/ 198 h 208"/>
                    <a:gd name="T34" fmla="*/ 99 w 170"/>
                    <a:gd name="T35" fmla="*/ 203 h 208"/>
                    <a:gd name="T36" fmla="*/ 112 w 170"/>
                    <a:gd name="T37" fmla="*/ 206 h 208"/>
                    <a:gd name="T38" fmla="*/ 123 w 170"/>
                    <a:gd name="T39" fmla="*/ 208 h 208"/>
                    <a:gd name="T40" fmla="*/ 148 w 170"/>
                    <a:gd name="T41" fmla="*/ 208 h 208"/>
                    <a:gd name="T42" fmla="*/ 148 w 170"/>
                    <a:gd name="T43" fmla="*/ 208 h 208"/>
                    <a:gd name="T44" fmla="*/ 157 w 170"/>
                    <a:gd name="T45" fmla="*/ 206 h 208"/>
                    <a:gd name="T46" fmla="*/ 164 w 170"/>
                    <a:gd name="T47" fmla="*/ 204 h 208"/>
                    <a:gd name="T48" fmla="*/ 169 w 170"/>
                    <a:gd name="T49" fmla="*/ 203 h 208"/>
                    <a:gd name="T50" fmla="*/ 170 w 170"/>
                    <a:gd name="T51" fmla="*/ 201 h 208"/>
                    <a:gd name="T52" fmla="*/ 169 w 170"/>
                    <a:gd name="T53" fmla="*/ 198 h 208"/>
                    <a:gd name="T54" fmla="*/ 169 w 170"/>
                    <a:gd name="T55" fmla="*/ 196 h 208"/>
                    <a:gd name="T56" fmla="*/ 167 w 170"/>
                    <a:gd name="T57" fmla="*/ 195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0" h="20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31" y="21"/>
                      </a:lnTo>
                      <a:lnTo>
                        <a:pt x="19" y="42"/>
                      </a:lnTo>
                      <a:lnTo>
                        <a:pt x="8" y="66"/>
                      </a:lnTo>
                      <a:lnTo>
                        <a:pt x="5" y="79"/>
                      </a:lnTo>
                      <a:lnTo>
                        <a:pt x="1" y="92"/>
                      </a:lnTo>
                      <a:lnTo>
                        <a:pt x="0" y="105"/>
                      </a:lnTo>
                      <a:lnTo>
                        <a:pt x="0" y="118"/>
                      </a:lnTo>
                      <a:lnTo>
                        <a:pt x="1" y="130"/>
                      </a:lnTo>
                      <a:lnTo>
                        <a:pt x="6" y="141"/>
                      </a:lnTo>
                      <a:lnTo>
                        <a:pt x="14" y="152"/>
                      </a:lnTo>
                      <a:lnTo>
                        <a:pt x="24" y="162"/>
                      </a:lnTo>
                      <a:lnTo>
                        <a:pt x="24" y="162"/>
                      </a:lnTo>
                      <a:lnTo>
                        <a:pt x="47" y="178"/>
                      </a:lnTo>
                      <a:lnTo>
                        <a:pt x="66" y="190"/>
                      </a:lnTo>
                      <a:lnTo>
                        <a:pt x="83" y="198"/>
                      </a:lnTo>
                      <a:lnTo>
                        <a:pt x="99" y="203"/>
                      </a:lnTo>
                      <a:lnTo>
                        <a:pt x="112" y="206"/>
                      </a:lnTo>
                      <a:lnTo>
                        <a:pt x="123" y="208"/>
                      </a:lnTo>
                      <a:lnTo>
                        <a:pt x="148" y="208"/>
                      </a:lnTo>
                      <a:lnTo>
                        <a:pt x="148" y="208"/>
                      </a:lnTo>
                      <a:lnTo>
                        <a:pt x="157" y="206"/>
                      </a:lnTo>
                      <a:lnTo>
                        <a:pt x="164" y="204"/>
                      </a:lnTo>
                      <a:lnTo>
                        <a:pt x="169" y="203"/>
                      </a:lnTo>
                      <a:lnTo>
                        <a:pt x="170" y="201"/>
                      </a:lnTo>
                      <a:lnTo>
                        <a:pt x="169" y="198"/>
                      </a:lnTo>
                      <a:lnTo>
                        <a:pt x="169" y="196"/>
                      </a:lnTo>
                      <a:lnTo>
                        <a:pt x="167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3" name="Freeform 325">
                  <a:extLst>
                    <a:ext uri="{FF2B5EF4-FFF2-40B4-BE49-F238E27FC236}">
                      <a16:creationId xmlns:a16="http://schemas.microsoft.com/office/drawing/2014/main" id="{C7B72BAF-3E84-4F30-83F5-8DAE654EC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275" y="3706814"/>
                  <a:ext cx="36513" cy="160338"/>
                </a:xfrm>
                <a:custGeom>
                  <a:avLst/>
                  <a:gdLst>
                    <a:gd name="T0" fmla="*/ 35 w 48"/>
                    <a:gd name="T1" fmla="*/ 0 h 201"/>
                    <a:gd name="T2" fmla="*/ 35 w 48"/>
                    <a:gd name="T3" fmla="*/ 0 h 201"/>
                    <a:gd name="T4" fmla="*/ 26 w 48"/>
                    <a:gd name="T5" fmla="*/ 9 h 201"/>
                    <a:gd name="T6" fmla="*/ 20 w 48"/>
                    <a:gd name="T7" fmla="*/ 19 h 201"/>
                    <a:gd name="T8" fmla="*/ 13 w 48"/>
                    <a:gd name="T9" fmla="*/ 31 h 201"/>
                    <a:gd name="T10" fmla="*/ 5 w 48"/>
                    <a:gd name="T11" fmla="*/ 45 h 201"/>
                    <a:gd name="T12" fmla="*/ 2 w 48"/>
                    <a:gd name="T13" fmla="*/ 61 h 201"/>
                    <a:gd name="T14" fmla="*/ 0 w 48"/>
                    <a:gd name="T15" fmla="*/ 79 h 201"/>
                    <a:gd name="T16" fmla="*/ 0 w 48"/>
                    <a:gd name="T17" fmla="*/ 89 h 201"/>
                    <a:gd name="T18" fmla="*/ 2 w 48"/>
                    <a:gd name="T19" fmla="*/ 97 h 201"/>
                    <a:gd name="T20" fmla="*/ 2 w 48"/>
                    <a:gd name="T21" fmla="*/ 97 h 201"/>
                    <a:gd name="T22" fmla="*/ 9 w 48"/>
                    <a:gd name="T23" fmla="*/ 115 h 201"/>
                    <a:gd name="T24" fmla="*/ 15 w 48"/>
                    <a:gd name="T25" fmla="*/ 133 h 201"/>
                    <a:gd name="T26" fmla="*/ 30 w 48"/>
                    <a:gd name="T27" fmla="*/ 167 h 201"/>
                    <a:gd name="T28" fmla="*/ 43 w 48"/>
                    <a:gd name="T29" fmla="*/ 191 h 201"/>
                    <a:gd name="T30" fmla="*/ 48 w 48"/>
                    <a:gd name="T31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" h="201">
                      <a:moveTo>
                        <a:pt x="35" y="0"/>
                      </a:moveTo>
                      <a:lnTo>
                        <a:pt x="35" y="0"/>
                      </a:lnTo>
                      <a:lnTo>
                        <a:pt x="26" y="9"/>
                      </a:lnTo>
                      <a:lnTo>
                        <a:pt x="20" y="19"/>
                      </a:lnTo>
                      <a:lnTo>
                        <a:pt x="13" y="31"/>
                      </a:lnTo>
                      <a:lnTo>
                        <a:pt x="5" y="45"/>
                      </a:lnTo>
                      <a:lnTo>
                        <a:pt x="2" y="61"/>
                      </a:lnTo>
                      <a:lnTo>
                        <a:pt x="0" y="79"/>
                      </a:lnTo>
                      <a:lnTo>
                        <a:pt x="0" y="89"/>
                      </a:lnTo>
                      <a:lnTo>
                        <a:pt x="2" y="97"/>
                      </a:lnTo>
                      <a:lnTo>
                        <a:pt x="2" y="97"/>
                      </a:lnTo>
                      <a:lnTo>
                        <a:pt x="9" y="115"/>
                      </a:lnTo>
                      <a:lnTo>
                        <a:pt x="15" y="133"/>
                      </a:lnTo>
                      <a:lnTo>
                        <a:pt x="30" y="167"/>
                      </a:lnTo>
                      <a:lnTo>
                        <a:pt x="43" y="191"/>
                      </a:lnTo>
                      <a:lnTo>
                        <a:pt x="48" y="20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4" name="Freeform 326">
                  <a:extLst>
                    <a:ext uri="{FF2B5EF4-FFF2-40B4-BE49-F238E27FC236}">
                      <a16:creationId xmlns:a16="http://schemas.microsoft.com/office/drawing/2014/main" id="{D75F3865-4823-47E9-B598-4C274B1982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3463" y="3748089"/>
                  <a:ext cx="93663" cy="109538"/>
                </a:xfrm>
                <a:custGeom>
                  <a:avLst/>
                  <a:gdLst>
                    <a:gd name="T0" fmla="*/ 6 w 117"/>
                    <a:gd name="T1" fmla="*/ 0 h 136"/>
                    <a:gd name="T2" fmla="*/ 6 w 117"/>
                    <a:gd name="T3" fmla="*/ 0 h 136"/>
                    <a:gd name="T4" fmla="*/ 6 w 117"/>
                    <a:gd name="T5" fmla="*/ 0 h 136"/>
                    <a:gd name="T6" fmla="*/ 6 w 117"/>
                    <a:gd name="T7" fmla="*/ 0 h 136"/>
                    <a:gd name="T8" fmla="*/ 5 w 117"/>
                    <a:gd name="T9" fmla="*/ 5 h 136"/>
                    <a:gd name="T10" fmla="*/ 2 w 117"/>
                    <a:gd name="T11" fmla="*/ 19 h 136"/>
                    <a:gd name="T12" fmla="*/ 0 w 117"/>
                    <a:gd name="T13" fmla="*/ 29 h 136"/>
                    <a:gd name="T14" fmla="*/ 0 w 117"/>
                    <a:gd name="T15" fmla="*/ 39 h 136"/>
                    <a:gd name="T16" fmla="*/ 2 w 117"/>
                    <a:gd name="T17" fmla="*/ 48 h 136"/>
                    <a:gd name="T18" fmla="*/ 6 w 117"/>
                    <a:gd name="T19" fmla="*/ 58 h 136"/>
                    <a:gd name="T20" fmla="*/ 6 w 117"/>
                    <a:gd name="T21" fmla="*/ 58 h 136"/>
                    <a:gd name="T22" fmla="*/ 10 w 117"/>
                    <a:gd name="T23" fmla="*/ 63 h 136"/>
                    <a:gd name="T24" fmla="*/ 16 w 117"/>
                    <a:gd name="T25" fmla="*/ 69 h 136"/>
                    <a:gd name="T26" fmla="*/ 31 w 117"/>
                    <a:gd name="T27" fmla="*/ 82 h 136"/>
                    <a:gd name="T28" fmla="*/ 49 w 117"/>
                    <a:gd name="T29" fmla="*/ 95 h 136"/>
                    <a:gd name="T30" fmla="*/ 67 w 117"/>
                    <a:gd name="T31" fmla="*/ 107 h 136"/>
                    <a:gd name="T32" fmla="*/ 102 w 117"/>
                    <a:gd name="T33" fmla="*/ 128 h 136"/>
                    <a:gd name="T34" fmla="*/ 117 w 117"/>
                    <a:gd name="T35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7" h="13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5" y="5"/>
                      </a:lnTo>
                      <a:lnTo>
                        <a:pt x="2" y="19"/>
                      </a:lnTo>
                      <a:lnTo>
                        <a:pt x="0" y="29"/>
                      </a:lnTo>
                      <a:lnTo>
                        <a:pt x="0" y="39"/>
                      </a:lnTo>
                      <a:lnTo>
                        <a:pt x="2" y="48"/>
                      </a:lnTo>
                      <a:lnTo>
                        <a:pt x="6" y="58"/>
                      </a:lnTo>
                      <a:lnTo>
                        <a:pt x="6" y="58"/>
                      </a:lnTo>
                      <a:lnTo>
                        <a:pt x="10" y="63"/>
                      </a:lnTo>
                      <a:lnTo>
                        <a:pt x="16" y="69"/>
                      </a:lnTo>
                      <a:lnTo>
                        <a:pt x="31" y="82"/>
                      </a:lnTo>
                      <a:lnTo>
                        <a:pt x="49" y="95"/>
                      </a:lnTo>
                      <a:lnTo>
                        <a:pt x="67" y="107"/>
                      </a:lnTo>
                      <a:lnTo>
                        <a:pt x="102" y="128"/>
                      </a:lnTo>
                      <a:lnTo>
                        <a:pt x="117" y="13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5" name="Freeform 327">
                  <a:extLst>
                    <a:ext uri="{FF2B5EF4-FFF2-40B4-BE49-F238E27FC236}">
                      <a16:creationId xmlns:a16="http://schemas.microsoft.com/office/drawing/2014/main" id="{5E8F2E56-580C-461D-A2DF-130A200997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4088" y="3808414"/>
                  <a:ext cx="85725" cy="207963"/>
                </a:xfrm>
                <a:custGeom>
                  <a:avLst/>
                  <a:gdLst>
                    <a:gd name="T0" fmla="*/ 107 w 107"/>
                    <a:gd name="T1" fmla="*/ 8 h 261"/>
                    <a:gd name="T2" fmla="*/ 107 w 107"/>
                    <a:gd name="T3" fmla="*/ 8 h 261"/>
                    <a:gd name="T4" fmla="*/ 107 w 107"/>
                    <a:gd name="T5" fmla="*/ 3 h 261"/>
                    <a:gd name="T6" fmla="*/ 106 w 107"/>
                    <a:gd name="T7" fmla="*/ 2 h 261"/>
                    <a:gd name="T8" fmla="*/ 103 w 107"/>
                    <a:gd name="T9" fmla="*/ 0 h 261"/>
                    <a:gd name="T10" fmla="*/ 98 w 107"/>
                    <a:gd name="T11" fmla="*/ 2 h 261"/>
                    <a:gd name="T12" fmla="*/ 90 w 107"/>
                    <a:gd name="T13" fmla="*/ 8 h 261"/>
                    <a:gd name="T14" fmla="*/ 78 w 107"/>
                    <a:gd name="T15" fmla="*/ 19 h 261"/>
                    <a:gd name="T16" fmla="*/ 62 w 107"/>
                    <a:gd name="T17" fmla="*/ 41 h 261"/>
                    <a:gd name="T18" fmla="*/ 62 w 107"/>
                    <a:gd name="T19" fmla="*/ 41 h 261"/>
                    <a:gd name="T20" fmla="*/ 31 w 107"/>
                    <a:gd name="T21" fmla="*/ 86 h 261"/>
                    <a:gd name="T22" fmla="*/ 20 w 107"/>
                    <a:gd name="T23" fmla="*/ 105 h 261"/>
                    <a:gd name="T24" fmla="*/ 10 w 107"/>
                    <a:gd name="T25" fmla="*/ 123 h 261"/>
                    <a:gd name="T26" fmla="*/ 4 w 107"/>
                    <a:gd name="T27" fmla="*/ 141 h 261"/>
                    <a:gd name="T28" fmla="*/ 0 w 107"/>
                    <a:gd name="T29" fmla="*/ 156 h 261"/>
                    <a:gd name="T30" fmla="*/ 0 w 107"/>
                    <a:gd name="T31" fmla="*/ 170 h 261"/>
                    <a:gd name="T32" fmla="*/ 4 w 107"/>
                    <a:gd name="T33" fmla="*/ 183 h 261"/>
                    <a:gd name="T34" fmla="*/ 4 w 107"/>
                    <a:gd name="T35" fmla="*/ 183 h 261"/>
                    <a:gd name="T36" fmla="*/ 10 w 107"/>
                    <a:gd name="T37" fmla="*/ 196 h 261"/>
                    <a:gd name="T38" fmla="*/ 20 w 107"/>
                    <a:gd name="T39" fmla="*/ 209 h 261"/>
                    <a:gd name="T40" fmla="*/ 30 w 107"/>
                    <a:gd name="T41" fmla="*/ 222 h 261"/>
                    <a:gd name="T42" fmla="*/ 41 w 107"/>
                    <a:gd name="T43" fmla="*/ 235 h 261"/>
                    <a:gd name="T44" fmla="*/ 60 w 107"/>
                    <a:gd name="T45" fmla="*/ 253 h 261"/>
                    <a:gd name="T46" fmla="*/ 69 w 107"/>
                    <a:gd name="T47" fmla="*/ 261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" h="261">
                      <a:moveTo>
                        <a:pt x="107" y="8"/>
                      </a:moveTo>
                      <a:lnTo>
                        <a:pt x="107" y="8"/>
                      </a:lnTo>
                      <a:lnTo>
                        <a:pt x="107" y="3"/>
                      </a:lnTo>
                      <a:lnTo>
                        <a:pt x="106" y="2"/>
                      </a:lnTo>
                      <a:lnTo>
                        <a:pt x="103" y="0"/>
                      </a:lnTo>
                      <a:lnTo>
                        <a:pt x="98" y="2"/>
                      </a:lnTo>
                      <a:lnTo>
                        <a:pt x="90" y="8"/>
                      </a:lnTo>
                      <a:lnTo>
                        <a:pt x="78" y="19"/>
                      </a:lnTo>
                      <a:lnTo>
                        <a:pt x="62" y="41"/>
                      </a:lnTo>
                      <a:lnTo>
                        <a:pt x="62" y="41"/>
                      </a:lnTo>
                      <a:lnTo>
                        <a:pt x="31" y="86"/>
                      </a:lnTo>
                      <a:lnTo>
                        <a:pt x="20" y="105"/>
                      </a:lnTo>
                      <a:lnTo>
                        <a:pt x="10" y="123"/>
                      </a:lnTo>
                      <a:lnTo>
                        <a:pt x="4" y="141"/>
                      </a:lnTo>
                      <a:lnTo>
                        <a:pt x="0" y="156"/>
                      </a:lnTo>
                      <a:lnTo>
                        <a:pt x="0" y="170"/>
                      </a:lnTo>
                      <a:lnTo>
                        <a:pt x="4" y="183"/>
                      </a:lnTo>
                      <a:lnTo>
                        <a:pt x="4" y="183"/>
                      </a:lnTo>
                      <a:lnTo>
                        <a:pt x="10" y="196"/>
                      </a:lnTo>
                      <a:lnTo>
                        <a:pt x="20" y="209"/>
                      </a:lnTo>
                      <a:lnTo>
                        <a:pt x="30" y="222"/>
                      </a:lnTo>
                      <a:lnTo>
                        <a:pt x="41" y="235"/>
                      </a:lnTo>
                      <a:lnTo>
                        <a:pt x="60" y="253"/>
                      </a:lnTo>
                      <a:lnTo>
                        <a:pt x="69" y="26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6" name="Freeform 328">
                  <a:extLst>
                    <a:ext uri="{FF2B5EF4-FFF2-40B4-BE49-F238E27FC236}">
                      <a16:creationId xmlns:a16="http://schemas.microsoft.com/office/drawing/2014/main" id="{4C5F4CF4-4C4A-49F8-AC95-6E95F5481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3625" y="3398839"/>
                  <a:ext cx="100013" cy="314325"/>
                </a:xfrm>
                <a:custGeom>
                  <a:avLst/>
                  <a:gdLst>
                    <a:gd name="T0" fmla="*/ 2 w 125"/>
                    <a:gd name="T1" fmla="*/ 0 h 396"/>
                    <a:gd name="T2" fmla="*/ 2 w 125"/>
                    <a:gd name="T3" fmla="*/ 0 h 396"/>
                    <a:gd name="T4" fmla="*/ 0 w 125"/>
                    <a:gd name="T5" fmla="*/ 10 h 396"/>
                    <a:gd name="T6" fmla="*/ 0 w 125"/>
                    <a:gd name="T7" fmla="*/ 23 h 396"/>
                    <a:gd name="T8" fmla="*/ 0 w 125"/>
                    <a:gd name="T9" fmla="*/ 37 h 396"/>
                    <a:gd name="T10" fmla="*/ 2 w 125"/>
                    <a:gd name="T11" fmla="*/ 54 h 396"/>
                    <a:gd name="T12" fmla="*/ 7 w 125"/>
                    <a:gd name="T13" fmla="*/ 70 h 396"/>
                    <a:gd name="T14" fmla="*/ 12 w 125"/>
                    <a:gd name="T15" fmla="*/ 88 h 396"/>
                    <a:gd name="T16" fmla="*/ 21 w 125"/>
                    <a:gd name="T17" fmla="*/ 104 h 396"/>
                    <a:gd name="T18" fmla="*/ 21 w 125"/>
                    <a:gd name="T19" fmla="*/ 104 h 396"/>
                    <a:gd name="T20" fmla="*/ 28 w 125"/>
                    <a:gd name="T21" fmla="*/ 112 h 396"/>
                    <a:gd name="T22" fmla="*/ 34 w 125"/>
                    <a:gd name="T23" fmla="*/ 119 h 396"/>
                    <a:gd name="T24" fmla="*/ 51 w 125"/>
                    <a:gd name="T25" fmla="*/ 132 h 396"/>
                    <a:gd name="T26" fmla="*/ 67 w 125"/>
                    <a:gd name="T27" fmla="*/ 143 h 396"/>
                    <a:gd name="T28" fmla="*/ 85 w 125"/>
                    <a:gd name="T29" fmla="*/ 151 h 396"/>
                    <a:gd name="T30" fmla="*/ 114 w 125"/>
                    <a:gd name="T31" fmla="*/ 164 h 396"/>
                    <a:gd name="T32" fmla="*/ 125 w 125"/>
                    <a:gd name="T33" fmla="*/ 169 h 396"/>
                    <a:gd name="T34" fmla="*/ 125 w 125"/>
                    <a:gd name="T35" fmla="*/ 169 h 396"/>
                    <a:gd name="T36" fmla="*/ 119 w 125"/>
                    <a:gd name="T37" fmla="*/ 172 h 396"/>
                    <a:gd name="T38" fmla="*/ 101 w 125"/>
                    <a:gd name="T39" fmla="*/ 182 h 396"/>
                    <a:gd name="T40" fmla="*/ 90 w 125"/>
                    <a:gd name="T41" fmla="*/ 190 h 396"/>
                    <a:gd name="T42" fmla="*/ 80 w 125"/>
                    <a:gd name="T43" fmla="*/ 198 h 396"/>
                    <a:gd name="T44" fmla="*/ 69 w 125"/>
                    <a:gd name="T45" fmla="*/ 209 h 396"/>
                    <a:gd name="T46" fmla="*/ 60 w 125"/>
                    <a:gd name="T47" fmla="*/ 221 h 396"/>
                    <a:gd name="T48" fmla="*/ 60 w 125"/>
                    <a:gd name="T49" fmla="*/ 221 h 396"/>
                    <a:gd name="T50" fmla="*/ 54 w 125"/>
                    <a:gd name="T51" fmla="*/ 234 h 396"/>
                    <a:gd name="T52" fmla="*/ 49 w 125"/>
                    <a:gd name="T53" fmla="*/ 248 h 396"/>
                    <a:gd name="T54" fmla="*/ 47 w 125"/>
                    <a:gd name="T55" fmla="*/ 263 h 396"/>
                    <a:gd name="T56" fmla="*/ 47 w 125"/>
                    <a:gd name="T57" fmla="*/ 279 h 396"/>
                    <a:gd name="T58" fmla="*/ 49 w 125"/>
                    <a:gd name="T59" fmla="*/ 296 h 396"/>
                    <a:gd name="T60" fmla="*/ 52 w 125"/>
                    <a:gd name="T61" fmla="*/ 312 h 396"/>
                    <a:gd name="T62" fmla="*/ 59 w 125"/>
                    <a:gd name="T63" fmla="*/ 328 h 396"/>
                    <a:gd name="T64" fmla="*/ 67 w 125"/>
                    <a:gd name="T65" fmla="*/ 344 h 396"/>
                    <a:gd name="T66" fmla="*/ 67 w 125"/>
                    <a:gd name="T67" fmla="*/ 344 h 396"/>
                    <a:gd name="T68" fmla="*/ 77 w 125"/>
                    <a:gd name="T69" fmla="*/ 359 h 396"/>
                    <a:gd name="T70" fmla="*/ 85 w 125"/>
                    <a:gd name="T71" fmla="*/ 370 h 396"/>
                    <a:gd name="T72" fmla="*/ 99 w 125"/>
                    <a:gd name="T73" fmla="*/ 386 h 396"/>
                    <a:gd name="T74" fmla="*/ 109 w 125"/>
                    <a:gd name="T75" fmla="*/ 395 h 396"/>
                    <a:gd name="T76" fmla="*/ 112 w 125"/>
                    <a:gd name="T77" fmla="*/ 39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5" h="39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10"/>
                      </a:lnTo>
                      <a:lnTo>
                        <a:pt x="0" y="23"/>
                      </a:lnTo>
                      <a:lnTo>
                        <a:pt x="0" y="37"/>
                      </a:lnTo>
                      <a:lnTo>
                        <a:pt x="2" y="54"/>
                      </a:lnTo>
                      <a:lnTo>
                        <a:pt x="7" y="70"/>
                      </a:lnTo>
                      <a:lnTo>
                        <a:pt x="12" y="88"/>
                      </a:lnTo>
                      <a:lnTo>
                        <a:pt x="21" y="104"/>
                      </a:lnTo>
                      <a:lnTo>
                        <a:pt x="21" y="104"/>
                      </a:lnTo>
                      <a:lnTo>
                        <a:pt x="28" y="112"/>
                      </a:lnTo>
                      <a:lnTo>
                        <a:pt x="34" y="119"/>
                      </a:lnTo>
                      <a:lnTo>
                        <a:pt x="51" y="132"/>
                      </a:lnTo>
                      <a:lnTo>
                        <a:pt x="67" y="143"/>
                      </a:lnTo>
                      <a:lnTo>
                        <a:pt x="85" y="151"/>
                      </a:lnTo>
                      <a:lnTo>
                        <a:pt x="114" y="164"/>
                      </a:lnTo>
                      <a:lnTo>
                        <a:pt x="125" y="169"/>
                      </a:lnTo>
                      <a:lnTo>
                        <a:pt x="125" y="169"/>
                      </a:lnTo>
                      <a:lnTo>
                        <a:pt x="119" y="172"/>
                      </a:lnTo>
                      <a:lnTo>
                        <a:pt x="101" y="182"/>
                      </a:lnTo>
                      <a:lnTo>
                        <a:pt x="90" y="190"/>
                      </a:lnTo>
                      <a:lnTo>
                        <a:pt x="80" y="198"/>
                      </a:lnTo>
                      <a:lnTo>
                        <a:pt x="69" y="209"/>
                      </a:lnTo>
                      <a:lnTo>
                        <a:pt x="60" y="221"/>
                      </a:lnTo>
                      <a:lnTo>
                        <a:pt x="60" y="221"/>
                      </a:lnTo>
                      <a:lnTo>
                        <a:pt x="54" y="234"/>
                      </a:lnTo>
                      <a:lnTo>
                        <a:pt x="49" y="248"/>
                      </a:lnTo>
                      <a:lnTo>
                        <a:pt x="47" y="263"/>
                      </a:lnTo>
                      <a:lnTo>
                        <a:pt x="47" y="279"/>
                      </a:lnTo>
                      <a:lnTo>
                        <a:pt x="49" y="296"/>
                      </a:lnTo>
                      <a:lnTo>
                        <a:pt x="52" y="312"/>
                      </a:lnTo>
                      <a:lnTo>
                        <a:pt x="59" y="328"/>
                      </a:lnTo>
                      <a:lnTo>
                        <a:pt x="67" y="344"/>
                      </a:lnTo>
                      <a:lnTo>
                        <a:pt x="67" y="344"/>
                      </a:lnTo>
                      <a:lnTo>
                        <a:pt x="77" y="359"/>
                      </a:lnTo>
                      <a:lnTo>
                        <a:pt x="85" y="370"/>
                      </a:lnTo>
                      <a:lnTo>
                        <a:pt x="99" y="386"/>
                      </a:lnTo>
                      <a:lnTo>
                        <a:pt x="109" y="395"/>
                      </a:lnTo>
                      <a:lnTo>
                        <a:pt x="112" y="39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7" name="Freeform 329">
                  <a:extLst>
                    <a:ext uri="{FF2B5EF4-FFF2-40B4-BE49-F238E27FC236}">
                      <a16:creationId xmlns:a16="http://schemas.microsoft.com/office/drawing/2014/main" id="{BD02AA77-502F-47FE-906F-3202DD0CCC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475" y="3243264"/>
                  <a:ext cx="166688" cy="147638"/>
                </a:xfrm>
                <a:custGeom>
                  <a:avLst/>
                  <a:gdLst>
                    <a:gd name="T0" fmla="*/ 21 w 209"/>
                    <a:gd name="T1" fmla="*/ 0 h 187"/>
                    <a:gd name="T2" fmla="*/ 21 w 209"/>
                    <a:gd name="T3" fmla="*/ 0 h 187"/>
                    <a:gd name="T4" fmla="*/ 14 w 209"/>
                    <a:gd name="T5" fmla="*/ 18 h 187"/>
                    <a:gd name="T6" fmla="*/ 10 w 209"/>
                    <a:gd name="T7" fmla="*/ 36 h 187"/>
                    <a:gd name="T8" fmla="*/ 5 w 209"/>
                    <a:gd name="T9" fmla="*/ 60 h 187"/>
                    <a:gd name="T10" fmla="*/ 2 w 209"/>
                    <a:gd name="T11" fmla="*/ 85 h 187"/>
                    <a:gd name="T12" fmla="*/ 0 w 209"/>
                    <a:gd name="T13" fmla="*/ 98 h 187"/>
                    <a:gd name="T14" fmla="*/ 0 w 209"/>
                    <a:gd name="T15" fmla="*/ 111 h 187"/>
                    <a:gd name="T16" fmla="*/ 2 w 209"/>
                    <a:gd name="T17" fmla="*/ 124 h 187"/>
                    <a:gd name="T18" fmla="*/ 5 w 209"/>
                    <a:gd name="T19" fmla="*/ 135 h 187"/>
                    <a:gd name="T20" fmla="*/ 8 w 209"/>
                    <a:gd name="T21" fmla="*/ 146 h 187"/>
                    <a:gd name="T22" fmla="*/ 14 w 209"/>
                    <a:gd name="T23" fmla="*/ 156 h 187"/>
                    <a:gd name="T24" fmla="*/ 14 w 209"/>
                    <a:gd name="T25" fmla="*/ 156 h 187"/>
                    <a:gd name="T26" fmla="*/ 21 w 209"/>
                    <a:gd name="T27" fmla="*/ 164 h 187"/>
                    <a:gd name="T28" fmla="*/ 29 w 209"/>
                    <a:gd name="T29" fmla="*/ 171 h 187"/>
                    <a:gd name="T30" fmla="*/ 36 w 209"/>
                    <a:gd name="T31" fmla="*/ 177 h 187"/>
                    <a:gd name="T32" fmla="*/ 44 w 209"/>
                    <a:gd name="T33" fmla="*/ 180 h 187"/>
                    <a:gd name="T34" fmla="*/ 52 w 209"/>
                    <a:gd name="T35" fmla="*/ 184 h 187"/>
                    <a:gd name="T36" fmla="*/ 60 w 209"/>
                    <a:gd name="T37" fmla="*/ 185 h 187"/>
                    <a:gd name="T38" fmla="*/ 76 w 209"/>
                    <a:gd name="T39" fmla="*/ 187 h 187"/>
                    <a:gd name="T40" fmla="*/ 92 w 209"/>
                    <a:gd name="T41" fmla="*/ 185 h 187"/>
                    <a:gd name="T42" fmla="*/ 109 w 209"/>
                    <a:gd name="T43" fmla="*/ 184 h 187"/>
                    <a:gd name="T44" fmla="*/ 138 w 209"/>
                    <a:gd name="T45" fmla="*/ 176 h 187"/>
                    <a:gd name="T46" fmla="*/ 138 w 209"/>
                    <a:gd name="T47" fmla="*/ 176 h 187"/>
                    <a:gd name="T48" fmla="*/ 151 w 209"/>
                    <a:gd name="T49" fmla="*/ 172 h 187"/>
                    <a:gd name="T50" fmla="*/ 164 w 209"/>
                    <a:gd name="T51" fmla="*/ 167 h 187"/>
                    <a:gd name="T52" fmla="*/ 187 w 209"/>
                    <a:gd name="T53" fmla="*/ 156 h 187"/>
                    <a:gd name="T54" fmla="*/ 203 w 209"/>
                    <a:gd name="T55" fmla="*/ 146 h 187"/>
                    <a:gd name="T56" fmla="*/ 209 w 209"/>
                    <a:gd name="T57" fmla="*/ 143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9" h="187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4" y="18"/>
                      </a:lnTo>
                      <a:lnTo>
                        <a:pt x="10" y="36"/>
                      </a:lnTo>
                      <a:lnTo>
                        <a:pt x="5" y="60"/>
                      </a:lnTo>
                      <a:lnTo>
                        <a:pt x="2" y="85"/>
                      </a:lnTo>
                      <a:lnTo>
                        <a:pt x="0" y="98"/>
                      </a:lnTo>
                      <a:lnTo>
                        <a:pt x="0" y="111"/>
                      </a:lnTo>
                      <a:lnTo>
                        <a:pt x="2" y="124"/>
                      </a:lnTo>
                      <a:lnTo>
                        <a:pt x="5" y="135"/>
                      </a:lnTo>
                      <a:lnTo>
                        <a:pt x="8" y="146"/>
                      </a:lnTo>
                      <a:lnTo>
                        <a:pt x="14" y="156"/>
                      </a:lnTo>
                      <a:lnTo>
                        <a:pt x="14" y="156"/>
                      </a:lnTo>
                      <a:lnTo>
                        <a:pt x="21" y="164"/>
                      </a:lnTo>
                      <a:lnTo>
                        <a:pt x="29" y="171"/>
                      </a:lnTo>
                      <a:lnTo>
                        <a:pt x="36" y="177"/>
                      </a:lnTo>
                      <a:lnTo>
                        <a:pt x="44" y="180"/>
                      </a:lnTo>
                      <a:lnTo>
                        <a:pt x="52" y="184"/>
                      </a:lnTo>
                      <a:lnTo>
                        <a:pt x="60" y="185"/>
                      </a:lnTo>
                      <a:lnTo>
                        <a:pt x="76" y="187"/>
                      </a:lnTo>
                      <a:lnTo>
                        <a:pt x="92" y="185"/>
                      </a:lnTo>
                      <a:lnTo>
                        <a:pt x="109" y="184"/>
                      </a:lnTo>
                      <a:lnTo>
                        <a:pt x="138" y="176"/>
                      </a:lnTo>
                      <a:lnTo>
                        <a:pt x="138" y="176"/>
                      </a:lnTo>
                      <a:lnTo>
                        <a:pt x="151" y="172"/>
                      </a:lnTo>
                      <a:lnTo>
                        <a:pt x="164" y="167"/>
                      </a:lnTo>
                      <a:lnTo>
                        <a:pt x="187" y="156"/>
                      </a:lnTo>
                      <a:lnTo>
                        <a:pt x="203" y="146"/>
                      </a:lnTo>
                      <a:lnTo>
                        <a:pt x="209" y="14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8" name="Freeform 330">
                  <a:extLst>
                    <a:ext uri="{FF2B5EF4-FFF2-40B4-BE49-F238E27FC236}">
                      <a16:creationId xmlns:a16="http://schemas.microsoft.com/office/drawing/2014/main" id="{C7FD3BF1-7216-4BD8-A359-C7B844435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9313" y="3362326"/>
                  <a:ext cx="215900" cy="138113"/>
                </a:xfrm>
                <a:custGeom>
                  <a:avLst/>
                  <a:gdLst>
                    <a:gd name="T0" fmla="*/ 18 w 271"/>
                    <a:gd name="T1" fmla="*/ 0 h 175"/>
                    <a:gd name="T2" fmla="*/ 18 w 271"/>
                    <a:gd name="T3" fmla="*/ 0 h 175"/>
                    <a:gd name="T4" fmla="*/ 16 w 271"/>
                    <a:gd name="T5" fmla="*/ 9 h 175"/>
                    <a:gd name="T6" fmla="*/ 10 w 271"/>
                    <a:gd name="T7" fmla="*/ 22 h 175"/>
                    <a:gd name="T8" fmla="*/ 5 w 271"/>
                    <a:gd name="T9" fmla="*/ 40 h 175"/>
                    <a:gd name="T10" fmla="*/ 0 w 271"/>
                    <a:gd name="T11" fmla="*/ 60 h 175"/>
                    <a:gd name="T12" fmla="*/ 0 w 271"/>
                    <a:gd name="T13" fmla="*/ 71 h 175"/>
                    <a:gd name="T14" fmla="*/ 0 w 271"/>
                    <a:gd name="T15" fmla="*/ 81 h 175"/>
                    <a:gd name="T16" fmla="*/ 1 w 271"/>
                    <a:gd name="T17" fmla="*/ 92 h 175"/>
                    <a:gd name="T18" fmla="*/ 5 w 271"/>
                    <a:gd name="T19" fmla="*/ 103 h 175"/>
                    <a:gd name="T20" fmla="*/ 11 w 271"/>
                    <a:gd name="T21" fmla="*/ 115 h 175"/>
                    <a:gd name="T22" fmla="*/ 19 w 271"/>
                    <a:gd name="T23" fmla="*/ 126 h 175"/>
                    <a:gd name="T24" fmla="*/ 31 w 271"/>
                    <a:gd name="T25" fmla="*/ 138 h 175"/>
                    <a:gd name="T26" fmla="*/ 44 w 271"/>
                    <a:gd name="T27" fmla="*/ 149 h 175"/>
                    <a:gd name="T28" fmla="*/ 44 w 271"/>
                    <a:gd name="T29" fmla="*/ 149 h 175"/>
                    <a:gd name="T30" fmla="*/ 58 w 271"/>
                    <a:gd name="T31" fmla="*/ 159 h 175"/>
                    <a:gd name="T32" fmla="*/ 74 w 271"/>
                    <a:gd name="T33" fmla="*/ 165 h 175"/>
                    <a:gd name="T34" fmla="*/ 91 w 271"/>
                    <a:gd name="T35" fmla="*/ 170 h 175"/>
                    <a:gd name="T36" fmla="*/ 105 w 271"/>
                    <a:gd name="T37" fmla="*/ 173 h 175"/>
                    <a:gd name="T38" fmla="*/ 122 w 271"/>
                    <a:gd name="T39" fmla="*/ 175 h 175"/>
                    <a:gd name="T40" fmla="*/ 136 w 271"/>
                    <a:gd name="T41" fmla="*/ 173 h 175"/>
                    <a:gd name="T42" fmla="*/ 151 w 271"/>
                    <a:gd name="T43" fmla="*/ 172 h 175"/>
                    <a:gd name="T44" fmla="*/ 164 w 271"/>
                    <a:gd name="T45" fmla="*/ 170 h 175"/>
                    <a:gd name="T46" fmla="*/ 190 w 271"/>
                    <a:gd name="T47" fmla="*/ 162 h 175"/>
                    <a:gd name="T48" fmla="*/ 211 w 271"/>
                    <a:gd name="T49" fmla="*/ 152 h 175"/>
                    <a:gd name="T50" fmla="*/ 227 w 271"/>
                    <a:gd name="T51" fmla="*/ 142 h 175"/>
                    <a:gd name="T52" fmla="*/ 238 w 271"/>
                    <a:gd name="T53" fmla="*/ 136 h 175"/>
                    <a:gd name="T54" fmla="*/ 238 w 271"/>
                    <a:gd name="T55" fmla="*/ 136 h 175"/>
                    <a:gd name="T56" fmla="*/ 263 w 271"/>
                    <a:gd name="T57" fmla="*/ 118 h 175"/>
                    <a:gd name="T58" fmla="*/ 269 w 271"/>
                    <a:gd name="T59" fmla="*/ 113 h 175"/>
                    <a:gd name="T60" fmla="*/ 271 w 271"/>
                    <a:gd name="T61" fmla="*/ 112 h 175"/>
                    <a:gd name="T62" fmla="*/ 271 w 271"/>
                    <a:gd name="T63" fmla="*/ 11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71" h="175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9"/>
                      </a:lnTo>
                      <a:lnTo>
                        <a:pt x="10" y="22"/>
                      </a:lnTo>
                      <a:lnTo>
                        <a:pt x="5" y="40"/>
                      </a:lnTo>
                      <a:lnTo>
                        <a:pt x="0" y="60"/>
                      </a:lnTo>
                      <a:lnTo>
                        <a:pt x="0" y="71"/>
                      </a:lnTo>
                      <a:lnTo>
                        <a:pt x="0" y="81"/>
                      </a:lnTo>
                      <a:lnTo>
                        <a:pt x="1" y="92"/>
                      </a:lnTo>
                      <a:lnTo>
                        <a:pt x="5" y="103"/>
                      </a:lnTo>
                      <a:lnTo>
                        <a:pt x="11" y="115"/>
                      </a:lnTo>
                      <a:lnTo>
                        <a:pt x="19" y="126"/>
                      </a:lnTo>
                      <a:lnTo>
                        <a:pt x="31" y="138"/>
                      </a:lnTo>
                      <a:lnTo>
                        <a:pt x="44" y="149"/>
                      </a:lnTo>
                      <a:lnTo>
                        <a:pt x="44" y="149"/>
                      </a:lnTo>
                      <a:lnTo>
                        <a:pt x="58" y="159"/>
                      </a:lnTo>
                      <a:lnTo>
                        <a:pt x="74" y="165"/>
                      </a:lnTo>
                      <a:lnTo>
                        <a:pt x="91" y="170"/>
                      </a:lnTo>
                      <a:lnTo>
                        <a:pt x="105" y="173"/>
                      </a:lnTo>
                      <a:lnTo>
                        <a:pt x="122" y="175"/>
                      </a:lnTo>
                      <a:lnTo>
                        <a:pt x="136" y="173"/>
                      </a:lnTo>
                      <a:lnTo>
                        <a:pt x="151" y="172"/>
                      </a:lnTo>
                      <a:lnTo>
                        <a:pt x="164" y="170"/>
                      </a:lnTo>
                      <a:lnTo>
                        <a:pt x="190" y="162"/>
                      </a:lnTo>
                      <a:lnTo>
                        <a:pt x="211" y="152"/>
                      </a:lnTo>
                      <a:lnTo>
                        <a:pt x="227" y="142"/>
                      </a:lnTo>
                      <a:lnTo>
                        <a:pt x="238" y="136"/>
                      </a:lnTo>
                      <a:lnTo>
                        <a:pt x="238" y="136"/>
                      </a:lnTo>
                      <a:lnTo>
                        <a:pt x="263" y="118"/>
                      </a:lnTo>
                      <a:lnTo>
                        <a:pt x="269" y="113"/>
                      </a:lnTo>
                      <a:lnTo>
                        <a:pt x="271" y="112"/>
                      </a:lnTo>
                      <a:lnTo>
                        <a:pt x="271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9" name="Freeform 331">
                  <a:extLst>
                    <a:ext uri="{FF2B5EF4-FFF2-40B4-BE49-F238E27FC236}">
                      <a16:creationId xmlns:a16="http://schemas.microsoft.com/office/drawing/2014/main" id="{E00469F9-552B-480C-B504-7D377F6EEC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1688" y="3206751"/>
                  <a:ext cx="201613" cy="171450"/>
                </a:xfrm>
                <a:custGeom>
                  <a:avLst/>
                  <a:gdLst>
                    <a:gd name="T0" fmla="*/ 2 w 255"/>
                    <a:gd name="T1" fmla="*/ 0 h 214"/>
                    <a:gd name="T2" fmla="*/ 2 w 255"/>
                    <a:gd name="T3" fmla="*/ 0 h 214"/>
                    <a:gd name="T4" fmla="*/ 0 w 255"/>
                    <a:gd name="T5" fmla="*/ 13 h 214"/>
                    <a:gd name="T6" fmla="*/ 0 w 255"/>
                    <a:gd name="T7" fmla="*/ 27 h 214"/>
                    <a:gd name="T8" fmla="*/ 0 w 255"/>
                    <a:gd name="T9" fmla="*/ 45 h 214"/>
                    <a:gd name="T10" fmla="*/ 2 w 255"/>
                    <a:gd name="T11" fmla="*/ 68 h 214"/>
                    <a:gd name="T12" fmla="*/ 7 w 255"/>
                    <a:gd name="T13" fmla="*/ 91 h 214"/>
                    <a:gd name="T14" fmla="*/ 15 w 255"/>
                    <a:gd name="T15" fmla="*/ 113 h 214"/>
                    <a:gd name="T16" fmla="*/ 21 w 255"/>
                    <a:gd name="T17" fmla="*/ 125 h 214"/>
                    <a:gd name="T18" fmla="*/ 28 w 255"/>
                    <a:gd name="T19" fmla="*/ 136 h 214"/>
                    <a:gd name="T20" fmla="*/ 28 w 255"/>
                    <a:gd name="T21" fmla="*/ 136 h 214"/>
                    <a:gd name="T22" fmla="*/ 44 w 255"/>
                    <a:gd name="T23" fmla="*/ 157 h 214"/>
                    <a:gd name="T24" fmla="*/ 62 w 255"/>
                    <a:gd name="T25" fmla="*/ 173 h 214"/>
                    <a:gd name="T26" fmla="*/ 80 w 255"/>
                    <a:gd name="T27" fmla="*/ 188 h 214"/>
                    <a:gd name="T28" fmla="*/ 99 w 255"/>
                    <a:gd name="T29" fmla="*/ 199 h 214"/>
                    <a:gd name="T30" fmla="*/ 119 w 255"/>
                    <a:gd name="T31" fmla="*/ 206 h 214"/>
                    <a:gd name="T32" fmla="*/ 138 w 255"/>
                    <a:gd name="T33" fmla="*/ 212 h 214"/>
                    <a:gd name="T34" fmla="*/ 158 w 255"/>
                    <a:gd name="T35" fmla="*/ 214 h 214"/>
                    <a:gd name="T36" fmla="*/ 177 w 255"/>
                    <a:gd name="T37" fmla="*/ 214 h 214"/>
                    <a:gd name="T38" fmla="*/ 177 w 255"/>
                    <a:gd name="T39" fmla="*/ 214 h 214"/>
                    <a:gd name="T40" fmla="*/ 195 w 255"/>
                    <a:gd name="T41" fmla="*/ 211 h 214"/>
                    <a:gd name="T42" fmla="*/ 210 w 255"/>
                    <a:gd name="T43" fmla="*/ 206 h 214"/>
                    <a:gd name="T44" fmla="*/ 223 w 255"/>
                    <a:gd name="T45" fmla="*/ 199 h 214"/>
                    <a:gd name="T46" fmla="*/ 234 w 255"/>
                    <a:gd name="T47" fmla="*/ 193 h 214"/>
                    <a:gd name="T48" fmla="*/ 250 w 255"/>
                    <a:gd name="T49" fmla="*/ 180 h 214"/>
                    <a:gd name="T50" fmla="*/ 255 w 255"/>
                    <a:gd name="T51" fmla="*/ 175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5" h="214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13"/>
                      </a:lnTo>
                      <a:lnTo>
                        <a:pt x="0" y="27"/>
                      </a:lnTo>
                      <a:lnTo>
                        <a:pt x="0" y="45"/>
                      </a:lnTo>
                      <a:lnTo>
                        <a:pt x="2" y="68"/>
                      </a:lnTo>
                      <a:lnTo>
                        <a:pt x="7" y="91"/>
                      </a:lnTo>
                      <a:lnTo>
                        <a:pt x="15" y="113"/>
                      </a:lnTo>
                      <a:lnTo>
                        <a:pt x="21" y="125"/>
                      </a:lnTo>
                      <a:lnTo>
                        <a:pt x="28" y="136"/>
                      </a:lnTo>
                      <a:lnTo>
                        <a:pt x="28" y="136"/>
                      </a:lnTo>
                      <a:lnTo>
                        <a:pt x="44" y="157"/>
                      </a:lnTo>
                      <a:lnTo>
                        <a:pt x="62" y="173"/>
                      </a:lnTo>
                      <a:lnTo>
                        <a:pt x="80" y="188"/>
                      </a:lnTo>
                      <a:lnTo>
                        <a:pt x="99" y="199"/>
                      </a:lnTo>
                      <a:lnTo>
                        <a:pt x="119" y="206"/>
                      </a:lnTo>
                      <a:lnTo>
                        <a:pt x="138" y="212"/>
                      </a:lnTo>
                      <a:lnTo>
                        <a:pt x="158" y="214"/>
                      </a:lnTo>
                      <a:lnTo>
                        <a:pt x="177" y="214"/>
                      </a:lnTo>
                      <a:lnTo>
                        <a:pt x="177" y="214"/>
                      </a:lnTo>
                      <a:lnTo>
                        <a:pt x="195" y="211"/>
                      </a:lnTo>
                      <a:lnTo>
                        <a:pt x="210" y="206"/>
                      </a:lnTo>
                      <a:lnTo>
                        <a:pt x="223" y="199"/>
                      </a:lnTo>
                      <a:lnTo>
                        <a:pt x="234" y="193"/>
                      </a:lnTo>
                      <a:lnTo>
                        <a:pt x="250" y="180"/>
                      </a:lnTo>
                      <a:lnTo>
                        <a:pt x="255" y="17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0" name="Freeform 332">
                  <a:extLst>
                    <a:ext uri="{FF2B5EF4-FFF2-40B4-BE49-F238E27FC236}">
                      <a16:creationId xmlns:a16="http://schemas.microsoft.com/office/drawing/2014/main" id="{8690304A-D0F3-4652-81AD-9D3A0177CD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8500" y="3300414"/>
                  <a:ext cx="155575" cy="106363"/>
                </a:xfrm>
                <a:custGeom>
                  <a:avLst/>
                  <a:gdLst>
                    <a:gd name="T0" fmla="*/ 0 w 195"/>
                    <a:gd name="T1" fmla="*/ 0 h 134"/>
                    <a:gd name="T2" fmla="*/ 0 w 195"/>
                    <a:gd name="T3" fmla="*/ 0 h 134"/>
                    <a:gd name="T4" fmla="*/ 1 w 195"/>
                    <a:gd name="T5" fmla="*/ 14 h 134"/>
                    <a:gd name="T6" fmla="*/ 5 w 195"/>
                    <a:gd name="T7" fmla="*/ 29 h 134"/>
                    <a:gd name="T8" fmla="*/ 10 w 195"/>
                    <a:gd name="T9" fmla="*/ 47 h 134"/>
                    <a:gd name="T10" fmla="*/ 18 w 195"/>
                    <a:gd name="T11" fmla="*/ 66 h 134"/>
                    <a:gd name="T12" fmla="*/ 24 w 195"/>
                    <a:gd name="T13" fmla="*/ 76 h 134"/>
                    <a:gd name="T14" fmla="*/ 31 w 195"/>
                    <a:gd name="T15" fmla="*/ 86 h 134"/>
                    <a:gd name="T16" fmla="*/ 39 w 195"/>
                    <a:gd name="T17" fmla="*/ 94 h 134"/>
                    <a:gd name="T18" fmla="*/ 49 w 195"/>
                    <a:gd name="T19" fmla="*/ 102 h 134"/>
                    <a:gd name="T20" fmla="*/ 58 w 195"/>
                    <a:gd name="T21" fmla="*/ 110 h 134"/>
                    <a:gd name="T22" fmla="*/ 71 w 195"/>
                    <a:gd name="T23" fmla="*/ 117 h 134"/>
                    <a:gd name="T24" fmla="*/ 71 w 195"/>
                    <a:gd name="T25" fmla="*/ 117 h 134"/>
                    <a:gd name="T26" fmla="*/ 97 w 195"/>
                    <a:gd name="T27" fmla="*/ 126 h 134"/>
                    <a:gd name="T28" fmla="*/ 120 w 195"/>
                    <a:gd name="T29" fmla="*/ 131 h 134"/>
                    <a:gd name="T30" fmla="*/ 141 w 195"/>
                    <a:gd name="T31" fmla="*/ 134 h 134"/>
                    <a:gd name="T32" fmla="*/ 159 w 195"/>
                    <a:gd name="T33" fmla="*/ 134 h 134"/>
                    <a:gd name="T34" fmla="*/ 174 w 195"/>
                    <a:gd name="T35" fmla="*/ 134 h 134"/>
                    <a:gd name="T36" fmla="*/ 185 w 195"/>
                    <a:gd name="T37" fmla="*/ 131 h 134"/>
                    <a:gd name="T38" fmla="*/ 195 w 195"/>
                    <a:gd name="T39" fmla="*/ 13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5" h="1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4"/>
                      </a:lnTo>
                      <a:lnTo>
                        <a:pt x="5" y="29"/>
                      </a:lnTo>
                      <a:lnTo>
                        <a:pt x="10" y="47"/>
                      </a:lnTo>
                      <a:lnTo>
                        <a:pt x="18" y="66"/>
                      </a:lnTo>
                      <a:lnTo>
                        <a:pt x="24" y="76"/>
                      </a:lnTo>
                      <a:lnTo>
                        <a:pt x="31" y="86"/>
                      </a:lnTo>
                      <a:lnTo>
                        <a:pt x="39" y="94"/>
                      </a:lnTo>
                      <a:lnTo>
                        <a:pt x="49" y="102"/>
                      </a:lnTo>
                      <a:lnTo>
                        <a:pt x="58" y="110"/>
                      </a:lnTo>
                      <a:lnTo>
                        <a:pt x="71" y="117"/>
                      </a:lnTo>
                      <a:lnTo>
                        <a:pt x="71" y="117"/>
                      </a:lnTo>
                      <a:lnTo>
                        <a:pt x="97" y="126"/>
                      </a:lnTo>
                      <a:lnTo>
                        <a:pt x="120" y="131"/>
                      </a:lnTo>
                      <a:lnTo>
                        <a:pt x="141" y="134"/>
                      </a:lnTo>
                      <a:lnTo>
                        <a:pt x="159" y="134"/>
                      </a:lnTo>
                      <a:lnTo>
                        <a:pt x="174" y="134"/>
                      </a:lnTo>
                      <a:lnTo>
                        <a:pt x="185" y="131"/>
                      </a:lnTo>
                      <a:lnTo>
                        <a:pt x="195" y="1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1" name="Freeform 333">
                  <a:extLst>
                    <a:ext uri="{FF2B5EF4-FFF2-40B4-BE49-F238E27FC236}">
                      <a16:creationId xmlns:a16="http://schemas.microsoft.com/office/drawing/2014/main" id="{3D4C272D-ADB4-451E-8241-1C0A7307CB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63" y="3275014"/>
                  <a:ext cx="155575" cy="30163"/>
                </a:xfrm>
                <a:custGeom>
                  <a:avLst/>
                  <a:gdLst>
                    <a:gd name="T0" fmla="*/ 0 w 195"/>
                    <a:gd name="T1" fmla="*/ 0 h 39"/>
                    <a:gd name="T2" fmla="*/ 0 w 195"/>
                    <a:gd name="T3" fmla="*/ 0 h 39"/>
                    <a:gd name="T4" fmla="*/ 7 w 195"/>
                    <a:gd name="T5" fmla="*/ 5 h 39"/>
                    <a:gd name="T6" fmla="*/ 15 w 195"/>
                    <a:gd name="T7" fmla="*/ 12 h 39"/>
                    <a:gd name="T8" fmla="*/ 26 w 195"/>
                    <a:gd name="T9" fmla="*/ 18 h 39"/>
                    <a:gd name="T10" fmla="*/ 41 w 195"/>
                    <a:gd name="T11" fmla="*/ 25 h 39"/>
                    <a:gd name="T12" fmla="*/ 59 w 195"/>
                    <a:gd name="T13" fmla="*/ 31 h 39"/>
                    <a:gd name="T14" fmla="*/ 80 w 195"/>
                    <a:gd name="T15" fmla="*/ 36 h 39"/>
                    <a:gd name="T16" fmla="*/ 104 w 195"/>
                    <a:gd name="T17" fmla="*/ 39 h 39"/>
                    <a:gd name="T18" fmla="*/ 104 w 195"/>
                    <a:gd name="T19" fmla="*/ 39 h 39"/>
                    <a:gd name="T20" fmla="*/ 127 w 195"/>
                    <a:gd name="T21" fmla="*/ 39 h 39"/>
                    <a:gd name="T22" fmla="*/ 146 w 195"/>
                    <a:gd name="T23" fmla="*/ 38 h 39"/>
                    <a:gd name="T24" fmla="*/ 163 w 195"/>
                    <a:gd name="T25" fmla="*/ 33 h 39"/>
                    <a:gd name="T26" fmla="*/ 176 w 195"/>
                    <a:gd name="T27" fmla="*/ 28 h 39"/>
                    <a:gd name="T28" fmla="*/ 184 w 195"/>
                    <a:gd name="T29" fmla="*/ 23 h 39"/>
                    <a:gd name="T30" fmla="*/ 190 w 195"/>
                    <a:gd name="T31" fmla="*/ 18 h 39"/>
                    <a:gd name="T32" fmla="*/ 195 w 195"/>
                    <a:gd name="T33" fmla="*/ 1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5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5"/>
                      </a:lnTo>
                      <a:lnTo>
                        <a:pt x="15" y="12"/>
                      </a:lnTo>
                      <a:lnTo>
                        <a:pt x="26" y="18"/>
                      </a:lnTo>
                      <a:lnTo>
                        <a:pt x="41" y="25"/>
                      </a:lnTo>
                      <a:lnTo>
                        <a:pt x="59" y="31"/>
                      </a:lnTo>
                      <a:lnTo>
                        <a:pt x="80" y="36"/>
                      </a:lnTo>
                      <a:lnTo>
                        <a:pt x="104" y="39"/>
                      </a:lnTo>
                      <a:lnTo>
                        <a:pt x="104" y="39"/>
                      </a:lnTo>
                      <a:lnTo>
                        <a:pt x="127" y="39"/>
                      </a:lnTo>
                      <a:lnTo>
                        <a:pt x="146" y="38"/>
                      </a:lnTo>
                      <a:lnTo>
                        <a:pt x="163" y="33"/>
                      </a:lnTo>
                      <a:lnTo>
                        <a:pt x="176" y="28"/>
                      </a:lnTo>
                      <a:lnTo>
                        <a:pt x="184" y="23"/>
                      </a:lnTo>
                      <a:lnTo>
                        <a:pt x="190" y="18"/>
                      </a:lnTo>
                      <a:lnTo>
                        <a:pt x="195" y="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2" name="Freeform 334">
                  <a:extLst>
                    <a:ext uri="{FF2B5EF4-FFF2-40B4-BE49-F238E27FC236}">
                      <a16:creationId xmlns:a16="http://schemas.microsoft.com/office/drawing/2014/main" id="{CDD91EB1-5187-4EEA-AB77-4300468903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6125" y="3130551"/>
                  <a:ext cx="247650" cy="96838"/>
                </a:xfrm>
                <a:custGeom>
                  <a:avLst/>
                  <a:gdLst>
                    <a:gd name="T0" fmla="*/ 0 w 312"/>
                    <a:gd name="T1" fmla="*/ 7 h 124"/>
                    <a:gd name="T2" fmla="*/ 0 w 312"/>
                    <a:gd name="T3" fmla="*/ 7 h 124"/>
                    <a:gd name="T4" fmla="*/ 2 w 312"/>
                    <a:gd name="T5" fmla="*/ 15 h 124"/>
                    <a:gd name="T6" fmla="*/ 5 w 312"/>
                    <a:gd name="T7" fmla="*/ 30 h 124"/>
                    <a:gd name="T8" fmla="*/ 13 w 312"/>
                    <a:gd name="T9" fmla="*/ 47 h 124"/>
                    <a:gd name="T10" fmla="*/ 18 w 312"/>
                    <a:gd name="T11" fmla="*/ 57 h 124"/>
                    <a:gd name="T12" fmla="*/ 25 w 312"/>
                    <a:gd name="T13" fmla="*/ 67 h 124"/>
                    <a:gd name="T14" fmla="*/ 33 w 312"/>
                    <a:gd name="T15" fmla="*/ 77 h 124"/>
                    <a:gd name="T16" fmla="*/ 41 w 312"/>
                    <a:gd name="T17" fmla="*/ 86 h 124"/>
                    <a:gd name="T18" fmla="*/ 52 w 312"/>
                    <a:gd name="T19" fmla="*/ 96 h 124"/>
                    <a:gd name="T20" fmla="*/ 65 w 312"/>
                    <a:gd name="T21" fmla="*/ 104 h 124"/>
                    <a:gd name="T22" fmla="*/ 80 w 312"/>
                    <a:gd name="T23" fmla="*/ 111 h 124"/>
                    <a:gd name="T24" fmla="*/ 96 w 312"/>
                    <a:gd name="T25" fmla="*/ 117 h 124"/>
                    <a:gd name="T26" fmla="*/ 116 w 312"/>
                    <a:gd name="T27" fmla="*/ 122 h 124"/>
                    <a:gd name="T28" fmla="*/ 137 w 312"/>
                    <a:gd name="T29" fmla="*/ 124 h 124"/>
                    <a:gd name="T30" fmla="*/ 137 w 312"/>
                    <a:gd name="T31" fmla="*/ 124 h 124"/>
                    <a:gd name="T32" fmla="*/ 158 w 312"/>
                    <a:gd name="T33" fmla="*/ 124 h 124"/>
                    <a:gd name="T34" fmla="*/ 179 w 312"/>
                    <a:gd name="T35" fmla="*/ 120 h 124"/>
                    <a:gd name="T36" fmla="*/ 197 w 312"/>
                    <a:gd name="T37" fmla="*/ 114 h 124"/>
                    <a:gd name="T38" fmla="*/ 215 w 312"/>
                    <a:gd name="T39" fmla="*/ 107 h 124"/>
                    <a:gd name="T40" fmla="*/ 231 w 312"/>
                    <a:gd name="T41" fmla="*/ 98 h 124"/>
                    <a:gd name="T42" fmla="*/ 244 w 312"/>
                    <a:gd name="T43" fmla="*/ 88 h 124"/>
                    <a:gd name="T44" fmla="*/ 257 w 312"/>
                    <a:gd name="T45" fmla="*/ 77 h 124"/>
                    <a:gd name="T46" fmla="*/ 268 w 312"/>
                    <a:gd name="T47" fmla="*/ 64 h 124"/>
                    <a:gd name="T48" fmla="*/ 288 w 312"/>
                    <a:gd name="T49" fmla="*/ 41 h 124"/>
                    <a:gd name="T50" fmla="*/ 301 w 312"/>
                    <a:gd name="T51" fmla="*/ 20 h 124"/>
                    <a:gd name="T52" fmla="*/ 309 w 312"/>
                    <a:gd name="T53" fmla="*/ 5 h 124"/>
                    <a:gd name="T54" fmla="*/ 312 w 312"/>
                    <a:gd name="T55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2" h="12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15"/>
                      </a:lnTo>
                      <a:lnTo>
                        <a:pt x="5" y="30"/>
                      </a:lnTo>
                      <a:lnTo>
                        <a:pt x="13" y="47"/>
                      </a:lnTo>
                      <a:lnTo>
                        <a:pt x="18" y="57"/>
                      </a:lnTo>
                      <a:lnTo>
                        <a:pt x="25" y="67"/>
                      </a:lnTo>
                      <a:lnTo>
                        <a:pt x="33" y="77"/>
                      </a:lnTo>
                      <a:lnTo>
                        <a:pt x="41" y="86"/>
                      </a:lnTo>
                      <a:lnTo>
                        <a:pt x="52" y="96"/>
                      </a:lnTo>
                      <a:lnTo>
                        <a:pt x="65" y="104"/>
                      </a:lnTo>
                      <a:lnTo>
                        <a:pt x="80" y="111"/>
                      </a:lnTo>
                      <a:lnTo>
                        <a:pt x="96" y="117"/>
                      </a:lnTo>
                      <a:lnTo>
                        <a:pt x="116" y="122"/>
                      </a:lnTo>
                      <a:lnTo>
                        <a:pt x="137" y="124"/>
                      </a:lnTo>
                      <a:lnTo>
                        <a:pt x="137" y="124"/>
                      </a:lnTo>
                      <a:lnTo>
                        <a:pt x="158" y="124"/>
                      </a:lnTo>
                      <a:lnTo>
                        <a:pt x="179" y="120"/>
                      </a:lnTo>
                      <a:lnTo>
                        <a:pt x="197" y="114"/>
                      </a:lnTo>
                      <a:lnTo>
                        <a:pt x="215" y="107"/>
                      </a:lnTo>
                      <a:lnTo>
                        <a:pt x="231" y="98"/>
                      </a:lnTo>
                      <a:lnTo>
                        <a:pt x="244" y="88"/>
                      </a:lnTo>
                      <a:lnTo>
                        <a:pt x="257" y="77"/>
                      </a:lnTo>
                      <a:lnTo>
                        <a:pt x="268" y="64"/>
                      </a:lnTo>
                      <a:lnTo>
                        <a:pt x="288" y="41"/>
                      </a:lnTo>
                      <a:lnTo>
                        <a:pt x="301" y="20"/>
                      </a:lnTo>
                      <a:lnTo>
                        <a:pt x="309" y="5"/>
                      </a:lnTo>
                      <a:lnTo>
                        <a:pt x="31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3" name="Freeform 335">
                  <a:extLst>
                    <a:ext uri="{FF2B5EF4-FFF2-40B4-BE49-F238E27FC236}">
                      <a16:creationId xmlns:a16="http://schemas.microsoft.com/office/drawing/2014/main" id="{B12B8EAC-DBF7-4F19-A234-C903409BA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2663" y="3186114"/>
                  <a:ext cx="185738" cy="82550"/>
                </a:xfrm>
                <a:custGeom>
                  <a:avLst/>
                  <a:gdLst>
                    <a:gd name="T0" fmla="*/ 0 w 234"/>
                    <a:gd name="T1" fmla="*/ 0 h 102"/>
                    <a:gd name="T2" fmla="*/ 0 w 234"/>
                    <a:gd name="T3" fmla="*/ 0 h 102"/>
                    <a:gd name="T4" fmla="*/ 3 w 234"/>
                    <a:gd name="T5" fmla="*/ 11 h 102"/>
                    <a:gd name="T6" fmla="*/ 7 w 234"/>
                    <a:gd name="T7" fmla="*/ 23 h 102"/>
                    <a:gd name="T8" fmla="*/ 15 w 234"/>
                    <a:gd name="T9" fmla="*/ 37 h 102"/>
                    <a:gd name="T10" fmla="*/ 24 w 234"/>
                    <a:gd name="T11" fmla="*/ 52 h 102"/>
                    <a:gd name="T12" fmla="*/ 33 w 234"/>
                    <a:gd name="T13" fmla="*/ 60 h 102"/>
                    <a:gd name="T14" fmla="*/ 41 w 234"/>
                    <a:gd name="T15" fmla="*/ 68 h 102"/>
                    <a:gd name="T16" fmla="*/ 50 w 234"/>
                    <a:gd name="T17" fmla="*/ 74 h 102"/>
                    <a:gd name="T18" fmla="*/ 63 w 234"/>
                    <a:gd name="T19" fmla="*/ 81 h 102"/>
                    <a:gd name="T20" fmla="*/ 76 w 234"/>
                    <a:gd name="T21" fmla="*/ 86 h 102"/>
                    <a:gd name="T22" fmla="*/ 91 w 234"/>
                    <a:gd name="T23" fmla="*/ 91 h 102"/>
                    <a:gd name="T24" fmla="*/ 91 w 234"/>
                    <a:gd name="T25" fmla="*/ 91 h 102"/>
                    <a:gd name="T26" fmla="*/ 122 w 234"/>
                    <a:gd name="T27" fmla="*/ 97 h 102"/>
                    <a:gd name="T28" fmla="*/ 149 w 234"/>
                    <a:gd name="T29" fmla="*/ 100 h 102"/>
                    <a:gd name="T30" fmla="*/ 174 w 234"/>
                    <a:gd name="T31" fmla="*/ 102 h 102"/>
                    <a:gd name="T32" fmla="*/ 195 w 234"/>
                    <a:gd name="T33" fmla="*/ 102 h 102"/>
                    <a:gd name="T34" fmla="*/ 211 w 234"/>
                    <a:gd name="T35" fmla="*/ 100 h 102"/>
                    <a:gd name="T36" fmla="*/ 224 w 234"/>
                    <a:gd name="T37" fmla="*/ 99 h 102"/>
                    <a:gd name="T38" fmla="*/ 234 w 234"/>
                    <a:gd name="T39" fmla="*/ 9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4" h="10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1"/>
                      </a:lnTo>
                      <a:lnTo>
                        <a:pt x="7" y="23"/>
                      </a:lnTo>
                      <a:lnTo>
                        <a:pt x="15" y="37"/>
                      </a:lnTo>
                      <a:lnTo>
                        <a:pt x="24" y="52"/>
                      </a:lnTo>
                      <a:lnTo>
                        <a:pt x="33" y="60"/>
                      </a:lnTo>
                      <a:lnTo>
                        <a:pt x="41" y="68"/>
                      </a:lnTo>
                      <a:lnTo>
                        <a:pt x="50" y="74"/>
                      </a:lnTo>
                      <a:lnTo>
                        <a:pt x="63" y="81"/>
                      </a:lnTo>
                      <a:lnTo>
                        <a:pt x="76" y="86"/>
                      </a:lnTo>
                      <a:lnTo>
                        <a:pt x="91" y="91"/>
                      </a:lnTo>
                      <a:lnTo>
                        <a:pt x="91" y="91"/>
                      </a:lnTo>
                      <a:lnTo>
                        <a:pt x="122" y="97"/>
                      </a:lnTo>
                      <a:lnTo>
                        <a:pt x="149" y="100"/>
                      </a:lnTo>
                      <a:lnTo>
                        <a:pt x="174" y="102"/>
                      </a:lnTo>
                      <a:lnTo>
                        <a:pt x="195" y="102"/>
                      </a:lnTo>
                      <a:lnTo>
                        <a:pt x="211" y="100"/>
                      </a:lnTo>
                      <a:lnTo>
                        <a:pt x="224" y="99"/>
                      </a:lnTo>
                      <a:lnTo>
                        <a:pt x="234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4" name="Freeform 336">
                  <a:extLst>
                    <a:ext uri="{FF2B5EF4-FFF2-40B4-BE49-F238E27FC236}">
                      <a16:creationId xmlns:a16="http://schemas.microsoft.com/office/drawing/2014/main" id="{0E40ACA3-FC61-44EE-9D59-B2A02F4A6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0750" y="2974976"/>
                  <a:ext cx="215900" cy="150813"/>
                </a:xfrm>
                <a:custGeom>
                  <a:avLst/>
                  <a:gdLst>
                    <a:gd name="T0" fmla="*/ 0 w 273"/>
                    <a:gd name="T1" fmla="*/ 0 h 189"/>
                    <a:gd name="T2" fmla="*/ 0 w 273"/>
                    <a:gd name="T3" fmla="*/ 0 h 189"/>
                    <a:gd name="T4" fmla="*/ 3 w 273"/>
                    <a:gd name="T5" fmla="*/ 21 h 189"/>
                    <a:gd name="T6" fmla="*/ 7 w 273"/>
                    <a:gd name="T7" fmla="*/ 40 h 189"/>
                    <a:gd name="T8" fmla="*/ 11 w 273"/>
                    <a:gd name="T9" fmla="*/ 61 h 189"/>
                    <a:gd name="T10" fmla="*/ 18 w 273"/>
                    <a:gd name="T11" fmla="*/ 86 h 189"/>
                    <a:gd name="T12" fmla="*/ 29 w 273"/>
                    <a:gd name="T13" fmla="*/ 107 h 189"/>
                    <a:gd name="T14" fmla="*/ 34 w 273"/>
                    <a:gd name="T15" fmla="*/ 118 h 189"/>
                    <a:gd name="T16" fmla="*/ 42 w 273"/>
                    <a:gd name="T17" fmla="*/ 128 h 189"/>
                    <a:gd name="T18" fmla="*/ 50 w 273"/>
                    <a:gd name="T19" fmla="*/ 136 h 189"/>
                    <a:gd name="T20" fmla="*/ 59 w 273"/>
                    <a:gd name="T21" fmla="*/ 142 h 189"/>
                    <a:gd name="T22" fmla="*/ 59 w 273"/>
                    <a:gd name="T23" fmla="*/ 142 h 189"/>
                    <a:gd name="T24" fmla="*/ 75 w 273"/>
                    <a:gd name="T25" fmla="*/ 152 h 189"/>
                    <a:gd name="T26" fmla="*/ 88 w 273"/>
                    <a:gd name="T27" fmla="*/ 160 h 189"/>
                    <a:gd name="T28" fmla="*/ 99 w 273"/>
                    <a:gd name="T29" fmla="*/ 165 h 189"/>
                    <a:gd name="T30" fmla="*/ 111 w 273"/>
                    <a:gd name="T31" fmla="*/ 167 h 189"/>
                    <a:gd name="T32" fmla="*/ 135 w 273"/>
                    <a:gd name="T33" fmla="*/ 172 h 189"/>
                    <a:gd name="T34" fmla="*/ 153 w 273"/>
                    <a:gd name="T35" fmla="*/ 175 h 189"/>
                    <a:gd name="T36" fmla="*/ 175 w 273"/>
                    <a:gd name="T37" fmla="*/ 181 h 189"/>
                    <a:gd name="T38" fmla="*/ 175 w 273"/>
                    <a:gd name="T39" fmla="*/ 181 h 189"/>
                    <a:gd name="T40" fmla="*/ 200 w 273"/>
                    <a:gd name="T41" fmla="*/ 186 h 189"/>
                    <a:gd name="T42" fmla="*/ 219 w 273"/>
                    <a:gd name="T43" fmla="*/ 189 h 189"/>
                    <a:gd name="T44" fmla="*/ 236 w 273"/>
                    <a:gd name="T45" fmla="*/ 189 h 189"/>
                    <a:gd name="T46" fmla="*/ 250 w 273"/>
                    <a:gd name="T47" fmla="*/ 188 h 189"/>
                    <a:gd name="T48" fmla="*/ 260 w 273"/>
                    <a:gd name="T49" fmla="*/ 186 h 189"/>
                    <a:gd name="T50" fmla="*/ 268 w 273"/>
                    <a:gd name="T51" fmla="*/ 185 h 189"/>
                    <a:gd name="T52" fmla="*/ 273 w 273"/>
                    <a:gd name="T53" fmla="*/ 181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73" h="18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21"/>
                      </a:lnTo>
                      <a:lnTo>
                        <a:pt x="7" y="40"/>
                      </a:lnTo>
                      <a:lnTo>
                        <a:pt x="11" y="61"/>
                      </a:lnTo>
                      <a:lnTo>
                        <a:pt x="18" y="86"/>
                      </a:lnTo>
                      <a:lnTo>
                        <a:pt x="29" y="107"/>
                      </a:lnTo>
                      <a:lnTo>
                        <a:pt x="34" y="118"/>
                      </a:lnTo>
                      <a:lnTo>
                        <a:pt x="42" y="128"/>
                      </a:lnTo>
                      <a:lnTo>
                        <a:pt x="50" y="136"/>
                      </a:lnTo>
                      <a:lnTo>
                        <a:pt x="59" y="142"/>
                      </a:lnTo>
                      <a:lnTo>
                        <a:pt x="59" y="142"/>
                      </a:lnTo>
                      <a:lnTo>
                        <a:pt x="75" y="152"/>
                      </a:lnTo>
                      <a:lnTo>
                        <a:pt x="88" y="160"/>
                      </a:lnTo>
                      <a:lnTo>
                        <a:pt x="99" y="165"/>
                      </a:lnTo>
                      <a:lnTo>
                        <a:pt x="111" y="167"/>
                      </a:lnTo>
                      <a:lnTo>
                        <a:pt x="135" y="172"/>
                      </a:lnTo>
                      <a:lnTo>
                        <a:pt x="153" y="175"/>
                      </a:lnTo>
                      <a:lnTo>
                        <a:pt x="175" y="181"/>
                      </a:lnTo>
                      <a:lnTo>
                        <a:pt x="175" y="181"/>
                      </a:lnTo>
                      <a:lnTo>
                        <a:pt x="200" y="186"/>
                      </a:lnTo>
                      <a:lnTo>
                        <a:pt x="219" y="189"/>
                      </a:lnTo>
                      <a:lnTo>
                        <a:pt x="236" y="189"/>
                      </a:lnTo>
                      <a:lnTo>
                        <a:pt x="250" y="188"/>
                      </a:lnTo>
                      <a:lnTo>
                        <a:pt x="260" y="186"/>
                      </a:lnTo>
                      <a:lnTo>
                        <a:pt x="268" y="185"/>
                      </a:lnTo>
                      <a:lnTo>
                        <a:pt x="273" y="18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5" name="Freeform 337">
                  <a:extLst>
                    <a:ext uri="{FF2B5EF4-FFF2-40B4-BE49-F238E27FC236}">
                      <a16:creationId xmlns:a16="http://schemas.microsoft.com/office/drawing/2014/main" id="{A5EF34E2-3799-4729-AC3F-0950D4AE6D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3738" y="2981326"/>
                  <a:ext cx="227013" cy="134938"/>
                </a:xfrm>
                <a:custGeom>
                  <a:avLst/>
                  <a:gdLst>
                    <a:gd name="T0" fmla="*/ 0 w 286"/>
                    <a:gd name="T1" fmla="*/ 0 h 170"/>
                    <a:gd name="T2" fmla="*/ 0 w 286"/>
                    <a:gd name="T3" fmla="*/ 0 h 170"/>
                    <a:gd name="T4" fmla="*/ 2 w 286"/>
                    <a:gd name="T5" fmla="*/ 18 h 170"/>
                    <a:gd name="T6" fmla="*/ 5 w 286"/>
                    <a:gd name="T7" fmla="*/ 36 h 170"/>
                    <a:gd name="T8" fmla="*/ 10 w 286"/>
                    <a:gd name="T9" fmla="*/ 58 h 170"/>
                    <a:gd name="T10" fmla="*/ 17 w 286"/>
                    <a:gd name="T11" fmla="*/ 81 h 170"/>
                    <a:gd name="T12" fmla="*/ 26 w 286"/>
                    <a:gd name="T13" fmla="*/ 104 h 170"/>
                    <a:gd name="T14" fmla="*/ 31 w 286"/>
                    <a:gd name="T15" fmla="*/ 114 h 170"/>
                    <a:gd name="T16" fmla="*/ 38 w 286"/>
                    <a:gd name="T17" fmla="*/ 123 h 170"/>
                    <a:gd name="T18" fmla="*/ 44 w 286"/>
                    <a:gd name="T19" fmla="*/ 130 h 170"/>
                    <a:gd name="T20" fmla="*/ 52 w 286"/>
                    <a:gd name="T21" fmla="*/ 136 h 170"/>
                    <a:gd name="T22" fmla="*/ 52 w 286"/>
                    <a:gd name="T23" fmla="*/ 136 h 170"/>
                    <a:gd name="T24" fmla="*/ 78 w 286"/>
                    <a:gd name="T25" fmla="*/ 154 h 170"/>
                    <a:gd name="T26" fmla="*/ 88 w 286"/>
                    <a:gd name="T27" fmla="*/ 161 h 170"/>
                    <a:gd name="T28" fmla="*/ 96 w 286"/>
                    <a:gd name="T29" fmla="*/ 166 h 170"/>
                    <a:gd name="T30" fmla="*/ 107 w 286"/>
                    <a:gd name="T31" fmla="*/ 169 h 170"/>
                    <a:gd name="T32" fmla="*/ 119 w 286"/>
                    <a:gd name="T33" fmla="*/ 170 h 170"/>
                    <a:gd name="T34" fmla="*/ 135 w 286"/>
                    <a:gd name="T35" fmla="*/ 170 h 170"/>
                    <a:gd name="T36" fmla="*/ 156 w 286"/>
                    <a:gd name="T37" fmla="*/ 169 h 170"/>
                    <a:gd name="T38" fmla="*/ 156 w 286"/>
                    <a:gd name="T39" fmla="*/ 169 h 170"/>
                    <a:gd name="T40" fmla="*/ 168 w 286"/>
                    <a:gd name="T41" fmla="*/ 167 h 170"/>
                    <a:gd name="T42" fmla="*/ 181 w 286"/>
                    <a:gd name="T43" fmla="*/ 164 h 170"/>
                    <a:gd name="T44" fmla="*/ 203 w 286"/>
                    <a:gd name="T45" fmla="*/ 156 h 170"/>
                    <a:gd name="T46" fmla="*/ 226 w 286"/>
                    <a:gd name="T47" fmla="*/ 145 h 170"/>
                    <a:gd name="T48" fmla="*/ 246 w 286"/>
                    <a:gd name="T49" fmla="*/ 133 h 170"/>
                    <a:gd name="T50" fmla="*/ 262 w 286"/>
                    <a:gd name="T51" fmla="*/ 122 h 170"/>
                    <a:gd name="T52" fmla="*/ 275 w 286"/>
                    <a:gd name="T53" fmla="*/ 114 h 170"/>
                    <a:gd name="T54" fmla="*/ 286 w 286"/>
                    <a:gd name="T55" fmla="*/ 104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86" h="1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5" y="36"/>
                      </a:lnTo>
                      <a:lnTo>
                        <a:pt x="10" y="58"/>
                      </a:lnTo>
                      <a:lnTo>
                        <a:pt x="17" y="81"/>
                      </a:lnTo>
                      <a:lnTo>
                        <a:pt x="26" y="104"/>
                      </a:lnTo>
                      <a:lnTo>
                        <a:pt x="31" y="114"/>
                      </a:lnTo>
                      <a:lnTo>
                        <a:pt x="38" y="123"/>
                      </a:lnTo>
                      <a:lnTo>
                        <a:pt x="44" y="130"/>
                      </a:lnTo>
                      <a:lnTo>
                        <a:pt x="52" y="136"/>
                      </a:lnTo>
                      <a:lnTo>
                        <a:pt x="52" y="136"/>
                      </a:lnTo>
                      <a:lnTo>
                        <a:pt x="78" y="154"/>
                      </a:lnTo>
                      <a:lnTo>
                        <a:pt x="88" y="161"/>
                      </a:lnTo>
                      <a:lnTo>
                        <a:pt x="96" y="166"/>
                      </a:lnTo>
                      <a:lnTo>
                        <a:pt x="107" y="169"/>
                      </a:lnTo>
                      <a:lnTo>
                        <a:pt x="119" y="170"/>
                      </a:lnTo>
                      <a:lnTo>
                        <a:pt x="135" y="170"/>
                      </a:lnTo>
                      <a:lnTo>
                        <a:pt x="156" y="169"/>
                      </a:lnTo>
                      <a:lnTo>
                        <a:pt x="156" y="169"/>
                      </a:lnTo>
                      <a:lnTo>
                        <a:pt x="168" y="167"/>
                      </a:lnTo>
                      <a:lnTo>
                        <a:pt x="181" y="164"/>
                      </a:lnTo>
                      <a:lnTo>
                        <a:pt x="203" y="156"/>
                      </a:lnTo>
                      <a:lnTo>
                        <a:pt x="226" y="145"/>
                      </a:lnTo>
                      <a:lnTo>
                        <a:pt x="246" y="133"/>
                      </a:lnTo>
                      <a:lnTo>
                        <a:pt x="262" y="122"/>
                      </a:lnTo>
                      <a:lnTo>
                        <a:pt x="275" y="114"/>
                      </a:lnTo>
                      <a:lnTo>
                        <a:pt x="286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6" name="Freeform 338">
                  <a:extLst>
                    <a:ext uri="{FF2B5EF4-FFF2-40B4-BE49-F238E27FC236}">
                      <a16:creationId xmlns:a16="http://schemas.microsoft.com/office/drawing/2014/main" id="{FA9E143C-FF9F-4A4E-8463-01C2906F81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63" y="3119439"/>
                  <a:ext cx="119063" cy="36513"/>
                </a:xfrm>
                <a:custGeom>
                  <a:avLst/>
                  <a:gdLst>
                    <a:gd name="T0" fmla="*/ 0 w 150"/>
                    <a:gd name="T1" fmla="*/ 39 h 46"/>
                    <a:gd name="T2" fmla="*/ 0 w 150"/>
                    <a:gd name="T3" fmla="*/ 39 h 46"/>
                    <a:gd name="T4" fmla="*/ 12 w 150"/>
                    <a:gd name="T5" fmla="*/ 43 h 46"/>
                    <a:gd name="T6" fmla="*/ 30 w 150"/>
                    <a:gd name="T7" fmla="*/ 44 h 46"/>
                    <a:gd name="T8" fmla="*/ 59 w 150"/>
                    <a:gd name="T9" fmla="*/ 46 h 46"/>
                    <a:gd name="T10" fmla="*/ 59 w 150"/>
                    <a:gd name="T11" fmla="*/ 46 h 46"/>
                    <a:gd name="T12" fmla="*/ 67 w 150"/>
                    <a:gd name="T13" fmla="*/ 46 h 46"/>
                    <a:gd name="T14" fmla="*/ 77 w 150"/>
                    <a:gd name="T15" fmla="*/ 44 h 46"/>
                    <a:gd name="T16" fmla="*/ 93 w 150"/>
                    <a:gd name="T17" fmla="*/ 39 h 46"/>
                    <a:gd name="T18" fmla="*/ 108 w 150"/>
                    <a:gd name="T19" fmla="*/ 31 h 46"/>
                    <a:gd name="T20" fmla="*/ 122 w 150"/>
                    <a:gd name="T21" fmla="*/ 23 h 46"/>
                    <a:gd name="T22" fmla="*/ 134 w 150"/>
                    <a:gd name="T23" fmla="*/ 15 h 46"/>
                    <a:gd name="T24" fmla="*/ 142 w 150"/>
                    <a:gd name="T25" fmla="*/ 7 h 46"/>
                    <a:gd name="T26" fmla="*/ 150 w 150"/>
                    <a:gd name="T2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0" h="46">
                      <a:moveTo>
                        <a:pt x="0" y="39"/>
                      </a:moveTo>
                      <a:lnTo>
                        <a:pt x="0" y="39"/>
                      </a:lnTo>
                      <a:lnTo>
                        <a:pt x="12" y="43"/>
                      </a:lnTo>
                      <a:lnTo>
                        <a:pt x="30" y="44"/>
                      </a:lnTo>
                      <a:lnTo>
                        <a:pt x="59" y="46"/>
                      </a:lnTo>
                      <a:lnTo>
                        <a:pt x="59" y="46"/>
                      </a:lnTo>
                      <a:lnTo>
                        <a:pt x="67" y="46"/>
                      </a:lnTo>
                      <a:lnTo>
                        <a:pt x="77" y="44"/>
                      </a:lnTo>
                      <a:lnTo>
                        <a:pt x="93" y="39"/>
                      </a:lnTo>
                      <a:lnTo>
                        <a:pt x="108" y="31"/>
                      </a:lnTo>
                      <a:lnTo>
                        <a:pt x="122" y="23"/>
                      </a:lnTo>
                      <a:lnTo>
                        <a:pt x="134" y="15"/>
                      </a:lnTo>
                      <a:lnTo>
                        <a:pt x="142" y="7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7" name="Freeform 339">
                  <a:extLst>
                    <a:ext uri="{FF2B5EF4-FFF2-40B4-BE49-F238E27FC236}">
                      <a16:creationId xmlns:a16="http://schemas.microsoft.com/office/drawing/2014/main" id="{35091C43-9F7E-4B31-B6F2-769E9712B3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7225" y="2882901"/>
                  <a:ext cx="212725" cy="101600"/>
                </a:xfrm>
                <a:custGeom>
                  <a:avLst/>
                  <a:gdLst>
                    <a:gd name="T0" fmla="*/ 0 w 266"/>
                    <a:gd name="T1" fmla="*/ 0 h 128"/>
                    <a:gd name="T2" fmla="*/ 0 w 266"/>
                    <a:gd name="T3" fmla="*/ 0 h 128"/>
                    <a:gd name="T4" fmla="*/ 1 w 266"/>
                    <a:gd name="T5" fmla="*/ 13 h 128"/>
                    <a:gd name="T6" fmla="*/ 3 w 266"/>
                    <a:gd name="T7" fmla="*/ 26 h 128"/>
                    <a:gd name="T8" fmla="*/ 8 w 266"/>
                    <a:gd name="T9" fmla="*/ 42 h 128"/>
                    <a:gd name="T10" fmla="*/ 14 w 266"/>
                    <a:gd name="T11" fmla="*/ 58 h 128"/>
                    <a:gd name="T12" fmla="*/ 24 w 266"/>
                    <a:gd name="T13" fmla="*/ 76 h 128"/>
                    <a:gd name="T14" fmla="*/ 32 w 266"/>
                    <a:gd name="T15" fmla="*/ 84 h 128"/>
                    <a:gd name="T16" fmla="*/ 39 w 266"/>
                    <a:gd name="T17" fmla="*/ 91 h 128"/>
                    <a:gd name="T18" fmla="*/ 49 w 266"/>
                    <a:gd name="T19" fmla="*/ 97 h 128"/>
                    <a:gd name="T20" fmla="*/ 58 w 266"/>
                    <a:gd name="T21" fmla="*/ 104 h 128"/>
                    <a:gd name="T22" fmla="*/ 58 w 266"/>
                    <a:gd name="T23" fmla="*/ 104 h 128"/>
                    <a:gd name="T24" fmla="*/ 92 w 266"/>
                    <a:gd name="T25" fmla="*/ 120 h 128"/>
                    <a:gd name="T26" fmla="*/ 105 w 266"/>
                    <a:gd name="T27" fmla="*/ 125 h 128"/>
                    <a:gd name="T28" fmla="*/ 117 w 266"/>
                    <a:gd name="T29" fmla="*/ 128 h 128"/>
                    <a:gd name="T30" fmla="*/ 128 w 266"/>
                    <a:gd name="T31" fmla="*/ 128 h 128"/>
                    <a:gd name="T32" fmla="*/ 141 w 266"/>
                    <a:gd name="T33" fmla="*/ 126 h 128"/>
                    <a:gd name="T34" fmla="*/ 156 w 266"/>
                    <a:gd name="T35" fmla="*/ 123 h 128"/>
                    <a:gd name="T36" fmla="*/ 175 w 266"/>
                    <a:gd name="T37" fmla="*/ 117 h 128"/>
                    <a:gd name="T38" fmla="*/ 175 w 266"/>
                    <a:gd name="T39" fmla="*/ 117 h 128"/>
                    <a:gd name="T40" fmla="*/ 196 w 266"/>
                    <a:gd name="T41" fmla="*/ 108 h 128"/>
                    <a:gd name="T42" fmla="*/ 214 w 266"/>
                    <a:gd name="T43" fmla="*/ 99 h 128"/>
                    <a:gd name="T44" fmla="*/ 229 w 266"/>
                    <a:gd name="T45" fmla="*/ 87 h 128"/>
                    <a:gd name="T46" fmla="*/ 242 w 266"/>
                    <a:gd name="T47" fmla="*/ 76 h 128"/>
                    <a:gd name="T48" fmla="*/ 260 w 266"/>
                    <a:gd name="T49" fmla="*/ 60 h 128"/>
                    <a:gd name="T50" fmla="*/ 266 w 266"/>
                    <a:gd name="T51" fmla="*/ 5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66" h="1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3"/>
                      </a:lnTo>
                      <a:lnTo>
                        <a:pt x="3" y="26"/>
                      </a:lnTo>
                      <a:lnTo>
                        <a:pt x="8" y="42"/>
                      </a:lnTo>
                      <a:lnTo>
                        <a:pt x="14" y="58"/>
                      </a:lnTo>
                      <a:lnTo>
                        <a:pt x="24" y="76"/>
                      </a:lnTo>
                      <a:lnTo>
                        <a:pt x="32" y="84"/>
                      </a:lnTo>
                      <a:lnTo>
                        <a:pt x="39" y="91"/>
                      </a:lnTo>
                      <a:lnTo>
                        <a:pt x="49" y="97"/>
                      </a:lnTo>
                      <a:lnTo>
                        <a:pt x="58" y="104"/>
                      </a:lnTo>
                      <a:lnTo>
                        <a:pt x="58" y="104"/>
                      </a:lnTo>
                      <a:lnTo>
                        <a:pt x="92" y="120"/>
                      </a:lnTo>
                      <a:lnTo>
                        <a:pt x="105" y="125"/>
                      </a:lnTo>
                      <a:lnTo>
                        <a:pt x="117" y="128"/>
                      </a:lnTo>
                      <a:lnTo>
                        <a:pt x="128" y="128"/>
                      </a:lnTo>
                      <a:lnTo>
                        <a:pt x="141" y="126"/>
                      </a:lnTo>
                      <a:lnTo>
                        <a:pt x="156" y="123"/>
                      </a:lnTo>
                      <a:lnTo>
                        <a:pt x="175" y="117"/>
                      </a:lnTo>
                      <a:lnTo>
                        <a:pt x="175" y="117"/>
                      </a:lnTo>
                      <a:lnTo>
                        <a:pt x="196" y="108"/>
                      </a:lnTo>
                      <a:lnTo>
                        <a:pt x="214" y="99"/>
                      </a:lnTo>
                      <a:lnTo>
                        <a:pt x="229" y="87"/>
                      </a:lnTo>
                      <a:lnTo>
                        <a:pt x="242" y="76"/>
                      </a:lnTo>
                      <a:lnTo>
                        <a:pt x="260" y="60"/>
                      </a:lnTo>
                      <a:lnTo>
                        <a:pt x="266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8" name="Freeform 340">
                  <a:extLst>
                    <a:ext uri="{FF2B5EF4-FFF2-40B4-BE49-F238E27FC236}">
                      <a16:creationId xmlns:a16="http://schemas.microsoft.com/office/drawing/2014/main" id="{A514007D-0BD1-475A-B9E3-4A1865BF9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838" y="2862264"/>
                  <a:ext cx="227013" cy="111125"/>
                </a:xfrm>
                <a:custGeom>
                  <a:avLst/>
                  <a:gdLst>
                    <a:gd name="T0" fmla="*/ 0 w 286"/>
                    <a:gd name="T1" fmla="*/ 0 h 141"/>
                    <a:gd name="T2" fmla="*/ 0 w 286"/>
                    <a:gd name="T3" fmla="*/ 0 h 141"/>
                    <a:gd name="T4" fmla="*/ 2 w 286"/>
                    <a:gd name="T5" fmla="*/ 14 h 141"/>
                    <a:gd name="T6" fmla="*/ 5 w 286"/>
                    <a:gd name="T7" fmla="*/ 30 h 141"/>
                    <a:gd name="T8" fmla="*/ 10 w 286"/>
                    <a:gd name="T9" fmla="*/ 48 h 141"/>
                    <a:gd name="T10" fmla="*/ 16 w 286"/>
                    <a:gd name="T11" fmla="*/ 68 h 141"/>
                    <a:gd name="T12" fmla="*/ 26 w 286"/>
                    <a:gd name="T13" fmla="*/ 87 h 141"/>
                    <a:gd name="T14" fmla="*/ 31 w 286"/>
                    <a:gd name="T15" fmla="*/ 97 h 141"/>
                    <a:gd name="T16" fmla="*/ 38 w 286"/>
                    <a:gd name="T17" fmla="*/ 105 h 141"/>
                    <a:gd name="T18" fmla="*/ 44 w 286"/>
                    <a:gd name="T19" fmla="*/ 112 h 141"/>
                    <a:gd name="T20" fmla="*/ 52 w 286"/>
                    <a:gd name="T21" fmla="*/ 117 h 141"/>
                    <a:gd name="T22" fmla="*/ 52 w 286"/>
                    <a:gd name="T23" fmla="*/ 117 h 141"/>
                    <a:gd name="T24" fmla="*/ 68 w 286"/>
                    <a:gd name="T25" fmla="*/ 125 h 141"/>
                    <a:gd name="T26" fmla="*/ 86 w 286"/>
                    <a:gd name="T27" fmla="*/ 131 h 141"/>
                    <a:gd name="T28" fmla="*/ 102 w 286"/>
                    <a:gd name="T29" fmla="*/ 136 h 141"/>
                    <a:gd name="T30" fmla="*/ 120 w 286"/>
                    <a:gd name="T31" fmla="*/ 139 h 141"/>
                    <a:gd name="T32" fmla="*/ 138 w 286"/>
                    <a:gd name="T33" fmla="*/ 141 h 141"/>
                    <a:gd name="T34" fmla="*/ 158 w 286"/>
                    <a:gd name="T35" fmla="*/ 141 h 141"/>
                    <a:gd name="T36" fmla="*/ 176 w 286"/>
                    <a:gd name="T37" fmla="*/ 139 h 141"/>
                    <a:gd name="T38" fmla="*/ 195 w 286"/>
                    <a:gd name="T39" fmla="*/ 136 h 141"/>
                    <a:gd name="T40" fmla="*/ 195 w 286"/>
                    <a:gd name="T41" fmla="*/ 136 h 141"/>
                    <a:gd name="T42" fmla="*/ 213 w 286"/>
                    <a:gd name="T43" fmla="*/ 131 h 141"/>
                    <a:gd name="T44" fmla="*/ 231 w 286"/>
                    <a:gd name="T45" fmla="*/ 126 h 141"/>
                    <a:gd name="T46" fmla="*/ 245 w 286"/>
                    <a:gd name="T47" fmla="*/ 120 h 141"/>
                    <a:gd name="T48" fmla="*/ 260 w 286"/>
                    <a:gd name="T49" fmla="*/ 113 h 141"/>
                    <a:gd name="T50" fmla="*/ 279 w 286"/>
                    <a:gd name="T51" fmla="*/ 102 h 141"/>
                    <a:gd name="T52" fmla="*/ 286 w 286"/>
                    <a:gd name="T53" fmla="*/ 97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86" h="1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4"/>
                      </a:lnTo>
                      <a:lnTo>
                        <a:pt x="5" y="30"/>
                      </a:lnTo>
                      <a:lnTo>
                        <a:pt x="10" y="48"/>
                      </a:lnTo>
                      <a:lnTo>
                        <a:pt x="16" y="68"/>
                      </a:lnTo>
                      <a:lnTo>
                        <a:pt x="26" y="87"/>
                      </a:lnTo>
                      <a:lnTo>
                        <a:pt x="31" y="97"/>
                      </a:lnTo>
                      <a:lnTo>
                        <a:pt x="38" y="105"/>
                      </a:lnTo>
                      <a:lnTo>
                        <a:pt x="44" y="112"/>
                      </a:lnTo>
                      <a:lnTo>
                        <a:pt x="52" y="117"/>
                      </a:lnTo>
                      <a:lnTo>
                        <a:pt x="52" y="117"/>
                      </a:lnTo>
                      <a:lnTo>
                        <a:pt x="68" y="125"/>
                      </a:lnTo>
                      <a:lnTo>
                        <a:pt x="86" y="131"/>
                      </a:lnTo>
                      <a:lnTo>
                        <a:pt x="102" y="136"/>
                      </a:lnTo>
                      <a:lnTo>
                        <a:pt x="120" y="139"/>
                      </a:lnTo>
                      <a:lnTo>
                        <a:pt x="138" y="141"/>
                      </a:lnTo>
                      <a:lnTo>
                        <a:pt x="158" y="141"/>
                      </a:lnTo>
                      <a:lnTo>
                        <a:pt x="176" y="139"/>
                      </a:lnTo>
                      <a:lnTo>
                        <a:pt x="195" y="136"/>
                      </a:lnTo>
                      <a:lnTo>
                        <a:pt x="195" y="136"/>
                      </a:lnTo>
                      <a:lnTo>
                        <a:pt x="213" y="131"/>
                      </a:lnTo>
                      <a:lnTo>
                        <a:pt x="231" y="126"/>
                      </a:lnTo>
                      <a:lnTo>
                        <a:pt x="245" y="120"/>
                      </a:lnTo>
                      <a:lnTo>
                        <a:pt x="260" y="113"/>
                      </a:lnTo>
                      <a:lnTo>
                        <a:pt x="279" y="102"/>
                      </a:lnTo>
                      <a:lnTo>
                        <a:pt x="286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39" name="Freeform 341">
                  <a:extLst>
                    <a:ext uri="{FF2B5EF4-FFF2-40B4-BE49-F238E27FC236}">
                      <a16:creationId xmlns:a16="http://schemas.microsoft.com/office/drawing/2014/main" id="{C9837EDB-E6FC-40EF-956C-BCF5477271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2163" y="2733676"/>
                  <a:ext cx="215900" cy="115888"/>
                </a:xfrm>
                <a:custGeom>
                  <a:avLst/>
                  <a:gdLst>
                    <a:gd name="T0" fmla="*/ 6 w 273"/>
                    <a:gd name="T1" fmla="*/ 0 h 146"/>
                    <a:gd name="T2" fmla="*/ 6 w 273"/>
                    <a:gd name="T3" fmla="*/ 0 h 146"/>
                    <a:gd name="T4" fmla="*/ 3 w 273"/>
                    <a:gd name="T5" fmla="*/ 17 h 146"/>
                    <a:gd name="T6" fmla="*/ 1 w 273"/>
                    <a:gd name="T7" fmla="*/ 33 h 146"/>
                    <a:gd name="T8" fmla="*/ 0 w 273"/>
                    <a:gd name="T9" fmla="*/ 54 h 146"/>
                    <a:gd name="T10" fmla="*/ 1 w 273"/>
                    <a:gd name="T11" fmla="*/ 75 h 146"/>
                    <a:gd name="T12" fmla="*/ 5 w 273"/>
                    <a:gd name="T13" fmla="*/ 86 h 146"/>
                    <a:gd name="T14" fmla="*/ 8 w 273"/>
                    <a:gd name="T15" fmla="*/ 96 h 146"/>
                    <a:gd name="T16" fmla="*/ 11 w 273"/>
                    <a:gd name="T17" fmla="*/ 106 h 146"/>
                    <a:gd name="T18" fmla="*/ 18 w 273"/>
                    <a:gd name="T19" fmla="*/ 116 h 146"/>
                    <a:gd name="T20" fmla="*/ 24 w 273"/>
                    <a:gd name="T21" fmla="*/ 124 h 146"/>
                    <a:gd name="T22" fmla="*/ 32 w 273"/>
                    <a:gd name="T23" fmla="*/ 130 h 146"/>
                    <a:gd name="T24" fmla="*/ 32 w 273"/>
                    <a:gd name="T25" fmla="*/ 130 h 146"/>
                    <a:gd name="T26" fmla="*/ 42 w 273"/>
                    <a:gd name="T27" fmla="*/ 135 h 146"/>
                    <a:gd name="T28" fmla="*/ 52 w 273"/>
                    <a:gd name="T29" fmla="*/ 140 h 146"/>
                    <a:gd name="T30" fmla="*/ 63 w 273"/>
                    <a:gd name="T31" fmla="*/ 143 h 146"/>
                    <a:gd name="T32" fmla="*/ 74 w 273"/>
                    <a:gd name="T33" fmla="*/ 145 h 146"/>
                    <a:gd name="T34" fmla="*/ 99 w 273"/>
                    <a:gd name="T35" fmla="*/ 146 h 146"/>
                    <a:gd name="T36" fmla="*/ 122 w 273"/>
                    <a:gd name="T37" fmla="*/ 145 h 146"/>
                    <a:gd name="T38" fmla="*/ 146 w 273"/>
                    <a:gd name="T39" fmla="*/ 142 h 146"/>
                    <a:gd name="T40" fmla="*/ 167 w 273"/>
                    <a:gd name="T41" fmla="*/ 137 h 146"/>
                    <a:gd name="T42" fmla="*/ 185 w 273"/>
                    <a:gd name="T43" fmla="*/ 130 h 146"/>
                    <a:gd name="T44" fmla="*/ 201 w 273"/>
                    <a:gd name="T45" fmla="*/ 124 h 146"/>
                    <a:gd name="T46" fmla="*/ 201 w 273"/>
                    <a:gd name="T47" fmla="*/ 124 h 146"/>
                    <a:gd name="T48" fmla="*/ 214 w 273"/>
                    <a:gd name="T49" fmla="*/ 116 h 146"/>
                    <a:gd name="T50" fmla="*/ 227 w 273"/>
                    <a:gd name="T51" fmla="*/ 107 h 146"/>
                    <a:gd name="T52" fmla="*/ 240 w 273"/>
                    <a:gd name="T53" fmla="*/ 96 h 146"/>
                    <a:gd name="T54" fmla="*/ 250 w 273"/>
                    <a:gd name="T55" fmla="*/ 85 h 146"/>
                    <a:gd name="T56" fmla="*/ 266 w 273"/>
                    <a:gd name="T57" fmla="*/ 67 h 146"/>
                    <a:gd name="T58" fmla="*/ 273 w 273"/>
                    <a:gd name="T59" fmla="*/ 59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3" h="146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17"/>
                      </a:lnTo>
                      <a:lnTo>
                        <a:pt x="1" y="33"/>
                      </a:lnTo>
                      <a:lnTo>
                        <a:pt x="0" y="54"/>
                      </a:lnTo>
                      <a:lnTo>
                        <a:pt x="1" y="75"/>
                      </a:lnTo>
                      <a:lnTo>
                        <a:pt x="5" y="86"/>
                      </a:lnTo>
                      <a:lnTo>
                        <a:pt x="8" y="96"/>
                      </a:lnTo>
                      <a:lnTo>
                        <a:pt x="11" y="106"/>
                      </a:lnTo>
                      <a:lnTo>
                        <a:pt x="18" y="116"/>
                      </a:lnTo>
                      <a:lnTo>
                        <a:pt x="24" y="124"/>
                      </a:lnTo>
                      <a:lnTo>
                        <a:pt x="32" y="130"/>
                      </a:lnTo>
                      <a:lnTo>
                        <a:pt x="32" y="130"/>
                      </a:lnTo>
                      <a:lnTo>
                        <a:pt x="42" y="135"/>
                      </a:lnTo>
                      <a:lnTo>
                        <a:pt x="52" y="140"/>
                      </a:lnTo>
                      <a:lnTo>
                        <a:pt x="63" y="143"/>
                      </a:lnTo>
                      <a:lnTo>
                        <a:pt x="74" y="145"/>
                      </a:lnTo>
                      <a:lnTo>
                        <a:pt x="99" y="146"/>
                      </a:lnTo>
                      <a:lnTo>
                        <a:pt x="122" y="145"/>
                      </a:lnTo>
                      <a:lnTo>
                        <a:pt x="146" y="142"/>
                      </a:lnTo>
                      <a:lnTo>
                        <a:pt x="167" y="137"/>
                      </a:lnTo>
                      <a:lnTo>
                        <a:pt x="185" y="130"/>
                      </a:lnTo>
                      <a:lnTo>
                        <a:pt x="201" y="124"/>
                      </a:lnTo>
                      <a:lnTo>
                        <a:pt x="201" y="124"/>
                      </a:lnTo>
                      <a:lnTo>
                        <a:pt x="214" y="116"/>
                      </a:lnTo>
                      <a:lnTo>
                        <a:pt x="227" y="107"/>
                      </a:lnTo>
                      <a:lnTo>
                        <a:pt x="240" y="96"/>
                      </a:lnTo>
                      <a:lnTo>
                        <a:pt x="250" y="85"/>
                      </a:lnTo>
                      <a:lnTo>
                        <a:pt x="266" y="67"/>
                      </a:lnTo>
                      <a:lnTo>
                        <a:pt x="273" y="5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0" name="Freeform 342">
                  <a:extLst>
                    <a:ext uri="{FF2B5EF4-FFF2-40B4-BE49-F238E27FC236}">
                      <a16:creationId xmlns:a16="http://schemas.microsoft.com/office/drawing/2014/main" id="{D6DE2CD9-1902-4C63-BD23-E16B085B30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4675" y="2774951"/>
                  <a:ext cx="217488" cy="103188"/>
                </a:xfrm>
                <a:custGeom>
                  <a:avLst/>
                  <a:gdLst>
                    <a:gd name="T0" fmla="*/ 0 w 273"/>
                    <a:gd name="T1" fmla="*/ 0 h 132"/>
                    <a:gd name="T2" fmla="*/ 0 w 273"/>
                    <a:gd name="T3" fmla="*/ 0 h 132"/>
                    <a:gd name="T4" fmla="*/ 3 w 273"/>
                    <a:gd name="T5" fmla="*/ 21 h 132"/>
                    <a:gd name="T6" fmla="*/ 5 w 273"/>
                    <a:gd name="T7" fmla="*/ 38 h 132"/>
                    <a:gd name="T8" fmla="*/ 10 w 273"/>
                    <a:gd name="T9" fmla="*/ 57 h 132"/>
                    <a:gd name="T10" fmla="*/ 16 w 273"/>
                    <a:gd name="T11" fmla="*/ 78 h 132"/>
                    <a:gd name="T12" fmla="*/ 24 w 273"/>
                    <a:gd name="T13" fmla="*/ 98 h 132"/>
                    <a:gd name="T14" fmla="*/ 31 w 273"/>
                    <a:gd name="T15" fmla="*/ 106 h 132"/>
                    <a:gd name="T16" fmla="*/ 37 w 273"/>
                    <a:gd name="T17" fmla="*/ 112 h 132"/>
                    <a:gd name="T18" fmla="*/ 44 w 273"/>
                    <a:gd name="T19" fmla="*/ 119 h 132"/>
                    <a:gd name="T20" fmla="*/ 52 w 273"/>
                    <a:gd name="T21" fmla="*/ 124 h 132"/>
                    <a:gd name="T22" fmla="*/ 52 w 273"/>
                    <a:gd name="T23" fmla="*/ 124 h 132"/>
                    <a:gd name="T24" fmla="*/ 60 w 273"/>
                    <a:gd name="T25" fmla="*/ 127 h 132"/>
                    <a:gd name="T26" fmla="*/ 70 w 273"/>
                    <a:gd name="T27" fmla="*/ 129 h 132"/>
                    <a:gd name="T28" fmla="*/ 91 w 273"/>
                    <a:gd name="T29" fmla="*/ 132 h 132"/>
                    <a:gd name="T30" fmla="*/ 112 w 273"/>
                    <a:gd name="T31" fmla="*/ 130 h 132"/>
                    <a:gd name="T32" fmla="*/ 135 w 273"/>
                    <a:gd name="T33" fmla="*/ 125 h 132"/>
                    <a:gd name="T34" fmla="*/ 156 w 273"/>
                    <a:gd name="T35" fmla="*/ 119 h 132"/>
                    <a:gd name="T36" fmla="*/ 177 w 273"/>
                    <a:gd name="T37" fmla="*/ 111 h 132"/>
                    <a:gd name="T38" fmla="*/ 196 w 273"/>
                    <a:gd name="T39" fmla="*/ 101 h 132"/>
                    <a:gd name="T40" fmla="*/ 214 w 273"/>
                    <a:gd name="T41" fmla="*/ 91 h 132"/>
                    <a:gd name="T42" fmla="*/ 214 w 273"/>
                    <a:gd name="T43" fmla="*/ 91 h 132"/>
                    <a:gd name="T44" fmla="*/ 260 w 273"/>
                    <a:gd name="T45" fmla="*/ 62 h 132"/>
                    <a:gd name="T46" fmla="*/ 273 w 273"/>
                    <a:gd name="T47" fmla="*/ 52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73" h="1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21"/>
                      </a:lnTo>
                      <a:lnTo>
                        <a:pt x="5" y="38"/>
                      </a:lnTo>
                      <a:lnTo>
                        <a:pt x="10" y="57"/>
                      </a:lnTo>
                      <a:lnTo>
                        <a:pt x="16" y="78"/>
                      </a:lnTo>
                      <a:lnTo>
                        <a:pt x="24" y="98"/>
                      </a:lnTo>
                      <a:lnTo>
                        <a:pt x="31" y="106"/>
                      </a:lnTo>
                      <a:lnTo>
                        <a:pt x="37" y="112"/>
                      </a:lnTo>
                      <a:lnTo>
                        <a:pt x="44" y="119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60" y="127"/>
                      </a:lnTo>
                      <a:lnTo>
                        <a:pt x="70" y="129"/>
                      </a:lnTo>
                      <a:lnTo>
                        <a:pt x="91" y="132"/>
                      </a:lnTo>
                      <a:lnTo>
                        <a:pt x="112" y="130"/>
                      </a:lnTo>
                      <a:lnTo>
                        <a:pt x="135" y="125"/>
                      </a:lnTo>
                      <a:lnTo>
                        <a:pt x="156" y="119"/>
                      </a:lnTo>
                      <a:lnTo>
                        <a:pt x="177" y="111"/>
                      </a:lnTo>
                      <a:lnTo>
                        <a:pt x="196" y="101"/>
                      </a:lnTo>
                      <a:lnTo>
                        <a:pt x="214" y="91"/>
                      </a:lnTo>
                      <a:lnTo>
                        <a:pt x="214" y="91"/>
                      </a:lnTo>
                      <a:lnTo>
                        <a:pt x="260" y="62"/>
                      </a:lnTo>
                      <a:lnTo>
                        <a:pt x="273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1" name="Freeform 343">
                  <a:extLst>
                    <a:ext uri="{FF2B5EF4-FFF2-40B4-BE49-F238E27FC236}">
                      <a16:creationId xmlns:a16="http://schemas.microsoft.com/office/drawing/2014/main" id="{FE105AD6-7657-4AA9-A98D-D200E49AA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2763" y="2841626"/>
                  <a:ext cx="73025" cy="41275"/>
                </a:xfrm>
                <a:custGeom>
                  <a:avLst/>
                  <a:gdLst>
                    <a:gd name="T0" fmla="*/ 0 w 91"/>
                    <a:gd name="T1" fmla="*/ 52 h 52"/>
                    <a:gd name="T2" fmla="*/ 0 w 91"/>
                    <a:gd name="T3" fmla="*/ 52 h 52"/>
                    <a:gd name="T4" fmla="*/ 19 w 91"/>
                    <a:gd name="T5" fmla="*/ 44 h 52"/>
                    <a:gd name="T6" fmla="*/ 52 w 91"/>
                    <a:gd name="T7" fmla="*/ 26 h 52"/>
                    <a:gd name="T8" fmla="*/ 52 w 91"/>
                    <a:gd name="T9" fmla="*/ 26 h 52"/>
                    <a:gd name="T10" fmla="*/ 67 w 91"/>
                    <a:gd name="T11" fmla="*/ 18 h 52"/>
                    <a:gd name="T12" fmla="*/ 80 w 91"/>
                    <a:gd name="T13" fmla="*/ 8 h 52"/>
                    <a:gd name="T14" fmla="*/ 91 w 91"/>
                    <a:gd name="T1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1" h="52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9" y="44"/>
                      </a:lnTo>
                      <a:lnTo>
                        <a:pt x="52" y="26"/>
                      </a:lnTo>
                      <a:lnTo>
                        <a:pt x="52" y="26"/>
                      </a:lnTo>
                      <a:lnTo>
                        <a:pt x="67" y="18"/>
                      </a:lnTo>
                      <a:lnTo>
                        <a:pt x="80" y="8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2" name="Freeform 344">
                  <a:extLst>
                    <a:ext uri="{FF2B5EF4-FFF2-40B4-BE49-F238E27FC236}">
                      <a16:creationId xmlns:a16="http://schemas.microsoft.com/office/drawing/2014/main" id="{855598ED-ED6D-4A86-8879-22B3C89057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0550" y="2928939"/>
                  <a:ext cx="82550" cy="52388"/>
                </a:xfrm>
                <a:custGeom>
                  <a:avLst/>
                  <a:gdLst>
                    <a:gd name="T0" fmla="*/ 0 w 104"/>
                    <a:gd name="T1" fmla="*/ 65 h 65"/>
                    <a:gd name="T2" fmla="*/ 0 w 104"/>
                    <a:gd name="T3" fmla="*/ 65 h 65"/>
                    <a:gd name="T4" fmla="*/ 5 w 104"/>
                    <a:gd name="T5" fmla="*/ 65 h 65"/>
                    <a:gd name="T6" fmla="*/ 18 w 104"/>
                    <a:gd name="T7" fmla="*/ 65 h 65"/>
                    <a:gd name="T8" fmla="*/ 26 w 104"/>
                    <a:gd name="T9" fmla="*/ 62 h 65"/>
                    <a:gd name="T10" fmla="*/ 36 w 104"/>
                    <a:gd name="T11" fmla="*/ 59 h 65"/>
                    <a:gd name="T12" fmla="*/ 48 w 104"/>
                    <a:gd name="T13" fmla="*/ 54 h 65"/>
                    <a:gd name="T14" fmla="*/ 59 w 104"/>
                    <a:gd name="T15" fmla="*/ 46 h 65"/>
                    <a:gd name="T16" fmla="*/ 59 w 104"/>
                    <a:gd name="T17" fmla="*/ 46 h 65"/>
                    <a:gd name="T18" fmla="*/ 80 w 104"/>
                    <a:gd name="T19" fmla="*/ 28 h 65"/>
                    <a:gd name="T20" fmla="*/ 95 w 104"/>
                    <a:gd name="T21" fmla="*/ 13 h 65"/>
                    <a:gd name="T22" fmla="*/ 101 w 104"/>
                    <a:gd name="T23" fmla="*/ 3 h 65"/>
                    <a:gd name="T24" fmla="*/ 104 w 104"/>
                    <a:gd name="T25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" h="65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5" y="65"/>
                      </a:lnTo>
                      <a:lnTo>
                        <a:pt x="18" y="65"/>
                      </a:lnTo>
                      <a:lnTo>
                        <a:pt x="26" y="62"/>
                      </a:lnTo>
                      <a:lnTo>
                        <a:pt x="36" y="59"/>
                      </a:lnTo>
                      <a:lnTo>
                        <a:pt x="48" y="54"/>
                      </a:lnTo>
                      <a:lnTo>
                        <a:pt x="59" y="46"/>
                      </a:lnTo>
                      <a:lnTo>
                        <a:pt x="59" y="46"/>
                      </a:lnTo>
                      <a:lnTo>
                        <a:pt x="80" y="28"/>
                      </a:lnTo>
                      <a:lnTo>
                        <a:pt x="95" y="13"/>
                      </a:lnTo>
                      <a:lnTo>
                        <a:pt x="101" y="3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3" name="Freeform 345">
                  <a:extLst>
                    <a:ext uri="{FF2B5EF4-FFF2-40B4-BE49-F238E27FC236}">
                      <a16:creationId xmlns:a16="http://schemas.microsoft.com/office/drawing/2014/main" id="{90EC4685-4CFF-403E-BFF1-BA0B189FFD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8475" y="2697164"/>
                  <a:ext cx="231775" cy="84138"/>
                </a:xfrm>
                <a:custGeom>
                  <a:avLst/>
                  <a:gdLst>
                    <a:gd name="T0" fmla="*/ 0 w 292"/>
                    <a:gd name="T1" fmla="*/ 6 h 105"/>
                    <a:gd name="T2" fmla="*/ 0 w 292"/>
                    <a:gd name="T3" fmla="*/ 6 h 105"/>
                    <a:gd name="T4" fmla="*/ 8 w 292"/>
                    <a:gd name="T5" fmla="*/ 19 h 105"/>
                    <a:gd name="T6" fmla="*/ 19 w 292"/>
                    <a:gd name="T7" fmla="*/ 34 h 105"/>
                    <a:gd name="T8" fmla="*/ 34 w 292"/>
                    <a:gd name="T9" fmla="*/ 50 h 105"/>
                    <a:gd name="T10" fmla="*/ 53 w 292"/>
                    <a:gd name="T11" fmla="*/ 66 h 105"/>
                    <a:gd name="T12" fmla="*/ 64 w 292"/>
                    <a:gd name="T13" fmla="*/ 75 h 105"/>
                    <a:gd name="T14" fmla="*/ 77 w 292"/>
                    <a:gd name="T15" fmla="*/ 83 h 105"/>
                    <a:gd name="T16" fmla="*/ 92 w 292"/>
                    <a:gd name="T17" fmla="*/ 89 h 105"/>
                    <a:gd name="T18" fmla="*/ 108 w 292"/>
                    <a:gd name="T19" fmla="*/ 96 h 105"/>
                    <a:gd name="T20" fmla="*/ 125 w 292"/>
                    <a:gd name="T21" fmla="*/ 100 h 105"/>
                    <a:gd name="T22" fmla="*/ 142 w 292"/>
                    <a:gd name="T23" fmla="*/ 104 h 105"/>
                    <a:gd name="T24" fmla="*/ 142 w 292"/>
                    <a:gd name="T25" fmla="*/ 104 h 105"/>
                    <a:gd name="T26" fmla="*/ 160 w 292"/>
                    <a:gd name="T27" fmla="*/ 105 h 105"/>
                    <a:gd name="T28" fmla="*/ 178 w 292"/>
                    <a:gd name="T29" fmla="*/ 104 h 105"/>
                    <a:gd name="T30" fmla="*/ 193 w 292"/>
                    <a:gd name="T31" fmla="*/ 99 h 105"/>
                    <a:gd name="T32" fmla="*/ 207 w 292"/>
                    <a:gd name="T33" fmla="*/ 94 h 105"/>
                    <a:gd name="T34" fmla="*/ 222 w 292"/>
                    <a:gd name="T35" fmla="*/ 86 h 105"/>
                    <a:gd name="T36" fmla="*/ 233 w 292"/>
                    <a:gd name="T37" fmla="*/ 78 h 105"/>
                    <a:gd name="T38" fmla="*/ 245 w 292"/>
                    <a:gd name="T39" fmla="*/ 68 h 105"/>
                    <a:gd name="T40" fmla="*/ 254 w 292"/>
                    <a:gd name="T41" fmla="*/ 57 h 105"/>
                    <a:gd name="T42" fmla="*/ 271 w 292"/>
                    <a:gd name="T43" fmla="*/ 37 h 105"/>
                    <a:gd name="T44" fmla="*/ 282 w 292"/>
                    <a:gd name="T45" fmla="*/ 18 h 105"/>
                    <a:gd name="T46" fmla="*/ 292 w 292"/>
                    <a:gd name="T47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92" h="105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8" y="19"/>
                      </a:lnTo>
                      <a:lnTo>
                        <a:pt x="19" y="34"/>
                      </a:lnTo>
                      <a:lnTo>
                        <a:pt x="34" y="50"/>
                      </a:lnTo>
                      <a:lnTo>
                        <a:pt x="53" y="66"/>
                      </a:lnTo>
                      <a:lnTo>
                        <a:pt x="64" y="75"/>
                      </a:lnTo>
                      <a:lnTo>
                        <a:pt x="77" y="83"/>
                      </a:lnTo>
                      <a:lnTo>
                        <a:pt x="92" y="89"/>
                      </a:lnTo>
                      <a:lnTo>
                        <a:pt x="108" y="96"/>
                      </a:lnTo>
                      <a:lnTo>
                        <a:pt x="125" y="100"/>
                      </a:lnTo>
                      <a:lnTo>
                        <a:pt x="142" y="104"/>
                      </a:lnTo>
                      <a:lnTo>
                        <a:pt x="142" y="104"/>
                      </a:lnTo>
                      <a:lnTo>
                        <a:pt x="160" y="105"/>
                      </a:lnTo>
                      <a:lnTo>
                        <a:pt x="178" y="104"/>
                      </a:lnTo>
                      <a:lnTo>
                        <a:pt x="193" y="99"/>
                      </a:lnTo>
                      <a:lnTo>
                        <a:pt x="207" y="94"/>
                      </a:lnTo>
                      <a:lnTo>
                        <a:pt x="222" y="86"/>
                      </a:lnTo>
                      <a:lnTo>
                        <a:pt x="233" y="78"/>
                      </a:lnTo>
                      <a:lnTo>
                        <a:pt x="245" y="68"/>
                      </a:lnTo>
                      <a:lnTo>
                        <a:pt x="254" y="57"/>
                      </a:lnTo>
                      <a:lnTo>
                        <a:pt x="271" y="37"/>
                      </a:lnTo>
                      <a:lnTo>
                        <a:pt x="282" y="18"/>
                      </a:lnTo>
                      <a:lnTo>
                        <a:pt x="29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4" name="Freeform 346">
                  <a:extLst>
                    <a:ext uri="{FF2B5EF4-FFF2-40B4-BE49-F238E27FC236}">
                      <a16:creationId xmlns:a16="http://schemas.microsoft.com/office/drawing/2014/main" id="{E879EBD1-9096-4F95-8523-EAB5AE5F3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4850" y="2651126"/>
                  <a:ext cx="236538" cy="77788"/>
                </a:xfrm>
                <a:custGeom>
                  <a:avLst/>
                  <a:gdLst>
                    <a:gd name="T0" fmla="*/ 0 w 299"/>
                    <a:gd name="T1" fmla="*/ 0 h 99"/>
                    <a:gd name="T2" fmla="*/ 0 w 299"/>
                    <a:gd name="T3" fmla="*/ 0 h 99"/>
                    <a:gd name="T4" fmla="*/ 4 w 299"/>
                    <a:gd name="T5" fmla="*/ 5 h 99"/>
                    <a:gd name="T6" fmla="*/ 17 w 299"/>
                    <a:gd name="T7" fmla="*/ 18 h 99"/>
                    <a:gd name="T8" fmla="*/ 34 w 299"/>
                    <a:gd name="T9" fmla="*/ 34 h 99"/>
                    <a:gd name="T10" fmla="*/ 56 w 299"/>
                    <a:gd name="T11" fmla="*/ 54 h 99"/>
                    <a:gd name="T12" fmla="*/ 80 w 299"/>
                    <a:gd name="T13" fmla="*/ 73 h 99"/>
                    <a:gd name="T14" fmla="*/ 93 w 299"/>
                    <a:gd name="T15" fmla="*/ 82 h 99"/>
                    <a:gd name="T16" fmla="*/ 106 w 299"/>
                    <a:gd name="T17" fmla="*/ 88 h 99"/>
                    <a:gd name="T18" fmla="*/ 117 w 299"/>
                    <a:gd name="T19" fmla="*/ 93 h 99"/>
                    <a:gd name="T20" fmla="*/ 129 w 299"/>
                    <a:gd name="T21" fmla="*/ 98 h 99"/>
                    <a:gd name="T22" fmla="*/ 140 w 299"/>
                    <a:gd name="T23" fmla="*/ 99 h 99"/>
                    <a:gd name="T24" fmla="*/ 150 w 299"/>
                    <a:gd name="T25" fmla="*/ 98 h 99"/>
                    <a:gd name="T26" fmla="*/ 150 w 299"/>
                    <a:gd name="T27" fmla="*/ 98 h 99"/>
                    <a:gd name="T28" fmla="*/ 171 w 299"/>
                    <a:gd name="T29" fmla="*/ 90 h 99"/>
                    <a:gd name="T30" fmla="*/ 194 w 299"/>
                    <a:gd name="T31" fmla="*/ 78 h 99"/>
                    <a:gd name="T32" fmla="*/ 218 w 299"/>
                    <a:gd name="T33" fmla="*/ 64 h 99"/>
                    <a:gd name="T34" fmla="*/ 242 w 299"/>
                    <a:gd name="T35" fmla="*/ 47 h 99"/>
                    <a:gd name="T36" fmla="*/ 283 w 299"/>
                    <a:gd name="T37" fmla="*/ 20 h 99"/>
                    <a:gd name="T38" fmla="*/ 299 w 299"/>
                    <a:gd name="T39" fmla="*/ 7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99" h="9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5"/>
                      </a:lnTo>
                      <a:lnTo>
                        <a:pt x="17" y="18"/>
                      </a:lnTo>
                      <a:lnTo>
                        <a:pt x="34" y="34"/>
                      </a:lnTo>
                      <a:lnTo>
                        <a:pt x="56" y="54"/>
                      </a:lnTo>
                      <a:lnTo>
                        <a:pt x="80" y="73"/>
                      </a:lnTo>
                      <a:lnTo>
                        <a:pt x="93" y="82"/>
                      </a:lnTo>
                      <a:lnTo>
                        <a:pt x="106" y="88"/>
                      </a:lnTo>
                      <a:lnTo>
                        <a:pt x="117" y="93"/>
                      </a:lnTo>
                      <a:lnTo>
                        <a:pt x="129" y="98"/>
                      </a:lnTo>
                      <a:lnTo>
                        <a:pt x="140" y="99"/>
                      </a:lnTo>
                      <a:lnTo>
                        <a:pt x="150" y="98"/>
                      </a:lnTo>
                      <a:lnTo>
                        <a:pt x="150" y="98"/>
                      </a:lnTo>
                      <a:lnTo>
                        <a:pt x="171" y="90"/>
                      </a:lnTo>
                      <a:lnTo>
                        <a:pt x="194" y="78"/>
                      </a:lnTo>
                      <a:lnTo>
                        <a:pt x="218" y="64"/>
                      </a:lnTo>
                      <a:lnTo>
                        <a:pt x="242" y="47"/>
                      </a:lnTo>
                      <a:lnTo>
                        <a:pt x="283" y="20"/>
                      </a:lnTo>
                      <a:lnTo>
                        <a:pt x="299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5" name="Freeform 347">
                  <a:extLst>
                    <a:ext uri="{FF2B5EF4-FFF2-40B4-BE49-F238E27FC236}">
                      <a16:creationId xmlns:a16="http://schemas.microsoft.com/office/drawing/2014/main" id="{FBFB7C2B-E161-4DBD-8A57-E313009945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1363" y="2490789"/>
                  <a:ext cx="142875" cy="85725"/>
                </a:xfrm>
                <a:custGeom>
                  <a:avLst/>
                  <a:gdLst>
                    <a:gd name="T0" fmla="*/ 5 w 181"/>
                    <a:gd name="T1" fmla="*/ 0 h 107"/>
                    <a:gd name="T2" fmla="*/ 5 w 181"/>
                    <a:gd name="T3" fmla="*/ 0 h 107"/>
                    <a:gd name="T4" fmla="*/ 2 w 181"/>
                    <a:gd name="T5" fmla="*/ 15 h 107"/>
                    <a:gd name="T6" fmla="*/ 0 w 181"/>
                    <a:gd name="T7" fmla="*/ 29 h 107"/>
                    <a:gd name="T8" fmla="*/ 2 w 181"/>
                    <a:gd name="T9" fmla="*/ 47 h 107"/>
                    <a:gd name="T10" fmla="*/ 4 w 181"/>
                    <a:gd name="T11" fmla="*/ 55 h 107"/>
                    <a:gd name="T12" fmla="*/ 7 w 181"/>
                    <a:gd name="T13" fmla="*/ 65 h 107"/>
                    <a:gd name="T14" fmla="*/ 12 w 181"/>
                    <a:gd name="T15" fmla="*/ 73 h 107"/>
                    <a:gd name="T16" fmla="*/ 18 w 181"/>
                    <a:gd name="T17" fmla="*/ 81 h 107"/>
                    <a:gd name="T18" fmla="*/ 26 w 181"/>
                    <a:gd name="T19" fmla="*/ 89 h 107"/>
                    <a:gd name="T20" fmla="*/ 36 w 181"/>
                    <a:gd name="T21" fmla="*/ 96 h 107"/>
                    <a:gd name="T22" fmla="*/ 49 w 181"/>
                    <a:gd name="T23" fmla="*/ 101 h 107"/>
                    <a:gd name="T24" fmla="*/ 64 w 181"/>
                    <a:gd name="T25" fmla="*/ 104 h 107"/>
                    <a:gd name="T26" fmla="*/ 64 w 181"/>
                    <a:gd name="T27" fmla="*/ 104 h 107"/>
                    <a:gd name="T28" fmla="*/ 95 w 181"/>
                    <a:gd name="T29" fmla="*/ 107 h 107"/>
                    <a:gd name="T30" fmla="*/ 119 w 181"/>
                    <a:gd name="T31" fmla="*/ 107 h 107"/>
                    <a:gd name="T32" fmla="*/ 140 w 181"/>
                    <a:gd name="T33" fmla="*/ 104 h 107"/>
                    <a:gd name="T34" fmla="*/ 155 w 181"/>
                    <a:gd name="T35" fmla="*/ 99 h 107"/>
                    <a:gd name="T36" fmla="*/ 166 w 181"/>
                    <a:gd name="T37" fmla="*/ 94 h 107"/>
                    <a:gd name="T38" fmla="*/ 174 w 181"/>
                    <a:gd name="T39" fmla="*/ 89 h 107"/>
                    <a:gd name="T40" fmla="*/ 181 w 181"/>
                    <a:gd name="T41" fmla="*/ 8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1" h="107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2" y="15"/>
                      </a:lnTo>
                      <a:lnTo>
                        <a:pt x="0" y="29"/>
                      </a:lnTo>
                      <a:lnTo>
                        <a:pt x="2" y="47"/>
                      </a:lnTo>
                      <a:lnTo>
                        <a:pt x="4" y="55"/>
                      </a:lnTo>
                      <a:lnTo>
                        <a:pt x="7" y="65"/>
                      </a:lnTo>
                      <a:lnTo>
                        <a:pt x="12" y="73"/>
                      </a:lnTo>
                      <a:lnTo>
                        <a:pt x="18" y="81"/>
                      </a:lnTo>
                      <a:lnTo>
                        <a:pt x="26" y="89"/>
                      </a:lnTo>
                      <a:lnTo>
                        <a:pt x="36" y="96"/>
                      </a:lnTo>
                      <a:lnTo>
                        <a:pt x="49" y="101"/>
                      </a:lnTo>
                      <a:lnTo>
                        <a:pt x="64" y="104"/>
                      </a:lnTo>
                      <a:lnTo>
                        <a:pt x="64" y="104"/>
                      </a:lnTo>
                      <a:lnTo>
                        <a:pt x="95" y="107"/>
                      </a:lnTo>
                      <a:lnTo>
                        <a:pt x="119" y="107"/>
                      </a:lnTo>
                      <a:lnTo>
                        <a:pt x="140" y="104"/>
                      </a:lnTo>
                      <a:lnTo>
                        <a:pt x="155" y="99"/>
                      </a:lnTo>
                      <a:lnTo>
                        <a:pt x="166" y="94"/>
                      </a:lnTo>
                      <a:lnTo>
                        <a:pt x="174" y="89"/>
                      </a:lnTo>
                      <a:lnTo>
                        <a:pt x="181" y="8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6" name="Freeform 348">
                  <a:extLst>
                    <a:ext uri="{FF2B5EF4-FFF2-40B4-BE49-F238E27FC236}">
                      <a16:creationId xmlns:a16="http://schemas.microsoft.com/office/drawing/2014/main" id="{53340DFC-AB31-4695-8EFF-0CBC8E372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3875" y="2552701"/>
                  <a:ext cx="242888" cy="112713"/>
                </a:xfrm>
                <a:custGeom>
                  <a:avLst/>
                  <a:gdLst>
                    <a:gd name="T0" fmla="*/ 0 w 305"/>
                    <a:gd name="T1" fmla="*/ 0 h 143"/>
                    <a:gd name="T2" fmla="*/ 0 w 305"/>
                    <a:gd name="T3" fmla="*/ 0 h 143"/>
                    <a:gd name="T4" fmla="*/ 2 w 305"/>
                    <a:gd name="T5" fmla="*/ 6 h 143"/>
                    <a:gd name="T6" fmla="*/ 5 w 305"/>
                    <a:gd name="T7" fmla="*/ 23 h 143"/>
                    <a:gd name="T8" fmla="*/ 13 w 305"/>
                    <a:gd name="T9" fmla="*/ 47 h 143"/>
                    <a:gd name="T10" fmla="*/ 19 w 305"/>
                    <a:gd name="T11" fmla="*/ 60 h 143"/>
                    <a:gd name="T12" fmla="*/ 26 w 305"/>
                    <a:gd name="T13" fmla="*/ 73 h 143"/>
                    <a:gd name="T14" fmla="*/ 36 w 305"/>
                    <a:gd name="T15" fmla="*/ 86 h 143"/>
                    <a:gd name="T16" fmla="*/ 45 w 305"/>
                    <a:gd name="T17" fmla="*/ 99 h 143"/>
                    <a:gd name="T18" fmla="*/ 58 w 305"/>
                    <a:gd name="T19" fmla="*/ 112 h 143"/>
                    <a:gd name="T20" fmla="*/ 71 w 305"/>
                    <a:gd name="T21" fmla="*/ 122 h 143"/>
                    <a:gd name="T22" fmla="*/ 88 w 305"/>
                    <a:gd name="T23" fmla="*/ 132 h 143"/>
                    <a:gd name="T24" fmla="*/ 106 w 305"/>
                    <a:gd name="T25" fmla="*/ 138 h 143"/>
                    <a:gd name="T26" fmla="*/ 127 w 305"/>
                    <a:gd name="T27" fmla="*/ 141 h 143"/>
                    <a:gd name="T28" fmla="*/ 149 w 305"/>
                    <a:gd name="T29" fmla="*/ 143 h 143"/>
                    <a:gd name="T30" fmla="*/ 149 w 305"/>
                    <a:gd name="T31" fmla="*/ 143 h 143"/>
                    <a:gd name="T32" fmla="*/ 172 w 305"/>
                    <a:gd name="T33" fmla="*/ 141 h 143"/>
                    <a:gd name="T34" fmla="*/ 193 w 305"/>
                    <a:gd name="T35" fmla="*/ 136 h 143"/>
                    <a:gd name="T36" fmla="*/ 211 w 305"/>
                    <a:gd name="T37" fmla="*/ 130 h 143"/>
                    <a:gd name="T38" fmla="*/ 227 w 305"/>
                    <a:gd name="T39" fmla="*/ 123 h 143"/>
                    <a:gd name="T40" fmla="*/ 242 w 305"/>
                    <a:gd name="T41" fmla="*/ 114 h 143"/>
                    <a:gd name="T42" fmla="*/ 255 w 305"/>
                    <a:gd name="T43" fmla="*/ 104 h 143"/>
                    <a:gd name="T44" fmla="*/ 266 w 305"/>
                    <a:gd name="T45" fmla="*/ 94 h 143"/>
                    <a:gd name="T46" fmla="*/ 276 w 305"/>
                    <a:gd name="T47" fmla="*/ 83 h 143"/>
                    <a:gd name="T48" fmla="*/ 283 w 305"/>
                    <a:gd name="T49" fmla="*/ 71 h 143"/>
                    <a:gd name="T50" fmla="*/ 289 w 305"/>
                    <a:gd name="T51" fmla="*/ 62 h 143"/>
                    <a:gd name="T52" fmla="*/ 299 w 305"/>
                    <a:gd name="T53" fmla="*/ 44 h 143"/>
                    <a:gd name="T54" fmla="*/ 304 w 305"/>
                    <a:gd name="T55" fmla="*/ 31 h 143"/>
                    <a:gd name="T56" fmla="*/ 305 w 305"/>
                    <a:gd name="T57" fmla="*/ 26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05" h="14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5" y="23"/>
                      </a:lnTo>
                      <a:lnTo>
                        <a:pt x="13" y="47"/>
                      </a:lnTo>
                      <a:lnTo>
                        <a:pt x="19" y="60"/>
                      </a:lnTo>
                      <a:lnTo>
                        <a:pt x="26" y="73"/>
                      </a:lnTo>
                      <a:lnTo>
                        <a:pt x="36" y="86"/>
                      </a:lnTo>
                      <a:lnTo>
                        <a:pt x="45" y="99"/>
                      </a:lnTo>
                      <a:lnTo>
                        <a:pt x="58" y="112"/>
                      </a:lnTo>
                      <a:lnTo>
                        <a:pt x="71" y="122"/>
                      </a:lnTo>
                      <a:lnTo>
                        <a:pt x="88" y="132"/>
                      </a:lnTo>
                      <a:lnTo>
                        <a:pt x="106" y="138"/>
                      </a:lnTo>
                      <a:lnTo>
                        <a:pt x="127" y="141"/>
                      </a:lnTo>
                      <a:lnTo>
                        <a:pt x="149" y="143"/>
                      </a:lnTo>
                      <a:lnTo>
                        <a:pt x="149" y="143"/>
                      </a:lnTo>
                      <a:lnTo>
                        <a:pt x="172" y="141"/>
                      </a:lnTo>
                      <a:lnTo>
                        <a:pt x="193" y="136"/>
                      </a:lnTo>
                      <a:lnTo>
                        <a:pt x="211" y="130"/>
                      </a:lnTo>
                      <a:lnTo>
                        <a:pt x="227" y="123"/>
                      </a:lnTo>
                      <a:lnTo>
                        <a:pt x="242" y="114"/>
                      </a:lnTo>
                      <a:lnTo>
                        <a:pt x="255" y="104"/>
                      </a:lnTo>
                      <a:lnTo>
                        <a:pt x="266" y="94"/>
                      </a:lnTo>
                      <a:lnTo>
                        <a:pt x="276" y="83"/>
                      </a:lnTo>
                      <a:lnTo>
                        <a:pt x="283" y="71"/>
                      </a:lnTo>
                      <a:lnTo>
                        <a:pt x="289" y="62"/>
                      </a:lnTo>
                      <a:lnTo>
                        <a:pt x="299" y="44"/>
                      </a:lnTo>
                      <a:lnTo>
                        <a:pt x="304" y="31"/>
                      </a:lnTo>
                      <a:lnTo>
                        <a:pt x="305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7" name="Freeform 349">
                  <a:extLst>
                    <a:ext uri="{FF2B5EF4-FFF2-40B4-BE49-F238E27FC236}">
                      <a16:creationId xmlns:a16="http://schemas.microsoft.com/office/drawing/2014/main" id="{CF7CB54D-F726-43E5-9373-9E9179B5A9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9250" y="2578101"/>
                  <a:ext cx="215900" cy="133350"/>
                </a:xfrm>
                <a:custGeom>
                  <a:avLst/>
                  <a:gdLst>
                    <a:gd name="T0" fmla="*/ 0 w 273"/>
                    <a:gd name="T1" fmla="*/ 0 h 168"/>
                    <a:gd name="T2" fmla="*/ 0 w 273"/>
                    <a:gd name="T3" fmla="*/ 0 h 168"/>
                    <a:gd name="T4" fmla="*/ 7 w 273"/>
                    <a:gd name="T5" fmla="*/ 20 h 168"/>
                    <a:gd name="T6" fmla="*/ 25 w 273"/>
                    <a:gd name="T7" fmla="*/ 64 h 168"/>
                    <a:gd name="T8" fmla="*/ 36 w 273"/>
                    <a:gd name="T9" fmla="*/ 90 h 168"/>
                    <a:gd name="T10" fmla="*/ 49 w 273"/>
                    <a:gd name="T11" fmla="*/ 116 h 168"/>
                    <a:gd name="T12" fmla="*/ 63 w 273"/>
                    <a:gd name="T13" fmla="*/ 138 h 168"/>
                    <a:gd name="T14" fmla="*/ 70 w 273"/>
                    <a:gd name="T15" fmla="*/ 148 h 168"/>
                    <a:gd name="T16" fmla="*/ 78 w 273"/>
                    <a:gd name="T17" fmla="*/ 156 h 168"/>
                    <a:gd name="T18" fmla="*/ 78 w 273"/>
                    <a:gd name="T19" fmla="*/ 156 h 168"/>
                    <a:gd name="T20" fmla="*/ 86 w 273"/>
                    <a:gd name="T21" fmla="*/ 163 h 168"/>
                    <a:gd name="T22" fmla="*/ 98 w 273"/>
                    <a:gd name="T23" fmla="*/ 166 h 168"/>
                    <a:gd name="T24" fmla="*/ 109 w 273"/>
                    <a:gd name="T25" fmla="*/ 168 h 168"/>
                    <a:gd name="T26" fmla="*/ 120 w 273"/>
                    <a:gd name="T27" fmla="*/ 168 h 168"/>
                    <a:gd name="T28" fmla="*/ 133 w 273"/>
                    <a:gd name="T29" fmla="*/ 166 h 168"/>
                    <a:gd name="T30" fmla="*/ 148 w 273"/>
                    <a:gd name="T31" fmla="*/ 163 h 168"/>
                    <a:gd name="T32" fmla="*/ 176 w 273"/>
                    <a:gd name="T33" fmla="*/ 155 h 168"/>
                    <a:gd name="T34" fmla="*/ 200 w 273"/>
                    <a:gd name="T35" fmla="*/ 143 h 168"/>
                    <a:gd name="T36" fmla="*/ 223 w 273"/>
                    <a:gd name="T37" fmla="*/ 132 h 168"/>
                    <a:gd name="T38" fmla="*/ 247 w 273"/>
                    <a:gd name="T39" fmla="*/ 117 h 168"/>
                    <a:gd name="T40" fmla="*/ 247 w 273"/>
                    <a:gd name="T41" fmla="*/ 117 h 168"/>
                    <a:gd name="T42" fmla="*/ 263 w 273"/>
                    <a:gd name="T43" fmla="*/ 101 h 168"/>
                    <a:gd name="T44" fmla="*/ 273 w 273"/>
                    <a:gd name="T45" fmla="*/ 91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73" h="1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20"/>
                      </a:lnTo>
                      <a:lnTo>
                        <a:pt x="25" y="64"/>
                      </a:lnTo>
                      <a:lnTo>
                        <a:pt x="36" y="90"/>
                      </a:lnTo>
                      <a:lnTo>
                        <a:pt x="49" y="116"/>
                      </a:lnTo>
                      <a:lnTo>
                        <a:pt x="63" y="138"/>
                      </a:lnTo>
                      <a:lnTo>
                        <a:pt x="70" y="148"/>
                      </a:lnTo>
                      <a:lnTo>
                        <a:pt x="78" y="156"/>
                      </a:lnTo>
                      <a:lnTo>
                        <a:pt x="78" y="156"/>
                      </a:lnTo>
                      <a:lnTo>
                        <a:pt x="86" y="163"/>
                      </a:lnTo>
                      <a:lnTo>
                        <a:pt x="98" y="166"/>
                      </a:lnTo>
                      <a:lnTo>
                        <a:pt x="109" y="168"/>
                      </a:lnTo>
                      <a:lnTo>
                        <a:pt x="120" y="168"/>
                      </a:lnTo>
                      <a:lnTo>
                        <a:pt x="133" y="166"/>
                      </a:lnTo>
                      <a:lnTo>
                        <a:pt x="148" y="163"/>
                      </a:lnTo>
                      <a:lnTo>
                        <a:pt x="176" y="155"/>
                      </a:lnTo>
                      <a:lnTo>
                        <a:pt x="200" y="143"/>
                      </a:lnTo>
                      <a:lnTo>
                        <a:pt x="223" y="132"/>
                      </a:lnTo>
                      <a:lnTo>
                        <a:pt x="247" y="117"/>
                      </a:lnTo>
                      <a:lnTo>
                        <a:pt x="247" y="117"/>
                      </a:lnTo>
                      <a:lnTo>
                        <a:pt x="263" y="101"/>
                      </a:lnTo>
                      <a:lnTo>
                        <a:pt x="273" y="9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8" name="Freeform 350">
                  <a:extLst>
                    <a:ext uri="{FF2B5EF4-FFF2-40B4-BE49-F238E27FC236}">
                      <a16:creationId xmlns:a16="http://schemas.microsoft.com/office/drawing/2014/main" id="{78DDD59B-42C5-4BC4-839E-82D5CC9F28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1163" y="2717801"/>
                  <a:ext cx="41275" cy="30163"/>
                </a:xfrm>
                <a:custGeom>
                  <a:avLst/>
                  <a:gdLst>
                    <a:gd name="T0" fmla="*/ 52 w 52"/>
                    <a:gd name="T1" fmla="*/ 0 h 39"/>
                    <a:gd name="T2" fmla="*/ 52 w 52"/>
                    <a:gd name="T3" fmla="*/ 0 h 39"/>
                    <a:gd name="T4" fmla="*/ 50 w 52"/>
                    <a:gd name="T5" fmla="*/ 5 h 39"/>
                    <a:gd name="T6" fmla="*/ 47 w 52"/>
                    <a:gd name="T7" fmla="*/ 10 h 39"/>
                    <a:gd name="T8" fmla="*/ 39 w 52"/>
                    <a:gd name="T9" fmla="*/ 19 h 39"/>
                    <a:gd name="T10" fmla="*/ 39 w 52"/>
                    <a:gd name="T11" fmla="*/ 19 h 39"/>
                    <a:gd name="T12" fmla="*/ 34 w 52"/>
                    <a:gd name="T13" fmla="*/ 24 h 39"/>
                    <a:gd name="T14" fmla="*/ 28 w 52"/>
                    <a:gd name="T15" fmla="*/ 29 h 39"/>
                    <a:gd name="T16" fmla="*/ 15 w 52"/>
                    <a:gd name="T17" fmla="*/ 34 h 39"/>
                    <a:gd name="T18" fmla="*/ 5 w 52"/>
                    <a:gd name="T19" fmla="*/ 37 h 39"/>
                    <a:gd name="T20" fmla="*/ 0 w 52"/>
                    <a:gd name="T21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2" h="39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0" y="5"/>
                      </a:lnTo>
                      <a:lnTo>
                        <a:pt x="47" y="10"/>
                      </a:lnTo>
                      <a:lnTo>
                        <a:pt x="39" y="19"/>
                      </a:lnTo>
                      <a:lnTo>
                        <a:pt x="39" y="19"/>
                      </a:lnTo>
                      <a:lnTo>
                        <a:pt x="34" y="24"/>
                      </a:lnTo>
                      <a:lnTo>
                        <a:pt x="28" y="29"/>
                      </a:lnTo>
                      <a:lnTo>
                        <a:pt x="15" y="34"/>
                      </a:lnTo>
                      <a:lnTo>
                        <a:pt x="5" y="37"/>
                      </a:lnTo>
                      <a:lnTo>
                        <a:pt x="0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49" name="Freeform 351">
                  <a:extLst>
                    <a:ext uri="{FF2B5EF4-FFF2-40B4-BE49-F238E27FC236}">
                      <a16:creationId xmlns:a16="http://schemas.microsoft.com/office/drawing/2014/main" id="{B9C16D5B-16A8-454A-90A8-94409DE63D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37175" y="2486026"/>
                  <a:ext cx="204788" cy="95250"/>
                </a:xfrm>
                <a:custGeom>
                  <a:avLst/>
                  <a:gdLst>
                    <a:gd name="T0" fmla="*/ 24 w 258"/>
                    <a:gd name="T1" fmla="*/ 0 h 120"/>
                    <a:gd name="T2" fmla="*/ 24 w 258"/>
                    <a:gd name="T3" fmla="*/ 0 h 120"/>
                    <a:gd name="T4" fmla="*/ 19 w 258"/>
                    <a:gd name="T5" fmla="*/ 1 h 120"/>
                    <a:gd name="T6" fmla="*/ 13 w 258"/>
                    <a:gd name="T7" fmla="*/ 4 h 120"/>
                    <a:gd name="T8" fmla="*/ 8 w 258"/>
                    <a:gd name="T9" fmla="*/ 9 h 120"/>
                    <a:gd name="T10" fmla="*/ 3 w 258"/>
                    <a:gd name="T11" fmla="*/ 17 h 120"/>
                    <a:gd name="T12" fmla="*/ 0 w 258"/>
                    <a:gd name="T13" fmla="*/ 27 h 120"/>
                    <a:gd name="T14" fmla="*/ 0 w 258"/>
                    <a:gd name="T15" fmla="*/ 40 h 120"/>
                    <a:gd name="T16" fmla="*/ 5 w 258"/>
                    <a:gd name="T17" fmla="*/ 58 h 120"/>
                    <a:gd name="T18" fmla="*/ 5 w 258"/>
                    <a:gd name="T19" fmla="*/ 58 h 120"/>
                    <a:gd name="T20" fmla="*/ 11 w 258"/>
                    <a:gd name="T21" fmla="*/ 76 h 120"/>
                    <a:gd name="T22" fmla="*/ 19 w 258"/>
                    <a:gd name="T23" fmla="*/ 92 h 120"/>
                    <a:gd name="T24" fmla="*/ 24 w 258"/>
                    <a:gd name="T25" fmla="*/ 99 h 120"/>
                    <a:gd name="T26" fmla="*/ 31 w 258"/>
                    <a:gd name="T27" fmla="*/ 103 h 120"/>
                    <a:gd name="T28" fmla="*/ 37 w 258"/>
                    <a:gd name="T29" fmla="*/ 108 h 120"/>
                    <a:gd name="T30" fmla="*/ 44 w 258"/>
                    <a:gd name="T31" fmla="*/ 113 h 120"/>
                    <a:gd name="T32" fmla="*/ 53 w 258"/>
                    <a:gd name="T33" fmla="*/ 116 h 120"/>
                    <a:gd name="T34" fmla="*/ 63 w 258"/>
                    <a:gd name="T35" fmla="*/ 118 h 120"/>
                    <a:gd name="T36" fmla="*/ 73 w 258"/>
                    <a:gd name="T37" fmla="*/ 120 h 120"/>
                    <a:gd name="T38" fmla="*/ 86 w 258"/>
                    <a:gd name="T39" fmla="*/ 120 h 120"/>
                    <a:gd name="T40" fmla="*/ 117 w 258"/>
                    <a:gd name="T41" fmla="*/ 116 h 120"/>
                    <a:gd name="T42" fmla="*/ 154 w 258"/>
                    <a:gd name="T43" fmla="*/ 110 h 120"/>
                    <a:gd name="T44" fmla="*/ 154 w 258"/>
                    <a:gd name="T45" fmla="*/ 110 h 120"/>
                    <a:gd name="T46" fmla="*/ 174 w 258"/>
                    <a:gd name="T47" fmla="*/ 105 h 120"/>
                    <a:gd name="T48" fmla="*/ 190 w 258"/>
                    <a:gd name="T49" fmla="*/ 100 h 120"/>
                    <a:gd name="T50" fmla="*/ 204 w 258"/>
                    <a:gd name="T51" fmla="*/ 95 h 120"/>
                    <a:gd name="T52" fmla="*/ 217 w 258"/>
                    <a:gd name="T53" fmla="*/ 89 h 120"/>
                    <a:gd name="T54" fmla="*/ 235 w 258"/>
                    <a:gd name="T55" fmla="*/ 79 h 120"/>
                    <a:gd name="T56" fmla="*/ 248 w 258"/>
                    <a:gd name="T57" fmla="*/ 68 h 120"/>
                    <a:gd name="T58" fmla="*/ 255 w 258"/>
                    <a:gd name="T59" fmla="*/ 60 h 120"/>
                    <a:gd name="T60" fmla="*/ 258 w 258"/>
                    <a:gd name="T61" fmla="*/ 52 h 120"/>
                    <a:gd name="T62" fmla="*/ 258 w 258"/>
                    <a:gd name="T63" fmla="*/ 47 h 120"/>
                    <a:gd name="T64" fmla="*/ 258 w 258"/>
                    <a:gd name="T65" fmla="*/ 45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8" h="120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9" y="1"/>
                      </a:lnTo>
                      <a:lnTo>
                        <a:pt x="13" y="4"/>
                      </a:lnTo>
                      <a:lnTo>
                        <a:pt x="8" y="9"/>
                      </a:lnTo>
                      <a:lnTo>
                        <a:pt x="3" y="17"/>
                      </a:lnTo>
                      <a:lnTo>
                        <a:pt x="0" y="27"/>
                      </a:lnTo>
                      <a:lnTo>
                        <a:pt x="0" y="40"/>
                      </a:lnTo>
                      <a:lnTo>
                        <a:pt x="5" y="58"/>
                      </a:lnTo>
                      <a:lnTo>
                        <a:pt x="5" y="58"/>
                      </a:lnTo>
                      <a:lnTo>
                        <a:pt x="11" y="76"/>
                      </a:lnTo>
                      <a:lnTo>
                        <a:pt x="19" y="92"/>
                      </a:lnTo>
                      <a:lnTo>
                        <a:pt x="24" y="99"/>
                      </a:lnTo>
                      <a:lnTo>
                        <a:pt x="31" y="103"/>
                      </a:lnTo>
                      <a:lnTo>
                        <a:pt x="37" y="108"/>
                      </a:lnTo>
                      <a:lnTo>
                        <a:pt x="44" y="113"/>
                      </a:lnTo>
                      <a:lnTo>
                        <a:pt x="53" y="116"/>
                      </a:lnTo>
                      <a:lnTo>
                        <a:pt x="63" y="118"/>
                      </a:lnTo>
                      <a:lnTo>
                        <a:pt x="73" y="120"/>
                      </a:lnTo>
                      <a:lnTo>
                        <a:pt x="86" y="120"/>
                      </a:lnTo>
                      <a:lnTo>
                        <a:pt x="117" y="116"/>
                      </a:lnTo>
                      <a:lnTo>
                        <a:pt x="154" y="110"/>
                      </a:lnTo>
                      <a:lnTo>
                        <a:pt x="154" y="110"/>
                      </a:lnTo>
                      <a:lnTo>
                        <a:pt x="174" y="105"/>
                      </a:lnTo>
                      <a:lnTo>
                        <a:pt x="190" y="100"/>
                      </a:lnTo>
                      <a:lnTo>
                        <a:pt x="204" y="95"/>
                      </a:lnTo>
                      <a:lnTo>
                        <a:pt x="217" y="89"/>
                      </a:lnTo>
                      <a:lnTo>
                        <a:pt x="235" y="79"/>
                      </a:lnTo>
                      <a:lnTo>
                        <a:pt x="248" y="68"/>
                      </a:lnTo>
                      <a:lnTo>
                        <a:pt x="255" y="60"/>
                      </a:lnTo>
                      <a:lnTo>
                        <a:pt x="258" y="52"/>
                      </a:lnTo>
                      <a:lnTo>
                        <a:pt x="258" y="47"/>
                      </a:lnTo>
                      <a:lnTo>
                        <a:pt x="258" y="4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0" name="Freeform 352">
                  <a:extLst>
                    <a:ext uri="{FF2B5EF4-FFF2-40B4-BE49-F238E27FC236}">
                      <a16:creationId xmlns:a16="http://schemas.microsoft.com/office/drawing/2014/main" id="{A861029D-8732-42A1-8503-DD93151956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5925" y="2428876"/>
                  <a:ext cx="206375" cy="119063"/>
                </a:xfrm>
                <a:custGeom>
                  <a:avLst/>
                  <a:gdLst>
                    <a:gd name="T0" fmla="*/ 0 w 259"/>
                    <a:gd name="T1" fmla="*/ 0 h 149"/>
                    <a:gd name="T2" fmla="*/ 0 w 259"/>
                    <a:gd name="T3" fmla="*/ 0 h 149"/>
                    <a:gd name="T4" fmla="*/ 4 w 259"/>
                    <a:gd name="T5" fmla="*/ 18 h 149"/>
                    <a:gd name="T6" fmla="*/ 11 w 259"/>
                    <a:gd name="T7" fmla="*/ 36 h 149"/>
                    <a:gd name="T8" fmla="*/ 21 w 259"/>
                    <a:gd name="T9" fmla="*/ 57 h 149"/>
                    <a:gd name="T10" fmla="*/ 34 w 259"/>
                    <a:gd name="T11" fmla="*/ 81 h 149"/>
                    <a:gd name="T12" fmla="*/ 42 w 259"/>
                    <a:gd name="T13" fmla="*/ 93 h 149"/>
                    <a:gd name="T14" fmla="*/ 50 w 259"/>
                    <a:gd name="T15" fmla="*/ 102 h 149"/>
                    <a:gd name="T16" fmla="*/ 60 w 259"/>
                    <a:gd name="T17" fmla="*/ 114 h 149"/>
                    <a:gd name="T18" fmla="*/ 71 w 259"/>
                    <a:gd name="T19" fmla="*/ 122 h 149"/>
                    <a:gd name="T20" fmla="*/ 84 w 259"/>
                    <a:gd name="T21" fmla="*/ 130 h 149"/>
                    <a:gd name="T22" fmla="*/ 97 w 259"/>
                    <a:gd name="T23" fmla="*/ 137 h 149"/>
                    <a:gd name="T24" fmla="*/ 97 w 259"/>
                    <a:gd name="T25" fmla="*/ 137 h 149"/>
                    <a:gd name="T26" fmla="*/ 112 w 259"/>
                    <a:gd name="T27" fmla="*/ 141 h 149"/>
                    <a:gd name="T28" fmla="*/ 125 w 259"/>
                    <a:gd name="T29" fmla="*/ 145 h 149"/>
                    <a:gd name="T30" fmla="*/ 151 w 259"/>
                    <a:gd name="T31" fmla="*/ 149 h 149"/>
                    <a:gd name="T32" fmla="*/ 173 w 259"/>
                    <a:gd name="T33" fmla="*/ 149 h 149"/>
                    <a:gd name="T34" fmla="*/ 194 w 259"/>
                    <a:gd name="T35" fmla="*/ 148 h 149"/>
                    <a:gd name="T36" fmla="*/ 212 w 259"/>
                    <a:gd name="T37" fmla="*/ 145 h 149"/>
                    <a:gd name="T38" fmla="*/ 225 w 259"/>
                    <a:gd name="T39" fmla="*/ 141 h 149"/>
                    <a:gd name="T40" fmla="*/ 240 w 259"/>
                    <a:gd name="T41" fmla="*/ 137 h 149"/>
                    <a:gd name="T42" fmla="*/ 259 w 259"/>
                    <a:gd name="T43" fmla="*/ 13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8"/>
                      </a:lnTo>
                      <a:lnTo>
                        <a:pt x="11" y="36"/>
                      </a:lnTo>
                      <a:lnTo>
                        <a:pt x="21" y="57"/>
                      </a:lnTo>
                      <a:lnTo>
                        <a:pt x="34" y="81"/>
                      </a:lnTo>
                      <a:lnTo>
                        <a:pt x="42" y="93"/>
                      </a:lnTo>
                      <a:lnTo>
                        <a:pt x="50" y="102"/>
                      </a:lnTo>
                      <a:lnTo>
                        <a:pt x="60" y="114"/>
                      </a:lnTo>
                      <a:lnTo>
                        <a:pt x="71" y="122"/>
                      </a:lnTo>
                      <a:lnTo>
                        <a:pt x="84" y="130"/>
                      </a:lnTo>
                      <a:lnTo>
                        <a:pt x="97" y="137"/>
                      </a:lnTo>
                      <a:lnTo>
                        <a:pt x="97" y="137"/>
                      </a:lnTo>
                      <a:lnTo>
                        <a:pt x="112" y="141"/>
                      </a:lnTo>
                      <a:lnTo>
                        <a:pt x="125" y="145"/>
                      </a:lnTo>
                      <a:lnTo>
                        <a:pt x="151" y="149"/>
                      </a:lnTo>
                      <a:lnTo>
                        <a:pt x="173" y="149"/>
                      </a:lnTo>
                      <a:lnTo>
                        <a:pt x="194" y="148"/>
                      </a:lnTo>
                      <a:lnTo>
                        <a:pt x="212" y="145"/>
                      </a:lnTo>
                      <a:lnTo>
                        <a:pt x="225" y="141"/>
                      </a:lnTo>
                      <a:lnTo>
                        <a:pt x="240" y="137"/>
                      </a:lnTo>
                      <a:lnTo>
                        <a:pt x="259" y="13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1" name="Freeform 353">
                  <a:extLst>
                    <a:ext uri="{FF2B5EF4-FFF2-40B4-BE49-F238E27FC236}">
                      <a16:creationId xmlns:a16="http://schemas.microsoft.com/office/drawing/2014/main" id="{10C5837F-D61A-4E9C-B0FF-29BB7B2C2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40388" y="2449514"/>
                  <a:ext cx="174625" cy="92075"/>
                </a:xfrm>
                <a:custGeom>
                  <a:avLst/>
                  <a:gdLst>
                    <a:gd name="T0" fmla="*/ 0 w 221"/>
                    <a:gd name="T1" fmla="*/ 0 h 115"/>
                    <a:gd name="T2" fmla="*/ 0 w 221"/>
                    <a:gd name="T3" fmla="*/ 0 h 115"/>
                    <a:gd name="T4" fmla="*/ 7 w 221"/>
                    <a:gd name="T5" fmla="*/ 16 h 115"/>
                    <a:gd name="T6" fmla="*/ 13 w 221"/>
                    <a:gd name="T7" fmla="*/ 33 h 115"/>
                    <a:gd name="T8" fmla="*/ 23 w 221"/>
                    <a:gd name="T9" fmla="*/ 52 h 115"/>
                    <a:gd name="T10" fmla="*/ 36 w 221"/>
                    <a:gd name="T11" fmla="*/ 70 h 115"/>
                    <a:gd name="T12" fmla="*/ 44 w 221"/>
                    <a:gd name="T13" fmla="*/ 80 h 115"/>
                    <a:gd name="T14" fmla="*/ 54 w 221"/>
                    <a:gd name="T15" fmla="*/ 88 h 115"/>
                    <a:gd name="T16" fmla="*/ 64 w 221"/>
                    <a:gd name="T17" fmla="*/ 94 h 115"/>
                    <a:gd name="T18" fmla="*/ 74 w 221"/>
                    <a:gd name="T19" fmla="*/ 102 h 115"/>
                    <a:gd name="T20" fmla="*/ 85 w 221"/>
                    <a:gd name="T21" fmla="*/ 107 h 115"/>
                    <a:gd name="T22" fmla="*/ 98 w 221"/>
                    <a:gd name="T23" fmla="*/ 111 h 115"/>
                    <a:gd name="T24" fmla="*/ 98 w 221"/>
                    <a:gd name="T25" fmla="*/ 111 h 115"/>
                    <a:gd name="T26" fmla="*/ 124 w 221"/>
                    <a:gd name="T27" fmla="*/ 115 h 115"/>
                    <a:gd name="T28" fmla="*/ 147 w 221"/>
                    <a:gd name="T29" fmla="*/ 115 h 115"/>
                    <a:gd name="T30" fmla="*/ 168 w 221"/>
                    <a:gd name="T31" fmla="*/ 115 h 115"/>
                    <a:gd name="T32" fmla="*/ 186 w 221"/>
                    <a:gd name="T33" fmla="*/ 112 h 115"/>
                    <a:gd name="T34" fmla="*/ 200 w 221"/>
                    <a:gd name="T35" fmla="*/ 111 h 115"/>
                    <a:gd name="T36" fmla="*/ 212 w 221"/>
                    <a:gd name="T37" fmla="*/ 107 h 115"/>
                    <a:gd name="T38" fmla="*/ 221 w 221"/>
                    <a:gd name="T39" fmla="*/ 104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1" h="11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16"/>
                      </a:lnTo>
                      <a:lnTo>
                        <a:pt x="13" y="33"/>
                      </a:lnTo>
                      <a:lnTo>
                        <a:pt x="23" y="52"/>
                      </a:lnTo>
                      <a:lnTo>
                        <a:pt x="36" y="70"/>
                      </a:lnTo>
                      <a:lnTo>
                        <a:pt x="44" y="80"/>
                      </a:lnTo>
                      <a:lnTo>
                        <a:pt x="54" y="88"/>
                      </a:lnTo>
                      <a:lnTo>
                        <a:pt x="64" y="94"/>
                      </a:lnTo>
                      <a:lnTo>
                        <a:pt x="74" y="102"/>
                      </a:lnTo>
                      <a:lnTo>
                        <a:pt x="85" y="107"/>
                      </a:lnTo>
                      <a:lnTo>
                        <a:pt x="98" y="111"/>
                      </a:lnTo>
                      <a:lnTo>
                        <a:pt x="98" y="111"/>
                      </a:lnTo>
                      <a:lnTo>
                        <a:pt x="124" y="115"/>
                      </a:lnTo>
                      <a:lnTo>
                        <a:pt x="147" y="115"/>
                      </a:lnTo>
                      <a:lnTo>
                        <a:pt x="168" y="115"/>
                      </a:lnTo>
                      <a:lnTo>
                        <a:pt x="186" y="112"/>
                      </a:lnTo>
                      <a:lnTo>
                        <a:pt x="200" y="111"/>
                      </a:lnTo>
                      <a:lnTo>
                        <a:pt x="212" y="107"/>
                      </a:lnTo>
                      <a:lnTo>
                        <a:pt x="221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2" name="Freeform 354">
                  <a:extLst>
                    <a:ext uri="{FF2B5EF4-FFF2-40B4-BE49-F238E27FC236}">
                      <a16:creationId xmlns:a16="http://schemas.microsoft.com/office/drawing/2014/main" id="{F49AD74D-3578-4920-A54D-D9909AF5AF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1988" y="2362201"/>
                  <a:ext cx="166688" cy="119063"/>
                </a:xfrm>
                <a:custGeom>
                  <a:avLst/>
                  <a:gdLst>
                    <a:gd name="T0" fmla="*/ 21 w 209"/>
                    <a:gd name="T1" fmla="*/ 0 h 149"/>
                    <a:gd name="T2" fmla="*/ 21 w 209"/>
                    <a:gd name="T3" fmla="*/ 0 h 149"/>
                    <a:gd name="T4" fmla="*/ 19 w 209"/>
                    <a:gd name="T5" fmla="*/ 6 h 149"/>
                    <a:gd name="T6" fmla="*/ 13 w 209"/>
                    <a:gd name="T7" fmla="*/ 21 h 149"/>
                    <a:gd name="T8" fmla="*/ 6 w 209"/>
                    <a:gd name="T9" fmla="*/ 40 h 149"/>
                    <a:gd name="T10" fmla="*/ 1 w 209"/>
                    <a:gd name="T11" fmla="*/ 61 h 149"/>
                    <a:gd name="T12" fmla="*/ 0 w 209"/>
                    <a:gd name="T13" fmla="*/ 73 h 149"/>
                    <a:gd name="T14" fmla="*/ 0 w 209"/>
                    <a:gd name="T15" fmla="*/ 84 h 149"/>
                    <a:gd name="T16" fmla="*/ 1 w 209"/>
                    <a:gd name="T17" fmla="*/ 95 h 149"/>
                    <a:gd name="T18" fmla="*/ 5 w 209"/>
                    <a:gd name="T19" fmla="*/ 105 h 149"/>
                    <a:gd name="T20" fmla="*/ 9 w 209"/>
                    <a:gd name="T21" fmla="*/ 115 h 149"/>
                    <a:gd name="T22" fmla="*/ 18 w 209"/>
                    <a:gd name="T23" fmla="*/ 123 h 149"/>
                    <a:gd name="T24" fmla="*/ 27 w 209"/>
                    <a:gd name="T25" fmla="*/ 131 h 149"/>
                    <a:gd name="T26" fmla="*/ 40 w 209"/>
                    <a:gd name="T27" fmla="*/ 136 h 149"/>
                    <a:gd name="T28" fmla="*/ 40 w 209"/>
                    <a:gd name="T29" fmla="*/ 136 h 149"/>
                    <a:gd name="T30" fmla="*/ 68 w 209"/>
                    <a:gd name="T31" fmla="*/ 143 h 149"/>
                    <a:gd name="T32" fmla="*/ 89 w 209"/>
                    <a:gd name="T33" fmla="*/ 147 h 149"/>
                    <a:gd name="T34" fmla="*/ 109 w 209"/>
                    <a:gd name="T35" fmla="*/ 149 h 149"/>
                    <a:gd name="T36" fmla="*/ 125 w 209"/>
                    <a:gd name="T37" fmla="*/ 147 h 149"/>
                    <a:gd name="T38" fmla="*/ 136 w 209"/>
                    <a:gd name="T39" fmla="*/ 146 h 149"/>
                    <a:gd name="T40" fmla="*/ 147 w 209"/>
                    <a:gd name="T41" fmla="*/ 143 h 149"/>
                    <a:gd name="T42" fmla="*/ 164 w 209"/>
                    <a:gd name="T43" fmla="*/ 136 h 149"/>
                    <a:gd name="T44" fmla="*/ 164 w 209"/>
                    <a:gd name="T45" fmla="*/ 136 h 149"/>
                    <a:gd name="T46" fmla="*/ 178 w 209"/>
                    <a:gd name="T47" fmla="*/ 130 h 149"/>
                    <a:gd name="T48" fmla="*/ 195 w 209"/>
                    <a:gd name="T49" fmla="*/ 120 h 149"/>
                    <a:gd name="T50" fmla="*/ 209 w 209"/>
                    <a:gd name="T51" fmla="*/ 11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09" h="149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9" y="6"/>
                      </a:lnTo>
                      <a:lnTo>
                        <a:pt x="13" y="21"/>
                      </a:lnTo>
                      <a:lnTo>
                        <a:pt x="6" y="40"/>
                      </a:lnTo>
                      <a:lnTo>
                        <a:pt x="1" y="61"/>
                      </a:lnTo>
                      <a:lnTo>
                        <a:pt x="0" y="73"/>
                      </a:lnTo>
                      <a:lnTo>
                        <a:pt x="0" y="84"/>
                      </a:lnTo>
                      <a:lnTo>
                        <a:pt x="1" y="95"/>
                      </a:lnTo>
                      <a:lnTo>
                        <a:pt x="5" y="105"/>
                      </a:lnTo>
                      <a:lnTo>
                        <a:pt x="9" y="115"/>
                      </a:lnTo>
                      <a:lnTo>
                        <a:pt x="18" y="123"/>
                      </a:lnTo>
                      <a:lnTo>
                        <a:pt x="27" y="131"/>
                      </a:lnTo>
                      <a:lnTo>
                        <a:pt x="40" y="136"/>
                      </a:lnTo>
                      <a:lnTo>
                        <a:pt x="40" y="136"/>
                      </a:lnTo>
                      <a:lnTo>
                        <a:pt x="68" y="143"/>
                      </a:lnTo>
                      <a:lnTo>
                        <a:pt x="89" y="147"/>
                      </a:lnTo>
                      <a:lnTo>
                        <a:pt x="109" y="149"/>
                      </a:lnTo>
                      <a:lnTo>
                        <a:pt x="125" y="147"/>
                      </a:lnTo>
                      <a:lnTo>
                        <a:pt x="136" y="146"/>
                      </a:lnTo>
                      <a:lnTo>
                        <a:pt x="147" y="143"/>
                      </a:lnTo>
                      <a:lnTo>
                        <a:pt x="164" y="136"/>
                      </a:lnTo>
                      <a:lnTo>
                        <a:pt x="164" y="136"/>
                      </a:lnTo>
                      <a:lnTo>
                        <a:pt x="178" y="130"/>
                      </a:lnTo>
                      <a:lnTo>
                        <a:pt x="195" y="120"/>
                      </a:lnTo>
                      <a:lnTo>
                        <a:pt x="209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3" name="Freeform 355">
                  <a:extLst>
                    <a:ext uri="{FF2B5EF4-FFF2-40B4-BE49-F238E27FC236}">
                      <a16:creationId xmlns:a16="http://schemas.microsoft.com/office/drawing/2014/main" id="{CB9FAC9E-ACB9-49F3-AFE1-12F27B634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7838" y="2263776"/>
                  <a:ext cx="193675" cy="182563"/>
                </a:xfrm>
                <a:custGeom>
                  <a:avLst/>
                  <a:gdLst>
                    <a:gd name="T0" fmla="*/ 0 w 243"/>
                    <a:gd name="T1" fmla="*/ 143 h 229"/>
                    <a:gd name="T2" fmla="*/ 0 w 243"/>
                    <a:gd name="T3" fmla="*/ 143 h 229"/>
                    <a:gd name="T4" fmla="*/ 9 w 243"/>
                    <a:gd name="T5" fmla="*/ 153 h 229"/>
                    <a:gd name="T6" fmla="*/ 24 w 243"/>
                    <a:gd name="T7" fmla="*/ 169 h 229"/>
                    <a:gd name="T8" fmla="*/ 45 w 243"/>
                    <a:gd name="T9" fmla="*/ 187 h 229"/>
                    <a:gd name="T10" fmla="*/ 71 w 243"/>
                    <a:gd name="T11" fmla="*/ 205 h 229"/>
                    <a:gd name="T12" fmla="*/ 84 w 243"/>
                    <a:gd name="T13" fmla="*/ 213 h 229"/>
                    <a:gd name="T14" fmla="*/ 99 w 243"/>
                    <a:gd name="T15" fmla="*/ 221 h 229"/>
                    <a:gd name="T16" fmla="*/ 112 w 243"/>
                    <a:gd name="T17" fmla="*/ 226 h 229"/>
                    <a:gd name="T18" fmla="*/ 126 w 243"/>
                    <a:gd name="T19" fmla="*/ 229 h 229"/>
                    <a:gd name="T20" fmla="*/ 141 w 243"/>
                    <a:gd name="T21" fmla="*/ 229 h 229"/>
                    <a:gd name="T22" fmla="*/ 155 w 243"/>
                    <a:gd name="T23" fmla="*/ 228 h 229"/>
                    <a:gd name="T24" fmla="*/ 168 w 243"/>
                    <a:gd name="T25" fmla="*/ 223 h 229"/>
                    <a:gd name="T26" fmla="*/ 181 w 243"/>
                    <a:gd name="T27" fmla="*/ 215 h 229"/>
                    <a:gd name="T28" fmla="*/ 181 w 243"/>
                    <a:gd name="T29" fmla="*/ 215 h 229"/>
                    <a:gd name="T30" fmla="*/ 204 w 243"/>
                    <a:gd name="T31" fmla="*/ 195 h 229"/>
                    <a:gd name="T32" fmla="*/ 220 w 243"/>
                    <a:gd name="T33" fmla="*/ 177 h 229"/>
                    <a:gd name="T34" fmla="*/ 232 w 243"/>
                    <a:gd name="T35" fmla="*/ 159 h 229"/>
                    <a:gd name="T36" fmla="*/ 238 w 243"/>
                    <a:gd name="T37" fmla="*/ 143 h 229"/>
                    <a:gd name="T38" fmla="*/ 243 w 243"/>
                    <a:gd name="T39" fmla="*/ 127 h 229"/>
                    <a:gd name="T40" fmla="*/ 243 w 243"/>
                    <a:gd name="T41" fmla="*/ 112 h 229"/>
                    <a:gd name="T42" fmla="*/ 243 w 243"/>
                    <a:gd name="T43" fmla="*/ 99 h 229"/>
                    <a:gd name="T44" fmla="*/ 240 w 243"/>
                    <a:gd name="T45" fmla="*/ 85 h 229"/>
                    <a:gd name="T46" fmla="*/ 240 w 243"/>
                    <a:gd name="T47" fmla="*/ 85 h 229"/>
                    <a:gd name="T48" fmla="*/ 235 w 243"/>
                    <a:gd name="T49" fmla="*/ 70 h 229"/>
                    <a:gd name="T50" fmla="*/ 227 w 243"/>
                    <a:gd name="T51" fmla="*/ 56 h 229"/>
                    <a:gd name="T52" fmla="*/ 217 w 243"/>
                    <a:gd name="T53" fmla="*/ 43 h 229"/>
                    <a:gd name="T54" fmla="*/ 207 w 243"/>
                    <a:gd name="T55" fmla="*/ 28 h 229"/>
                    <a:gd name="T56" fmla="*/ 190 w 243"/>
                    <a:gd name="T57" fmla="*/ 8 h 229"/>
                    <a:gd name="T58" fmla="*/ 181 w 243"/>
                    <a:gd name="T59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43" h="229">
                      <a:moveTo>
                        <a:pt x="0" y="143"/>
                      </a:moveTo>
                      <a:lnTo>
                        <a:pt x="0" y="143"/>
                      </a:lnTo>
                      <a:lnTo>
                        <a:pt x="9" y="153"/>
                      </a:lnTo>
                      <a:lnTo>
                        <a:pt x="24" y="169"/>
                      </a:lnTo>
                      <a:lnTo>
                        <a:pt x="45" y="187"/>
                      </a:lnTo>
                      <a:lnTo>
                        <a:pt x="71" y="205"/>
                      </a:lnTo>
                      <a:lnTo>
                        <a:pt x="84" y="213"/>
                      </a:lnTo>
                      <a:lnTo>
                        <a:pt x="99" y="221"/>
                      </a:lnTo>
                      <a:lnTo>
                        <a:pt x="112" y="226"/>
                      </a:lnTo>
                      <a:lnTo>
                        <a:pt x="126" y="229"/>
                      </a:lnTo>
                      <a:lnTo>
                        <a:pt x="141" y="229"/>
                      </a:lnTo>
                      <a:lnTo>
                        <a:pt x="155" y="228"/>
                      </a:lnTo>
                      <a:lnTo>
                        <a:pt x="168" y="223"/>
                      </a:lnTo>
                      <a:lnTo>
                        <a:pt x="181" y="215"/>
                      </a:lnTo>
                      <a:lnTo>
                        <a:pt x="181" y="215"/>
                      </a:lnTo>
                      <a:lnTo>
                        <a:pt x="204" y="195"/>
                      </a:lnTo>
                      <a:lnTo>
                        <a:pt x="220" y="177"/>
                      </a:lnTo>
                      <a:lnTo>
                        <a:pt x="232" y="159"/>
                      </a:lnTo>
                      <a:lnTo>
                        <a:pt x="238" y="143"/>
                      </a:lnTo>
                      <a:lnTo>
                        <a:pt x="243" y="127"/>
                      </a:lnTo>
                      <a:lnTo>
                        <a:pt x="243" y="112"/>
                      </a:lnTo>
                      <a:lnTo>
                        <a:pt x="243" y="99"/>
                      </a:lnTo>
                      <a:lnTo>
                        <a:pt x="240" y="85"/>
                      </a:lnTo>
                      <a:lnTo>
                        <a:pt x="240" y="85"/>
                      </a:lnTo>
                      <a:lnTo>
                        <a:pt x="235" y="70"/>
                      </a:lnTo>
                      <a:lnTo>
                        <a:pt x="227" y="56"/>
                      </a:lnTo>
                      <a:lnTo>
                        <a:pt x="217" y="43"/>
                      </a:lnTo>
                      <a:lnTo>
                        <a:pt x="207" y="28"/>
                      </a:lnTo>
                      <a:lnTo>
                        <a:pt x="190" y="8"/>
                      </a:lnTo>
                      <a:lnTo>
                        <a:pt x="18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4" name="Freeform 356">
                  <a:extLst>
                    <a:ext uri="{FF2B5EF4-FFF2-40B4-BE49-F238E27FC236}">
                      <a16:creationId xmlns:a16="http://schemas.microsoft.com/office/drawing/2014/main" id="{B198BAF0-4756-4FBA-98B9-B00615A880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63" y="2222501"/>
                  <a:ext cx="169863" cy="133350"/>
                </a:xfrm>
                <a:custGeom>
                  <a:avLst/>
                  <a:gdLst>
                    <a:gd name="T0" fmla="*/ 7 w 215"/>
                    <a:gd name="T1" fmla="*/ 0 h 168"/>
                    <a:gd name="T2" fmla="*/ 7 w 215"/>
                    <a:gd name="T3" fmla="*/ 0 h 168"/>
                    <a:gd name="T4" fmla="*/ 4 w 215"/>
                    <a:gd name="T5" fmla="*/ 20 h 168"/>
                    <a:gd name="T6" fmla="*/ 0 w 215"/>
                    <a:gd name="T7" fmla="*/ 41 h 168"/>
                    <a:gd name="T8" fmla="*/ 0 w 215"/>
                    <a:gd name="T9" fmla="*/ 65 h 168"/>
                    <a:gd name="T10" fmla="*/ 2 w 215"/>
                    <a:gd name="T11" fmla="*/ 78 h 168"/>
                    <a:gd name="T12" fmla="*/ 4 w 215"/>
                    <a:gd name="T13" fmla="*/ 91 h 168"/>
                    <a:gd name="T14" fmla="*/ 7 w 215"/>
                    <a:gd name="T15" fmla="*/ 104 h 168"/>
                    <a:gd name="T16" fmla="*/ 10 w 215"/>
                    <a:gd name="T17" fmla="*/ 116 h 168"/>
                    <a:gd name="T18" fmla="*/ 17 w 215"/>
                    <a:gd name="T19" fmla="*/ 127 h 168"/>
                    <a:gd name="T20" fmla="*/ 25 w 215"/>
                    <a:gd name="T21" fmla="*/ 137 h 168"/>
                    <a:gd name="T22" fmla="*/ 34 w 215"/>
                    <a:gd name="T23" fmla="*/ 145 h 168"/>
                    <a:gd name="T24" fmla="*/ 46 w 215"/>
                    <a:gd name="T25" fmla="*/ 150 h 168"/>
                    <a:gd name="T26" fmla="*/ 46 w 215"/>
                    <a:gd name="T27" fmla="*/ 150 h 168"/>
                    <a:gd name="T28" fmla="*/ 85 w 215"/>
                    <a:gd name="T29" fmla="*/ 163 h 168"/>
                    <a:gd name="T30" fmla="*/ 98 w 215"/>
                    <a:gd name="T31" fmla="*/ 166 h 168"/>
                    <a:gd name="T32" fmla="*/ 108 w 215"/>
                    <a:gd name="T33" fmla="*/ 168 h 168"/>
                    <a:gd name="T34" fmla="*/ 117 w 215"/>
                    <a:gd name="T35" fmla="*/ 168 h 168"/>
                    <a:gd name="T36" fmla="*/ 129 w 215"/>
                    <a:gd name="T37" fmla="*/ 166 h 168"/>
                    <a:gd name="T38" fmla="*/ 163 w 215"/>
                    <a:gd name="T39" fmla="*/ 163 h 168"/>
                    <a:gd name="T40" fmla="*/ 163 w 215"/>
                    <a:gd name="T41" fmla="*/ 163 h 168"/>
                    <a:gd name="T42" fmla="*/ 182 w 215"/>
                    <a:gd name="T43" fmla="*/ 161 h 168"/>
                    <a:gd name="T44" fmla="*/ 197 w 215"/>
                    <a:gd name="T45" fmla="*/ 156 h 168"/>
                    <a:gd name="T46" fmla="*/ 207 w 215"/>
                    <a:gd name="T47" fmla="*/ 153 h 168"/>
                    <a:gd name="T48" fmla="*/ 211 w 215"/>
                    <a:gd name="T49" fmla="*/ 148 h 168"/>
                    <a:gd name="T50" fmla="*/ 215 w 215"/>
                    <a:gd name="T51" fmla="*/ 143 h 168"/>
                    <a:gd name="T52" fmla="*/ 215 w 215"/>
                    <a:gd name="T53" fmla="*/ 140 h 168"/>
                    <a:gd name="T54" fmla="*/ 215 w 215"/>
                    <a:gd name="T55" fmla="*/ 137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5" h="168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4" y="20"/>
                      </a:lnTo>
                      <a:lnTo>
                        <a:pt x="0" y="41"/>
                      </a:lnTo>
                      <a:lnTo>
                        <a:pt x="0" y="65"/>
                      </a:lnTo>
                      <a:lnTo>
                        <a:pt x="2" y="78"/>
                      </a:lnTo>
                      <a:lnTo>
                        <a:pt x="4" y="91"/>
                      </a:lnTo>
                      <a:lnTo>
                        <a:pt x="7" y="104"/>
                      </a:lnTo>
                      <a:lnTo>
                        <a:pt x="10" y="116"/>
                      </a:lnTo>
                      <a:lnTo>
                        <a:pt x="17" y="127"/>
                      </a:lnTo>
                      <a:lnTo>
                        <a:pt x="25" y="137"/>
                      </a:lnTo>
                      <a:lnTo>
                        <a:pt x="34" y="145"/>
                      </a:lnTo>
                      <a:lnTo>
                        <a:pt x="46" y="150"/>
                      </a:lnTo>
                      <a:lnTo>
                        <a:pt x="46" y="150"/>
                      </a:lnTo>
                      <a:lnTo>
                        <a:pt x="85" y="163"/>
                      </a:lnTo>
                      <a:lnTo>
                        <a:pt x="98" y="166"/>
                      </a:lnTo>
                      <a:lnTo>
                        <a:pt x="108" y="168"/>
                      </a:lnTo>
                      <a:lnTo>
                        <a:pt x="117" y="168"/>
                      </a:lnTo>
                      <a:lnTo>
                        <a:pt x="129" y="166"/>
                      </a:lnTo>
                      <a:lnTo>
                        <a:pt x="163" y="163"/>
                      </a:lnTo>
                      <a:lnTo>
                        <a:pt x="163" y="163"/>
                      </a:lnTo>
                      <a:lnTo>
                        <a:pt x="182" y="161"/>
                      </a:lnTo>
                      <a:lnTo>
                        <a:pt x="197" y="156"/>
                      </a:lnTo>
                      <a:lnTo>
                        <a:pt x="207" y="153"/>
                      </a:lnTo>
                      <a:lnTo>
                        <a:pt x="211" y="148"/>
                      </a:lnTo>
                      <a:lnTo>
                        <a:pt x="215" y="143"/>
                      </a:lnTo>
                      <a:lnTo>
                        <a:pt x="215" y="140"/>
                      </a:lnTo>
                      <a:lnTo>
                        <a:pt x="215" y="13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5" name="Freeform 357">
                  <a:extLst>
                    <a:ext uri="{FF2B5EF4-FFF2-40B4-BE49-F238E27FC236}">
                      <a16:creationId xmlns:a16="http://schemas.microsoft.com/office/drawing/2014/main" id="{7BD18BB5-A1A0-4302-8A45-CCFFAE781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7700" y="2197101"/>
                  <a:ext cx="180975" cy="73025"/>
                </a:xfrm>
                <a:custGeom>
                  <a:avLst/>
                  <a:gdLst>
                    <a:gd name="T0" fmla="*/ 0 w 227"/>
                    <a:gd name="T1" fmla="*/ 0 h 92"/>
                    <a:gd name="T2" fmla="*/ 0 w 227"/>
                    <a:gd name="T3" fmla="*/ 0 h 92"/>
                    <a:gd name="T4" fmla="*/ 0 w 227"/>
                    <a:gd name="T5" fmla="*/ 3 h 92"/>
                    <a:gd name="T6" fmla="*/ 0 w 227"/>
                    <a:gd name="T7" fmla="*/ 11 h 92"/>
                    <a:gd name="T8" fmla="*/ 3 w 227"/>
                    <a:gd name="T9" fmla="*/ 23 h 92"/>
                    <a:gd name="T10" fmla="*/ 10 w 227"/>
                    <a:gd name="T11" fmla="*/ 36 h 92"/>
                    <a:gd name="T12" fmla="*/ 14 w 227"/>
                    <a:gd name="T13" fmla="*/ 42 h 92"/>
                    <a:gd name="T14" fmla="*/ 21 w 227"/>
                    <a:gd name="T15" fmla="*/ 50 h 92"/>
                    <a:gd name="T16" fmla="*/ 27 w 227"/>
                    <a:gd name="T17" fmla="*/ 57 h 92"/>
                    <a:gd name="T18" fmla="*/ 37 w 227"/>
                    <a:gd name="T19" fmla="*/ 63 h 92"/>
                    <a:gd name="T20" fmla="*/ 47 w 227"/>
                    <a:gd name="T21" fmla="*/ 70 h 92"/>
                    <a:gd name="T22" fmla="*/ 60 w 227"/>
                    <a:gd name="T23" fmla="*/ 75 h 92"/>
                    <a:gd name="T24" fmla="*/ 75 w 227"/>
                    <a:gd name="T25" fmla="*/ 79 h 92"/>
                    <a:gd name="T26" fmla="*/ 91 w 227"/>
                    <a:gd name="T27" fmla="*/ 84 h 92"/>
                    <a:gd name="T28" fmla="*/ 91 w 227"/>
                    <a:gd name="T29" fmla="*/ 84 h 92"/>
                    <a:gd name="T30" fmla="*/ 123 w 227"/>
                    <a:gd name="T31" fmla="*/ 89 h 92"/>
                    <a:gd name="T32" fmla="*/ 151 w 227"/>
                    <a:gd name="T33" fmla="*/ 92 h 92"/>
                    <a:gd name="T34" fmla="*/ 175 w 227"/>
                    <a:gd name="T35" fmla="*/ 91 h 92"/>
                    <a:gd name="T36" fmla="*/ 193 w 227"/>
                    <a:gd name="T37" fmla="*/ 89 h 92"/>
                    <a:gd name="T38" fmla="*/ 209 w 227"/>
                    <a:gd name="T39" fmla="*/ 86 h 92"/>
                    <a:gd name="T40" fmla="*/ 219 w 227"/>
                    <a:gd name="T41" fmla="*/ 81 h 92"/>
                    <a:gd name="T42" fmla="*/ 227 w 227"/>
                    <a:gd name="T43" fmla="*/ 78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9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11"/>
                      </a:lnTo>
                      <a:lnTo>
                        <a:pt x="3" y="23"/>
                      </a:lnTo>
                      <a:lnTo>
                        <a:pt x="10" y="36"/>
                      </a:lnTo>
                      <a:lnTo>
                        <a:pt x="14" y="42"/>
                      </a:lnTo>
                      <a:lnTo>
                        <a:pt x="21" y="50"/>
                      </a:lnTo>
                      <a:lnTo>
                        <a:pt x="27" y="57"/>
                      </a:lnTo>
                      <a:lnTo>
                        <a:pt x="37" y="63"/>
                      </a:lnTo>
                      <a:lnTo>
                        <a:pt x="47" y="70"/>
                      </a:lnTo>
                      <a:lnTo>
                        <a:pt x="60" y="75"/>
                      </a:lnTo>
                      <a:lnTo>
                        <a:pt x="75" y="79"/>
                      </a:lnTo>
                      <a:lnTo>
                        <a:pt x="91" y="84"/>
                      </a:lnTo>
                      <a:lnTo>
                        <a:pt x="91" y="84"/>
                      </a:lnTo>
                      <a:lnTo>
                        <a:pt x="123" y="89"/>
                      </a:lnTo>
                      <a:lnTo>
                        <a:pt x="151" y="92"/>
                      </a:lnTo>
                      <a:lnTo>
                        <a:pt x="175" y="91"/>
                      </a:lnTo>
                      <a:lnTo>
                        <a:pt x="193" y="89"/>
                      </a:lnTo>
                      <a:lnTo>
                        <a:pt x="209" y="86"/>
                      </a:lnTo>
                      <a:lnTo>
                        <a:pt x="219" y="81"/>
                      </a:lnTo>
                      <a:lnTo>
                        <a:pt x="227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6" name="Freeform 358">
                  <a:extLst>
                    <a:ext uri="{FF2B5EF4-FFF2-40B4-BE49-F238E27FC236}">
                      <a16:creationId xmlns:a16="http://schemas.microsoft.com/office/drawing/2014/main" id="{A42DB6E2-F7C4-4107-B195-7402946B36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9613" y="2135189"/>
                  <a:ext cx="133350" cy="30163"/>
                </a:xfrm>
                <a:custGeom>
                  <a:avLst/>
                  <a:gdLst>
                    <a:gd name="T0" fmla="*/ 0 w 169"/>
                    <a:gd name="T1" fmla="*/ 0 h 39"/>
                    <a:gd name="T2" fmla="*/ 0 w 169"/>
                    <a:gd name="T3" fmla="*/ 0 h 39"/>
                    <a:gd name="T4" fmla="*/ 0 w 169"/>
                    <a:gd name="T5" fmla="*/ 3 h 39"/>
                    <a:gd name="T6" fmla="*/ 0 w 169"/>
                    <a:gd name="T7" fmla="*/ 8 h 39"/>
                    <a:gd name="T8" fmla="*/ 1 w 169"/>
                    <a:gd name="T9" fmla="*/ 15 h 39"/>
                    <a:gd name="T10" fmla="*/ 3 w 169"/>
                    <a:gd name="T11" fmla="*/ 21 h 39"/>
                    <a:gd name="T12" fmla="*/ 10 w 169"/>
                    <a:gd name="T13" fmla="*/ 28 h 39"/>
                    <a:gd name="T14" fmla="*/ 21 w 169"/>
                    <a:gd name="T15" fmla="*/ 34 h 39"/>
                    <a:gd name="T16" fmla="*/ 39 w 169"/>
                    <a:gd name="T17" fmla="*/ 37 h 39"/>
                    <a:gd name="T18" fmla="*/ 65 w 169"/>
                    <a:gd name="T19" fmla="*/ 39 h 39"/>
                    <a:gd name="T20" fmla="*/ 65 w 169"/>
                    <a:gd name="T21" fmla="*/ 39 h 39"/>
                    <a:gd name="T22" fmla="*/ 92 w 169"/>
                    <a:gd name="T23" fmla="*/ 37 h 39"/>
                    <a:gd name="T24" fmla="*/ 115 w 169"/>
                    <a:gd name="T25" fmla="*/ 34 h 39"/>
                    <a:gd name="T26" fmla="*/ 133 w 169"/>
                    <a:gd name="T27" fmla="*/ 31 h 39"/>
                    <a:gd name="T28" fmla="*/ 146 w 169"/>
                    <a:gd name="T29" fmla="*/ 26 h 39"/>
                    <a:gd name="T30" fmla="*/ 157 w 169"/>
                    <a:gd name="T31" fmla="*/ 21 h 39"/>
                    <a:gd name="T32" fmla="*/ 164 w 169"/>
                    <a:gd name="T33" fmla="*/ 16 h 39"/>
                    <a:gd name="T34" fmla="*/ 169 w 169"/>
                    <a:gd name="T35" fmla="*/ 1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69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8"/>
                      </a:lnTo>
                      <a:lnTo>
                        <a:pt x="1" y="15"/>
                      </a:lnTo>
                      <a:lnTo>
                        <a:pt x="3" y="21"/>
                      </a:lnTo>
                      <a:lnTo>
                        <a:pt x="10" y="28"/>
                      </a:lnTo>
                      <a:lnTo>
                        <a:pt x="21" y="34"/>
                      </a:lnTo>
                      <a:lnTo>
                        <a:pt x="39" y="37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92" y="37"/>
                      </a:lnTo>
                      <a:lnTo>
                        <a:pt x="115" y="34"/>
                      </a:lnTo>
                      <a:lnTo>
                        <a:pt x="133" y="31"/>
                      </a:lnTo>
                      <a:lnTo>
                        <a:pt x="146" y="26"/>
                      </a:lnTo>
                      <a:lnTo>
                        <a:pt x="157" y="21"/>
                      </a:lnTo>
                      <a:lnTo>
                        <a:pt x="164" y="16"/>
                      </a:lnTo>
                      <a:lnTo>
                        <a:pt x="169" y="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7" name="Freeform 359">
                  <a:extLst>
                    <a:ext uri="{FF2B5EF4-FFF2-40B4-BE49-F238E27FC236}">
                      <a16:creationId xmlns:a16="http://schemas.microsoft.com/office/drawing/2014/main" id="{4B9B7CC0-AD4B-4C75-89B9-AC06FD263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4313" y="2428876"/>
                  <a:ext cx="201613" cy="57150"/>
                </a:xfrm>
                <a:custGeom>
                  <a:avLst/>
                  <a:gdLst>
                    <a:gd name="T0" fmla="*/ 0 w 254"/>
                    <a:gd name="T1" fmla="*/ 0 h 72"/>
                    <a:gd name="T2" fmla="*/ 0 w 254"/>
                    <a:gd name="T3" fmla="*/ 0 h 72"/>
                    <a:gd name="T4" fmla="*/ 2 w 254"/>
                    <a:gd name="T5" fmla="*/ 5 h 72"/>
                    <a:gd name="T6" fmla="*/ 8 w 254"/>
                    <a:gd name="T7" fmla="*/ 15 h 72"/>
                    <a:gd name="T8" fmla="*/ 20 w 254"/>
                    <a:gd name="T9" fmla="*/ 28 h 72"/>
                    <a:gd name="T10" fmla="*/ 34 w 254"/>
                    <a:gd name="T11" fmla="*/ 41 h 72"/>
                    <a:gd name="T12" fmla="*/ 52 w 254"/>
                    <a:gd name="T13" fmla="*/ 54 h 72"/>
                    <a:gd name="T14" fmla="*/ 62 w 254"/>
                    <a:gd name="T15" fmla="*/ 60 h 72"/>
                    <a:gd name="T16" fmla="*/ 73 w 254"/>
                    <a:gd name="T17" fmla="*/ 65 h 72"/>
                    <a:gd name="T18" fmla="*/ 85 w 254"/>
                    <a:gd name="T19" fmla="*/ 68 h 72"/>
                    <a:gd name="T20" fmla="*/ 98 w 254"/>
                    <a:gd name="T21" fmla="*/ 72 h 72"/>
                    <a:gd name="T22" fmla="*/ 111 w 254"/>
                    <a:gd name="T23" fmla="*/ 72 h 72"/>
                    <a:gd name="T24" fmla="*/ 124 w 254"/>
                    <a:gd name="T25" fmla="*/ 72 h 72"/>
                    <a:gd name="T26" fmla="*/ 124 w 254"/>
                    <a:gd name="T27" fmla="*/ 72 h 72"/>
                    <a:gd name="T28" fmla="*/ 150 w 254"/>
                    <a:gd name="T29" fmla="*/ 67 h 72"/>
                    <a:gd name="T30" fmla="*/ 174 w 254"/>
                    <a:gd name="T31" fmla="*/ 62 h 72"/>
                    <a:gd name="T32" fmla="*/ 197 w 254"/>
                    <a:gd name="T33" fmla="*/ 55 h 72"/>
                    <a:gd name="T34" fmla="*/ 216 w 254"/>
                    <a:gd name="T35" fmla="*/ 49 h 72"/>
                    <a:gd name="T36" fmla="*/ 244 w 254"/>
                    <a:gd name="T37" fmla="*/ 37 h 72"/>
                    <a:gd name="T38" fmla="*/ 254 w 254"/>
                    <a:gd name="T39" fmla="*/ 3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54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5"/>
                      </a:lnTo>
                      <a:lnTo>
                        <a:pt x="8" y="15"/>
                      </a:lnTo>
                      <a:lnTo>
                        <a:pt x="20" y="28"/>
                      </a:lnTo>
                      <a:lnTo>
                        <a:pt x="34" y="41"/>
                      </a:lnTo>
                      <a:lnTo>
                        <a:pt x="52" y="54"/>
                      </a:lnTo>
                      <a:lnTo>
                        <a:pt x="62" y="60"/>
                      </a:lnTo>
                      <a:lnTo>
                        <a:pt x="73" y="65"/>
                      </a:lnTo>
                      <a:lnTo>
                        <a:pt x="85" y="68"/>
                      </a:lnTo>
                      <a:lnTo>
                        <a:pt x="98" y="72"/>
                      </a:lnTo>
                      <a:lnTo>
                        <a:pt x="111" y="72"/>
                      </a:lnTo>
                      <a:lnTo>
                        <a:pt x="124" y="72"/>
                      </a:lnTo>
                      <a:lnTo>
                        <a:pt x="124" y="72"/>
                      </a:lnTo>
                      <a:lnTo>
                        <a:pt x="150" y="67"/>
                      </a:lnTo>
                      <a:lnTo>
                        <a:pt x="174" y="62"/>
                      </a:lnTo>
                      <a:lnTo>
                        <a:pt x="197" y="55"/>
                      </a:lnTo>
                      <a:lnTo>
                        <a:pt x="216" y="49"/>
                      </a:lnTo>
                      <a:lnTo>
                        <a:pt x="244" y="37"/>
                      </a:lnTo>
                      <a:lnTo>
                        <a:pt x="254" y="3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8" name="Freeform 360">
                  <a:extLst>
                    <a:ext uri="{FF2B5EF4-FFF2-40B4-BE49-F238E27FC236}">
                      <a16:creationId xmlns:a16="http://schemas.microsoft.com/office/drawing/2014/main" id="{521D06E0-B05C-4EE3-9F2A-1BBDDCEBDC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8438" y="2089151"/>
                  <a:ext cx="196850" cy="146050"/>
                </a:xfrm>
                <a:custGeom>
                  <a:avLst/>
                  <a:gdLst>
                    <a:gd name="T0" fmla="*/ 0 w 247"/>
                    <a:gd name="T1" fmla="*/ 123 h 185"/>
                    <a:gd name="T2" fmla="*/ 0 w 247"/>
                    <a:gd name="T3" fmla="*/ 123 h 185"/>
                    <a:gd name="T4" fmla="*/ 1 w 247"/>
                    <a:gd name="T5" fmla="*/ 133 h 185"/>
                    <a:gd name="T6" fmla="*/ 3 w 247"/>
                    <a:gd name="T7" fmla="*/ 139 h 185"/>
                    <a:gd name="T8" fmla="*/ 8 w 247"/>
                    <a:gd name="T9" fmla="*/ 147 h 185"/>
                    <a:gd name="T10" fmla="*/ 16 w 247"/>
                    <a:gd name="T11" fmla="*/ 157 h 185"/>
                    <a:gd name="T12" fmla="*/ 31 w 247"/>
                    <a:gd name="T13" fmla="*/ 165 h 185"/>
                    <a:gd name="T14" fmla="*/ 50 w 247"/>
                    <a:gd name="T15" fmla="*/ 173 h 185"/>
                    <a:gd name="T16" fmla="*/ 78 w 247"/>
                    <a:gd name="T17" fmla="*/ 181 h 185"/>
                    <a:gd name="T18" fmla="*/ 78 w 247"/>
                    <a:gd name="T19" fmla="*/ 181 h 185"/>
                    <a:gd name="T20" fmla="*/ 94 w 247"/>
                    <a:gd name="T21" fmla="*/ 185 h 185"/>
                    <a:gd name="T22" fmla="*/ 109 w 247"/>
                    <a:gd name="T23" fmla="*/ 185 h 185"/>
                    <a:gd name="T24" fmla="*/ 122 w 247"/>
                    <a:gd name="T25" fmla="*/ 185 h 185"/>
                    <a:gd name="T26" fmla="*/ 136 w 247"/>
                    <a:gd name="T27" fmla="*/ 183 h 185"/>
                    <a:gd name="T28" fmla="*/ 149 w 247"/>
                    <a:gd name="T29" fmla="*/ 180 h 185"/>
                    <a:gd name="T30" fmla="*/ 161 w 247"/>
                    <a:gd name="T31" fmla="*/ 176 h 185"/>
                    <a:gd name="T32" fmla="*/ 172 w 247"/>
                    <a:gd name="T33" fmla="*/ 172 h 185"/>
                    <a:gd name="T34" fmla="*/ 183 w 247"/>
                    <a:gd name="T35" fmla="*/ 167 h 185"/>
                    <a:gd name="T36" fmla="*/ 201 w 247"/>
                    <a:gd name="T37" fmla="*/ 154 h 185"/>
                    <a:gd name="T38" fmla="*/ 216 w 247"/>
                    <a:gd name="T39" fmla="*/ 141 h 185"/>
                    <a:gd name="T40" fmla="*/ 227 w 247"/>
                    <a:gd name="T41" fmla="*/ 128 h 185"/>
                    <a:gd name="T42" fmla="*/ 234 w 247"/>
                    <a:gd name="T43" fmla="*/ 116 h 185"/>
                    <a:gd name="T44" fmla="*/ 234 w 247"/>
                    <a:gd name="T45" fmla="*/ 116 h 185"/>
                    <a:gd name="T46" fmla="*/ 238 w 247"/>
                    <a:gd name="T47" fmla="*/ 103 h 185"/>
                    <a:gd name="T48" fmla="*/ 242 w 247"/>
                    <a:gd name="T49" fmla="*/ 86 h 185"/>
                    <a:gd name="T50" fmla="*/ 245 w 247"/>
                    <a:gd name="T51" fmla="*/ 48 h 185"/>
                    <a:gd name="T52" fmla="*/ 247 w 247"/>
                    <a:gd name="T53" fmla="*/ 14 h 185"/>
                    <a:gd name="T54" fmla="*/ 247 w 247"/>
                    <a:gd name="T55" fmla="*/ 0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47" h="185">
                      <a:moveTo>
                        <a:pt x="0" y="123"/>
                      </a:moveTo>
                      <a:lnTo>
                        <a:pt x="0" y="123"/>
                      </a:lnTo>
                      <a:lnTo>
                        <a:pt x="1" y="133"/>
                      </a:lnTo>
                      <a:lnTo>
                        <a:pt x="3" y="139"/>
                      </a:lnTo>
                      <a:lnTo>
                        <a:pt x="8" y="147"/>
                      </a:lnTo>
                      <a:lnTo>
                        <a:pt x="16" y="157"/>
                      </a:lnTo>
                      <a:lnTo>
                        <a:pt x="31" y="165"/>
                      </a:lnTo>
                      <a:lnTo>
                        <a:pt x="50" y="173"/>
                      </a:lnTo>
                      <a:lnTo>
                        <a:pt x="78" y="181"/>
                      </a:lnTo>
                      <a:lnTo>
                        <a:pt x="78" y="181"/>
                      </a:lnTo>
                      <a:lnTo>
                        <a:pt x="94" y="185"/>
                      </a:lnTo>
                      <a:lnTo>
                        <a:pt x="109" y="185"/>
                      </a:lnTo>
                      <a:lnTo>
                        <a:pt x="122" y="185"/>
                      </a:lnTo>
                      <a:lnTo>
                        <a:pt x="136" y="183"/>
                      </a:lnTo>
                      <a:lnTo>
                        <a:pt x="149" y="180"/>
                      </a:lnTo>
                      <a:lnTo>
                        <a:pt x="161" y="176"/>
                      </a:lnTo>
                      <a:lnTo>
                        <a:pt x="172" y="172"/>
                      </a:lnTo>
                      <a:lnTo>
                        <a:pt x="183" y="167"/>
                      </a:lnTo>
                      <a:lnTo>
                        <a:pt x="201" y="154"/>
                      </a:lnTo>
                      <a:lnTo>
                        <a:pt x="216" y="141"/>
                      </a:lnTo>
                      <a:lnTo>
                        <a:pt x="227" y="128"/>
                      </a:lnTo>
                      <a:lnTo>
                        <a:pt x="234" y="116"/>
                      </a:lnTo>
                      <a:lnTo>
                        <a:pt x="234" y="116"/>
                      </a:lnTo>
                      <a:lnTo>
                        <a:pt x="238" y="103"/>
                      </a:lnTo>
                      <a:lnTo>
                        <a:pt x="242" y="86"/>
                      </a:lnTo>
                      <a:lnTo>
                        <a:pt x="245" y="48"/>
                      </a:lnTo>
                      <a:lnTo>
                        <a:pt x="247" y="14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9" name="Freeform 361">
                  <a:extLst>
                    <a:ext uri="{FF2B5EF4-FFF2-40B4-BE49-F238E27FC236}">
                      <a16:creationId xmlns:a16="http://schemas.microsoft.com/office/drawing/2014/main" id="{E0FAC1BE-5739-4397-8567-FD67BCB6E9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19713" y="1939926"/>
                  <a:ext cx="212725" cy="166688"/>
                </a:xfrm>
                <a:custGeom>
                  <a:avLst/>
                  <a:gdLst>
                    <a:gd name="T0" fmla="*/ 8 w 268"/>
                    <a:gd name="T1" fmla="*/ 130 h 211"/>
                    <a:gd name="T2" fmla="*/ 8 w 268"/>
                    <a:gd name="T3" fmla="*/ 130 h 211"/>
                    <a:gd name="T4" fmla="*/ 7 w 268"/>
                    <a:gd name="T5" fmla="*/ 132 h 211"/>
                    <a:gd name="T6" fmla="*/ 3 w 268"/>
                    <a:gd name="T7" fmla="*/ 137 h 211"/>
                    <a:gd name="T8" fmla="*/ 0 w 268"/>
                    <a:gd name="T9" fmla="*/ 145 h 211"/>
                    <a:gd name="T10" fmla="*/ 0 w 268"/>
                    <a:gd name="T11" fmla="*/ 150 h 211"/>
                    <a:gd name="T12" fmla="*/ 0 w 268"/>
                    <a:gd name="T13" fmla="*/ 156 h 211"/>
                    <a:gd name="T14" fmla="*/ 2 w 268"/>
                    <a:gd name="T15" fmla="*/ 161 h 211"/>
                    <a:gd name="T16" fmla="*/ 7 w 268"/>
                    <a:gd name="T17" fmla="*/ 166 h 211"/>
                    <a:gd name="T18" fmla="*/ 12 w 268"/>
                    <a:gd name="T19" fmla="*/ 172 h 211"/>
                    <a:gd name="T20" fmla="*/ 20 w 268"/>
                    <a:gd name="T21" fmla="*/ 179 h 211"/>
                    <a:gd name="T22" fmla="*/ 29 w 268"/>
                    <a:gd name="T23" fmla="*/ 185 h 211"/>
                    <a:gd name="T24" fmla="*/ 44 w 268"/>
                    <a:gd name="T25" fmla="*/ 190 h 211"/>
                    <a:gd name="T26" fmla="*/ 60 w 268"/>
                    <a:gd name="T27" fmla="*/ 197 h 211"/>
                    <a:gd name="T28" fmla="*/ 80 w 268"/>
                    <a:gd name="T29" fmla="*/ 202 h 211"/>
                    <a:gd name="T30" fmla="*/ 80 w 268"/>
                    <a:gd name="T31" fmla="*/ 202 h 211"/>
                    <a:gd name="T32" fmla="*/ 101 w 268"/>
                    <a:gd name="T33" fmla="*/ 206 h 211"/>
                    <a:gd name="T34" fmla="*/ 119 w 268"/>
                    <a:gd name="T35" fmla="*/ 210 h 211"/>
                    <a:gd name="T36" fmla="*/ 137 w 268"/>
                    <a:gd name="T37" fmla="*/ 211 h 211"/>
                    <a:gd name="T38" fmla="*/ 153 w 268"/>
                    <a:gd name="T39" fmla="*/ 211 h 211"/>
                    <a:gd name="T40" fmla="*/ 166 w 268"/>
                    <a:gd name="T41" fmla="*/ 211 h 211"/>
                    <a:gd name="T42" fmla="*/ 179 w 268"/>
                    <a:gd name="T43" fmla="*/ 208 h 211"/>
                    <a:gd name="T44" fmla="*/ 190 w 268"/>
                    <a:gd name="T45" fmla="*/ 205 h 211"/>
                    <a:gd name="T46" fmla="*/ 201 w 268"/>
                    <a:gd name="T47" fmla="*/ 202 h 211"/>
                    <a:gd name="T48" fmla="*/ 210 w 268"/>
                    <a:gd name="T49" fmla="*/ 197 h 211"/>
                    <a:gd name="T50" fmla="*/ 218 w 268"/>
                    <a:gd name="T51" fmla="*/ 190 h 211"/>
                    <a:gd name="T52" fmla="*/ 224 w 268"/>
                    <a:gd name="T53" fmla="*/ 182 h 211"/>
                    <a:gd name="T54" fmla="*/ 231 w 268"/>
                    <a:gd name="T55" fmla="*/ 176 h 211"/>
                    <a:gd name="T56" fmla="*/ 240 w 268"/>
                    <a:gd name="T57" fmla="*/ 158 h 211"/>
                    <a:gd name="T58" fmla="*/ 249 w 268"/>
                    <a:gd name="T59" fmla="*/ 137 h 211"/>
                    <a:gd name="T60" fmla="*/ 249 w 268"/>
                    <a:gd name="T61" fmla="*/ 137 h 211"/>
                    <a:gd name="T62" fmla="*/ 255 w 268"/>
                    <a:gd name="T63" fmla="*/ 114 h 211"/>
                    <a:gd name="T64" fmla="*/ 260 w 268"/>
                    <a:gd name="T65" fmla="*/ 91 h 211"/>
                    <a:gd name="T66" fmla="*/ 266 w 268"/>
                    <a:gd name="T67" fmla="*/ 47 h 211"/>
                    <a:gd name="T68" fmla="*/ 268 w 268"/>
                    <a:gd name="T69" fmla="*/ 15 h 211"/>
                    <a:gd name="T70" fmla="*/ 268 w 268"/>
                    <a:gd name="T71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68" h="211">
                      <a:moveTo>
                        <a:pt x="8" y="130"/>
                      </a:moveTo>
                      <a:lnTo>
                        <a:pt x="8" y="130"/>
                      </a:lnTo>
                      <a:lnTo>
                        <a:pt x="7" y="132"/>
                      </a:lnTo>
                      <a:lnTo>
                        <a:pt x="3" y="137"/>
                      </a:lnTo>
                      <a:lnTo>
                        <a:pt x="0" y="145"/>
                      </a:lnTo>
                      <a:lnTo>
                        <a:pt x="0" y="150"/>
                      </a:lnTo>
                      <a:lnTo>
                        <a:pt x="0" y="156"/>
                      </a:lnTo>
                      <a:lnTo>
                        <a:pt x="2" y="161"/>
                      </a:lnTo>
                      <a:lnTo>
                        <a:pt x="7" y="166"/>
                      </a:lnTo>
                      <a:lnTo>
                        <a:pt x="12" y="172"/>
                      </a:lnTo>
                      <a:lnTo>
                        <a:pt x="20" y="179"/>
                      </a:lnTo>
                      <a:lnTo>
                        <a:pt x="29" y="185"/>
                      </a:lnTo>
                      <a:lnTo>
                        <a:pt x="44" y="190"/>
                      </a:lnTo>
                      <a:lnTo>
                        <a:pt x="60" y="197"/>
                      </a:lnTo>
                      <a:lnTo>
                        <a:pt x="80" y="202"/>
                      </a:lnTo>
                      <a:lnTo>
                        <a:pt x="80" y="202"/>
                      </a:lnTo>
                      <a:lnTo>
                        <a:pt x="101" y="206"/>
                      </a:lnTo>
                      <a:lnTo>
                        <a:pt x="119" y="210"/>
                      </a:lnTo>
                      <a:lnTo>
                        <a:pt x="137" y="211"/>
                      </a:lnTo>
                      <a:lnTo>
                        <a:pt x="153" y="211"/>
                      </a:lnTo>
                      <a:lnTo>
                        <a:pt x="166" y="211"/>
                      </a:lnTo>
                      <a:lnTo>
                        <a:pt x="179" y="208"/>
                      </a:lnTo>
                      <a:lnTo>
                        <a:pt x="190" y="205"/>
                      </a:lnTo>
                      <a:lnTo>
                        <a:pt x="201" y="202"/>
                      </a:lnTo>
                      <a:lnTo>
                        <a:pt x="210" y="197"/>
                      </a:lnTo>
                      <a:lnTo>
                        <a:pt x="218" y="190"/>
                      </a:lnTo>
                      <a:lnTo>
                        <a:pt x="224" y="182"/>
                      </a:lnTo>
                      <a:lnTo>
                        <a:pt x="231" y="176"/>
                      </a:lnTo>
                      <a:lnTo>
                        <a:pt x="240" y="158"/>
                      </a:lnTo>
                      <a:lnTo>
                        <a:pt x="249" y="137"/>
                      </a:lnTo>
                      <a:lnTo>
                        <a:pt x="249" y="137"/>
                      </a:lnTo>
                      <a:lnTo>
                        <a:pt x="255" y="114"/>
                      </a:lnTo>
                      <a:lnTo>
                        <a:pt x="260" y="91"/>
                      </a:lnTo>
                      <a:lnTo>
                        <a:pt x="266" y="47"/>
                      </a:lnTo>
                      <a:lnTo>
                        <a:pt x="268" y="15"/>
                      </a:lnTo>
                      <a:lnTo>
                        <a:pt x="26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0" name="Freeform 362">
                  <a:extLst>
                    <a:ext uri="{FF2B5EF4-FFF2-40B4-BE49-F238E27FC236}">
                      <a16:creationId xmlns:a16="http://schemas.microsoft.com/office/drawing/2014/main" id="{3D8BFEEC-13E1-4202-B68C-61139A4B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1500" y="1960564"/>
                  <a:ext cx="65088" cy="179388"/>
                </a:xfrm>
                <a:custGeom>
                  <a:avLst/>
                  <a:gdLst>
                    <a:gd name="T0" fmla="*/ 83 w 83"/>
                    <a:gd name="T1" fmla="*/ 0 h 227"/>
                    <a:gd name="T2" fmla="*/ 83 w 83"/>
                    <a:gd name="T3" fmla="*/ 0 h 227"/>
                    <a:gd name="T4" fmla="*/ 73 w 83"/>
                    <a:gd name="T5" fmla="*/ 5 h 227"/>
                    <a:gd name="T6" fmla="*/ 62 w 83"/>
                    <a:gd name="T7" fmla="*/ 10 h 227"/>
                    <a:gd name="T8" fmla="*/ 50 w 83"/>
                    <a:gd name="T9" fmla="*/ 18 h 227"/>
                    <a:gd name="T10" fmla="*/ 37 w 83"/>
                    <a:gd name="T11" fmla="*/ 28 h 227"/>
                    <a:gd name="T12" fmla="*/ 24 w 83"/>
                    <a:gd name="T13" fmla="*/ 42 h 227"/>
                    <a:gd name="T14" fmla="*/ 18 w 83"/>
                    <a:gd name="T15" fmla="*/ 49 h 227"/>
                    <a:gd name="T16" fmla="*/ 13 w 83"/>
                    <a:gd name="T17" fmla="*/ 59 h 227"/>
                    <a:gd name="T18" fmla="*/ 8 w 83"/>
                    <a:gd name="T19" fmla="*/ 68 h 227"/>
                    <a:gd name="T20" fmla="*/ 5 w 83"/>
                    <a:gd name="T21" fmla="*/ 78 h 227"/>
                    <a:gd name="T22" fmla="*/ 5 w 83"/>
                    <a:gd name="T23" fmla="*/ 78 h 227"/>
                    <a:gd name="T24" fmla="*/ 2 w 83"/>
                    <a:gd name="T25" fmla="*/ 89 h 227"/>
                    <a:gd name="T26" fmla="*/ 0 w 83"/>
                    <a:gd name="T27" fmla="*/ 101 h 227"/>
                    <a:gd name="T28" fmla="*/ 0 w 83"/>
                    <a:gd name="T29" fmla="*/ 125 h 227"/>
                    <a:gd name="T30" fmla="*/ 2 w 83"/>
                    <a:gd name="T31" fmla="*/ 151 h 227"/>
                    <a:gd name="T32" fmla="*/ 5 w 83"/>
                    <a:gd name="T33" fmla="*/ 174 h 227"/>
                    <a:gd name="T34" fmla="*/ 13 w 83"/>
                    <a:gd name="T35" fmla="*/ 213 h 227"/>
                    <a:gd name="T36" fmla="*/ 18 w 83"/>
                    <a:gd name="T3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3" h="227">
                      <a:moveTo>
                        <a:pt x="83" y="0"/>
                      </a:moveTo>
                      <a:lnTo>
                        <a:pt x="83" y="0"/>
                      </a:lnTo>
                      <a:lnTo>
                        <a:pt x="73" y="5"/>
                      </a:lnTo>
                      <a:lnTo>
                        <a:pt x="62" y="10"/>
                      </a:lnTo>
                      <a:lnTo>
                        <a:pt x="50" y="18"/>
                      </a:lnTo>
                      <a:lnTo>
                        <a:pt x="37" y="28"/>
                      </a:lnTo>
                      <a:lnTo>
                        <a:pt x="24" y="42"/>
                      </a:lnTo>
                      <a:lnTo>
                        <a:pt x="18" y="49"/>
                      </a:lnTo>
                      <a:lnTo>
                        <a:pt x="13" y="59"/>
                      </a:lnTo>
                      <a:lnTo>
                        <a:pt x="8" y="68"/>
                      </a:lnTo>
                      <a:lnTo>
                        <a:pt x="5" y="78"/>
                      </a:lnTo>
                      <a:lnTo>
                        <a:pt x="5" y="78"/>
                      </a:lnTo>
                      <a:lnTo>
                        <a:pt x="2" y="89"/>
                      </a:lnTo>
                      <a:lnTo>
                        <a:pt x="0" y="101"/>
                      </a:lnTo>
                      <a:lnTo>
                        <a:pt x="0" y="125"/>
                      </a:lnTo>
                      <a:lnTo>
                        <a:pt x="2" y="151"/>
                      </a:lnTo>
                      <a:lnTo>
                        <a:pt x="5" y="174"/>
                      </a:lnTo>
                      <a:lnTo>
                        <a:pt x="13" y="213"/>
                      </a:lnTo>
                      <a:lnTo>
                        <a:pt x="18" y="22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1" name="Freeform 363">
                  <a:extLst>
                    <a:ext uri="{FF2B5EF4-FFF2-40B4-BE49-F238E27FC236}">
                      <a16:creationId xmlns:a16="http://schemas.microsoft.com/office/drawing/2014/main" id="{AFDAC1B2-7CDD-4EE5-AC70-1E461F9082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5450" y="2052639"/>
                  <a:ext cx="139700" cy="25400"/>
                </a:xfrm>
                <a:custGeom>
                  <a:avLst/>
                  <a:gdLst>
                    <a:gd name="T0" fmla="*/ 0 w 175"/>
                    <a:gd name="T1" fmla="*/ 0 h 33"/>
                    <a:gd name="T2" fmla="*/ 0 w 175"/>
                    <a:gd name="T3" fmla="*/ 0 h 33"/>
                    <a:gd name="T4" fmla="*/ 6 w 175"/>
                    <a:gd name="T5" fmla="*/ 5 h 33"/>
                    <a:gd name="T6" fmla="*/ 22 w 175"/>
                    <a:gd name="T7" fmla="*/ 16 h 33"/>
                    <a:gd name="T8" fmla="*/ 34 w 175"/>
                    <a:gd name="T9" fmla="*/ 21 h 33"/>
                    <a:gd name="T10" fmla="*/ 47 w 175"/>
                    <a:gd name="T11" fmla="*/ 26 h 33"/>
                    <a:gd name="T12" fmla="*/ 61 w 175"/>
                    <a:gd name="T13" fmla="*/ 31 h 33"/>
                    <a:gd name="T14" fmla="*/ 78 w 175"/>
                    <a:gd name="T15" fmla="*/ 33 h 33"/>
                    <a:gd name="T16" fmla="*/ 78 w 175"/>
                    <a:gd name="T17" fmla="*/ 33 h 33"/>
                    <a:gd name="T18" fmla="*/ 112 w 175"/>
                    <a:gd name="T19" fmla="*/ 33 h 33"/>
                    <a:gd name="T20" fmla="*/ 142 w 175"/>
                    <a:gd name="T21" fmla="*/ 29 h 33"/>
                    <a:gd name="T22" fmla="*/ 175 w 175"/>
                    <a:gd name="T23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5" h="3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5"/>
                      </a:lnTo>
                      <a:lnTo>
                        <a:pt x="22" y="16"/>
                      </a:lnTo>
                      <a:lnTo>
                        <a:pt x="34" y="21"/>
                      </a:lnTo>
                      <a:lnTo>
                        <a:pt x="47" y="26"/>
                      </a:lnTo>
                      <a:lnTo>
                        <a:pt x="61" y="31"/>
                      </a:lnTo>
                      <a:lnTo>
                        <a:pt x="78" y="33"/>
                      </a:lnTo>
                      <a:lnTo>
                        <a:pt x="78" y="33"/>
                      </a:lnTo>
                      <a:lnTo>
                        <a:pt x="112" y="33"/>
                      </a:lnTo>
                      <a:lnTo>
                        <a:pt x="142" y="29"/>
                      </a:lnTo>
                      <a:lnTo>
                        <a:pt x="175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2" name="Freeform 364">
                  <a:extLst>
                    <a:ext uri="{FF2B5EF4-FFF2-40B4-BE49-F238E27FC236}">
                      <a16:creationId xmlns:a16="http://schemas.microsoft.com/office/drawing/2014/main" id="{E5F7E3C2-8CF1-40E0-BBCA-0830AE4B07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2588" y="2163764"/>
                  <a:ext cx="111125" cy="53975"/>
                </a:xfrm>
                <a:custGeom>
                  <a:avLst/>
                  <a:gdLst>
                    <a:gd name="T0" fmla="*/ 15 w 138"/>
                    <a:gd name="T1" fmla="*/ 3 h 68"/>
                    <a:gd name="T2" fmla="*/ 15 w 138"/>
                    <a:gd name="T3" fmla="*/ 3 h 68"/>
                    <a:gd name="T4" fmla="*/ 8 w 138"/>
                    <a:gd name="T5" fmla="*/ 1 h 68"/>
                    <a:gd name="T6" fmla="*/ 3 w 138"/>
                    <a:gd name="T7" fmla="*/ 0 h 68"/>
                    <a:gd name="T8" fmla="*/ 0 w 138"/>
                    <a:gd name="T9" fmla="*/ 1 h 68"/>
                    <a:gd name="T10" fmla="*/ 0 w 138"/>
                    <a:gd name="T11" fmla="*/ 1 h 68"/>
                    <a:gd name="T12" fmla="*/ 0 w 138"/>
                    <a:gd name="T13" fmla="*/ 3 h 68"/>
                    <a:gd name="T14" fmla="*/ 6 w 138"/>
                    <a:gd name="T15" fmla="*/ 8 h 68"/>
                    <a:gd name="T16" fmla="*/ 18 w 138"/>
                    <a:gd name="T17" fmla="*/ 16 h 68"/>
                    <a:gd name="T18" fmla="*/ 41 w 138"/>
                    <a:gd name="T19" fmla="*/ 29 h 68"/>
                    <a:gd name="T20" fmla="*/ 41 w 138"/>
                    <a:gd name="T21" fmla="*/ 29 h 68"/>
                    <a:gd name="T22" fmla="*/ 65 w 138"/>
                    <a:gd name="T23" fmla="*/ 42 h 68"/>
                    <a:gd name="T24" fmla="*/ 86 w 138"/>
                    <a:gd name="T25" fmla="*/ 52 h 68"/>
                    <a:gd name="T26" fmla="*/ 104 w 138"/>
                    <a:gd name="T27" fmla="*/ 60 h 68"/>
                    <a:gd name="T28" fmla="*/ 117 w 138"/>
                    <a:gd name="T29" fmla="*/ 63 h 68"/>
                    <a:gd name="T30" fmla="*/ 133 w 138"/>
                    <a:gd name="T31" fmla="*/ 68 h 68"/>
                    <a:gd name="T32" fmla="*/ 138 w 138"/>
                    <a:gd name="T3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38" h="68">
                      <a:moveTo>
                        <a:pt x="15" y="3"/>
                      </a:moveTo>
                      <a:lnTo>
                        <a:pt x="15" y="3"/>
                      </a:lnTo>
                      <a:lnTo>
                        <a:pt x="8" y="1"/>
                      </a:lnTo>
                      <a:lnTo>
                        <a:pt x="3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3"/>
                      </a:lnTo>
                      <a:lnTo>
                        <a:pt x="6" y="8"/>
                      </a:lnTo>
                      <a:lnTo>
                        <a:pt x="18" y="16"/>
                      </a:lnTo>
                      <a:lnTo>
                        <a:pt x="41" y="29"/>
                      </a:lnTo>
                      <a:lnTo>
                        <a:pt x="41" y="29"/>
                      </a:lnTo>
                      <a:lnTo>
                        <a:pt x="65" y="42"/>
                      </a:lnTo>
                      <a:lnTo>
                        <a:pt x="86" y="52"/>
                      </a:lnTo>
                      <a:lnTo>
                        <a:pt x="104" y="60"/>
                      </a:lnTo>
                      <a:lnTo>
                        <a:pt x="117" y="63"/>
                      </a:lnTo>
                      <a:lnTo>
                        <a:pt x="133" y="68"/>
                      </a:lnTo>
                      <a:lnTo>
                        <a:pt x="138" y="6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3" name="Freeform 365">
                  <a:extLst>
                    <a:ext uri="{FF2B5EF4-FFF2-40B4-BE49-F238E27FC236}">
                      <a16:creationId xmlns:a16="http://schemas.microsoft.com/office/drawing/2014/main" id="{5D363D0D-7528-48ED-8215-3D7D6E8C28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9888" y="2217739"/>
                  <a:ext cx="9525" cy="57150"/>
                </a:xfrm>
                <a:custGeom>
                  <a:avLst/>
                  <a:gdLst>
                    <a:gd name="T0" fmla="*/ 0 w 13"/>
                    <a:gd name="T1" fmla="*/ 0 h 71"/>
                    <a:gd name="T2" fmla="*/ 0 w 13"/>
                    <a:gd name="T3" fmla="*/ 0 h 71"/>
                    <a:gd name="T4" fmla="*/ 2 w 13"/>
                    <a:gd name="T5" fmla="*/ 1 h 71"/>
                    <a:gd name="T6" fmla="*/ 8 w 13"/>
                    <a:gd name="T7" fmla="*/ 10 h 71"/>
                    <a:gd name="T8" fmla="*/ 10 w 13"/>
                    <a:gd name="T9" fmla="*/ 14 h 71"/>
                    <a:gd name="T10" fmla="*/ 13 w 13"/>
                    <a:gd name="T11" fmla="*/ 21 h 71"/>
                    <a:gd name="T12" fmla="*/ 13 w 13"/>
                    <a:gd name="T13" fmla="*/ 29 h 71"/>
                    <a:gd name="T14" fmla="*/ 13 w 13"/>
                    <a:gd name="T15" fmla="*/ 39 h 71"/>
                    <a:gd name="T16" fmla="*/ 13 w 13"/>
                    <a:gd name="T17" fmla="*/ 39 h 71"/>
                    <a:gd name="T18" fmla="*/ 8 w 13"/>
                    <a:gd name="T19" fmla="*/ 65 h 71"/>
                    <a:gd name="T20" fmla="*/ 7 w 13"/>
                    <a:gd name="T21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" h="7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8" y="10"/>
                      </a:lnTo>
                      <a:lnTo>
                        <a:pt x="10" y="14"/>
                      </a:lnTo>
                      <a:lnTo>
                        <a:pt x="13" y="21"/>
                      </a:lnTo>
                      <a:lnTo>
                        <a:pt x="13" y="29"/>
                      </a:lnTo>
                      <a:lnTo>
                        <a:pt x="13" y="39"/>
                      </a:lnTo>
                      <a:lnTo>
                        <a:pt x="13" y="39"/>
                      </a:lnTo>
                      <a:lnTo>
                        <a:pt x="8" y="65"/>
                      </a:lnTo>
                      <a:lnTo>
                        <a:pt x="7" y="7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4" name="Line 366">
                  <a:extLst>
                    <a:ext uri="{FF2B5EF4-FFF2-40B4-BE49-F238E27FC236}">
                      <a16:creationId xmlns:a16="http://schemas.microsoft.com/office/drawing/2014/main" id="{EF400EA1-5B5A-4D65-8911-1A933DB681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32500" y="2460626"/>
                  <a:ext cx="101600" cy="952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5" name="Line 367">
                  <a:extLst>
                    <a:ext uri="{FF2B5EF4-FFF2-40B4-BE49-F238E27FC236}">
                      <a16:creationId xmlns:a16="http://schemas.microsoft.com/office/drawing/2014/main" id="{A198AA90-6DCC-48DC-AC68-1F6291E345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099175" y="2578101"/>
                  <a:ext cx="107950" cy="1587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6" name="Freeform 368">
                  <a:extLst>
                    <a:ext uri="{FF2B5EF4-FFF2-40B4-BE49-F238E27FC236}">
                      <a16:creationId xmlns:a16="http://schemas.microsoft.com/office/drawing/2014/main" id="{24942296-2587-4418-871C-D5FBD3905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2363" y="2630489"/>
                  <a:ext cx="53975" cy="123825"/>
                </a:xfrm>
                <a:custGeom>
                  <a:avLst/>
                  <a:gdLst>
                    <a:gd name="T0" fmla="*/ 65 w 69"/>
                    <a:gd name="T1" fmla="*/ 0 h 156"/>
                    <a:gd name="T2" fmla="*/ 65 w 69"/>
                    <a:gd name="T3" fmla="*/ 0 h 156"/>
                    <a:gd name="T4" fmla="*/ 65 w 69"/>
                    <a:gd name="T5" fmla="*/ 5 h 156"/>
                    <a:gd name="T6" fmla="*/ 67 w 69"/>
                    <a:gd name="T7" fmla="*/ 12 h 156"/>
                    <a:gd name="T8" fmla="*/ 69 w 69"/>
                    <a:gd name="T9" fmla="*/ 28 h 156"/>
                    <a:gd name="T10" fmla="*/ 69 w 69"/>
                    <a:gd name="T11" fmla="*/ 38 h 156"/>
                    <a:gd name="T12" fmla="*/ 69 w 69"/>
                    <a:gd name="T13" fmla="*/ 49 h 156"/>
                    <a:gd name="T14" fmla="*/ 65 w 69"/>
                    <a:gd name="T15" fmla="*/ 64 h 156"/>
                    <a:gd name="T16" fmla="*/ 59 w 69"/>
                    <a:gd name="T17" fmla="*/ 78 h 156"/>
                    <a:gd name="T18" fmla="*/ 59 w 69"/>
                    <a:gd name="T19" fmla="*/ 78 h 156"/>
                    <a:gd name="T20" fmla="*/ 52 w 69"/>
                    <a:gd name="T21" fmla="*/ 93 h 156"/>
                    <a:gd name="T22" fmla="*/ 44 w 69"/>
                    <a:gd name="T23" fmla="*/ 106 h 156"/>
                    <a:gd name="T24" fmla="*/ 31 w 69"/>
                    <a:gd name="T25" fmla="*/ 124 h 156"/>
                    <a:gd name="T26" fmla="*/ 22 w 69"/>
                    <a:gd name="T27" fmla="*/ 135 h 156"/>
                    <a:gd name="T28" fmla="*/ 13 w 69"/>
                    <a:gd name="T29" fmla="*/ 143 h 156"/>
                    <a:gd name="T30" fmla="*/ 13 w 69"/>
                    <a:gd name="T31" fmla="*/ 143 h 156"/>
                    <a:gd name="T32" fmla="*/ 9 w 69"/>
                    <a:gd name="T33" fmla="*/ 148 h 156"/>
                    <a:gd name="T34" fmla="*/ 7 w 69"/>
                    <a:gd name="T35" fmla="*/ 153 h 156"/>
                    <a:gd name="T36" fmla="*/ 7 w 69"/>
                    <a:gd name="T37" fmla="*/ 156 h 156"/>
                    <a:gd name="T38" fmla="*/ 0 w 69"/>
                    <a:gd name="T39" fmla="*/ 15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9" h="156">
                      <a:moveTo>
                        <a:pt x="65" y="0"/>
                      </a:moveTo>
                      <a:lnTo>
                        <a:pt x="65" y="0"/>
                      </a:lnTo>
                      <a:lnTo>
                        <a:pt x="65" y="5"/>
                      </a:lnTo>
                      <a:lnTo>
                        <a:pt x="67" y="12"/>
                      </a:lnTo>
                      <a:lnTo>
                        <a:pt x="69" y="28"/>
                      </a:lnTo>
                      <a:lnTo>
                        <a:pt x="69" y="38"/>
                      </a:lnTo>
                      <a:lnTo>
                        <a:pt x="69" y="49"/>
                      </a:lnTo>
                      <a:lnTo>
                        <a:pt x="65" y="64"/>
                      </a:lnTo>
                      <a:lnTo>
                        <a:pt x="59" y="78"/>
                      </a:lnTo>
                      <a:lnTo>
                        <a:pt x="59" y="78"/>
                      </a:lnTo>
                      <a:lnTo>
                        <a:pt x="52" y="93"/>
                      </a:lnTo>
                      <a:lnTo>
                        <a:pt x="44" y="106"/>
                      </a:lnTo>
                      <a:lnTo>
                        <a:pt x="31" y="124"/>
                      </a:lnTo>
                      <a:lnTo>
                        <a:pt x="22" y="135"/>
                      </a:lnTo>
                      <a:lnTo>
                        <a:pt x="13" y="143"/>
                      </a:lnTo>
                      <a:lnTo>
                        <a:pt x="13" y="143"/>
                      </a:lnTo>
                      <a:lnTo>
                        <a:pt x="9" y="148"/>
                      </a:lnTo>
                      <a:lnTo>
                        <a:pt x="7" y="153"/>
                      </a:lnTo>
                      <a:lnTo>
                        <a:pt x="7" y="156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7" name="Freeform 369">
                  <a:extLst>
                    <a:ext uri="{FF2B5EF4-FFF2-40B4-BE49-F238E27FC236}">
                      <a16:creationId xmlns:a16="http://schemas.microsoft.com/office/drawing/2014/main" id="{EC0BA201-E90B-4FB4-973D-B3DEE1718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638" y="2692401"/>
                  <a:ext cx="144463" cy="46038"/>
                </a:xfrm>
                <a:custGeom>
                  <a:avLst/>
                  <a:gdLst>
                    <a:gd name="T0" fmla="*/ 182 w 182"/>
                    <a:gd name="T1" fmla="*/ 0 h 59"/>
                    <a:gd name="T2" fmla="*/ 182 w 182"/>
                    <a:gd name="T3" fmla="*/ 0 h 59"/>
                    <a:gd name="T4" fmla="*/ 176 w 182"/>
                    <a:gd name="T5" fmla="*/ 5 h 59"/>
                    <a:gd name="T6" fmla="*/ 158 w 182"/>
                    <a:gd name="T7" fmla="*/ 17 h 59"/>
                    <a:gd name="T8" fmla="*/ 130 w 182"/>
                    <a:gd name="T9" fmla="*/ 31 h 59"/>
                    <a:gd name="T10" fmla="*/ 116 w 182"/>
                    <a:gd name="T11" fmla="*/ 39 h 59"/>
                    <a:gd name="T12" fmla="*/ 98 w 182"/>
                    <a:gd name="T13" fmla="*/ 46 h 59"/>
                    <a:gd name="T14" fmla="*/ 98 w 182"/>
                    <a:gd name="T15" fmla="*/ 46 h 59"/>
                    <a:gd name="T16" fmla="*/ 80 w 182"/>
                    <a:gd name="T17" fmla="*/ 52 h 59"/>
                    <a:gd name="T18" fmla="*/ 62 w 182"/>
                    <a:gd name="T19" fmla="*/ 56 h 59"/>
                    <a:gd name="T20" fmla="*/ 46 w 182"/>
                    <a:gd name="T21" fmla="*/ 57 h 59"/>
                    <a:gd name="T22" fmla="*/ 31 w 182"/>
                    <a:gd name="T23" fmla="*/ 59 h 59"/>
                    <a:gd name="T24" fmla="*/ 8 w 182"/>
                    <a:gd name="T25" fmla="*/ 59 h 59"/>
                    <a:gd name="T26" fmla="*/ 0 w 182"/>
                    <a:gd name="T2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2" h="59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76" y="5"/>
                      </a:lnTo>
                      <a:lnTo>
                        <a:pt x="158" y="17"/>
                      </a:lnTo>
                      <a:lnTo>
                        <a:pt x="130" y="31"/>
                      </a:lnTo>
                      <a:lnTo>
                        <a:pt x="116" y="39"/>
                      </a:lnTo>
                      <a:lnTo>
                        <a:pt x="98" y="46"/>
                      </a:lnTo>
                      <a:lnTo>
                        <a:pt x="98" y="46"/>
                      </a:lnTo>
                      <a:lnTo>
                        <a:pt x="80" y="52"/>
                      </a:lnTo>
                      <a:lnTo>
                        <a:pt x="62" y="56"/>
                      </a:lnTo>
                      <a:lnTo>
                        <a:pt x="46" y="57"/>
                      </a:lnTo>
                      <a:lnTo>
                        <a:pt x="31" y="59"/>
                      </a:lnTo>
                      <a:lnTo>
                        <a:pt x="8" y="59"/>
                      </a:lnTo>
                      <a:lnTo>
                        <a:pt x="0" y="5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8" name="Freeform 370">
                  <a:extLst>
                    <a:ext uri="{FF2B5EF4-FFF2-40B4-BE49-F238E27FC236}">
                      <a16:creationId xmlns:a16="http://schemas.microsoft.com/office/drawing/2014/main" id="{242ABD8D-7E11-4AAD-9F53-E9EAB7AFC7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3800" y="2747964"/>
                  <a:ext cx="63500" cy="134938"/>
                </a:xfrm>
                <a:custGeom>
                  <a:avLst/>
                  <a:gdLst>
                    <a:gd name="T0" fmla="*/ 59 w 80"/>
                    <a:gd name="T1" fmla="*/ 2 h 171"/>
                    <a:gd name="T2" fmla="*/ 59 w 80"/>
                    <a:gd name="T3" fmla="*/ 2 h 171"/>
                    <a:gd name="T4" fmla="*/ 64 w 80"/>
                    <a:gd name="T5" fmla="*/ 0 h 171"/>
                    <a:gd name="T6" fmla="*/ 69 w 80"/>
                    <a:gd name="T7" fmla="*/ 0 h 171"/>
                    <a:gd name="T8" fmla="*/ 73 w 80"/>
                    <a:gd name="T9" fmla="*/ 0 h 171"/>
                    <a:gd name="T10" fmla="*/ 77 w 80"/>
                    <a:gd name="T11" fmla="*/ 5 h 171"/>
                    <a:gd name="T12" fmla="*/ 80 w 80"/>
                    <a:gd name="T13" fmla="*/ 13 h 171"/>
                    <a:gd name="T14" fmla="*/ 80 w 80"/>
                    <a:gd name="T15" fmla="*/ 28 h 171"/>
                    <a:gd name="T16" fmla="*/ 78 w 80"/>
                    <a:gd name="T17" fmla="*/ 47 h 171"/>
                    <a:gd name="T18" fmla="*/ 78 w 80"/>
                    <a:gd name="T19" fmla="*/ 47 h 171"/>
                    <a:gd name="T20" fmla="*/ 73 w 80"/>
                    <a:gd name="T21" fmla="*/ 70 h 171"/>
                    <a:gd name="T22" fmla="*/ 67 w 80"/>
                    <a:gd name="T23" fmla="*/ 91 h 171"/>
                    <a:gd name="T24" fmla="*/ 60 w 80"/>
                    <a:gd name="T25" fmla="*/ 109 h 171"/>
                    <a:gd name="T26" fmla="*/ 52 w 80"/>
                    <a:gd name="T27" fmla="*/ 124 h 171"/>
                    <a:gd name="T28" fmla="*/ 44 w 80"/>
                    <a:gd name="T29" fmla="*/ 137 h 171"/>
                    <a:gd name="T30" fmla="*/ 38 w 80"/>
                    <a:gd name="T31" fmla="*/ 146 h 171"/>
                    <a:gd name="T32" fmla="*/ 31 w 80"/>
                    <a:gd name="T33" fmla="*/ 154 h 171"/>
                    <a:gd name="T34" fmla="*/ 26 w 80"/>
                    <a:gd name="T35" fmla="*/ 158 h 171"/>
                    <a:gd name="T36" fmla="*/ 26 w 80"/>
                    <a:gd name="T37" fmla="*/ 158 h 171"/>
                    <a:gd name="T38" fmla="*/ 8 w 80"/>
                    <a:gd name="T39" fmla="*/ 166 h 171"/>
                    <a:gd name="T40" fmla="*/ 0 w 80"/>
                    <a:gd name="T41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0" h="171">
                      <a:moveTo>
                        <a:pt x="59" y="2"/>
                      </a:moveTo>
                      <a:lnTo>
                        <a:pt x="59" y="2"/>
                      </a:lnTo>
                      <a:lnTo>
                        <a:pt x="64" y="0"/>
                      </a:lnTo>
                      <a:lnTo>
                        <a:pt x="69" y="0"/>
                      </a:lnTo>
                      <a:lnTo>
                        <a:pt x="73" y="0"/>
                      </a:lnTo>
                      <a:lnTo>
                        <a:pt x="77" y="5"/>
                      </a:lnTo>
                      <a:lnTo>
                        <a:pt x="80" y="13"/>
                      </a:lnTo>
                      <a:lnTo>
                        <a:pt x="80" y="28"/>
                      </a:lnTo>
                      <a:lnTo>
                        <a:pt x="78" y="47"/>
                      </a:lnTo>
                      <a:lnTo>
                        <a:pt x="78" y="47"/>
                      </a:lnTo>
                      <a:lnTo>
                        <a:pt x="73" y="70"/>
                      </a:lnTo>
                      <a:lnTo>
                        <a:pt x="67" y="91"/>
                      </a:lnTo>
                      <a:lnTo>
                        <a:pt x="60" y="109"/>
                      </a:lnTo>
                      <a:lnTo>
                        <a:pt x="52" y="124"/>
                      </a:lnTo>
                      <a:lnTo>
                        <a:pt x="44" y="137"/>
                      </a:lnTo>
                      <a:lnTo>
                        <a:pt x="38" y="146"/>
                      </a:lnTo>
                      <a:lnTo>
                        <a:pt x="31" y="154"/>
                      </a:lnTo>
                      <a:lnTo>
                        <a:pt x="26" y="158"/>
                      </a:lnTo>
                      <a:lnTo>
                        <a:pt x="26" y="158"/>
                      </a:lnTo>
                      <a:lnTo>
                        <a:pt x="8" y="166"/>
                      </a:lnTo>
                      <a:lnTo>
                        <a:pt x="0" y="17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9" name="Freeform 371">
                  <a:extLst>
                    <a:ext uri="{FF2B5EF4-FFF2-40B4-BE49-F238E27FC236}">
                      <a16:creationId xmlns:a16="http://schemas.microsoft.com/office/drawing/2014/main" id="{A1BC7973-F1B6-4417-98B0-69302B53D7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2722564"/>
                  <a:ext cx="139700" cy="95250"/>
                </a:xfrm>
                <a:custGeom>
                  <a:avLst/>
                  <a:gdLst>
                    <a:gd name="T0" fmla="*/ 0 w 175"/>
                    <a:gd name="T1" fmla="*/ 111 h 120"/>
                    <a:gd name="T2" fmla="*/ 0 w 175"/>
                    <a:gd name="T3" fmla="*/ 111 h 120"/>
                    <a:gd name="T4" fmla="*/ 8 w 175"/>
                    <a:gd name="T5" fmla="*/ 114 h 120"/>
                    <a:gd name="T6" fmla="*/ 16 w 175"/>
                    <a:gd name="T7" fmla="*/ 117 h 120"/>
                    <a:gd name="T8" fmla="*/ 27 w 175"/>
                    <a:gd name="T9" fmla="*/ 120 h 120"/>
                    <a:gd name="T10" fmla="*/ 44 w 175"/>
                    <a:gd name="T11" fmla="*/ 120 h 120"/>
                    <a:gd name="T12" fmla="*/ 61 w 175"/>
                    <a:gd name="T13" fmla="*/ 117 h 120"/>
                    <a:gd name="T14" fmla="*/ 71 w 175"/>
                    <a:gd name="T15" fmla="*/ 114 h 120"/>
                    <a:gd name="T16" fmla="*/ 81 w 175"/>
                    <a:gd name="T17" fmla="*/ 111 h 120"/>
                    <a:gd name="T18" fmla="*/ 92 w 175"/>
                    <a:gd name="T19" fmla="*/ 104 h 120"/>
                    <a:gd name="T20" fmla="*/ 104 w 175"/>
                    <a:gd name="T21" fmla="*/ 98 h 120"/>
                    <a:gd name="T22" fmla="*/ 104 w 175"/>
                    <a:gd name="T23" fmla="*/ 98 h 120"/>
                    <a:gd name="T24" fmla="*/ 125 w 175"/>
                    <a:gd name="T25" fmla="*/ 83 h 120"/>
                    <a:gd name="T26" fmla="*/ 141 w 175"/>
                    <a:gd name="T27" fmla="*/ 70 h 120"/>
                    <a:gd name="T28" fmla="*/ 154 w 175"/>
                    <a:gd name="T29" fmla="*/ 59 h 120"/>
                    <a:gd name="T30" fmla="*/ 162 w 175"/>
                    <a:gd name="T31" fmla="*/ 49 h 120"/>
                    <a:gd name="T32" fmla="*/ 169 w 175"/>
                    <a:gd name="T33" fmla="*/ 39 h 120"/>
                    <a:gd name="T34" fmla="*/ 172 w 175"/>
                    <a:gd name="T35" fmla="*/ 33 h 120"/>
                    <a:gd name="T36" fmla="*/ 173 w 175"/>
                    <a:gd name="T37" fmla="*/ 26 h 120"/>
                    <a:gd name="T38" fmla="*/ 175 w 175"/>
                    <a:gd name="T39" fmla="*/ 20 h 120"/>
                    <a:gd name="T40" fmla="*/ 175 w 175"/>
                    <a:gd name="T41" fmla="*/ 20 h 120"/>
                    <a:gd name="T42" fmla="*/ 175 w 175"/>
                    <a:gd name="T43" fmla="*/ 5 h 120"/>
                    <a:gd name="T44" fmla="*/ 175 w 175"/>
                    <a:gd name="T4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5" h="120">
                      <a:moveTo>
                        <a:pt x="0" y="111"/>
                      </a:moveTo>
                      <a:lnTo>
                        <a:pt x="0" y="111"/>
                      </a:lnTo>
                      <a:lnTo>
                        <a:pt x="8" y="114"/>
                      </a:lnTo>
                      <a:lnTo>
                        <a:pt x="16" y="117"/>
                      </a:lnTo>
                      <a:lnTo>
                        <a:pt x="27" y="120"/>
                      </a:lnTo>
                      <a:lnTo>
                        <a:pt x="44" y="120"/>
                      </a:lnTo>
                      <a:lnTo>
                        <a:pt x="61" y="117"/>
                      </a:lnTo>
                      <a:lnTo>
                        <a:pt x="71" y="114"/>
                      </a:lnTo>
                      <a:lnTo>
                        <a:pt x="81" y="111"/>
                      </a:lnTo>
                      <a:lnTo>
                        <a:pt x="92" y="104"/>
                      </a:lnTo>
                      <a:lnTo>
                        <a:pt x="104" y="98"/>
                      </a:lnTo>
                      <a:lnTo>
                        <a:pt x="104" y="98"/>
                      </a:lnTo>
                      <a:lnTo>
                        <a:pt x="125" y="83"/>
                      </a:lnTo>
                      <a:lnTo>
                        <a:pt x="141" y="70"/>
                      </a:lnTo>
                      <a:lnTo>
                        <a:pt x="154" y="59"/>
                      </a:lnTo>
                      <a:lnTo>
                        <a:pt x="162" y="49"/>
                      </a:lnTo>
                      <a:lnTo>
                        <a:pt x="169" y="39"/>
                      </a:lnTo>
                      <a:lnTo>
                        <a:pt x="172" y="33"/>
                      </a:lnTo>
                      <a:lnTo>
                        <a:pt x="173" y="26"/>
                      </a:lnTo>
                      <a:lnTo>
                        <a:pt x="175" y="20"/>
                      </a:lnTo>
                      <a:lnTo>
                        <a:pt x="175" y="20"/>
                      </a:lnTo>
                      <a:lnTo>
                        <a:pt x="175" y="5"/>
                      </a:lnTo>
                      <a:lnTo>
                        <a:pt x="17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0" name="Freeform 372">
                  <a:extLst>
                    <a:ext uri="{FF2B5EF4-FFF2-40B4-BE49-F238E27FC236}">
                      <a16:creationId xmlns:a16="http://schemas.microsoft.com/office/drawing/2014/main" id="{ABA3036A-6EA5-4647-8FF2-E42752FA3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650" y="2809876"/>
                  <a:ext cx="163513" cy="47625"/>
                </a:xfrm>
                <a:custGeom>
                  <a:avLst/>
                  <a:gdLst>
                    <a:gd name="T0" fmla="*/ 0 w 208"/>
                    <a:gd name="T1" fmla="*/ 0 h 58"/>
                    <a:gd name="T2" fmla="*/ 0 w 208"/>
                    <a:gd name="T3" fmla="*/ 0 h 58"/>
                    <a:gd name="T4" fmla="*/ 11 w 208"/>
                    <a:gd name="T5" fmla="*/ 9 h 58"/>
                    <a:gd name="T6" fmla="*/ 26 w 208"/>
                    <a:gd name="T7" fmla="*/ 19 h 58"/>
                    <a:gd name="T8" fmla="*/ 42 w 208"/>
                    <a:gd name="T9" fmla="*/ 29 h 58"/>
                    <a:gd name="T10" fmla="*/ 62 w 208"/>
                    <a:gd name="T11" fmla="*/ 40 h 58"/>
                    <a:gd name="T12" fmla="*/ 85 w 208"/>
                    <a:gd name="T13" fmla="*/ 50 h 58"/>
                    <a:gd name="T14" fmla="*/ 107 w 208"/>
                    <a:gd name="T15" fmla="*/ 57 h 58"/>
                    <a:gd name="T16" fmla="*/ 119 w 208"/>
                    <a:gd name="T17" fmla="*/ 58 h 58"/>
                    <a:gd name="T18" fmla="*/ 130 w 208"/>
                    <a:gd name="T19" fmla="*/ 58 h 58"/>
                    <a:gd name="T20" fmla="*/ 130 w 208"/>
                    <a:gd name="T21" fmla="*/ 58 h 58"/>
                    <a:gd name="T22" fmla="*/ 150 w 208"/>
                    <a:gd name="T23" fmla="*/ 57 h 58"/>
                    <a:gd name="T24" fmla="*/ 166 w 208"/>
                    <a:gd name="T25" fmla="*/ 55 h 58"/>
                    <a:gd name="T26" fmla="*/ 179 w 208"/>
                    <a:gd name="T27" fmla="*/ 52 h 58"/>
                    <a:gd name="T28" fmla="*/ 187 w 208"/>
                    <a:gd name="T29" fmla="*/ 48 h 58"/>
                    <a:gd name="T30" fmla="*/ 193 w 208"/>
                    <a:gd name="T31" fmla="*/ 45 h 58"/>
                    <a:gd name="T32" fmla="*/ 197 w 208"/>
                    <a:gd name="T33" fmla="*/ 40 h 58"/>
                    <a:gd name="T34" fmla="*/ 200 w 208"/>
                    <a:gd name="T35" fmla="*/ 37 h 58"/>
                    <a:gd name="T36" fmla="*/ 201 w 208"/>
                    <a:gd name="T37" fmla="*/ 32 h 58"/>
                    <a:gd name="T38" fmla="*/ 201 w 208"/>
                    <a:gd name="T39" fmla="*/ 32 h 58"/>
                    <a:gd name="T40" fmla="*/ 206 w 208"/>
                    <a:gd name="T41" fmla="*/ 11 h 58"/>
                    <a:gd name="T42" fmla="*/ 208 w 208"/>
                    <a:gd name="T4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8" h="5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" y="9"/>
                      </a:lnTo>
                      <a:lnTo>
                        <a:pt x="26" y="19"/>
                      </a:lnTo>
                      <a:lnTo>
                        <a:pt x="42" y="29"/>
                      </a:lnTo>
                      <a:lnTo>
                        <a:pt x="62" y="40"/>
                      </a:lnTo>
                      <a:lnTo>
                        <a:pt x="85" y="50"/>
                      </a:lnTo>
                      <a:lnTo>
                        <a:pt x="107" y="57"/>
                      </a:lnTo>
                      <a:lnTo>
                        <a:pt x="119" y="58"/>
                      </a:lnTo>
                      <a:lnTo>
                        <a:pt x="130" y="58"/>
                      </a:lnTo>
                      <a:lnTo>
                        <a:pt x="130" y="58"/>
                      </a:lnTo>
                      <a:lnTo>
                        <a:pt x="150" y="57"/>
                      </a:lnTo>
                      <a:lnTo>
                        <a:pt x="166" y="55"/>
                      </a:lnTo>
                      <a:lnTo>
                        <a:pt x="179" y="52"/>
                      </a:lnTo>
                      <a:lnTo>
                        <a:pt x="187" y="48"/>
                      </a:lnTo>
                      <a:lnTo>
                        <a:pt x="193" y="45"/>
                      </a:lnTo>
                      <a:lnTo>
                        <a:pt x="197" y="40"/>
                      </a:lnTo>
                      <a:lnTo>
                        <a:pt x="200" y="37"/>
                      </a:lnTo>
                      <a:lnTo>
                        <a:pt x="201" y="32"/>
                      </a:lnTo>
                      <a:lnTo>
                        <a:pt x="201" y="32"/>
                      </a:lnTo>
                      <a:lnTo>
                        <a:pt x="206" y="11"/>
                      </a:lnTo>
                      <a:lnTo>
                        <a:pt x="20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1" name="Freeform 373">
                  <a:extLst>
                    <a:ext uri="{FF2B5EF4-FFF2-40B4-BE49-F238E27FC236}">
                      <a16:creationId xmlns:a16="http://schemas.microsoft.com/office/drawing/2014/main" id="{2E7D3DDB-8C93-41DC-9667-48116FE65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1300" y="2862264"/>
                  <a:ext cx="187325" cy="47625"/>
                </a:xfrm>
                <a:custGeom>
                  <a:avLst/>
                  <a:gdLst>
                    <a:gd name="T0" fmla="*/ 22 w 237"/>
                    <a:gd name="T1" fmla="*/ 6 h 60"/>
                    <a:gd name="T2" fmla="*/ 22 w 237"/>
                    <a:gd name="T3" fmla="*/ 6 h 60"/>
                    <a:gd name="T4" fmla="*/ 13 w 237"/>
                    <a:gd name="T5" fmla="*/ 11 h 60"/>
                    <a:gd name="T6" fmla="*/ 5 w 237"/>
                    <a:gd name="T7" fmla="*/ 16 h 60"/>
                    <a:gd name="T8" fmla="*/ 0 w 237"/>
                    <a:gd name="T9" fmla="*/ 22 h 60"/>
                    <a:gd name="T10" fmla="*/ 0 w 237"/>
                    <a:gd name="T11" fmla="*/ 26 h 60"/>
                    <a:gd name="T12" fmla="*/ 0 w 237"/>
                    <a:gd name="T13" fmla="*/ 29 h 60"/>
                    <a:gd name="T14" fmla="*/ 3 w 237"/>
                    <a:gd name="T15" fmla="*/ 32 h 60"/>
                    <a:gd name="T16" fmla="*/ 8 w 237"/>
                    <a:gd name="T17" fmla="*/ 35 h 60"/>
                    <a:gd name="T18" fmla="*/ 14 w 237"/>
                    <a:gd name="T19" fmla="*/ 40 h 60"/>
                    <a:gd name="T20" fmla="*/ 26 w 237"/>
                    <a:gd name="T21" fmla="*/ 43 h 60"/>
                    <a:gd name="T22" fmla="*/ 55 w 237"/>
                    <a:gd name="T23" fmla="*/ 52 h 60"/>
                    <a:gd name="T24" fmla="*/ 55 w 237"/>
                    <a:gd name="T25" fmla="*/ 52 h 60"/>
                    <a:gd name="T26" fmla="*/ 91 w 237"/>
                    <a:gd name="T27" fmla="*/ 58 h 60"/>
                    <a:gd name="T28" fmla="*/ 122 w 237"/>
                    <a:gd name="T29" fmla="*/ 60 h 60"/>
                    <a:gd name="T30" fmla="*/ 149 w 237"/>
                    <a:gd name="T31" fmla="*/ 60 h 60"/>
                    <a:gd name="T32" fmla="*/ 172 w 237"/>
                    <a:gd name="T33" fmla="*/ 58 h 60"/>
                    <a:gd name="T34" fmla="*/ 191 w 237"/>
                    <a:gd name="T35" fmla="*/ 53 h 60"/>
                    <a:gd name="T36" fmla="*/ 206 w 237"/>
                    <a:gd name="T37" fmla="*/ 47 h 60"/>
                    <a:gd name="T38" fmla="*/ 217 w 237"/>
                    <a:gd name="T39" fmla="*/ 40 h 60"/>
                    <a:gd name="T40" fmla="*/ 224 w 237"/>
                    <a:gd name="T41" fmla="*/ 32 h 60"/>
                    <a:gd name="T42" fmla="*/ 224 w 237"/>
                    <a:gd name="T43" fmla="*/ 32 h 60"/>
                    <a:gd name="T44" fmla="*/ 230 w 237"/>
                    <a:gd name="T45" fmla="*/ 18 h 60"/>
                    <a:gd name="T46" fmla="*/ 235 w 237"/>
                    <a:gd name="T47" fmla="*/ 8 h 60"/>
                    <a:gd name="T48" fmla="*/ 237 w 237"/>
                    <a:gd name="T4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37" h="60">
                      <a:moveTo>
                        <a:pt x="22" y="6"/>
                      </a:moveTo>
                      <a:lnTo>
                        <a:pt x="22" y="6"/>
                      </a:lnTo>
                      <a:lnTo>
                        <a:pt x="13" y="11"/>
                      </a:lnTo>
                      <a:lnTo>
                        <a:pt x="5" y="16"/>
                      </a:lnTo>
                      <a:lnTo>
                        <a:pt x="0" y="22"/>
                      </a:lnTo>
                      <a:lnTo>
                        <a:pt x="0" y="26"/>
                      </a:lnTo>
                      <a:lnTo>
                        <a:pt x="0" y="29"/>
                      </a:lnTo>
                      <a:lnTo>
                        <a:pt x="3" y="32"/>
                      </a:lnTo>
                      <a:lnTo>
                        <a:pt x="8" y="35"/>
                      </a:lnTo>
                      <a:lnTo>
                        <a:pt x="14" y="40"/>
                      </a:lnTo>
                      <a:lnTo>
                        <a:pt x="26" y="43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91" y="58"/>
                      </a:lnTo>
                      <a:lnTo>
                        <a:pt x="122" y="60"/>
                      </a:lnTo>
                      <a:lnTo>
                        <a:pt x="149" y="60"/>
                      </a:lnTo>
                      <a:lnTo>
                        <a:pt x="172" y="58"/>
                      </a:lnTo>
                      <a:lnTo>
                        <a:pt x="191" y="53"/>
                      </a:lnTo>
                      <a:lnTo>
                        <a:pt x="206" y="47"/>
                      </a:lnTo>
                      <a:lnTo>
                        <a:pt x="217" y="40"/>
                      </a:lnTo>
                      <a:lnTo>
                        <a:pt x="224" y="32"/>
                      </a:lnTo>
                      <a:lnTo>
                        <a:pt x="224" y="32"/>
                      </a:lnTo>
                      <a:lnTo>
                        <a:pt x="230" y="18"/>
                      </a:lnTo>
                      <a:lnTo>
                        <a:pt x="235" y="8"/>
                      </a:lnTo>
                      <a:lnTo>
                        <a:pt x="23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2" name="Freeform 374">
                  <a:extLst>
                    <a:ext uri="{FF2B5EF4-FFF2-40B4-BE49-F238E27FC236}">
                      <a16:creationId xmlns:a16="http://schemas.microsoft.com/office/drawing/2014/main" id="{F123BC48-38AF-4E28-9E19-A6ED2A2AEB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7988" y="2871789"/>
                  <a:ext cx="160338" cy="88900"/>
                </a:xfrm>
                <a:custGeom>
                  <a:avLst/>
                  <a:gdLst>
                    <a:gd name="T0" fmla="*/ 0 w 201"/>
                    <a:gd name="T1" fmla="*/ 65 h 110"/>
                    <a:gd name="T2" fmla="*/ 0 w 201"/>
                    <a:gd name="T3" fmla="*/ 65 h 110"/>
                    <a:gd name="T4" fmla="*/ 0 w 201"/>
                    <a:gd name="T5" fmla="*/ 68 h 110"/>
                    <a:gd name="T6" fmla="*/ 1 w 201"/>
                    <a:gd name="T7" fmla="*/ 71 h 110"/>
                    <a:gd name="T8" fmla="*/ 6 w 201"/>
                    <a:gd name="T9" fmla="*/ 76 h 110"/>
                    <a:gd name="T10" fmla="*/ 16 w 201"/>
                    <a:gd name="T11" fmla="*/ 82 h 110"/>
                    <a:gd name="T12" fmla="*/ 31 w 201"/>
                    <a:gd name="T13" fmla="*/ 89 h 110"/>
                    <a:gd name="T14" fmla="*/ 53 w 201"/>
                    <a:gd name="T15" fmla="*/ 95 h 110"/>
                    <a:gd name="T16" fmla="*/ 84 w 201"/>
                    <a:gd name="T17" fmla="*/ 104 h 110"/>
                    <a:gd name="T18" fmla="*/ 84 w 201"/>
                    <a:gd name="T19" fmla="*/ 104 h 110"/>
                    <a:gd name="T20" fmla="*/ 117 w 201"/>
                    <a:gd name="T21" fmla="*/ 108 h 110"/>
                    <a:gd name="T22" fmla="*/ 131 w 201"/>
                    <a:gd name="T23" fmla="*/ 110 h 110"/>
                    <a:gd name="T24" fmla="*/ 144 w 201"/>
                    <a:gd name="T25" fmla="*/ 110 h 110"/>
                    <a:gd name="T26" fmla="*/ 156 w 201"/>
                    <a:gd name="T27" fmla="*/ 108 h 110"/>
                    <a:gd name="T28" fmla="*/ 165 w 201"/>
                    <a:gd name="T29" fmla="*/ 107 h 110"/>
                    <a:gd name="T30" fmla="*/ 174 w 201"/>
                    <a:gd name="T31" fmla="*/ 104 h 110"/>
                    <a:gd name="T32" fmla="*/ 182 w 201"/>
                    <a:gd name="T33" fmla="*/ 100 h 110"/>
                    <a:gd name="T34" fmla="*/ 187 w 201"/>
                    <a:gd name="T35" fmla="*/ 97 h 110"/>
                    <a:gd name="T36" fmla="*/ 193 w 201"/>
                    <a:gd name="T37" fmla="*/ 92 h 110"/>
                    <a:gd name="T38" fmla="*/ 196 w 201"/>
                    <a:gd name="T39" fmla="*/ 86 h 110"/>
                    <a:gd name="T40" fmla="*/ 200 w 201"/>
                    <a:gd name="T41" fmla="*/ 79 h 110"/>
                    <a:gd name="T42" fmla="*/ 201 w 201"/>
                    <a:gd name="T43" fmla="*/ 73 h 110"/>
                    <a:gd name="T44" fmla="*/ 201 w 201"/>
                    <a:gd name="T45" fmla="*/ 66 h 110"/>
                    <a:gd name="T46" fmla="*/ 201 w 201"/>
                    <a:gd name="T47" fmla="*/ 52 h 110"/>
                    <a:gd name="T48" fmla="*/ 201 w 201"/>
                    <a:gd name="T49" fmla="*/ 52 h 110"/>
                    <a:gd name="T50" fmla="*/ 196 w 201"/>
                    <a:gd name="T51" fmla="*/ 11 h 110"/>
                    <a:gd name="T52" fmla="*/ 195 w 201"/>
                    <a:gd name="T53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1" h="110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0" y="68"/>
                      </a:lnTo>
                      <a:lnTo>
                        <a:pt x="1" y="71"/>
                      </a:lnTo>
                      <a:lnTo>
                        <a:pt x="6" y="76"/>
                      </a:lnTo>
                      <a:lnTo>
                        <a:pt x="16" y="82"/>
                      </a:lnTo>
                      <a:lnTo>
                        <a:pt x="31" y="89"/>
                      </a:lnTo>
                      <a:lnTo>
                        <a:pt x="53" y="95"/>
                      </a:lnTo>
                      <a:lnTo>
                        <a:pt x="84" y="104"/>
                      </a:lnTo>
                      <a:lnTo>
                        <a:pt x="84" y="104"/>
                      </a:lnTo>
                      <a:lnTo>
                        <a:pt x="117" y="108"/>
                      </a:lnTo>
                      <a:lnTo>
                        <a:pt x="131" y="110"/>
                      </a:lnTo>
                      <a:lnTo>
                        <a:pt x="144" y="110"/>
                      </a:lnTo>
                      <a:lnTo>
                        <a:pt x="156" y="108"/>
                      </a:lnTo>
                      <a:lnTo>
                        <a:pt x="165" y="107"/>
                      </a:lnTo>
                      <a:lnTo>
                        <a:pt x="174" y="104"/>
                      </a:lnTo>
                      <a:lnTo>
                        <a:pt x="182" y="100"/>
                      </a:lnTo>
                      <a:lnTo>
                        <a:pt x="187" y="97"/>
                      </a:lnTo>
                      <a:lnTo>
                        <a:pt x="193" y="92"/>
                      </a:lnTo>
                      <a:lnTo>
                        <a:pt x="196" y="86"/>
                      </a:lnTo>
                      <a:lnTo>
                        <a:pt x="200" y="79"/>
                      </a:lnTo>
                      <a:lnTo>
                        <a:pt x="201" y="73"/>
                      </a:lnTo>
                      <a:lnTo>
                        <a:pt x="201" y="66"/>
                      </a:lnTo>
                      <a:lnTo>
                        <a:pt x="201" y="52"/>
                      </a:lnTo>
                      <a:lnTo>
                        <a:pt x="201" y="52"/>
                      </a:lnTo>
                      <a:lnTo>
                        <a:pt x="196" y="11"/>
                      </a:lnTo>
                      <a:lnTo>
                        <a:pt x="19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3" name="Freeform 375">
                  <a:extLst>
                    <a:ext uri="{FF2B5EF4-FFF2-40B4-BE49-F238E27FC236}">
                      <a16:creationId xmlns:a16="http://schemas.microsoft.com/office/drawing/2014/main" id="{D0D52B7F-BDBA-4D0F-9BF7-EBE19A8EA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1813" y="2871789"/>
                  <a:ext cx="157163" cy="109538"/>
                </a:xfrm>
                <a:custGeom>
                  <a:avLst/>
                  <a:gdLst>
                    <a:gd name="T0" fmla="*/ 182 w 198"/>
                    <a:gd name="T1" fmla="*/ 0 h 136"/>
                    <a:gd name="T2" fmla="*/ 182 w 198"/>
                    <a:gd name="T3" fmla="*/ 0 h 136"/>
                    <a:gd name="T4" fmla="*/ 186 w 198"/>
                    <a:gd name="T5" fmla="*/ 6 h 136"/>
                    <a:gd name="T6" fmla="*/ 190 w 198"/>
                    <a:gd name="T7" fmla="*/ 14 h 136"/>
                    <a:gd name="T8" fmla="*/ 195 w 198"/>
                    <a:gd name="T9" fmla="*/ 24 h 136"/>
                    <a:gd name="T10" fmla="*/ 198 w 198"/>
                    <a:gd name="T11" fmla="*/ 37 h 136"/>
                    <a:gd name="T12" fmla="*/ 198 w 198"/>
                    <a:gd name="T13" fmla="*/ 50 h 136"/>
                    <a:gd name="T14" fmla="*/ 198 w 198"/>
                    <a:gd name="T15" fmla="*/ 56 h 136"/>
                    <a:gd name="T16" fmla="*/ 195 w 198"/>
                    <a:gd name="T17" fmla="*/ 63 h 136"/>
                    <a:gd name="T18" fmla="*/ 193 w 198"/>
                    <a:gd name="T19" fmla="*/ 71 h 136"/>
                    <a:gd name="T20" fmla="*/ 188 w 198"/>
                    <a:gd name="T21" fmla="*/ 78 h 136"/>
                    <a:gd name="T22" fmla="*/ 188 w 198"/>
                    <a:gd name="T23" fmla="*/ 78 h 136"/>
                    <a:gd name="T24" fmla="*/ 183 w 198"/>
                    <a:gd name="T25" fmla="*/ 84 h 136"/>
                    <a:gd name="T26" fmla="*/ 177 w 198"/>
                    <a:gd name="T27" fmla="*/ 91 h 136"/>
                    <a:gd name="T28" fmla="*/ 160 w 198"/>
                    <a:gd name="T29" fmla="*/ 104 h 136"/>
                    <a:gd name="T30" fmla="*/ 143 w 198"/>
                    <a:gd name="T31" fmla="*/ 113 h 136"/>
                    <a:gd name="T32" fmla="*/ 123 w 198"/>
                    <a:gd name="T33" fmla="*/ 121 h 136"/>
                    <a:gd name="T34" fmla="*/ 104 w 198"/>
                    <a:gd name="T35" fmla="*/ 130 h 136"/>
                    <a:gd name="T36" fmla="*/ 84 w 198"/>
                    <a:gd name="T37" fmla="*/ 133 h 136"/>
                    <a:gd name="T38" fmla="*/ 66 w 198"/>
                    <a:gd name="T39" fmla="*/ 136 h 136"/>
                    <a:gd name="T40" fmla="*/ 52 w 198"/>
                    <a:gd name="T41" fmla="*/ 136 h 136"/>
                    <a:gd name="T42" fmla="*/ 52 w 198"/>
                    <a:gd name="T43" fmla="*/ 136 h 136"/>
                    <a:gd name="T44" fmla="*/ 39 w 198"/>
                    <a:gd name="T45" fmla="*/ 134 h 136"/>
                    <a:gd name="T46" fmla="*/ 29 w 198"/>
                    <a:gd name="T47" fmla="*/ 131 h 136"/>
                    <a:gd name="T48" fmla="*/ 13 w 198"/>
                    <a:gd name="T49" fmla="*/ 125 h 136"/>
                    <a:gd name="T50" fmla="*/ 3 w 198"/>
                    <a:gd name="T51" fmla="*/ 120 h 136"/>
                    <a:gd name="T52" fmla="*/ 0 w 198"/>
                    <a:gd name="T53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98" h="136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86" y="6"/>
                      </a:lnTo>
                      <a:lnTo>
                        <a:pt x="190" y="14"/>
                      </a:lnTo>
                      <a:lnTo>
                        <a:pt x="195" y="24"/>
                      </a:lnTo>
                      <a:lnTo>
                        <a:pt x="198" y="37"/>
                      </a:lnTo>
                      <a:lnTo>
                        <a:pt x="198" y="50"/>
                      </a:lnTo>
                      <a:lnTo>
                        <a:pt x="198" y="56"/>
                      </a:lnTo>
                      <a:lnTo>
                        <a:pt x="195" y="63"/>
                      </a:lnTo>
                      <a:lnTo>
                        <a:pt x="193" y="71"/>
                      </a:lnTo>
                      <a:lnTo>
                        <a:pt x="188" y="78"/>
                      </a:lnTo>
                      <a:lnTo>
                        <a:pt x="188" y="78"/>
                      </a:lnTo>
                      <a:lnTo>
                        <a:pt x="183" y="84"/>
                      </a:lnTo>
                      <a:lnTo>
                        <a:pt x="177" y="91"/>
                      </a:lnTo>
                      <a:lnTo>
                        <a:pt x="160" y="104"/>
                      </a:lnTo>
                      <a:lnTo>
                        <a:pt x="143" y="113"/>
                      </a:lnTo>
                      <a:lnTo>
                        <a:pt x="123" y="121"/>
                      </a:lnTo>
                      <a:lnTo>
                        <a:pt x="104" y="130"/>
                      </a:lnTo>
                      <a:lnTo>
                        <a:pt x="84" y="133"/>
                      </a:lnTo>
                      <a:lnTo>
                        <a:pt x="66" y="136"/>
                      </a:lnTo>
                      <a:lnTo>
                        <a:pt x="52" y="136"/>
                      </a:lnTo>
                      <a:lnTo>
                        <a:pt x="52" y="136"/>
                      </a:lnTo>
                      <a:lnTo>
                        <a:pt x="39" y="134"/>
                      </a:lnTo>
                      <a:lnTo>
                        <a:pt x="29" y="131"/>
                      </a:lnTo>
                      <a:lnTo>
                        <a:pt x="13" y="125"/>
                      </a:lnTo>
                      <a:lnTo>
                        <a:pt x="3" y="120"/>
                      </a:lnTo>
                      <a:lnTo>
                        <a:pt x="0" y="11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4" name="Freeform 376">
                  <a:extLst>
                    <a:ext uri="{FF2B5EF4-FFF2-40B4-BE49-F238E27FC236}">
                      <a16:creationId xmlns:a16="http://schemas.microsoft.com/office/drawing/2014/main" id="{9A9F99E6-DCC0-45B2-9EAD-865DE69DEC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6750" y="2862264"/>
                  <a:ext cx="176213" cy="119063"/>
                </a:xfrm>
                <a:custGeom>
                  <a:avLst/>
                  <a:gdLst>
                    <a:gd name="T0" fmla="*/ 149 w 222"/>
                    <a:gd name="T1" fmla="*/ 0 h 149"/>
                    <a:gd name="T2" fmla="*/ 149 w 222"/>
                    <a:gd name="T3" fmla="*/ 0 h 149"/>
                    <a:gd name="T4" fmla="*/ 164 w 222"/>
                    <a:gd name="T5" fmla="*/ 3 h 149"/>
                    <a:gd name="T6" fmla="*/ 178 w 222"/>
                    <a:gd name="T7" fmla="*/ 6 h 149"/>
                    <a:gd name="T8" fmla="*/ 194 w 222"/>
                    <a:gd name="T9" fmla="*/ 13 h 149"/>
                    <a:gd name="T10" fmla="*/ 203 w 222"/>
                    <a:gd name="T11" fmla="*/ 18 h 149"/>
                    <a:gd name="T12" fmla="*/ 209 w 222"/>
                    <a:gd name="T13" fmla="*/ 22 h 149"/>
                    <a:gd name="T14" fmla="*/ 214 w 222"/>
                    <a:gd name="T15" fmla="*/ 29 h 149"/>
                    <a:gd name="T16" fmla="*/ 219 w 222"/>
                    <a:gd name="T17" fmla="*/ 35 h 149"/>
                    <a:gd name="T18" fmla="*/ 220 w 222"/>
                    <a:gd name="T19" fmla="*/ 43 h 149"/>
                    <a:gd name="T20" fmla="*/ 222 w 222"/>
                    <a:gd name="T21" fmla="*/ 52 h 149"/>
                    <a:gd name="T22" fmla="*/ 219 w 222"/>
                    <a:gd name="T23" fmla="*/ 61 h 149"/>
                    <a:gd name="T24" fmla="*/ 214 w 222"/>
                    <a:gd name="T25" fmla="*/ 71 h 149"/>
                    <a:gd name="T26" fmla="*/ 214 w 222"/>
                    <a:gd name="T27" fmla="*/ 71 h 149"/>
                    <a:gd name="T28" fmla="*/ 193 w 222"/>
                    <a:gd name="T29" fmla="*/ 107 h 149"/>
                    <a:gd name="T30" fmla="*/ 183 w 222"/>
                    <a:gd name="T31" fmla="*/ 120 h 149"/>
                    <a:gd name="T32" fmla="*/ 175 w 222"/>
                    <a:gd name="T33" fmla="*/ 131 h 149"/>
                    <a:gd name="T34" fmla="*/ 164 w 222"/>
                    <a:gd name="T35" fmla="*/ 138 h 149"/>
                    <a:gd name="T36" fmla="*/ 151 w 222"/>
                    <a:gd name="T37" fmla="*/ 144 h 149"/>
                    <a:gd name="T38" fmla="*/ 133 w 222"/>
                    <a:gd name="T39" fmla="*/ 147 h 149"/>
                    <a:gd name="T40" fmla="*/ 110 w 222"/>
                    <a:gd name="T41" fmla="*/ 149 h 149"/>
                    <a:gd name="T42" fmla="*/ 110 w 222"/>
                    <a:gd name="T43" fmla="*/ 149 h 149"/>
                    <a:gd name="T44" fmla="*/ 86 w 222"/>
                    <a:gd name="T45" fmla="*/ 149 h 149"/>
                    <a:gd name="T46" fmla="*/ 63 w 222"/>
                    <a:gd name="T47" fmla="*/ 146 h 149"/>
                    <a:gd name="T48" fmla="*/ 45 w 222"/>
                    <a:gd name="T49" fmla="*/ 143 h 149"/>
                    <a:gd name="T50" fmla="*/ 29 w 222"/>
                    <a:gd name="T51" fmla="*/ 138 h 149"/>
                    <a:gd name="T52" fmla="*/ 16 w 222"/>
                    <a:gd name="T53" fmla="*/ 133 h 149"/>
                    <a:gd name="T54" fmla="*/ 8 w 222"/>
                    <a:gd name="T55" fmla="*/ 128 h 149"/>
                    <a:gd name="T56" fmla="*/ 0 w 222"/>
                    <a:gd name="T57" fmla="*/ 123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2" h="149">
                      <a:moveTo>
                        <a:pt x="149" y="0"/>
                      </a:moveTo>
                      <a:lnTo>
                        <a:pt x="149" y="0"/>
                      </a:lnTo>
                      <a:lnTo>
                        <a:pt x="164" y="3"/>
                      </a:lnTo>
                      <a:lnTo>
                        <a:pt x="178" y="6"/>
                      </a:lnTo>
                      <a:lnTo>
                        <a:pt x="194" y="13"/>
                      </a:lnTo>
                      <a:lnTo>
                        <a:pt x="203" y="18"/>
                      </a:lnTo>
                      <a:lnTo>
                        <a:pt x="209" y="22"/>
                      </a:lnTo>
                      <a:lnTo>
                        <a:pt x="214" y="29"/>
                      </a:lnTo>
                      <a:lnTo>
                        <a:pt x="219" y="35"/>
                      </a:lnTo>
                      <a:lnTo>
                        <a:pt x="220" y="43"/>
                      </a:lnTo>
                      <a:lnTo>
                        <a:pt x="222" y="52"/>
                      </a:lnTo>
                      <a:lnTo>
                        <a:pt x="219" y="61"/>
                      </a:lnTo>
                      <a:lnTo>
                        <a:pt x="214" y="71"/>
                      </a:lnTo>
                      <a:lnTo>
                        <a:pt x="214" y="71"/>
                      </a:lnTo>
                      <a:lnTo>
                        <a:pt x="193" y="107"/>
                      </a:lnTo>
                      <a:lnTo>
                        <a:pt x="183" y="120"/>
                      </a:lnTo>
                      <a:lnTo>
                        <a:pt x="175" y="131"/>
                      </a:lnTo>
                      <a:lnTo>
                        <a:pt x="164" y="138"/>
                      </a:lnTo>
                      <a:lnTo>
                        <a:pt x="151" y="144"/>
                      </a:lnTo>
                      <a:lnTo>
                        <a:pt x="133" y="147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86" y="149"/>
                      </a:lnTo>
                      <a:lnTo>
                        <a:pt x="63" y="146"/>
                      </a:lnTo>
                      <a:lnTo>
                        <a:pt x="45" y="143"/>
                      </a:lnTo>
                      <a:lnTo>
                        <a:pt x="29" y="138"/>
                      </a:lnTo>
                      <a:lnTo>
                        <a:pt x="16" y="133"/>
                      </a:lnTo>
                      <a:lnTo>
                        <a:pt x="8" y="128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5" name="Freeform 377">
                  <a:extLst>
                    <a:ext uri="{FF2B5EF4-FFF2-40B4-BE49-F238E27FC236}">
                      <a16:creationId xmlns:a16="http://schemas.microsoft.com/office/drawing/2014/main" id="{5F4C3B6D-1155-46FB-A20D-41C133BE3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1375" y="2924176"/>
                  <a:ext cx="128588" cy="25400"/>
                </a:xfrm>
                <a:custGeom>
                  <a:avLst/>
                  <a:gdLst>
                    <a:gd name="T0" fmla="*/ 0 w 163"/>
                    <a:gd name="T1" fmla="*/ 26 h 32"/>
                    <a:gd name="T2" fmla="*/ 0 w 163"/>
                    <a:gd name="T3" fmla="*/ 26 h 32"/>
                    <a:gd name="T4" fmla="*/ 17 w 163"/>
                    <a:gd name="T5" fmla="*/ 29 h 32"/>
                    <a:gd name="T6" fmla="*/ 39 w 163"/>
                    <a:gd name="T7" fmla="*/ 30 h 32"/>
                    <a:gd name="T8" fmla="*/ 72 w 163"/>
                    <a:gd name="T9" fmla="*/ 32 h 32"/>
                    <a:gd name="T10" fmla="*/ 72 w 163"/>
                    <a:gd name="T11" fmla="*/ 32 h 32"/>
                    <a:gd name="T12" fmla="*/ 91 w 163"/>
                    <a:gd name="T13" fmla="*/ 30 h 32"/>
                    <a:gd name="T14" fmla="*/ 108 w 163"/>
                    <a:gd name="T15" fmla="*/ 27 h 32"/>
                    <a:gd name="T16" fmla="*/ 124 w 163"/>
                    <a:gd name="T17" fmla="*/ 22 h 32"/>
                    <a:gd name="T18" fmla="*/ 137 w 163"/>
                    <a:gd name="T19" fmla="*/ 16 h 32"/>
                    <a:gd name="T20" fmla="*/ 156 w 163"/>
                    <a:gd name="T21" fmla="*/ 4 h 32"/>
                    <a:gd name="T22" fmla="*/ 163 w 163"/>
                    <a:gd name="T2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3" h="32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7" y="29"/>
                      </a:lnTo>
                      <a:lnTo>
                        <a:pt x="39" y="30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91" y="30"/>
                      </a:lnTo>
                      <a:lnTo>
                        <a:pt x="108" y="27"/>
                      </a:lnTo>
                      <a:lnTo>
                        <a:pt x="124" y="22"/>
                      </a:lnTo>
                      <a:lnTo>
                        <a:pt x="137" y="16"/>
                      </a:lnTo>
                      <a:lnTo>
                        <a:pt x="156" y="4"/>
                      </a:lnTo>
                      <a:lnTo>
                        <a:pt x="16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6" name="Freeform 378">
                  <a:extLst>
                    <a:ext uri="{FF2B5EF4-FFF2-40B4-BE49-F238E27FC236}">
                      <a16:creationId xmlns:a16="http://schemas.microsoft.com/office/drawing/2014/main" id="{91ABC915-9A50-4937-A339-5BEEC9CC16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96138" y="2990851"/>
                  <a:ext cx="139700" cy="53975"/>
                </a:xfrm>
                <a:custGeom>
                  <a:avLst/>
                  <a:gdLst>
                    <a:gd name="T0" fmla="*/ 0 w 175"/>
                    <a:gd name="T1" fmla="*/ 45 h 68"/>
                    <a:gd name="T2" fmla="*/ 0 w 175"/>
                    <a:gd name="T3" fmla="*/ 45 h 68"/>
                    <a:gd name="T4" fmla="*/ 11 w 175"/>
                    <a:gd name="T5" fmla="*/ 52 h 68"/>
                    <a:gd name="T6" fmla="*/ 23 w 175"/>
                    <a:gd name="T7" fmla="*/ 58 h 68"/>
                    <a:gd name="T8" fmla="*/ 39 w 175"/>
                    <a:gd name="T9" fmla="*/ 63 h 68"/>
                    <a:gd name="T10" fmla="*/ 57 w 175"/>
                    <a:gd name="T11" fmla="*/ 67 h 68"/>
                    <a:gd name="T12" fmla="*/ 66 w 175"/>
                    <a:gd name="T13" fmla="*/ 68 h 68"/>
                    <a:gd name="T14" fmla="*/ 76 w 175"/>
                    <a:gd name="T15" fmla="*/ 67 h 68"/>
                    <a:gd name="T16" fmla="*/ 86 w 175"/>
                    <a:gd name="T17" fmla="*/ 67 h 68"/>
                    <a:gd name="T18" fmla="*/ 96 w 175"/>
                    <a:gd name="T19" fmla="*/ 63 h 68"/>
                    <a:gd name="T20" fmla="*/ 107 w 175"/>
                    <a:gd name="T21" fmla="*/ 58 h 68"/>
                    <a:gd name="T22" fmla="*/ 117 w 175"/>
                    <a:gd name="T23" fmla="*/ 52 h 68"/>
                    <a:gd name="T24" fmla="*/ 117 w 175"/>
                    <a:gd name="T25" fmla="*/ 52 h 68"/>
                    <a:gd name="T26" fmla="*/ 149 w 175"/>
                    <a:gd name="T27" fmla="*/ 28 h 68"/>
                    <a:gd name="T28" fmla="*/ 166 w 175"/>
                    <a:gd name="T29" fmla="*/ 11 h 68"/>
                    <a:gd name="T30" fmla="*/ 174 w 175"/>
                    <a:gd name="T31" fmla="*/ 3 h 68"/>
                    <a:gd name="T32" fmla="*/ 175 w 175"/>
                    <a:gd name="T3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75" h="68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11" y="52"/>
                      </a:lnTo>
                      <a:lnTo>
                        <a:pt x="23" y="58"/>
                      </a:lnTo>
                      <a:lnTo>
                        <a:pt x="39" y="63"/>
                      </a:lnTo>
                      <a:lnTo>
                        <a:pt x="57" y="67"/>
                      </a:lnTo>
                      <a:lnTo>
                        <a:pt x="66" y="68"/>
                      </a:lnTo>
                      <a:lnTo>
                        <a:pt x="76" y="67"/>
                      </a:lnTo>
                      <a:lnTo>
                        <a:pt x="86" y="67"/>
                      </a:lnTo>
                      <a:lnTo>
                        <a:pt x="96" y="63"/>
                      </a:lnTo>
                      <a:lnTo>
                        <a:pt x="107" y="58"/>
                      </a:lnTo>
                      <a:lnTo>
                        <a:pt x="117" y="52"/>
                      </a:lnTo>
                      <a:lnTo>
                        <a:pt x="117" y="52"/>
                      </a:lnTo>
                      <a:lnTo>
                        <a:pt x="149" y="28"/>
                      </a:lnTo>
                      <a:lnTo>
                        <a:pt x="166" y="11"/>
                      </a:lnTo>
                      <a:lnTo>
                        <a:pt x="174" y="3"/>
                      </a:lnTo>
                      <a:lnTo>
                        <a:pt x="17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7" name="Freeform 379">
                  <a:extLst>
                    <a:ext uri="{FF2B5EF4-FFF2-40B4-BE49-F238E27FC236}">
                      <a16:creationId xmlns:a16="http://schemas.microsoft.com/office/drawing/2014/main" id="{98233419-6E52-4A7E-94C6-5B66EC1EBC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3900" y="2954339"/>
                  <a:ext cx="142875" cy="87313"/>
                </a:xfrm>
                <a:custGeom>
                  <a:avLst/>
                  <a:gdLst>
                    <a:gd name="T0" fmla="*/ 182 w 182"/>
                    <a:gd name="T1" fmla="*/ 0 h 110"/>
                    <a:gd name="T2" fmla="*/ 182 w 182"/>
                    <a:gd name="T3" fmla="*/ 0 h 110"/>
                    <a:gd name="T4" fmla="*/ 179 w 182"/>
                    <a:gd name="T5" fmla="*/ 3 h 110"/>
                    <a:gd name="T6" fmla="*/ 175 w 182"/>
                    <a:gd name="T7" fmla="*/ 11 h 110"/>
                    <a:gd name="T8" fmla="*/ 162 w 182"/>
                    <a:gd name="T9" fmla="*/ 37 h 110"/>
                    <a:gd name="T10" fmla="*/ 154 w 182"/>
                    <a:gd name="T11" fmla="*/ 51 h 110"/>
                    <a:gd name="T12" fmla="*/ 143 w 182"/>
                    <a:gd name="T13" fmla="*/ 66 h 110"/>
                    <a:gd name="T14" fmla="*/ 132 w 182"/>
                    <a:gd name="T15" fmla="*/ 79 h 110"/>
                    <a:gd name="T16" fmla="*/ 117 w 182"/>
                    <a:gd name="T17" fmla="*/ 90 h 110"/>
                    <a:gd name="T18" fmla="*/ 117 w 182"/>
                    <a:gd name="T19" fmla="*/ 90 h 110"/>
                    <a:gd name="T20" fmla="*/ 101 w 182"/>
                    <a:gd name="T21" fmla="*/ 99 h 110"/>
                    <a:gd name="T22" fmla="*/ 84 w 182"/>
                    <a:gd name="T23" fmla="*/ 105 h 110"/>
                    <a:gd name="T24" fmla="*/ 70 w 182"/>
                    <a:gd name="T25" fmla="*/ 108 h 110"/>
                    <a:gd name="T26" fmla="*/ 54 w 182"/>
                    <a:gd name="T27" fmla="*/ 110 h 110"/>
                    <a:gd name="T28" fmla="*/ 41 w 182"/>
                    <a:gd name="T29" fmla="*/ 110 h 110"/>
                    <a:gd name="T30" fmla="*/ 28 w 182"/>
                    <a:gd name="T31" fmla="*/ 108 h 110"/>
                    <a:gd name="T32" fmla="*/ 20 w 182"/>
                    <a:gd name="T33" fmla="*/ 107 h 110"/>
                    <a:gd name="T34" fmla="*/ 13 w 182"/>
                    <a:gd name="T35" fmla="*/ 103 h 110"/>
                    <a:gd name="T36" fmla="*/ 13 w 182"/>
                    <a:gd name="T37" fmla="*/ 103 h 110"/>
                    <a:gd name="T38" fmla="*/ 2 w 182"/>
                    <a:gd name="T39" fmla="*/ 97 h 110"/>
                    <a:gd name="T40" fmla="*/ 0 w 182"/>
                    <a:gd name="T41" fmla="*/ 9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2" h="110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79" y="3"/>
                      </a:lnTo>
                      <a:lnTo>
                        <a:pt x="175" y="11"/>
                      </a:lnTo>
                      <a:lnTo>
                        <a:pt x="162" y="37"/>
                      </a:lnTo>
                      <a:lnTo>
                        <a:pt x="154" y="51"/>
                      </a:lnTo>
                      <a:lnTo>
                        <a:pt x="143" y="66"/>
                      </a:lnTo>
                      <a:lnTo>
                        <a:pt x="132" y="79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lnTo>
                        <a:pt x="101" y="99"/>
                      </a:lnTo>
                      <a:lnTo>
                        <a:pt x="84" y="105"/>
                      </a:lnTo>
                      <a:lnTo>
                        <a:pt x="70" y="108"/>
                      </a:lnTo>
                      <a:lnTo>
                        <a:pt x="54" y="110"/>
                      </a:lnTo>
                      <a:lnTo>
                        <a:pt x="41" y="110"/>
                      </a:lnTo>
                      <a:lnTo>
                        <a:pt x="28" y="108"/>
                      </a:lnTo>
                      <a:lnTo>
                        <a:pt x="20" y="107"/>
                      </a:lnTo>
                      <a:lnTo>
                        <a:pt x="13" y="103"/>
                      </a:lnTo>
                      <a:lnTo>
                        <a:pt x="13" y="103"/>
                      </a:lnTo>
                      <a:lnTo>
                        <a:pt x="2" y="97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8" name="Freeform 380">
                  <a:extLst>
                    <a:ext uri="{FF2B5EF4-FFF2-40B4-BE49-F238E27FC236}">
                      <a16:creationId xmlns:a16="http://schemas.microsoft.com/office/drawing/2014/main" id="{97CE54E7-769B-435E-8693-24A525DA35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8163" y="2990851"/>
                  <a:ext cx="193675" cy="77788"/>
                </a:xfrm>
                <a:custGeom>
                  <a:avLst/>
                  <a:gdLst>
                    <a:gd name="T0" fmla="*/ 234 w 245"/>
                    <a:gd name="T1" fmla="*/ 0 h 97"/>
                    <a:gd name="T2" fmla="*/ 234 w 245"/>
                    <a:gd name="T3" fmla="*/ 0 h 97"/>
                    <a:gd name="T4" fmla="*/ 239 w 245"/>
                    <a:gd name="T5" fmla="*/ 3 h 97"/>
                    <a:gd name="T6" fmla="*/ 244 w 245"/>
                    <a:gd name="T7" fmla="*/ 8 h 97"/>
                    <a:gd name="T8" fmla="*/ 245 w 245"/>
                    <a:gd name="T9" fmla="*/ 15 h 97"/>
                    <a:gd name="T10" fmla="*/ 245 w 245"/>
                    <a:gd name="T11" fmla="*/ 19 h 97"/>
                    <a:gd name="T12" fmla="*/ 245 w 245"/>
                    <a:gd name="T13" fmla="*/ 24 h 97"/>
                    <a:gd name="T14" fmla="*/ 242 w 245"/>
                    <a:gd name="T15" fmla="*/ 28 h 97"/>
                    <a:gd name="T16" fmla="*/ 239 w 245"/>
                    <a:gd name="T17" fmla="*/ 34 h 97"/>
                    <a:gd name="T18" fmla="*/ 232 w 245"/>
                    <a:gd name="T19" fmla="*/ 39 h 97"/>
                    <a:gd name="T20" fmla="*/ 224 w 245"/>
                    <a:gd name="T21" fmla="*/ 45 h 97"/>
                    <a:gd name="T22" fmla="*/ 202 w 245"/>
                    <a:gd name="T23" fmla="*/ 58 h 97"/>
                    <a:gd name="T24" fmla="*/ 202 w 245"/>
                    <a:gd name="T25" fmla="*/ 58 h 97"/>
                    <a:gd name="T26" fmla="*/ 158 w 245"/>
                    <a:gd name="T27" fmla="*/ 81 h 97"/>
                    <a:gd name="T28" fmla="*/ 143 w 245"/>
                    <a:gd name="T29" fmla="*/ 89 h 97"/>
                    <a:gd name="T30" fmla="*/ 132 w 245"/>
                    <a:gd name="T31" fmla="*/ 94 h 97"/>
                    <a:gd name="T32" fmla="*/ 122 w 245"/>
                    <a:gd name="T33" fmla="*/ 97 h 97"/>
                    <a:gd name="T34" fmla="*/ 114 w 245"/>
                    <a:gd name="T35" fmla="*/ 97 h 97"/>
                    <a:gd name="T36" fmla="*/ 104 w 245"/>
                    <a:gd name="T37" fmla="*/ 96 h 97"/>
                    <a:gd name="T38" fmla="*/ 91 w 245"/>
                    <a:gd name="T39" fmla="*/ 91 h 97"/>
                    <a:gd name="T40" fmla="*/ 91 w 245"/>
                    <a:gd name="T41" fmla="*/ 91 h 97"/>
                    <a:gd name="T42" fmla="*/ 62 w 245"/>
                    <a:gd name="T43" fmla="*/ 76 h 97"/>
                    <a:gd name="T44" fmla="*/ 31 w 245"/>
                    <a:gd name="T45" fmla="*/ 58 h 97"/>
                    <a:gd name="T46" fmla="*/ 0 w 245"/>
                    <a:gd name="T47" fmla="*/ 3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45" h="97">
                      <a:moveTo>
                        <a:pt x="234" y="0"/>
                      </a:moveTo>
                      <a:lnTo>
                        <a:pt x="234" y="0"/>
                      </a:lnTo>
                      <a:lnTo>
                        <a:pt x="239" y="3"/>
                      </a:lnTo>
                      <a:lnTo>
                        <a:pt x="244" y="8"/>
                      </a:lnTo>
                      <a:lnTo>
                        <a:pt x="245" y="15"/>
                      </a:lnTo>
                      <a:lnTo>
                        <a:pt x="245" y="19"/>
                      </a:lnTo>
                      <a:lnTo>
                        <a:pt x="245" y="24"/>
                      </a:lnTo>
                      <a:lnTo>
                        <a:pt x="242" y="28"/>
                      </a:lnTo>
                      <a:lnTo>
                        <a:pt x="239" y="34"/>
                      </a:lnTo>
                      <a:lnTo>
                        <a:pt x="232" y="39"/>
                      </a:lnTo>
                      <a:lnTo>
                        <a:pt x="224" y="45"/>
                      </a:lnTo>
                      <a:lnTo>
                        <a:pt x="202" y="58"/>
                      </a:lnTo>
                      <a:lnTo>
                        <a:pt x="202" y="58"/>
                      </a:lnTo>
                      <a:lnTo>
                        <a:pt x="158" y="81"/>
                      </a:lnTo>
                      <a:lnTo>
                        <a:pt x="143" y="89"/>
                      </a:lnTo>
                      <a:lnTo>
                        <a:pt x="132" y="94"/>
                      </a:lnTo>
                      <a:lnTo>
                        <a:pt x="122" y="97"/>
                      </a:lnTo>
                      <a:lnTo>
                        <a:pt x="114" y="97"/>
                      </a:lnTo>
                      <a:lnTo>
                        <a:pt x="104" y="96"/>
                      </a:lnTo>
                      <a:lnTo>
                        <a:pt x="91" y="91"/>
                      </a:lnTo>
                      <a:lnTo>
                        <a:pt x="91" y="91"/>
                      </a:lnTo>
                      <a:lnTo>
                        <a:pt x="62" y="76"/>
                      </a:lnTo>
                      <a:lnTo>
                        <a:pt x="31" y="58"/>
                      </a:lnTo>
                      <a:lnTo>
                        <a:pt x="0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9" name="Freeform 381">
                  <a:extLst>
                    <a:ext uri="{FF2B5EF4-FFF2-40B4-BE49-F238E27FC236}">
                      <a16:creationId xmlns:a16="http://schemas.microsoft.com/office/drawing/2014/main" id="{F62120B9-5279-4C92-99E0-02E17823C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9100" y="2995614"/>
                  <a:ext cx="144463" cy="33338"/>
                </a:xfrm>
                <a:custGeom>
                  <a:avLst/>
                  <a:gdLst>
                    <a:gd name="T0" fmla="*/ 182 w 182"/>
                    <a:gd name="T1" fmla="*/ 0 h 41"/>
                    <a:gd name="T2" fmla="*/ 182 w 182"/>
                    <a:gd name="T3" fmla="*/ 0 h 41"/>
                    <a:gd name="T4" fmla="*/ 180 w 182"/>
                    <a:gd name="T5" fmla="*/ 4 h 41"/>
                    <a:gd name="T6" fmla="*/ 174 w 182"/>
                    <a:gd name="T7" fmla="*/ 10 h 41"/>
                    <a:gd name="T8" fmla="*/ 167 w 182"/>
                    <a:gd name="T9" fmla="*/ 15 h 41"/>
                    <a:gd name="T10" fmla="*/ 159 w 182"/>
                    <a:gd name="T11" fmla="*/ 18 h 41"/>
                    <a:gd name="T12" fmla="*/ 149 w 182"/>
                    <a:gd name="T13" fmla="*/ 23 h 41"/>
                    <a:gd name="T14" fmla="*/ 136 w 182"/>
                    <a:gd name="T15" fmla="*/ 26 h 41"/>
                    <a:gd name="T16" fmla="*/ 136 w 182"/>
                    <a:gd name="T17" fmla="*/ 26 h 41"/>
                    <a:gd name="T18" fmla="*/ 123 w 182"/>
                    <a:gd name="T19" fmla="*/ 30 h 41"/>
                    <a:gd name="T20" fmla="*/ 113 w 182"/>
                    <a:gd name="T21" fmla="*/ 33 h 41"/>
                    <a:gd name="T22" fmla="*/ 99 w 182"/>
                    <a:gd name="T23" fmla="*/ 39 h 41"/>
                    <a:gd name="T24" fmla="*/ 91 w 182"/>
                    <a:gd name="T25" fmla="*/ 41 h 41"/>
                    <a:gd name="T26" fmla="*/ 83 w 182"/>
                    <a:gd name="T27" fmla="*/ 41 h 41"/>
                    <a:gd name="T28" fmla="*/ 71 w 182"/>
                    <a:gd name="T29" fmla="*/ 38 h 41"/>
                    <a:gd name="T30" fmla="*/ 58 w 182"/>
                    <a:gd name="T31" fmla="*/ 33 h 41"/>
                    <a:gd name="T32" fmla="*/ 58 w 182"/>
                    <a:gd name="T33" fmla="*/ 33 h 41"/>
                    <a:gd name="T34" fmla="*/ 32 w 182"/>
                    <a:gd name="T35" fmla="*/ 20 h 41"/>
                    <a:gd name="T36" fmla="*/ 14 w 182"/>
                    <a:gd name="T37" fmla="*/ 10 h 41"/>
                    <a:gd name="T38" fmla="*/ 0 w 182"/>
                    <a:gd name="T3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2" h="41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80" y="4"/>
                      </a:lnTo>
                      <a:lnTo>
                        <a:pt x="174" y="10"/>
                      </a:lnTo>
                      <a:lnTo>
                        <a:pt x="167" y="15"/>
                      </a:lnTo>
                      <a:lnTo>
                        <a:pt x="159" y="18"/>
                      </a:lnTo>
                      <a:lnTo>
                        <a:pt x="149" y="23"/>
                      </a:lnTo>
                      <a:lnTo>
                        <a:pt x="136" y="26"/>
                      </a:lnTo>
                      <a:lnTo>
                        <a:pt x="136" y="26"/>
                      </a:lnTo>
                      <a:lnTo>
                        <a:pt x="123" y="30"/>
                      </a:lnTo>
                      <a:lnTo>
                        <a:pt x="113" y="33"/>
                      </a:lnTo>
                      <a:lnTo>
                        <a:pt x="99" y="39"/>
                      </a:lnTo>
                      <a:lnTo>
                        <a:pt x="91" y="41"/>
                      </a:lnTo>
                      <a:lnTo>
                        <a:pt x="83" y="41"/>
                      </a:lnTo>
                      <a:lnTo>
                        <a:pt x="71" y="38"/>
                      </a:lnTo>
                      <a:lnTo>
                        <a:pt x="58" y="33"/>
                      </a:lnTo>
                      <a:lnTo>
                        <a:pt x="58" y="33"/>
                      </a:lnTo>
                      <a:lnTo>
                        <a:pt x="32" y="20"/>
                      </a:lnTo>
                      <a:lnTo>
                        <a:pt x="14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0" name="Freeform 382">
                  <a:extLst>
                    <a:ext uri="{FF2B5EF4-FFF2-40B4-BE49-F238E27FC236}">
                      <a16:creationId xmlns:a16="http://schemas.microsoft.com/office/drawing/2014/main" id="{52ABCF43-C511-4571-8489-A39BEACD8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5275" y="2960689"/>
                  <a:ext cx="144463" cy="42863"/>
                </a:xfrm>
                <a:custGeom>
                  <a:avLst/>
                  <a:gdLst>
                    <a:gd name="T0" fmla="*/ 182 w 182"/>
                    <a:gd name="T1" fmla="*/ 7 h 55"/>
                    <a:gd name="T2" fmla="*/ 182 w 182"/>
                    <a:gd name="T3" fmla="*/ 7 h 55"/>
                    <a:gd name="T4" fmla="*/ 182 w 182"/>
                    <a:gd name="T5" fmla="*/ 8 h 55"/>
                    <a:gd name="T6" fmla="*/ 179 w 182"/>
                    <a:gd name="T7" fmla="*/ 11 h 55"/>
                    <a:gd name="T8" fmla="*/ 167 w 182"/>
                    <a:gd name="T9" fmla="*/ 20 h 55"/>
                    <a:gd name="T10" fmla="*/ 143 w 182"/>
                    <a:gd name="T11" fmla="*/ 33 h 55"/>
                    <a:gd name="T12" fmla="*/ 143 w 182"/>
                    <a:gd name="T13" fmla="*/ 33 h 55"/>
                    <a:gd name="T14" fmla="*/ 114 w 182"/>
                    <a:gd name="T15" fmla="*/ 45 h 55"/>
                    <a:gd name="T16" fmla="*/ 89 w 182"/>
                    <a:gd name="T17" fmla="*/ 54 h 55"/>
                    <a:gd name="T18" fmla="*/ 80 w 182"/>
                    <a:gd name="T19" fmla="*/ 55 h 55"/>
                    <a:gd name="T20" fmla="*/ 71 w 182"/>
                    <a:gd name="T21" fmla="*/ 55 h 55"/>
                    <a:gd name="T22" fmla="*/ 63 w 182"/>
                    <a:gd name="T23" fmla="*/ 55 h 55"/>
                    <a:gd name="T24" fmla="*/ 58 w 182"/>
                    <a:gd name="T25" fmla="*/ 52 h 55"/>
                    <a:gd name="T26" fmla="*/ 58 w 182"/>
                    <a:gd name="T27" fmla="*/ 52 h 55"/>
                    <a:gd name="T28" fmla="*/ 31 w 182"/>
                    <a:gd name="T29" fmla="*/ 31 h 55"/>
                    <a:gd name="T30" fmla="*/ 6 w 182"/>
                    <a:gd name="T31" fmla="*/ 13 h 55"/>
                    <a:gd name="T32" fmla="*/ 6 w 182"/>
                    <a:gd name="T33" fmla="*/ 13 h 55"/>
                    <a:gd name="T34" fmla="*/ 3 w 182"/>
                    <a:gd name="T35" fmla="*/ 8 h 55"/>
                    <a:gd name="T36" fmla="*/ 2 w 182"/>
                    <a:gd name="T37" fmla="*/ 3 h 55"/>
                    <a:gd name="T38" fmla="*/ 0 w 182"/>
                    <a:gd name="T3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2" h="55">
                      <a:moveTo>
                        <a:pt x="182" y="7"/>
                      </a:moveTo>
                      <a:lnTo>
                        <a:pt x="182" y="7"/>
                      </a:lnTo>
                      <a:lnTo>
                        <a:pt x="182" y="8"/>
                      </a:lnTo>
                      <a:lnTo>
                        <a:pt x="179" y="11"/>
                      </a:lnTo>
                      <a:lnTo>
                        <a:pt x="167" y="20"/>
                      </a:lnTo>
                      <a:lnTo>
                        <a:pt x="143" y="33"/>
                      </a:lnTo>
                      <a:lnTo>
                        <a:pt x="143" y="33"/>
                      </a:lnTo>
                      <a:lnTo>
                        <a:pt x="114" y="45"/>
                      </a:lnTo>
                      <a:lnTo>
                        <a:pt x="89" y="54"/>
                      </a:lnTo>
                      <a:lnTo>
                        <a:pt x="80" y="55"/>
                      </a:lnTo>
                      <a:lnTo>
                        <a:pt x="71" y="55"/>
                      </a:lnTo>
                      <a:lnTo>
                        <a:pt x="63" y="55"/>
                      </a:lnTo>
                      <a:lnTo>
                        <a:pt x="58" y="52"/>
                      </a:lnTo>
                      <a:lnTo>
                        <a:pt x="58" y="52"/>
                      </a:lnTo>
                      <a:lnTo>
                        <a:pt x="31" y="31"/>
                      </a:lnTo>
                      <a:lnTo>
                        <a:pt x="6" y="13"/>
                      </a:lnTo>
                      <a:lnTo>
                        <a:pt x="6" y="13"/>
                      </a:lnTo>
                      <a:lnTo>
                        <a:pt x="3" y="8"/>
                      </a:lnTo>
                      <a:lnTo>
                        <a:pt x="2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1" name="Freeform 383">
                  <a:extLst>
                    <a:ext uri="{FF2B5EF4-FFF2-40B4-BE49-F238E27FC236}">
                      <a16:creationId xmlns:a16="http://schemas.microsoft.com/office/drawing/2014/main" id="{B32DD185-7292-495B-BD99-4024221E94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1925" y="2892426"/>
                  <a:ext cx="158750" cy="74613"/>
                </a:xfrm>
                <a:custGeom>
                  <a:avLst/>
                  <a:gdLst>
                    <a:gd name="T0" fmla="*/ 201 w 201"/>
                    <a:gd name="T1" fmla="*/ 39 h 94"/>
                    <a:gd name="T2" fmla="*/ 201 w 201"/>
                    <a:gd name="T3" fmla="*/ 39 h 94"/>
                    <a:gd name="T4" fmla="*/ 198 w 201"/>
                    <a:gd name="T5" fmla="*/ 42 h 94"/>
                    <a:gd name="T6" fmla="*/ 190 w 201"/>
                    <a:gd name="T7" fmla="*/ 53 h 94"/>
                    <a:gd name="T8" fmla="*/ 184 w 201"/>
                    <a:gd name="T9" fmla="*/ 58 h 94"/>
                    <a:gd name="T10" fmla="*/ 174 w 201"/>
                    <a:gd name="T11" fmla="*/ 65 h 94"/>
                    <a:gd name="T12" fmla="*/ 162 w 201"/>
                    <a:gd name="T13" fmla="*/ 71 h 94"/>
                    <a:gd name="T14" fmla="*/ 149 w 201"/>
                    <a:gd name="T15" fmla="*/ 78 h 94"/>
                    <a:gd name="T16" fmla="*/ 149 w 201"/>
                    <a:gd name="T17" fmla="*/ 78 h 94"/>
                    <a:gd name="T18" fmla="*/ 123 w 201"/>
                    <a:gd name="T19" fmla="*/ 87 h 94"/>
                    <a:gd name="T20" fmla="*/ 102 w 201"/>
                    <a:gd name="T21" fmla="*/ 92 h 94"/>
                    <a:gd name="T22" fmla="*/ 94 w 201"/>
                    <a:gd name="T23" fmla="*/ 94 h 94"/>
                    <a:gd name="T24" fmla="*/ 88 w 201"/>
                    <a:gd name="T25" fmla="*/ 94 h 94"/>
                    <a:gd name="T26" fmla="*/ 81 w 201"/>
                    <a:gd name="T27" fmla="*/ 92 h 94"/>
                    <a:gd name="T28" fmla="*/ 78 w 201"/>
                    <a:gd name="T29" fmla="*/ 91 h 94"/>
                    <a:gd name="T30" fmla="*/ 78 w 201"/>
                    <a:gd name="T31" fmla="*/ 91 h 94"/>
                    <a:gd name="T32" fmla="*/ 75 w 201"/>
                    <a:gd name="T33" fmla="*/ 87 h 94"/>
                    <a:gd name="T34" fmla="*/ 70 w 201"/>
                    <a:gd name="T35" fmla="*/ 86 h 94"/>
                    <a:gd name="T36" fmla="*/ 57 w 201"/>
                    <a:gd name="T37" fmla="*/ 82 h 94"/>
                    <a:gd name="T38" fmla="*/ 50 w 201"/>
                    <a:gd name="T39" fmla="*/ 79 h 94"/>
                    <a:gd name="T40" fmla="*/ 42 w 201"/>
                    <a:gd name="T41" fmla="*/ 74 h 94"/>
                    <a:gd name="T42" fmla="*/ 34 w 201"/>
                    <a:gd name="T43" fmla="*/ 68 h 94"/>
                    <a:gd name="T44" fmla="*/ 26 w 201"/>
                    <a:gd name="T45" fmla="*/ 58 h 94"/>
                    <a:gd name="T46" fmla="*/ 26 w 201"/>
                    <a:gd name="T47" fmla="*/ 58 h 94"/>
                    <a:gd name="T48" fmla="*/ 20 w 201"/>
                    <a:gd name="T49" fmla="*/ 47 h 94"/>
                    <a:gd name="T50" fmla="*/ 13 w 201"/>
                    <a:gd name="T51" fmla="*/ 37 h 94"/>
                    <a:gd name="T52" fmla="*/ 5 w 201"/>
                    <a:gd name="T53" fmla="*/ 17 h 94"/>
                    <a:gd name="T54" fmla="*/ 2 w 201"/>
                    <a:gd name="T55" fmla="*/ 4 h 94"/>
                    <a:gd name="T56" fmla="*/ 0 w 201"/>
                    <a:gd name="T5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1" h="94">
                      <a:moveTo>
                        <a:pt x="201" y="39"/>
                      </a:moveTo>
                      <a:lnTo>
                        <a:pt x="201" y="39"/>
                      </a:lnTo>
                      <a:lnTo>
                        <a:pt x="198" y="42"/>
                      </a:lnTo>
                      <a:lnTo>
                        <a:pt x="190" y="53"/>
                      </a:lnTo>
                      <a:lnTo>
                        <a:pt x="184" y="58"/>
                      </a:lnTo>
                      <a:lnTo>
                        <a:pt x="174" y="65"/>
                      </a:lnTo>
                      <a:lnTo>
                        <a:pt x="162" y="71"/>
                      </a:lnTo>
                      <a:lnTo>
                        <a:pt x="149" y="78"/>
                      </a:lnTo>
                      <a:lnTo>
                        <a:pt x="149" y="78"/>
                      </a:lnTo>
                      <a:lnTo>
                        <a:pt x="123" y="87"/>
                      </a:lnTo>
                      <a:lnTo>
                        <a:pt x="102" y="92"/>
                      </a:lnTo>
                      <a:lnTo>
                        <a:pt x="94" y="94"/>
                      </a:lnTo>
                      <a:lnTo>
                        <a:pt x="88" y="94"/>
                      </a:lnTo>
                      <a:lnTo>
                        <a:pt x="81" y="92"/>
                      </a:lnTo>
                      <a:lnTo>
                        <a:pt x="78" y="91"/>
                      </a:lnTo>
                      <a:lnTo>
                        <a:pt x="78" y="91"/>
                      </a:lnTo>
                      <a:lnTo>
                        <a:pt x="75" y="87"/>
                      </a:lnTo>
                      <a:lnTo>
                        <a:pt x="70" y="86"/>
                      </a:lnTo>
                      <a:lnTo>
                        <a:pt x="57" y="82"/>
                      </a:lnTo>
                      <a:lnTo>
                        <a:pt x="50" y="79"/>
                      </a:lnTo>
                      <a:lnTo>
                        <a:pt x="42" y="74"/>
                      </a:lnTo>
                      <a:lnTo>
                        <a:pt x="34" y="68"/>
                      </a:lnTo>
                      <a:lnTo>
                        <a:pt x="26" y="58"/>
                      </a:lnTo>
                      <a:lnTo>
                        <a:pt x="26" y="58"/>
                      </a:lnTo>
                      <a:lnTo>
                        <a:pt x="20" y="47"/>
                      </a:lnTo>
                      <a:lnTo>
                        <a:pt x="13" y="37"/>
                      </a:lnTo>
                      <a:lnTo>
                        <a:pt x="5" y="17"/>
                      </a:lnTo>
                      <a:lnTo>
                        <a:pt x="2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2" name="Freeform 384">
                  <a:extLst>
                    <a:ext uri="{FF2B5EF4-FFF2-40B4-BE49-F238E27FC236}">
                      <a16:creationId xmlns:a16="http://schemas.microsoft.com/office/drawing/2014/main" id="{F3B0B599-3141-4375-B694-9157E9DBC7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3025" y="2857501"/>
                  <a:ext cx="109538" cy="41275"/>
                </a:xfrm>
                <a:custGeom>
                  <a:avLst/>
                  <a:gdLst>
                    <a:gd name="T0" fmla="*/ 136 w 136"/>
                    <a:gd name="T1" fmla="*/ 0 h 54"/>
                    <a:gd name="T2" fmla="*/ 136 w 136"/>
                    <a:gd name="T3" fmla="*/ 0 h 54"/>
                    <a:gd name="T4" fmla="*/ 130 w 136"/>
                    <a:gd name="T5" fmla="*/ 8 h 54"/>
                    <a:gd name="T6" fmla="*/ 112 w 136"/>
                    <a:gd name="T7" fmla="*/ 25 h 54"/>
                    <a:gd name="T8" fmla="*/ 99 w 136"/>
                    <a:gd name="T9" fmla="*/ 34 h 54"/>
                    <a:gd name="T10" fmla="*/ 84 w 136"/>
                    <a:gd name="T11" fmla="*/ 42 h 54"/>
                    <a:gd name="T12" fmla="*/ 69 w 136"/>
                    <a:gd name="T13" fmla="*/ 49 h 54"/>
                    <a:gd name="T14" fmla="*/ 52 w 136"/>
                    <a:gd name="T15" fmla="*/ 52 h 54"/>
                    <a:gd name="T16" fmla="*/ 52 w 136"/>
                    <a:gd name="T17" fmla="*/ 52 h 54"/>
                    <a:gd name="T18" fmla="*/ 24 w 136"/>
                    <a:gd name="T19" fmla="*/ 54 h 54"/>
                    <a:gd name="T20" fmla="*/ 8 w 136"/>
                    <a:gd name="T21" fmla="*/ 54 h 54"/>
                    <a:gd name="T22" fmla="*/ 1 w 136"/>
                    <a:gd name="T23" fmla="*/ 52 h 54"/>
                    <a:gd name="T24" fmla="*/ 0 w 136"/>
                    <a:gd name="T25" fmla="*/ 5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6" h="54">
                      <a:moveTo>
                        <a:pt x="136" y="0"/>
                      </a:moveTo>
                      <a:lnTo>
                        <a:pt x="136" y="0"/>
                      </a:lnTo>
                      <a:lnTo>
                        <a:pt x="130" y="8"/>
                      </a:lnTo>
                      <a:lnTo>
                        <a:pt x="112" y="25"/>
                      </a:lnTo>
                      <a:lnTo>
                        <a:pt x="99" y="34"/>
                      </a:lnTo>
                      <a:lnTo>
                        <a:pt x="84" y="42"/>
                      </a:lnTo>
                      <a:lnTo>
                        <a:pt x="69" y="49"/>
                      </a:lnTo>
                      <a:lnTo>
                        <a:pt x="52" y="52"/>
                      </a:lnTo>
                      <a:lnTo>
                        <a:pt x="52" y="52"/>
                      </a:lnTo>
                      <a:lnTo>
                        <a:pt x="24" y="54"/>
                      </a:lnTo>
                      <a:lnTo>
                        <a:pt x="8" y="54"/>
                      </a:lnTo>
                      <a:lnTo>
                        <a:pt x="1" y="52"/>
                      </a:lnTo>
                      <a:lnTo>
                        <a:pt x="0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3" name="Freeform 385">
                  <a:extLst>
                    <a:ext uri="{FF2B5EF4-FFF2-40B4-BE49-F238E27FC236}">
                      <a16:creationId xmlns:a16="http://schemas.microsoft.com/office/drawing/2014/main" id="{AD2A9874-1508-473B-AEE3-F86018CD8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2825751"/>
                  <a:ext cx="120650" cy="120650"/>
                </a:xfrm>
                <a:custGeom>
                  <a:avLst/>
                  <a:gdLst>
                    <a:gd name="T0" fmla="*/ 143 w 151"/>
                    <a:gd name="T1" fmla="*/ 0 h 153"/>
                    <a:gd name="T2" fmla="*/ 143 w 151"/>
                    <a:gd name="T3" fmla="*/ 0 h 153"/>
                    <a:gd name="T4" fmla="*/ 146 w 151"/>
                    <a:gd name="T5" fmla="*/ 18 h 153"/>
                    <a:gd name="T6" fmla="*/ 149 w 151"/>
                    <a:gd name="T7" fmla="*/ 38 h 153"/>
                    <a:gd name="T8" fmla="*/ 151 w 151"/>
                    <a:gd name="T9" fmla="*/ 59 h 153"/>
                    <a:gd name="T10" fmla="*/ 149 w 151"/>
                    <a:gd name="T11" fmla="*/ 72 h 153"/>
                    <a:gd name="T12" fmla="*/ 148 w 151"/>
                    <a:gd name="T13" fmla="*/ 83 h 153"/>
                    <a:gd name="T14" fmla="*/ 144 w 151"/>
                    <a:gd name="T15" fmla="*/ 94 h 153"/>
                    <a:gd name="T16" fmla="*/ 139 w 151"/>
                    <a:gd name="T17" fmla="*/ 106 h 153"/>
                    <a:gd name="T18" fmla="*/ 135 w 151"/>
                    <a:gd name="T19" fmla="*/ 115 h 153"/>
                    <a:gd name="T20" fmla="*/ 126 w 151"/>
                    <a:gd name="T21" fmla="*/ 124 h 153"/>
                    <a:gd name="T22" fmla="*/ 117 w 151"/>
                    <a:gd name="T23" fmla="*/ 132 h 153"/>
                    <a:gd name="T24" fmla="*/ 104 w 151"/>
                    <a:gd name="T25" fmla="*/ 137 h 153"/>
                    <a:gd name="T26" fmla="*/ 104 w 151"/>
                    <a:gd name="T27" fmla="*/ 137 h 153"/>
                    <a:gd name="T28" fmla="*/ 79 w 151"/>
                    <a:gd name="T29" fmla="*/ 145 h 153"/>
                    <a:gd name="T30" fmla="*/ 57 w 151"/>
                    <a:gd name="T31" fmla="*/ 150 h 153"/>
                    <a:gd name="T32" fmla="*/ 39 w 151"/>
                    <a:gd name="T33" fmla="*/ 151 h 153"/>
                    <a:gd name="T34" fmla="*/ 26 w 151"/>
                    <a:gd name="T35" fmla="*/ 153 h 153"/>
                    <a:gd name="T36" fmla="*/ 14 w 151"/>
                    <a:gd name="T37" fmla="*/ 151 h 153"/>
                    <a:gd name="T38" fmla="*/ 6 w 151"/>
                    <a:gd name="T39" fmla="*/ 151 h 153"/>
                    <a:gd name="T40" fmla="*/ 0 w 151"/>
                    <a:gd name="T41" fmla="*/ 15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1" h="153">
                      <a:moveTo>
                        <a:pt x="143" y="0"/>
                      </a:moveTo>
                      <a:lnTo>
                        <a:pt x="143" y="0"/>
                      </a:lnTo>
                      <a:lnTo>
                        <a:pt x="146" y="18"/>
                      </a:lnTo>
                      <a:lnTo>
                        <a:pt x="149" y="38"/>
                      </a:lnTo>
                      <a:lnTo>
                        <a:pt x="151" y="59"/>
                      </a:lnTo>
                      <a:lnTo>
                        <a:pt x="149" y="72"/>
                      </a:lnTo>
                      <a:lnTo>
                        <a:pt x="148" y="83"/>
                      </a:lnTo>
                      <a:lnTo>
                        <a:pt x="144" y="94"/>
                      </a:lnTo>
                      <a:lnTo>
                        <a:pt x="139" y="106"/>
                      </a:lnTo>
                      <a:lnTo>
                        <a:pt x="135" y="115"/>
                      </a:lnTo>
                      <a:lnTo>
                        <a:pt x="126" y="124"/>
                      </a:lnTo>
                      <a:lnTo>
                        <a:pt x="117" y="132"/>
                      </a:lnTo>
                      <a:lnTo>
                        <a:pt x="104" y="137"/>
                      </a:lnTo>
                      <a:lnTo>
                        <a:pt x="104" y="137"/>
                      </a:lnTo>
                      <a:lnTo>
                        <a:pt x="79" y="145"/>
                      </a:lnTo>
                      <a:lnTo>
                        <a:pt x="57" y="150"/>
                      </a:lnTo>
                      <a:lnTo>
                        <a:pt x="39" y="151"/>
                      </a:lnTo>
                      <a:lnTo>
                        <a:pt x="26" y="153"/>
                      </a:lnTo>
                      <a:lnTo>
                        <a:pt x="14" y="151"/>
                      </a:lnTo>
                      <a:lnTo>
                        <a:pt x="6" y="151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4" name="Freeform 386">
                  <a:extLst>
                    <a:ext uri="{FF2B5EF4-FFF2-40B4-BE49-F238E27FC236}">
                      <a16:creationId xmlns:a16="http://schemas.microsoft.com/office/drawing/2014/main" id="{CC7B4A30-D8B8-43CA-89BA-3CA65DBF9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1750" y="2944814"/>
                  <a:ext cx="71438" cy="165100"/>
                </a:xfrm>
                <a:custGeom>
                  <a:avLst/>
                  <a:gdLst>
                    <a:gd name="T0" fmla="*/ 71 w 89"/>
                    <a:gd name="T1" fmla="*/ 0 h 207"/>
                    <a:gd name="T2" fmla="*/ 71 w 89"/>
                    <a:gd name="T3" fmla="*/ 0 h 207"/>
                    <a:gd name="T4" fmla="*/ 76 w 89"/>
                    <a:gd name="T5" fmla="*/ 4 h 207"/>
                    <a:gd name="T6" fmla="*/ 79 w 89"/>
                    <a:gd name="T7" fmla="*/ 13 h 207"/>
                    <a:gd name="T8" fmla="*/ 84 w 89"/>
                    <a:gd name="T9" fmla="*/ 22 h 207"/>
                    <a:gd name="T10" fmla="*/ 87 w 89"/>
                    <a:gd name="T11" fmla="*/ 34 h 207"/>
                    <a:gd name="T12" fmla="*/ 89 w 89"/>
                    <a:gd name="T13" fmla="*/ 48 h 207"/>
                    <a:gd name="T14" fmla="*/ 89 w 89"/>
                    <a:gd name="T15" fmla="*/ 64 h 207"/>
                    <a:gd name="T16" fmla="*/ 84 w 89"/>
                    <a:gd name="T17" fmla="*/ 84 h 207"/>
                    <a:gd name="T18" fmla="*/ 84 w 89"/>
                    <a:gd name="T19" fmla="*/ 84 h 207"/>
                    <a:gd name="T20" fmla="*/ 78 w 89"/>
                    <a:gd name="T21" fmla="*/ 103 h 207"/>
                    <a:gd name="T22" fmla="*/ 70 w 89"/>
                    <a:gd name="T23" fmla="*/ 123 h 207"/>
                    <a:gd name="T24" fmla="*/ 61 w 89"/>
                    <a:gd name="T25" fmla="*/ 142 h 207"/>
                    <a:gd name="T26" fmla="*/ 52 w 89"/>
                    <a:gd name="T27" fmla="*/ 159 h 207"/>
                    <a:gd name="T28" fmla="*/ 44 w 89"/>
                    <a:gd name="T29" fmla="*/ 175 h 207"/>
                    <a:gd name="T30" fmla="*/ 34 w 89"/>
                    <a:gd name="T31" fmla="*/ 186 h 207"/>
                    <a:gd name="T32" fmla="*/ 26 w 89"/>
                    <a:gd name="T33" fmla="*/ 196 h 207"/>
                    <a:gd name="T34" fmla="*/ 19 w 89"/>
                    <a:gd name="T35" fmla="*/ 201 h 207"/>
                    <a:gd name="T36" fmla="*/ 19 w 89"/>
                    <a:gd name="T37" fmla="*/ 201 h 207"/>
                    <a:gd name="T38" fmla="*/ 3 w 89"/>
                    <a:gd name="T39" fmla="*/ 207 h 207"/>
                    <a:gd name="T40" fmla="*/ 0 w 89"/>
                    <a:gd name="T41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9" h="207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76" y="4"/>
                      </a:lnTo>
                      <a:lnTo>
                        <a:pt x="79" y="13"/>
                      </a:lnTo>
                      <a:lnTo>
                        <a:pt x="84" y="22"/>
                      </a:lnTo>
                      <a:lnTo>
                        <a:pt x="87" y="34"/>
                      </a:lnTo>
                      <a:lnTo>
                        <a:pt x="89" y="48"/>
                      </a:lnTo>
                      <a:lnTo>
                        <a:pt x="89" y="64"/>
                      </a:lnTo>
                      <a:lnTo>
                        <a:pt x="84" y="84"/>
                      </a:lnTo>
                      <a:lnTo>
                        <a:pt x="84" y="84"/>
                      </a:lnTo>
                      <a:lnTo>
                        <a:pt x="78" y="103"/>
                      </a:lnTo>
                      <a:lnTo>
                        <a:pt x="70" y="123"/>
                      </a:lnTo>
                      <a:lnTo>
                        <a:pt x="61" y="142"/>
                      </a:lnTo>
                      <a:lnTo>
                        <a:pt x="52" y="159"/>
                      </a:lnTo>
                      <a:lnTo>
                        <a:pt x="44" y="175"/>
                      </a:lnTo>
                      <a:lnTo>
                        <a:pt x="34" y="186"/>
                      </a:lnTo>
                      <a:lnTo>
                        <a:pt x="26" y="196"/>
                      </a:lnTo>
                      <a:lnTo>
                        <a:pt x="19" y="201"/>
                      </a:lnTo>
                      <a:lnTo>
                        <a:pt x="19" y="201"/>
                      </a:lnTo>
                      <a:lnTo>
                        <a:pt x="3" y="207"/>
                      </a:lnTo>
                      <a:lnTo>
                        <a:pt x="0" y="20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5" name="Freeform 387">
                  <a:extLst>
                    <a:ext uri="{FF2B5EF4-FFF2-40B4-BE49-F238E27FC236}">
                      <a16:creationId xmlns:a16="http://schemas.microsoft.com/office/drawing/2014/main" id="{5E1AE2F1-0954-4884-9D44-91D8BBBB8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9538" y="2974976"/>
                  <a:ext cx="153988" cy="73025"/>
                </a:xfrm>
                <a:custGeom>
                  <a:avLst/>
                  <a:gdLst>
                    <a:gd name="T0" fmla="*/ 0 w 195"/>
                    <a:gd name="T1" fmla="*/ 90 h 90"/>
                    <a:gd name="T2" fmla="*/ 0 w 195"/>
                    <a:gd name="T3" fmla="*/ 90 h 90"/>
                    <a:gd name="T4" fmla="*/ 10 w 195"/>
                    <a:gd name="T5" fmla="*/ 90 h 90"/>
                    <a:gd name="T6" fmla="*/ 34 w 195"/>
                    <a:gd name="T7" fmla="*/ 90 h 90"/>
                    <a:gd name="T8" fmla="*/ 52 w 195"/>
                    <a:gd name="T9" fmla="*/ 89 h 90"/>
                    <a:gd name="T10" fmla="*/ 70 w 195"/>
                    <a:gd name="T11" fmla="*/ 86 h 90"/>
                    <a:gd name="T12" fmla="*/ 89 w 195"/>
                    <a:gd name="T13" fmla="*/ 79 h 90"/>
                    <a:gd name="T14" fmla="*/ 111 w 195"/>
                    <a:gd name="T15" fmla="*/ 71 h 90"/>
                    <a:gd name="T16" fmla="*/ 111 w 195"/>
                    <a:gd name="T17" fmla="*/ 71 h 90"/>
                    <a:gd name="T18" fmla="*/ 130 w 195"/>
                    <a:gd name="T19" fmla="*/ 61 h 90"/>
                    <a:gd name="T20" fmla="*/ 146 w 195"/>
                    <a:gd name="T21" fmla="*/ 48 h 90"/>
                    <a:gd name="T22" fmla="*/ 161 w 195"/>
                    <a:gd name="T23" fmla="*/ 37 h 90"/>
                    <a:gd name="T24" fmla="*/ 174 w 195"/>
                    <a:gd name="T25" fmla="*/ 25 h 90"/>
                    <a:gd name="T26" fmla="*/ 190 w 195"/>
                    <a:gd name="T27" fmla="*/ 8 h 90"/>
                    <a:gd name="T28" fmla="*/ 195 w 195"/>
                    <a:gd name="T29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5" h="90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10" y="90"/>
                      </a:lnTo>
                      <a:lnTo>
                        <a:pt x="34" y="90"/>
                      </a:lnTo>
                      <a:lnTo>
                        <a:pt x="52" y="89"/>
                      </a:lnTo>
                      <a:lnTo>
                        <a:pt x="70" y="86"/>
                      </a:lnTo>
                      <a:lnTo>
                        <a:pt x="89" y="79"/>
                      </a:lnTo>
                      <a:lnTo>
                        <a:pt x="111" y="71"/>
                      </a:lnTo>
                      <a:lnTo>
                        <a:pt x="111" y="71"/>
                      </a:lnTo>
                      <a:lnTo>
                        <a:pt x="130" y="61"/>
                      </a:lnTo>
                      <a:lnTo>
                        <a:pt x="146" y="48"/>
                      </a:lnTo>
                      <a:lnTo>
                        <a:pt x="161" y="37"/>
                      </a:lnTo>
                      <a:lnTo>
                        <a:pt x="174" y="25"/>
                      </a:lnTo>
                      <a:lnTo>
                        <a:pt x="190" y="8"/>
                      </a:lnTo>
                      <a:lnTo>
                        <a:pt x="19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6" name="Freeform 388">
                  <a:extLst>
                    <a:ext uri="{FF2B5EF4-FFF2-40B4-BE49-F238E27FC236}">
                      <a16:creationId xmlns:a16="http://schemas.microsoft.com/office/drawing/2014/main" id="{11642ADF-8E83-4810-8CEB-ED3B2A3A49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50038" y="3011489"/>
                  <a:ext cx="52388" cy="77788"/>
                </a:xfrm>
                <a:custGeom>
                  <a:avLst/>
                  <a:gdLst>
                    <a:gd name="T0" fmla="*/ 65 w 65"/>
                    <a:gd name="T1" fmla="*/ 0 h 97"/>
                    <a:gd name="T2" fmla="*/ 65 w 65"/>
                    <a:gd name="T3" fmla="*/ 0 h 97"/>
                    <a:gd name="T4" fmla="*/ 65 w 65"/>
                    <a:gd name="T5" fmla="*/ 11 h 97"/>
                    <a:gd name="T6" fmla="*/ 62 w 65"/>
                    <a:gd name="T7" fmla="*/ 31 h 97"/>
                    <a:gd name="T8" fmla="*/ 57 w 65"/>
                    <a:gd name="T9" fmla="*/ 42 h 97"/>
                    <a:gd name="T10" fmla="*/ 54 w 65"/>
                    <a:gd name="T11" fmla="*/ 52 h 97"/>
                    <a:gd name="T12" fmla="*/ 48 w 65"/>
                    <a:gd name="T13" fmla="*/ 63 h 97"/>
                    <a:gd name="T14" fmla="*/ 39 w 65"/>
                    <a:gd name="T15" fmla="*/ 71 h 97"/>
                    <a:gd name="T16" fmla="*/ 39 w 65"/>
                    <a:gd name="T17" fmla="*/ 71 h 97"/>
                    <a:gd name="T18" fmla="*/ 23 w 65"/>
                    <a:gd name="T19" fmla="*/ 84 h 97"/>
                    <a:gd name="T20" fmla="*/ 12 w 65"/>
                    <a:gd name="T21" fmla="*/ 93 h 97"/>
                    <a:gd name="T22" fmla="*/ 0 w 65"/>
                    <a:gd name="T23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5" h="97">
                      <a:moveTo>
                        <a:pt x="65" y="0"/>
                      </a:moveTo>
                      <a:lnTo>
                        <a:pt x="65" y="0"/>
                      </a:lnTo>
                      <a:lnTo>
                        <a:pt x="65" y="11"/>
                      </a:lnTo>
                      <a:lnTo>
                        <a:pt x="62" y="31"/>
                      </a:lnTo>
                      <a:lnTo>
                        <a:pt x="57" y="42"/>
                      </a:lnTo>
                      <a:lnTo>
                        <a:pt x="54" y="52"/>
                      </a:lnTo>
                      <a:lnTo>
                        <a:pt x="48" y="63"/>
                      </a:lnTo>
                      <a:lnTo>
                        <a:pt x="39" y="71"/>
                      </a:lnTo>
                      <a:lnTo>
                        <a:pt x="39" y="71"/>
                      </a:lnTo>
                      <a:lnTo>
                        <a:pt x="23" y="84"/>
                      </a:lnTo>
                      <a:lnTo>
                        <a:pt x="12" y="93"/>
                      </a:lnTo>
                      <a:lnTo>
                        <a:pt x="0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7" name="Freeform 389">
                  <a:extLst>
                    <a:ext uri="{FF2B5EF4-FFF2-40B4-BE49-F238E27FC236}">
                      <a16:creationId xmlns:a16="http://schemas.microsoft.com/office/drawing/2014/main" id="{4649411F-116C-40BA-A44D-1A6CD8CEF1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9900" y="3041651"/>
                  <a:ext cx="47625" cy="100013"/>
                </a:xfrm>
                <a:custGeom>
                  <a:avLst/>
                  <a:gdLst>
                    <a:gd name="T0" fmla="*/ 19 w 58"/>
                    <a:gd name="T1" fmla="*/ 0 h 125"/>
                    <a:gd name="T2" fmla="*/ 19 w 58"/>
                    <a:gd name="T3" fmla="*/ 0 h 125"/>
                    <a:gd name="T4" fmla="*/ 29 w 58"/>
                    <a:gd name="T5" fmla="*/ 6 h 125"/>
                    <a:gd name="T6" fmla="*/ 37 w 58"/>
                    <a:gd name="T7" fmla="*/ 13 h 125"/>
                    <a:gd name="T8" fmla="*/ 47 w 58"/>
                    <a:gd name="T9" fmla="*/ 23 h 125"/>
                    <a:gd name="T10" fmla="*/ 53 w 58"/>
                    <a:gd name="T11" fmla="*/ 36 h 125"/>
                    <a:gd name="T12" fmla="*/ 57 w 58"/>
                    <a:gd name="T13" fmla="*/ 42 h 125"/>
                    <a:gd name="T14" fmla="*/ 58 w 58"/>
                    <a:gd name="T15" fmla="*/ 50 h 125"/>
                    <a:gd name="T16" fmla="*/ 57 w 58"/>
                    <a:gd name="T17" fmla="*/ 58 h 125"/>
                    <a:gd name="T18" fmla="*/ 55 w 58"/>
                    <a:gd name="T19" fmla="*/ 67 h 125"/>
                    <a:gd name="T20" fmla="*/ 52 w 58"/>
                    <a:gd name="T21" fmla="*/ 75 h 125"/>
                    <a:gd name="T22" fmla="*/ 45 w 58"/>
                    <a:gd name="T23" fmla="*/ 84 h 125"/>
                    <a:gd name="T24" fmla="*/ 45 w 58"/>
                    <a:gd name="T25" fmla="*/ 84 h 125"/>
                    <a:gd name="T26" fmla="*/ 32 w 58"/>
                    <a:gd name="T27" fmla="*/ 101 h 125"/>
                    <a:gd name="T28" fmla="*/ 23 w 58"/>
                    <a:gd name="T29" fmla="*/ 112 h 125"/>
                    <a:gd name="T30" fmla="*/ 14 w 58"/>
                    <a:gd name="T31" fmla="*/ 118 h 125"/>
                    <a:gd name="T32" fmla="*/ 8 w 58"/>
                    <a:gd name="T33" fmla="*/ 123 h 125"/>
                    <a:gd name="T34" fmla="*/ 5 w 58"/>
                    <a:gd name="T35" fmla="*/ 125 h 125"/>
                    <a:gd name="T36" fmla="*/ 1 w 58"/>
                    <a:gd name="T37" fmla="*/ 125 h 125"/>
                    <a:gd name="T38" fmla="*/ 0 w 58"/>
                    <a:gd name="T39" fmla="*/ 123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8" h="125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29" y="6"/>
                      </a:lnTo>
                      <a:lnTo>
                        <a:pt x="37" y="13"/>
                      </a:lnTo>
                      <a:lnTo>
                        <a:pt x="47" y="23"/>
                      </a:lnTo>
                      <a:lnTo>
                        <a:pt x="53" y="36"/>
                      </a:lnTo>
                      <a:lnTo>
                        <a:pt x="57" y="42"/>
                      </a:lnTo>
                      <a:lnTo>
                        <a:pt x="58" y="50"/>
                      </a:lnTo>
                      <a:lnTo>
                        <a:pt x="57" y="58"/>
                      </a:lnTo>
                      <a:lnTo>
                        <a:pt x="55" y="67"/>
                      </a:lnTo>
                      <a:lnTo>
                        <a:pt x="52" y="75"/>
                      </a:lnTo>
                      <a:lnTo>
                        <a:pt x="45" y="84"/>
                      </a:lnTo>
                      <a:lnTo>
                        <a:pt x="45" y="84"/>
                      </a:lnTo>
                      <a:lnTo>
                        <a:pt x="32" y="101"/>
                      </a:lnTo>
                      <a:lnTo>
                        <a:pt x="23" y="112"/>
                      </a:lnTo>
                      <a:lnTo>
                        <a:pt x="14" y="118"/>
                      </a:lnTo>
                      <a:lnTo>
                        <a:pt x="8" y="123"/>
                      </a:lnTo>
                      <a:lnTo>
                        <a:pt x="5" y="125"/>
                      </a:lnTo>
                      <a:lnTo>
                        <a:pt x="1" y="125"/>
                      </a:lnTo>
                      <a:lnTo>
                        <a:pt x="0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8" name="Freeform 390">
                  <a:extLst>
                    <a:ext uri="{FF2B5EF4-FFF2-40B4-BE49-F238E27FC236}">
                      <a16:creationId xmlns:a16="http://schemas.microsoft.com/office/drawing/2014/main" id="{C2CF3D5D-0C83-48DD-9C94-4ECA2200F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8963" y="3078164"/>
                  <a:ext cx="46038" cy="98425"/>
                </a:xfrm>
                <a:custGeom>
                  <a:avLst/>
                  <a:gdLst>
                    <a:gd name="T0" fmla="*/ 52 w 59"/>
                    <a:gd name="T1" fmla="*/ 0 h 124"/>
                    <a:gd name="T2" fmla="*/ 52 w 59"/>
                    <a:gd name="T3" fmla="*/ 0 h 124"/>
                    <a:gd name="T4" fmla="*/ 55 w 59"/>
                    <a:gd name="T5" fmla="*/ 9 h 124"/>
                    <a:gd name="T6" fmla="*/ 57 w 59"/>
                    <a:gd name="T7" fmla="*/ 15 h 124"/>
                    <a:gd name="T8" fmla="*/ 59 w 59"/>
                    <a:gd name="T9" fmla="*/ 23 h 124"/>
                    <a:gd name="T10" fmla="*/ 59 w 59"/>
                    <a:gd name="T11" fmla="*/ 33 h 124"/>
                    <a:gd name="T12" fmla="*/ 57 w 59"/>
                    <a:gd name="T13" fmla="*/ 44 h 124"/>
                    <a:gd name="T14" fmla="*/ 54 w 59"/>
                    <a:gd name="T15" fmla="*/ 57 h 124"/>
                    <a:gd name="T16" fmla="*/ 46 w 59"/>
                    <a:gd name="T17" fmla="*/ 72 h 124"/>
                    <a:gd name="T18" fmla="*/ 46 w 59"/>
                    <a:gd name="T19" fmla="*/ 72 h 124"/>
                    <a:gd name="T20" fmla="*/ 36 w 59"/>
                    <a:gd name="T21" fmla="*/ 85 h 124"/>
                    <a:gd name="T22" fmla="*/ 28 w 59"/>
                    <a:gd name="T23" fmla="*/ 96 h 124"/>
                    <a:gd name="T24" fmla="*/ 13 w 59"/>
                    <a:gd name="T25" fmla="*/ 112 h 124"/>
                    <a:gd name="T26" fmla="*/ 3 w 59"/>
                    <a:gd name="T27" fmla="*/ 121 h 124"/>
                    <a:gd name="T28" fmla="*/ 0 w 59"/>
                    <a:gd name="T29" fmla="*/ 12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9" h="124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55" y="9"/>
                      </a:lnTo>
                      <a:lnTo>
                        <a:pt x="57" y="15"/>
                      </a:lnTo>
                      <a:lnTo>
                        <a:pt x="59" y="23"/>
                      </a:lnTo>
                      <a:lnTo>
                        <a:pt x="59" y="33"/>
                      </a:lnTo>
                      <a:lnTo>
                        <a:pt x="57" y="44"/>
                      </a:lnTo>
                      <a:lnTo>
                        <a:pt x="54" y="57"/>
                      </a:lnTo>
                      <a:lnTo>
                        <a:pt x="46" y="72"/>
                      </a:lnTo>
                      <a:lnTo>
                        <a:pt x="46" y="72"/>
                      </a:lnTo>
                      <a:lnTo>
                        <a:pt x="36" y="85"/>
                      </a:lnTo>
                      <a:lnTo>
                        <a:pt x="28" y="96"/>
                      </a:lnTo>
                      <a:lnTo>
                        <a:pt x="13" y="112"/>
                      </a:lnTo>
                      <a:lnTo>
                        <a:pt x="3" y="121"/>
                      </a:lnTo>
                      <a:lnTo>
                        <a:pt x="0" y="12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89" name="Freeform 391">
                  <a:extLst>
                    <a:ext uri="{FF2B5EF4-FFF2-40B4-BE49-F238E27FC236}">
                      <a16:creationId xmlns:a16="http://schemas.microsoft.com/office/drawing/2014/main" id="{76C4EDF4-CA46-439B-B2B6-0DACC178A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4700" y="3048001"/>
                  <a:ext cx="19050" cy="82550"/>
                </a:xfrm>
                <a:custGeom>
                  <a:avLst/>
                  <a:gdLst>
                    <a:gd name="T0" fmla="*/ 6 w 24"/>
                    <a:gd name="T1" fmla="*/ 0 h 104"/>
                    <a:gd name="T2" fmla="*/ 6 w 24"/>
                    <a:gd name="T3" fmla="*/ 0 h 104"/>
                    <a:gd name="T4" fmla="*/ 15 w 24"/>
                    <a:gd name="T5" fmla="*/ 15 h 104"/>
                    <a:gd name="T6" fmla="*/ 21 w 24"/>
                    <a:gd name="T7" fmla="*/ 35 h 104"/>
                    <a:gd name="T8" fmla="*/ 24 w 24"/>
                    <a:gd name="T9" fmla="*/ 44 h 104"/>
                    <a:gd name="T10" fmla="*/ 24 w 24"/>
                    <a:gd name="T11" fmla="*/ 56 h 104"/>
                    <a:gd name="T12" fmla="*/ 23 w 24"/>
                    <a:gd name="T13" fmla="*/ 64 h 104"/>
                    <a:gd name="T14" fmla="*/ 19 w 24"/>
                    <a:gd name="T15" fmla="*/ 72 h 104"/>
                    <a:gd name="T16" fmla="*/ 19 w 24"/>
                    <a:gd name="T17" fmla="*/ 72 h 104"/>
                    <a:gd name="T18" fmla="*/ 10 w 24"/>
                    <a:gd name="T19" fmla="*/ 85 h 104"/>
                    <a:gd name="T20" fmla="*/ 5 w 24"/>
                    <a:gd name="T21" fmla="*/ 95 h 104"/>
                    <a:gd name="T22" fmla="*/ 0 w 24"/>
                    <a:gd name="T2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104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15" y="15"/>
                      </a:lnTo>
                      <a:lnTo>
                        <a:pt x="21" y="35"/>
                      </a:lnTo>
                      <a:lnTo>
                        <a:pt x="24" y="44"/>
                      </a:lnTo>
                      <a:lnTo>
                        <a:pt x="24" y="56"/>
                      </a:lnTo>
                      <a:lnTo>
                        <a:pt x="23" y="64"/>
                      </a:lnTo>
                      <a:lnTo>
                        <a:pt x="19" y="72"/>
                      </a:lnTo>
                      <a:lnTo>
                        <a:pt x="19" y="72"/>
                      </a:lnTo>
                      <a:lnTo>
                        <a:pt x="10" y="85"/>
                      </a:lnTo>
                      <a:lnTo>
                        <a:pt x="5" y="95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0" name="Freeform 392">
                  <a:extLst>
                    <a:ext uri="{FF2B5EF4-FFF2-40B4-BE49-F238E27FC236}">
                      <a16:creationId xmlns:a16="http://schemas.microsoft.com/office/drawing/2014/main" id="{E43C979D-6CA1-4217-AB5B-2345A5AF86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3288" y="3048001"/>
                  <a:ext cx="19050" cy="82550"/>
                </a:xfrm>
                <a:custGeom>
                  <a:avLst/>
                  <a:gdLst>
                    <a:gd name="T0" fmla="*/ 7 w 25"/>
                    <a:gd name="T1" fmla="*/ 0 h 104"/>
                    <a:gd name="T2" fmla="*/ 7 w 25"/>
                    <a:gd name="T3" fmla="*/ 0 h 104"/>
                    <a:gd name="T4" fmla="*/ 8 w 25"/>
                    <a:gd name="T5" fmla="*/ 5 h 104"/>
                    <a:gd name="T6" fmla="*/ 10 w 25"/>
                    <a:gd name="T7" fmla="*/ 12 h 104"/>
                    <a:gd name="T8" fmla="*/ 20 w 25"/>
                    <a:gd name="T9" fmla="*/ 28 h 104"/>
                    <a:gd name="T10" fmla="*/ 23 w 25"/>
                    <a:gd name="T11" fmla="*/ 39 h 104"/>
                    <a:gd name="T12" fmla="*/ 25 w 25"/>
                    <a:gd name="T13" fmla="*/ 49 h 104"/>
                    <a:gd name="T14" fmla="*/ 25 w 25"/>
                    <a:gd name="T15" fmla="*/ 61 h 104"/>
                    <a:gd name="T16" fmla="*/ 23 w 25"/>
                    <a:gd name="T17" fmla="*/ 65 h 104"/>
                    <a:gd name="T18" fmla="*/ 20 w 25"/>
                    <a:gd name="T19" fmla="*/ 72 h 104"/>
                    <a:gd name="T20" fmla="*/ 20 w 25"/>
                    <a:gd name="T21" fmla="*/ 72 h 104"/>
                    <a:gd name="T22" fmla="*/ 0 w 25"/>
                    <a:gd name="T23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5" h="104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8" y="5"/>
                      </a:lnTo>
                      <a:lnTo>
                        <a:pt x="10" y="12"/>
                      </a:lnTo>
                      <a:lnTo>
                        <a:pt x="20" y="28"/>
                      </a:lnTo>
                      <a:lnTo>
                        <a:pt x="23" y="39"/>
                      </a:lnTo>
                      <a:lnTo>
                        <a:pt x="25" y="49"/>
                      </a:lnTo>
                      <a:lnTo>
                        <a:pt x="25" y="61"/>
                      </a:lnTo>
                      <a:lnTo>
                        <a:pt x="23" y="65"/>
                      </a:lnTo>
                      <a:lnTo>
                        <a:pt x="20" y="72"/>
                      </a:lnTo>
                      <a:lnTo>
                        <a:pt x="20" y="72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1" name="Freeform 393">
                  <a:extLst>
                    <a:ext uri="{FF2B5EF4-FFF2-40B4-BE49-F238E27FC236}">
                      <a16:creationId xmlns:a16="http://schemas.microsoft.com/office/drawing/2014/main" id="{84A5EE4A-964A-4B60-8D24-1508704483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6750" y="3106739"/>
                  <a:ext cx="179388" cy="85725"/>
                </a:xfrm>
                <a:custGeom>
                  <a:avLst/>
                  <a:gdLst>
                    <a:gd name="T0" fmla="*/ 0 w 227"/>
                    <a:gd name="T1" fmla="*/ 94 h 107"/>
                    <a:gd name="T2" fmla="*/ 0 w 227"/>
                    <a:gd name="T3" fmla="*/ 94 h 107"/>
                    <a:gd name="T4" fmla="*/ 0 w 227"/>
                    <a:gd name="T5" fmla="*/ 76 h 107"/>
                    <a:gd name="T6" fmla="*/ 1 w 227"/>
                    <a:gd name="T7" fmla="*/ 65 h 107"/>
                    <a:gd name="T8" fmla="*/ 4 w 227"/>
                    <a:gd name="T9" fmla="*/ 52 h 107"/>
                    <a:gd name="T10" fmla="*/ 9 w 227"/>
                    <a:gd name="T11" fmla="*/ 39 h 107"/>
                    <a:gd name="T12" fmla="*/ 14 w 227"/>
                    <a:gd name="T13" fmla="*/ 34 h 107"/>
                    <a:gd name="T14" fmla="*/ 19 w 227"/>
                    <a:gd name="T15" fmla="*/ 28 h 107"/>
                    <a:gd name="T16" fmla="*/ 26 w 227"/>
                    <a:gd name="T17" fmla="*/ 23 h 107"/>
                    <a:gd name="T18" fmla="*/ 32 w 227"/>
                    <a:gd name="T19" fmla="*/ 18 h 107"/>
                    <a:gd name="T20" fmla="*/ 42 w 227"/>
                    <a:gd name="T21" fmla="*/ 13 h 107"/>
                    <a:gd name="T22" fmla="*/ 52 w 227"/>
                    <a:gd name="T23" fmla="*/ 10 h 107"/>
                    <a:gd name="T24" fmla="*/ 52 w 227"/>
                    <a:gd name="T25" fmla="*/ 10 h 107"/>
                    <a:gd name="T26" fmla="*/ 74 w 227"/>
                    <a:gd name="T27" fmla="*/ 5 h 107"/>
                    <a:gd name="T28" fmla="*/ 97 w 227"/>
                    <a:gd name="T29" fmla="*/ 0 h 107"/>
                    <a:gd name="T30" fmla="*/ 120 w 227"/>
                    <a:gd name="T31" fmla="*/ 0 h 107"/>
                    <a:gd name="T32" fmla="*/ 141 w 227"/>
                    <a:gd name="T33" fmla="*/ 2 h 107"/>
                    <a:gd name="T34" fmla="*/ 159 w 227"/>
                    <a:gd name="T35" fmla="*/ 5 h 107"/>
                    <a:gd name="T36" fmla="*/ 167 w 227"/>
                    <a:gd name="T37" fmla="*/ 8 h 107"/>
                    <a:gd name="T38" fmla="*/ 175 w 227"/>
                    <a:gd name="T39" fmla="*/ 13 h 107"/>
                    <a:gd name="T40" fmla="*/ 181 w 227"/>
                    <a:gd name="T41" fmla="*/ 18 h 107"/>
                    <a:gd name="T42" fmla="*/ 186 w 227"/>
                    <a:gd name="T43" fmla="*/ 23 h 107"/>
                    <a:gd name="T44" fmla="*/ 191 w 227"/>
                    <a:gd name="T45" fmla="*/ 29 h 107"/>
                    <a:gd name="T46" fmla="*/ 194 w 227"/>
                    <a:gd name="T47" fmla="*/ 36 h 107"/>
                    <a:gd name="T48" fmla="*/ 194 w 227"/>
                    <a:gd name="T49" fmla="*/ 36 h 107"/>
                    <a:gd name="T50" fmla="*/ 206 w 227"/>
                    <a:gd name="T51" fmla="*/ 63 h 107"/>
                    <a:gd name="T52" fmla="*/ 216 w 227"/>
                    <a:gd name="T53" fmla="*/ 86 h 107"/>
                    <a:gd name="T54" fmla="*/ 227 w 227"/>
                    <a:gd name="T55" fmla="*/ 107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27" h="107">
                      <a:moveTo>
                        <a:pt x="0" y="94"/>
                      </a:moveTo>
                      <a:lnTo>
                        <a:pt x="0" y="94"/>
                      </a:lnTo>
                      <a:lnTo>
                        <a:pt x="0" y="76"/>
                      </a:lnTo>
                      <a:lnTo>
                        <a:pt x="1" y="65"/>
                      </a:lnTo>
                      <a:lnTo>
                        <a:pt x="4" y="52"/>
                      </a:lnTo>
                      <a:lnTo>
                        <a:pt x="9" y="39"/>
                      </a:lnTo>
                      <a:lnTo>
                        <a:pt x="14" y="34"/>
                      </a:lnTo>
                      <a:lnTo>
                        <a:pt x="19" y="28"/>
                      </a:lnTo>
                      <a:lnTo>
                        <a:pt x="26" y="23"/>
                      </a:lnTo>
                      <a:lnTo>
                        <a:pt x="32" y="18"/>
                      </a:lnTo>
                      <a:lnTo>
                        <a:pt x="42" y="13"/>
                      </a:lnTo>
                      <a:lnTo>
                        <a:pt x="52" y="10"/>
                      </a:lnTo>
                      <a:lnTo>
                        <a:pt x="52" y="10"/>
                      </a:lnTo>
                      <a:lnTo>
                        <a:pt x="74" y="5"/>
                      </a:lnTo>
                      <a:lnTo>
                        <a:pt x="97" y="0"/>
                      </a:lnTo>
                      <a:lnTo>
                        <a:pt x="120" y="0"/>
                      </a:lnTo>
                      <a:lnTo>
                        <a:pt x="141" y="2"/>
                      </a:lnTo>
                      <a:lnTo>
                        <a:pt x="159" y="5"/>
                      </a:lnTo>
                      <a:lnTo>
                        <a:pt x="167" y="8"/>
                      </a:lnTo>
                      <a:lnTo>
                        <a:pt x="175" y="13"/>
                      </a:lnTo>
                      <a:lnTo>
                        <a:pt x="181" y="18"/>
                      </a:lnTo>
                      <a:lnTo>
                        <a:pt x="186" y="23"/>
                      </a:lnTo>
                      <a:lnTo>
                        <a:pt x="191" y="29"/>
                      </a:lnTo>
                      <a:lnTo>
                        <a:pt x="194" y="36"/>
                      </a:lnTo>
                      <a:lnTo>
                        <a:pt x="194" y="36"/>
                      </a:lnTo>
                      <a:lnTo>
                        <a:pt x="206" y="63"/>
                      </a:lnTo>
                      <a:lnTo>
                        <a:pt x="216" y="86"/>
                      </a:lnTo>
                      <a:lnTo>
                        <a:pt x="227" y="10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2" name="Freeform 394">
                  <a:extLst>
                    <a:ext uri="{FF2B5EF4-FFF2-40B4-BE49-F238E27FC236}">
                      <a16:creationId xmlns:a16="http://schemas.microsoft.com/office/drawing/2014/main" id="{07B6AE6F-E9ED-40D9-A535-419D1B945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8163" y="3165476"/>
                  <a:ext cx="169863" cy="82550"/>
                </a:xfrm>
                <a:custGeom>
                  <a:avLst/>
                  <a:gdLst>
                    <a:gd name="T0" fmla="*/ 195 w 215"/>
                    <a:gd name="T1" fmla="*/ 104 h 104"/>
                    <a:gd name="T2" fmla="*/ 195 w 215"/>
                    <a:gd name="T3" fmla="*/ 104 h 104"/>
                    <a:gd name="T4" fmla="*/ 198 w 215"/>
                    <a:gd name="T5" fmla="*/ 102 h 104"/>
                    <a:gd name="T6" fmla="*/ 203 w 215"/>
                    <a:gd name="T7" fmla="*/ 100 h 104"/>
                    <a:gd name="T8" fmla="*/ 206 w 215"/>
                    <a:gd name="T9" fmla="*/ 99 h 104"/>
                    <a:gd name="T10" fmla="*/ 210 w 215"/>
                    <a:gd name="T11" fmla="*/ 94 h 104"/>
                    <a:gd name="T12" fmla="*/ 213 w 215"/>
                    <a:gd name="T13" fmla="*/ 87 h 104"/>
                    <a:gd name="T14" fmla="*/ 215 w 215"/>
                    <a:gd name="T15" fmla="*/ 78 h 104"/>
                    <a:gd name="T16" fmla="*/ 215 w 215"/>
                    <a:gd name="T17" fmla="*/ 65 h 104"/>
                    <a:gd name="T18" fmla="*/ 215 w 215"/>
                    <a:gd name="T19" fmla="*/ 65 h 104"/>
                    <a:gd name="T20" fmla="*/ 213 w 215"/>
                    <a:gd name="T21" fmla="*/ 57 h 104"/>
                    <a:gd name="T22" fmla="*/ 210 w 215"/>
                    <a:gd name="T23" fmla="*/ 50 h 104"/>
                    <a:gd name="T24" fmla="*/ 205 w 215"/>
                    <a:gd name="T25" fmla="*/ 44 h 104"/>
                    <a:gd name="T26" fmla="*/ 198 w 215"/>
                    <a:gd name="T27" fmla="*/ 37 h 104"/>
                    <a:gd name="T28" fmla="*/ 182 w 215"/>
                    <a:gd name="T29" fmla="*/ 26 h 104"/>
                    <a:gd name="T30" fmla="*/ 163 w 215"/>
                    <a:gd name="T31" fmla="*/ 16 h 104"/>
                    <a:gd name="T32" fmla="*/ 143 w 215"/>
                    <a:gd name="T33" fmla="*/ 10 h 104"/>
                    <a:gd name="T34" fmla="*/ 122 w 215"/>
                    <a:gd name="T35" fmla="*/ 3 h 104"/>
                    <a:gd name="T36" fmla="*/ 104 w 215"/>
                    <a:gd name="T37" fmla="*/ 0 h 104"/>
                    <a:gd name="T38" fmla="*/ 91 w 215"/>
                    <a:gd name="T39" fmla="*/ 0 h 104"/>
                    <a:gd name="T40" fmla="*/ 91 w 215"/>
                    <a:gd name="T41" fmla="*/ 0 h 104"/>
                    <a:gd name="T42" fmla="*/ 78 w 215"/>
                    <a:gd name="T43" fmla="*/ 1 h 104"/>
                    <a:gd name="T44" fmla="*/ 65 w 215"/>
                    <a:gd name="T45" fmla="*/ 6 h 104"/>
                    <a:gd name="T46" fmla="*/ 34 w 215"/>
                    <a:gd name="T47" fmla="*/ 16 h 104"/>
                    <a:gd name="T48" fmla="*/ 10 w 215"/>
                    <a:gd name="T49" fmla="*/ 27 h 104"/>
                    <a:gd name="T50" fmla="*/ 0 w 215"/>
                    <a:gd name="T51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15" h="104">
                      <a:moveTo>
                        <a:pt x="195" y="104"/>
                      </a:moveTo>
                      <a:lnTo>
                        <a:pt x="195" y="104"/>
                      </a:lnTo>
                      <a:lnTo>
                        <a:pt x="198" y="102"/>
                      </a:lnTo>
                      <a:lnTo>
                        <a:pt x="203" y="100"/>
                      </a:lnTo>
                      <a:lnTo>
                        <a:pt x="206" y="99"/>
                      </a:lnTo>
                      <a:lnTo>
                        <a:pt x="210" y="94"/>
                      </a:lnTo>
                      <a:lnTo>
                        <a:pt x="213" y="87"/>
                      </a:lnTo>
                      <a:lnTo>
                        <a:pt x="215" y="78"/>
                      </a:lnTo>
                      <a:lnTo>
                        <a:pt x="215" y="65"/>
                      </a:lnTo>
                      <a:lnTo>
                        <a:pt x="215" y="65"/>
                      </a:lnTo>
                      <a:lnTo>
                        <a:pt x="213" y="57"/>
                      </a:lnTo>
                      <a:lnTo>
                        <a:pt x="210" y="50"/>
                      </a:lnTo>
                      <a:lnTo>
                        <a:pt x="205" y="44"/>
                      </a:lnTo>
                      <a:lnTo>
                        <a:pt x="198" y="37"/>
                      </a:lnTo>
                      <a:lnTo>
                        <a:pt x="182" y="26"/>
                      </a:lnTo>
                      <a:lnTo>
                        <a:pt x="163" y="16"/>
                      </a:lnTo>
                      <a:lnTo>
                        <a:pt x="143" y="10"/>
                      </a:lnTo>
                      <a:lnTo>
                        <a:pt x="122" y="3"/>
                      </a:lnTo>
                      <a:lnTo>
                        <a:pt x="104" y="0"/>
                      </a:lnTo>
                      <a:lnTo>
                        <a:pt x="91" y="0"/>
                      </a:lnTo>
                      <a:lnTo>
                        <a:pt x="91" y="0"/>
                      </a:lnTo>
                      <a:lnTo>
                        <a:pt x="78" y="1"/>
                      </a:lnTo>
                      <a:lnTo>
                        <a:pt x="65" y="6"/>
                      </a:lnTo>
                      <a:lnTo>
                        <a:pt x="34" y="16"/>
                      </a:lnTo>
                      <a:lnTo>
                        <a:pt x="10" y="27"/>
                      </a:lnTo>
                      <a:lnTo>
                        <a:pt x="0" y="3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3" name="Freeform 395">
                  <a:extLst>
                    <a:ext uri="{FF2B5EF4-FFF2-40B4-BE49-F238E27FC236}">
                      <a16:creationId xmlns:a16="http://schemas.microsoft.com/office/drawing/2014/main" id="{6CBE1AA2-70BA-4AB9-99B1-99CC42DBBF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2425" y="3125789"/>
                  <a:ext cx="168275" cy="133350"/>
                </a:xfrm>
                <a:custGeom>
                  <a:avLst/>
                  <a:gdLst>
                    <a:gd name="T0" fmla="*/ 156 w 213"/>
                    <a:gd name="T1" fmla="*/ 168 h 168"/>
                    <a:gd name="T2" fmla="*/ 156 w 213"/>
                    <a:gd name="T3" fmla="*/ 168 h 168"/>
                    <a:gd name="T4" fmla="*/ 161 w 213"/>
                    <a:gd name="T5" fmla="*/ 168 h 168"/>
                    <a:gd name="T6" fmla="*/ 166 w 213"/>
                    <a:gd name="T7" fmla="*/ 168 h 168"/>
                    <a:gd name="T8" fmla="*/ 173 w 213"/>
                    <a:gd name="T9" fmla="*/ 168 h 168"/>
                    <a:gd name="T10" fmla="*/ 179 w 213"/>
                    <a:gd name="T11" fmla="*/ 163 h 168"/>
                    <a:gd name="T12" fmla="*/ 186 w 213"/>
                    <a:gd name="T13" fmla="*/ 156 h 168"/>
                    <a:gd name="T14" fmla="*/ 194 w 213"/>
                    <a:gd name="T15" fmla="*/ 145 h 168"/>
                    <a:gd name="T16" fmla="*/ 202 w 213"/>
                    <a:gd name="T17" fmla="*/ 129 h 168"/>
                    <a:gd name="T18" fmla="*/ 202 w 213"/>
                    <a:gd name="T19" fmla="*/ 129 h 168"/>
                    <a:gd name="T20" fmla="*/ 208 w 213"/>
                    <a:gd name="T21" fmla="*/ 111 h 168"/>
                    <a:gd name="T22" fmla="*/ 211 w 213"/>
                    <a:gd name="T23" fmla="*/ 93 h 168"/>
                    <a:gd name="T24" fmla="*/ 213 w 213"/>
                    <a:gd name="T25" fmla="*/ 78 h 168"/>
                    <a:gd name="T26" fmla="*/ 211 w 213"/>
                    <a:gd name="T27" fmla="*/ 65 h 168"/>
                    <a:gd name="T28" fmla="*/ 207 w 213"/>
                    <a:gd name="T29" fmla="*/ 52 h 168"/>
                    <a:gd name="T30" fmla="*/ 197 w 213"/>
                    <a:gd name="T31" fmla="*/ 41 h 168"/>
                    <a:gd name="T32" fmla="*/ 186 w 213"/>
                    <a:gd name="T33" fmla="*/ 30 h 168"/>
                    <a:gd name="T34" fmla="*/ 169 w 213"/>
                    <a:gd name="T35" fmla="*/ 18 h 168"/>
                    <a:gd name="T36" fmla="*/ 169 w 213"/>
                    <a:gd name="T37" fmla="*/ 18 h 168"/>
                    <a:gd name="T38" fmla="*/ 160 w 213"/>
                    <a:gd name="T39" fmla="*/ 13 h 168"/>
                    <a:gd name="T40" fmla="*/ 148 w 213"/>
                    <a:gd name="T41" fmla="*/ 9 h 168"/>
                    <a:gd name="T42" fmla="*/ 137 w 213"/>
                    <a:gd name="T43" fmla="*/ 7 h 168"/>
                    <a:gd name="T44" fmla="*/ 124 w 213"/>
                    <a:gd name="T45" fmla="*/ 4 h 168"/>
                    <a:gd name="T46" fmla="*/ 95 w 213"/>
                    <a:gd name="T47" fmla="*/ 2 h 168"/>
                    <a:gd name="T48" fmla="*/ 67 w 213"/>
                    <a:gd name="T49" fmla="*/ 0 h 168"/>
                    <a:gd name="T50" fmla="*/ 41 w 213"/>
                    <a:gd name="T51" fmla="*/ 2 h 168"/>
                    <a:gd name="T52" fmla="*/ 20 w 213"/>
                    <a:gd name="T53" fmla="*/ 4 h 168"/>
                    <a:gd name="T54" fmla="*/ 0 w 213"/>
                    <a:gd name="T55" fmla="*/ 5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3" h="168">
                      <a:moveTo>
                        <a:pt x="156" y="168"/>
                      </a:moveTo>
                      <a:lnTo>
                        <a:pt x="156" y="168"/>
                      </a:lnTo>
                      <a:lnTo>
                        <a:pt x="161" y="168"/>
                      </a:lnTo>
                      <a:lnTo>
                        <a:pt x="166" y="168"/>
                      </a:lnTo>
                      <a:lnTo>
                        <a:pt x="173" y="168"/>
                      </a:lnTo>
                      <a:lnTo>
                        <a:pt x="179" y="163"/>
                      </a:lnTo>
                      <a:lnTo>
                        <a:pt x="186" y="156"/>
                      </a:lnTo>
                      <a:lnTo>
                        <a:pt x="194" y="145"/>
                      </a:lnTo>
                      <a:lnTo>
                        <a:pt x="202" y="129"/>
                      </a:lnTo>
                      <a:lnTo>
                        <a:pt x="202" y="129"/>
                      </a:lnTo>
                      <a:lnTo>
                        <a:pt x="208" y="111"/>
                      </a:lnTo>
                      <a:lnTo>
                        <a:pt x="211" y="93"/>
                      </a:lnTo>
                      <a:lnTo>
                        <a:pt x="213" y="78"/>
                      </a:lnTo>
                      <a:lnTo>
                        <a:pt x="211" y="65"/>
                      </a:lnTo>
                      <a:lnTo>
                        <a:pt x="207" y="52"/>
                      </a:lnTo>
                      <a:lnTo>
                        <a:pt x="197" y="41"/>
                      </a:lnTo>
                      <a:lnTo>
                        <a:pt x="186" y="30"/>
                      </a:lnTo>
                      <a:lnTo>
                        <a:pt x="169" y="18"/>
                      </a:lnTo>
                      <a:lnTo>
                        <a:pt x="169" y="18"/>
                      </a:lnTo>
                      <a:lnTo>
                        <a:pt x="160" y="13"/>
                      </a:lnTo>
                      <a:lnTo>
                        <a:pt x="148" y="9"/>
                      </a:lnTo>
                      <a:lnTo>
                        <a:pt x="137" y="7"/>
                      </a:lnTo>
                      <a:lnTo>
                        <a:pt x="124" y="4"/>
                      </a:lnTo>
                      <a:lnTo>
                        <a:pt x="95" y="2"/>
                      </a:lnTo>
                      <a:lnTo>
                        <a:pt x="67" y="0"/>
                      </a:lnTo>
                      <a:lnTo>
                        <a:pt x="41" y="2"/>
                      </a:lnTo>
                      <a:lnTo>
                        <a:pt x="20" y="4"/>
                      </a:lnTo>
                      <a:lnTo>
                        <a:pt x="0" y="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4" name="Freeform 396">
                  <a:extLst>
                    <a:ext uri="{FF2B5EF4-FFF2-40B4-BE49-F238E27FC236}">
                      <a16:creationId xmlns:a16="http://schemas.microsoft.com/office/drawing/2014/main" id="{380C5DEE-38A2-44DA-994B-5E239D014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3200" y="3086101"/>
                  <a:ext cx="144463" cy="131763"/>
                </a:xfrm>
                <a:custGeom>
                  <a:avLst/>
                  <a:gdLst>
                    <a:gd name="T0" fmla="*/ 149 w 184"/>
                    <a:gd name="T1" fmla="*/ 166 h 166"/>
                    <a:gd name="T2" fmla="*/ 149 w 184"/>
                    <a:gd name="T3" fmla="*/ 166 h 166"/>
                    <a:gd name="T4" fmla="*/ 153 w 184"/>
                    <a:gd name="T5" fmla="*/ 164 h 166"/>
                    <a:gd name="T6" fmla="*/ 158 w 184"/>
                    <a:gd name="T7" fmla="*/ 161 h 166"/>
                    <a:gd name="T8" fmla="*/ 161 w 184"/>
                    <a:gd name="T9" fmla="*/ 154 h 166"/>
                    <a:gd name="T10" fmla="*/ 166 w 184"/>
                    <a:gd name="T11" fmla="*/ 148 h 166"/>
                    <a:gd name="T12" fmla="*/ 171 w 184"/>
                    <a:gd name="T13" fmla="*/ 137 h 166"/>
                    <a:gd name="T14" fmla="*/ 174 w 184"/>
                    <a:gd name="T15" fmla="*/ 124 h 166"/>
                    <a:gd name="T16" fmla="*/ 175 w 184"/>
                    <a:gd name="T17" fmla="*/ 107 h 166"/>
                    <a:gd name="T18" fmla="*/ 175 w 184"/>
                    <a:gd name="T19" fmla="*/ 107 h 166"/>
                    <a:gd name="T20" fmla="*/ 177 w 184"/>
                    <a:gd name="T21" fmla="*/ 91 h 166"/>
                    <a:gd name="T22" fmla="*/ 180 w 184"/>
                    <a:gd name="T23" fmla="*/ 76 h 166"/>
                    <a:gd name="T24" fmla="*/ 182 w 184"/>
                    <a:gd name="T25" fmla="*/ 63 h 166"/>
                    <a:gd name="T26" fmla="*/ 184 w 184"/>
                    <a:gd name="T27" fmla="*/ 54 h 166"/>
                    <a:gd name="T28" fmla="*/ 184 w 184"/>
                    <a:gd name="T29" fmla="*/ 44 h 166"/>
                    <a:gd name="T30" fmla="*/ 179 w 184"/>
                    <a:gd name="T31" fmla="*/ 34 h 166"/>
                    <a:gd name="T32" fmla="*/ 171 w 184"/>
                    <a:gd name="T33" fmla="*/ 26 h 166"/>
                    <a:gd name="T34" fmla="*/ 156 w 184"/>
                    <a:gd name="T35" fmla="*/ 16 h 166"/>
                    <a:gd name="T36" fmla="*/ 156 w 184"/>
                    <a:gd name="T37" fmla="*/ 16 h 166"/>
                    <a:gd name="T38" fmla="*/ 146 w 184"/>
                    <a:gd name="T39" fmla="*/ 12 h 166"/>
                    <a:gd name="T40" fmla="*/ 136 w 184"/>
                    <a:gd name="T41" fmla="*/ 8 h 166"/>
                    <a:gd name="T42" fmla="*/ 112 w 184"/>
                    <a:gd name="T43" fmla="*/ 3 h 166"/>
                    <a:gd name="T44" fmla="*/ 86 w 184"/>
                    <a:gd name="T45" fmla="*/ 0 h 166"/>
                    <a:gd name="T46" fmla="*/ 62 w 184"/>
                    <a:gd name="T47" fmla="*/ 0 h 166"/>
                    <a:gd name="T48" fmla="*/ 18 w 184"/>
                    <a:gd name="T49" fmla="*/ 2 h 166"/>
                    <a:gd name="T50" fmla="*/ 0 w 184"/>
                    <a:gd name="T51" fmla="*/ 3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4" h="166">
                      <a:moveTo>
                        <a:pt x="149" y="166"/>
                      </a:moveTo>
                      <a:lnTo>
                        <a:pt x="149" y="166"/>
                      </a:lnTo>
                      <a:lnTo>
                        <a:pt x="153" y="164"/>
                      </a:lnTo>
                      <a:lnTo>
                        <a:pt x="158" y="161"/>
                      </a:lnTo>
                      <a:lnTo>
                        <a:pt x="161" y="154"/>
                      </a:lnTo>
                      <a:lnTo>
                        <a:pt x="166" y="148"/>
                      </a:lnTo>
                      <a:lnTo>
                        <a:pt x="171" y="137"/>
                      </a:lnTo>
                      <a:lnTo>
                        <a:pt x="174" y="124"/>
                      </a:lnTo>
                      <a:lnTo>
                        <a:pt x="175" y="107"/>
                      </a:lnTo>
                      <a:lnTo>
                        <a:pt x="175" y="107"/>
                      </a:lnTo>
                      <a:lnTo>
                        <a:pt x="177" y="91"/>
                      </a:lnTo>
                      <a:lnTo>
                        <a:pt x="180" y="76"/>
                      </a:lnTo>
                      <a:lnTo>
                        <a:pt x="182" y="63"/>
                      </a:lnTo>
                      <a:lnTo>
                        <a:pt x="184" y="54"/>
                      </a:lnTo>
                      <a:lnTo>
                        <a:pt x="184" y="44"/>
                      </a:lnTo>
                      <a:lnTo>
                        <a:pt x="179" y="34"/>
                      </a:lnTo>
                      <a:lnTo>
                        <a:pt x="171" y="26"/>
                      </a:lnTo>
                      <a:lnTo>
                        <a:pt x="156" y="16"/>
                      </a:lnTo>
                      <a:lnTo>
                        <a:pt x="156" y="16"/>
                      </a:lnTo>
                      <a:lnTo>
                        <a:pt x="146" y="12"/>
                      </a:lnTo>
                      <a:lnTo>
                        <a:pt x="136" y="8"/>
                      </a:lnTo>
                      <a:lnTo>
                        <a:pt x="112" y="3"/>
                      </a:lnTo>
                      <a:lnTo>
                        <a:pt x="86" y="0"/>
                      </a:lnTo>
                      <a:lnTo>
                        <a:pt x="62" y="0"/>
                      </a:lnTo>
                      <a:lnTo>
                        <a:pt x="18" y="2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5" name="Freeform 397">
                  <a:extLst>
                    <a:ext uri="{FF2B5EF4-FFF2-40B4-BE49-F238E27FC236}">
                      <a16:creationId xmlns:a16="http://schemas.microsoft.com/office/drawing/2014/main" id="{FDCDF251-4FB1-4A49-92C5-2C0C4CF06D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6213" y="3052764"/>
                  <a:ext cx="11113" cy="119063"/>
                </a:xfrm>
                <a:custGeom>
                  <a:avLst/>
                  <a:gdLst>
                    <a:gd name="T0" fmla="*/ 0 w 13"/>
                    <a:gd name="T1" fmla="*/ 0 h 149"/>
                    <a:gd name="T2" fmla="*/ 0 w 13"/>
                    <a:gd name="T3" fmla="*/ 0 h 149"/>
                    <a:gd name="T4" fmla="*/ 3 w 13"/>
                    <a:gd name="T5" fmla="*/ 3 h 149"/>
                    <a:gd name="T6" fmla="*/ 8 w 13"/>
                    <a:gd name="T7" fmla="*/ 16 h 149"/>
                    <a:gd name="T8" fmla="*/ 9 w 13"/>
                    <a:gd name="T9" fmla="*/ 24 h 149"/>
                    <a:gd name="T10" fmla="*/ 13 w 13"/>
                    <a:gd name="T11" fmla="*/ 36 h 149"/>
                    <a:gd name="T12" fmla="*/ 13 w 13"/>
                    <a:gd name="T13" fmla="*/ 50 h 149"/>
                    <a:gd name="T14" fmla="*/ 13 w 13"/>
                    <a:gd name="T15" fmla="*/ 65 h 149"/>
                    <a:gd name="T16" fmla="*/ 13 w 13"/>
                    <a:gd name="T17" fmla="*/ 65 h 149"/>
                    <a:gd name="T18" fmla="*/ 9 w 13"/>
                    <a:gd name="T19" fmla="*/ 97 h 149"/>
                    <a:gd name="T20" fmla="*/ 4 w 13"/>
                    <a:gd name="T21" fmla="*/ 123 h 149"/>
                    <a:gd name="T22" fmla="*/ 0 w 13"/>
                    <a:gd name="T23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8" y="16"/>
                      </a:lnTo>
                      <a:lnTo>
                        <a:pt x="9" y="24"/>
                      </a:lnTo>
                      <a:lnTo>
                        <a:pt x="13" y="36"/>
                      </a:lnTo>
                      <a:lnTo>
                        <a:pt x="13" y="50"/>
                      </a:lnTo>
                      <a:lnTo>
                        <a:pt x="13" y="65"/>
                      </a:lnTo>
                      <a:lnTo>
                        <a:pt x="13" y="65"/>
                      </a:lnTo>
                      <a:lnTo>
                        <a:pt x="9" y="97"/>
                      </a:lnTo>
                      <a:lnTo>
                        <a:pt x="4" y="123"/>
                      </a:lnTo>
                      <a:lnTo>
                        <a:pt x="0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6" name="Freeform 398">
                  <a:extLst>
                    <a:ext uri="{FF2B5EF4-FFF2-40B4-BE49-F238E27FC236}">
                      <a16:creationId xmlns:a16="http://schemas.microsoft.com/office/drawing/2014/main" id="{C78263D9-1123-4822-8080-AF81593809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0413" y="3784601"/>
                  <a:ext cx="176213" cy="58738"/>
                </a:xfrm>
                <a:custGeom>
                  <a:avLst/>
                  <a:gdLst>
                    <a:gd name="T0" fmla="*/ 0 w 221"/>
                    <a:gd name="T1" fmla="*/ 0 h 73"/>
                    <a:gd name="T2" fmla="*/ 0 w 221"/>
                    <a:gd name="T3" fmla="*/ 0 h 73"/>
                    <a:gd name="T4" fmla="*/ 3 w 221"/>
                    <a:gd name="T5" fmla="*/ 10 h 73"/>
                    <a:gd name="T6" fmla="*/ 9 w 221"/>
                    <a:gd name="T7" fmla="*/ 21 h 73"/>
                    <a:gd name="T8" fmla="*/ 18 w 221"/>
                    <a:gd name="T9" fmla="*/ 33 h 73"/>
                    <a:gd name="T10" fmla="*/ 31 w 221"/>
                    <a:gd name="T11" fmla="*/ 46 h 73"/>
                    <a:gd name="T12" fmla="*/ 37 w 221"/>
                    <a:gd name="T13" fmla="*/ 52 h 73"/>
                    <a:gd name="T14" fmla="*/ 45 w 221"/>
                    <a:gd name="T15" fmla="*/ 57 h 73"/>
                    <a:gd name="T16" fmla="*/ 55 w 221"/>
                    <a:gd name="T17" fmla="*/ 62 h 73"/>
                    <a:gd name="T18" fmla="*/ 66 w 221"/>
                    <a:gd name="T19" fmla="*/ 67 h 73"/>
                    <a:gd name="T20" fmla="*/ 78 w 221"/>
                    <a:gd name="T21" fmla="*/ 70 h 73"/>
                    <a:gd name="T22" fmla="*/ 91 w 221"/>
                    <a:gd name="T23" fmla="*/ 72 h 73"/>
                    <a:gd name="T24" fmla="*/ 91 w 221"/>
                    <a:gd name="T25" fmla="*/ 72 h 73"/>
                    <a:gd name="T26" fmla="*/ 117 w 221"/>
                    <a:gd name="T27" fmla="*/ 73 h 73"/>
                    <a:gd name="T28" fmla="*/ 141 w 221"/>
                    <a:gd name="T29" fmla="*/ 72 h 73"/>
                    <a:gd name="T30" fmla="*/ 164 w 221"/>
                    <a:gd name="T31" fmla="*/ 68 h 73"/>
                    <a:gd name="T32" fmla="*/ 183 w 221"/>
                    <a:gd name="T33" fmla="*/ 63 h 73"/>
                    <a:gd name="T34" fmla="*/ 211 w 221"/>
                    <a:gd name="T35" fmla="*/ 55 h 73"/>
                    <a:gd name="T36" fmla="*/ 221 w 221"/>
                    <a:gd name="T37" fmla="*/ 52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1" h="7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0"/>
                      </a:lnTo>
                      <a:lnTo>
                        <a:pt x="9" y="21"/>
                      </a:lnTo>
                      <a:lnTo>
                        <a:pt x="18" y="33"/>
                      </a:lnTo>
                      <a:lnTo>
                        <a:pt x="31" y="46"/>
                      </a:lnTo>
                      <a:lnTo>
                        <a:pt x="37" y="52"/>
                      </a:lnTo>
                      <a:lnTo>
                        <a:pt x="45" y="57"/>
                      </a:lnTo>
                      <a:lnTo>
                        <a:pt x="55" y="62"/>
                      </a:lnTo>
                      <a:lnTo>
                        <a:pt x="66" y="67"/>
                      </a:lnTo>
                      <a:lnTo>
                        <a:pt x="78" y="70"/>
                      </a:lnTo>
                      <a:lnTo>
                        <a:pt x="91" y="72"/>
                      </a:lnTo>
                      <a:lnTo>
                        <a:pt x="91" y="72"/>
                      </a:lnTo>
                      <a:lnTo>
                        <a:pt x="117" y="73"/>
                      </a:lnTo>
                      <a:lnTo>
                        <a:pt x="141" y="72"/>
                      </a:lnTo>
                      <a:lnTo>
                        <a:pt x="164" y="68"/>
                      </a:lnTo>
                      <a:lnTo>
                        <a:pt x="183" y="63"/>
                      </a:lnTo>
                      <a:lnTo>
                        <a:pt x="211" y="55"/>
                      </a:lnTo>
                      <a:lnTo>
                        <a:pt x="221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7" name="Freeform 399">
                  <a:extLst>
                    <a:ext uri="{FF2B5EF4-FFF2-40B4-BE49-F238E27FC236}">
                      <a16:creationId xmlns:a16="http://schemas.microsoft.com/office/drawing/2014/main" id="{829F0017-8828-43C5-802B-8A5C21075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5488" y="3862389"/>
                  <a:ext cx="123825" cy="55563"/>
                </a:xfrm>
                <a:custGeom>
                  <a:avLst/>
                  <a:gdLst>
                    <a:gd name="T0" fmla="*/ 156 w 156"/>
                    <a:gd name="T1" fmla="*/ 0 h 69"/>
                    <a:gd name="T2" fmla="*/ 156 w 156"/>
                    <a:gd name="T3" fmla="*/ 0 h 69"/>
                    <a:gd name="T4" fmla="*/ 156 w 156"/>
                    <a:gd name="T5" fmla="*/ 3 h 69"/>
                    <a:gd name="T6" fmla="*/ 156 w 156"/>
                    <a:gd name="T7" fmla="*/ 8 h 69"/>
                    <a:gd name="T8" fmla="*/ 155 w 156"/>
                    <a:gd name="T9" fmla="*/ 14 h 69"/>
                    <a:gd name="T10" fmla="*/ 148 w 156"/>
                    <a:gd name="T11" fmla="*/ 22 h 69"/>
                    <a:gd name="T12" fmla="*/ 138 w 156"/>
                    <a:gd name="T13" fmla="*/ 30 h 69"/>
                    <a:gd name="T14" fmla="*/ 125 w 156"/>
                    <a:gd name="T15" fmla="*/ 40 h 69"/>
                    <a:gd name="T16" fmla="*/ 104 w 156"/>
                    <a:gd name="T17" fmla="*/ 51 h 69"/>
                    <a:gd name="T18" fmla="*/ 104 w 156"/>
                    <a:gd name="T19" fmla="*/ 51 h 69"/>
                    <a:gd name="T20" fmla="*/ 81 w 156"/>
                    <a:gd name="T21" fmla="*/ 61 h 69"/>
                    <a:gd name="T22" fmla="*/ 62 w 156"/>
                    <a:gd name="T23" fmla="*/ 66 h 69"/>
                    <a:gd name="T24" fmla="*/ 44 w 156"/>
                    <a:gd name="T25" fmla="*/ 69 h 69"/>
                    <a:gd name="T26" fmla="*/ 28 w 156"/>
                    <a:gd name="T27" fmla="*/ 69 h 69"/>
                    <a:gd name="T28" fmla="*/ 17 w 156"/>
                    <a:gd name="T29" fmla="*/ 68 h 69"/>
                    <a:gd name="T30" fmla="*/ 8 w 156"/>
                    <a:gd name="T31" fmla="*/ 66 h 69"/>
                    <a:gd name="T32" fmla="*/ 0 w 156"/>
                    <a:gd name="T33" fmla="*/ 6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6" h="69">
                      <a:moveTo>
                        <a:pt x="156" y="0"/>
                      </a:moveTo>
                      <a:lnTo>
                        <a:pt x="156" y="0"/>
                      </a:lnTo>
                      <a:lnTo>
                        <a:pt x="156" y="3"/>
                      </a:lnTo>
                      <a:lnTo>
                        <a:pt x="156" y="8"/>
                      </a:lnTo>
                      <a:lnTo>
                        <a:pt x="155" y="14"/>
                      </a:lnTo>
                      <a:lnTo>
                        <a:pt x="148" y="22"/>
                      </a:lnTo>
                      <a:lnTo>
                        <a:pt x="138" y="30"/>
                      </a:lnTo>
                      <a:lnTo>
                        <a:pt x="125" y="40"/>
                      </a:lnTo>
                      <a:lnTo>
                        <a:pt x="104" y="51"/>
                      </a:lnTo>
                      <a:lnTo>
                        <a:pt x="104" y="51"/>
                      </a:lnTo>
                      <a:lnTo>
                        <a:pt x="81" y="61"/>
                      </a:lnTo>
                      <a:lnTo>
                        <a:pt x="62" y="66"/>
                      </a:lnTo>
                      <a:lnTo>
                        <a:pt x="44" y="69"/>
                      </a:lnTo>
                      <a:lnTo>
                        <a:pt x="28" y="69"/>
                      </a:lnTo>
                      <a:lnTo>
                        <a:pt x="17" y="68"/>
                      </a:lnTo>
                      <a:lnTo>
                        <a:pt x="8" y="66"/>
                      </a:lnTo>
                      <a:lnTo>
                        <a:pt x="0" y="6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8" name="Freeform 400">
                  <a:extLst>
                    <a:ext uri="{FF2B5EF4-FFF2-40B4-BE49-F238E27FC236}">
                      <a16:creationId xmlns:a16="http://schemas.microsoft.com/office/drawing/2014/main" id="{0BDED974-2AA8-4D79-8A2B-4FC55873E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6425" y="3821114"/>
                  <a:ext cx="123825" cy="123825"/>
                </a:xfrm>
                <a:custGeom>
                  <a:avLst/>
                  <a:gdLst>
                    <a:gd name="T0" fmla="*/ 0 w 156"/>
                    <a:gd name="T1" fmla="*/ 142 h 155"/>
                    <a:gd name="T2" fmla="*/ 0 w 156"/>
                    <a:gd name="T3" fmla="*/ 142 h 155"/>
                    <a:gd name="T4" fmla="*/ 3 w 156"/>
                    <a:gd name="T5" fmla="*/ 144 h 155"/>
                    <a:gd name="T6" fmla="*/ 15 w 156"/>
                    <a:gd name="T7" fmla="*/ 149 h 155"/>
                    <a:gd name="T8" fmla="*/ 34 w 156"/>
                    <a:gd name="T9" fmla="*/ 154 h 155"/>
                    <a:gd name="T10" fmla="*/ 45 w 156"/>
                    <a:gd name="T11" fmla="*/ 155 h 155"/>
                    <a:gd name="T12" fmla="*/ 58 w 156"/>
                    <a:gd name="T13" fmla="*/ 155 h 155"/>
                    <a:gd name="T14" fmla="*/ 58 w 156"/>
                    <a:gd name="T15" fmla="*/ 155 h 155"/>
                    <a:gd name="T16" fmla="*/ 65 w 156"/>
                    <a:gd name="T17" fmla="*/ 154 h 155"/>
                    <a:gd name="T18" fmla="*/ 73 w 156"/>
                    <a:gd name="T19" fmla="*/ 152 h 155"/>
                    <a:gd name="T20" fmla="*/ 89 w 156"/>
                    <a:gd name="T21" fmla="*/ 146 h 155"/>
                    <a:gd name="T22" fmla="*/ 105 w 156"/>
                    <a:gd name="T23" fmla="*/ 136 h 155"/>
                    <a:gd name="T24" fmla="*/ 120 w 156"/>
                    <a:gd name="T25" fmla="*/ 123 h 155"/>
                    <a:gd name="T26" fmla="*/ 133 w 156"/>
                    <a:gd name="T27" fmla="*/ 110 h 155"/>
                    <a:gd name="T28" fmla="*/ 144 w 156"/>
                    <a:gd name="T29" fmla="*/ 97 h 155"/>
                    <a:gd name="T30" fmla="*/ 153 w 156"/>
                    <a:gd name="T31" fmla="*/ 82 h 155"/>
                    <a:gd name="T32" fmla="*/ 154 w 156"/>
                    <a:gd name="T33" fmla="*/ 77 h 155"/>
                    <a:gd name="T34" fmla="*/ 156 w 156"/>
                    <a:gd name="T35" fmla="*/ 71 h 155"/>
                    <a:gd name="T36" fmla="*/ 156 w 156"/>
                    <a:gd name="T37" fmla="*/ 71 h 155"/>
                    <a:gd name="T38" fmla="*/ 156 w 156"/>
                    <a:gd name="T39" fmla="*/ 60 h 155"/>
                    <a:gd name="T40" fmla="*/ 156 w 156"/>
                    <a:gd name="T41" fmla="*/ 48 h 155"/>
                    <a:gd name="T42" fmla="*/ 154 w 156"/>
                    <a:gd name="T43" fmla="*/ 24 h 155"/>
                    <a:gd name="T44" fmla="*/ 149 w 156"/>
                    <a:gd name="T45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6" h="155">
                      <a:moveTo>
                        <a:pt x="0" y="142"/>
                      </a:moveTo>
                      <a:lnTo>
                        <a:pt x="0" y="142"/>
                      </a:lnTo>
                      <a:lnTo>
                        <a:pt x="3" y="144"/>
                      </a:lnTo>
                      <a:lnTo>
                        <a:pt x="15" y="149"/>
                      </a:lnTo>
                      <a:lnTo>
                        <a:pt x="34" y="154"/>
                      </a:lnTo>
                      <a:lnTo>
                        <a:pt x="45" y="155"/>
                      </a:lnTo>
                      <a:lnTo>
                        <a:pt x="58" y="155"/>
                      </a:lnTo>
                      <a:lnTo>
                        <a:pt x="58" y="155"/>
                      </a:lnTo>
                      <a:lnTo>
                        <a:pt x="65" y="154"/>
                      </a:lnTo>
                      <a:lnTo>
                        <a:pt x="73" y="152"/>
                      </a:lnTo>
                      <a:lnTo>
                        <a:pt x="89" y="146"/>
                      </a:lnTo>
                      <a:lnTo>
                        <a:pt x="105" y="136"/>
                      </a:lnTo>
                      <a:lnTo>
                        <a:pt x="120" y="123"/>
                      </a:lnTo>
                      <a:lnTo>
                        <a:pt x="133" y="110"/>
                      </a:lnTo>
                      <a:lnTo>
                        <a:pt x="144" y="97"/>
                      </a:lnTo>
                      <a:lnTo>
                        <a:pt x="153" y="82"/>
                      </a:lnTo>
                      <a:lnTo>
                        <a:pt x="154" y="77"/>
                      </a:lnTo>
                      <a:lnTo>
                        <a:pt x="156" y="71"/>
                      </a:lnTo>
                      <a:lnTo>
                        <a:pt x="156" y="71"/>
                      </a:lnTo>
                      <a:lnTo>
                        <a:pt x="156" y="60"/>
                      </a:lnTo>
                      <a:lnTo>
                        <a:pt x="156" y="48"/>
                      </a:lnTo>
                      <a:lnTo>
                        <a:pt x="154" y="24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9" name="Freeform 401">
                  <a:extLst>
                    <a:ext uri="{FF2B5EF4-FFF2-40B4-BE49-F238E27FC236}">
                      <a16:creationId xmlns:a16="http://schemas.microsoft.com/office/drawing/2014/main" id="{0544F1E3-33E2-45F7-BC3D-C7589E7BE2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1188" y="3949701"/>
                  <a:ext cx="101600" cy="133350"/>
                </a:xfrm>
                <a:custGeom>
                  <a:avLst/>
                  <a:gdLst>
                    <a:gd name="T0" fmla="*/ 111 w 129"/>
                    <a:gd name="T1" fmla="*/ 0 h 169"/>
                    <a:gd name="T2" fmla="*/ 111 w 129"/>
                    <a:gd name="T3" fmla="*/ 0 h 169"/>
                    <a:gd name="T4" fmla="*/ 116 w 129"/>
                    <a:gd name="T5" fmla="*/ 10 h 169"/>
                    <a:gd name="T6" fmla="*/ 124 w 129"/>
                    <a:gd name="T7" fmla="*/ 36 h 169"/>
                    <a:gd name="T8" fmla="*/ 127 w 129"/>
                    <a:gd name="T9" fmla="*/ 50 h 169"/>
                    <a:gd name="T10" fmla="*/ 129 w 129"/>
                    <a:gd name="T11" fmla="*/ 66 h 169"/>
                    <a:gd name="T12" fmla="*/ 129 w 129"/>
                    <a:gd name="T13" fmla="*/ 83 h 169"/>
                    <a:gd name="T14" fmla="*/ 127 w 129"/>
                    <a:gd name="T15" fmla="*/ 91 h 169"/>
                    <a:gd name="T16" fmla="*/ 124 w 129"/>
                    <a:gd name="T17" fmla="*/ 97 h 169"/>
                    <a:gd name="T18" fmla="*/ 124 w 129"/>
                    <a:gd name="T19" fmla="*/ 97 h 169"/>
                    <a:gd name="T20" fmla="*/ 117 w 129"/>
                    <a:gd name="T21" fmla="*/ 110 h 169"/>
                    <a:gd name="T22" fmla="*/ 108 w 129"/>
                    <a:gd name="T23" fmla="*/ 123 h 169"/>
                    <a:gd name="T24" fmla="*/ 99 w 129"/>
                    <a:gd name="T25" fmla="*/ 135 h 169"/>
                    <a:gd name="T26" fmla="*/ 90 w 129"/>
                    <a:gd name="T27" fmla="*/ 146 h 169"/>
                    <a:gd name="T28" fmla="*/ 78 w 129"/>
                    <a:gd name="T29" fmla="*/ 154 h 169"/>
                    <a:gd name="T30" fmla="*/ 69 w 129"/>
                    <a:gd name="T31" fmla="*/ 162 h 169"/>
                    <a:gd name="T32" fmla="*/ 57 w 129"/>
                    <a:gd name="T33" fmla="*/ 167 h 169"/>
                    <a:gd name="T34" fmla="*/ 46 w 129"/>
                    <a:gd name="T35" fmla="*/ 169 h 169"/>
                    <a:gd name="T36" fmla="*/ 46 w 129"/>
                    <a:gd name="T37" fmla="*/ 169 h 169"/>
                    <a:gd name="T38" fmla="*/ 36 w 129"/>
                    <a:gd name="T39" fmla="*/ 169 h 169"/>
                    <a:gd name="T40" fmla="*/ 26 w 129"/>
                    <a:gd name="T41" fmla="*/ 167 h 169"/>
                    <a:gd name="T42" fmla="*/ 18 w 129"/>
                    <a:gd name="T43" fmla="*/ 164 h 169"/>
                    <a:gd name="T44" fmla="*/ 12 w 129"/>
                    <a:gd name="T45" fmla="*/ 159 h 169"/>
                    <a:gd name="T46" fmla="*/ 4 w 129"/>
                    <a:gd name="T47" fmla="*/ 153 h 169"/>
                    <a:gd name="T48" fmla="*/ 0 w 129"/>
                    <a:gd name="T49" fmla="*/ 149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9" h="169">
                      <a:moveTo>
                        <a:pt x="111" y="0"/>
                      </a:moveTo>
                      <a:lnTo>
                        <a:pt x="111" y="0"/>
                      </a:lnTo>
                      <a:lnTo>
                        <a:pt x="116" y="10"/>
                      </a:lnTo>
                      <a:lnTo>
                        <a:pt x="124" y="36"/>
                      </a:lnTo>
                      <a:lnTo>
                        <a:pt x="127" y="50"/>
                      </a:lnTo>
                      <a:lnTo>
                        <a:pt x="129" y="66"/>
                      </a:lnTo>
                      <a:lnTo>
                        <a:pt x="129" y="83"/>
                      </a:lnTo>
                      <a:lnTo>
                        <a:pt x="127" y="91"/>
                      </a:lnTo>
                      <a:lnTo>
                        <a:pt x="124" y="97"/>
                      </a:lnTo>
                      <a:lnTo>
                        <a:pt x="124" y="97"/>
                      </a:lnTo>
                      <a:lnTo>
                        <a:pt x="117" y="110"/>
                      </a:lnTo>
                      <a:lnTo>
                        <a:pt x="108" y="123"/>
                      </a:lnTo>
                      <a:lnTo>
                        <a:pt x="99" y="135"/>
                      </a:lnTo>
                      <a:lnTo>
                        <a:pt x="90" y="146"/>
                      </a:lnTo>
                      <a:lnTo>
                        <a:pt x="78" y="154"/>
                      </a:lnTo>
                      <a:lnTo>
                        <a:pt x="69" y="162"/>
                      </a:lnTo>
                      <a:lnTo>
                        <a:pt x="57" y="167"/>
                      </a:lnTo>
                      <a:lnTo>
                        <a:pt x="46" y="169"/>
                      </a:lnTo>
                      <a:lnTo>
                        <a:pt x="46" y="169"/>
                      </a:lnTo>
                      <a:lnTo>
                        <a:pt x="36" y="169"/>
                      </a:lnTo>
                      <a:lnTo>
                        <a:pt x="26" y="167"/>
                      </a:lnTo>
                      <a:lnTo>
                        <a:pt x="18" y="164"/>
                      </a:lnTo>
                      <a:lnTo>
                        <a:pt x="12" y="159"/>
                      </a:lnTo>
                      <a:lnTo>
                        <a:pt x="4" y="153"/>
                      </a:lnTo>
                      <a:lnTo>
                        <a:pt x="0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0" name="Freeform 402">
                  <a:extLst>
                    <a:ext uri="{FF2B5EF4-FFF2-40B4-BE49-F238E27FC236}">
                      <a16:creationId xmlns:a16="http://schemas.microsoft.com/office/drawing/2014/main" id="{CAE33C3A-AAAF-4BBB-84FF-9B27D4E67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2300" y="4078289"/>
                  <a:ext cx="71438" cy="114300"/>
                </a:xfrm>
                <a:custGeom>
                  <a:avLst/>
                  <a:gdLst>
                    <a:gd name="T0" fmla="*/ 0 w 91"/>
                    <a:gd name="T1" fmla="*/ 143 h 143"/>
                    <a:gd name="T2" fmla="*/ 0 w 91"/>
                    <a:gd name="T3" fmla="*/ 143 h 143"/>
                    <a:gd name="T4" fmla="*/ 5 w 91"/>
                    <a:gd name="T5" fmla="*/ 143 h 143"/>
                    <a:gd name="T6" fmla="*/ 17 w 91"/>
                    <a:gd name="T7" fmla="*/ 140 h 143"/>
                    <a:gd name="T8" fmla="*/ 33 w 91"/>
                    <a:gd name="T9" fmla="*/ 135 h 143"/>
                    <a:gd name="T10" fmla="*/ 43 w 91"/>
                    <a:gd name="T11" fmla="*/ 130 h 143"/>
                    <a:gd name="T12" fmla="*/ 52 w 91"/>
                    <a:gd name="T13" fmla="*/ 124 h 143"/>
                    <a:gd name="T14" fmla="*/ 52 w 91"/>
                    <a:gd name="T15" fmla="*/ 124 h 143"/>
                    <a:gd name="T16" fmla="*/ 62 w 91"/>
                    <a:gd name="T17" fmla="*/ 116 h 143"/>
                    <a:gd name="T18" fmla="*/ 70 w 91"/>
                    <a:gd name="T19" fmla="*/ 107 h 143"/>
                    <a:gd name="T20" fmla="*/ 77 w 91"/>
                    <a:gd name="T21" fmla="*/ 98 h 143"/>
                    <a:gd name="T22" fmla="*/ 82 w 91"/>
                    <a:gd name="T23" fmla="*/ 88 h 143"/>
                    <a:gd name="T24" fmla="*/ 90 w 91"/>
                    <a:gd name="T25" fmla="*/ 72 h 143"/>
                    <a:gd name="T26" fmla="*/ 91 w 91"/>
                    <a:gd name="T27" fmla="*/ 59 h 143"/>
                    <a:gd name="T28" fmla="*/ 91 w 91"/>
                    <a:gd name="T29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1" h="143">
                      <a:moveTo>
                        <a:pt x="0" y="143"/>
                      </a:moveTo>
                      <a:lnTo>
                        <a:pt x="0" y="143"/>
                      </a:lnTo>
                      <a:lnTo>
                        <a:pt x="5" y="143"/>
                      </a:lnTo>
                      <a:lnTo>
                        <a:pt x="17" y="140"/>
                      </a:lnTo>
                      <a:lnTo>
                        <a:pt x="33" y="135"/>
                      </a:lnTo>
                      <a:lnTo>
                        <a:pt x="43" y="130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62" y="116"/>
                      </a:lnTo>
                      <a:lnTo>
                        <a:pt x="70" y="107"/>
                      </a:lnTo>
                      <a:lnTo>
                        <a:pt x="77" y="98"/>
                      </a:lnTo>
                      <a:lnTo>
                        <a:pt x="82" y="88"/>
                      </a:lnTo>
                      <a:lnTo>
                        <a:pt x="90" y="72"/>
                      </a:lnTo>
                      <a:lnTo>
                        <a:pt x="91" y="59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1" name="Freeform 403">
                  <a:extLst>
                    <a:ext uri="{FF2B5EF4-FFF2-40B4-BE49-F238E27FC236}">
                      <a16:creationId xmlns:a16="http://schemas.microsoft.com/office/drawing/2014/main" id="{412E7797-A3C9-444A-BF4D-FEF3FB414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9138" y="4048126"/>
                  <a:ext cx="134938" cy="41275"/>
                </a:xfrm>
                <a:custGeom>
                  <a:avLst/>
                  <a:gdLst>
                    <a:gd name="T0" fmla="*/ 0 w 169"/>
                    <a:gd name="T1" fmla="*/ 13 h 52"/>
                    <a:gd name="T2" fmla="*/ 0 w 169"/>
                    <a:gd name="T3" fmla="*/ 13 h 52"/>
                    <a:gd name="T4" fmla="*/ 3 w 169"/>
                    <a:gd name="T5" fmla="*/ 18 h 52"/>
                    <a:gd name="T6" fmla="*/ 6 w 169"/>
                    <a:gd name="T7" fmla="*/ 25 h 52"/>
                    <a:gd name="T8" fmla="*/ 13 w 169"/>
                    <a:gd name="T9" fmla="*/ 30 h 52"/>
                    <a:gd name="T10" fmla="*/ 23 w 169"/>
                    <a:gd name="T11" fmla="*/ 38 h 52"/>
                    <a:gd name="T12" fmla="*/ 34 w 169"/>
                    <a:gd name="T13" fmla="*/ 44 h 52"/>
                    <a:gd name="T14" fmla="*/ 47 w 169"/>
                    <a:gd name="T15" fmla="*/ 49 h 52"/>
                    <a:gd name="T16" fmla="*/ 65 w 169"/>
                    <a:gd name="T17" fmla="*/ 52 h 52"/>
                    <a:gd name="T18" fmla="*/ 65 w 169"/>
                    <a:gd name="T19" fmla="*/ 52 h 52"/>
                    <a:gd name="T20" fmla="*/ 74 w 169"/>
                    <a:gd name="T21" fmla="*/ 52 h 52"/>
                    <a:gd name="T22" fmla="*/ 84 w 169"/>
                    <a:gd name="T23" fmla="*/ 52 h 52"/>
                    <a:gd name="T24" fmla="*/ 92 w 169"/>
                    <a:gd name="T25" fmla="*/ 51 h 52"/>
                    <a:gd name="T26" fmla="*/ 102 w 169"/>
                    <a:gd name="T27" fmla="*/ 47 h 52"/>
                    <a:gd name="T28" fmla="*/ 120 w 169"/>
                    <a:gd name="T29" fmla="*/ 39 h 52"/>
                    <a:gd name="T30" fmla="*/ 136 w 169"/>
                    <a:gd name="T31" fmla="*/ 28 h 52"/>
                    <a:gd name="T32" fmla="*/ 149 w 169"/>
                    <a:gd name="T33" fmla="*/ 18 h 52"/>
                    <a:gd name="T34" fmla="*/ 159 w 169"/>
                    <a:gd name="T35" fmla="*/ 10 h 52"/>
                    <a:gd name="T36" fmla="*/ 169 w 169"/>
                    <a:gd name="T3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9" h="52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3" y="18"/>
                      </a:lnTo>
                      <a:lnTo>
                        <a:pt x="6" y="25"/>
                      </a:lnTo>
                      <a:lnTo>
                        <a:pt x="13" y="30"/>
                      </a:lnTo>
                      <a:lnTo>
                        <a:pt x="23" y="38"/>
                      </a:lnTo>
                      <a:lnTo>
                        <a:pt x="34" y="44"/>
                      </a:lnTo>
                      <a:lnTo>
                        <a:pt x="47" y="49"/>
                      </a:lnTo>
                      <a:lnTo>
                        <a:pt x="65" y="52"/>
                      </a:lnTo>
                      <a:lnTo>
                        <a:pt x="65" y="52"/>
                      </a:lnTo>
                      <a:lnTo>
                        <a:pt x="74" y="52"/>
                      </a:lnTo>
                      <a:lnTo>
                        <a:pt x="84" y="52"/>
                      </a:lnTo>
                      <a:lnTo>
                        <a:pt x="92" y="51"/>
                      </a:lnTo>
                      <a:lnTo>
                        <a:pt x="102" y="47"/>
                      </a:lnTo>
                      <a:lnTo>
                        <a:pt x="120" y="39"/>
                      </a:lnTo>
                      <a:lnTo>
                        <a:pt x="136" y="28"/>
                      </a:lnTo>
                      <a:lnTo>
                        <a:pt x="149" y="18"/>
                      </a:lnTo>
                      <a:lnTo>
                        <a:pt x="159" y="10"/>
                      </a:lnTo>
                      <a:lnTo>
                        <a:pt x="16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2" name="Freeform 404">
                  <a:extLst>
                    <a:ext uri="{FF2B5EF4-FFF2-40B4-BE49-F238E27FC236}">
                      <a16:creationId xmlns:a16="http://schemas.microsoft.com/office/drawing/2014/main" id="{F243B498-B986-4099-AC04-7D2F5F776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0250" y="3938589"/>
                  <a:ext cx="119063" cy="65088"/>
                </a:xfrm>
                <a:custGeom>
                  <a:avLst/>
                  <a:gdLst>
                    <a:gd name="T0" fmla="*/ 0 w 149"/>
                    <a:gd name="T1" fmla="*/ 71 h 81"/>
                    <a:gd name="T2" fmla="*/ 0 w 149"/>
                    <a:gd name="T3" fmla="*/ 71 h 81"/>
                    <a:gd name="T4" fmla="*/ 6 w 149"/>
                    <a:gd name="T5" fmla="*/ 76 h 81"/>
                    <a:gd name="T6" fmla="*/ 13 w 149"/>
                    <a:gd name="T7" fmla="*/ 79 h 81"/>
                    <a:gd name="T8" fmla="*/ 24 w 149"/>
                    <a:gd name="T9" fmla="*/ 81 h 81"/>
                    <a:gd name="T10" fmla="*/ 36 w 149"/>
                    <a:gd name="T11" fmla="*/ 81 h 81"/>
                    <a:gd name="T12" fmla="*/ 52 w 149"/>
                    <a:gd name="T13" fmla="*/ 79 h 81"/>
                    <a:gd name="T14" fmla="*/ 60 w 149"/>
                    <a:gd name="T15" fmla="*/ 76 h 81"/>
                    <a:gd name="T16" fmla="*/ 70 w 149"/>
                    <a:gd name="T17" fmla="*/ 71 h 81"/>
                    <a:gd name="T18" fmla="*/ 79 w 149"/>
                    <a:gd name="T19" fmla="*/ 66 h 81"/>
                    <a:gd name="T20" fmla="*/ 91 w 149"/>
                    <a:gd name="T21" fmla="*/ 58 h 81"/>
                    <a:gd name="T22" fmla="*/ 91 w 149"/>
                    <a:gd name="T23" fmla="*/ 58 h 81"/>
                    <a:gd name="T24" fmla="*/ 110 w 149"/>
                    <a:gd name="T25" fmla="*/ 44 h 81"/>
                    <a:gd name="T26" fmla="*/ 125 w 149"/>
                    <a:gd name="T27" fmla="*/ 31 h 81"/>
                    <a:gd name="T28" fmla="*/ 135 w 149"/>
                    <a:gd name="T29" fmla="*/ 21 h 81"/>
                    <a:gd name="T30" fmla="*/ 141 w 149"/>
                    <a:gd name="T31" fmla="*/ 15 h 81"/>
                    <a:gd name="T32" fmla="*/ 148 w 149"/>
                    <a:gd name="T33" fmla="*/ 5 h 81"/>
                    <a:gd name="T34" fmla="*/ 149 w 149"/>
                    <a:gd name="T35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9" h="81">
                      <a:moveTo>
                        <a:pt x="0" y="71"/>
                      </a:moveTo>
                      <a:lnTo>
                        <a:pt x="0" y="71"/>
                      </a:lnTo>
                      <a:lnTo>
                        <a:pt x="6" y="76"/>
                      </a:lnTo>
                      <a:lnTo>
                        <a:pt x="13" y="79"/>
                      </a:lnTo>
                      <a:lnTo>
                        <a:pt x="24" y="81"/>
                      </a:lnTo>
                      <a:lnTo>
                        <a:pt x="36" y="81"/>
                      </a:lnTo>
                      <a:lnTo>
                        <a:pt x="52" y="79"/>
                      </a:lnTo>
                      <a:lnTo>
                        <a:pt x="60" y="76"/>
                      </a:lnTo>
                      <a:lnTo>
                        <a:pt x="70" y="71"/>
                      </a:lnTo>
                      <a:lnTo>
                        <a:pt x="79" y="66"/>
                      </a:lnTo>
                      <a:lnTo>
                        <a:pt x="91" y="58"/>
                      </a:lnTo>
                      <a:lnTo>
                        <a:pt x="91" y="58"/>
                      </a:lnTo>
                      <a:lnTo>
                        <a:pt x="110" y="44"/>
                      </a:lnTo>
                      <a:lnTo>
                        <a:pt x="125" y="31"/>
                      </a:lnTo>
                      <a:lnTo>
                        <a:pt x="135" y="21"/>
                      </a:lnTo>
                      <a:lnTo>
                        <a:pt x="141" y="15"/>
                      </a:lnTo>
                      <a:lnTo>
                        <a:pt x="148" y="5"/>
                      </a:lnTo>
                      <a:lnTo>
                        <a:pt x="14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3" name="Freeform 405">
                  <a:extLst>
                    <a:ext uri="{FF2B5EF4-FFF2-40B4-BE49-F238E27FC236}">
                      <a16:creationId xmlns:a16="http://schemas.microsoft.com/office/drawing/2014/main" id="{6348E361-F4A7-4734-91CD-9090C9803E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8675" y="3908426"/>
                  <a:ext cx="117475" cy="52388"/>
                </a:xfrm>
                <a:custGeom>
                  <a:avLst/>
                  <a:gdLst>
                    <a:gd name="T0" fmla="*/ 0 w 150"/>
                    <a:gd name="T1" fmla="*/ 0 h 67"/>
                    <a:gd name="T2" fmla="*/ 0 w 150"/>
                    <a:gd name="T3" fmla="*/ 0 h 67"/>
                    <a:gd name="T4" fmla="*/ 2 w 150"/>
                    <a:gd name="T5" fmla="*/ 6 h 67"/>
                    <a:gd name="T6" fmla="*/ 3 w 150"/>
                    <a:gd name="T7" fmla="*/ 15 h 67"/>
                    <a:gd name="T8" fmla="*/ 8 w 150"/>
                    <a:gd name="T9" fmla="*/ 24 h 67"/>
                    <a:gd name="T10" fmla="*/ 16 w 150"/>
                    <a:gd name="T11" fmla="*/ 34 h 67"/>
                    <a:gd name="T12" fmla="*/ 28 w 150"/>
                    <a:gd name="T13" fmla="*/ 44 h 67"/>
                    <a:gd name="T14" fmla="*/ 44 w 150"/>
                    <a:gd name="T15" fmla="*/ 52 h 67"/>
                    <a:gd name="T16" fmla="*/ 54 w 150"/>
                    <a:gd name="T17" fmla="*/ 55 h 67"/>
                    <a:gd name="T18" fmla="*/ 65 w 150"/>
                    <a:gd name="T19" fmla="*/ 58 h 67"/>
                    <a:gd name="T20" fmla="*/ 65 w 150"/>
                    <a:gd name="T21" fmla="*/ 58 h 67"/>
                    <a:gd name="T22" fmla="*/ 86 w 150"/>
                    <a:gd name="T23" fmla="*/ 62 h 67"/>
                    <a:gd name="T24" fmla="*/ 106 w 150"/>
                    <a:gd name="T25" fmla="*/ 65 h 67"/>
                    <a:gd name="T26" fmla="*/ 132 w 150"/>
                    <a:gd name="T27" fmla="*/ 67 h 67"/>
                    <a:gd name="T28" fmla="*/ 145 w 150"/>
                    <a:gd name="T29" fmla="*/ 65 h 67"/>
                    <a:gd name="T30" fmla="*/ 150 w 150"/>
                    <a:gd name="T31" fmla="*/ 6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0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3" y="15"/>
                      </a:lnTo>
                      <a:lnTo>
                        <a:pt x="8" y="24"/>
                      </a:lnTo>
                      <a:lnTo>
                        <a:pt x="16" y="34"/>
                      </a:lnTo>
                      <a:lnTo>
                        <a:pt x="28" y="44"/>
                      </a:lnTo>
                      <a:lnTo>
                        <a:pt x="44" y="52"/>
                      </a:lnTo>
                      <a:lnTo>
                        <a:pt x="54" y="55"/>
                      </a:lnTo>
                      <a:lnTo>
                        <a:pt x="65" y="58"/>
                      </a:lnTo>
                      <a:lnTo>
                        <a:pt x="65" y="58"/>
                      </a:lnTo>
                      <a:lnTo>
                        <a:pt x="86" y="62"/>
                      </a:lnTo>
                      <a:lnTo>
                        <a:pt x="106" y="65"/>
                      </a:lnTo>
                      <a:lnTo>
                        <a:pt x="132" y="67"/>
                      </a:lnTo>
                      <a:lnTo>
                        <a:pt x="145" y="65"/>
                      </a:lnTo>
                      <a:lnTo>
                        <a:pt x="150" y="6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4" name="Freeform 406">
                  <a:extLst>
                    <a:ext uri="{FF2B5EF4-FFF2-40B4-BE49-F238E27FC236}">
                      <a16:creationId xmlns:a16="http://schemas.microsoft.com/office/drawing/2014/main" id="{0ED3E554-B3CF-486B-A847-47A91BCFC9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9000" y="3975101"/>
                  <a:ext cx="104775" cy="146050"/>
                </a:xfrm>
                <a:custGeom>
                  <a:avLst/>
                  <a:gdLst>
                    <a:gd name="T0" fmla="*/ 27 w 131"/>
                    <a:gd name="T1" fmla="*/ 0 h 184"/>
                    <a:gd name="T2" fmla="*/ 27 w 131"/>
                    <a:gd name="T3" fmla="*/ 0 h 184"/>
                    <a:gd name="T4" fmla="*/ 22 w 131"/>
                    <a:gd name="T5" fmla="*/ 7 h 184"/>
                    <a:gd name="T6" fmla="*/ 16 w 131"/>
                    <a:gd name="T7" fmla="*/ 23 h 184"/>
                    <a:gd name="T8" fmla="*/ 8 w 131"/>
                    <a:gd name="T9" fmla="*/ 47 h 184"/>
                    <a:gd name="T10" fmla="*/ 1 w 131"/>
                    <a:gd name="T11" fmla="*/ 78 h 184"/>
                    <a:gd name="T12" fmla="*/ 1 w 131"/>
                    <a:gd name="T13" fmla="*/ 78 h 184"/>
                    <a:gd name="T14" fmla="*/ 0 w 131"/>
                    <a:gd name="T15" fmla="*/ 86 h 184"/>
                    <a:gd name="T16" fmla="*/ 0 w 131"/>
                    <a:gd name="T17" fmla="*/ 95 h 184"/>
                    <a:gd name="T18" fmla="*/ 3 w 131"/>
                    <a:gd name="T19" fmla="*/ 112 h 184"/>
                    <a:gd name="T20" fmla="*/ 9 w 131"/>
                    <a:gd name="T21" fmla="*/ 129 h 184"/>
                    <a:gd name="T22" fmla="*/ 19 w 131"/>
                    <a:gd name="T23" fmla="*/ 145 h 184"/>
                    <a:gd name="T24" fmla="*/ 30 w 131"/>
                    <a:gd name="T25" fmla="*/ 159 h 184"/>
                    <a:gd name="T26" fmla="*/ 43 w 131"/>
                    <a:gd name="T27" fmla="*/ 171 h 184"/>
                    <a:gd name="T28" fmla="*/ 58 w 131"/>
                    <a:gd name="T29" fmla="*/ 177 h 184"/>
                    <a:gd name="T30" fmla="*/ 64 w 131"/>
                    <a:gd name="T31" fmla="*/ 181 h 184"/>
                    <a:gd name="T32" fmla="*/ 73 w 131"/>
                    <a:gd name="T33" fmla="*/ 182 h 184"/>
                    <a:gd name="T34" fmla="*/ 73 w 131"/>
                    <a:gd name="T35" fmla="*/ 182 h 184"/>
                    <a:gd name="T36" fmla="*/ 99 w 131"/>
                    <a:gd name="T37" fmla="*/ 184 h 184"/>
                    <a:gd name="T38" fmla="*/ 116 w 131"/>
                    <a:gd name="T39" fmla="*/ 184 h 184"/>
                    <a:gd name="T40" fmla="*/ 131 w 131"/>
                    <a:gd name="T41" fmla="*/ 182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1" h="184">
                      <a:moveTo>
                        <a:pt x="27" y="0"/>
                      </a:moveTo>
                      <a:lnTo>
                        <a:pt x="27" y="0"/>
                      </a:lnTo>
                      <a:lnTo>
                        <a:pt x="22" y="7"/>
                      </a:lnTo>
                      <a:lnTo>
                        <a:pt x="16" y="23"/>
                      </a:lnTo>
                      <a:lnTo>
                        <a:pt x="8" y="47"/>
                      </a:lnTo>
                      <a:lnTo>
                        <a:pt x="1" y="78"/>
                      </a:lnTo>
                      <a:lnTo>
                        <a:pt x="1" y="78"/>
                      </a:lnTo>
                      <a:lnTo>
                        <a:pt x="0" y="86"/>
                      </a:lnTo>
                      <a:lnTo>
                        <a:pt x="0" y="95"/>
                      </a:lnTo>
                      <a:lnTo>
                        <a:pt x="3" y="112"/>
                      </a:lnTo>
                      <a:lnTo>
                        <a:pt x="9" y="129"/>
                      </a:lnTo>
                      <a:lnTo>
                        <a:pt x="19" y="145"/>
                      </a:lnTo>
                      <a:lnTo>
                        <a:pt x="30" y="159"/>
                      </a:lnTo>
                      <a:lnTo>
                        <a:pt x="43" y="171"/>
                      </a:lnTo>
                      <a:lnTo>
                        <a:pt x="58" y="177"/>
                      </a:lnTo>
                      <a:lnTo>
                        <a:pt x="64" y="181"/>
                      </a:lnTo>
                      <a:lnTo>
                        <a:pt x="73" y="182"/>
                      </a:lnTo>
                      <a:lnTo>
                        <a:pt x="73" y="182"/>
                      </a:lnTo>
                      <a:lnTo>
                        <a:pt x="99" y="184"/>
                      </a:lnTo>
                      <a:lnTo>
                        <a:pt x="116" y="184"/>
                      </a:lnTo>
                      <a:lnTo>
                        <a:pt x="131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5" name="Freeform 408">
                  <a:extLst>
                    <a:ext uri="{FF2B5EF4-FFF2-40B4-BE49-F238E27FC236}">
                      <a16:creationId xmlns:a16="http://schemas.microsoft.com/office/drawing/2014/main" id="{A73E5D7D-5710-4266-B791-FD51E55859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8038" y="3995738"/>
                  <a:ext cx="71438" cy="46038"/>
                </a:xfrm>
                <a:custGeom>
                  <a:avLst/>
                  <a:gdLst>
                    <a:gd name="T0" fmla="*/ 0 w 91"/>
                    <a:gd name="T1" fmla="*/ 0 h 59"/>
                    <a:gd name="T2" fmla="*/ 0 w 91"/>
                    <a:gd name="T3" fmla="*/ 0 h 59"/>
                    <a:gd name="T4" fmla="*/ 0 w 91"/>
                    <a:gd name="T5" fmla="*/ 2 h 59"/>
                    <a:gd name="T6" fmla="*/ 2 w 91"/>
                    <a:gd name="T7" fmla="*/ 8 h 59"/>
                    <a:gd name="T8" fmla="*/ 5 w 91"/>
                    <a:gd name="T9" fmla="*/ 13 h 59"/>
                    <a:gd name="T10" fmla="*/ 10 w 91"/>
                    <a:gd name="T11" fmla="*/ 20 h 59"/>
                    <a:gd name="T12" fmla="*/ 16 w 91"/>
                    <a:gd name="T13" fmla="*/ 26 h 59"/>
                    <a:gd name="T14" fmla="*/ 26 w 91"/>
                    <a:gd name="T15" fmla="*/ 33 h 59"/>
                    <a:gd name="T16" fmla="*/ 26 w 91"/>
                    <a:gd name="T17" fmla="*/ 33 h 59"/>
                    <a:gd name="T18" fmla="*/ 38 w 91"/>
                    <a:gd name="T19" fmla="*/ 39 h 59"/>
                    <a:gd name="T20" fmla="*/ 49 w 91"/>
                    <a:gd name="T21" fmla="*/ 46 h 59"/>
                    <a:gd name="T22" fmla="*/ 70 w 91"/>
                    <a:gd name="T23" fmla="*/ 52 h 59"/>
                    <a:gd name="T24" fmla="*/ 85 w 91"/>
                    <a:gd name="T25" fmla="*/ 57 h 59"/>
                    <a:gd name="T26" fmla="*/ 91 w 91"/>
                    <a:gd name="T2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1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" y="8"/>
                      </a:lnTo>
                      <a:lnTo>
                        <a:pt x="5" y="13"/>
                      </a:lnTo>
                      <a:lnTo>
                        <a:pt x="10" y="20"/>
                      </a:lnTo>
                      <a:lnTo>
                        <a:pt x="16" y="26"/>
                      </a:lnTo>
                      <a:lnTo>
                        <a:pt x="26" y="33"/>
                      </a:lnTo>
                      <a:lnTo>
                        <a:pt x="26" y="33"/>
                      </a:lnTo>
                      <a:lnTo>
                        <a:pt x="38" y="39"/>
                      </a:lnTo>
                      <a:lnTo>
                        <a:pt x="49" y="46"/>
                      </a:lnTo>
                      <a:lnTo>
                        <a:pt x="70" y="52"/>
                      </a:lnTo>
                      <a:lnTo>
                        <a:pt x="85" y="57"/>
                      </a:lnTo>
                      <a:lnTo>
                        <a:pt x="91" y="5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6" name="Freeform 409">
                  <a:extLst>
                    <a:ext uri="{FF2B5EF4-FFF2-40B4-BE49-F238E27FC236}">
                      <a16:creationId xmlns:a16="http://schemas.microsoft.com/office/drawing/2014/main" id="{233CACD6-420E-4294-8ABC-B3E64A06A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8975" y="4083051"/>
                  <a:ext cx="222250" cy="196850"/>
                </a:xfrm>
                <a:custGeom>
                  <a:avLst/>
                  <a:gdLst>
                    <a:gd name="T0" fmla="*/ 0 w 279"/>
                    <a:gd name="T1" fmla="*/ 247 h 247"/>
                    <a:gd name="T2" fmla="*/ 0 w 279"/>
                    <a:gd name="T3" fmla="*/ 247 h 247"/>
                    <a:gd name="T4" fmla="*/ 6 w 279"/>
                    <a:gd name="T5" fmla="*/ 245 h 247"/>
                    <a:gd name="T6" fmla="*/ 14 w 279"/>
                    <a:gd name="T7" fmla="*/ 240 h 247"/>
                    <a:gd name="T8" fmla="*/ 26 w 279"/>
                    <a:gd name="T9" fmla="*/ 234 h 247"/>
                    <a:gd name="T10" fmla="*/ 26 w 279"/>
                    <a:gd name="T11" fmla="*/ 234 h 247"/>
                    <a:gd name="T12" fmla="*/ 31 w 279"/>
                    <a:gd name="T13" fmla="*/ 229 h 247"/>
                    <a:gd name="T14" fmla="*/ 36 w 279"/>
                    <a:gd name="T15" fmla="*/ 222 h 247"/>
                    <a:gd name="T16" fmla="*/ 37 w 279"/>
                    <a:gd name="T17" fmla="*/ 214 h 247"/>
                    <a:gd name="T18" fmla="*/ 40 w 279"/>
                    <a:gd name="T19" fmla="*/ 206 h 247"/>
                    <a:gd name="T20" fmla="*/ 42 w 279"/>
                    <a:gd name="T21" fmla="*/ 183 h 247"/>
                    <a:gd name="T22" fmla="*/ 45 w 279"/>
                    <a:gd name="T23" fmla="*/ 156 h 247"/>
                    <a:gd name="T24" fmla="*/ 45 w 279"/>
                    <a:gd name="T25" fmla="*/ 156 h 247"/>
                    <a:gd name="T26" fmla="*/ 45 w 279"/>
                    <a:gd name="T27" fmla="*/ 141 h 247"/>
                    <a:gd name="T28" fmla="*/ 42 w 279"/>
                    <a:gd name="T29" fmla="*/ 128 h 247"/>
                    <a:gd name="T30" fmla="*/ 37 w 279"/>
                    <a:gd name="T31" fmla="*/ 117 h 247"/>
                    <a:gd name="T32" fmla="*/ 31 w 279"/>
                    <a:gd name="T33" fmla="*/ 109 h 247"/>
                    <a:gd name="T34" fmla="*/ 24 w 279"/>
                    <a:gd name="T35" fmla="*/ 100 h 247"/>
                    <a:gd name="T36" fmla="*/ 19 w 279"/>
                    <a:gd name="T37" fmla="*/ 96 h 247"/>
                    <a:gd name="T38" fmla="*/ 13 w 279"/>
                    <a:gd name="T39" fmla="*/ 91 h 247"/>
                    <a:gd name="T40" fmla="*/ 13 w 279"/>
                    <a:gd name="T41" fmla="*/ 91 h 247"/>
                    <a:gd name="T42" fmla="*/ 14 w 279"/>
                    <a:gd name="T43" fmla="*/ 94 h 247"/>
                    <a:gd name="T44" fmla="*/ 19 w 279"/>
                    <a:gd name="T45" fmla="*/ 96 h 247"/>
                    <a:gd name="T46" fmla="*/ 26 w 279"/>
                    <a:gd name="T47" fmla="*/ 97 h 247"/>
                    <a:gd name="T48" fmla="*/ 34 w 279"/>
                    <a:gd name="T49" fmla="*/ 97 h 247"/>
                    <a:gd name="T50" fmla="*/ 49 w 279"/>
                    <a:gd name="T51" fmla="*/ 96 h 247"/>
                    <a:gd name="T52" fmla="*/ 66 w 279"/>
                    <a:gd name="T53" fmla="*/ 89 h 247"/>
                    <a:gd name="T54" fmla="*/ 91 w 279"/>
                    <a:gd name="T55" fmla="*/ 78 h 247"/>
                    <a:gd name="T56" fmla="*/ 91 w 279"/>
                    <a:gd name="T57" fmla="*/ 78 h 247"/>
                    <a:gd name="T58" fmla="*/ 115 w 279"/>
                    <a:gd name="T59" fmla="*/ 65 h 247"/>
                    <a:gd name="T60" fmla="*/ 133 w 279"/>
                    <a:gd name="T61" fmla="*/ 50 h 247"/>
                    <a:gd name="T62" fmla="*/ 148 w 279"/>
                    <a:gd name="T63" fmla="*/ 37 h 247"/>
                    <a:gd name="T64" fmla="*/ 157 w 279"/>
                    <a:gd name="T65" fmla="*/ 26 h 247"/>
                    <a:gd name="T66" fmla="*/ 162 w 279"/>
                    <a:gd name="T67" fmla="*/ 14 h 247"/>
                    <a:gd name="T68" fmla="*/ 167 w 279"/>
                    <a:gd name="T69" fmla="*/ 6 h 247"/>
                    <a:gd name="T70" fmla="*/ 169 w 279"/>
                    <a:gd name="T71" fmla="*/ 0 h 247"/>
                    <a:gd name="T72" fmla="*/ 169 w 279"/>
                    <a:gd name="T73" fmla="*/ 0 h 247"/>
                    <a:gd name="T74" fmla="*/ 170 w 279"/>
                    <a:gd name="T75" fmla="*/ 11 h 247"/>
                    <a:gd name="T76" fmla="*/ 174 w 279"/>
                    <a:gd name="T77" fmla="*/ 24 h 247"/>
                    <a:gd name="T78" fmla="*/ 178 w 279"/>
                    <a:gd name="T79" fmla="*/ 39 h 247"/>
                    <a:gd name="T80" fmla="*/ 183 w 279"/>
                    <a:gd name="T81" fmla="*/ 53 h 247"/>
                    <a:gd name="T82" fmla="*/ 191 w 279"/>
                    <a:gd name="T83" fmla="*/ 68 h 247"/>
                    <a:gd name="T84" fmla="*/ 196 w 279"/>
                    <a:gd name="T85" fmla="*/ 73 h 247"/>
                    <a:gd name="T86" fmla="*/ 201 w 279"/>
                    <a:gd name="T87" fmla="*/ 78 h 247"/>
                    <a:gd name="T88" fmla="*/ 208 w 279"/>
                    <a:gd name="T89" fmla="*/ 83 h 247"/>
                    <a:gd name="T90" fmla="*/ 214 w 279"/>
                    <a:gd name="T91" fmla="*/ 84 h 247"/>
                    <a:gd name="T92" fmla="*/ 214 w 279"/>
                    <a:gd name="T93" fmla="*/ 84 h 247"/>
                    <a:gd name="T94" fmla="*/ 227 w 279"/>
                    <a:gd name="T95" fmla="*/ 86 h 247"/>
                    <a:gd name="T96" fmla="*/ 240 w 279"/>
                    <a:gd name="T97" fmla="*/ 87 h 247"/>
                    <a:gd name="T98" fmla="*/ 260 w 279"/>
                    <a:gd name="T99" fmla="*/ 87 h 247"/>
                    <a:gd name="T100" fmla="*/ 274 w 279"/>
                    <a:gd name="T101" fmla="*/ 86 h 247"/>
                    <a:gd name="T102" fmla="*/ 279 w 279"/>
                    <a:gd name="T103" fmla="*/ 84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79" h="247">
                      <a:moveTo>
                        <a:pt x="0" y="247"/>
                      </a:moveTo>
                      <a:lnTo>
                        <a:pt x="0" y="247"/>
                      </a:lnTo>
                      <a:lnTo>
                        <a:pt x="6" y="245"/>
                      </a:lnTo>
                      <a:lnTo>
                        <a:pt x="14" y="240"/>
                      </a:lnTo>
                      <a:lnTo>
                        <a:pt x="26" y="234"/>
                      </a:lnTo>
                      <a:lnTo>
                        <a:pt x="26" y="234"/>
                      </a:lnTo>
                      <a:lnTo>
                        <a:pt x="31" y="229"/>
                      </a:lnTo>
                      <a:lnTo>
                        <a:pt x="36" y="222"/>
                      </a:lnTo>
                      <a:lnTo>
                        <a:pt x="37" y="214"/>
                      </a:lnTo>
                      <a:lnTo>
                        <a:pt x="40" y="206"/>
                      </a:lnTo>
                      <a:lnTo>
                        <a:pt x="42" y="183"/>
                      </a:lnTo>
                      <a:lnTo>
                        <a:pt x="45" y="156"/>
                      </a:lnTo>
                      <a:lnTo>
                        <a:pt x="45" y="156"/>
                      </a:lnTo>
                      <a:lnTo>
                        <a:pt x="45" y="141"/>
                      </a:lnTo>
                      <a:lnTo>
                        <a:pt x="42" y="128"/>
                      </a:lnTo>
                      <a:lnTo>
                        <a:pt x="37" y="117"/>
                      </a:lnTo>
                      <a:lnTo>
                        <a:pt x="31" y="109"/>
                      </a:lnTo>
                      <a:lnTo>
                        <a:pt x="24" y="100"/>
                      </a:lnTo>
                      <a:lnTo>
                        <a:pt x="19" y="96"/>
                      </a:lnTo>
                      <a:lnTo>
                        <a:pt x="13" y="91"/>
                      </a:lnTo>
                      <a:lnTo>
                        <a:pt x="13" y="91"/>
                      </a:lnTo>
                      <a:lnTo>
                        <a:pt x="14" y="94"/>
                      </a:lnTo>
                      <a:lnTo>
                        <a:pt x="19" y="96"/>
                      </a:lnTo>
                      <a:lnTo>
                        <a:pt x="26" y="97"/>
                      </a:lnTo>
                      <a:lnTo>
                        <a:pt x="34" y="97"/>
                      </a:lnTo>
                      <a:lnTo>
                        <a:pt x="49" y="96"/>
                      </a:lnTo>
                      <a:lnTo>
                        <a:pt x="66" y="89"/>
                      </a:lnTo>
                      <a:lnTo>
                        <a:pt x="91" y="78"/>
                      </a:lnTo>
                      <a:lnTo>
                        <a:pt x="91" y="78"/>
                      </a:lnTo>
                      <a:lnTo>
                        <a:pt x="115" y="65"/>
                      </a:lnTo>
                      <a:lnTo>
                        <a:pt x="133" y="50"/>
                      </a:lnTo>
                      <a:lnTo>
                        <a:pt x="148" y="37"/>
                      </a:lnTo>
                      <a:lnTo>
                        <a:pt x="157" y="26"/>
                      </a:lnTo>
                      <a:lnTo>
                        <a:pt x="162" y="14"/>
                      </a:lnTo>
                      <a:lnTo>
                        <a:pt x="167" y="6"/>
                      </a:lnTo>
                      <a:lnTo>
                        <a:pt x="169" y="0"/>
                      </a:lnTo>
                      <a:lnTo>
                        <a:pt x="169" y="0"/>
                      </a:lnTo>
                      <a:lnTo>
                        <a:pt x="170" y="11"/>
                      </a:lnTo>
                      <a:lnTo>
                        <a:pt x="174" y="24"/>
                      </a:lnTo>
                      <a:lnTo>
                        <a:pt x="178" y="39"/>
                      </a:lnTo>
                      <a:lnTo>
                        <a:pt x="183" y="53"/>
                      </a:lnTo>
                      <a:lnTo>
                        <a:pt x="191" y="68"/>
                      </a:lnTo>
                      <a:lnTo>
                        <a:pt x="196" y="73"/>
                      </a:lnTo>
                      <a:lnTo>
                        <a:pt x="201" y="78"/>
                      </a:lnTo>
                      <a:lnTo>
                        <a:pt x="208" y="83"/>
                      </a:lnTo>
                      <a:lnTo>
                        <a:pt x="214" y="84"/>
                      </a:lnTo>
                      <a:lnTo>
                        <a:pt x="214" y="84"/>
                      </a:lnTo>
                      <a:lnTo>
                        <a:pt x="227" y="86"/>
                      </a:lnTo>
                      <a:lnTo>
                        <a:pt x="240" y="87"/>
                      </a:lnTo>
                      <a:lnTo>
                        <a:pt x="260" y="87"/>
                      </a:lnTo>
                      <a:lnTo>
                        <a:pt x="274" y="86"/>
                      </a:lnTo>
                      <a:lnTo>
                        <a:pt x="279" y="8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7" name="Freeform 410">
                  <a:extLst>
                    <a:ext uri="{FF2B5EF4-FFF2-40B4-BE49-F238E27FC236}">
                      <a16:creationId xmlns:a16="http://schemas.microsoft.com/office/drawing/2014/main" id="{F8017EFF-7520-4ACB-89EA-0030D06035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5988" y="4119563"/>
                  <a:ext cx="206375" cy="155575"/>
                </a:xfrm>
                <a:custGeom>
                  <a:avLst/>
                  <a:gdLst>
                    <a:gd name="T0" fmla="*/ 0 w 259"/>
                    <a:gd name="T1" fmla="*/ 0 h 195"/>
                    <a:gd name="T2" fmla="*/ 0 w 259"/>
                    <a:gd name="T3" fmla="*/ 0 h 195"/>
                    <a:gd name="T4" fmla="*/ 0 w 259"/>
                    <a:gd name="T5" fmla="*/ 10 h 195"/>
                    <a:gd name="T6" fmla="*/ 1 w 259"/>
                    <a:gd name="T7" fmla="*/ 21 h 195"/>
                    <a:gd name="T8" fmla="*/ 4 w 259"/>
                    <a:gd name="T9" fmla="*/ 33 h 195"/>
                    <a:gd name="T10" fmla="*/ 9 w 259"/>
                    <a:gd name="T11" fmla="*/ 46 h 195"/>
                    <a:gd name="T12" fmla="*/ 16 w 259"/>
                    <a:gd name="T13" fmla="*/ 57 h 195"/>
                    <a:gd name="T14" fmla="*/ 21 w 259"/>
                    <a:gd name="T15" fmla="*/ 62 h 195"/>
                    <a:gd name="T16" fmla="*/ 26 w 259"/>
                    <a:gd name="T17" fmla="*/ 67 h 195"/>
                    <a:gd name="T18" fmla="*/ 32 w 259"/>
                    <a:gd name="T19" fmla="*/ 70 h 195"/>
                    <a:gd name="T20" fmla="*/ 39 w 259"/>
                    <a:gd name="T21" fmla="*/ 72 h 195"/>
                    <a:gd name="T22" fmla="*/ 39 w 259"/>
                    <a:gd name="T23" fmla="*/ 72 h 195"/>
                    <a:gd name="T24" fmla="*/ 53 w 259"/>
                    <a:gd name="T25" fmla="*/ 73 h 195"/>
                    <a:gd name="T26" fmla="*/ 65 w 259"/>
                    <a:gd name="T27" fmla="*/ 73 h 195"/>
                    <a:gd name="T28" fmla="*/ 76 w 259"/>
                    <a:gd name="T29" fmla="*/ 73 h 195"/>
                    <a:gd name="T30" fmla="*/ 86 w 259"/>
                    <a:gd name="T31" fmla="*/ 72 h 195"/>
                    <a:gd name="T32" fmla="*/ 99 w 259"/>
                    <a:gd name="T33" fmla="*/ 67 h 195"/>
                    <a:gd name="T34" fmla="*/ 104 w 259"/>
                    <a:gd name="T35" fmla="*/ 65 h 195"/>
                    <a:gd name="T36" fmla="*/ 104 w 259"/>
                    <a:gd name="T37" fmla="*/ 65 h 195"/>
                    <a:gd name="T38" fmla="*/ 99 w 259"/>
                    <a:gd name="T39" fmla="*/ 72 h 195"/>
                    <a:gd name="T40" fmla="*/ 94 w 259"/>
                    <a:gd name="T41" fmla="*/ 80 h 195"/>
                    <a:gd name="T42" fmla="*/ 89 w 259"/>
                    <a:gd name="T43" fmla="*/ 90 h 195"/>
                    <a:gd name="T44" fmla="*/ 84 w 259"/>
                    <a:gd name="T45" fmla="*/ 102 h 195"/>
                    <a:gd name="T46" fmla="*/ 81 w 259"/>
                    <a:gd name="T47" fmla="*/ 115 h 195"/>
                    <a:gd name="T48" fmla="*/ 81 w 259"/>
                    <a:gd name="T49" fmla="*/ 128 h 195"/>
                    <a:gd name="T50" fmla="*/ 82 w 259"/>
                    <a:gd name="T51" fmla="*/ 137 h 195"/>
                    <a:gd name="T52" fmla="*/ 84 w 259"/>
                    <a:gd name="T53" fmla="*/ 143 h 195"/>
                    <a:gd name="T54" fmla="*/ 84 w 259"/>
                    <a:gd name="T55" fmla="*/ 143 h 195"/>
                    <a:gd name="T56" fmla="*/ 87 w 259"/>
                    <a:gd name="T57" fmla="*/ 150 h 195"/>
                    <a:gd name="T58" fmla="*/ 92 w 259"/>
                    <a:gd name="T59" fmla="*/ 156 h 195"/>
                    <a:gd name="T60" fmla="*/ 99 w 259"/>
                    <a:gd name="T61" fmla="*/ 163 h 195"/>
                    <a:gd name="T62" fmla="*/ 105 w 259"/>
                    <a:gd name="T63" fmla="*/ 167 h 195"/>
                    <a:gd name="T64" fmla="*/ 120 w 259"/>
                    <a:gd name="T65" fmla="*/ 177 h 195"/>
                    <a:gd name="T66" fmla="*/ 138 w 259"/>
                    <a:gd name="T67" fmla="*/ 184 h 195"/>
                    <a:gd name="T68" fmla="*/ 155 w 259"/>
                    <a:gd name="T69" fmla="*/ 190 h 195"/>
                    <a:gd name="T70" fmla="*/ 173 w 259"/>
                    <a:gd name="T71" fmla="*/ 193 h 195"/>
                    <a:gd name="T72" fmla="*/ 188 w 259"/>
                    <a:gd name="T73" fmla="*/ 195 h 195"/>
                    <a:gd name="T74" fmla="*/ 201 w 259"/>
                    <a:gd name="T75" fmla="*/ 195 h 195"/>
                    <a:gd name="T76" fmla="*/ 201 w 259"/>
                    <a:gd name="T77" fmla="*/ 195 h 195"/>
                    <a:gd name="T78" fmla="*/ 211 w 259"/>
                    <a:gd name="T79" fmla="*/ 193 h 195"/>
                    <a:gd name="T80" fmla="*/ 222 w 259"/>
                    <a:gd name="T81" fmla="*/ 189 h 195"/>
                    <a:gd name="T82" fmla="*/ 232 w 259"/>
                    <a:gd name="T83" fmla="*/ 184 h 195"/>
                    <a:gd name="T84" fmla="*/ 240 w 259"/>
                    <a:gd name="T85" fmla="*/ 177 h 195"/>
                    <a:gd name="T86" fmla="*/ 255 w 259"/>
                    <a:gd name="T87" fmla="*/ 167 h 195"/>
                    <a:gd name="T88" fmla="*/ 259 w 259"/>
                    <a:gd name="T89" fmla="*/ 163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59" h="19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1" y="21"/>
                      </a:lnTo>
                      <a:lnTo>
                        <a:pt x="4" y="33"/>
                      </a:lnTo>
                      <a:lnTo>
                        <a:pt x="9" y="46"/>
                      </a:lnTo>
                      <a:lnTo>
                        <a:pt x="16" y="57"/>
                      </a:lnTo>
                      <a:lnTo>
                        <a:pt x="21" y="62"/>
                      </a:lnTo>
                      <a:lnTo>
                        <a:pt x="26" y="67"/>
                      </a:lnTo>
                      <a:lnTo>
                        <a:pt x="32" y="70"/>
                      </a:lnTo>
                      <a:lnTo>
                        <a:pt x="39" y="72"/>
                      </a:lnTo>
                      <a:lnTo>
                        <a:pt x="39" y="72"/>
                      </a:lnTo>
                      <a:lnTo>
                        <a:pt x="53" y="73"/>
                      </a:lnTo>
                      <a:lnTo>
                        <a:pt x="65" y="73"/>
                      </a:lnTo>
                      <a:lnTo>
                        <a:pt x="76" y="73"/>
                      </a:lnTo>
                      <a:lnTo>
                        <a:pt x="86" y="72"/>
                      </a:lnTo>
                      <a:lnTo>
                        <a:pt x="99" y="67"/>
                      </a:lnTo>
                      <a:lnTo>
                        <a:pt x="104" y="65"/>
                      </a:lnTo>
                      <a:lnTo>
                        <a:pt x="104" y="65"/>
                      </a:lnTo>
                      <a:lnTo>
                        <a:pt x="99" y="72"/>
                      </a:lnTo>
                      <a:lnTo>
                        <a:pt x="94" y="80"/>
                      </a:lnTo>
                      <a:lnTo>
                        <a:pt x="89" y="90"/>
                      </a:lnTo>
                      <a:lnTo>
                        <a:pt x="84" y="102"/>
                      </a:lnTo>
                      <a:lnTo>
                        <a:pt x="81" y="115"/>
                      </a:lnTo>
                      <a:lnTo>
                        <a:pt x="81" y="128"/>
                      </a:lnTo>
                      <a:lnTo>
                        <a:pt x="82" y="137"/>
                      </a:lnTo>
                      <a:lnTo>
                        <a:pt x="84" y="143"/>
                      </a:lnTo>
                      <a:lnTo>
                        <a:pt x="84" y="143"/>
                      </a:lnTo>
                      <a:lnTo>
                        <a:pt x="87" y="150"/>
                      </a:lnTo>
                      <a:lnTo>
                        <a:pt x="92" y="156"/>
                      </a:lnTo>
                      <a:lnTo>
                        <a:pt x="99" y="163"/>
                      </a:lnTo>
                      <a:lnTo>
                        <a:pt x="105" y="167"/>
                      </a:lnTo>
                      <a:lnTo>
                        <a:pt x="120" y="177"/>
                      </a:lnTo>
                      <a:lnTo>
                        <a:pt x="138" y="184"/>
                      </a:lnTo>
                      <a:lnTo>
                        <a:pt x="155" y="190"/>
                      </a:lnTo>
                      <a:lnTo>
                        <a:pt x="173" y="193"/>
                      </a:lnTo>
                      <a:lnTo>
                        <a:pt x="188" y="195"/>
                      </a:lnTo>
                      <a:lnTo>
                        <a:pt x="201" y="195"/>
                      </a:lnTo>
                      <a:lnTo>
                        <a:pt x="201" y="195"/>
                      </a:lnTo>
                      <a:lnTo>
                        <a:pt x="211" y="193"/>
                      </a:lnTo>
                      <a:lnTo>
                        <a:pt x="222" y="189"/>
                      </a:lnTo>
                      <a:lnTo>
                        <a:pt x="232" y="184"/>
                      </a:lnTo>
                      <a:lnTo>
                        <a:pt x="240" y="177"/>
                      </a:lnTo>
                      <a:lnTo>
                        <a:pt x="255" y="167"/>
                      </a:lnTo>
                      <a:lnTo>
                        <a:pt x="259" y="16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8" name="Freeform 411">
                  <a:extLst>
                    <a:ext uri="{FF2B5EF4-FFF2-40B4-BE49-F238E27FC236}">
                      <a16:creationId xmlns:a16="http://schemas.microsoft.com/office/drawing/2014/main" id="{FEB5E7AE-50C5-4F04-B4D4-979F36676F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4254501"/>
                  <a:ext cx="144463" cy="77788"/>
                </a:xfrm>
                <a:custGeom>
                  <a:avLst/>
                  <a:gdLst>
                    <a:gd name="T0" fmla="*/ 0 w 182"/>
                    <a:gd name="T1" fmla="*/ 52 h 99"/>
                    <a:gd name="T2" fmla="*/ 0 w 182"/>
                    <a:gd name="T3" fmla="*/ 52 h 99"/>
                    <a:gd name="T4" fmla="*/ 10 w 182"/>
                    <a:gd name="T5" fmla="*/ 60 h 99"/>
                    <a:gd name="T6" fmla="*/ 23 w 182"/>
                    <a:gd name="T7" fmla="*/ 68 h 99"/>
                    <a:gd name="T8" fmla="*/ 37 w 182"/>
                    <a:gd name="T9" fmla="*/ 78 h 99"/>
                    <a:gd name="T10" fmla="*/ 57 w 182"/>
                    <a:gd name="T11" fmla="*/ 86 h 99"/>
                    <a:gd name="T12" fmla="*/ 78 w 182"/>
                    <a:gd name="T13" fmla="*/ 94 h 99"/>
                    <a:gd name="T14" fmla="*/ 89 w 182"/>
                    <a:gd name="T15" fmla="*/ 96 h 99"/>
                    <a:gd name="T16" fmla="*/ 101 w 182"/>
                    <a:gd name="T17" fmla="*/ 97 h 99"/>
                    <a:gd name="T18" fmla="*/ 112 w 182"/>
                    <a:gd name="T19" fmla="*/ 99 h 99"/>
                    <a:gd name="T20" fmla="*/ 123 w 182"/>
                    <a:gd name="T21" fmla="*/ 97 h 99"/>
                    <a:gd name="T22" fmla="*/ 123 w 182"/>
                    <a:gd name="T23" fmla="*/ 97 h 99"/>
                    <a:gd name="T24" fmla="*/ 135 w 182"/>
                    <a:gd name="T25" fmla="*/ 96 h 99"/>
                    <a:gd name="T26" fmla="*/ 144 w 182"/>
                    <a:gd name="T27" fmla="*/ 91 h 99"/>
                    <a:gd name="T28" fmla="*/ 153 w 182"/>
                    <a:gd name="T29" fmla="*/ 86 h 99"/>
                    <a:gd name="T30" fmla="*/ 159 w 182"/>
                    <a:gd name="T31" fmla="*/ 80 h 99"/>
                    <a:gd name="T32" fmla="*/ 166 w 182"/>
                    <a:gd name="T33" fmla="*/ 72 h 99"/>
                    <a:gd name="T34" fmla="*/ 170 w 182"/>
                    <a:gd name="T35" fmla="*/ 63 h 99"/>
                    <a:gd name="T36" fmla="*/ 177 w 182"/>
                    <a:gd name="T37" fmla="*/ 46 h 99"/>
                    <a:gd name="T38" fmla="*/ 180 w 182"/>
                    <a:gd name="T39" fmla="*/ 29 h 99"/>
                    <a:gd name="T40" fmla="*/ 182 w 182"/>
                    <a:gd name="T41" fmla="*/ 15 h 99"/>
                    <a:gd name="T42" fmla="*/ 182 w 182"/>
                    <a:gd name="T43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82" h="99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0" y="60"/>
                      </a:lnTo>
                      <a:lnTo>
                        <a:pt x="23" y="68"/>
                      </a:lnTo>
                      <a:lnTo>
                        <a:pt x="37" y="78"/>
                      </a:lnTo>
                      <a:lnTo>
                        <a:pt x="57" y="86"/>
                      </a:lnTo>
                      <a:lnTo>
                        <a:pt x="78" y="94"/>
                      </a:lnTo>
                      <a:lnTo>
                        <a:pt x="89" y="96"/>
                      </a:lnTo>
                      <a:lnTo>
                        <a:pt x="101" y="97"/>
                      </a:lnTo>
                      <a:lnTo>
                        <a:pt x="112" y="99"/>
                      </a:lnTo>
                      <a:lnTo>
                        <a:pt x="123" y="97"/>
                      </a:lnTo>
                      <a:lnTo>
                        <a:pt x="123" y="97"/>
                      </a:lnTo>
                      <a:lnTo>
                        <a:pt x="135" y="96"/>
                      </a:lnTo>
                      <a:lnTo>
                        <a:pt x="144" y="91"/>
                      </a:lnTo>
                      <a:lnTo>
                        <a:pt x="153" y="86"/>
                      </a:lnTo>
                      <a:lnTo>
                        <a:pt x="159" y="80"/>
                      </a:lnTo>
                      <a:lnTo>
                        <a:pt x="166" y="72"/>
                      </a:lnTo>
                      <a:lnTo>
                        <a:pt x="170" y="63"/>
                      </a:lnTo>
                      <a:lnTo>
                        <a:pt x="177" y="46"/>
                      </a:lnTo>
                      <a:lnTo>
                        <a:pt x="180" y="29"/>
                      </a:lnTo>
                      <a:lnTo>
                        <a:pt x="182" y="15"/>
                      </a:lnTo>
                      <a:lnTo>
                        <a:pt x="18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9" name="Freeform 412">
                  <a:extLst>
                    <a:ext uri="{FF2B5EF4-FFF2-40B4-BE49-F238E27FC236}">
                      <a16:creationId xmlns:a16="http://schemas.microsoft.com/office/drawing/2014/main" id="{CD610474-F785-4BA6-A51F-181946D6B6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5075" y="4305301"/>
                  <a:ext cx="160338" cy="50800"/>
                </a:xfrm>
                <a:custGeom>
                  <a:avLst/>
                  <a:gdLst>
                    <a:gd name="T0" fmla="*/ 0 w 202"/>
                    <a:gd name="T1" fmla="*/ 32 h 65"/>
                    <a:gd name="T2" fmla="*/ 0 w 202"/>
                    <a:gd name="T3" fmla="*/ 32 h 65"/>
                    <a:gd name="T4" fmla="*/ 5 w 202"/>
                    <a:gd name="T5" fmla="*/ 37 h 65"/>
                    <a:gd name="T6" fmla="*/ 12 w 202"/>
                    <a:gd name="T7" fmla="*/ 44 h 65"/>
                    <a:gd name="T8" fmla="*/ 21 w 202"/>
                    <a:gd name="T9" fmla="*/ 49 h 65"/>
                    <a:gd name="T10" fmla="*/ 36 w 202"/>
                    <a:gd name="T11" fmla="*/ 55 h 65"/>
                    <a:gd name="T12" fmla="*/ 55 w 202"/>
                    <a:gd name="T13" fmla="*/ 60 h 65"/>
                    <a:gd name="T14" fmla="*/ 80 w 202"/>
                    <a:gd name="T15" fmla="*/ 63 h 65"/>
                    <a:gd name="T16" fmla="*/ 111 w 202"/>
                    <a:gd name="T17" fmla="*/ 65 h 65"/>
                    <a:gd name="T18" fmla="*/ 111 w 202"/>
                    <a:gd name="T19" fmla="*/ 65 h 65"/>
                    <a:gd name="T20" fmla="*/ 127 w 202"/>
                    <a:gd name="T21" fmla="*/ 63 h 65"/>
                    <a:gd name="T22" fmla="*/ 140 w 202"/>
                    <a:gd name="T23" fmla="*/ 62 h 65"/>
                    <a:gd name="T24" fmla="*/ 153 w 202"/>
                    <a:gd name="T25" fmla="*/ 58 h 65"/>
                    <a:gd name="T26" fmla="*/ 163 w 202"/>
                    <a:gd name="T27" fmla="*/ 54 h 65"/>
                    <a:gd name="T28" fmla="*/ 172 w 202"/>
                    <a:gd name="T29" fmla="*/ 49 h 65"/>
                    <a:gd name="T30" fmla="*/ 179 w 202"/>
                    <a:gd name="T31" fmla="*/ 44 h 65"/>
                    <a:gd name="T32" fmla="*/ 185 w 202"/>
                    <a:gd name="T33" fmla="*/ 37 h 65"/>
                    <a:gd name="T34" fmla="*/ 190 w 202"/>
                    <a:gd name="T35" fmla="*/ 32 h 65"/>
                    <a:gd name="T36" fmla="*/ 197 w 202"/>
                    <a:gd name="T37" fmla="*/ 19 h 65"/>
                    <a:gd name="T38" fmla="*/ 200 w 202"/>
                    <a:gd name="T39" fmla="*/ 10 h 65"/>
                    <a:gd name="T40" fmla="*/ 202 w 202"/>
                    <a:gd name="T41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2" h="65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5" y="37"/>
                      </a:lnTo>
                      <a:lnTo>
                        <a:pt x="12" y="44"/>
                      </a:lnTo>
                      <a:lnTo>
                        <a:pt x="21" y="49"/>
                      </a:lnTo>
                      <a:lnTo>
                        <a:pt x="36" y="55"/>
                      </a:lnTo>
                      <a:lnTo>
                        <a:pt x="55" y="60"/>
                      </a:lnTo>
                      <a:lnTo>
                        <a:pt x="80" y="63"/>
                      </a:lnTo>
                      <a:lnTo>
                        <a:pt x="111" y="65"/>
                      </a:lnTo>
                      <a:lnTo>
                        <a:pt x="111" y="65"/>
                      </a:lnTo>
                      <a:lnTo>
                        <a:pt x="127" y="63"/>
                      </a:lnTo>
                      <a:lnTo>
                        <a:pt x="140" y="62"/>
                      </a:lnTo>
                      <a:lnTo>
                        <a:pt x="153" y="58"/>
                      </a:lnTo>
                      <a:lnTo>
                        <a:pt x="163" y="54"/>
                      </a:lnTo>
                      <a:lnTo>
                        <a:pt x="172" y="49"/>
                      </a:lnTo>
                      <a:lnTo>
                        <a:pt x="179" y="44"/>
                      </a:lnTo>
                      <a:lnTo>
                        <a:pt x="185" y="37"/>
                      </a:lnTo>
                      <a:lnTo>
                        <a:pt x="190" y="32"/>
                      </a:lnTo>
                      <a:lnTo>
                        <a:pt x="197" y="19"/>
                      </a:lnTo>
                      <a:lnTo>
                        <a:pt x="200" y="10"/>
                      </a:lnTo>
                      <a:lnTo>
                        <a:pt x="20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0" name="Freeform 413">
                  <a:extLst>
                    <a:ext uri="{FF2B5EF4-FFF2-40B4-BE49-F238E27FC236}">
                      <a16:creationId xmlns:a16="http://schemas.microsoft.com/office/drawing/2014/main" id="{ADA1BE12-D26B-4642-A332-A3FA7514EC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300" y="4346576"/>
                  <a:ext cx="160338" cy="50800"/>
                </a:xfrm>
                <a:custGeom>
                  <a:avLst/>
                  <a:gdLst>
                    <a:gd name="T0" fmla="*/ 0 w 201"/>
                    <a:gd name="T1" fmla="*/ 26 h 65"/>
                    <a:gd name="T2" fmla="*/ 0 w 201"/>
                    <a:gd name="T3" fmla="*/ 26 h 65"/>
                    <a:gd name="T4" fmla="*/ 1 w 201"/>
                    <a:gd name="T5" fmla="*/ 28 h 65"/>
                    <a:gd name="T6" fmla="*/ 9 w 201"/>
                    <a:gd name="T7" fmla="*/ 34 h 65"/>
                    <a:gd name="T8" fmla="*/ 24 w 201"/>
                    <a:gd name="T9" fmla="*/ 42 h 65"/>
                    <a:gd name="T10" fmla="*/ 40 w 201"/>
                    <a:gd name="T11" fmla="*/ 52 h 65"/>
                    <a:gd name="T12" fmla="*/ 61 w 201"/>
                    <a:gd name="T13" fmla="*/ 58 h 65"/>
                    <a:gd name="T14" fmla="*/ 73 w 201"/>
                    <a:gd name="T15" fmla="*/ 62 h 65"/>
                    <a:gd name="T16" fmla="*/ 84 w 201"/>
                    <a:gd name="T17" fmla="*/ 63 h 65"/>
                    <a:gd name="T18" fmla="*/ 95 w 201"/>
                    <a:gd name="T19" fmla="*/ 65 h 65"/>
                    <a:gd name="T20" fmla="*/ 107 w 201"/>
                    <a:gd name="T21" fmla="*/ 65 h 65"/>
                    <a:gd name="T22" fmla="*/ 118 w 201"/>
                    <a:gd name="T23" fmla="*/ 62 h 65"/>
                    <a:gd name="T24" fmla="*/ 130 w 201"/>
                    <a:gd name="T25" fmla="*/ 58 h 65"/>
                    <a:gd name="T26" fmla="*/ 130 w 201"/>
                    <a:gd name="T27" fmla="*/ 58 h 65"/>
                    <a:gd name="T28" fmla="*/ 149 w 201"/>
                    <a:gd name="T29" fmla="*/ 49 h 65"/>
                    <a:gd name="T30" fmla="*/ 165 w 201"/>
                    <a:gd name="T31" fmla="*/ 39 h 65"/>
                    <a:gd name="T32" fmla="*/ 178 w 201"/>
                    <a:gd name="T33" fmla="*/ 29 h 65"/>
                    <a:gd name="T34" fmla="*/ 188 w 201"/>
                    <a:gd name="T35" fmla="*/ 19 h 65"/>
                    <a:gd name="T36" fmla="*/ 194 w 201"/>
                    <a:gd name="T37" fmla="*/ 11 h 65"/>
                    <a:gd name="T38" fmla="*/ 198 w 201"/>
                    <a:gd name="T39" fmla="*/ 5 h 65"/>
                    <a:gd name="T40" fmla="*/ 201 w 201"/>
                    <a:gd name="T41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1" h="65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" y="28"/>
                      </a:lnTo>
                      <a:lnTo>
                        <a:pt x="9" y="34"/>
                      </a:lnTo>
                      <a:lnTo>
                        <a:pt x="24" y="42"/>
                      </a:lnTo>
                      <a:lnTo>
                        <a:pt x="40" y="52"/>
                      </a:lnTo>
                      <a:lnTo>
                        <a:pt x="61" y="58"/>
                      </a:lnTo>
                      <a:lnTo>
                        <a:pt x="73" y="62"/>
                      </a:lnTo>
                      <a:lnTo>
                        <a:pt x="84" y="63"/>
                      </a:lnTo>
                      <a:lnTo>
                        <a:pt x="95" y="65"/>
                      </a:lnTo>
                      <a:lnTo>
                        <a:pt x="107" y="65"/>
                      </a:lnTo>
                      <a:lnTo>
                        <a:pt x="118" y="62"/>
                      </a:lnTo>
                      <a:lnTo>
                        <a:pt x="130" y="58"/>
                      </a:lnTo>
                      <a:lnTo>
                        <a:pt x="130" y="58"/>
                      </a:lnTo>
                      <a:lnTo>
                        <a:pt x="149" y="49"/>
                      </a:lnTo>
                      <a:lnTo>
                        <a:pt x="165" y="39"/>
                      </a:lnTo>
                      <a:lnTo>
                        <a:pt x="178" y="29"/>
                      </a:lnTo>
                      <a:lnTo>
                        <a:pt x="188" y="19"/>
                      </a:lnTo>
                      <a:lnTo>
                        <a:pt x="194" y="11"/>
                      </a:lnTo>
                      <a:lnTo>
                        <a:pt x="198" y="5"/>
                      </a:lnTo>
                      <a:lnTo>
                        <a:pt x="20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1" name="Freeform 414">
                  <a:extLst>
                    <a:ext uri="{FF2B5EF4-FFF2-40B4-BE49-F238E27FC236}">
                      <a16:creationId xmlns:a16="http://schemas.microsoft.com/office/drawing/2014/main" id="{304CCB15-469B-47F5-A1EF-F70C156C7D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6688" y="4392613"/>
                  <a:ext cx="80963" cy="128588"/>
                </a:xfrm>
                <a:custGeom>
                  <a:avLst/>
                  <a:gdLst>
                    <a:gd name="T0" fmla="*/ 97 w 102"/>
                    <a:gd name="T1" fmla="*/ 0 h 163"/>
                    <a:gd name="T2" fmla="*/ 97 w 102"/>
                    <a:gd name="T3" fmla="*/ 0 h 163"/>
                    <a:gd name="T4" fmla="*/ 99 w 102"/>
                    <a:gd name="T5" fmla="*/ 5 h 163"/>
                    <a:gd name="T6" fmla="*/ 100 w 102"/>
                    <a:gd name="T7" fmla="*/ 12 h 163"/>
                    <a:gd name="T8" fmla="*/ 102 w 102"/>
                    <a:gd name="T9" fmla="*/ 22 h 163"/>
                    <a:gd name="T10" fmla="*/ 100 w 102"/>
                    <a:gd name="T11" fmla="*/ 35 h 163"/>
                    <a:gd name="T12" fmla="*/ 99 w 102"/>
                    <a:gd name="T13" fmla="*/ 49 h 163"/>
                    <a:gd name="T14" fmla="*/ 94 w 102"/>
                    <a:gd name="T15" fmla="*/ 65 h 163"/>
                    <a:gd name="T16" fmla="*/ 84 w 102"/>
                    <a:gd name="T17" fmla="*/ 85 h 163"/>
                    <a:gd name="T18" fmla="*/ 84 w 102"/>
                    <a:gd name="T19" fmla="*/ 85 h 163"/>
                    <a:gd name="T20" fmla="*/ 73 w 102"/>
                    <a:gd name="T21" fmla="*/ 104 h 163"/>
                    <a:gd name="T22" fmla="*/ 60 w 102"/>
                    <a:gd name="T23" fmla="*/ 121 h 163"/>
                    <a:gd name="T24" fmla="*/ 45 w 102"/>
                    <a:gd name="T25" fmla="*/ 134 h 163"/>
                    <a:gd name="T26" fmla="*/ 32 w 102"/>
                    <a:gd name="T27" fmla="*/ 145 h 163"/>
                    <a:gd name="T28" fmla="*/ 21 w 102"/>
                    <a:gd name="T29" fmla="*/ 153 h 163"/>
                    <a:gd name="T30" fmla="*/ 9 w 102"/>
                    <a:gd name="T31" fmla="*/ 158 h 163"/>
                    <a:gd name="T32" fmla="*/ 0 w 102"/>
                    <a:gd name="T33" fmla="*/ 163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2" h="163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9" y="5"/>
                      </a:lnTo>
                      <a:lnTo>
                        <a:pt x="100" y="12"/>
                      </a:lnTo>
                      <a:lnTo>
                        <a:pt x="102" y="22"/>
                      </a:lnTo>
                      <a:lnTo>
                        <a:pt x="100" y="35"/>
                      </a:lnTo>
                      <a:lnTo>
                        <a:pt x="99" y="49"/>
                      </a:lnTo>
                      <a:lnTo>
                        <a:pt x="94" y="65"/>
                      </a:lnTo>
                      <a:lnTo>
                        <a:pt x="84" y="85"/>
                      </a:lnTo>
                      <a:lnTo>
                        <a:pt x="84" y="85"/>
                      </a:lnTo>
                      <a:lnTo>
                        <a:pt x="73" y="104"/>
                      </a:lnTo>
                      <a:lnTo>
                        <a:pt x="60" y="121"/>
                      </a:lnTo>
                      <a:lnTo>
                        <a:pt x="45" y="134"/>
                      </a:lnTo>
                      <a:lnTo>
                        <a:pt x="32" y="145"/>
                      </a:lnTo>
                      <a:lnTo>
                        <a:pt x="21" y="153"/>
                      </a:lnTo>
                      <a:lnTo>
                        <a:pt x="9" y="158"/>
                      </a:lnTo>
                      <a:lnTo>
                        <a:pt x="0" y="16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2" name="Freeform 415">
                  <a:extLst>
                    <a:ext uri="{FF2B5EF4-FFF2-40B4-BE49-F238E27FC236}">
                      <a16:creationId xmlns:a16="http://schemas.microsoft.com/office/drawing/2014/main" id="{C482ADA9-40D5-4AAE-9120-60CE4E4266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500" y="4459288"/>
                  <a:ext cx="101600" cy="88900"/>
                </a:xfrm>
                <a:custGeom>
                  <a:avLst/>
                  <a:gdLst>
                    <a:gd name="T0" fmla="*/ 0 w 128"/>
                    <a:gd name="T1" fmla="*/ 0 h 110"/>
                    <a:gd name="T2" fmla="*/ 0 w 128"/>
                    <a:gd name="T3" fmla="*/ 0 h 110"/>
                    <a:gd name="T4" fmla="*/ 14 w 128"/>
                    <a:gd name="T5" fmla="*/ 0 h 110"/>
                    <a:gd name="T6" fmla="*/ 31 w 128"/>
                    <a:gd name="T7" fmla="*/ 0 h 110"/>
                    <a:gd name="T8" fmla="*/ 48 w 128"/>
                    <a:gd name="T9" fmla="*/ 1 h 110"/>
                    <a:gd name="T10" fmla="*/ 70 w 128"/>
                    <a:gd name="T11" fmla="*/ 6 h 110"/>
                    <a:gd name="T12" fmla="*/ 87 w 128"/>
                    <a:gd name="T13" fmla="*/ 11 h 110"/>
                    <a:gd name="T14" fmla="*/ 97 w 128"/>
                    <a:gd name="T15" fmla="*/ 16 h 110"/>
                    <a:gd name="T16" fmla="*/ 105 w 128"/>
                    <a:gd name="T17" fmla="*/ 21 h 110"/>
                    <a:gd name="T18" fmla="*/ 112 w 128"/>
                    <a:gd name="T19" fmla="*/ 26 h 110"/>
                    <a:gd name="T20" fmla="*/ 117 w 128"/>
                    <a:gd name="T21" fmla="*/ 32 h 110"/>
                    <a:gd name="T22" fmla="*/ 117 w 128"/>
                    <a:gd name="T23" fmla="*/ 32 h 110"/>
                    <a:gd name="T24" fmla="*/ 123 w 128"/>
                    <a:gd name="T25" fmla="*/ 47 h 110"/>
                    <a:gd name="T26" fmla="*/ 128 w 128"/>
                    <a:gd name="T27" fmla="*/ 60 h 110"/>
                    <a:gd name="T28" fmla="*/ 128 w 128"/>
                    <a:gd name="T29" fmla="*/ 73 h 110"/>
                    <a:gd name="T30" fmla="*/ 128 w 128"/>
                    <a:gd name="T31" fmla="*/ 86 h 110"/>
                    <a:gd name="T32" fmla="*/ 125 w 128"/>
                    <a:gd name="T33" fmla="*/ 96 h 110"/>
                    <a:gd name="T34" fmla="*/ 121 w 128"/>
                    <a:gd name="T35" fmla="*/ 104 h 110"/>
                    <a:gd name="T36" fmla="*/ 118 w 128"/>
                    <a:gd name="T37" fmla="*/ 109 h 110"/>
                    <a:gd name="T38" fmla="*/ 117 w 128"/>
                    <a:gd name="T39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8" h="1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31" y="0"/>
                      </a:lnTo>
                      <a:lnTo>
                        <a:pt x="48" y="1"/>
                      </a:lnTo>
                      <a:lnTo>
                        <a:pt x="70" y="6"/>
                      </a:lnTo>
                      <a:lnTo>
                        <a:pt x="87" y="11"/>
                      </a:lnTo>
                      <a:lnTo>
                        <a:pt x="97" y="16"/>
                      </a:lnTo>
                      <a:lnTo>
                        <a:pt x="105" y="21"/>
                      </a:lnTo>
                      <a:lnTo>
                        <a:pt x="112" y="26"/>
                      </a:lnTo>
                      <a:lnTo>
                        <a:pt x="117" y="32"/>
                      </a:lnTo>
                      <a:lnTo>
                        <a:pt x="117" y="32"/>
                      </a:lnTo>
                      <a:lnTo>
                        <a:pt x="123" y="47"/>
                      </a:lnTo>
                      <a:lnTo>
                        <a:pt x="128" y="60"/>
                      </a:lnTo>
                      <a:lnTo>
                        <a:pt x="128" y="73"/>
                      </a:lnTo>
                      <a:lnTo>
                        <a:pt x="128" y="86"/>
                      </a:lnTo>
                      <a:lnTo>
                        <a:pt x="125" y="96"/>
                      </a:lnTo>
                      <a:lnTo>
                        <a:pt x="121" y="104"/>
                      </a:lnTo>
                      <a:lnTo>
                        <a:pt x="118" y="109"/>
                      </a:lnTo>
                      <a:lnTo>
                        <a:pt x="117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3" name="Freeform 416">
                  <a:extLst>
                    <a:ext uri="{FF2B5EF4-FFF2-40B4-BE49-F238E27FC236}">
                      <a16:creationId xmlns:a16="http://schemas.microsoft.com/office/drawing/2014/main" id="{56578193-1374-40CD-AADC-18A51FF10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9838" y="4454526"/>
                  <a:ext cx="96838" cy="77788"/>
                </a:xfrm>
                <a:custGeom>
                  <a:avLst/>
                  <a:gdLst>
                    <a:gd name="T0" fmla="*/ 104 w 122"/>
                    <a:gd name="T1" fmla="*/ 98 h 98"/>
                    <a:gd name="T2" fmla="*/ 104 w 122"/>
                    <a:gd name="T3" fmla="*/ 98 h 98"/>
                    <a:gd name="T4" fmla="*/ 109 w 122"/>
                    <a:gd name="T5" fmla="*/ 91 h 98"/>
                    <a:gd name="T6" fmla="*/ 115 w 122"/>
                    <a:gd name="T7" fmla="*/ 78 h 98"/>
                    <a:gd name="T8" fmla="*/ 118 w 122"/>
                    <a:gd name="T9" fmla="*/ 69 h 98"/>
                    <a:gd name="T10" fmla="*/ 122 w 122"/>
                    <a:gd name="T11" fmla="*/ 59 h 98"/>
                    <a:gd name="T12" fmla="*/ 120 w 122"/>
                    <a:gd name="T13" fmla="*/ 49 h 98"/>
                    <a:gd name="T14" fmla="*/ 117 w 122"/>
                    <a:gd name="T15" fmla="*/ 39 h 98"/>
                    <a:gd name="T16" fmla="*/ 117 w 122"/>
                    <a:gd name="T17" fmla="*/ 39 h 98"/>
                    <a:gd name="T18" fmla="*/ 105 w 122"/>
                    <a:gd name="T19" fmla="*/ 23 h 98"/>
                    <a:gd name="T20" fmla="*/ 99 w 122"/>
                    <a:gd name="T21" fmla="*/ 17 h 98"/>
                    <a:gd name="T22" fmla="*/ 92 w 122"/>
                    <a:gd name="T23" fmla="*/ 12 h 98"/>
                    <a:gd name="T24" fmla="*/ 84 w 122"/>
                    <a:gd name="T25" fmla="*/ 8 h 98"/>
                    <a:gd name="T26" fmla="*/ 76 w 122"/>
                    <a:gd name="T27" fmla="*/ 4 h 98"/>
                    <a:gd name="T28" fmla="*/ 65 w 122"/>
                    <a:gd name="T29" fmla="*/ 2 h 98"/>
                    <a:gd name="T30" fmla="*/ 52 w 122"/>
                    <a:gd name="T31" fmla="*/ 0 h 98"/>
                    <a:gd name="T32" fmla="*/ 52 w 122"/>
                    <a:gd name="T33" fmla="*/ 0 h 98"/>
                    <a:gd name="T34" fmla="*/ 39 w 122"/>
                    <a:gd name="T35" fmla="*/ 0 h 98"/>
                    <a:gd name="T36" fmla="*/ 27 w 122"/>
                    <a:gd name="T37" fmla="*/ 0 h 98"/>
                    <a:gd name="T38" fmla="*/ 11 w 122"/>
                    <a:gd name="T39" fmla="*/ 2 h 98"/>
                    <a:gd name="T40" fmla="*/ 3 w 122"/>
                    <a:gd name="T41" fmla="*/ 5 h 98"/>
                    <a:gd name="T42" fmla="*/ 0 w 122"/>
                    <a:gd name="T43" fmla="*/ 7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2" h="98">
                      <a:moveTo>
                        <a:pt x="104" y="98"/>
                      </a:moveTo>
                      <a:lnTo>
                        <a:pt x="104" y="98"/>
                      </a:lnTo>
                      <a:lnTo>
                        <a:pt x="109" y="91"/>
                      </a:lnTo>
                      <a:lnTo>
                        <a:pt x="115" y="78"/>
                      </a:lnTo>
                      <a:lnTo>
                        <a:pt x="118" y="69"/>
                      </a:lnTo>
                      <a:lnTo>
                        <a:pt x="122" y="59"/>
                      </a:lnTo>
                      <a:lnTo>
                        <a:pt x="120" y="49"/>
                      </a:lnTo>
                      <a:lnTo>
                        <a:pt x="117" y="39"/>
                      </a:lnTo>
                      <a:lnTo>
                        <a:pt x="117" y="39"/>
                      </a:lnTo>
                      <a:lnTo>
                        <a:pt x="105" y="23"/>
                      </a:lnTo>
                      <a:lnTo>
                        <a:pt x="99" y="17"/>
                      </a:lnTo>
                      <a:lnTo>
                        <a:pt x="92" y="12"/>
                      </a:lnTo>
                      <a:lnTo>
                        <a:pt x="84" y="8"/>
                      </a:lnTo>
                      <a:lnTo>
                        <a:pt x="76" y="4"/>
                      </a:lnTo>
                      <a:lnTo>
                        <a:pt x="65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39" y="0"/>
                      </a:lnTo>
                      <a:lnTo>
                        <a:pt x="27" y="0"/>
                      </a:lnTo>
                      <a:lnTo>
                        <a:pt x="11" y="2"/>
                      </a:lnTo>
                      <a:lnTo>
                        <a:pt x="3" y="5"/>
                      </a:lnTo>
                      <a:lnTo>
                        <a:pt x="0" y="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4" name="Freeform 417">
                  <a:extLst>
                    <a:ext uri="{FF2B5EF4-FFF2-40B4-BE49-F238E27FC236}">
                      <a16:creationId xmlns:a16="http://schemas.microsoft.com/office/drawing/2014/main" id="{B7F69867-AD47-46DD-BD40-37028DD80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8263" y="4392613"/>
                  <a:ext cx="100013" cy="57150"/>
                </a:xfrm>
                <a:custGeom>
                  <a:avLst/>
                  <a:gdLst>
                    <a:gd name="T0" fmla="*/ 0 w 125"/>
                    <a:gd name="T1" fmla="*/ 0 h 72"/>
                    <a:gd name="T2" fmla="*/ 0 w 125"/>
                    <a:gd name="T3" fmla="*/ 0 h 72"/>
                    <a:gd name="T4" fmla="*/ 7 w 125"/>
                    <a:gd name="T5" fmla="*/ 2 h 72"/>
                    <a:gd name="T6" fmla="*/ 21 w 125"/>
                    <a:gd name="T7" fmla="*/ 5 h 72"/>
                    <a:gd name="T8" fmla="*/ 28 w 125"/>
                    <a:gd name="T9" fmla="*/ 10 h 72"/>
                    <a:gd name="T10" fmla="*/ 36 w 125"/>
                    <a:gd name="T11" fmla="*/ 13 h 72"/>
                    <a:gd name="T12" fmla="*/ 42 w 125"/>
                    <a:gd name="T13" fmla="*/ 20 h 72"/>
                    <a:gd name="T14" fmla="*/ 46 w 125"/>
                    <a:gd name="T15" fmla="*/ 26 h 72"/>
                    <a:gd name="T16" fmla="*/ 46 w 125"/>
                    <a:gd name="T17" fmla="*/ 26 h 72"/>
                    <a:gd name="T18" fmla="*/ 55 w 125"/>
                    <a:gd name="T19" fmla="*/ 56 h 72"/>
                    <a:gd name="T20" fmla="*/ 59 w 125"/>
                    <a:gd name="T21" fmla="*/ 72 h 72"/>
                    <a:gd name="T22" fmla="*/ 59 w 125"/>
                    <a:gd name="T23" fmla="*/ 72 h 72"/>
                    <a:gd name="T24" fmla="*/ 64 w 125"/>
                    <a:gd name="T25" fmla="*/ 69 h 72"/>
                    <a:gd name="T26" fmla="*/ 98 w 125"/>
                    <a:gd name="T27" fmla="*/ 52 h 72"/>
                    <a:gd name="T28" fmla="*/ 98 w 125"/>
                    <a:gd name="T29" fmla="*/ 52 h 72"/>
                    <a:gd name="T30" fmla="*/ 109 w 125"/>
                    <a:gd name="T31" fmla="*/ 46 h 72"/>
                    <a:gd name="T32" fmla="*/ 117 w 125"/>
                    <a:gd name="T33" fmla="*/ 41 h 72"/>
                    <a:gd name="T34" fmla="*/ 122 w 125"/>
                    <a:gd name="T35" fmla="*/ 35 h 72"/>
                    <a:gd name="T36" fmla="*/ 125 w 125"/>
                    <a:gd name="T37" fmla="*/ 30 h 72"/>
                    <a:gd name="T38" fmla="*/ 125 w 125"/>
                    <a:gd name="T39" fmla="*/ 25 h 72"/>
                    <a:gd name="T40" fmla="*/ 125 w 125"/>
                    <a:gd name="T41" fmla="*/ 20 h 72"/>
                    <a:gd name="T42" fmla="*/ 124 w 125"/>
                    <a:gd name="T43" fmla="*/ 13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5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2"/>
                      </a:lnTo>
                      <a:lnTo>
                        <a:pt x="21" y="5"/>
                      </a:lnTo>
                      <a:lnTo>
                        <a:pt x="28" y="10"/>
                      </a:lnTo>
                      <a:lnTo>
                        <a:pt x="36" y="13"/>
                      </a:lnTo>
                      <a:lnTo>
                        <a:pt x="42" y="20"/>
                      </a:lnTo>
                      <a:lnTo>
                        <a:pt x="46" y="26"/>
                      </a:lnTo>
                      <a:lnTo>
                        <a:pt x="46" y="26"/>
                      </a:lnTo>
                      <a:lnTo>
                        <a:pt x="55" y="56"/>
                      </a:lnTo>
                      <a:lnTo>
                        <a:pt x="59" y="72"/>
                      </a:lnTo>
                      <a:lnTo>
                        <a:pt x="59" y="72"/>
                      </a:lnTo>
                      <a:lnTo>
                        <a:pt x="64" y="69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109" y="46"/>
                      </a:lnTo>
                      <a:lnTo>
                        <a:pt x="117" y="41"/>
                      </a:lnTo>
                      <a:lnTo>
                        <a:pt x="122" y="35"/>
                      </a:lnTo>
                      <a:lnTo>
                        <a:pt x="125" y="30"/>
                      </a:lnTo>
                      <a:lnTo>
                        <a:pt x="125" y="25"/>
                      </a:lnTo>
                      <a:lnTo>
                        <a:pt x="125" y="20"/>
                      </a:lnTo>
                      <a:lnTo>
                        <a:pt x="124" y="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5" name="Freeform 418">
                  <a:extLst>
                    <a:ext uri="{FF2B5EF4-FFF2-40B4-BE49-F238E27FC236}">
                      <a16:creationId xmlns:a16="http://schemas.microsoft.com/office/drawing/2014/main" id="{EDCD7AC9-2349-480C-8500-80E2F4DBD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1050" y="4135438"/>
                  <a:ext cx="19050" cy="107950"/>
                </a:xfrm>
                <a:custGeom>
                  <a:avLst/>
                  <a:gdLst>
                    <a:gd name="T0" fmla="*/ 19 w 22"/>
                    <a:gd name="T1" fmla="*/ 0 h 136"/>
                    <a:gd name="T2" fmla="*/ 19 w 22"/>
                    <a:gd name="T3" fmla="*/ 0 h 136"/>
                    <a:gd name="T4" fmla="*/ 22 w 22"/>
                    <a:gd name="T5" fmla="*/ 21 h 136"/>
                    <a:gd name="T6" fmla="*/ 22 w 22"/>
                    <a:gd name="T7" fmla="*/ 40 h 136"/>
                    <a:gd name="T8" fmla="*/ 21 w 22"/>
                    <a:gd name="T9" fmla="*/ 55 h 136"/>
                    <a:gd name="T10" fmla="*/ 19 w 22"/>
                    <a:gd name="T11" fmla="*/ 71 h 136"/>
                    <a:gd name="T12" fmla="*/ 19 w 22"/>
                    <a:gd name="T13" fmla="*/ 71 h 136"/>
                    <a:gd name="T14" fmla="*/ 13 w 22"/>
                    <a:gd name="T15" fmla="*/ 102 h 136"/>
                    <a:gd name="T16" fmla="*/ 6 w 22"/>
                    <a:gd name="T17" fmla="*/ 121 h 136"/>
                    <a:gd name="T18" fmla="*/ 1 w 22"/>
                    <a:gd name="T19" fmla="*/ 133 h 136"/>
                    <a:gd name="T20" fmla="*/ 0 w 22"/>
                    <a:gd name="T21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136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22" y="21"/>
                      </a:lnTo>
                      <a:lnTo>
                        <a:pt x="22" y="40"/>
                      </a:lnTo>
                      <a:lnTo>
                        <a:pt x="21" y="55"/>
                      </a:lnTo>
                      <a:lnTo>
                        <a:pt x="19" y="71"/>
                      </a:lnTo>
                      <a:lnTo>
                        <a:pt x="19" y="71"/>
                      </a:lnTo>
                      <a:lnTo>
                        <a:pt x="13" y="102"/>
                      </a:lnTo>
                      <a:lnTo>
                        <a:pt x="6" y="121"/>
                      </a:lnTo>
                      <a:lnTo>
                        <a:pt x="1" y="133"/>
                      </a:lnTo>
                      <a:lnTo>
                        <a:pt x="0" y="13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6" name="Freeform 419">
                  <a:extLst>
                    <a:ext uri="{FF2B5EF4-FFF2-40B4-BE49-F238E27FC236}">
                      <a16:creationId xmlns:a16="http://schemas.microsoft.com/office/drawing/2014/main" id="{B3853D69-69D3-43EF-8780-3F3986E52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6125" y="4238626"/>
                  <a:ext cx="76200" cy="117475"/>
                </a:xfrm>
                <a:custGeom>
                  <a:avLst/>
                  <a:gdLst>
                    <a:gd name="T0" fmla="*/ 0 w 98"/>
                    <a:gd name="T1" fmla="*/ 0 h 149"/>
                    <a:gd name="T2" fmla="*/ 0 w 98"/>
                    <a:gd name="T3" fmla="*/ 0 h 149"/>
                    <a:gd name="T4" fmla="*/ 2 w 98"/>
                    <a:gd name="T5" fmla="*/ 1 h 149"/>
                    <a:gd name="T6" fmla="*/ 10 w 98"/>
                    <a:gd name="T7" fmla="*/ 4 h 149"/>
                    <a:gd name="T8" fmla="*/ 23 w 98"/>
                    <a:gd name="T9" fmla="*/ 8 h 149"/>
                    <a:gd name="T10" fmla="*/ 38 w 98"/>
                    <a:gd name="T11" fmla="*/ 14 h 149"/>
                    <a:gd name="T12" fmla="*/ 52 w 98"/>
                    <a:gd name="T13" fmla="*/ 21 h 149"/>
                    <a:gd name="T14" fmla="*/ 67 w 98"/>
                    <a:gd name="T15" fmla="*/ 30 h 149"/>
                    <a:gd name="T16" fmla="*/ 72 w 98"/>
                    <a:gd name="T17" fmla="*/ 37 h 149"/>
                    <a:gd name="T18" fmla="*/ 78 w 98"/>
                    <a:gd name="T19" fmla="*/ 43 h 149"/>
                    <a:gd name="T20" fmla="*/ 81 w 98"/>
                    <a:gd name="T21" fmla="*/ 50 h 149"/>
                    <a:gd name="T22" fmla="*/ 85 w 98"/>
                    <a:gd name="T23" fmla="*/ 58 h 149"/>
                    <a:gd name="T24" fmla="*/ 85 w 98"/>
                    <a:gd name="T25" fmla="*/ 58 h 149"/>
                    <a:gd name="T26" fmla="*/ 93 w 98"/>
                    <a:gd name="T27" fmla="*/ 84 h 149"/>
                    <a:gd name="T28" fmla="*/ 98 w 98"/>
                    <a:gd name="T29" fmla="*/ 100 h 149"/>
                    <a:gd name="T30" fmla="*/ 98 w 98"/>
                    <a:gd name="T31" fmla="*/ 105 h 149"/>
                    <a:gd name="T32" fmla="*/ 98 w 98"/>
                    <a:gd name="T33" fmla="*/ 110 h 149"/>
                    <a:gd name="T34" fmla="*/ 94 w 98"/>
                    <a:gd name="T35" fmla="*/ 116 h 149"/>
                    <a:gd name="T36" fmla="*/ 91 w 98"/>
                    <a:gd name="T37" fmla="*/ 123 h 149"/>
                    <a:gd name="T38" fmla="*/ 91 w 98"/>
                    <a:gd name="T39" fmla="*/ 123 h 149"/>
                    <a:gd name="T40" fmla="*/ 78 w 98"/>
                    <a:gd name="T41" fmla="*/ 144 h 149"/>
                    <a:gd name="T42" fmla="*/ 75 w 98"/>
                    <a:gd name="T43" fmla="*/ 149 h 149"/>
                    <a:gd name="T44" fmla="*/ 73 w 98"/>
                    <a:gd name="T45" fmla="*/ 149 h 149"/>
                    <a:gd name="T46" fmla="*/ 72 w 98"/>
                    <a:gd name="T4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8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10" y="4"/>
                      </a:lnTo>
                      <a:lnTo>
                        <a:pt x="23" y="8"/>
                      </a:lnTo>
                      <a:lnTo>
                        <a:pt x="38" y="14"/>
                      </a:lnTo>
                      <a:lnTo>
                        <a:pt x="52" y="21"/>
                      </a:lnTo>
                      <a:lnTo>
                        <a:pt x="67" y="30"/>
                      </a:lnTo>
                      <a:lnTo>
                        <a:pt x="72" y="37"/>
                      </a:lnTo>
                      <a:lnTo>
                        <a:pt x="78" y="43"/>
                      </a:lnTo>
                      <a:lnTo>
                        <a:pt x="81" y="50"/>
                      </a:lnTo>
                      <a:lnTo>
                        <a:pt x="85" y="58"/>
                      </a:lnTo>
                      <a:lnTo>
                        <a:pt x="85" y="58"/>
                      </a:lnTo>
                      <a:lnTo>
                        <a:pt x="93" y="84"/>
                      </a:lnTo>
                      <a:lnTo>
                        <a:pt x="98" y="100"/>
                      </a:lnTo>
                      <a:lnTo>
                        <a:pt x="98" y="105"/>
                      </a:lnTo>
                      <a:lnTo>
                        <a:pt x="98" y="110"/>
                      </a:lnTo>
                      <a:lnTo>
                        <a:pt x="94" y="116"/>
                      </a:lnTo>
                      <a:lnTo>
                        <a:pt x="91" y="123"/>
                      </a:lnTo>
                      <a:lnTo>
                        <a:pt x="91" y="123"/>
                      </a:lnTo>
                      <a:lnTo>
                        <a:pt x="78" y="144"/>
                      </a:lnTo>
                      <a:lnTo>
                        <a:pt x="75" y="149"/>
                      </a:lnTo>
                      <a:lnTo>
                        <a:pt x="73" y="149"/>
                      </a:lnTo>
                      <a:lnTo>
                        <a:pt x="72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7" name="Freeform 420">
                  <a:extLst>
                    <a:ext uri="{FF2B5EF4-FFF2-40B4-BE49-F238E27FC236}">
                      <a16:creationId xmlns:a16="http://schemas.microsoft.com/office/drawing/2014/main" id="{79E5441C-27C1-4458-8E4D-256C0298E5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4075" y="4311651"/>
                  <a:ext cx="103188" cy="122238"/>
                </a:xfrm>
                <a:custGeom>
                  <a:avLst/>
                  <a:gdLst>
                    <a:gd name="T0" fmla="*/ 0 w 130"/>
                    <a:gd name="T1" fmla="*/ 5 h 154"/>
                    <a:gd name="T2" fmla="*/ 0 w 130"/>
                    <a:gd name="T3" fmla="*/ 5 h 154"/>
                    <a:gd name="T4" fmla="*/ 6 w 130"/>
                    <a:gd name="T5" fmla="*/ 3 h 154"/>
                    <a:gd name="T6" fmla="*/ 13 w 130"/>
                    <a:gd name="T7" fmla="*/ 2 h 154"/>
                    <a:gd name="T8" fmla="*/ 22 w 130"/>
                    <a:gd name="T9" fmla="*/ 0 h 154"/>
                    <a:gd name="T10" fmla="*/ 32 w 130"/>
                    <a:gd name="T11" fmla="*/ 2 h 154"/>
                    <a:gd name="T12" fmla="*/ 44 w 130"/>
                    <a:gd name="T13" fmla="*/ 3 h 154"/>
                    <a:gd name="T14" fmla="*/ 53 w 130"/>
                    <a:gd name="T15" fmla="*/ 8 h 154"/>
                    <a:gd name="T16" fmla="*/ 65 w 130"/>
                    <a:gd name="T17" fmla="*/ 18 h 154"/>
                    <a:gd name="T18" fmla="*/ 65 w 130"/>
                    <a:gd name="T19" fmla="*/ 18 h 154"/>
                    <a:gd name="T20" fmla="*/ 76 w 130"/>
                    <a:gd name="T21" fmla="*/ 28 h 154"/>
                    <a:gd name="T22" fmla="*/ 86 w 130"/>
                    <a:gd name="T23" fmla="*/ 37 h 154"/>
                    <a:gd name="T24" fmla="*/ 107 w 130"/>
                    <a:gd name="T25" fmla="*/ 52 h 154"/>
                    <a:gd name="T26" fmla="*/ 117 w 130"/>
                    <a:gd name="T27" fmla="*/ 59 h 154"/>
                    <a:gd name="T28" fmla="*/ 123 w 130"/>
                    <a:gd name="T29" fmla="*/ 67 h 154"/>
                    <a:gd name="T30" fmla="*/ 128 w 130"/>
                    <a:gd name="T31" fmla="*/ 75 h 154"/>
                    <a:gd name="T32" fmla="*/ 130 w 130"/>
                    <a:gd name="T33" fmla="*/ 83 h 154"/>
                    <a:gd name="T34" fmla="*/ 130 w 130"/>
                    <a:gd name="T35" fmla="*/ 83 h 154"/>
                    <a:gd name="T36" fmla="*/ 130 w 130"/>
                    <a:gd name="T37" fmla="*/ 101 h 154"/>
                    <a:gd name="T38" fmla="*/ 126 w 130"/>
                    <a:gd name="T39" fmla="*/ 117 h 154"/>
                    <a:gd name="T40" fmla="*/ 123 w 130"/>
                    <a:gd name="T41" fmla="*/ 132 h 154"/>
                    <a:gd name="T42" fmla="*/ 120 w 130"/>
                    <a:gd name="T43" fmla="*/ 137 h 154"/>
                    <a:gd name="T44" fmla="*/ 117 w 130"/>
                    <a:gd name="T45" fmla="*/ 141 h 154"/>
                    <a:gd name="T46" fmla="*/ 117 w 130"/>
                    <a:gd name="T47" fmla="*/ 141 h 154"/>
                    <a:gd name="T48" fmla="*/ 107 w 130"/>
                    <a:gd name="T49" fmla="*/ 153 h 154"/>
                    <a:gd name="T50" fmla="*/ 104 w 130"/>
                    <a:gd name="T51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0" h="154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6" y="3"/>
                      </a:lnTo>
                      <a:lnTo>
                        <a:pt x="13" y="2"/>
                      </a:lnTo>
                      <a:lnTo>
                        <a:pt x="22" y="0"/>
                      </a:lnTo>
                      <a:lnTo>
                        <a:pt x="32" y="2"/>
                      </a:lnTo>
                      <a:lnTo>
                        <a:pt x="44" y="3"/>
                      </a:lnTo>
                      <a:lnTo>
                        <a:pt x="53" y="8"/>
                      </a:lnTo>
                      <a:lnTo>
                        <a:pt x="65" y="18"/>
                      </a:lnTo>
                      <a:lnTo>
                        <a:pt x="65" y="18"/>
                      </a:lnTo>
                      <a:lnTo>
                        <a:pt x="76" y="28"/>
                      </a:lnTo>
                      <a:lnTo>
                        <a:pt x="86" y="37"/>
                      </a:lnTo>
                      <a:lnTo>
                        <a:pt x="107" y="52"/>
                      </a:lnTo>
                      <a:lnTo>
                        <a:pt x="117" y="59"/>
                      </a:lnTo>
                      <a:lnTo>
                        <a:pt x="123" y="67"/>
                      </a:lnTo>
                      <a:lnTo>
                        <a:pt x="128" y="75"/>
                      </a:lnTo>
                      <a:lnTo>
                        <a:pt x="130" y="83"/>
                      </a:lnTo>
                      <a:lnTo>
                        <a:pt x="130" y="83"/>
                      </a:lnTo>
                      <a:lnTo>
                        <a:pt x="130" y="101"/>
                      </a:lnTo>
                      <a:lnTo>
                        <a:pt x="126" y="117"/>
                      </a:lnTo>
                      <a:lnTo>
                        <a:pt x="123" y="132"/>
                      </a:lnTo>
                      <a:lnTo>
                        <a:pt x="120" y="137"/>
                      </a:lnTo>
                      <a:lnTo>
                        <a:pt x="117" y="141"/>
                      </a:lnTo>
                      <a:lnTo>
                        <a:pt x="117" y="141"/>
                      </a:lnTo>
                      <a:lnTo>
                        <a:pt x="107" y="153"/>
                      </a:lnTo>
                      <a:lnTo>
                        <a:pt x="104" y="15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8" name="Freeform 421">
                  <a:extLst>
                    <a:ext uri="{FF2B5EF4-FFF2-40B4-BE49-F238E27FC236}">
                      <a16:creationId xmlns:a16="http://schemas.microsoft.com/office/drawing/2014/main" id="{D4C63252-1DB7-45AF-830F-3EC5711EB7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7425" y="4376738"/>
                  <a:ext cx="128588" cy="98425"/>
                </a:xfrm>
                <a:custGeom>
                  <a:avLst/>
                  <a:gdLst>
                    <a:gd name="T0" fmla="*/ 0 w 162"/>
                    <a:gd name="T1" fmla="*/ 2 h 125"/>
                    <a:gd name="T2" fmla="*/ 0 w 162"/>
                    <a:gd name="T3" fmla="*/ 2 h 125"/>
                    <a:gd name="T4" fmla="*/ 17 w 162"/>
                    <a:gd name="T5" fmla="*/ 0 h 125"/>
                    <a:gd name="T6" fmla="*/ 35 w 162"/>
                    <a:gd name="T7" fmla="*/ 0 h 125"/>
                    <a:gd name="T8" fmla="*/ 58 w 162"/>
                    <a:gd name="T9" fmla="*/ 2 h 125"/>
                    <a:gd name="T10" fmla="*/ 81 w 162"/>
                    <a:gd name="T11" fmla="*/ 7 h 125"/>
                    <a:gd name="T12" fmla="*/ 94 w 162"/>
                    <a:gd name="T13" fmla="*/ 10 h 125"/>
                    <a:gd name="T14" fmla="*/ 105 w 162"/>
                    <a:gd name="T15" fmla="*/ 13 h 125"/>
                    <a:gd name="T16" fmla="*/ 116 w 162"/>
                    <a:gd name="T17" fmla="*/ 18 h 125"/>
                    <a:gd name="T18" fmla="*/ 126 w 162"/>
                    <a:gd name="T19" fmla="*/ 25 h 125"/>
                    <a:gd name="T20" fmla="*/ 134 w 162"/>
                    <a:gd name="T21" fmla="*/ 33 h 125"/>
                    <a:gd name="T22" fmla="*/ 142 w 162"/>
                    <a:gd name="T23" fmla="*/ 41 h 125"/>
                    <a:gd name="T24" fmla="*/ 142 w 162"/>
                    <a:gd name="T25" fmla="*/ 41 h 125"/>
                    <a:gd name="T26" fmla="*/ 154 w 162"/>
                    <a:gd name="T27" fmla="*/ 59 h 125"/>
                    <a:gd name="T28" fmla="*/ 160 w 162"/>
                    <a:gd name="T29" fmla="*/ 75 h 125"/>
                    <a:gd name="T30" fmla="*/ 162 w 162"/>
                    <a:gd name="T31" fmla="*/ 90 h 125"/>
                    <a:gd name="T32" fmla="*/ 162 w 162"/>
                    <a:gd name="T33" fmla="*/ 103 h 125"/>
                    <a:gd name="T34" fmla="*/ 160 w 162"/>
                    <a:gd name="T35" fmla="*/ 112 h 125"/>
                    <a:gd name="T36" fmla="*/ 159 w 162"/>
                    <a:gd name="T37" fmla="*/ 119 h 125"/>
                    <a:gd name="T38" fmla="*/ 155 w 162"/>
                    <a:gd name="T3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2" h="125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7" y="0"/>
                      </a:lnTo>
                      <a:lnTo>
                        <a:pt x="35" y="0"/>
                      </a:lnTo>
                      <a:lnTo>
                        <a:pt x="58" y="2"/>
                      </a:lnTo>
                      <a:lnTo>
                        <a:pt x="81" y="7"/>
                      </a:lnTo>
                      <a:lnTo>
                        <a:pt x="94" y="10"/>
                      </a:lnTo>
                      <a:lnTo>
                        <a:pt x="105" y="13"/>
                      </a:lnTo>
                      <a:lnTo>
                        <a:pt x="116" y="18"/>
                      </a:lnTo>
                      <a:lnTo>
                        <a:pt x="126" y="25"/>
                      </a:lnTo>
                      <a:lnTo>
                        <a:pt x="134" y="33"/>
                      </a:lnTo>
                      <a:lnTo>
                        <a:pt x="142" y="41"/>
                      </a:lnTo>
                      <a:lnTo>
                        <a:pt x="142" y="41"/>
                      </a:lnTo>
                      <a:lnTo>
                        <a:pt x="154" y="59"/>
                      </a:lnTo>
                      <a:lnTo>
                        <a:pt x="160" y="75"/>
                      </a:lnTo>
                      <a:lnTo>
                        <a:pt x="162" y="90"/>
                      </a:lnTo>
                      <a:lnTo>
                        <a:pt x="162" y="103"/>
                      </a:lnTo>
                      <a:lnTo>
                        <a:pt x="160" y="112"/>
                      </a:lnTo>
                      <a:lnTo>
                        <a:pt x="159" y="119"/>
                      </a:lnTo>
                      <a:lnTo>
                        <a:pt x="155" y="12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9" name="Freeform 422">
                  <a:extLst>
                    <a:ext uri="{FF2B5EF4-FFF2-40B4-BE49-F238E27FC236}">
                      <a16:creationId xmlns:a16="http://schemas.microsoft.com/office/drawing/2014/main" id="{76CD56DC-DC15-43ED-9754-70464910D5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0313" y="4371976"/>
                  <a:ext cx="36513" cy="73025"/>
                </a:xfrm>
                <a:custGeom>
                  <a:avLst/>
                  <a:gdLst>
                    <a:gd name="T0" fmla="*/ 0 w 45"/>
                    <a:gd name="T1" fmla="*/ 0 h 91"/>
                    <a:gd name="T2" fmla="*/ 0 w 45"/>
                    <a:gd name="T3" fmla="*/ 0 h 91"/>
                    <a:gd name="T4" fmla="*/ 8 w 45"/>
                    <a:gd name="T5" fmla="*/ 4 h 91"/>
                    <a:gd name="T6" fmla="*/ 13 w 45"/>
                    <a:gd name="T7" fmla="*/ 5 h 91"/>
                    <a:gd name="T8" fmla="*/ 19 w 45"/>
                    <a:gd name="T9" fmla="*/ 10 h 91"/>
                    <a:gd name="T10" fmla="*/ 26 w 45"/>
                    <a:gd name="T11" fmla="*/ 17 h 91"/>
                    <a:gd name="T12" fmla="*/ 32 w 45"/>
                    <a:gd name="T13" fmla="*/ 23 h 91"/>
                    <a:gd name="T14" fmla="*/ 37 w 45"/>
                    <a:gd name="T15" fmla="*/ 35 h 91"/>
                    <a:gd name="T16" fmla="*/ 39 w 45"/>
                    <a:gd name="T17" fmla="*/ 46 h 91"/>
                    <a:gd name="T18" fmla="*/ 39 w 45"/>
                    <a:gd name="T19" fmla="*/ 46 h 91"/>
                    <a:gd name="T20" fmla="*/ 44 w 45"/>
                    <a:gd name="T21" fmla="*/ 82 h 91"/>
                    <a:gd name="T22" fmla="*/ 45 w 45"/>
                    <a:gd name="T23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9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4"/>
                      </a:lnTo>
                      <a:lnTo>
                        <a:pt x="13" y="5"/>
                      </a:lnTo>
                      <a:lnTo>
                        <a:pt x="19" y="10"/>
                      </a:lnTo>
                      <a:lnTo>
                        <a:pt x="26" y="17"/>
                      </a:lnTo>
                      <a:lnTo>
                        <a:pt x="32" y="23"/>
                      </a:lnTo>
                      <a:lnTo>
                        <a:pt x="37" y="35"/>
                      </a:lnTo>
                      <a:lnTo>
                        <a:pt x="39" y="46"/>
                      </a:lnTo>
                      <a:lnTo>
                        <a:pt x="39" y="46"/>
                      </a:lnTo>
                      <a:lnTo>
                        <a:pt x="44" y="82"/>
                      </a:lnTo>
                      <a:lnTo>
                        <a:pt x="45" y="9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0" name="Freeform 423">
                  <a:extLst>
                    <a:ext uri="{FF2B5EF4-FFF2-40B4-BE49-F238E27FC236}">
                      <a16:creationId xmlns:a16="http://schemas.microsoft.com/office/drawing/2014/main" id="{A090D016-7F9E-4A9B-9941-C908873A05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4367213"/>
                  <a:ext cx="61913" cy="53975"/>
                </a:xfrm>
                <a:custGeom>
                  <a:avLst/>
                  <a:gdLst>
                    <a:gd name="T0" fmla="*/ 0 w 78"/>
                    <a:gd name="T1" fmla="*/ 65 h 68"/>
                    <a:gd name="T2" fmla="*/ 0 w 78"/>
                    <a:gd name="T3" fmla="*/ 65 h 68"/>
                    <a:gd name="T4" fmla="*/ 5 w 78"/>
                    <a:gd name="T5" fmla="*/ 67 h 68"/>
                    <a:gd name="T6" fmla="*/ 14 w 78"/>
                    <a:gd name="T7" fmla="*/ 68 h 68"/>
                    <a:gd name="T8" fmla="*/ 27 w 78"/>
                    <a:gd name="T9" fmla="*/ 65 h 68"/>
                    <a:gd name="T10" fmla="*/ 32 w 78"/>
                    <a:gd name="T11" fmla="*/ 63 h 68"/>
                    <a:gd name="T12" fmla="*/ 39 w 78"/>
                    <a:gd name="T13" fmla="*/ 58 h 68"/>
                    <a:gd name="T14" fmla="*/ 39 w 78"/>
                    <a:gd name="T15" fmla="*/ 58 h 68"/>
                    <a:gd name="T16" fmla="*/ 45 w 78"/>
                    <a:gd name="T17" fmla="*/ 52 h 68"/>
                    <a:gd name="T18" fmla="*/ 52 w 78"/>
                    <a:gd name="T19" fmla="*/ 44 h 68"/>
                    <a:gd name="T20" fmla="*/ 63 w 78"/>
                    <a:gd name="T21" fmla="*/ 24 h 68"/>
                    <a:gd name="T22" fmla="*/ 78 w 78"/>
                    <a:gd name="T2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68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5" y="67"/>
                      </a:lnTo>
                      <a:lnTo>
                        <a:pt x="14" y="68"/>
                      </a:lnTo>
                      <a:lnTo>
                        <a:pt x="27" y="65"/>
                      </a:lnTo>
                      <a:lnTo>
                        <a:pt x="32" y="63"/>
                      </a:lnTo>
                      <a:lnTo>
                        <a:pt x="39" y="58"/>
                      </a:lnTo>
                      <a:lnTo>
                        <a:pt x="39" y="58"/>
                      </a:lnTo>
                      <a:lnTo>
                        <a:pt x="45" y="52"/>
                      </a:lnTo>
                      <a:lnTo>
                        <a:pt x="52" y="44"/>
                      </a:lnTo>
                      <a:lnTo>
                        <a:pt x="63" y="24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1" name="Freeform 424">
                  <a:extLst>
                    <a:ext uri="{FF2B5EF4-FFF2-40B4-BE49-F238E27FC236}">
                      <a16:creationId xmlns:a16="http://schemas.microsoft.com/office/drawing/2014/main" id="{9C08370B-F9F6-44A6-835C-E3D17C6FD0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6650" y="4346576"/>
                  <a:ext cx="98425" cy="61913"/>
                </a:xfrm>
                <a:custGeom>
                  <a:avLst/>
                  <a:gdLst>
                    <a:gd name="T0" fmla="*/ 0 w 123"/>
                    <a:gd name="T1" fmla="*/ 78 h 78"/>
                    <a:gd name="T2" fmla="*/ 0 w 123"/>
                    <a:gd name="T3" fmla="*/ 78 h 78"/>
                    <a:gd name="T4" fmla="*/ 10 w 123"/>
                    <a:gd name="T5" fmla="*/ 76 h 78"/>
                    <a:gd name="T6" fmla="*/ 31 w 123"/>
                    <a:gd name="T7" fmla="*/ 73 h 78"/>
                    <a:gd name="T8" fmla="*/ 57 w 123"/>
                    <a:gd name="T9" fmla="*/ 68 h 78"/>
                    <a:gd name="T10" fmla="*/ 68 w 123"/>
                    <a:gd name="T11" fmla="*/ 63 h 78"/>
                    <a:gd name="T12" fmla="*/ 78 w 123"/>
                    <a:gd name="T13" fmla="*/ 58 h 78"/>
                    <a:gd name="T14" fmla="*/ 78 w 123"/>
                    <a:gd name="T15" fmla="*/ 58 h 78"/>
                    <a:gd name="T16" fmla="*/ 86 w 123"/>
                    <a:gd name="T17" fmla="*/ 52 h 78"/>
                    <a:gd name="T18" fmla="*/ 94 w 123"/>
                    <a:gd name="T19" fmla="*/ 44 h 78"/>
                    <a:gd name="T20" fmla="*/ 109 w 123"/>
                    <a:gd name="T21" fmla="*/ 24 h 78"/>
                    <a:gd name="T22" fmla="*/ 120 w 123"/>
                    <a:gd name="T23" fmla="*/ 6 h 78"/>
                    <a:gd name="T24" fmla="*/ 123 w 123"/>
                    <a:gd name="T2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3" h="78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10" y="76"/>
                      </a:lnTo>
                      <a:lnTo>
                        <a:pt x="31" y="73"/>
                      </a:lnTo>
                      <a:lnTo>
                        <a:pt x="57" y="68"/>
                      </a:lnTo>
                      <a:lnTo>
                        <a:pt x="68" y="63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86" y="52"/>
                      </a:lnTo>
                      <a:lnTo>
                        <a:pt x="94" y="44"/>
                      </a:lnTo>
                      <a:lnTo>
                        <a:pt x="109" y="24"/>
                      </a:lnTo>
                      <a:lnTo>
                        <a:pt x="120" y="6"/>
                      </a:lnTo>
                      <a:lnTo>
                        <a:pt x="12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2" name="Freeform 425">
                  <a:extLst>
                    <a:ext uri="{FF2B5EF4-FFF2-40B4-BE49-F238E27FC236}">
                      <a16:creationId xmlns:a16="http://schemas.microsoft.com/office/drawing/2014/main" id="{CDF6C9FE-FFFC-461E-8B0B-BEEACAFCA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5850" y="4330701"/>
                  <a:ext cx="160338" cy="196850"/>
                </a:xfrm>
                <a:custGeom>
                  <a:avLst/>
                  <a:gdLst>
                    <a:gd name="T0" fmla="*/ 0 w 201"/>
                    <a:gd name="T1" fmla="*/ 0 h 247"/>
                    <a:gd name="T2" fmla="*/ 0 w 201"/>
                    <a:gd name="T3" fmla="*/ 0 h 247"/>
                    <a:gd name="T4" fmla="*/ 3 w 201"/>
                    <a:gd name="T5" fmla="*/ 2 h 247"/>
                    <a:gd name="T6" fmla="*/ 10 w 201"/>
                    <a:gd name="T7" fmla="*/ 7 h 247"/>
                    <a:gd name="T8" fmla="*/ 19 w 201"/>
                    <a:gd name="T9" fmla="*/ 18 h 247"/>
                    <a:gd name="T10" fmla="*/ 26 w 201"/>
                    <a:gd name="T11" fmla="*/ 28 h 247"/>
                    <a:gd name="T12" fmla="*/ 32 w 201"/>
                    <a:gd name="T13" fmla="*/ 39 h 247"/>
                    <a:gd name="T14" fmla="*/ 32 w 201"/>
                    <a:gd name="T15" fmla="*/ 39 h 247"/>
                    <a:gd name="T16" fmla="*/ 44 w 201"/>
                    <a:gd name="T17" fmla="*/ 67 h 247"/>
                    <a:gd name="T18" fmla="*/ 52 w 201"/>
                    <a:gd name="T19" fmla="*/ 91 h 247"/>
                    <a:gd name="T20" fmla="*/ 58 w 201"/>
                    <a:gd name="T21" fmla="*/ 117 h 247"/>
                    <a:gd name="T22" fmla="*/ 58 w 201"/>
                    <a:gd name="T23" fmla="*/ 117 h 247"/>
                    <a:gd name="T24" fmla="*/ 68 w 201"/>
                    <a:gd name="T25" fmla="*/ 119 h 247"/>
                    <a:gd name="T26" fmla="*/ 91 w 201"/>
                    <a:gd name="T27" fmla="*/ 122 h 247"/>
                    <a:gd name="T28" fmla="*/ 115 w 201"/>
                    <a:gd name="T29" fmla="*/ 127 h 247"/>
                    <a:gd name="T30" fmla="*/ 127 w 201"/>
                    <a:gd name="T31" fmla="*/ 132 h 247"/>
                    <a:gd name="T32" fmla="*/ 136 w 201"/>
                    <a:gd name="T33" fmla="*/ 137 h 247"/>
                    <a:gd name="T34" fmla="*/ 136 w 201"/>
                    <a:gd name="T35" fmla="*/ 137 h 247"/>
                    <a:gd name="T36" fmla="*/ 144 w 201"/>
                    <a:gd name="T37" fmla="*/ 142 h 247"/>
                    <a:gd name="T38" fmla="*/ 154 w 201"/>
                    <a:gd name="T39" fmla="*/ 147 h 247"/>
                    <a:gd name="T40" fmla="*/ 177 w 201"/>
                    <a:gd name="T41" fmla="*/ 156 h 247"/>
                    <a:gd name="T42" fmla="*/ 187 w 201"/>
                    <a:gd name="T43" fmla="*/ 163 h 247"/>
                    <a:gd name="T44" fmla="*/ 193 w 201"/>
                    <a:gd name="T45" fmla="*/ 171 h 247"/>
                    <a:gd name="T46" fmla="*/ 196 w 201"/>
                    <a:gd name="T47" fmla="*/ 176 h 247"/>
                    <a:gd name="T48" fmla="*/ 200 w 201"/>
                    <a:gd name="T49" fmla="*/ 181 h 247"/>
                    <a:gd name="T50" fmla="*/ 201 w 201"/>
                    <a:gd name="T51" fmla="*/ 187 h 247"/>
                    <a:gd name="T52" fmla="*/ 201 w 201"/>
                    <a:gd name="T53" fmla="*/ 195 h 247"/>
                    <a:gd name="T54" fmla="*/ 201 w 201"/>
                    <a:gd name="T55" fmla="*/ 195 h 247"/>
                    <a:gd name="T56" fmla="*/ 200 w 201"/>
                    <a:gd name="T57" fmla="*/ 210 h 247"/>
                    <a:gd name="T58" fmla="*/ 198 w 201"/>
                    <a:gd name="T59" fmla="*/ 221 h 247"/>
                    <a:gd name="T60" fmla="*/ 193 w 201"/>
                    <a:gd name="T61" fmla="*/ 231 h 247"/>
                    <a:gd name="T62" fmla="*/ 188 w 201"/>
                    <a:gd name="T63" fmla="*/ 238 h 247"/>
                    <a:gd name="T64" fmla="*/ 183 w 201"/>
                    <a:gd name="T65" fmla="*/ 242 h 247"/>
                    <a:gd name="T66" fmla="*/ 180 w 201"/>
                    <a:gd name="T67" fmla="*/ 246 h 247"/>
                    <a:gd name="T68" fmla="*/ 175 w 201"/>
                    <a:gd name="T69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1" h="24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10" y="7"/>
                      </a:lnTo>
                      <a:lnTo>
                        <a:pt x="19" y="18"/>
                      </a:lnTo>
                      <a:lnTo>
                        <a:pt x="26" y="28"/>
                      </a:lnTo>
                      <a:lnTo>
                        <a:pt x="32" y="39"/>
                      </a:lnTo>
                      <a:lnTo>
                        <a:pt x="32" y="39"/>
                      </a:lnTo>
                      <a:lnTo>
                        <a:pt x="44" y="67"/>
                      </a:lnTo>
                      <a:lnTo>
                        <a:pt x="52" y="91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68" y="119"/>
                      </a:lnTo>
                      <a:lnTo>
                        <a:pt x="91" y="122"/>
                      </a:lnTo>
                      <a:lnTo>
                        <a:pt x="115" y="127"/>
                      </a:lnTo>
                      <a:lnTo>
                        <a:pt x="127" y="132"/>
                      </a:lnTo>
                      <a:lnTo>
                        <a:pt x="136" y="137"/>
                      </a:lnTo>
                      <a:lnTo>
                        <a:pt x="136" y="137"/>
                      </a:lnTo>
                      <a:lnTo>
                        <a:pt x="144" y="142"/>
                      </a:lnTo>
                      <a:lnTo>
                        <a:pt x="154" y="147"/>
                      </a:lnTo>
                      <a:lnTo>
                        <a:pt x="177" y="156"/>
                      </a:lnTo>
                      <a:lnTo>
                        <a:pt x="187" y="163"/>
                      </a:lnTo>
                      <a:lnTo>
                        <a:pt x="193" y="171"/>
                      </a:lnTo>
                      <a:lnTo>
                        <a:pt x="196" y="176"/>
                      </a:lnTo>
                      <a:lnTo>
                        <a:pt x="200" y="181"/>
                      </a:lnTo>
                      <a:lnTo>
                        <a:pt x="201" y="187"/>
                      </a:lnTo>
                      <a:lnTo>
                        <a:pt x="201" y="195"/>
                      </a:lnTo>
                      <a:lnTo>
                        <a:pt x="201" y="195"/>
                      </a:lnTo>
                      <a:lnTo>
                        <a:pt x="200" y="210"/>
                      </a:lnTo>
                      <a:lnTo>
                        <a:pt x="198" y="221"/>
                      </a:lnTo>
                      <a:lnTo>
                        <a:pt x="193" y="231"/>
                      </a:lnTo>
                      <a:lnTo>
                        <a:pt x="188" y="238"/>
                      </a:lnTo>
                      <a:lnTo>
                        <a:pt x="183" y="242"/>
                      </a:lnTo>
                      <a:lnTo>
                        <a:pt x="180" y="246"/>
                      </a:lnTo>
                      <a:lnTo>
                        <a:pt x="175" y="24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3" name="Freeform 426">
                  <a:extLst>
                    <a:ext uri="{FF2B5EF4-FFF2-40B4-BE49-F238E27FC236}">
                      <a16:creationId xmlns:a16="http://schemas.microsoft.com/office/drawing/2014/main" id="{D7F4E1C9-E347-4D82-AC72-60CD1BBB0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8538" y="4300538"/>
                  <a:ext cx="87313" cy="42863"/>
                </a:xfrm>
                <a:custGeom>
                  <a:avLst/>
                  <a:gdLst>
                    <a:gd name="T0" fmla="*/ 0 w 110"/>
                    <a:gd name="T1" fmla="*/ 51 h 53"/>
                    <a:gd name="T2" fmla="*/ 0 w 110"/>
                    <a:gd name="T3" fmla="*/ 51 h 53"/>
                    <a:gd name="T4" fmla="*/ 4 w 110"/>
                    <a:gd name="T5" fmla="*/ 53 h 53"/>
                    <a:gd name="T6" fmla="*/ 19 w 110"/>
                    <a:gd name="T7" fmla="*/ 53 h 53"/>
                    <a:gd name="T8" fmla="*/ 29 w 110"/>
                    <a:gd name="T9" fmla="*/ 53 h 53"/>
                    <a:gd name="T10" fmla="*/ 38 w 110"/>
                    <a:gd name="T11" fmla="*/ 51 h 53"/>
                    <a:gd name="T12" fmla="*/ 48 w 110"/>
                    <a:gd name="T13" fmla="*/ 50 h 53"/>
                    <a:gd name="T14" fmla="*/ 58 w 110"/>
                    <a:gd name="T15" fmla="*/ 45 h 53"/>
                    <a:gd name="T16" fmla="*/ 58 w 110"/>
                    <a:gd name="T17" fmla="*/ 45 h 53"/>
                    <a:gd name="T18" fmla="*/ 68 w 110"/>
                    <a:gd name="T19" fmla="*/ 38 h 53"/>
                    <a:gd name="T20" fmla="*/ 77 w 110"/>
                    <a:gd name="T21" fmla="*/ 32 h 53"/>
                    <a:gd name="T22" fmla="*/ 94 w 110"/>
                    <a:gd name="T23" fmla="*/ 17 h 53"/>
                    <a:gd name="T24" fmla="*/ 110 w 110"/>
                    <a:gd name="T25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0" h="53">
                      <a:moveTo>
                        <a:pt x="0" y="51"/>
                      </a:moveTo>
                      <a:lnTo>
                        <a:pt x="0" y="51"/>
                      </a:lnTo>
                      <a:lnTo>
                        <a:pt x="4" y="53"/>
                      </a:lnTo>
                      <a:lnTo>
                        <a:pt x="19" y="53"/>
                      </a:lnTo>
                      <a:lnTo>
                        <a:pt x="29" y="53"/>
                      </a:lnTo>
                      <a:lnTo>
                        <a:pt x="38" y="51"/>
                      </a:lnTo>
                      <a:lnTo>
                        <a:pt x="48" y="50"/>
                      </a:lnTo>
                      <a:lnTo>
                        <a:pt x="58" y="45"/>
                      </a:lnTo>
                      <a:lnTo>
                        <a:pt x="58" y="45"/>
                      </a:lnTo>
                      <a:lnTo>
                        <a:pt x="68" y="38"/>
                      </a:lnTo>
                      <a:lnTo>
                        <a:pt x="77" y="32"/>
                      </a:lnTo>
                      <a:lnTo>
                        <a:pt x="94" y="17"/>
                      </a:lnTo>
                      <a:lnTo>
                        <a:pt x="11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4" name="Freeform 427">
                  <a:extLst>
                    <a:ext uri="{FF2B5EF4-FFF2-40B4-BE49-F238E27FC236}">
                      <a16:creationId xmlns:a16="http://schemas.microsoft.com/office/drawing/2014/main" id="{21CF11CE-96FA-47B6-A005-B6E1A1DC5E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6150" y="4254501"/>
                  <a:ext cx="31750" cy="117475"/>
                </a:xfrm>
                <a:custGeom>
                  <a:avLst/>
                  <a:gdLst>
                    <a:gd name="T0" fmla="*/ 0 w 39"/>
                    <a:gd name="T1" fmla="*/ 0 h 149"/>
                    <a:gd name="T2" fmla="*/ 0 w 39"/>
                    <a:gd name="T3" fmla="*/ 0 h 149"/>
                    <a:gd name="T4" fmla="*/ 4 w 39"/>
                    <a:gd name="T5" fmla="*/ 2 h 149"/>
                    <a:gd name="T6" fmla="*/ 11 w 39"/>
                    <a:gd name="T7" fmla="*/ 5 h 149"/>
                    <a:gd name="T8" fmla="*/ 17 w 39"/>
                    <a:gd name="T9" fmla="*/ 10 h 149"/>
                    <a:gd name="T10" fmla="*/ 26 w 39"/>
                    <a:gd name="T11" fmla="*/ 15 h 149"/>
                    <a:gd name="T12" fmla="*/ 30 w 39"/>
                    <a:gd name="T13" fmla="*/ 23 h 149"/>
                    <a:gd name="T14" fmla="*/ 35 w 39"/>
                    <a:gd name="T15" fmla="*/ 33 h 149"/>
                    <a:gd name="T16" fmla="*/ 39 w 39"/>
                    <a:gd name="T17" fmla="*/ 46 h 149"/>
                    <a:gd name="T18" fmla="*/ 39 w 39"/>
                    <a:gd name="T19" fmla="*/ 46 h 149"/>
                    <a:gd name="T20" fmla="*/ 39 w 39"/>
                    <a:gd name="T21" fmla="*/ 60 h 149"/>
                    <a:gd name="T22" fmla="*/ 39 w 39"/>
                    <a:gd name="T23" fmla="*/ 76 h 149"/>
                    <a:gd name="T24" fmla="*/ 34 w 39"/>
                    <a:gd name="T25" fmla="*/ 110 h 149"/>
                    <a:gd name="T26" fmla="*/ 26 w 39"/>
                    <a:gd name="T27" fmla="*/ 14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" h="1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11" y="5"/>
                      </a:lnTo>
                      <a:lnTo>
                        <a:pt x="17" y="10"/>
                      </a:lnTo>
                      <a:lnTo>
                        <a:pt x="26" y="15"/>
                      </a:lnTo>
                      <a:lnTo>
                        <a:pt x="30" y="23"/>
                      </a:lnTo>
                      <a:lnTo>
                        <a:pt x="35" y="33"/>
                      </a:lnTo>
                      <a:lnTo>
                        <a:pt x="39" y="46"/>
                      </a:lnTo>
                      <a:lnTo>
                        <a:pt x="39" y="46"/>
                      </a:lnTo>
                      <a:lnTo>
                        <a:pt x="39" y="60"/>
                      </a:lnTo>
                      <a:lnTo>
                        <a:pt x="39" y="76"/>
                      </a:lnTo>
                      <a:lnTo>
                        <a:pt x="34" y="110"/>
                      </a:lnTo>
                      <a:lnTo>
                        <a:pt x="26" y="14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5" name="Freeform 428">
                  <a:extLst>
                    <a:ext uri="{FF2B5EF4-FFF2-40B4-BE49-F238E27FC236}">
                      <a16:creationId xmlns:a16="http://schemas.microsoft.com/office/drawing/2014/main" id="{3C30A5E3-21A4-449B-A0F5-A41F78FB4B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9475" y="4222751"/>
                  <a:ext cx="82550" cy="42863"/>
                </a:xfrm>
                <a:custGeom>
                  <a:avLst/>
                  <a:gdLst>
                    <a:gd name="T0" fmla="*/ 0 w 104"/>
                    <a:gd name="T1" fmla="*/ 46 h 54"/>
                    <a:gd name="T2" fmla="*/ 0 w 104"/>
                    <a:gd name="T3" fmla="*/ 46 h 54"/>
                    <a:gd name="T4" fmla="*/ 3 w 104"/>
                    <a:gd name="T5" fmla="*/ 47 h 54"/>
                    <a:gd name="T6" fmla="*/ 10 w 104"/>
                    <a:gd name="T7" fmla="*/ 50 h 54"/>
                    <a:gd name="T8" fmla="*/ 21 w 104"/>
                    <a:gd name="T9" fmla="*/ 54 h 54"/>
                    <a:gd name="T10" fmla="*/ 29 w 104"/>
                    <a:gd name="T11" fmla="*/ 54 h 54"/>
                    <a:gd name="T12" fmla="*/ 39 w 104"/>
                    <a:gd name="T13" fmla="*/ 52 h 54"/>
                    <a:gd name="T14" fmla="*/ 39 w 104"/>
                    <a:gd name="T15" fmla="*/ 52 h 54"/>
                    <a:gd name="T16" fmla="*/ 50 w 104"/>
                    <a:gd name="T17" fmla="*/ 49 h 54"/>
                    <a:gd name="T18" fmla="*/ 60 w 104"/>
                    <a:gd name="T19" fmla="*/ 42 h 54"/>
                    <a:gd name="T20" fmla="*/ 72 w 104"/>
                    <a:gd name="T21" fmla="*/ 34 h 54"/>
                    <a:gd name="T22" fmla="*/ 81 w 104"/>
                    <a:gd name="T23" fmla="*/ 24 h 54"/>
                    <a:gd name="T24" fmla="*/ 98 w 104"/>
                    <a:gd name="T25" fmla="*/ 8 h 54"/>
                    <a:gd name="T26" fmla="*/ 104 w 104"/>
                    <a:gd name="T2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4" h="54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3" y="47"/>
                      </a:lnTo>
                      <a:lnTo>
                        <a:pt x="10" y="50"/>
                      </a:lnTo>
                      <a:lnTo>
                        <a:pt x="21" y="54"/>
                      </a:lnTo>
                      <a:lnTo>
                        <a:pt x="29" y="54"/>
                      </a:lnTo>
                      <a:lnTo>
                        <a:pt x="39" y="52"/>
                      </a:lnTo>
                      <a:lnTo>
                        <a:pt x="39" y="52"/>
                      </a:lnTo>
                      <a:lnTo>
                        <a:pt x="50" y="49"/>
                      </a:lnTo>
                      <a:lnTo>
                        <a:pt x="60" y="42"/>
                      </a:lnTo>
                      <a:lnTo>
                        <a:pt x="72" y="34"/>
                      </a:lnTo>
                      <a:lnTo>
                        <a:pt x="81" y="24"/>
                      </a:lnTo>
                      <a:lnTo>
                        <a:pt x="98" y="8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6" name="Freeform 429">
                  <a:extLst>
                    <a:ext uri="{FF2B5EF4-FFF2-40B4-BE49-F238E27FC236}">
                      <a16:creationId xmlns:a16="http://schemas.microsoft.com/office/drawing/2014/main" id="{9B02BC91-73D7-4E1F-87CC-04EC1A85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2800" y="4170363"/>
                  <a:ext cx="100013" cy="49213"/>
                </a:xfrm>
                <a:custGeom>
                  <a:avLst/>
                  <a:gdLst>
                    <a:gd name="T0" fmla="*/ 123 w 126"/>
                    <a:gd name="T1" fmla="*/ 1 h 61"/>
                    <a:gd name="T2" fmla="*/ 123 w 126"/>
                    <a:gd name="T3" fmla="*/ 1 h 61"/>
                    <a:gd name="T4" fmla="*/ 123 w 126"/>
                    <a:gd name="T5" fmla="*/ 0 h 61"/>
                    <a:gd name="T6" fmla="*/ 125 w 126"/>
                    <a:gd name="T7" fmla="*/ 0 h 61"/>
                    <a:gd name="T8" fmla="*/ 126 w 126"/>
                    <a:gd name="T9" fmla="*/ 1 h 61"/>
                    <a:gd name="T10" fmla="*/ 125 w 126"/>
                    <a:gd name="T11" fmla="*/ 4 h 61"/>
                    <a:gd name="T12" fmla="*/ 123 w 126"/>
                    <a:gd name="T13" fmla="*/ 8 h 61"/>
                    <a:gd name="T14" fmla="*/ 117 w 126"/>
                    <a:gd name="T15" fmla="*/ 14 h 61"/>
                    <a:gd name="T16" fmla="*/ 105 w 126"/>
                    <a:gd name="T17" fmla="*/ 22 h 61"/>
                    <a:gd name="T18" fmla="*/ 91 w 126"/>
                    <a:gd name="T19" fmla="*/ 34 h 61"/>
                    <a:gd name="T20" fmla="*/ 91 w 126"/>
                    <a:gd name="T21" fmla="*/ 34 h 61"/>
                    <a:gd name="T22" fmla="*/ 73 w 126"/>
                    <a:gd name="T23" fmla="*/ 43 h 61"/>
                    <a:gd name="T24" fmla="*/ 57 w 126"/>
                    <a:gd name="T25" fmla="*/ 51 h 61"/>
                    <a:gd name="T26" fmla="*/ 42 w 126"/>
                    <a:gd name="T27" fmla="*/ 56 h 61"/>
                    <a:gd name="T28" fmla="*/ 29 w 126"/>
                    <a:gd name="T29" fmla="*/ 60 h 61"/>
                    <a:gd name="T30" fmla="*/ 18 w 126"/>
                    <a:gd name="T31" fmla="*/ 61 h 61"/>
                    <a:gd name="T32" fmla="*/ 8 w 126"/>
                    <a:gd name="T33" fmla="*/ 61 h 61"/>
                    <a:gd name="T34" fmla="*/ 0 w 126"/>
                    <a:gd name="T35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6" h="61">
                      <a:moveTo>
                        <a:pt x="123" y="1"/>
                      </a:moveTo>
                      <a:lnTo>
                        <a:pt x="123" y="1"/>
                      </a:lnTo>
                      <a:lnTo>
                        <a:pt x="123" y="0"/>
                      </a:lnTo>
                      <a:lnTo>
                        <a:pt x="125" y="0"/>
                      </a:lnTo>
                      <a:lnTo>
                        <a:pt x="126" y="1"/>
                      </a:lnTo>
                      <a:lnTo>
                        <a:pt x="125" y="4"/>
                      </a:lnTo>
                      <a:lnTo>
                        <a:pt x="123" y="8"/>
                      </a:lnTo>
                      <a:lnTo>
                        <a:pt x="117" y="14"/>
                      </a:lnTo>
                      <a:lnTo>
                        <a:pt x="105" y="22"/>
                      </a:lnTo>
                      <a:lnTo>
                        <a:pt x="91" y="34"/>
                      </a:lnTo>
                      <a:lnTo>
                        <a:pt x="91" y="34"/>
                      </a:lnTo>
                      <a:lnTo>
                        <a:pt x="73" y="43"/>
                      </a:lnTo>
                      <a:lnTo>
                        <a:pt x="57" y="51"/>
                      </a:lnTo>
                      <a:lnTo>
                        <a:pt x="42" y="56"/>
                      </a:lnTo>
                      <a:lnTo>
                        <a:pt x="29" y="60"/>
                      </a:lnTo>
                      <a:lnTo>
                        <a:pt x="18" y="61"/>
                      </a:lnTo>
                      <a:lnTo>
                        <a:pt x="8" y="61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7" name="Freeform 430">
                  <a:extLst>
                    <a:ext uri="{FF2B5EF4-FFF2-40B4-BE49-F238E27FC236}">
                      <a16:creationId xmlns:a16="http://schemas.microsoft.com/office/drawing/2014/main" id="{F51AEBF9-DA97-4CAA-B09A-AC4F47E15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3600" y="4222751"/>
                  <a:ext cx="14288" cy="77788"/>
                </a:xfrm>
                <a:custGeom>
                  <a:avLst/>
                  <a:gdLst>
                    <a:gd name="T0" fmla="*/ 6 w 18"/>
                    <a:gd name="T1" fmla="*/ 0 h 98"/>
                    <a:gd name="T2" fmla="*/ 6 w 18"/>
                    <a:gd name="T3" fmla="*/ 0 h 98"/>
                    <a:gd name="T4" fmla="*/ 9 w 18"/>
                    <a:gd name="T5" fmla="*/ 8 h 98"/>
                    <a:gd name="T6" fmla="*/ 14 w 18"/>
                    <a:gd name="T7" fmla="*/ 26 h 98"/>
                    <a:gd name="T8" fmla="*/ 18 w 18"/>
                    <a:gd name="T9" fmla="*/ 37 h 98"/>
                    <a:gd name="T10" fmla="*/ 18 w 18"/>
                    <a:gd name="T11" fmla="*/ 50 h 98"/>
                    <a:gd name="T12" fmla="*/ 16 w 18"/>
                    <a:gd name="T13" fmla="*/ 62 h 98"/>
                    <a:gd name="T14" fmla="*/ 13 w 18"/>
                    <a:gd name="T15" fmla="*/ 72 h 98"/>
                    <a:gd name="T16" fmla="*/ 13 w 18"/>
                    <a:gd name="T17" fmla="*/ 72 h 98"/>
                    <a:gd name="T18" fmla="*/ 1 w 18"/>
                    <a:gd name="T19" fmla="*/ 94 h 98"/>
                    <a:gd name="T20" fmla="*/ 0 w 18"/>
                    <a:gd name="T21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" h="9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9" y="8"/>
                      </a:lnTo>
                      <a:lnTo>
                        <a:pt x="14" y="26"/>
                      </a:lnTo>
                      <a:lnTo>
                        <a:pt x="18" y="37"/>
                      </a:lnTo>
                      <a:lnTo>
                        <a:pt x="18" y="50"/>
                      </a:lnTo>
                      <a:lnTo>
                        <a:pt x="16" y="62"/>
                      </a:lnTo>
                      <a:lnTo>
                        <a:pt x="13" y="72"/>
                      </a:lnTo>
                      <a:lnTo>
                        <a:pt x="13" y="72"/>
                      </a:lnTo>
                      <a:lnTo>
                        <a:pt x="1" y="94"/>
                      </a:lnTo>
                      <a:lnTo>
                        <a:pt x="0" y="9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8" name="Freeform 431">
                  <a:extLst>
                    <a:ext uri="{FF2B5EF4-FFF2-40B4-BE49-F238E27FC236}">
                      <a16:creationId xmlns:a16="http://schemas.microsoft.com/office/drawing/2014/main" id="{9D086B6E-F412-4744-A082-A8CA7F95F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5913" y="1427163"/>
                  <a:ext cx="365125" cy="225425"/>
                </a:xfrm>
                <a:custGeom>
                  <a:avLst/>
                  <a:gdLst>
                    <a:gd name="T0" fmla="*/ 117 w 459"/>
                    <a:gd name="T1" fmla="*/ 248 h 282"/>
                    <a:gd name="T2" fmla="*/ 117 w 459"/>
                    <a:gd name="T3" fmla="*/ 248 h 282"/>
                    <a:gd name="T4" fmla="*/ 94 w 459"/>
                    <a:gd name="T5" fmla="*/ 229 h 282"/>
                    <a:gd name="T6" fmla="*/ 71 w 459"/>
                    <a:gd name="T7" fmla="*/ 206 h 282"/>
                    <a:gd name="T8" fmla="*/ 47 w 459"/>
                    <a:gd name="T9" fmla="*/ 180 h 282"/>
                    <a:gd name="T10" fmla="*/ 36 w 459"/>
                    <a:gd name="T11" fmla="*/ 165 h 282"/>
                    <a:gd name="T12" fmla="*/ 24 w 459"/>
                    <a:gd name="T13" fmla="*/ 151 h 282"/>
                    <a:gd name="T14" fmla="*/ 15 w 459"/>
                    <a:gd name="T15" fmla="*/ 136 h 282"/>
                    <a:gd name="T16" fmla="*/ 8 w 459"/>
                    <a:gd name="T17" fmla="*/ 120 h 282"/>
                    <a:gd name="T18" fmla="*/ 2 w 459"/>
                    <a:gd name="T19" fmla="*/ 105 h 282"/>
                    <a:gd name="T20" fmla="*/ 0 w 459"/>
                    <a:gd name="T21" fmla="*/ 92 h 282"/>
                    <a:gd name="T22" fmla="*/ 2 w 459"/>
                    <a:gd name="T23" fmla="*/ 78 h 282"/>
                    <a:gd name="T24" fmla="*/ 3 w 459"/>
                    <a:gd name="T25" fmla="*/ 73 h 282"/>
                    <a:gd name="T26" fmla="*/ 6 w 459"/>
                    <a:gd name="T27" fmla="*/ 66 h 282"/>
                    <a:gd name="T28" fmla="*/ 6 w 459"/>
                    <a:gd name="T29" fmla="*/ 66 h 282"/>
                    <a:gd name="T30" fmla="*/ 21 w 459"/>
                    <a:gd name="T31" fmla="*/ 45 h 282"/>
                    <a:gd name="T32" fmla="*/ 31 w 459"/>
                    <a:gd name="T33" fmla="*/ 35 h 282"/>
                    <a:gd name="T34" fmla="*/ 39 w 459"/>
                    <a:gd name="T35" fmla="*/ 27 h 282"/>
                    <a:gd name="T36" fmla="*/ 50 w 459"/>
                    <a:gd name="T37" fmla="*/ 19 h 282"/>
                    <a:gd name="T38" fmla="*/ 62 w 459"/>
                    <a:gd name="T39" fmla="*/ 13 h 282"/>
                    <a:gd name="T40" fmla="*/ 73 w 459"/>
                    <a:gd name="T41" fmla="*/ 8 h 282"/>
                    <a:gd name="T42" fmla="*/ 88 w 459"/>
                    <a:gd name="T43" fmla="*/ 5 h 282"/>
                    <a:gd name="T44" fmla="*/ 102 w 459"/>
                    <a:gd name="T45" fmla="*/ 1 h 282"/>
                    <a:gd name="T46" fmla="*/ 118 w 459"/>
                    <a:gd name="T47" fmla="*/ 0 h 282"/>
                    <a:gd name="T48" fmla="*/ 136 w 459"/>
                    <a:gd name="T49" fmla="*/ 0 h 282"/>
                    <a:gd name="T50" fmla="*/ 157 w 459"/>
                    <a:gd name="T51" fmla="*/ 0 h 282"/>
                    <a:gd name="T52" fmla="*/ 180 w 459"/>
                    <a:gd name="T53" fmla="*/ 3 h 282"/>
                    <a:gd name="T54" fmla="*/ 205 w 459"/>
                    <a:gd name="T55" fmla="*/ 8 h 282"/>
                    <a:gd name="T56" fmla="*/ 231 w 459"/>
                    <a:gd name="T57" fmla="*/ 13 h 282"/>
                    <a:gd name="T58" fmla="*/ 260 w 459"/>
                    <a:gd name="T59" fmla="*/ 21 h 282"/>
                    <a:gd name="T60" fmla="*/ 260 w 459"/>
                    <a:gd name="T61" fmla="*/ 21 h 282"/>
                    <a:gd name="T62" fmla="*/ 289 w 459"/>
                    <a:gd name="T63" fmla="*/ 30 h 282"/>
                    <a:gd name="T64" fmla="*/ 317 w 459"/>
                    <a:gd name="T65" fmla="*/ 43 h 282"/>
                    <a:gd name="T66" fmla="*/ 343 w 459"/>
                    <a:gd name="T67" fmla="*/ 56 h 282"/>
                    <a:gd name="T68" fmla="*/ 365 w 459"/>
                    <a:gd name="T69" fmla="*/ 73 h 282"/>
                    <a:gd name="T70" fmla="*/ 386 w 459"/>
                    <a:gd name="T71" fmla="*/ 91 h 282"/>
                    <a:gd name="T72" fmla="*/ 406 w 459"/>
                    <a:gd name="T73" fmla="*/ 108 h 282"/>
                    <a:gd name="T74" fmla="*/ 422 w 459"/>
                    <a:gd name="T75" fmla="*/ 126 h 282"/>
                    <a:gd name="T76" fmla="*/ 435 w 459"/>
                    <a:gd name="T77" fmla="*/ 146 h 282"/>
                    <a:gd name="T78" fmla="*/ 445 w 459"/>
                    <a:gd name="T79" fmla="*/ 165 h 282"/>
                    <a:gd name="T80" fmla="*/ 453 w 459"/>
                    <a:gd name="T81" fmla="*/ 183 h 282"/>
                    <a:gd name="T82" fmla="*/ 458 w 459"/>
                    <a:gd name="T83" fmla="*/ 201 h 282"/>
                    <a:gd name="T84" fmla="*/ 459 w 459"/>
                    <a:gd name="T85" fmla="*/ 219 h 282"/>
                    <a:gd name="T86" fmla="*/ 456 w 459"/>
                    <a:gd name="T87" fmla="*/ 233 h 282"/>
                    <a:gd name="T88" fmla="*/ 455 w 459"/>
                    <a:gd name="T89" fmla="*/ 240 h 282"/>
                    <a:gd name="T90" fmla="*/ 451 w 459"/>
                    <a:gd name="T91" fmla="*/ 246 h 282"/>
                    <a:gd name="T92" fmla="*/ 446 w 459"/>
                    <a:gd name="T93" fmla="*/ 253 h 282"/>
                    <a:gd name="T94" fmla="*/ 442 w 459"/>
                    <a:gd name="T95" fmla="*/ 258 h 282"/>
                    <a:gd name="T96" fmla="*/ 435 w 459"/>
                    <a:gd name="T97" fmla="*/ 263 h 282"/>
                    <a:gd name="T98" fmla="*/ 429 w 459"/>
                    <a:gd name="T99" fmla="*/ 268 h 282"/>
                    <a:gd name="T100" fmla="*/ 429 w 459"/>
                    <a:gd name="T101" fmla="*/ 268 h 282"/>
                    <a:gd name="T102" fmla="*/ 412 w 459"/>
                    <a:gd name="T103" fmla="*/ 274 h 282"/>
                    <a:gd name="T104" fmla="*/ 393 w 459"/>
                    <a:gd name="T105" fmla="*/ 279 h 282"/>
                    <a:gd name="T106" fmla="*/ 370 w 459"/>
                    <a:gd name="T107" fmla="*/ 281 h 282"/>
                    <a:gd name="T108" fmla="*/ 346 w 459"/>
                    <a:gd name="T109" fmla="*/ 282 h 282"/>
                    <a:gd name="T110" fmla="*/ 321 w 459"/>
                    <a:gd name="T111" fmla="*/ 281 h 282"/>
                    <a:gd name="T112" fmla="*/ 295 w 459"/>
                    <a:gd name="T113" fmla="*/ 279 h 282"/>
                    <a:gd name="T114" fmla="*/ 243 w 459"/>
                    <a:gd name="T115" fmla="*/ 272 h 282"/>
                    <a:gd name="T116" fmla="*/ 195 w 459"/>
                    <a:gd name="T117" fmla="*/ 264 h 282"/>
                    <a:gd name="T118" fmla="*/ 154 w 459"/>
                    <a:gd name="T119" fmla="*/ 256 h 282"/>
                    <a:gd name="T120" fmla="*/ 117 w 459"/>
                    <a:gd name="T121" fmla="*/ 248 h 282"/>
                    <a:gd name="T122" fmla="*/ 117 w 459"/>
                    <a:gd name="T123" fmla="*/ 24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59" h="282">
                      <a:moveTo>
                        <a:pt x="117" y="248"/>
                      </a:moveTo>
                      <a:lnTo>
                        <a:pt x="117" y="248"/>
                      </a:lnTo>
                      <a:lnTo>
                        <a:pt x="94" y="229"/>
                      </a:lnTo>
                      <a:lnTo>
                        <a:pt x="71" y="206"/>
                      </a:lnTo>
                      <a:lnTo>
                        <a:pt x="47" y="180"/>
                      </a:lnTo>
                      <a:lnTo>
                        <a:pt x="36" y="165"/>
                      </a:lnTo>
                      <a:lnTo>
                        <a:pt x="24" y="151"/>
                      </a:lnTo>
                      <a:lnTo>
                        <a:pt x="15" y="136"/>
                      </a:lnTo>
                      <a:lnTo>
                        <a:pt x="8" y="120"/>
                      </a:lnTo>
                      <a:lnTo>
                        <a:pt x="2" y="105"/>
                      </a:lnTo>
                      <a:lnTo>
                        <a:pt x="0" y="92"/>
                      </a:lnTo>
                      <a:lnTo>
                        <a:pt x="2" y="78"/>
                      </a:lnTo>
                      <a:lnTo>
                        <a:pt x="3" y="73"/>
                      </a:lnTo>
                      <a:lnTo>
                        <a:pt x="6" y="66"/>
                      </a:lnTo>
                      <a:lnTo>
                        <a:pt x="6" y="66"/>
                      </a:lnTo>
                      <a:lnTo>
                        <a:pt x="21" y="45"/>
                      </a:lnTo>
                      <a:lnTo>
                        <a:pt x="31" y="35"/>
                      </a:lnTo>
                      <a:lnTo>
                        <a:pt x="39" y="27"/>
                      </a:lnTo>
                      <a:lnTo>
                        <a:pt x="50" y="19"/>
                      </a:lnTo>
                      <a:lnTo>
                        <a:pt x="62" y="13"/>
                      </a:lnTo>
                      <a:lnTo>
                        <a:pt x="73" y="8"/>
                      </a:lnTo>
                      <a:lnTo>
                        <a:pt x="88" y="5"/>
                      </a:lnTo>
                      <a:lnTo>
                        <a:pt x="102" y="1"/>
                      </a:lnTo>
                      <a:lnTo>
                        <a:pt x="118" y="0"/>
                      </a:lnTo>
                      <a:lnTo>
                        <a:pt x="136" y="0"/>
                      </a:lnTo>
                      <a:lnTo>
                        <a:pt x="157" y="0"/>
                      </a:lnTo>
                      <a:lnTo>
                        <a:pt x="180" y="3"/>
                      </a:lnTo>
                      <a:lnTo>
                        <a:pt x="205" y="8"/>
                      </a:lnTo>
                      <a:lnTo>
                        <a:pt x="231" y="13"/>
                      </a:lnTo>
                      <a:lnTo>
                        <a:pt x="260" y="21"/>
                      </a:lnTo>
                      <a:lnTo>
                        <a:pt x="260" y="21"/>
                      </a:lnTo>
                      <a:lnTo>
                        <a:pt x="289" y="30"/>
                      </a:lnTo>
                      <a:lnTo>
                        <a:pt x="317" y="43"/>
                      </a:lnTo>
                      <a:lnTo>
                        <a:pt x="343" y="56"/>
                      </a:lnTo>
                      <a:lnTo>
                        <a:pt x="365" y="73"/>
                      </a:lnTo>
                      <a:lnTo>
                        <a:pt x="386" y="91"/>
                      </a:lnTo>
                      <a:lnTo>
                        <a:pt x="406" y="108"/>
                      </a:lnTo>
                      <a:lnTo>
                        <a:pt x="422" y="126"/>
                      </a:lnTo>
                      <a:lnTo>
                        <a:pt x="435" y="146"/>
                      </a:lnTo>
                      <a:lnTo>
                        <a:pt x="445" y="165"/>
                      </a:lnTo>
                      <a:lnTo>
                        <a:pt x="453" y="183"/>
                      </a:lnTo>
                      <a:lnTo>
                        <a:pt x="458" y="201"/>
                      </a:lnTo>
                      <a:lnTo>
                        <a:pt x="459" y="219"/>
                      </a:lnTo>
                      <a:lnTo>
                        <a:pt x="456" y="233"/>
                      </a:lnTo>
                      <a:lnTo>
                        <a:pt x="455" y="240"/>
                      </a:lnTo>
                      <a:lnTo>
                        <a:pt x="451" y="246"/>
                      </a:lnTo>
                      <a:lnTo>
                        <a:pt x="446" y="253"/>
                      </a:lnTo>
                      <a:lnTo>
                        <a:pt x="442" y="258"/>
                      </a:lnTo>
                      <a:lnTo>
                        <a:pt x="435" y="263"/>
                      </a:lnTo>
                      <a:lnTo>
                        <a:pt x="429" y="268"/>
                      </a:lnTo>
                      <a:lnTo>
                        <a:pt x="429" y="268"/>
                      </a:lnTo>
                      <a:lnTo>
                        <a:pt x="412" y="274"/>
                      </a:lnTo>
                      <a:lnTo>
                        <a:pt x="393" y="279"/>
                      </a:lnTo>
                      <a:lnTo>
                        <a:pt x="370" y="281"/>
                      </a:lnTo>
                      <a:lnTo>
                        <a:pt x="346" y="282"/>
                      </a:lnTo>
                      <a:lnTo>
                        <a:pt x="321" y="281"/>
                      </a:lnTo>
                      <a:lnTo>
                        <a:pt x="295" y="279"/>
                      </a:lnTo>
                      <a:lnTo>
                        <a:pt x="243" y="272"/>
                      </a:lnTo>
                      <a:lnTo>
                        <a:pt x="195" y="264"/>
                      </a:lnTo>
                      <a:lnTo>
                        <a:pt x="154" y="256"/>
                      </a:lnTo>
                      <a:lnTo>
                        <a:pt x="117" y="248"/>
                      </a:lnTo>
                      <a:lnTo>
                        <a:pt x="117" y="2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9" name="Freeform 432">
                  <a:extLst>
                    <a:ext uri="{FF2B5EF4-FFF2-40B4-BE49-F238E27FC236}">
                      <a16:creationId xmlns:a16="http://schemas.microsoft.com/office/drawing/2014/main" id="{5A87B4B3-8B67-4F1C-BE8B-01C3D9E305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3725" y="1462088"/>
                  <a:ext cx="247650" cy="250825"/>
                </a:xfrm>
                <a:custGeom>
                  <a:avLst/>
                  <a:gdLst>
                    <a:gd name="T0" fmla="*/ 138 w 313"/>
                    <a:gd name="T1" fmla="*/ 276 h 315"/>
                    <a:gd name="T2" fmla="*/ 138 w 313"/>
                    <a:gd name="T3" fmla="*/ 276 h 315"/>
                    <a:gd name="T4" fmla="*/ 120 w 313"/>
                    <a:gd name="T5" fmla="*/ 273 h 315"/>
                    <a:gd name="T6" fmla="*/ 102 w 313"/>
                    <a:gd name="T7" fmla="*/ 268 h 315"/>
                    <a:gd name="T8" fmla="*/ 81 w 313"/>
                    <a:gd name="T9" fmla="*/ 260 h 315"/>
                    <a:gd name="T10" fmla="*/ 58 w 313"/>
                    <a:gd name="T11" fmla="*/ 252 h 315"/>
                    <a:gd name="T12" fmla="*/ 39 w 313"/>
                    <a:gd name="T13" fmla="*/ 241 h 315"/>
                    <a:gd name="T14" fmla="*/ 29 w 313"/>
                    <a:gd name="T15" fmla="*/ 234 h 315"/>
                    <a:gd name="T16" fmla="*/ 23 w 313"/>
                    <a:gd name="T17" fmla="*/ 228 h 315"/>
                    <a:gd name="T18" fmla="*/ 18 w 313"/>
                    <a:gd name="T19" fmla="*/ 220 h 315"/>
                    <a:gd name="T20" fmla="*/ 15 w 313"/>
                    <a:gd name="T21" fmla="*/ 212 h 315"/>
                    <a:gd name="T22" fmla="*/ 15 w 313"/>
                    <a:gd name="T23" fmla="*/ 212 h 315"/>
                    <a:gd name="T24" fmla="*/ 10 w 313"/>
                    <a:gd name="T25" fmla="*/ 190 h 315"/>
                    <a:gd name="T26" fmla="*/ 5 w 313"/>
                    <a:gd name="T27" fmla="*/ 164 h 315"/>
                    <a:gd name="T28" fmla="*/ 2 w 313"/>
                    <a:gd name="T29" fmla="*/ 134 h 315"/>
                    <a:gd name="T30" fmla="*/ 0 w 313"/>
                    <a:gd name="T31" fmla="*/ 119 h 315"/>
                    <a:gd name="T32" fmla="*/ 2 w 313"/>
                    <a:gd name="T33" fmla="*/ 103 h 315"/>
                    <a:gd name="T34" fmla="*/ 5 w 313"/>
                    <a:gd name="T35" fmla="*/ 87 h 315"/>
                    <a:gd name="T36" fmla="*/ 8 w 313"/>
                    <a:gd name="T37" fmla="*/ 72 h 315"/>
                    <a:gd name="T38" fmla="*/ 16 w 313"/>
                    <a:gd name="T39" fmla="*/ 57 h 315"/>
                    <a:gd name="T40" fmla="*/ 24 w 313"/>
                    <a:gd name="T41" fmla="*/ 43 h 315"/>
                    <a:gd name="T42" fmla="*/ 37 w 313"/>
                    <a:gd name="T43" fmla="*/ 31 h 315"/>
                    <a:gd name="T44" fmla="*/ 52 w 313"/>
                    <a:gd name="T45" fmla="*/ 20 h 315"/>
                    <a:gd name="T46" fmla="*/ 70 w 313"/>
                    <a:gd name="T47" fmla="*/ 10 h 315"/>
                    <a:gd name="T48" fmla="*/ 93 w 313"/>
                    <a:gd name="T49" fmla="*/ 4 h 315"/>
                    <a:gd name="T50" fmla="*/ 93 w 313"/>
                    <a:gd name="T51" fmla="*/ 4 h 315"/>
                    <a:gd name="T52" fmla="*/ 104 w 313"/>
                    <a:gd name="T53" fmla="*/ 2 h 315"/>
                    <a:gd name="T54" fmla="*/ 115 w 313"/>
                    <a:gd name="T55" fmla="*/ 0 h 315"/>
                    <a:gd name="T56" fmla="*/ 128 w 313"/>
                    <a:gd name="T57" fmla="*/ 0 h 315"/>
                    <a:gd name="T58" fmla="*/ 138 w 313"/>
                    <a:gd name="T59" fmla="*/ 2 h 315"/>
                    <a:gd name="T60" fmla="*/ 149 w 313"/>
                    <a:gd name="T61" fmla="*/ 4 h 315"/>
                    <a:gd name="T62" fmla="*/ 161 w 313"/>
                    <a:gd name="T63" fmla="*/ 7 h 315"/>
                    <a:gd name="T64" fmla="*/ 180 w 313"/>
                    <a:gd name="T65" fmla="*/ 15 h 315"/>
                    <a:gd name="T66" fmla="*/ 200 w 313"/>
                    <a:gd name="T67" fmla="*/ 26 h 315"/>
                    <a:gd name="T68" fmla="*/ 219 w 313"/>
                    <a:gd name="T69" fmla="*/ 41 h 315"/>
                    <a:gd name="T70" fmla="*/ 235 w 313"/>
                    <a:gd name="T71" fmla="*/ 56 h 315"/>
                    <a:gd name="T72" fmla="*/ 252 w 313"/>
                    <a:gd name="T73" fmla="*/ 72 h 315"/>
                    <a:gd name="T74" fmla="*/ 265 w 313"/>
                    <a:gd name="T75" fmla="*/ 90 h 315"/>
                    <a:gd name="T76" fmla="*/ 278 w 313"/>
                    <a:gd name="T77" fmla="*/ 106 h 315"/>
                    <a:gd name="T78" fmla="*/ 297 w 313"/>
                    <a:gd name="T79" fmla="*/ 137 h 315"/>
                    <a:gd name="T80" fmla="*/ 309 w 313"/>
                    <a:gd name="T81" fmla="*/ 158 h 315"/>
                    <a:gd name="T82" fmla="*/ 313 w 313"/>
                    <a:gd name="T83" fmla="*/ 166 h 315"/>
                    <a:gd name="T84" fmla="*/ 313 w 313"/>
                    <a:gd name="T85" fmla="*/ 166 h 315"/>
                    <a:gd name="T86" fmla="*/ 294 w 313"/>
                    <a:gd name="T87" fmla="*/ 190 h 315"/>
                    <a:gd name="T88" fmla="*/ 248 w 313"/>
                    <a:gd name="T89" fmla="*/ 246 h 315"/>
                    <a:gd name="T90" fmla="*/ 224 w 313"/>
                    <a:gd name="T91" fmla="*/ 273 h 315"/>
                    <a:gd name="T92" fmla="*/ 201 w 313"/>
                    <a:gd name="T93" fmla="*/ 296 h 315"/>
                    <a:gd name="T94" fmla="*/ 185 w 313"/>
                    <a:gd name="T95" fmla="*/ 312 h 315"/>
                    <a:gd name="T96" fmla="*/ 180 w 313"/>
                    <a:gd name="T97" fmla="*/ 315 h 315"/>
                    <a:gd name="T98" fmla="*/ 179 w 313"/>
                    <a:gd name="T99" fmla="*/ 315 h 315"/>
                    <a:gd name="T100" fmla="*/ 177 w 313"/>
                    <a:gd name="T101" fmla="*/ 315 h 315"/>
                    <a:gd name="T102" fmla="*/ 177 w 313"/>
                    <a:gd name="T103" fmla="*/ 315 h 315"/>
                    <a:gd name="T104" fmla="*/ 167 w 313"/>
                    <a:gd name="T105" fmla="*/ 304 h 315"/>
                    <a:gd name="T106" fmla="*/ 154 w 313"/>
                    <a:gd name="T107" fmla="*/ 291 h 315"/>
                    <a:gd name="T108" fmla="*/ 138 w 313"/>
                    <a:gd name="T109" fmla="*/ 276 h 315"/>
                    <a:gd name="T110" fmla="*/ 138 w 313"/>
                    <a:gd name="T111" fmla="*/ 276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3" h="315">
                      <a:moveTo>
                        <a:pt x="138" y="276"/>
                      </a:moveTo>
                      <a:lnTo>
                        <a:pt x="138" y="276"/>
                      </a:lnTo>
                      <a:lnTo>
                        <a:pt x="120" y="273"/>
                      </a:lnTo>
                      <a:lnTo>
                        <a:pt x="102" y="268"/>
                      </a:lnTo>
                      <a:lnTo>
                        <a:pt x="81" y="260"/>
                      </a:lnTo>
                      <a:lnTo>
                        <a:pt x="58" y="252"/>
                      </a:lnTo>
                      <a:lnTo>
                        <a:pt x="39" y="241"/>
                      </a:lnTo>
                      <a:lnTo>
                        <a:pt x="29" y="234"/>
                      </a:lnTo>
                      <a:lnTo>
                        <a:pt x="23" y="228"/>
                      </a:lnTo>
                      <a:lnTo>
                        <a:pt x="18" y="220"/>
                      </a:lnTo>
                      <a:lnTo>
                        <a:pt x="15" y="212"/>
                      </a:lnTo>
                      <a:lnTo>
                        <a:pt x="15" y="212"/>
                      </a:lnTo>
                      <a:lnTo>
                        <a:pt x="10" y="190"/>
                      </a:lnTo>
                      <a:lnTo>
                        <a:pt x="5" y="164"/>
                      </a:lnTo>
                      <a:lnTo>
                        <a:pt x="2" y="134"/>
                      </a:lnTo>
                      <a:lnTo>
                        <a:pt x="0" y="119"/>
                      </a:lnTo>
                      <a:lnTo>
                        <a:pt x="2" y="103"/>
                      </a:lnTo>
                      <a:lnTo>
                        <a:pt x="5" y="87"/>
                      </a:lnTo>
                      <a:lnTo>
                        <a:pt x="8" y="72"/>
                      </a:lnTo>
                      <a:lnTo>
                        <a:pt x="16" y="57"/>
                      </a:lnTo>
                      <a:lnTo>
                        <a:pt x="24" y="43"/>
                      </a:lnTo>
                      <a:lnTo>
                        <a:pt x="37" y="31"/>
                      </a:lnTo>
                      <a:lnTo>
                        <a:pt x="52" y="20"/>
                      </a:lnTo>
                      <a:lnTo>
                        <a:pt x="70" y="10"/>
                      </a:lnTo>
                      <a:lnTo>
                        <a:pt x="93" y="4"/>
                      </a:lnTo>
                      <a:lnTo>
                        <a:pt x="93" y="4"/>
                      </a:lnTo>
                      <a:lnTo>
                        <a:pt x="104" y="2"/>
                      </a:lnTo>
                      <a:lnTo>
                        <a:pt x="115" y="0"/>
                      </a:lnTo>
                      <a:lnTo>
                        <a:pt x="128" y="0"/>
                      </a:lnTo>
                      <a:lnTo>
                        <a:pt x="138" y="2"/>
                      </a:lnTo>
                      <a:lnTo>
                        <a:pt x="149" y="4"/>
                      </a:lnTo>
                      <a:lnTo>
                        <a:pt x="161" y="7"/>
                      </a:lnTo>
                      <a:lnTo>
                        <a:pt x="180" y="15"/>
                      </a:lnTo>
                      <a:lnTo>
                        <a:pt x="200" y="26"/>
                      </a:lnTo>
                      <a:lnTo>
                        <a:pt x="219" y="41"/>
                      </a:lnTo>
                      <a:lnTo>
                        <a:pt x="235" y="56"/>
                      </a:lnTo>
                      <a:lnTo>
                        <a:pt x="252" y="72"/>
                      </a:lnTo>
                      <a:lnTo>
                        <a:pt x="265" y="90"/>
                      </a:lnTo>
                      <a:lnTo>
                        <a:pt x="278" y="106"/>
                      </a:lnTo>
                      <a:lnTo>
                        <a:pt x="297" y="137"/>
                      </a:lnTo>
                      <a:lnTo>
                        <a:pt x="309" y="158"/>
                      </a:lnTo>
                      <a:lnTo>
                        <a:pt x="313" y="166"/>
                      </a:lnTo>
                      <a:lnTo>
                        <a:pt x="313" y="166"/>
                      </a:lnTo>
                      <a:lnTo>
                        <a:pt x="294" y="190"/>
                      </a:lnTo>
                      <a:lnTo>
                        <a:pt x="248" y="246"/>
                      </a:lnTo>
                      <a:lnTo>
                        <a:pt x="224" y="273"/>
                      </a:lnTo>
                      <a:lnTo>
                        <a:pt x="201" y="296"/>
                      </a:lnTo>
                      <a:lnTo>
                        <a:pt x="185" y="312"/>
                      </a:lnTo>
                      <a:lnTo>
                        <a:pt x="180" y="315"/>
                      </a:lnTo>
                      <a:lnTo>
                        <a:pt x="179" y="315"/>
                      </a:lnTo>
                      <a:lnTo>
                        <a:pt x="177" y="315"/>
                      </a:lnTo>
                      <a:lnTo>
                        <a:pt x="177" y="315"/>
                      </a:lnTo>
                      <a:lnTo>
                        <a:pt x="167" y="304"/>
                      </a:lnTo>
                      <a:lnTo>
                        <a:pt x="154" y="291"/>
                      </a:lnTo>
                      <a:lnTo>
                        <a:pt x="138" y="276"/>
                      </a:lnTo>
                      <a:lnTo>
                        <a:pt x="138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0" name="Freeform 433">
                  <a:extLst>
                    <a:ext uri="{FF2B5EF4-FFF2-40B4-BE49-F238E27FC236}">
                      <a16:creationId xmlns:a16="http://schemas.microsoft.com/office/drawing/2014/main" id="{232A4AEA-5CD5-476B-976B-79CE3C847A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42150" y="1557338"/>
                  <a:ext cx="160338" cy="177800"/>
                </a:xfrm>
                <a:custGeom>
                  <a:avLst/>
                  <a:gdLst>
                    <a:gd name="T0" fmla="*/ 175 w 201"/>
                    <a:gd name="T1" fmla="*/ 220 h 222"/>
                    <a:gd name="T2" fmla="*/ 175 w 201"/>
                    <a:gd name="T3" fmla="*/ 220 h 222"/>
                    <a:gd name="T4" fmla="*/ 153 w 201"/>
                    <a:gd name="T5" fmla="*/ 222 h 222"/>
                    <a:gd name="T6" fmla="*/ 128 w 201"/>
                    <a:gd name="T7" fmla="*/ 220 h 222"/>
                    <a:gd name="T8" fmla="*/ 101 w 201"/>
                    <a:gd name="T9" fmla="*/ 217 h 222"/>
                    <a:gd name="T10" fmla="*/ 86 w 201"/>
                    <a:gd name="T11" fmla="*/ 214 h 222"/>
                    <a:gd name="T12" fmla="*/ 72 w 201"/>
                    <a:gd name="T13" fmla="*/ 209 h 222"/>
                    <a:gd name="T14" fmla="*/ 59 w 201"/>
                    <a:gd name="T15" fmla="*/ 204 h 222"/>
                    <a:gd name="T16" fmla="*/ 46 w 201"/>
                    <a:gd name="T17" fmla="*/ 196 h 222"/>
                    <a:gd name="T18" fmla="*/ 34 w 201"/>
                    <a:gd name="T19" fmla="*/ 188 h 222"/>
                    <a:gd name="T20" fmla="*/ 24 w 201"/>
                    <a:gd name="T21" fmla="*/ 177 h 222"/>
                    <a:gd name="T22" fmla="*/ 18 w 201"/>
                    <a:gd name="T23" fmla="*/ 164 h 222"/>
                    <a:gd name="T24" fmla="*/ 13 w 201"/>
                    <a:gd name="T25" fmla="*/ 149 h 222"/>
                    <a:gd name="T26" fmla="*/ 13 w 201"/>
                    <a:gd name="T27" fmla="*/ 149 h 222"/>
                    <a:gd name="T28" fmla="*/ 7 w 201"/>
                    <a:gd name="T29" fmla="*/ 118 h 222"/>
                    <a:gd name="T30" fmla="*/ 2 w 201"/>
                    <a:gd name="T31" fmla="*/ 89 h 222"/>
                    <a:gd name="T32" fmla="*/ 0 w 201"/>
                    <a:gd name="T33" fmla="*/ 61 h 222"/>
                    <a:gd name="T34" fmla="*/ 2 w 201"/>
                    <a:gd name="T35" fmla="*/ 50 h 222"/>
                    <a:gd name="T36" fmla="*/ 2 w 201"/>
                    <a:gd name="T37" fmla="*/ 40 h 222"/>
                    <a:gd name="T38" fmla="*/ 5 w 201"/>
                    <a:gd name="T39" fmla="*/ 30 h 222"/>
                    <a:gd name="T40" fmla="*/ 10 w 201"/>
                    <a:gd name="T41" fmla="*/ 21 h 222"/>
                    <a:gd name="T42" fmla="*/ 15 w 201"/>
                    <a:gd name="T43" fmla="*/ 14 h 222"/>
                    <a:gd name="T44" fmla="*/ 23 w 201"/>
                    <a:gd name="T45" fmla="*/ 8 h 222"/>
                    <a:gd name="T46" fmla="*/ 31 w 201"/>
                    <a:gd name="T47" fmla="*/ 3 h 222"/>
                    <a:gd name="T48" fmla="*/ 42 w 201"/>
                    <a:gd name="T49" fmla="*/ 1 h 222"/>
                    <a:gd name="T50" fmla="*/ 55 w 201"/>
                    <a:gd name="T51" fmla="*/ 0 h 222"/>
                    <a:gd name="T52" fmla="*/ 72 w 201"/>
                    <a:gd name="T53" fmla="*/ 0 h 222"/>
                    <a:gd name="T54" fmla="*/ 72 w 201"/>
                    <a:gd name="T55" fmla="*/ 0 h 222"/>
                    <a:gd name="T56" fmla="*/ 119 w 201"/>
                    <a:gd name="T57" fmla="*/ 3 h 222"/>
                    <a:gd name="T58" fmla="*/ 138 w 201"/>
                    <a:gd name="T59" fmla="*/ 4 h 222"/>
                    <a:gd name="T60" fmla="*/ 154 w 201"/>
                    <a:gd name="T61" fmla="*/ 6 h 222"/>
                    <a:gd name="T62" fmla="*/ 169 w 201"/>
                    <a:gd name="T63" fmla="*/ 11 h 222"/>
                    <a:gd name="T64" fmla="*/ 180 w 201"/>
                    <a:gd name="T65" fmla="*/ 17 h 222"/>
                    <a:gd name="T66" fmla="*/ 185 w 201"/>
                    <a:gd name="T67" fmla="*/ 21 h 222"/>
                    <a:gd name="T68" fmla="*/ 188 w 201"/>
                    <a:gd name="T69" fmla="*/ 26 h 222"/>
                    <a:gd name="T70" fmla="*/ 195 w 201"/>
                    <a:gd name="T71" fmla="*/ 39 h 222"/>
                    <a:gd name="T72" fmla="*/ 195 w 201"/>
                    <a:gd name="T73" fmla="*/ 39 h 222"/>
                    <a:gd name="T74" fmla="*/ 200 w 201"/>
                    <a:gd name="T75" fmla="*/ 55 h 222"/>
                    <a:gd name="T76" fmla="*/ 201 w 201"/>
                    <a:gd name="T77" fmla="*/ 78 h 222"/>
                    <a:gd name="T78" fmla="*/ 201 w 201"/>
                    <a:gd name="T79" fmla="*/ 78 h 222"/>
                    <a:gd name="T80" fmla="*/ 201 w 201"/>
                    <a:gd name="T81" fmla="*/ 107 h 222"/>
                    <a:gd name="T82" fmla="*/ 198 w 201"/>
                    <a:gd name="T83" fmla="*/ 134 h 222"/>
                    <a:gd name="T84" fmla="*/ 195 w 201"/>
                    <a:gd name="T85" fmla="*/ 159 h 222"/>
                    <a:gd name="T86" fmla="*/ 188 w 201"/>
                    <a:gd name="T87" fmla="*/ 178 h 222"/>
                    <a:gd name="T88" fmla="*/ 180 w 201"/>
                    <a:gd name="T89" fmla="*/ 209 h 222"/>
                    <a:gd name="T90" fmla="*/ 175 w 201"/>
                    <a:gd name="T91" fmla="*/ 220 h 222"/>
                    <a:gd name="T92" fmla="*/ 175 w 201"/>
                    <a:gd name="T93" fmla="*/ 22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01" h="222">
                      <a:moveTo>
                        <a:pt x="175" y="220"/>
                      </a:moveTo>
                      <a:lnTo>
                        <a:pt x="175" y="220"/>
                      </a:lnTo>
                      <a:lnTo>
                        <a:pt x="153" y="222"/>
                      </a:lnTo>
                      <a:lnTo>
                        <a:pt x="128" y="220"/>
                      </a:lnTo>
                      <a:lnTo>
                        <a:pt x="101" y="217"/>
                      </a:lnTo>
                      <a:lnTo>
                        <a:pt x="86" y="214"/>
                      </a:lnTo>
                      <a:lnTo>
                        <a:pt x="72" y="209"/>
                      </a:lnTo>
                      <a:lnTo>
                        <a:pt x="59" y="204"/>
                      </a:lnTo>
                      <a:lnTo>
                        <a:pt x="46" y="196"/>
                      </a:lnTo>
                      <a:lnTo>
                        <a:pt x="34" y="188"/>
                      </a:lnTo>
                      <a:lnTo>
                        <a:pt x="24" y="177"/>
                      </a:lnTo>
                      <a:lnTo>
                        <a:pt x="18" y="164"/>
                      </a:lnTo>
                      <a:lnTo>
                        <a:pt x="13" y="149"/>
                      </a:lnTo>
                      <a:lnTo>
                        <a:pt x="13" y="149"/>
                      </a:lnTo>
                      <a:lnTo>
                        <a:pt x="7" y="118"/>
                      </a:lnTo>
                      <a:lnTo>
                        <a:pt x="2" y="89"/>
                      </a:lnTo>
                      <a:lnTo>
                        <a:pt x="0" y="61"/>
                      </a:lnTo>
                      <a:lnTo>
                        <a:pt x="2" y="50"/>
                      </a:lnTo>
                      <a:lnTo>
                        <a:pt x="2" y="40"/>
                      </a:lnTo>
                      <a:lnTo>
                        <a:pt x="5" y="30"/>
                      </a:lnTo>
                      <a:lnTo>
                        <a:pt x="10" y="21"/>
                      </a:lnTo>
                      <a:lnTo>
                        <a:pt x="15" y="14"/>
                      </a:lnTo>
                      <a:lnTo>
                        <a:pt x="23" y="8"/>
                      </a:lnTo>
                      <a:lnTo>
                        <a:pt x="31" y="3"/>
                      </a:lnTo>
                      <a:lnTo>
                        <a:pt x="42" y="1"/>
                      </a:lnTo>
                      <a:lnTo>
                        <a:pt x="55" y="0"/>
                      </a:lnTo>
                      <a:lnTo>
                        <a:pt x="72" y="0"/>
                      </a:lnTo>
                      <a:lnTo>
                        <a:pt x="72" y="0"/>
                      </a:lnTo>
                      <a:lnTo>
                        <a:pt x="119" y="3"/>
                      </a:lnTo>
                      <a:lnTo>
                        <a:pt x="138" y="4"/>
                      </a:lnTo>
                      <a:lnTo>
                        <a:pt x="154" y="6"/>
                      </a:lnTo>
                      <a:lnTo>
                        <a:pt x="169" y="11"/>
                      </a:lnTo>
                      <a:lnTo>
                        <a:pt x="180" y="17"/>
                      </a:lnTo>
                      <a:lnTo>
                        <a:pt x="185" y="21"/>
                      </a:lnTo>
                      <a:lnTo>
                        <a:pt x="188" y="26"/>
                      </a:lnTo>
                      <a:lnTo>
                        <a:pt x="195" y="39"/>
                      </a:lnTo>
                      <a:lnTo>
                        <a:pt x="195" y="39"/>
                      </a:lnTo>
                      <a:lnTo>
                        <a:pt x="200" y="55"/>
                      </a:lnTo>
                      <a:lnTo>
                        <a:pt x="201" y="78"/>
                      </a:lnTo>
                      <a:lnTo>
                        <a:pt x="201" y="78"/>
                      </a:lnTo>
                      <a:lnTo>
                        <a:pt x="201" y="107"/>
                      </a:lnTo>
                      <a:lnTo>
                        <a:pt x="198" y="134"/>
                      </a:lnTo>
                      <a:lnTo>
                        <a:pt x="195" y="159"/>
                      </a:lnTo>
                      <a:lnTo>
                        <a:pt x="188" y="178"/>
                      </a:lnTo>
                      <a:lnTo>
                        <a:pt x="180" y="209"/>
                      </a:lnTo>
                      <a:lnTo>
                        <a:pt x="175" y="220"/>
                      </a:lnTo>
                      <a:lnTo>
                        <a:pt x="175" y="2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1" name="Freeform 434">
                  <a:extLst>
                    <a:ext uri="{FF2B5EF4-FFF2-40B4-BE49-F238E27FC236}">
                      <a16:creationId xmlns:a16="http://schemas.microsoft.com/office/drawing/2014/main" id="{0AA6B049-6A88-4D50-810F-AAAFCB060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4063" y="1581151"/>
                  <a:ext cx="82550" cy="95250"/>
                </a:xfrm>
                <a:custGeom>
                  <a:avLst/>
                  <a:gdLst>
                    <a:gd name="T0" fmla="*/ 7 w 104"/>
                    <a:gd name="T1" fmla="*/ 19 h 120"/>
                    <a:gd name="T2" fmla="*/ 7 w 104"/>
                    <a:gd name="T3" fmla="*/ 19 h 120"/>
                    <a:gd name="T4" fmla="*/ 3 w 104"/>
                    <a:gd name="T5" fmla="*/ 27 h 120"/>
                    <a:gd name="T6" fmla="*/ 2 w 104"/>
                    <a:gd name="T7" fmla="*/ 37 h 120"/>
                    <a:gd name="T8" fmla="*/ 0 w 104"/>
                    <a:gd name="T9" fmla="*/ 53 h 120"/>
                    <a:gd name="T10" fmla="*/ 0 w 104"/>
                    <a:gd name="T11" fmla="*/ 71 h 120"/>
                    <a:gd name="T12" fmla="*/ 3 w 104"/>
                    <a:gd name="T13" fmla="*/ 86 h 120"/>
                    <a:gd name="T14" fmla="*/ 7 w 104"/>
                    <a:gd name="T15" fmla="*/ 101 h 120"/>
                    <a:gd name="T16" fmla="*/ 10 w 104"/>
                    <a:gd name="T17" fmla="*/ 110 h 120"/>
                    <a:gd name="T18" fmla="*/ 13 w 104"/>
                    <a:gd name="T19" fmla="*/ 120 h 120"/>
                    <a:gd name="T20" fmla="*/ 104 w 104"/>
                    <a:gd name="T21" fmla="*/ 23 h 120"/>
                    <a:gd name="T22" fmla="*/ 104 w 104"/>
                    <a:gd name="T23" fmla="*/ 23 h 120"/>
                    <a:gd name="T24" fmla="*/ 91 w 104"/>
                    <a:gd name="T25" fmla="*/ 16 h 120"/>
                    <a:gd name="T26" fmla="*/ 78 w 104"/>
                    <a:gd name="T27" fmla="*/ 10 h 120"/>
                    <a:gd name="T28" fmla="*/ 63 w 104"/>
                    <a:gd name="T29" fmla="*/ 3 h 120"/>
                    <a:gd name="T30" fmla="*/ 45 w 104"/>
                    <a:gd name="T31" fmla="*/ 0 h 120"/>
                    <a:gd name="T32" fmla="*/ 37 w 104"/>
                    <a:gd name="T33" fmla="*/ 0 h 120"/>
                    <a:gd name="T34" fmla="*/ 29 w 104"/>
                    <a:gd name="T35" fmla="*/ 0 h 120"/>
                    <a:gd name="T36" fmla="*/ 23 w 104"/>
                    <a:gd name="T37" fmla="*/ 3 h 120"/>
                    <a:gd name="T38" fmla="*/ 16 w 104"/>
                    <a:gd name="T39" fmla="*/ 6 h 120"/>
                    <a:gd name="T40" fmla="*/ 11 w 104"/>
                    <a:gd name="T41" fmla="*/ 11 h 120"/>
                    <a:gd name="T42" fmla="*/ 7 w 104"/>
                    <a:gd name="T43" fmla="*/ 19 h 120"/>
                    <a:gd name="T44" fmla="*/ 7 w 104"/>
                    <a:gd name="T45" fmla="*/ 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4" h="120">
                      <a:moveTo>
                        <a:pt x="7" y="19"/>
                      </a:moveTo>
                      <a:lnTo>
                        <a:pt x="7" y="19"/>
                      </a:lnTo>
                      <a:lnTo>
                        <a:pt x="3" y="27"/>
                      </a:lnTo>
                      <a:lnTo>
                        <a:pt x="2" y="37"/>
                      </a:lnTo>
                      <a:lnTo>
                        <a:pt x="0" y="53"/>
                      </a:lnTo>
                      <a:lnTo>
                        <a:pt x="0" y="71"/>
                      </a:lnTo>
                      <a:lnTo>
                        <a:pt x="3" y="86"/>
                      </a:lnTo>
                      <a:lnTo>
                        <a:pt x="7" y="101"/>
                      </a:lnTo>
                      <a:lnTo>
                        <a:pt x="10" y="110"/>
                      </a:lnTo>
                      <a:lnTo>
                        <a:pt x="13" y="120"/>
                      </a:lnTo>
                      <a:lnTo>
                        <a:pt x="104" y="23"/>
                      </a:lnTo>
                      <a:lnTo>
                        <a:pt x="104" y="23"/>
                      </a:lnTo>
                      <a:lnTo>
                        <a:pt x="91" y="16"/>
                      </a:lnTo>
                      <a:lnTo>
                        <a:pt x="78" y="10"/>
                      </a:lnTo>
                      <a:lnTo>
                        <a:pt x="63" y="3"/>
                      </a:lnTo>
                      <a:lnTo>
                        <a:pt x="45" y="0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3" y="3"/>
                      </a:lnTo>
                      <a:lnTo>
                        <a:pt x="16" y="6"/>
                      </a:lnTo>
                      <a:lnTo>
                        <a:pt x="11" y="11"/>
                      </a:lnTo>
                      <a:lnTo>
                        <a:pt x="7" y="19"/>
                      </a:lnTo>
                      <a:lnTo>
                        <a:pt x="7" y="1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2" name="Freeform 435">
                  <a:extLst>
                    <a:ext uri="{FF2B5EF4-FFF2-40B4-BE49-F238E27FC236}">
                      <a16:creationId xmlns:a16="http://schemas.microsoft.com/office/drawing/2014/main" id="{EE740B79-F38D-4B6C-96E5-F54051FE3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53263" y="1965326"/>
                  <a:ext cx="122238" cy="128588"/>
                </a:xfrm>
                <a:custGeom>
                  <a:avLst/>
                  <a:gdLst>
                    <a:gd name="T0" fmla="*/ 0 w 156"/>
                    <a:gd name="T1" fmla="*/ 0 h 162"/>
                    <a:gd name="T2" fmla="*/ 0 w 156"/>
                    <a:gd name="T3" fmla="*/ 0 h 162"/>
                    <a:gd name="T4" fmla="*/ 7 w 156"/>
                    <a:gd name="T5" fmla="*/ 9 h 162"/>
                    <a:gd name="T6" fmla="*/ 23 w 156"/>
                    <a:gd name="T7" fmla="*/ 34 h 162"/>
                    <a:gd name="T8" fmla="*/ 31 w 156"/>
                    <a:gd name="T9" fmla="*/ 48 h 162"/>
                    <a:gd name="T10" fmla="*/ 37 w 156"/>
                    <a:gd name="T11" fmla="*/ 65 h 162"/>
                    <a:gd name="T12" fmla="*/ 42 w 156"/>
                    <a:gd name="T13" fmla="*/ 81 h 162"/>
                    <a:gd name="T14" fmla="*/ 46 w 156"/>
                    <a:gd name="T15" fmla="*/ 97 h 162"/>
                    <a:gd name="T16" fmla="*/ 46 w 156"/>
                    <a:gd name="T17" fmla="*/ 97 h 162"/>
                    <a:gd name="T18" fmla="*/ 47 w 156"/>
                    <a:gd name="T19" fmla="*/ 125 h 162"/>
                    <a:gd name="T20" fmla="*/ 49 w 156"/>
                    <a:gd name="T21" fmla="*/ 144 h 162"/>
                    <a:gd name="T22" fmla="*/ 52 w 156"/>
                    <a:gd name="T23" fmla="*/ 162 h 162"/>
                    <a:gd name="T24" fmla="*/ 156 w 156"/>
                    <a:gd name="T25" fmla="*/ 19 h 162"/>
                    <a:gd name="T26" fmla="*/ 0 w 156"/>
                    <a:gd name="T27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6" h="16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9"/>
                      </a:lnTo>
                      <a:lnTo>
                        <a:pt x="23" y="34"/>
                      </a:lnTo>
                      <a:lnTo>
                        <a:pt x="31" y="48"/>
                      </a:lnTo>
                      <a:lnTo>
                        <a:pt x="37" y="65"/>
                      </a:lnTo>
                      <a:lnTo>
                        <a:pt x="42" y="81"/>
                      </a:lnTo>
                      <a:lnTo>
                        <a:pt x="46" y="97"/>
                      </a:lnTo>
                      <a:lnTo>
                        <a:pt x="46" y="97"/>
                      </a:lnTo>
                      <a:lnTo>
                        <a:pt x="47" y="125"/>
                      </a:lnTo>
                      <a:lnTo>
                        <a:pt x="49" y="144"/>
                      </a:lnTo>
                      <a:lnTo>
                        <a:pt x="52" y="162"/>
                      </a:lnTo>
                      <a:lnTo>
                        <a:pt x="156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3" name="Freeform 436">
                  <a:extLst>
                    <a:ext uri="{FF2B5EF4-FFF2-40B4-BE49-F238E27FC236}">
                      <a16:creationId xmlns:a16="http://schemas.microsoft.com/office/drawing/2014/main" id="{12CFDC1B-319B-4FAF-8BBD-184CBBB86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6775" y="2032001"/>
                  <a:ext cx="144463" cy="112713"/>
                </a:xfrm>
                <a:custGeom>
                  <a:avLst/>
                  <a:gdLst>
                    <a:gd name="T0" fmla="*/ 58 w 182"/>
                    <a:gd name="T1" fmla="*/ 0 h 143"/>
                    <a:gd name="T2" fmla="*/ 58 w 182"/>
                    <a:gd name="T3" fmla="*/ 0 h 143"/>
                    <a:gd name="T4" fmla="*/ 58 w 182"/>
                    <a:gd name="T5" fmla="*/ 7 h 143"/>
                    <a:gd name="T6" fmla="*/ 60 w 182"/>
                    <a:gd name="T7" fmla="*/ 24 h 143"/>
                    <a:gd name="T8" fmla="*/ 58 w 182"/>
                    <a:gd name="T9" fmla="*/ 37 h 143"/>
                    <a:gd name="T10" fmla="*/ 55 w 182"/>
                    <a:gd name="T11" fmla="*/ 50 h 143"/>
                    <a:gd name="T12" fmla="*/ 52 w 182"/>
                    <a:gd name="T13" fmla="*/ 63 h 143"/>
                    <a:gd name="T14" fmla="*/ 45 w 182"/>
                    <a:gd name="T15" fmla="*/ 78 h 143"/>
                    <a:gd name="T16" fmla="*/ 45 w 182"/>
                    <a:gd name="T17" fmla="*/ 78 h 143"/>
                    <a:gd name="T18" fmla="*/ 31 w 182"/>
                    <a:gd name="T19" fmla="*/ 104 h 143"/>
                    <a:gd name="T20" fmla="*/ 16 w 182"/>
                    <a:gd name="T21" fmla="*/ 125 h 143"/>
                    <a:gd name="T22" fmla="*/ 0 w 182"/>
                    <a:gd name="T23" fmla="*/ 143 h 143"/>
                    <a:gd name="T24" fmla="*/ 0 w 182"/>
                    <a:gd name="T25" fmla="*/ 143 h 143"/>
                    <a:gd name="T26" fmla="*/ 18 w 182"/>
                    <a:gd name="T27" fmla="*/ 140 h 143"/>
                    <a:gd name="T28" fmla="*/ 60 w 182"/>
                    <a:gd name="T29" fmla="*/ 133 h 143"/>
                    <a:gd name="T30" fmla="*/ 86 w 182"/>
                    <a:gd name="T31" fmla="*/ 127 h 143"/>
                    <a:gd name="T32" fmla="*/ 110 w 182"/>
                    <a:gd name="T33" fmla="*/ 120 h 143"/>
                    <a:gd name="T34" fmla="*/ 133 w 182"/>
                    <a:gd name="T35" fmla="*/ 112 h 143"/>
                    <a:gd name="T36" fmla="*/ 149 w 182"/>
                    <a:gd name="T37" fmla="*/ 104 h 143"/>
                    <a:gd name="T38" fmla="*/ 149 w 182"/>
                    <a:gd name="T39" fmla="*/ 104 h 143"/>
                    <a:gd name="T40" fmla="*/ 161 w 182"/>
                    <a:gd name="T41" fmla="*/ 94 h 143"/>
                    <a:gd name="T42" fmla="*/ 170 w 182"/>
                    <a:gd name="T43" fmla="*/ 86 h 143"/>
                    <a:gd name="T44" fmla="*/ 175 w 182"/>
                    <a:gd name="T45" fmla="*/ 76 h 143"/>
                    <a:gd name="T46" fmla="*/ 180 w 182"/>
                    <a:gd name="T47" fmla="*/ 68 h 143"/>
                    <a:gd name="T48" fmla="*/ 182 w 182"/>
                    <a:gd name="T49" fmla="*/ 62 h 143"/>
                    <a:gd name="T50" fmla="*/ 182 w 182"/>
                    <a:gd name="T51" fmla="*/ 57 h 143"/>
                    <a:gd name="T52" fmla="*/ 182 w 182"/>
                    <a:gd name="T53" fmla="*/ 52 h 143"/>
                    <a:gd name="T54" fmla="*/ 58 w 182"/>
                    <a:gd name="T55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2" h="143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58" y="7"/>
                      </a:lnTo>
                      <a:lnTo>
                        <a:pt x="60" y="24"/>
                      </a:lnTo>
                      <a:lnTo>
                        <a:pt x="58" y="37"/>
                      </a:lnTo>
                      <a:lnTo>
                        <a:pt x="55" y="50"/>
                      </a:lnTo>
                      <a:lnTo>
                        <a:pt x="52" y="63"/>
                      </a:lnTo>
                      <a:lnTo>
                        <a:pt x="45" y="78"/>
                      </a:lnTo>
                      <a:lnTo>
                        <a:pt x="45" y="78"/>
                      </a:lnTo>
                      <a:lnTo>
                        <a:pt x="31" y="104"/>
                      </a:lnTo>
                      <a:lnTo>
                        <a:pt x="16" y="125"/>
                      </a:lnTo>
                      <a:lnTo>
                        <a:pt x="0" y="143"/>
                      </a:lnTo>
                      <a:lnTo>
                        <a:pt x="0" y="143"/>
                      </a:lnTo>
                      <a:lnTo>
                        <a:pt x="18" y="140"/>
                      </a:lnTo>
                      <a:lnTo>
                        <a:pt x="60" y="133"/>
                      </a:lnTo>
                      <a:lnTo>
                        <a:pt x="86" y="127"/>
                      </a:lnTo>
                      <a:lnTo>
                        <a:pt x="110" y="120"/>
                      </a:lnTo>
                      <a:lnTo>
                        <a:pt x="133" y="112"/>
                      </a:lnTo>
                      <a:lnTo>
                        <a:pt x="149" y="104"/>
                      </a:lnTo>
                      <a:lnTo>
                        <a:pt x="149" y="104"/>
                      </a:lnTo>
                      <a:lnTo>
                        <a:pt x="161" y="94"/>
                      </a:lnTo>
                      <a:lnTo>
                        <a:pt x="170" y="86"/>
                      </a:lnTo>
                      <a:lnTo>
                        <a:pt x="175" y="76"/>
                      </a:lnTo>
                      <a:lnTo>
                        <a:pt x="180" y="68"/>
                      </a:lnTo>
                      <a:lnTo>
                        <a:pt x="182" y="62"/>
                      </a:lnTo>
                      <a:lnTo>
                        <a:pt x="182" y="57"/>
                      </a:lnTo>
                      <a:lnTo>
                        <a:pt x="182" y="5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4" name="Freeform 437">
                  <a:extLst>
                    <a:ext uri="{FF2B5EF4-FFF2-40B4-BE49-F238E27FC236}">
                      <a16:creationId xmlns:a16="http://schemas.microsoft.com/office/drawing/2014/main" id="{6ADA58CF-2EC7-420B-B1A6-5342DB7E8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7938" y="1771651"/>
                  <a:ext cx="628650" cy="171450"/>
                </a:xfrm>
                <a:custGeom>
                  <a:avLst/>
                  <a:gdLst>
                    <a:gd name="T0" fmla="*/ 656 w 793"/>
                    <a:gd name="T1" fmla="*/ 3 h 216"/>
                    <a:gd name="T2" fmla="*/ 656 w 793"/>
                    <a:gd name="T3" fmla="*/ 3 h 216"/>
                    <a:gd name="T4" fmla="*/ 622 w 793"/>
                    <a:gd name="T5" fmla="*/ 2 h 216"/>
                    <a:gd name="T6" fmla="*/ 585 w 793"/>
                    <a:gd name="T7" fmla="*/ 0 h 216"/>
                    <a:gd name="T8" fmla="*/ 538 w 793"/>
                    <a:gd name="T9" fmla="*/ 0 h 216"/>
                    <a:gd name="T10" fmla="*/ 484 w 793"/>
                    <a:gd name="T11" fmla="*/ 0 h 216"/>
                    <a:gd name="T12" fmla="*/ 428 w 793"/>
                    <a:gd name="T13" fmla="*/ 2 h 216"/>
                    <a:gd name="T14" fmla="*/ 372 w 793"/>
                    <a:gd name="T15" fmla="*/ 8 h 216"/>
                    <a:gd name="T16" fmla="*/ 345 w 793"/>
                    <a:gd name="T17" fmla="*/ 11 h 216"/>
                    <a:gd name="T18" fmla="*/ 319 w 793"/>
                    <a:gd name="T19" fmla="*/ 16 h 216"/>
                    <a:gd name="T20" fmla="*/ 319 w 793"/>
                    <a:gd name="T21" fmla="*/ 16 h 216"/>
                    <a:gd name="T22" fmla="*/ 270 w 793"/>
                    <a:gd name="T23" fmla="*/ 28 h 216"/>
                    <a:gd name="T24" fmla="*/ 223 w 793"/>
                    <a:gd name="T25" fmla="*/ 39 h 216"/>
                    <a:gd name="T26" fmla="*/ 179 w 793"/>
                    <a:gd name="T27" fmla="*/ 52 h 216"/>
                    <a:gd name="T28" fmla="*/ 139 w 793"/>
                    <a:gd name="T29" fmla="*/ 63 h 216"/>
                    <a:gd name="T30" fmla="*/ 104 w 793"/>
                    <a:gd name="T31" fmla="*/ 76 h 216"/>
                    <a:gd name="T32" fmla="*/ 77 w 793"/>
                    <a:gd name="T33" fmla="*/ 89 h 216"/>
                    <a:gd name="T34" fmla="*/ 54 w 793"/>
                    <a:gd name="T35" fmla="*/ 102 h 216"/>
                    <a:gd name="T36" fmla="*/ 46 w 793"/>
                    <a:gd name="T37" fmla="*/ 107 h 216"/>
                    <a:gd name="T38" fmla="*/ 39 w 793"/>
                    <a:gd name="T39" fmla="*/ 114 h 216"/>
                    <a:gd name="T40" fmla="*/ 39 w 793"/>
                    <a:gd name="T41" fmla="*/ 114 h 216"/>
                    <a:gd name="T42" fmla="*/ 22 w 793"/>
                    <a:gd name="T43" fmla="*/ 135 h 216"/>
                    <a:gd name="T44" fmla="*/ 10 w 793"/>
                    <a:gd name="T45" fmla="*/ 151 h 216"/>
                    <a:gd name="T46" fmla="*/ 0 w 793"/>
                    <a:gd name="T47" fmla="*/ 166 h 216"/>
                    <a:gd name="T48" fmla="*/ 0 w 793"/>
                    <a:gd name="T49" fmla="*/ 166 h 216"/>
                    <a:gd name="T50" fmla="*/ 234 w 793"/>
                    <a:gd name="T51" fmla="*/ 198 h 216"/>
                    <a:gd name="T52" fmla="*/ 234 w 793"/>
                    <a:gd name="T53" fmla="*/ 198 h 216"/>
                    <a:gd name="T54" fmla="*/ 304 w 793"/>
                    <a:gd name="T55" fmla="*/ 206 h 216"/>
                    <a:gd name="T56" fmla="*/ 377 w 793"/>
                    <a:gd name="T57" fmla="*/ 213 h 216"/>
                    <a:gd name="T58" fmla="*/ 452 w 793"/>
                    <a:gd name="T59" fmla="*/ 216 h 216"/>
                    <a:gd name="T60" fmla="*/ 525 w 793"/>
                    <a:gd name="T61" fmla="*/ 216 h 216"/>
                    <a:gd name="T62" fmla="*/ 592 w 793"/>
                    <a:gd name="T63" fmla="*/ 216 h 216"/>
                    <a:gd name="T64" fmla="*/ 622 w 793"/>
                    <a:gd name="T65" fmla="*/ 213 h 216"/>
                    <a:gd name="T66" fmla="*/ 652 w 793"/>
                    <a:gd name="T67" fmla="*/ 211 h 216"/>
                    <a:gd name="T68" fmla="*/ 676 w 793"/>
                    <a:gd name="T69" fmla="*/ 208 h 216"/>
                    <a:gd name="T70" fmla="*/ 697 w 793"/>
                    <a:gd name="T71" fmla="*/ 203 h 216"/>
                    <a:gd name="T72" fmla="*/ 715 w 793"/>
                    <a:gd name="T73" fmla="*/ 198 h 216"/>
                    <a:gd name="T74" fmla="*/ 728 w 793"/>
                    <a:gd name="T75" fmla="*/ 192 h 216"/>
                    <a:gd name="T76" fmla="*/ 728 w 793"/>
                    <a:gd name="T77" fmla="*/ 192 h 216"/>
                    <a:gd name="T78" fmla="*/ 738 w 793"/>
                    <a:gd name="T79" fmla="*/ 185 h 216"/>
                    <a:gd name="T80" fmla="*/ 747 w 793"/>
                    <a:gd name="T81" fmla="*/ 175 h 216"/>
                    <a:gd name="T82" fmla="*/ 756 w 793"/>
                    <a:gd name="T83" fmla="*/ 166 h 216"/>
                    <a:gd name="T84" fmla="*/ 762 w 793"/>
                    <a:gd name="T85" fmla="*/ 156 h 216"/>
                    <a:gd name="T86" fmla="*/ 769 w 793"/>
                    <a:gd name="T87" fmla="*/ 145 h 216"/>
                    <a:gd name="T88" fmla="*/ 773 w 793"/>
                    <a:gd name="T89" fmla="*/ 133 h 216"/>
                    <a:gd name="T90" fmla="*/ 783 w 793"/>
                    <a:gd name="T91" fmla="*/ 111 h 216"/>
                    <a:gd name="T92" fmla="*/ 788 w 793"/>
                    <a:gd name="T93" fmla="*/ 89 h 216"/>
                    <a:gd name="T94" fmla="*/ 791 w 793"/>
                    <a:gd name="T95" fmla="*/ 72 h 216"/>
                    <a:gd name="T96" fmla="*/ 793 w 793"/>
                    <a:gd name="T97" fmla="*/ 55 h 216"/>
                    <a:gd name="T98" fmla="*/ 656 w 793"/>
                    <a:gd name="T99" fmla="*/ 3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93" h="216">
                      <a:moveTo>
                        <a:pt x="656" y="3"/>
                      </a:moveTo>
                      <a:lnTo>
                        <a:pt x="656" y="3"/>
                      </a:lnTo>
                      <a:lnTo>
                        <a:pt x="622" y="2"/>
                      </a:lnTo>
                      <a:lnTo>
                        <a:pt x="585" y="0"/>
                      </a:lnTo>
                      <a:lnTo>
                        <a:pt x="538" y="0"/>
                      </a:lnTo>
                      <a:lnTo>
                        <a:pt x="484" y="0"/>
                      </a:lnTo>
                      <a:lnTo>
                        <a:pt x="428" y="2"/>
                      </a:lnTo>
                      <a:lnTo>
                        <a:pt x="372" y="8"/>
                      </a:lnTo>
                      <a:lnTo>
                        <a:pt x="345" y="11"/>
                      </a:lnTo>
                      <a:lnTo>
                        <a:pt x="319" y="16"/>
                      </a:lnTo>
                      <a:lnTo>
                        <a:pt x="319" y="16"/>
                      </a:lnTo>
                      <a:lnTo>
                        <a:pt x="270" y="28"/>
                      </a:lnTo>
                      <a:lnTo>
                        <a:pt x="223" y="39"/>
                      </a:lnTo>
                      <a:lnTo>
                        <a:pt x="179" y="52"/>
                      </a:lnTo>
                      <a:lnTo>
                        <a:pt x="139" y="63"/>
                      </a:lnTo>
                      <a:lnTo>
                        <a:pt x="104" y="76"/>
                      </a:lnTo>
                      <a:lnTo>
                        <a:pt x="77" y="89"/>
                      </a:lnTo>
                      <a:lnTo>
                        <a:pt x="54" y="102"/>
                      </a:lnTo>
                      <a:lnTo>
                        <a:pt x="46" y="107"/>
                      </a:lnTo>
                      <a:lnTo>
                        <a:pt x="39" y="114"/>
                      </a:lnTo>
                      <a:lnTo>
                        <a:pt x="39" y="114"/>
                      </a:lnTo>
                      <a:lnTo>
                        <a:pt x="22" y="135"/>
                      </a:lnTo>
                      <a:lnTo>
                        <a:pt x="10" y="151"/>
                      </a:lnTo>
                      <a:lnTo>
                        <a:pt x="0" y="166"/>
                      </a:lnTo>
                      <a:lnTo>
                        <a:pt x="0" y="166"/>
                      </a:lnTo>
                      <a:lnTo>
                        <a:pt x="234" y="198"/>
                      </a:lnTo>
                      <a:lnTo>
                        <a:pt x="234" y="198"/>
                      </a:lnTo>
                      <a:lnTo>
                        <a:pt x="304" y="206"/>
                      </a:lnTo>
                      <a:lnTo>
                        <a:pt x="377" y="213"/>
                      </a:lnTo>
                      <a:lnTo>
                        <a:pt x="452" y="216"/>
                      </a:lnTo>
                      <a:lnTo>
                        <a:pt x="525" y="216"/>
                      </a:lnTo>
                      <a:lnTo>
                        <a:pt x="592" y="216"/>
                      </a:lnTo>
                      <a:lnTo>
                        <a:pt x="622" y="213"/>
                      </a:lnTo>
                      <a:lnTo>
                        <a:pt x="652" y="211"/>
                      </a:lnTo>
                      <a:lnTo>
                        <a:pt x="676" y="208"/>
                      </a:lnTo>
                      <a:lnTo>
                        <a:pt x="697" y="203"/>
                      </a:lnTo>
                      <a:lnTo>
                        <a:pt x="715" y="198"/>
                      </a:lnTo>
                      <a:lnTo>
                        <a:pt x="728" y="192"/>
                      </a:lnTo>
                      <a:lnTo>
                        <a:pt x="728" y="192"/>
                      </a:lnTo>
                      <a:lnTo>
                        <a:pt x="738" y="185"/>
                      </a:lnTo>
                      <a:lnTo>
                        <a:pt x="747" y="175"/>
                      </a:lnTo>
                      <a:lnTo>
                        <a:pt x="756" y="166"/>
                      </a:lnTo>
                      <a:lnTo>
                        <a:pt x="762" y="156"/>
                      </a:lnTo>
                      <a:lnTo>
                        <a:pt x="769" y="145"/>
                      </a:lnTo>
                      <a:lnTo>
                        <a:pt x="773" y="133"/>
                      </a:lnTo>
                      <a:lnTo>
                        <a:pt x="783" y="111"/>
                      </a:lnTo>
                      <a:lnTo>
                        <a:pt x="788" y="89"/>
                      </a:lnTo>
                      <a:lnTo>
                        <a:pt x="791" y="72"/>
                      </a:lnTo>
                      <a:lnTo>
                        <a:pt x="793" y="55"/>
                      </a:lnTo>
                      <a:lnTo>
                        <a:pt x="656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5" name="Freeform 438">
                  <a:extLst>
                    <a:ext uri="{FF2B5EF4-FFF2-40B4-BE49-F238E27FC236}">
                      <a16:creationId xmlns:a16="http://schemas.microsoft.com/office/drawing/2014/main" id="{FE508849-9798-4E0C-802E-40CB9E14E8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8213" y="1851026"/>
                  <a:ext cx="968375" cy="171450"/>
                </a:xfrm>
                <a:custGeom>
                  <a:avLst/>
                  <a:gdLst>
                    <a:gd name="T0" fmla="*/ 1208 w 1221"/>
                    <a:gd name="T1" fmla="*/ 28 h 216"/>
                    <a:gd name="T2" fmla="*/ 1188 w 1221"/>
                    <a:gd name="T3" fmla="*/ 18 h 216"/>
                    <a:gd name="T4" fmla="*/ 1145 w 1221"/>
                    <a:gd name="T5" fmla="*/ 7 h 216"/>
                    <a:gd name="T6" fmla="*/ 1067 w 1221"/>
                    <a:gd name="T7" fmla="*/ 0 h 216"/>
                    <a:gd name="T8" fmla="*/ 1013 w 1221"/>
                    <a:gd name="T9" fmla="*/ 2 h 216"/>
                    <a:gd name="T10" fmla="*/ 964 w 1221"/>
                    <a:gd name="T11" fmla="*/ 8 h 216"/>
                    <a:gd name="T12" fmla="*/ 933 w 1221"/>
                    <a:gd name="T13" fmla="*/ 18 h 216"/>
                    <a:gd name="T14" fmla="*/ 914 w 1221"/>
                    <a:gd name="T15" fmla="*/ 29 h 216"/>
                    <a:gd name="T16" fmla="*/ 885 w 1221"/>
                    <a:gd name="T17" fmla="*/ 49 h 216"/>
                    <a:gd name="T18" fmla="*/ 859 w 1221"/>
                    <a:gd name="T19" fmla="*/ 62 h 216"/>
                    <a:gd name="T20" fmla="*/ 815 w 1221"/>
                    <a:gd name="T21" fmla="*/ 70 h 216"/>
                    <a:gd name="T22" fmla="*/ 752 w 1221"/>
                    <a:gd name="T23" fmla="*/ 73 h 216"/>
                    <a:gd name="T24" fmla="*/ 708 w 1221"/>
                    <a:gd name="T25" fmla="*/ 73 h 216"/>
                    <a:gd name="T26" fmla="*/ 549 w 1221"/>
                    <a:gd name="T27" fmla="*/ 65 h 216"/>
                    <a:gd name="T28" fmla="*/ 437 w 1221"/>
                    <a:gd name="T29" fmla="*/ 52 h 216"/>
                    <a:gd name="T30" fmla="*/ 355 w 1221"/>
                    <a:gd name="T31" fmla="*/ 44 h 216"/>
                    <a:gd name="T32" fmla="*/ 303 w 1221"/>
                    <a:gd name="T33" fmla="*/ 46 h 216"/>
                    <a:gd name="T34" fmla="*/ 286 w 1221"/>
                    <a:gd name="T35" fmla="*/ 47 h 216"/>
                    <a:gd name="T36" fmla="*/ 213 w 1221"/>
                    <a:gd name="T37" fmla="*/ 63 h 216"/>
                    <a:gd name="T38" fmla="*/ 138 w 1221"/>
                    <a:gd name="T39" fmla="*/ 86 h 216"/>
                    <a:gd name="T40" fmla="*/ 76 w 1221"/>
                    <a:gd name="T41" fmla="*/ 112 h 216"/>
                    <a:gd name="T42" fmla="*/ 45 w 1221"/>
                    <a:gd name="T43" fmla="*/ 132 h 216"/>
                    <a:gd name="T44" fmla="*/ 39 w 1221"/>
                    <a:gd name="T45" fmla="*/ 138 h 216"/>
                    <a:gd name="T46" fmla="*/ 21 w 1221"/>
                    <a:gd name="T47" fmla="*/ 164 h 216"/>
                    <a:gd name="T48" fmla="*/ 10 w 1221"/>
                    <a:gd name="T49" fmla="*/ 188 h 216"/>
                    <a:gd name="T50" fmla="*/ 0 w 1221"/>
                    <a:gd name="T51" fmla="*/ 216 h 216"/>
                    <a:gd name="T52" fmla="*/ 5 w 1221"/>
                    <a:gd name="T53" fmla="*/ 211 h 216"/>
                    <a:gd name="T54" fmla="*/ 42 w 1221"/>
                    <a:gd name="T55" fmla="*/ 185 h 216"/>
                    <a:gd name="T56" fmla="*/ 92 w 1221"/>
                    <a:gd name="T57" fmla="*/ 161 h 216"/>
                    <a:gd name="T58" fmla="*/ 136 w 1221"/>
                    <a:gd name="T59" fmla="*/ 146 h 216"/>
                    <a:gd name="T60" fmla="*/ 185 w 1221"/>
                    <a:gd name="T61" fmla="*/ 135 h 216"/>
                    <a:gd name="T62" fmla="*/ 242 w 1221"/>
                    <a:gd name="T63" fmla="*/ 130 h 216"/>
                    <a:gd name="T64" fmla="*/ 273 w 1221"/>
                    <a:gd name="T65" fmla="*/ 132 h 216"/>
                    <a:gd name="T66" fmla="*/ 378 w 1221"/>
                    <a:gd name="T67" fmla="*/ 143 h 216"/>
                    <a:gd name="T68" fmla="*/ 484 w 1221"/>
                    <a:gd name="T69" fmla="*/ 158 h 216"/>
                    <a:gd name="T70" fmla="*/ 541 w 1221"/>
                    <a:gd name="T71" fmla="*/ 164 h 216"/>
                    <a:gd name="T72" fmla="*/ 571 w 1221"/>
                    <a:gd name="T73" fmla="*/ 164 h 216"/>
                    <a:gd name="T74" fmla="*/ 696 w 1221"/>
                    <a:gd name="T75" fmla="*/ 154 h 216"/>
                    <a:gd name="T76" fmla="*/ 831 w 1221"/>
                    <a:gd name="T77" fmla="*/ 138 h 216"/>
                    <a:gd name="T78" fmla="*/ 924 w 1221"/>
                    <a:gd name="T79" fmla="*/ 135 h 216"/>
                    <a:gd name="T80" fmla="*/ 1034 w 1221"/>
                    <a:gd name="T81" fmla="*/ 137 h 216"/>
                    <a:gd name="T82" fmla="*/ 1182 w 1221"/>
                    <a:gd name="T83" fmla="*/ 145 h 216"/>
                    <a:gd name="T84" fmla="*/ 1210 w 1221"/>
                    <a:gd name="T85" fmla="*/ 146 h 216"/>
                    <a:gd name="T86" fmla="*/ 1218 w 1221"/>
                    <a:gd name="T87" fmla="*/ 146 h 216"/>
                    <a:gd name="T88" fmla="*/ 1221 w 1221"/>
                    <a:gd name="T89" fmla="*/ 138 h 216"/>
                    <a:gd name="T90" fmla="*/ 1221 w 1221"/>
                    <a:gd name="T91" fmla="*/ 128 h 216"/>
                    <a:gd name="T92" fmla="*/ 1214 w 1221"/>
                    <a:gd name="T93" fmla="*/ 78 h 216"/>
                    <a:gd name="T94" fmla="*/ 1208 w 1221"/>
                    <a:gd name="T95" fmla="*/ 2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221" h="216">
                      <a:moveTo>
                        <a:pt x="1208" y="28"/>
                      </a:moveTo>
                      <a:lnTo>
                        <a:pt x="1208" y="28"/>
                      </a:lnTo>
                      <a:lnTo>
                        <a:pt x="1200" y="23"/>
                      </a:lnTo>
                      <a:lnTo>
                        <a:pt x="1188" y="18"/>
                      </a:lnTo>
                      <a:lnTo>
                        <a:pt x="1169" y="12"/>
                      </a:lnTo>
                      <a:lnTo>
                        <a:pt x="1145" y="7"/>
                      </a:lnTo>
                      <a:lnTo>
                        <a:pt x="1110" y="2"/>
                      </a:lnTo>
                      <a:lnTo>
                        <a:pt x="1067" y="0"/>
                      </a:lnTo>
                      <a:lnTo>
                        <a:pt x="1013" y="2"/>
                      </a:lnTo>
                      <a:lnTo>
                        <a:pt x="1013" y="2"/>
                      </a:lnTo>
                      <a:lnTo>
                        <a:pt x="987" y="3"/>
                      </a:lnTo>
                      <a:lnTo>
                        <a:pt x="964" y="8"/>
                      </a:lnTo>
                      <a:lnTo>
                        <a:pt x="948" y="12"/>
                      </a:lnTo>
                      <a:lnTo>
                        <a:pt x="933" y="18"/>
                      </a:lnTo>
                      <a:lnTo>
                        <a:pt x="922" y="23"/>
                      </a:lnTo>
                      <a:lnTo>
                        <a:pt x="914" y="29"/>
                      </a:lnTo>
                      <a:lnTo>
                        <a:pt x="896" y="42"/>
                      </a:lnTo>
                      <a:lnTo>
                        <a:pt x="885" y="49"/>
                      </a:lnTo>
                      <a:lnTo>
                        <a:pt x="873" y="55"/>
                      </a:lnTo>
                      <a:lnTo>
                        <a:pt x="859" y="62"/>
                      </a:lnTo>
                      <a:lnTo>
                        <a:pt x="839" y="67"/>
                      </a:lnTo>
                      <a:lnTo>
                        <a:pt x="815" y="70"/>
                      </a:lnTo>
                      <a:lnTo>
                        <a:pt x="786" y="72"/>
                      </a:lnTo>
                      <a:lnTo>
                        <a:pt x="752" y="73"/>
                      </a:lnTo>
                      <a:lnTo>
                        <a:pt x="708" y="73"/>
                      </a:lnTo>
                      <a:lnTo>
                        <a:pt x="708" y="73"/>
                      </a:lnTo>
                      <a:lnTo>
                        <a:pt x="622" y="70"/>
                      </a:lnTo>
                      <a:lnTo>
                        <a:pt x="549" y="65"/>
                      </a:lnTo>
                      <a:lnTo>
                        <a:pt x="489" y="59"/>
                      </a:lnTo>
                      <a:lnTo>
                        <a:pt x="437" y="52"/>
                      </a:lnTo>
                      <a:lnTo>
                        <a:pt x="394" y="47"/>
                      </a:lnTo>
                      <a:lnTo>
                        <a:pt x="355" y="44"/>
                      </a:lnTo>
                      <a:lnTo>
                        <a:pt x="320" y="44"/>
                      </a:lnTo>
                      <a:lnTo>
                        <a:pt x="303" y="46"/>
                      </a:lnTo>
                      <a:lnTo>
                        <a:pt x="286" y="47"/>
                      </a:lnTo>
                      <a:lnTo>
                        <a:pt x="286" y="47"/>
                      </a:lnTo>
                      <a:lnTo>
                        <a:pt x="250" y="54"/>
                      </a:lnTo>
                      <a:lnTo>
                        <a:pt x="213" y="63"/>
                      </a:lnTo>
                      <a:lnTo>
                        <a:pt x="174" y="75"/>
                      </a:lnTo>
                      <a:lnTo>
                        <a:pt x="138" y="86"/>
                      </a:lnTo>
                      <a:lnTo>
                        <a:pt x="105" y="99"/>
                      </a:lnTo>
                      <a:lnTo>
                        <a:pt x="76" y="112"/>
                      </a:lnTo>
                      <a:lnTo>
                        <a:pt x="53" y="125"/>
                      </a:lnTo>
                      <a:lnTo>
                        <a:pt x="45" y="132"/>
                      </a:lnTo>
                      <a:lnTo>
                        <a:pt x="39" y="138"/>
                      </a:lnTo>
                      <a:lnTo>
                        <a:pt x="39" y="138"/>
                      </a:lnTo>
                      <a:lnTo>
                        <a:pt x="29" y="151"/>
                      </a:lnTo>
                      <a:lnTo>
                        <a:pt x="21" y="164"/>
                      </a:lnTo>
                      <a:lnTo>
                        <a:pt x="14" y="177"/>
                      </a:lnTo>
                      <a:lnTo>
                        <a:pt x="10" y="188"/>
                      </a:lnTo>
                      <a:lnTo>
                        <a:pt x="1" y="208"/>
                      </a:lnTo>
                      <a:lnTo>
                        <a:pt x="0" y="216"/>
                      </a:lnTo>
                      <a:lnTo>
                        <a:pt x="0" y="216"/>
                      </a:lnTo>
                      <a:lnTo>
                        <a:pt x="5" y="211"/>
                      </a:lnTo>
                      <a:lnTo>
                        <a:pt x="19" y="201"/>
                      </a:lnTo>
                      <a:lnTo>
                        <a:pt x="42" y="185"/>
                      </a:lnTo>
                      <a:lnTo>
                        <a:pt x="73" y="169"/>
                      </a:lnTo>
                      <a:lnTo>
                        <a:pt x="92" y="161"/>
                      </a:lnTo>
                      <a:lnTo>
                        <a:pt x="113" y="153"/>
                      </a:lnTo>
                      <a:lnTo>
                        <a:pt x="136" y="146"/>
                      </a:lnTo>
                      <a:lnTo>
                        <a:pt x="159" y="140"/>
                      </a:lnTo>
                      <a:lnTo>
                        <a:pt x="185" y="135"/>
                      </a:lnTo>
                      <a:lnTo>
                        <a:pt x="213" y="132"/>
                      </a:lnTo>
                      <a:lnTo>
                        <a:pt x="242" y="130"/>
                      </a:lnTo>
                      <a:lnTo>
                        <a:pt x="273" y="132"/>
                      </a:lnTo>
                      <a:lnTo>
                        <a:pt x="273" y="132"/>
                      </a:lnTo>
                      <a:lnTo>
                        <a:pt x="329" y="137"/>
                      </a:lnTo>
                      <a:lnTo>
                        <a:pt x="378" y="143"/>
                      </a:lnTo>
                      <a:lnTo>
                        <a:pt x="453" y="153"/>
                      </a:lnTo>
                      <a:lnTo>
                        <a:pt x="484" y="158"/>
                      </a:lnTo>
                      <a:lnTo>
                        <a:pt x="513" y="163"/>
                      </a:lnTo>
                      <a:lnTo>
                        <a:pt x="541" y="164"/>
                      </a:lnTo>
                      <a:lnTo>
                        <a:pt x="571" y="164"/>
                      </a:lnTo>
                      <a:lnTo>
                        <a:pt x="571" y="164"/>
                      </a:lnTo>
                      <a:lnTo>
                        <a:pt x="635" y="161"/>
                      </a:lnTo>
                      <a:lnTo>
                        <a:pt x="696" y="154"/>
                      </a:lnTo>
                      <a:lnTo>
                        <a:pt x="831" y="138"/>
                      </a:lnTo>
                      <a:lnTo>
                        <a:pt x="831" y="138"/>
                      </a:lnTo>
                      <a:lnTo>
                        <a:pt x="873" y="135"/>
                      </a:lnTo>
                      <a:lnTo>
                        <a:pt x="924" y="135"/>
                      </a:lnTo>
                      <a:lnTo>
                        <a:pt x="979" y="135"/>
                      </a:lnTo>
                      <a:lnTo>
                        <a:pt x="1034" y="137"/>
                      </a:lnTo>
                      <a:lnTo>
                        <a:pt x="1182" y="145"/>
                      </a:lnTo>
                      <a:lnTo>
                        <a:pt x="1182" y="145"/>
                      </a:lnTo>
                      <a:lnTo>
                        <a:pt x="1198" y="146"/>
                      </a:lnTo>
                      <a:lnTo>
                        <a:pt x="1210" y="146"/>
                      </a:lnTo>
                      <a:lnTo>
                        <a:pt x="1214" y="146"/>
                      </a:lnTo>
                      <a:lnTo>
                        <a:pt x="1218" y="146"/>
                      </a:lnTo>
                      <a:lnTo>
                        <a:pt x="1219" y="143"/>
                      </a:lnTo>
                      <a:lnTo>
                        <a:pt x="1221" y="138"/>
                      </a:lnTo>
                      <a:lnTo>
                        <a:pt x="1221" y="138"/>
                      </a:lnTo>
                      <a:lnTo>
                        <a:pt x="1221" y="128"/>
                      </a:lnTo>
                      <a:lnTo>
                        <a:pt x="1219" y="114"/>
                      </a:lnTo>
                      <a:lnTo>
                        <a:pt x="1214" y="78"/>
                      </a:lnTo>
                      <a:lnTo>
                        <a:pt x="1208" y="28"/>
                      </a:lnTo>
                      <a:lnTo>
                        <a:pt x="1208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6" name="Freeform 439">
                  <a:extLst>
                    <a:ext uri="{FF2B5EF4-FFF2-40B4-BE49-F238E27FC236}">
                      <a16:creationId xmlns:a16="http://schemas.microsoft.com/office/drawing/2014/main" id="{6CDEB20F-9949-4F0D-9485-EEEE35034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1625" y="1652588"/>
                  <a:ext cx="401638" cy="163513"/>
                </a:xfrm>
                <a:custGeom>
                  <a:avLst/>
                  <a:gdLst>
                    <a:gd name="T0" fmla="*/ 493 w 505"/>
                    <a:gd name="T1" fmla="*/ 165 h 204"/>
                    <a:gd name="T2" fmla="*/ 503 w 505"/>
                    <a:gd name="T3" fmla="*/ 160 h 204"/>
                    <a:gd name="T4" fmla="*/ 505 w 505"/>
                    <a:gd name="T5" fmla="*/ 156 h 204"/>
                    <a:gd name="T6" fmla="*/ 500 w 505"/>
                    <a:gd name="T7" fmla="*/ 151 h 204"/>
                    <a:gd name="T8" fmla="*/ 464 w 505"/>
                    <a:gd name="T9" fmla="*/ 136 h 204"/>
                    <a:gd name="T10" fmla="*/ 428 w 505"/>
                    <a:gd name="T11" fmla="*/ 126 h 204"/>
                    <a:gd name="T12" fmla="*/ 388 w 505"/>
                    <a:gd name="T13" fmla="*/ 120 h 204"/>
                    <a:gd name="T14" fmla="*/ 352 w 505"/>
                    <a:gd name="T15" fmla="*/ 118 h 204"/>
                    <a:gd name="T16" fmla="*/ 289 w 505"/>
                    <a:gd name="T17" fmla="*/ 122 h 204"/>
                    <a:gd name="T18" fmla="*/ 224 w 505"/>
                    <a:gd name="T19" fmla="*/ 122 h 204"/>
                    <a:gd name="T20" fmla="*/ 188 w 505"/>
                    <a:gd name="T21" fmla="*/ 117 h 204"/>
                    <a:gd name="T22" fmla="*/ 147 w 505"/>
                    <a:gd name="T23" fmla="*/ 107 h 204"/>
                    <a:gd name="T24" fmla="*/ 126 w 505"/>
                    <a:gd name="T25" fmla="*/ 100 h 204"/>
                    <a:gd name="T26" fmla="*/ 92 w 505"/>
                    <a:gd name="T27" fmla="*/ 84 h 204"/>
                    <a:gd name="T28" fmla="*/ 68 w 505"/>
                    <a:gd name="T29" fmla="*/ 70 h 204"/>
                    <a:gd name="T30" fmla="*/ 44 w 505"/>
                    <a:gd name="T31" fmla="*/ 47 h 204"/>
                    <a:gd name="T32" fmla="*/ 29 w 505"/>
                    <a:gd name="T33" fmla="*/ 21 h 204"/>
                    <a:gd name="T34" fmla="*/ 19 w 505"/>
                    <a:gd name="T35" fmla="*/ 3 h 204"/>
                    <a:gd name="T36" fmla="*/ 16 w 505"/>
                    <a:gd name="T37" fmla="*/ 1 h 204"/>
                    <a:gd name="T38" fmla="*/ 11 w 505"/>
                    <a:gd name="T39" fmla="*/ 1 h 204"/>
                    <a:gd name="T40" fmla="*/ 5 w 505"/>
                    <a:gd name="T41" fmla="*/ 10 h 204"/>
                    <a:gd name="T42" fmla="*/ 0 w 505"/>
                    <a:gd name="T43" fmla="*/ 34 h 204"/>
                    <a:gd name="T44" fmla="*/ 5 w 505"/>
                    <a:gd name="T45" fmla="*/ 68 h 204"/>
                    <a:gd name="T46" fmla="*/ 13 w 505"/>
                    <a:gd name="T47" fmla="*/ 87 h 204"/>
                    <a:gd name="T48" fmla="*/ 27 w 505"/>
                    <a:gd name="T49" fmla="*/ 107 h 204"/>
                    <a:gd name="T50" fmla="*/ 48 w 505"/>
                    <a:gd name="T51" fmla="*/ 126 h 204"/>
                    <a:gd name="T52" fmla="*/ 104 w 505"/>
                    <a:gd name="T53" fmla="*/ 162 h 204"/>
                    <a:gd name="T54" fmla="*/ 172 w 505"/>
                    <a:gd name="T55" fmla="*/ 188 h 204"/>
                    <a:gd name="T56" fmla="*/ 222 w 505"/>
                    <a:gd name="T57" fmla="*/ 201 h 204"/>
                    <a:gd name="T58" fmla="*/ 238 w 505"/>
                    <a:gd name="T59" fmla="*/ 203 h 204"/>
                    <a:gd name="T60" fmla="*/ 307 w 505"/>
                    <a:gd name="T61" fmla="*/ 204 h 204"/>
                    <a:gd name="T62" fmla="*/ 432 w 505"/>
                    <a:gd name="T63" fmla="*/ 199 h 204"/>
                    <a:gd name="T64" fmla="*/ 493 w 505"/>
                    <a:gd name="T65" fmla="*/ 165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05" h="204">
                      <a:moveTo>
                        <a:pt x="493" y="165"/>
                      </a:moveTo>
                      <a:lnTo>
                        <a:pt x="493" y="165"/>
                      </a:lnTo>
                      <a:lnTo>
                        <a:pt x="500" y="162"/>
                      </a:lnTo>
                      <a:lnTo>
                        <a:pt x="503" y="160"/>
                      </a:lnTo>
                      <a:lnTo>
                        <a:pt x="505" y="157"/>
                      </a:lnTo>
                      <a:lnTo>
                        <a:pt x="505" y="156"/>
                      </a:lnTo>
                      <a:lnTo>
                        <a:pt x="503" y="152"/>
                      </a:lnTo>
                      <a:lnTo>
                        <a:pt x="500" y="151"/>
                      </a:lnTo>
                      <a:lnTo>
                        <a:pt x="487" y="143"/>
                      </a:lnTo>
                      <a:lnTo>
                        <a:pt x="464" y="136"/>
                      </a:lnTo>
                      <a:lnTo>
                        <a:pt x="428" y="126"/>
                      </a:lnTo>
                      <a:lnTo>
                        <a:pt x="428" y="126"/>
                      </a:lnTo>
                      <a:lnTo>
                        <a:pt x="407" y="122"/>
                      </a:lnTo>
                      <a:lnTo>
                        <a:pt x="388" y="120"/>
                      </a:lnTo>
                      <a:lnTo>
                        <a:pt x="370" y="118"/>
                      </a:lnTo>
                      <a:lnTo>
                        <a:pt x="352" y="118"/>
                      </a:lnTo>
                      <a:lnTo>
                        <a:pt x="320" y="118"/>
                      </a:lnTo>
                      <a:lnTo>
                        <a:pt x="289" y="122"/>
                      </a:lnTo>
                      <a:lnTo>
                        <a:pt x="258" y="123"/>
                      </a:lnTo>
                      <a:lnTo>
                        <a:pt x="224" y="122"/>
                      </a:lnTo>
                      <a:lnTo>
                        <a:pt x="206" y="120"/>
                      </a:lnTo>
                      <a:lnTo>
                        <a:pt x="188" y="117"/>
                      </a:lnTo>
                      <a:lnTo>
                        <a:pt x="169" y="113"/>
                      </a:lnTo>
                      <a:lnTo>
                        <a:pt x="147" y="107"/>
                      </a:lnTo>
                      <a:lnTo>
                        <a:pt x="147" y="107"/>
                      </a:lnTo>
                      <a:lnTo>
                        <a:pt x="126" y="100"/>
                      </a:lnTo>
                      <a:lnTo>
                        <a:pt x="108" y="92"/>
                      </a:lnTo>
                      <a:lnTo>
                        <a:pt x="92" y="84"/>
                      </a:lnTo>
                      <a:lnTo>
                        <a:pt x="79" y="78"/>
                      </a:lnTo>
                      <a:lnTo>
                        <a:pt x="68" y="70"/>
                      </a:lnTo>
                      <a:lnTo>
                        <a:pt x="58" y="61"/>
                      </a:lnTo>
                      <a:lnTo>
                        <a:pt x="44" y="47"/>
                      </a:lnTo>
                      <a:lnTo>
                        <a:pt x="34" y="32"/>
                      </a:lnTo>
                      <a:lnTo>
                        <a:pt x="29" y="21"/>
                      </a:lnTo>
                      <a:lnTo>
                        <a:pt x="24" y="10"/>
                      </a:lnTo>
                      <a:lnTo>
                        <a:pt x="19" y="3"/>
                      </a:lnTo>
                      <a:lnTo>
                        <a:pt x="19" y="3"/>
                      </a:lnTo>
                      <a:lnTo>
                        <a:pt x="16" y="1"/>
                      </a:lnTo>
                      <a:lnTo>
                        <a:pt x="14" y="0"/>
                      </a:lnTo>
                      <a:lnTo>
                        <a:pt x="11" y="1"/>
                      </a:lnTo>
                      <a:lnTo>
                        <a:pt x="9" y="3"/>
                      </a:lnTo>
                      <a:lnTo>
                        <a:pt x="5" y="10"/>
                      </a:lnTo>
                      <a:lnTo>
                        <a:pt x="1" y="21"/>
                      </a:lnTo>
                      <a:lnTo>
                        <a:pt x="0" y="34"/>
                      </a:lnTo>
                      <a:lnTo>
                        <a:pt x="0" y="50"/>
                      </a:lnTo>
                      <a:lnTo>
                        <a:pt x="5" y="68"/>
                      </a:lnTo>
                      <a:lnTo>
                        <a:pt x="13" y="87"/>
                      </a:lnTo>
                      <a:lnTo>
                        <a:pt x="13" y="87"/>
                      </a:lnTo>
                      <a:lnTo>
                        <a:pt x="19" y="97"/>
                      </a:lnTo>
                      <a:lnTo>
                        <a:pt x="27" y="107"/>
                      </a:lnTo>
                      <a:lnTo>
                        <a:pt x="37" y="117"/>
                      </a:lnTo>
                      <a:lnTo>
                        <a:pt x="48" y="126"/>
                      </a:lnTo>
                      <a:lnTo>
                        <a:pt x="74" y="144"/>
                      </a:lnTo>
                      <a:lnTo>
                        <a:pt x="104" y="162"/>
                      </a:lnTo>
                      <a:lnTo>
                        <a:pt x="138" y="177"/>
                      </a:lnTo>
                      <a:lnTo>
                        <a:pt x="172" y="188"/>
                      </a:lnTo>
                      <a:lnTo>
                        <a:pt x="206" y="198"/>
                      </a:lnTo>
                      <a:lnTo>
                        <a:pt x="222" y="201"/>
                      </a:lnTo>
                      <a:lnTo>
                        <a:pt x="238" y="203"/>
                      </a:lnTo>
                      <a:lnTo>
                        <a:pt x="238" y="203"/>
                      </a:lnTo>
                      <a:lnTo>
                        <a:pt x="271" y="204"/>
                      </a:lnTo>
                      <a:lnTo>
                        <a:pt x="307" y="204"/>
                      </a:lnTo>
                      <a:lnTo>
                        <a:pt x="378" y="203"/>
                      </a:lnTo>
                      <a:lnTo>
                        <a:pt x="432" y="199"/>
                      </a:lnTo>
                      <a:lnTo>
                        <a:pt x="454" y="198"/>
                      </a:lnTo>
                      <a:lnTo>
                        <a:pt x="493" y="1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7" name="Freeform 440">
                  <a:extLst>
                    <a:ext uri="{FF2B5EF4-FFF2-40B4-BE49-F238E27FC236}">
                      <a16:creationId xmlns:a16="http://schemas.microsoft.com/office/drawing/2014/main" id="{CDB4F450-EE54-4A94-968C-6BDC11BF1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02450" y="2536826"/>
                  <a:ext cx="217488" cy="142875"/>
                </a:xfrm>
                <a:custGeom>
                  <a:avLst/>
                  <a:gdLst>
                    <a:gd name="T0" fmla="*/ 182 w 272"/>
                    <a:gd name="T1" fmla="*/ 0 h 178"/>
                    <a:gd name="T2" fmla="*/ 182 w 272"/>
                    <a:gd name="T3" fmla="*/ 0 h 178"/>
                    <a:gd name="T4" fmla="*/ 164 w 272"/>
                    <a:gd name="T5" fmla="*/ 25 h 178"/>
                    <a:gd name="T6" fmla="*/ 144 w 272"/>
                    <a:gd name="T7" fmla="*/ 55 h 178"/>
                    <a:gd name="T8" fmla="*/ 117 w 272"/>
                    <a:gd name="T9" fmla="*/ 90 h 178"/>
                    <a:gd name="T10" fmla="*/ 117 w 272"/>
                    <a:gd name="T11" fmla="*/ 90 h 178"/>
                    <a:gd name="T12" fmla="*/ 100 w 272"/>
                    <a:gd name="T13" fmla="*/ 108 h 178"/>
                    <a:gd name="T14" fmla="*/ 81 w 272"/>
                    <a:gd name="T15" fmla="*/ 123 h 178"/>
                    <a:gd name="T16" fmla="*/ 61 w 272"/>
                    <a:gd name="T17" fmla="*/ 138 h 178"/>
                    <a:gd name="T18" fmla="*/ 44 w 272"/>
                    <a:gd name="T19" fmla="*/ 149 h 178"/>
                    <a:gd name="T20" fmla="*/ 13 w 272"/>
                    <a:gd name="T21" fmla="*/ 163 h 178"/>
                    <a:gd name="T22" fmla="*/ 0 w 272"/>
                    <a:gd name="T23" fmla="*/ 168 h 178"/>
                    <a:gd name="T24" fmla="*/ 0 w 272"/>
                    <a:gd name="T25" fmla="*/ 168 h 178"/>
                    <a:gd name="T26" fmla="*/ 9 w 272"/>
                    <a:gd name="T27" fmla="*/ 170 h 178"/>
                    <a:gd name="T28" fmla="*/ 35 w 272"/>
                    <a:gd name="T29" fmla="*/ 175 h 178"/>
                    <a:gd name="T30" fmla="*/ 53 w 272"/>
                    <a:gd name="T31" fmla="*/ 176 h 178"/>
                    <a:gd name="T32" fmla="*/ 76 w 272"/>
                    <a:gd name="T33" fmla="*/ 178 h 178"/>
                    <a:gd name="T34" fmla="*/ 100 w 272"/>
                    <a:gd name="T35" fmla="*/ 176 h 178"/>
                    <a:gd name="T36" fmla="*/ 130 w 272"/>
                    <a:gd name="T37" fmla="*/ 175 h 178"/>
                    <a:gd name="T38" fmla="*/ 130 w 272"/>
                    <a:gd name="T39" fmla="*/ 175 h 178"/>
                    <a:gd name="T40" fmla="*/ 144 w 272"/>
                    <a:gd name="T41" fmla="*/ 172 h 178"/>
                    <a:gd name="T42" fmla="*/ 159 w 272"/>
                    <a:gd name="T43" fmla="*/ 167 h 178"/>
                    <a:gd name="T44" fmla="*/ 172 w 272"/>
                    <a:gd name="T45" fmla="*/ 160 h 178"/>
                    <a:gd name="T46" fmla="*/ 186 w 272"/>
                    <a:gd name="T47" fmla="*/ 151 h 178"/>
                    <a:gd name="T48" fmla="*/ 198 w 272"/>
                    <a:gd name="T49" fmla="*/ 141 h 178"/>
                    <a:gd name="T50" fmla="*/ 211 w 272"/>
                    <a:gd name="T51" fmla="*/ 129 h 178"/>
                    <a:gd name="T52" fmla="*/ 230 w 272"/>
                    <a:gd name="T53" fmla="*/ 107 h 178"/>
                    <a:gd name="T54" fmla="*/ 248 w 272"/>
                    <a:gd name="T55" fmla="*/ 84 h 178"/>
                    <a:gd name="T56" fmla="*/ 261 w 272"/>
                    <a:gd name="T57" fmla="*/ 64 h 178"/>
                    <a:gd name="T58" fmla="*/ 272 w 272"/>
                    <a:gd name="T59" fmla="*/ 45 h 178"/>
                    <a:gd name="T60" fmla="*/ 182 w 272"/>
                    <a:gd name="T6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72" h="178">
                      <a:moveTo>
                        <a:pt x="182" y="0"/>
                      </a:moveTo>
                      <a:lnTo>
                        <a:pt x="182" y="0"/>
                      </a:lnTo>
                      <a:lnTo>
                        <a:pt x="164" y="25"/>
                      </a:lnTo>
                      <a:lnTo>
                        <a:pt x="144" y="55"/>
                      </a:lnTo>
                      <a:lnTo>
                        <a:pt x="117" y="90"/>
                      </a:lnTo>
                      <a:lnTo>
                        <a:pt x="117" y="90"/>
                      </a:lnTo>
                      <a:lnTo>
                        <a:pt x="100" y="108"/>
                      </a:lnTo>
                      <a:lnTo>
                        <a:pt x="81" y="123"/>
                      </a:lnTo>
                      <a:lnTo>
                        <a:pt x="61" y="138"/>
                      </a:lnTo>
                      <a:lnTo>
                        <a:pt x="44" y="149"/>
                      </a:lnTo>
                      <a:lnTo>
                        <a:pt x="13" y="163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9" y="170"/>
                      </a:lnTo>
                      <a:lnTo>
                        <a:pt x="35" y="175"/>
                      </a:lnTo>
                      <a:lnTo>
                        <a:pt x="53" y="176"/>
                      </a:lnTo>
                      <a:lnTo>
                        <a:pt x="76" y="178"/>
                      </a:lnTo>
                      <a:lnTo>
                        <a:pt x="100" y="176"/>
                      </a:lnTo>
                      <a:lnTo>
                        <a:pt x="130" y="175"/>
                      </a:lnTo>
                      <a:lnTo>
                        <a:pt x="130" y="175"/>
                      </a:lnTo>
                      <a:lnTo>
                        <a:pt x="144" y="172"/>
                      </a:lnTo>
                      <a:lnTo>
                        <a:pt x="159" y="167"/>
                      </a:lnTo>
                      <a:lnTo>
                        <a:pt x="172" y="160"/>
                      </a:lnTo>
                      <a:lnTo>
                        <a:pt x="186" y="151"/>
                      </a:lnTo>
                      <a:lnTo>
                        <a:pt x="198" y="141"/>
                      </a:lnTo>
                      <a:lnTo>
                        <a:pt x="211" y="129"/>
                      </a:lnTo>
                      <a:lnTo>
                        <a:pt x="230" y="107"/>
                      </a:lnTo>
                      <a:lnTo>
                        <a:pt x="248" y="84"/>
                      </a:lnTo>
                      <a:lnTo>
                        <a:pt x="261" y="64"/>
                      </a:lnTo>
                      <a:lnTo>
                        <a:pt x="272" y="45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8" name="Freeform 441">
                  <a:extLst>
                    <a:ext uri="{FF2B5EF4-FFF2-40B4-BE49-F238E27FC236}">
                      <a16:creationId xmlns:a16="http://schemas.microsoft.com/office/drawing/2014/main" id="{003BFBF1-45E1-4351-BCB4-06857578A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8663" y="2536826"/>
                  <a:ext cx="125413" cy="238125"/>
                </a:xfrm>
                <a:custGeom>
                  <a:avLst/>
                  <a:gdLst>
                    <a:gd name="T0" fmla="*/ 51 w 159"/>
                    <a:gd name="T1" fmla="*/ 0 h 298"/>
                    <a:gd name="T2" fmla="*/ 51 w 159"/>
                    <a:gd name="T3" fmla="*/ 0 h 298"/>
                    <a:gd name="T4" fmla="*/ 42 w 159"/>
                    <a:gd name="T5" fmla="*/ 9 h 298"/>
                    <a:gd name="T6" fmla="*/ 34 w 159"/>
                    <a:gd name="T7" fmla="*/ 22 h 298"/>
                    <a:gd name="T8" fmla="*/ 24 w 159"/>
                    <a:gd name="T9" fmla="*/ 40 h 298"/>
                    <a:gd name="T10" fmla="*/ 13 w 159"/>
                    <a:gd name="T11" fmla="*/ 63 h 298"/>
                    <a:gd name="T12" fmla="*/ 9 w 159"/>
                    <a:gd name="T13" fmla="*/ 76 h 298"/>
                    <a:gd name="T14" fmla="*/ 4 w 159"/>
                    <a:gd name="T15" fmla="*/ 90 h 298"/>
                    <a:gd name="T16" fmla="*/ 1 w 159"/>
                    <a:gd name="T17" fmla="*/ 107 h 298"/>
                    <a:gd name="T18" fmla="*/ 0 w 159"/>
                    <a:gd name="T19" fmla="*/ 125 h 298"/>
                    <a:gd name="T20" fmla="*/ 0 w 159"/>
                    <a:gd name="T21" fmla="*/ 142 h 298"/>
                    <a:gd name="T22" fmla="*/ 0 w 159"/>
                    <a:gd name="T23" fmla="*/ 162 h 298"/>
                    <a:gd name="T24" fmla="*/ 0 w 159"/>
                    <a:gd name="T25" fmla="*/ 162 h 298"/>
                    <a:gd name="T26" fmla="*/ 1 w 159"/>
                    <a:gd name="T27" fmla="*/ 181 h 298"/>
                    <a:gd name="T28" fmla="*/ 4 w 159"/>
                    <a:gd name="T29" fmla="*/ 199 h 298"/>
                    <a:gd name="T30" fmla="*/ 9 w 159"/>
                    <a:gd name="T31" fmla="*/ 215 h 298"/>
                    <a:gd name="T32" fmla="*/ 14 w 159"/>
                    <a:gd name="T33" fmla="*/ 228 h 298"/>
                    <a:gd name="T34" fmla="*/ 21 w 159"/>
                    <a:gd name="T35" fmla="*/ 241 h 298"/>
                    <a:gd name="T36" fmla="*/ 27 w 159"/>
                    <a:gd name="T37" fmla="*/ 253 h 298"/>
                    <a:gd name="T38" fmla="*/ 34 w 159"/>
                    <a:gd name="T39" fmla="*/ 263 h 298"/>
                    <a:gd name="T40" fmla="*/ 42 w 159"/>
                    <a:gd name="T41" fmla="*/ 271 h 298"/>
                    <a:gd name="T42" fmla="*/ 55 w 159"/>
                    <a:gd name="T43" fmla="*/ 284 h 298"/>
                    <a:gd name="T44" fmla="*/ 66 w 159"/>
                    <a:gd name="T45" fmla="*/ 292 h 298"/>
                    <a:gd name="T46" fmla="*/ 77 w 159"/>
                    <a:gd name="T47" fmla="*/ 298 h 298"/>
                    <a:gd name="T48" fmla="*/ 77 w 159"/>
                    <a:gd name="T49" fmla="*/ 298 h 298"/>
                    <a:gd name="T50" fmla="*/ 71 w 159"/>
                    <a:gd name="T51" fmla="*/ 289 h 298"/>
                    <a:gd name="T52" fmla="*/ 66 w 159"/>
                    <a:gd name="T53" fmla="*/ 279 h 298"/>
                    <a:gd name="T54" fmla="*/ 61 w 159"/>
                    <a:gd name="T55" fmla="*/ 264 h 298"/>
                    <a:gd name="T56" fmla="*/ 58 w 159"/>
                    <a:gd name="T57" fmla="*/ 251 h 298"/>
                    <a:gd name="T58" fmla="*/ 58 w 159"/>
                    <a:gd name="T59" fmla="*/ 243 h 298"/>
                    <a:gd name="T60" fmla="*/ 58 w 159"/>
                    <a:gd name="T61" fmla="*/ 235 h 298"/>
                    <a:gd name="T62" fmla="*/ 61 w 159"/>
                    <a:gd name="T63" fmla="*/ 228 h 298"/>
                    <a:gd name="T64" fmla="*/ 64 w 159"/>
                    <a:gd name="T65" fmla="*/ 220 h 298"/>
                    <a:gd name="T66" fmla="*/ 69 w 159"/>
                    <a:gd name="T67" fmla="*/ 214 h 298"/>
                    <a:gd name="T68" fmla="*/ 77 w 159"/>
                    <a:gd name="T69" fmla="*/ 207 h 298"/>
                    <a:gd name="T70" fmla="*/ 77 w 159"/>
                    <a:gd name="T71" fmla="*/ 207 h 298"/>
                    <a:gd name="T72" fmla="*/ 108 w 159"/>
                    <a:gd name="T73" fmla="*/ 186 h 298"/>
                    <a:gd name="T74" fmla="*/ 131 w 159"/>
                    <a:gd name="T75" fmla="*/ 172 h 298"/>
                    <a:gd name="T76" fmla="*/ 138 w 159"/>
                    <a:gd name="T77" fmla="*/ 163 h 298"/>
                    <a:gd name="T78" fmla="*/ 144 w 159"/>
                    <a:gd name="T79" fmla="*/ 155 h 298"/>
                    <a:gd name="T80" fmla="*/ 147 w 159"/>
                    <a:gd name="T81" fmla="*/ 146 h 298"/>
                    <a:gd name="T82" fmla="*/ 149 w 159"/>
                    <a:gd name="T83" fmla="*/ 136 h 298"/>
                    <a:gd name="T84" fmla="*/ 149 w 159"/>
                    <a:gd name="T85" fmla="*/ 136 h 298"/>
                    <a:gd name="T86" fmla="*/ 149 w 159"/>
                    <a:gd name="T87" fmla="*/ 123 h 298"/>
                    <a:gd name="T88" fmla="*/ 152 w 159"/>
                    <a:gd name="T89" fmla="*/ 108 h 298"/>
                    <a:gd name="T90" fmla="*/ 157 w 159"/>
                    <a:gd name="T91" fmla="*/ 74 h 298"/>
                    <a:gd name="T92" fmla="*/ 159 w 159"/>
                    <a:gd name="T93" fmla="*/ 48 h 298"/>
                    <a:gd name="T94" fmla="*/ 159 w 159"/>
                    <a:gd name="T95" fmla="*/ 40 h 298"/>
                    <a:gd name="T96" fmla="*/ 157 w 159"/>
                    <a:gd name="T97" fmla="*/ 38 h 298"/>
                    <a:gd name="T98" fmla="*/ 155 w 159"/>
                    <a:gd name="T99" fmla="*/ 38 h 298"/>
                    <a:gd name="T100" fmla="*/ 155 w 159"/>
                    <a:gd name="T101" fmla="*/ 38 h 298"/>
                    <a:gd name="T102" fmla="*/ 147 w 159"/>
                    <a:gd name="T103" fmla="*/ 37 h 298"/>
                    <a:gd name="T104" fmla="*/ 134 w 159"/>
                    <a:gd name="T105" fmla="*/ 34 h 298"/>
                    <a:gd name="T106" fmla="*/ 99 w 159"/>
                    <a:gd name="T107" fmla="*/ 19 h 298"/>
                    <a:gd name="T108" fmla="*/ 51 w 159"/>
                    <a:gd name="T109" fmla="*/ 0 h 298"/>
                    <a:gd name="T110" fmla="*/ 51 w 159"/>
                    <a:gd name="T111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59" h="298">
                      <a:moveTo>
                        <a:pt x="51" y="0"/>
                      </a:moveTo>
                      <a:lnTo>
                        <a:pt x="51" y="0"/>
                      </a:lnTo>
                      <a:lnTo>
                        <a:pt x="42" y="9"/>
                      </a:lnTo>
                      <a:lnTo>
                        <a:pt x="34" y="22"/>
                      </a:lnTo>
                      <a:lnTo>
                        <a:pt x="24" y="40"/>
                      </a:lnTo>
                      <a:lnTo>
                        <a:pt x="13" y="63"/>
                      </a:lnTo>
                      <a:lnTo>
                        <a:pt x="9" y="76"/>
                      </a:lnTo>
                      <a:lnTo>
                        <a:pt x="4" y="90"/>
                      </a:lnTo>
                      <a:lnTo>
                        <a:pt x="1" y="107"/>
                      </a:lnTo>
                      <a:lnTo>
                        <a:pt x="0" y="125"/>
                      </a:lnTo>
                      <a:lnTo>
                        <a:pt x="0" y="142"/>
                      </a:lnTo>
                      <a:lnTo>
                        <a:pt x="0" y="162"/>
                      </a:lnTo>
                      <a:lnTo>
                        <a:pt x="0" y="162"/>
                      </a:lnTo>
                      <a:lnTo>
                        <a:pt x="1" y="181"/>
                      </a:lnTo>
                      <a:lnTo>
                        <a:pt x="4" y="199"/>
                      </a:lnTo>
                      <a:lnTo>
                        <a:pt x="9" y="215"/>
                      </a:lnTo>
                      <a:lnTo>
                        <a:pt x="14" y="228"/>
                      </a:lnTo>
                      <a:lnTo>
                        <a:pt x="21" y="241"/>
                      </a:lnTo>
                      <a:lnTo>
                        <a:pt x="27" y="253"/>
                      </a:lnTo>
                      <a:lnTo>
                        <a:pt x="34" y="263"/>
                      </a:lnTo>
                      <a:lnTo>
                        <a:pt x="42" y="271"/>
                      </a:lnTo>
                      <a:lnTo>
                        <a:pt x="55" y="284"/>
                      </a:lnTo>
                      <a:lnTo>
                        <a:pt x="66" y="292"/>
                      </a:lnTo>
                      <a:lnTo>
                        <a:pt x="77" y="298"/>
                      </a:lnTo>
                      <a:lnTo>
                        <a:pt x="77" y="298"/>
                      </a:lnTo>
                      <a:lnTo>
                        <a:pt x="71" y="289"/>
                      </a:lnTo>
                      <a:lnTo>
                        <a:pt x="66" y="279"/>
                      </a:lnTo>
                      <a:lnTo>
                        <a:pt x="61" y="264"/>
                      </a:lnTo>
                      <a:lnTo>
                        <a:pt x="58" y="251"/>
                      </a:lnTo>
                      <a:lnTo>
                        <a:pt x="58" y="243"/>
                      </a:lnTo>
                      <a:lnTo>
                        <a:pt x="58" y="235"/>
                      </a:lnTo>
                      <a:lnTo>
                        <a:pt x="61" y="228"/>
                      </a:lnTo>
                      <a:lnTo>
                        <a:pt x="64" y="220"/>
                      </a:lnTo>
                      <a:lnTo>
                        <a:pt x="69" y="214"/>
                      </a:lnTo>
                      <a:lnTo>
                        <a:pt x="77" y="207"/>
                      </a:lnTo>
                      <a:lnTo>
                        <a:pt x="77" y="207"/>
                      </a:lnTo>
                      <a:lnTo>
                        <a:pt x="108" y="186"/>
                      </a:lnTo>
                      <a:lnTo>
                        <a:pt x="131" y="172"/>
                      </a:lnTo>
                      <a:lnTo>
                        <a:pt x="138" y="163"/>
                      </a:lnTo>
                      <a:lnTo>
                        <a:pt x="144" y="155"/>
                      </a:lnTo>
                      <a:lnTo>
                        <a:pt x="147" y="14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9" y="123"/>
                      </a:lnTo>
                      <a:lnTo>
                        <a:pt x="152" y="108"/>
                      </a:lnTo>
                      <a:lnTo>
                        <a:pt x="157" y="74"/>
                      </a:lnTo>
                      <a:lnTo>
                        <a:pt x="159" y="48"/>
                      </a:lnTo>
                      <a:lnTo>
                        <a:pt x="159" y="40"/>
                      </a:lnTo>
                      <a:lnTo>
                        <a:pt x="157" y="38"/>
                      </a:lnTo>
                      <a:lnTo>
                        <a:pt x="155" y="38"/>
                      </a:lnTo>
                      <a:lnTo>
                        <a:pt x="155" y="38"/>
                      </a:lnTo>
                      <a:lnTo>
                        <a:pt x="147" y="37"/>
                      </a:lnTo>
                      <a:lnTo>
                        <a:pt x="134" y="34"/>
                      </a:lnTo>
                      <a:lnTo>
                        <a:pt x="99" y="19"/>
                      </a:lnTo>
                      <a:lnTo>
                        <a:pt x="51" y="0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9" name="Freeform 442">
                  <a:extLst>
                    <a:ext uri="{FF2B5EF4-FFF2-40B4-BE49-F238E27FC236}">
                      <a16:creationId xmlns:a16="http://schemas.microsoft.com/office/drawing/2014/main" id="{F5ACF4B0-C00A-4660-B24D-639732D87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75500" y="2532063"/>
                  <a:ext cx="130175" cy="236538"/>
                </a:xfrm>
                <a:custGeom>
                  <a:avLst/>
                  <a:gdLst>
                    <a:gd name="T0" fmla="*/ 32 w 164"/>
                    <a:gd name="T1" fmla="*/ 0 h 299"/>
                    <a:gd name="T2" fmla="*/ 32 w 164"/>
                    <a:gd name="T3" fmla="*/ 0 h 299"/>
                    <a:gd name="T4" fmla="*/ 24 w 164"/>
                    <a:gd name="T5" fmla="*/ 10 h 299"/>
                    <a:gd name="T6" fmla="*/ 18 w 164"/>
                    <a:gd name="T7" fmla="*/ 19 h 299"/>
                    <a:gd name="T8" fmla="*/ 10 w 164"/>
                    <a:gd name="T9" fmla="*/ 32 h 299"/>
                    <a:gd name="T10" fmla="*/ 5 w 164"/>
                    <a:gd name="T11" fmla="*/ 50 h 299"/>
                    <a:gd name="T12" fmla="*/ 0 w 164"/>
                    <a:gd name="T13" fmla="*/ 68 h 299"/>
                    <a:gd name="T14" fmla="*/ 0 w 164"/>
                    <a:gd name="T15" fmla="*/ 78 h 299"/>
                    <a:gd name="T16" fmla="*/ 0 w 164"/>
                    <a:gd name="T17" fmla="*/ 89 h 299"/>
                    <a:gd name="T18" fmla="*/ 3 w 164"/>
                    <a:gd name="T19" fmla="*/ 99 h 299"/>
                    <a:gd name="T20" fmla="*/ 6 w 164"/>
                    <a:gd name="T21" fmla="*/ 110 h 299"/>
                    <a:gd name="T22" fmla="*/ 6 w 164"/>
                    <a:gd name="T23" fmla="*/ 110 h 299"/>
                    <a:gd name="T24" fmla="*/ 16 w 164"/>
                    <a:gd name="T25" fmla="*/ 130 h 299"/>
                    <a:gd name="T26" fmla="*/ 28 w 164"/>
                    <a:gd name="T27" fmla="*/ 145 h 299"/>
                    <a:gd name="T28" fmla="*/ 39 w 164"/>
                    <a:gd name="T29" fmla="*/ 156 h 299"/>
                    <a:gd name="T30" fmla="*/ 50 w 164"/>
                    <a:gd name="T31" fmla="*/ 167 h 299"/>
                    <a:gd name="T32" fmla="*/ 60 w 164"/>
                    <a:gd name="T33" fmla="*/ 179 h 299"/>
                    <a:gd name="T34" fmla="*/ 68 w 164"/>
                    <a:gd name="T35" fmla="*/ 190 h 299"/>
                    <a:gd name="T36" fmla="*/ 71 w 164"/>
                    <a:gd name="T37" fmla="*/ 198 h 299"/>
                    <a:gd name="T38" fmla="*/ 75 w 164"/>
                    <a:gd name="T39" fmla="*/ 206 h 299"/>
                    <a:gd name="T40" fmla="*/ 76 w 164"/>
                    <a:gd name="T41" fmla="*/ 216 h 299"/>
                    <a:gd name="T42" fmla="*/ 78 w 164"/>
                    <a:gd name="T43" fmla="*/ 227 h 299"/>
                    <a:gd name="T44" fmla="*/ 78 w 164"/>
                    <a:gd name="T45" fmla="*/ 227 h 299"/>
                    <a:gd name="T46" fmla="*/ 79 w 164"/>
                    <a:gd name="T47" fmla="*/ 266 h 299"/>
                    <a:gd name="T48" fmla="*/ 79 w 164"/>
                    <a:gd name="T49" fmla="*/ 289 h 299"/>
                    <a:gd name="T50" fmla="*/ 79 w 164"/>
                    <a:gd name="T51" fmla="*/ 294 h 299"/>
                    <a:gd name="T52" fmla="*/ 79 w 164"/>
                    <a:gd name="T53" fmla="*/ 299 h 299"/>
                    <a:gd name="T54" fmla="*/ 81 w 164"/>
                    <a:gd name="T55" fmla="*/ 299 h 299"/>
                    <a:gd name="T56" fmla="*/ 84 w 164"/>
                    <a:gd name="T57" fmla="*/ 299 h 299"/>
                    <a:gd name="T58" fmla="*/ 84 w 164"/>
                    <a:gd name="T59" fmla="*/ 299 h 299"/>
                    <a:gd name="T60" fmla="*/ 99 w 164"/>
                    <a:gd name="T61" fmla="*/ 292 h 299"/>
                    <a:gd name="T62" fmla="*/ 110 w 164"/>
                    <a:gd name="T63" fmla="*/ 286 h 299"/>
                    <a:gd name="T64" fmla="*/ 122 w 164"/>
                    <a:gd name="T65" fmla="*/ 276 h 299"/>
                    <a:gd name="T66" fmla="*/ 133 w 164"/>
                    <a:gd name="T67" fmla="*/ 263 h 299"/>
                    <a:gd name="T68" fmla="*/ 140 w 164"/>
                    <a:gd name="T69" fmla="*/ 255 h 299"/>
                    <a:gd name="T70" fmla="*/ 146 w 164"/>
                    <a:gd name="T71" fmla="*/ 244 h 299"/>
                    <a:gd name="T72" fmla="*/ 151 w 164"/>
                    <a:gd name="T73" fmla="*/ 232 h 299"/>
                    <a:gd name="T74" fmla="*/ 156 w 164"/>
                    <a:gd name="T75" fmla="*/ 219 h 299"/>
                    <a:gd name="T76" fmla="*/ 159 w 164"/>
                    <a:gd name="T77" fmla="*/ 205 h 299"/>
                    <a:gd name="T78" fmla="*/ 162 w 164"/>
                    <a:gd name="T79" fmla="*/ 188 h 299"/>
                    <a:gd name="T80" fmla="*/ 162 w 164"/>
                    <a:gd name="T81" fmla="*/ 188 h 299"/>
                    <a:gd name="T82" fmla="*/ 164 w 164"/>
                    <a:gd name="T83" fmla="*/ 170 h 299"/>
                    <a:gd name="T84" fmla="*/ 164 w 164"/>
                    <a:gd name="T85" fmla="*/ 154 h 299"/>
                    <a:gd name="T86" fmla="*/ 164 w 164"/>
                    <a:gd name="T87" fmla="*/ 136 h 299"/>
                    <a:gd name="T88" fmla="*/ 162 w 164"/>
                    <a:gd name="T89" fmla="*/ 120 h 299"/>
                    <a:gd name="T90" fmla="*/ 154 w 164"/>
                    <a:gd name="T91" fmla="*/ 89 h 299"/>
                    <a:gd name="T92" fmla="*/ 144 w 164"/>
                    <a:gd name="T93" fmla="*/ 63 h 299"/>
                    <a:gd name="T94" fmla="*/ 135 w 164"/>
                    <a:gd name="T95" fmla="*/ 39 h 299"/>
                    <a:gd name="T96" fmla="*/ 127 w 164"/>
                    <a:gd name="T97" fmla="*/ 21 h 299"/>
                    <a:gd name="T98" fmla="*/ 117 w 164"/>
                    <a:gd name="T99" fmla="*/ 7 h 299"/>
                    <a:gd name="T100" fmla="*/ 32 w 164"/>
                    <a:gd name="T101" fmla="*/ 0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64" h="29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24" y="10"/>
                      </a:lnTo>
                      <a:lnTo>
                        <a:pt x="18" y="19"/>
                      </a:lnTo>
                      <a:lnTo>
                        <a:pt x="10" y="32"/>
                      </a:lnTo>
                      <a:lnTo>
                        <a:pt x="5" y="50"/>
                      </a:lnTo>
                      <a:lnTo>
                        <a:pt x="0" y="68"/>
                      </a:lnTo>
                      <a:lnTo>
                        <a:pt x="0" y="78"/>
                      </a:lnTo>
                      <a:lnTo>
                        <a:pt x="0" y="89"/>
                      </a:lnTo>
                      <a:lnTo>
                        <a:pt x="3" y="99"/>
                      </a:lnTo>
                      <a:lnTo>
                        <a:pt x="6" y="110"/>
                      </a:lnTo>
                      <a:lnTo>
                        <a:pt x="6" y="110"/>
                      </a:lnTo>
                      <a:lnTo>
                        <a:pt x="16" y="130"/>
                      </a:lnTo>
                      <a:lnTo>
                        <a:pt x="28" y="145"/>
                      </a:lnTo>
                      <a:lnTo>
                        <a:pt x="39" y="156"/>
                      </a:lnTo>
                      <a:lnTo>
                        <a:pt x="50" y="167"/>
                      </a:lnTo>
                      <a:lnTo>
                        <a:pt x="60" y="179"/>
                      </a:lnTo>
                      <a:lnTo>
                        <a:pt x="68" y="190"/>
                      </a:lnTo>
                      <a:lnTo>
                        <a:pt x="71" y="198"/>
                      </a:lnTo>
                      <a:lnTo>
                        <a:pt x="75" y="206"/>
                      </a:lnTo>
                      <a:lnTo>
                        <a:pt x="76" y="216"/>
                      </a:lnTo>
                      <a:lnTo>
                        <a:pt x="78" y="227"/>
                      </a:lnTo>
                      <a:lnTo>
                        <a:pt x="78" y="227"/>
                      </a:lnTo>
                      <a:lnTo>
                        <a:pt x="79" y="266"/>
                      </a:lnTo>
                      <a:lnTo>
                        <a:pt x="79" y="289"/>
                      </a:lnTo>
                      <a:lnTo>
                        <a:pt x="79" y="294"/>
                      </a:lnTo>
                      <a:lnTo>
                        <a:pt x="79" y="299"/>
                      </a:lnTo>
                      <a:lnTo>
                        <a:pt x="81" y="299"/>
                      </a:lnTo>
                      <a:lnTo>
                        <a:pt x="84" y="299"/>
                      </a:lnTo>
                      <a:lnTo>
                        <a:pt x="84" y="299"/>
                      </a:lnTo>
                      <a:lnTo>
                        <a:pt x="99" y="292"/>
                      </a:lnTo>
                      <a:lnTo>
                        <a:pt x="110" y="286"/>
                      </a:lnTo>
                      <a:lnTo>
                        <a:pt x="122" y="276"/>
                      </a:lnTo>
                      <a:lnTo>
                        <a:pt x="133" y="263"/>
                      </a:lnTo>
                      <a:lnTo>
                        <a:pt x="140" y="255"/>
                      </a:lnTo>
                      <a:lnTo>
                        <a:pt x="146" y="244"/>
                      </a:lnTo>
                      <a:lnTo>
                        <a:pt x="151" y="232"/>
                      </a:lnTo>
                      <a:lnTo>
                        <a:pt x="156" y="219"/>
                      </a:lnTo>
                      <a:lnTo>
                        <a:pt x="159" y="205"/>
                      </a:lnTo>
                      <a:lnTo>
                        <a:pt x="162" y="188"/>
                      </a:lnTo>
                      <a:lnTo>
                        <a:pt x="162" y="188"/>
                      </a:lnTo>
                      <a:lnTo>
                        <a:pt x="164" y="170"/>
                      </a:lnTo>
                      <a:lnTo>
                        <a:pt x="164" y="154"/>
                      </a:lnTo>
                      <a:lnTo>
                        <a:pt x="164" y="136"/>
                      </a:lnTo>
                      <a:lnTo>
                        <a:pt x="162" y="120"/>
                      </a:lnTo>
                      <a:lnTo>
                        <a:pt x="154" y="89"/>
                      </a:lnTo>
                      <a:lnTo>
                        <a:pt x="144" y="63"/>
                      </a:lnTo>
                      <a:lnTo>
                        <a:pt x="135" y="39"/>
                      </a:lnTo>
                      <a:lnTo>
                        <a:pt x="127" y="21"/>
                      </a:lnTo>
                      <a:lnTo>
                        <a:pt x="117" y="7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0" name="Freeform 443">
                  <a:extLst>
                    <a:ext uri="{FF2B5EF4-FFF2-40B4-BE49-F238E27FC236}">
                      <a16:creationId xmlns:a16="http://schemas.microsoft.com/office/drawing/2014/main" id="{1C175E2B-C69D-47C5-A25C-C7AB47ED7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4975" y="2155826"/>
                  <a:ext cx="493713" cy="339725"/>
                </a:xfrm>
                <a:custGeom>
                  <a:avLst/>
                  <a:gdLst>
                    <a:gd name="T0" fmla="*/ 182 w 624"/>
                    <a:gd name="T1" fmla="*/ 39 h 429"/>
                    <a:gd name="T2" fmla="*/ 187 w 624"/>
                    <a:gd name="T3" fmla="*/ 67 h 429"/>
                    <a:gd name="T4" fmla="*/ 202 w 624"/>
                    <a:gd name="T5" fmla="*/ 94 h 429"/>
                    <a:gd name="T6" fmla="*/ 224 w 624"/>
                    <a:gd name="T7" fmla="*/ 118 h 429"/>
                    <a:gd name="T8" fmla="*/ 247 w 624"/>
                    <a:gd name="T9" fmla="*/ 135 h 429"/>
                    <a:gd name="T10" fmla="*/ 260 w 624"/>
                    <a:gd name="T11" fmla="*/ 143 h 429"/>
                    <a:gd name="T12" fmla="*/ 306 w 624"/>
                    <a:gd name="T13" fmla="*/ 162 h 429"/>
                    <a:gd name="T14" fmla="*/ 333 w 624"/>
                    <a:gd name="T15" fmla="*/ 169 h 429"/>
                    <a:gd name="T16" fmla="*/ 351 w 624"/>
                    <a:gd name="T17" fmla="*/ 175 h 429"/>
                    <a:gd name="T18" fmla="*/ 371 w 624"/>
                    <a:gd name="T19" fmla="*/ 195 h 429"/>
                    <a:gd name="T20" fmla="*/ 380 w 624"/>
                    <a:gd name="T21" fmla="*/ 208 h 429"/>
                    <a:gd name="T22" fmla="*/ 388 w 624"/>
                    <a:gd name="T23" fmla="*/ 226 h 429"/>
                    <a:gd name="T24" fmla="*/ 395 w 624"/>
                    <a:gd name="T25" fmla="*/ 235 h 429"/>
                    <a:gd name="T26" fmla="*/ 419 w 624"/>
                    <a:gd name="T27" fmla="*/ 247 h 429"/>
                    <a:gd name="T28" fmla="*/ 442 w 624"/>
                    <a:gd name="T29" fmla="*/ 253 h 429"/>
                    <a:gd name="T30" fmla="*/ 487 w 624"/>
                    <a:gd name="T31" fmla="*/ 263 h 429"/>
                    <a:gd name="T32" fmla="*/ 535 w 624"/>
                    <a:gd name="T33" fmla="*/ 269 h 429"/>
                    <a:gd name="T34" fmla="*/ 562 w 624"/>
                    <a:gd name="T35" fmla="*/ 284 h 429"/>
                    <a:gd name="T36" fmla="*/ 578 w 624"/>
                    <a:gd name="T37" fmla="*/ 299 h 429"/>
                    <a:gd name="T38" fmla="*/ 593 w 624"/>
                    <a:gd name="T39" fmla="*/ 317 h 429"/>
                    <a:gd name="T40" fmla="*/ 604 w 624"/>
                    <a:gd name="T41" fmla="*/ 338 h 429"/>
                    <a:gd name="T42" fmla="*/ 619 w 624"/>
                    <a:gd name="T43" fmla="*/ 380 h 429"/>
                    <a:gd name="T44" fmla="*/ 624 w 624"/>
                    <a:gd name="T45" fmla="*/ 414 h 429"/>
                    <a:gd name="T46" fmla="*/ 624 w 624"/>
                    <a:gd name="T47" fmla="*/ 429 h 429"/>
                    <a:gd name="T48" fmla="*/ 382 w 624"/>
                    <a:gd name="T49" fmla="*/ 328 h 429"/>
                    <a:gd name="T50" fmla="*/ 319 w 624"/>
                    <a:gd name="T51" fmla="*/ 299 h 429"/>
                    <a:gd name="T52" fmla="*/ 234 w 624"/>
                    <a:gd name="T53" fmla="*/ 256 h 429"/>
                    <a:gd name="T54" fmla="*/ 150 w 624"/>
                    <a:gd name="T55" fmla="*/ 214 h 429"/>
                    <a:gd name="T56" fmla="*/ 30 w 624"/>
                    <a:gd name="T57" fmla="*/ 156 h 429"/>
                    <a:gd name="T58" fmla="*/ 15 w 624"/>
                    <a:gd name="T59" fmla="*/ 144 h 429"/>
                    <a:gd name="T60" fmla="*/ 13 w 624"/>
                    <a:gd name="T61" fmla="*/ 143 h 429"/>
                    <a:gd name="T62" fmla="*/ 10 w 624"/>
                    <a:gd name="T63" fmla="*/ 135 h 429"/>
                    <a:gd name="T64" fmla="*/ 0 w 624"/>
                    <a:gd name="T65" fmla="*/ 118 h 429"/>
                    <a:gd name="T66" fmla="*/ 2 w 624"/>
                    <a:gd name="T67" fmla="*/ 102 h 429"/>
                    <a:gd name="T68" fmla="*/ 7 w 624"/>
                    <a:gd name="T69" fmla="*/ 91 h 429"/>
                    <a:gd name="T70" fmla="*/ 31 w 624"/>
                    <a:gd name="T71" fmla="*/ 63 h 429"/>
                    <a:gd name="T72" fmla="*/ 67 w 624"/>
                    <a:gd name="T73" fmla="*/ 32 h 429"/>
                    <a:gd name="T74" fmla="*/ 111 w 624"/>
                    <a:gd name="T75" fmla="*/ 0 h 429"/>
                    <a:gd name="T76" fmla="*/ 146 w 624"/>
                    <a:gd name="T77" fmla="*/ 15 h 429"/>
                    <a:gd name="T78" fmla="*/ 179 w 624"/>
                    <a:gd name="T79" fmla="*/ 34 h 429"/>
                    <a:gd name="T80" fmla="*/ 182 w 624"/>
                    <a:gd name="T81" fmla="*/ 39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24" h="429">
                      <a:moveTo>
                        <a:pt x="182" y="39"/>
                      </a:moveTo>
                      <a:lnTo>
                        <a:pt x="182" y="39"/>
                      </a:lnTo>
                      <a:lnTo>
                        <a:pt x="184" y="54"/>
                      </a:lnTo>
                      <a:lnTo>
                        <a:pt x="187" y="67"/>
                      </a:lnTo>
                      <a:lnTo>
                        <a:pt x="192" y="79"/>
                      </a:lnTo>
                      <a:lnTo>
                        <a:pt x="202" y="94"/>
                      </a:lnTo>
                      <a:lnTo>
                        <a:pt x="215" y="110"/>
                      </a:lnTo>
                      <a:lnTo>
                        <a:pt x="224" y="118"/>
                      </a:lnTo>
                      <a:lnTo>
                        <a:pt x="234" y="127"/>
                      </a:lnTo>
                      <a:lnTo>
                        <a:pt x="247" y="135"/>
                      </a:lnTo>
                      <a:lnTo>
                        <a:pt x="260" y="143"/>
                      </a:lnTo>
                      <a:lnTo>
                        <a:pt x="260" y="143"/>
                      </a:lnTo>
                      <a:lnTo>
                        <a:pt x="286" y="156"/>
                      </a:lnTo>
                      <a:lnTo>
                        <a:pt x="306" y="162"/>
                      </a:lnTo>
                      <a:lnTo>
                        <a:pt x="320" y="167"/>
                      </a:lnTo>
                      <a:lnTo>
                        <a:pt x="333" y="169"/>
                      </a:lnTo>
                      <a:lnTo>
                        <a:pt x="341" y="170"/>
                      </a:lnTo>
                      <a:lnTo>
                        <a:pt x="351" y="175"/>
                      </a:lnTo>
                      <a:lnTo>
                        <a:pt x="359" y="182"/>
                      </a:lnTo>
                      <a:lnTo>
                        <a:pt x="371" y="195"/>
                      </a:lnTo>
                      <a:lnTo>
                        <a:pt x="371" y="195"/>
                      </a:lnTo>
                      <a:lnTo>
                        <a:pt x="380" y="208"/>
                      </a:lnTo>
                      <a:lnTo>
                        <a:pt x="385" y="217"/>
                      </a:lnTo>
                      <a:lnTo>
                        <a:pt x="388" y="226"/>
                      </a:lnTo>
                      <a:lnTo>
                        <a:pt x="392" y="230"/>
                      </a:lnTo>
                      <a:lnTo>
                        <a:pt x="395" y="235"/>
                      </a:lnTo>
                      <a:lnTo>
                        <a:pt x="405" y="240"/>
                      </a:lnTo>
                      <a:lnTo>
                        <a:pt x="419" y="247"/>
                      </a:lnTo>
                      <a:lnTo>
                        <a:pt x="442" y="253"/>
                      </a:lnTo>
                      <a:lnTo>
                        <a:pt x="442" y="253"/>
                      </a:lnTo>
                      <a:lnTo>
                        <a:pt x="466" y="260"/>
                      </a:lnTo>
                      <a:lnTo>
                        <a:pt x="487" y="263"/>
                      </a:lnTo>
                      <a:lnTo>
                        <a:pt x="520" y="266"/>
                      </a:lnTo>
                      <a:lnTo>
                        <a:pt x="535" y="269"/>
                      </a:lnTo>
                      <a:lnTo>
                        <a:pt x="548" y="276"/>
                      </a:lnTo>
                      <a:lnTo>
                        <a:pt x="562" y="284"/>
                      </a:lnTo>
                      <a:lnTo>
                        <a:pt x="578" y="299"/>
                      </a:lnTo>
                      <a:lnTo>
                        <a:pt x="578" y="299"/>
                      </a:lnTo>
                      <a:lnTo>
                        <a:pt x="586" y="308"/>
                      </a:lnTo>
                      <a:lnTo>
                        <a:pt x="593" y="317"/>
                      </a:lnTo>
                      <a:lnTo>
                        <a:pt x="599" y="328"/>
                      </a:lnTo>
                      <a:lnTo>
                        <a:pt x="604" y="338"/>
                      </a:lnTo>
                      <a:lnTo>
                        <a:pt x="612" y="360"/>
                      </a:lnTo>
                      <a:lnTo>
                        <a:pt x="619" y="380"/>
                      </a:lnTo>
                      <a:lnTo>
                        <a:pt x="622" y="399"/>
                      </a:lnTo>
                      <a:lnTo>
                        <a:pt x="624" y="414"/>
                      </a:lnTo>
                      <a:lnTo>
                        <a:pt x="624" y="429"/>
                      </a:lnTo>
                      <a:lnTo>
                        <a:pt x="624" y="429"/>
                      </a:lnTo>
                      <a:lnTo>
                        <a:pt x="486" y="370"/>
                      </a:lnTo>
                      <a:lnTo>
                        <a:pt x="382" y="328"/>
                      </a:lnTo>
                      <a:lnTo>
                        <a:pt x="343" y="310"/>
                      </a:lnTo>
                      <a:lnTo>
                        <a:pt x="319" y="299"/>
                      </a:lnTo>
                      <a:lnTo>
                        <a:pt x="319" y="299"/>
                      </a:lnTo>
                      <a:lnTo>
                        <a:pt x="234" y="256"/>
                      </a:lnTo>
                      <a:lnTo>
                        <a:pt x="150" y="214"/>
                      </a:lnTo>
                      <a:lnTo>
                        <a:pt x="150" y="214"/>
                      </a:lnTo>
                      <a:lnTo>
                        <a:pt x="67" y="175"/>
                      </a:lnTo>
                      <a:lnTo>
                        <a:pt x="30" y="156"/>
                      </a:lnTo>
                      <a:lnTo>
                        <a:pt x="18" y="148"/>
                      </a:lnTo>
                      <a:lnTo>
                        <a:pt x="15" y="144"/>
                      </a:lnTo>
                      <a:lnTo>
                        <a:pt x="13" y="143"/>
                      </a:lnTo>
                      <a:lnTo>
                        <a:pt x="13" y="143"/>
                      </a:lnTo>
                      <a:lnTo>
                        <a:pt x="12" y="140"/>
                      </a:lnTo>
                      <a:lnTo>
                        <a:pt x="10" y="135"/>
                      </a:lnTo>
                      <a:lnTo>
                        <a:pt x="4" y="125"/>
                      </a:lnTo>
                      <a:lnTo>
                        <a:pt x="0" y="118"/>
                      </a:lnTo>
                      <a:lnTo>
                        <a:pt x="0" y="110"/>
                      </a:lnTo>
                      <a:lnTo>
                        <a:pt x="2" y="102"/>
                      </a:lnTo>
                      <a:lnTo>
                        <a:pt x="7" y="91"/>
                      </a:lnTo>
                      <a:lnTo>
                        <a:pt x="7" y="91"/>
                      </a:lnTo>
                      <a:lnTo>
                        <a:pt x="17" y="78"/>
                      </a:lnTo>
                      <a:lnTo>
                        <a:pt x="31" y="63"/>
                      </a:lnTo>
                      <a:lnTo>
                        <a:pt x="49" y="47"/>
                      </a:lnTo>
                      <a:lnTo>
                        <a:pt x="67" y="32"/>
                      </a:lnTo>
                      <a:lnTo>
                        <a:pt x="98" y="10"/>
                      </a:lnTo>
                      <a:lnTo>
                        <a:pt x="111" y="0"/>
                      </a:lnTo>
                      <a:lnTo>
                        <a:pt x="111" y="0"/>
                      </a:lnTo>
                      <a:lnTo>
                        <a:pt x="146" y="15"/>
                      </a:lnTo>
                      <a:lnTo>
                        <a:pt x="171" y="28"/>
                      </a:lnTo>
                      <a:lnTo>
                        <a:pt x="179" y="34"/>
                      </a:lnTo>
                      <a:lnTo>
                        <a:pt x="182" y="37"/>
                      </a:lnTo>
                      <a:lnTo>
                        <a:pt x="182" y="39"/>
                      </a:lnTo>
                      <a:lnTo>
                        <a:pt x="182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1" name="Freeform 444">
                  <a:extLst>
                    <a:ext uri="{FF2B5EF4-FFF2-40B4-BE49-F238E27FC236}">
                      <a16:creationId xmlns:a16="http://schemas.microsoft.com/office/drawing/2014/main" id="{8CCB0D61-BC82-4543-8CE7-110156349C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1950" y="2233613"/>
                  <a:ext cx="592138" cy="371475"/>
                </a:xfrm>
                <a:custGeom>
                  <a:avLst/>
                  <a:gdLst>
                    <a:gd name="T0" fmla="*/ 59 w 746"/>
                    <a:gd name="T1" fmla="*/ 0 h 470"/>
                    <a:gd name="T2" fmla="*/ 119 w 746"/>
                    <a:gd name="T3" fmla="*/ 10 h 470"/>
                    <a:gd name="T4" fmla="*/ 174 w 746"/>
                    <a:gd name="T5" fmla="*/ 23 h 470"/>
                    <a:gd name="T6" fmla="*/ 226 w 746"/>
                    <a:gd name="T7" fmla="*/ 44 h 470"/>
                    <a:gd name="T8" fmla="*/ 247 w 746"/>
                    <a:gd name="T9" fmla="*/ 59 h 470"/>
                    <a:gd name="T10" fmla="*/ 263 w 746"/>
                    <a:gd name="T11" fmla="*/ 73 h 470"/>
                    <a:gd name="T12" fmla="*/ 286 w 746"/>
                    <a:gd name="T13" fmla="*/ 101 h 470"/>
                    <a:gd name="T14" fmla="*/ 319 w 746"/>
                    <a:gd name="T15" fmla="*/ 130 h 470"/>
                    <a:gd name="T16" fmla="*/ 380 w 746"/>
                    <a:gd name="T17" fmla="*/ 166 h 470"/>
                    <a:gd name="T18" fmla="*/ 429 w 746"/>
                    <a:gd name="T19" fmla="*/ 189 h 470"/>
                    <a:gd name="T20" fmla="*/ 515 w 746"/>
                    <a:gd name="T21" fmla="*/ 228 h 470"/>
                    <a:gd name="T22" fmla="*/ 582 w 746"/>
                    <a:gd name="T23" fmla="*/ 260 h 470"/>
                    <a:gd name="T24" fmla="*/ 613 w 746"/>
                    <a:gd name="T25" fmla="*/ 267 h 470"/>
                    <a:gd name="T26" fmla="*/ 630 w 746"/>
                    <a:gd name="T27" fmla="*/ 267 h 470"/>
                    <a:gd name="T28" fmla="*/ 682 w 746"/>
                    <a:gd name="T29" fmla="*/ 263 h 470"/>
                    <a:gd name="T30" fmla="*/ 705 w 746"/>
                    <a:gd name="T31" fmla="*/ 265 h 470"/>
                    <a:gd name="T32" fmla="*/ 718 w 746"/>
                    <a:gd name="T33" fmla="*/ 275 h 470"/>
                    <a:gd name="T34" fmla="*/ 728 w 746"/>
                    <a:gd name="T35" fmla="*/ 293 h 470"/>
                    <a:gd name="T36" fmla="*/ 738 w 746"/>
                    <a:gd name="T37" fmla="*/ 327 h 470"/>
                    <a:gd name="T38" fmla="*/ 744 w 746"/>
                    <a:gd name="T39" fmla="*/ 364 h 470"/>
                    <a:gd name="T40" fmla="*/ 744 w 746"/>
                    <a:gd name="T41" fmla="*/ 390 h 470"/>
                    <a:gd name="T42" fmla="*/ 738 w 746"/>
                    <a:gd name="T43" fmla="*/ 405 h 470"/>
                    <a:gd name="T44" fmla="*/ 728 w 746"/>
                    <a:gd name="T45" fmla="*/ 418 h 470"/>
                    <a:gd name="T46" fmla="*/ 721 w 746"/>
                    <a:gd name="T47" fmla="*/ 422 h 470"/>
                    <a:gd name="T48" fmla="*/ 692 w 746"/>
                    <a:gd name="T49" fmla="*/ 442 h 470"/>
                    <a:gd name="T50" fmla="*/ 658 w 746"/>
                    <a:gd name="T51" fmla="*/ 460 h 470"/>
                    <a:gd name="T52" fmla="*/ 624 w 746"/>
                    <a:gd name="T53" fmla="*/ 468 h 470"/>
                    <a:gd name="T54" fmla="*/ 595 w 746"/>
                    <a:gd name="T55" fmla="*/ 468 h 470"/>
                    <a:gd name="T56" fmla="*/ 561 w 746"/>
                    <a:gd name="T57" fmla="*/ 465 h 470"/>
                    <a:gd name="T58" fmla="*/ 539 w 746"/>
                    <a:gd name="T59" fmla="*/ 461 h 470"/>
                    <a:gd name="T60" fmla="*/ 499 w 746"/>
                    <a:gd name="T61" fmla="*/ 450 h 470"/>
                    <a:gd name="T62" fmla="*/ 462 w 746"/>
                    <a:gd name="T63" fmla="*/ 435 h 470"/>
                    <a:gd name="T64" fmla="*/ 427 w 746"/>
                    <a:gd name="T65" fmla="*/ 418 h 470"/>
                    <a:gd name="T66" fmla="*/ 371 w 746"/>
                    <a:gd name="T67" fmla="*/ 375 h 470"/>
                    <a:gd name="T68" fmla="*/ 325 w 746"/>
                    <a:gd name="T69" fmla="*/ 325 h 470"/>
                    <a:gd name="T70" fmla="*/ 306 w 746"/>
                    <a:gd name="T71" fmla="*/ 299 h 470"/>
                    <a:gd name="T72" fmla="*/ 267 w 746"/>
                    <a:gd name="T73" fmla="*/ 252 h 470"/>
                    <a:gd name="T74" fmla="*/ 226 w 746"/>
                    <a:gd name="T75" fmla="*/ 216 h 470"/>
                    <a:gd name="T76" fmla="*/ 185 w 746"/>
                    <a:gd name="T77" fmla="*/ 192 h 470"/>
                    <a:gd name="T78" fmla="*/ 150 w 746"/>
                    <a:gd name="T79" fmla="*/ 176 h 470"/>
                    <a:gd name="T80" fmla="*/ 108 w 746"/>
                    <a:gd name="T81" fmla="*/ 163 h 470"/>
                    <a:gd name="T82" fmla="*/ 0 w 746"/>
                    <a:gd name="T83" fmla="*/ 137 h 470"/>
                    <a:gd name="T84" fmla="*/ 5 w 746"/>
                    <a:gd name="T85" fmla="*/ 114 h 470"/>
                    <a:gd name="T86" fmla="*/ 28 w 746"/>
                    <a:gd name="T87" fmla="*/ 41 h 470"/>
                    <a:gd name="T88" fmla="*/ 43 w 746"/>
                    <a:gd name="T89" fmla="*/ 12 h 470"/>
                    <a:gd name="T90" fmla="*/ 54 w 746"/>
                    <a:gd name="T91" fmla="*/ 2 h 470"/>
                    <a:gd name="T92" fmla="*/ 59 w 746"/>
                    <a:gd name="T93" fmla="*/ 0 h 4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46" h="47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93" y="5"/>
                      </a:lnTo>
                      <a:lnTo>
                        <a:pt x="119" y="10"/>
                      </a:lnTo>
                      <a:lnTo>
                        <a:pt x="147" y="17"/>
                      </a:lnTo>
                      <a:lnTo>
                        <a:pt x="174" y="23"/>
                      </a:lnTo>
                      <a:lnTo>
                        <a:pt x="202" y="33"/>
                      </a:lnTo>
                      <a:lnTo>
                        <a:pt x="226" y="44"/>
                      </a:lnTo>
                      <a:lnTo>
                        <a:pt x="237" y="51"/>
                      </a:lnTo>
                      <a:lnTo>
                        <a:pt x="247" y="59"/>
                      </a:lnTo>
                      <a:lnTo>
                        <a:pt x="247" y="59"/>
                      </a:lnTo>
                      <a:lnTo>
                        <a:pt x="263" y="73"/>
                      </a:lnTo>
                      <a:lnTo>
                        <a:pt x="275" y="88"/>
                      </a:lnTo>
                      <a:lnTo>
                        <a:pt x="286" y="101"/>
                      </a:lnTo>
                      <a:lnTo>
                        <a:pt x="301" y="116"/>
                      </a:lnTo>
                      <a:lnTo>
                        <a:pt x="319" y="130"/>
                      </a:lnTo>
                      <a:lnTo>
                        <a:pt x="345" y="148"/>
                      </a:lnTo>
                      <a:lnTo>
                        <a:pt x="380" y="166"/>
                      </a:lnTo>
                      <a:lnTo>
                        <a:pt x="429" y="189"/>
                      </a:lnTo>
                      <a:lnTo>
                        <a:pt x="429" y="189"/>
                      </a:lnTo>
                      <a:lnTo>
                        <a:pt x="478" y="210"/>
                      </a:lnTo>
                      <a:lnTo>
                        <a:pt x="515" y="228"/>
                      </a:lnTo>
                      <a:lnTo>
                        <a:pt x="565" y="252"/>
                      </a:lnTo>
                      <a:lnTo>
                        <a:pt x="582" y="260"/>
                      </a:lnTo>
                      <a:lnTo>
                        <a:pt x="596" y="263"/>
                      </a:lnTo>
                      <a:lnTo>
                        <a:pt x="613" y="267"/>
                      </a:lnTo>
                      <a:lnTo>
                        <a:pt x="630" y="267"/>
                      </a:lnTo>
                      <a:lnTo>
                        <a:pt x="630" y="267"/>
                      </a:lnTo>
                      <a:lnTo>
                        <a:pt x="666" y="263"/>
                      </a:lnTo>
                      <a:lnTo>
                        <a:pt x="682" y="263"/>
                      </a:lnTo>
                      <a:lnTo>
                        <a:pt x="694" y="263"/>
                      </a:lnTo>
                      <a:lnTo>
                        <a:pt x="705" y="265"/>
                      </a:lnTo>
                      <a:lnTo>
                        <a:pt x="715" y="271"/>
                      </a:lnTo>
                      <a:lnTo>
                        <a:pt x="718" y="275"/>
                      </a:lnTo>
                      <a:lnTo>
                        <a:pt x="721" y="280"/>
                      </a:lnTo>
                      <a:lnTo>
                        <a:pt x="728" y="293"/>
                      </a:lnTo>
                      <a:lnTo>
                        <a:pt x="728" y="293"/>
                      </a:lnTo>
                      <a:lnTo>
                        <a:pt x="738" y="327"/>
                      </a:lnTo>
                      <a:lnTo>
                        <a:pt x="742" y="346"/>
                      </a:lnTo>
                      <a:lnTo>
                        <a:pt x="744" y="364"/>
                      </a:lnTo>
                      <a:lnTo>
                        <a:pt x="746" y="382"/>
                      </a:lnTo>
                      <a:lnTo>
                        <a:pt x="744" y="390"/>
                      </a:lnTo>
                      <a:lnTo>
                        <a:pt x="741" y="398"/>
                      </a:lnTo>
                      <a:lnTo>
                        <a:pt x="738" y="405"/>
                      </a:lnTo>
                      <a:lnTo>
                        <a:pt x="734" y="411"/>
                      </a:lnTo>
                      <a:lnTo>
                        <a:pt x="728" y="418"/>
                      </a:lnTo>
                      <a:lnTo>
                        <a:pt x="721" y="422"/>
                      </a:lnTo>
                      <a:lnTo>
                        <a:pt x="721" y="422"/>
                      </a:lnTo>
                      <a:lnTo>
                        <a:pt x="707" y="432"/>
                      </a:lnTo>
                      <a:lnTo>
                        <a:pt x="692" y="442"/>
                      </a:lnTo>
                      <a:lnTo>
                        <a:pt x="676" y="452"/>
                      </a:lnTo>
                      <a:lnTo>
                        <a:pt x="658" y="460"/>
                      </a:lnTo>
                      <a:lnTo>
                        <a:pt x="637" y="466"/>
                      </a:lnTo>
                      <a:lnTo>
                        <a:pt x="624" y="468"/>
                      </a:lnTo>
                      <a:lnTo>
                        <a:pt x="611" y="470"/>
                      </a:lnTo>
                      <a:lnTo>
                        <a:pt x="595" y="468"/>
                      </a:lnTo>
                      <a:lnTo>
                        <a:pt x="578" y="468"/>
                      </a:lnTo>
                      <a:lnTo>
                        <a:pt x="561" y="465"/>
                      </a:lnTo>
                      <a:lnTo>
                        <a:pt x="539" y="461"/>
                      </a:lnTo>
                      <a:lnTo>
                        <a:pt x="539" y="461"/>
                      </a:lnTo>
                      <a:lnTo>
                        <a:pt x="518" y="457"/>
                      </a:lnTo>
                      <a:lnTo>
                        <a:pt x="499" y="450"/>
                      </a:lnTo>
                      <a:lnTo>
                        <a:pt x="479" y="444"/>
                      </a:lnTo>
                      <a:lnTo>
                        <a:pt x="462" y="435"/>
                      </a:lnTo>
                      <a:lnTo>
                        <a:pt x="444" y="427"/>
                      </a:lnTo>
                      <a:lnTo>
                        <a:pt x="427" y="418"/>
                      </a:lnTo>
                      <a:lnTo>
                        <a:pt x="398" y="396"/>
                      </a:lnTo>
                      <a:lnTo>
                        <a:pt x="371" y="375"/>
                      </a:lnTo>
                      <a:lnTo>
                        <a:pt x="348" y="351"/>
                      </a:lnTo>
                      <a:lnTo>
                        <a:pt x="325" y="325"/>
                      </a:lnTo>
                      <a:lnTo>
                        <a:pt x="306" y="299"/>
                      </a:lnTo>
                      <a:lnTo>
                        <a:pt x="306" y="299"/>
                      </a:lnTo>
                      <a:lnTo>
                        <a:pt x="286" y="275"/>
                      </a:lnTo>
                      <a:lnTo>
                        <a:pt x="267" y="252"/>
                      </a:lnTo>
                      <a:lnTo>
                        <a:pt x="247" y="234"/>
                      </a:lnTo>
                      <a:lnTo>
                        <a:pt x="226" y="216"/>
                      </a:lnTo>
                      <a:lnTo>
                        <a:pt x="207" y="203"/>
                      </a:lnTo>
                      <a:lnTo>
                        <a:pt x="185" y="192"/>
                      </a:lnTo>
                      <a:lnTo>
                        <a:pt x="168" y="182"/>
                      </a:lnTo>
                      <a:lnTo>
                        <a:pt x="150" y="176"/>
                      </a:lnTo>
                      <a:lnTo>
                        <a:pt x="150" y="176"/>
                      </a:lnTo>
                      <a:lnTo>
                        <a:pt x="108" y="163"/>
                      </a:lnTo>
                      <a:lnTo>
                        <a:pt x="59" y="151"/>
                      </a:lnTo>
                      <a:lnTo>
                        <a:pt x="0" y="137"/>
                      </a:lnTo>
                      <a:lnTo>
                        <a:pt x="0" y="137"/>
                      </a:lnTo>
                      <a:lnTo>
                        <a:pt x="5" y="114"/>
                      </a:lnTo>
                      <a:lnTo>
                        <a:pt x="20" y="67"/>
                      </a:lnTo>
                      <a:lnTo>
                        <a:pt x="28" y="41"/>
                      </a:lnTo>
                      <a:lnTo>
                        <a:pt x="38" y="20"/>
                      </a:lnTo>
                      <a:lnTo>
                        <a:pt x="43" y="12"/>
                      </a:lnTo>
                      <a:lnTo>
                        <a:pt x="47" y="5"/>
                      </a:lnTo>
                      <a:lnTo>
                        <a:pt x="54" y="2"/>
                      </a:lnTo>
                      <a:lnTo>
                        <a:pt x="59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2" name="Freeform 445">
                  <a:extLst>
                    <a:ext uri="{FF2B5EF4-FFF2-40B4-BE49-F238E27FC236}">
                      <a16:creationId xmlns:a16="http://schemas.microsoft.com/office/drawing/2014/main" id="{8F8A047E-F62F-4652-A1EA-7A715F81B2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2288" y="2351088"/>
                  <a:ext cx="165100" cy="82550"/>
                </a:xfrm>
                <a:custGeom>
                  <a:avLst/>
                  <a:gdLst>
                    <a:gd name="T0" fmla="*/ 0 w 208"/>
                    <a:gd name="T1" fmla="*/ 2 h 106"/>
                    <a:gd name="T2" fmla="*/ 0 w 208"/>
                    <a:gd name="T3" fmla="*/ 2 h 106"/>
                    <a:gd name="T4" fmla="*/ 6 w 208"/>
                    <a:gd name="T5" fmla="*/ 2 h 106"/>
                    <a:gd name="T6" fmla="*/ 21 w 208"/>
                    <a:gd name="T7" fmla="*/ 0 h 106"/>
                    <a:gd name="T8" fmla="*/ 31 w 208"/>
                    <a:gd name="T9" fmla="*/ 2 h 106"/>
                    <a:gd name="T10" fmla="*/ 39 w 208"/>
                    <a:gd name="T11" fmla="*/ 5 h 106"/>
                    <a:gd name="T12" fmla="*/ 47 w 208"/>
                    <a:gd name="T13" fmla="*/ 8 h 106"/>
                    <a:gd name="T14" fmla="*/ 52 w 208"/>
                    <a:gd name="T15" fmla="*/ 15 h 106"/>
                    <a:gd name="T16" fmla="*/ 52 w 208"/>
                    <a:gd name="T17" fmla="*/ 15 h 106"/>
                    <a:gd name="T18" fmla="*/ 58 w 208"/>
                    <a:gd name="T19" fmla="*/ 24 h 106"/>
                    <a:gd name="T20" fmla="*/ 71 w 208"/>
                    <a:gd name="T21" fmla="*/ 36 h 106"/>
                    <a:gd name="T22" fmla="*/ 102 w 208"/>
                    <a:gd name="T23" fmla="*/ 60 h 106"/>
                    <a:gd name="T24" fmla="*/ 143 w 208"/>
                    <a:gd name="T25" fmla="*/ 93 h 106"/>
                    <a:gd name="T26" fmla="*/ 208 w 208"/>
                    <a:gd name="T27" fmla="*/ 106 h 106"/>
                    <a:gd name="T28" fmla="*/ 0 w 208"/>
                    <a:gd name="T29" fmla="*/ 2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8" h="10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21" y="0"/>
                      </a:lnTo>
                      <a:lnTo>
                        <a:pt x="31" y="2"/>
                      </a:lnTo>
                      <a:lnTo>
                        <a:pt x="39" y="5"/>
                      </a:lnTo>
                      <a:lnTo>
                        <a:pt x="47" y="8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58" y="24"/>
                      </a:lnTo>
                      <a:lnTo>
                        <a:pt x="71" y="36"/>
                      </a:lnTo>
                      <a:lnTo>
                        <a:pt x="102" y="60"/>
                      </a:lnTo>
                      <a:lnTo>
                        <a:pt x="143" y="93"/>
                      </a:lnTo>
                      <a:lnTo>
                        <a:pt x="208" y="106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3" name="Freeform 446">
                  <a:extLst>
                    <a:ext uri="{FF2B5EF4-FFF2-40B4-BE49-F238E27FC236}">
                      <a16:creationId xmlns:a16="http://schemas.microsoft.com/office/drawing/2014/main" id="{448A9C73-E9EE-4D72-8589-23F2675F6A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2288" y="2351088"/>
                  <a:ext cx="165100" cy="82550"/>
                </a:xfrm>
                <a:custGeom>
                  <a:avLst/>
                  <a:gdLst>
                    <a:gd name="T0" fmla="*/ 0 w 208"/>
                    <a:gd name="T1" fmla="*/ 2 h 106"/>
                    <a:gd name="T2" fmla="*/ 0 w 208"/>
                    <a:gd name="T3" fmla="*/ 2 h 106"/>
                    <a:gd name="T4" fmla="*/ 6 w 208"/>
                    <a:gd name="T5" fmla="*/ 2 h 106"/>
                    <a:gd name="T6" fmla="*/ 21 w 208"/>
                    <a:gd name="T7" fmla="*/ 0 h 106"/>
                    <a:gd name="T8" fmla="*/ 31 w 208"/>
                    <a:gd name="T9" fmla="*/ 2 h 106"/>
                    <a:gd name="T10" fmla="*/ 39 w 208"/>
                    <a:gd name="T11" fmla="*/ 5 h 106"/>
                    <a:gd name="T12" fmla="*/ 47 w 208"/>
                    <a:gd name="T13" fmla="*/ 8 h 106"/>
                    <a:gd name="T14" fmla="*/ 52 w 208"/>
                    <a:gd name="T15" fmla="*/ 15 h 106"/>
                    <a:gd name="T16" fmla="*/ 52 w 208"/>
                    <a:gd name="T17" fmla="*/ 15 h 106"/>
                    <a:gd name="T18" fmla="*/ 58 w 208"/>
                    <a:gd name="T19" fmla="*/ 24 h 106"/>
                    <a:gd name="T20" fmla="*/ 71 w 208"/>
                    <a:gd name="T21" fmla="*/ 36 h 106"/>
                    <a:gd name="T22" fmla="*/ 102 w 208"/>
                    <a:gd name="T23" fmla="*/ 60 h 106"/>
                    <a:gd name="T24" fmla="*/ 143 w 208"/>
                    <a:gd name="T25" fmla="*/ 93 h 106"/>
                    <a:gd name="T26" fmla="*/ 208 w 208"/>
                    <a:gd name="T27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8" h="10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21" y="0"/>
                      </a:lnTo>
                      <a:lnTo>
                        <a:pt x="31" y="2"/>
                      </a:lnTo>
                      <a:lnTo>
                        <a:pt x="39" y="5"/>
                      </a:lnTo>
                      <a:lnTo>
                        <a:pt x="47" y="8"/>
                      </a:lnTo>
                      <a:lnTo>
                        <a:pt x="52" y="15"/>
                      </a:lnTo>
                      <a:lnTo>
                        <a:pt x="52" y="15"/>
                      </a:lnTo>
                      <a:lnTo>
                        <a:pt x="58" y="24"/>
                      </a:lnTo>
                      <a:lnTo>
                        <a:pt x="71" y="36"/>
                      </a:lnTo>
                      <a:lnTo>
                        <a:pt x="102" y="60"/>
                      </a:lnTo>
                      <a:lnTo>
                        <a:pt x="143" y="93"/>
                      </a:lnTo>
                      <a:lnTo>
                        <a:pt x="208" y="10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4" name="Freeform 447">
                  <a:extLst>
                    <a:ext uri="{FF2B5EF4-FFF2-40B4-BE49-F238E27FC236}">
                      <a16:creationId xmlns:a16="http://schemas.microsoft.com/office/drawing/2014/main" id="{BC59A0D1-609F-48D9-B57C-0ADA2C106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1650" y="2124076"/>
                  <a:ext cx="1382713" cy="387350"/>
                </a:xfrm>
                <a:custGeom>
                  <a:avLst/>
                  <a:gdLst>
                    <a:gd name="T0" fmla="*/ 42 w 1742"/>
                    <a:gd name="T1" fmla="*/ 2 h 487"/>
                    <a:gd name="T2" fmla="*/ 178 w 1742"/>
                    <a:gd name="T3" fmla="*/ 19 h 487"/>
                    <a:gd name="T4" fmla="*/ 279 w 1742"/>
                    <a:gd name="T5" fmla="*/ 44 h 487"/>
                    <a:gd name="T6" fmla="*/ 378 w 1742"/>
                    <a:gd name="T7" fmla="*/ 81 h 487"/>
                    <a:gd name="T8" fmla="*/ 501 w 1742"/>
                    <a:gd name="T9" fmla="*/ 153 h 487"/>
                    <a:gd name="T10" fmla="*/ 602 w 1742"/>
                    <a:gd name="T11" fmla="*/ 206 h 487"/>
                    <a:gd name="T12" fmla="*/ 753 w 1742"/>
                    <a:gd name="T13" fmla="*/ 260 h 487"/>
                    <a:gd name="T14" fmla="*/ 851 w 1742"/>
                    <a:gd name="T15" fmla="*/ 286 h 487"/>
                    <a:gd name="T16" fmla="*/ 930 w 1742"/>
                    <a:gd name="T17" fmla="*/ 299 h 487"/>
                    <a:gd name="T18" fmla="*/ 995 w 1742"/>
                    <a:gd name="T19" fmla="*/ 299 h 487"/>
                    <a:gd name="T20" fmla="*/ 1045 w 1742"/>
                    <a:gd name="T21" fmla="*/ 289 h 487"/>
                    <a:gd name="T22" fmla="*/ 1081 w 1742"/>
                    <a:gd name="T23" fmla="*/ 268 h 487"/>
                    <a:gd name="T24" fmla="*/ 1097 w 1742"/>
                    <a:gd name="T25" fmla="*/ 250 h 487"/>
                    <a:gd name="T26" fmla="*/ 1101 w 1742"/>
                    <a:gd name="T27" fmla="*/ 214 h 487"/>
                    <a:gd name="T28" fmla="*/ 1083 w 1742"/>
                    <a:gd name="T29" fmla="*/ 175 h 487"/>
                    <a:gd name="T30" fmla="*/ 1042 w 1742"/>
                    <a:gd name="T31" fmla="*/ 122 h 487"/>
                    <a:gd name="T32" fmla="*/ 1044 w 1742"/>
                    <a:gd name="T33" fmla="*/ 97 h 487"/>
                    <a:gd name="T34" fmla="*/ 1107 w 1742"/>
                    <a:gd name="T35" fmla="*/ 81 h 487"/>
                    <a:gd name="T36" fmla="*/ 1141 w 1742"/>
                    <a:gd name="T37" fmla="*/ 81 h 487"/>
                    <a:gd name="T38" fmla="*/ 1169 w 1742"/>
                    <a:gd name="T39" fmla="*/ 97 h 487"/>
                    <a:gd name="T40" fmla="*/ 1182 w 1742"/>
                    <a:gd name="T41" fmla="*/ 117 h 487"/>
                    <a:gd name="T42" fmla="*/ 1216 w 1742"/>
                    <a:gd name="T43" fmla="*/ 192 h 487"/>
                    <a:gd name="T44" fmla="*/ 1234 w 1742"/>
                    <a:gd name="T45" fmla="*/ 253 h 487"/>
                    <a:gd name="T46" fmla="*/ 1283 w 1742"/>
                    <a:gd name="T47" fmla="*/ 239 h 487"/>
                    <a:gd name="T48" fmla="*/ 1313 w 1742"/>
                    <a:gd name="T49" fmla="*/ 214 h 487"/>
                    <a:gd name="T50" fmla="*/ 1325 w 1742"/>
                    <a:gd name="T51" fmla="*/ 187 h 487"/>
                    <a:gd name="T52" fmla="*/ 1323 w 1742"/>
                    <a:gd name="T53" fmla="*/ 164 h 487"/>
                    <a:gd name="T54" fmla="*/ 1308 w 1742"/>
                    <a:gd name="T55" fmla="*/ 128 h 487"/>
                    <a:gd name="T56" fmla="*/ 1265 w 1742"/>
                    <a:gd name="T57" fmla="*/ 73 h 487"/>
                    <a:gd name="T58" fmla="*/ 1240 w 1742"/>
                    <a:gd name="T59" fmla="*/ 52 h 487"/>
                    <a:gd name="T60" fmla="*/ 1284 w 1742"/>
                    <a:gd name="T61" fmla="*/ 45 h 487"/>
                    <a:gd name="T62" fmla="*/ 1325 w 1742"/>
                    <a:gd name="T63" fmla="*/ 49 h 487"/>
                    <a:gd name="T64" fmla="*/ 1369 w 1742"/>
                    <a:gd name="T65" fmla="*/ 63 h 487"/>
                    <a:gd name="T66" fmla="*/ 1406 w 1742"/>
                    <a:gd name="T67" fmla="*/ 99 h 487"/>
                    <a:gd name="T68" fmla="*/ 1456 w 1742"/>
                    <a:gd name="T69" fmla="*/ 208 h 487"/>
                    <a:gd name="T70" fmla="*/ 1482 w 1742"/>
                    <a:gd name="T71" fmla="*/ 222 h 487"/>
                    <a:gd name="T72" fmla="*/ 1570 w 1742"/>
                    <a:gd name="T73" fmla="*/ 242 h 487"/>
                    <a:gd name="T74" fmla="*/ 1625 w 1742"/>
                    <a:gd name="T75" fmla="*/ 265 h 487"/>
                    <a:gd name="T76" fmla="*/ 1675 w 1742"/>
                    <a:gd name="T77" fmla="*/ 299 h 487"/>
                    <a:gd name="T78" fmla="*/ 1703 w 1742"/>
                    <a:gd name="T79" fmla="*/ 326 h 487"/>
                    <a:gd name="T80" fmla="*/ 1727 w 1742"/>
                    <a:gd name="T81" fmla="*/ 367 h 487"/>
                    <a:gd name="T82" fmla="*/ 1740 w 1742"/>
                    <a:gd name="T83" fmla="*/ 403 h 487"/>
                    <a:gd name="T84" fmla="*/ 1740 w 1742"/>
                    <a:gd name="T85" fmla="*/ 455 h 487"/>
                    <a:gd name="T86" fmla="*/ 1716 w 1742"/>
                    <a:gd name="T87" fmla="*/ 468 h 487"/>
                    <a:gd name="T88" fmla="*/ 1710 w 1742"/>
                    <a:gd name="T89" fmla="*/ 409 h 487"/>
                    <a:gd name="T90" fmla="*/ 1693 w 1742"/>
                    <a:gd name="T91" fmla="*/ 372 h 487"/>
                    <a:gd name="T92" fmla="*/ 1664 w 1742"/>
                    <a:gd name="T93" fmla="*/ 343 h 487"/>
                    <a:gd name="T94" fmla="*/ 1617 w 1742"/>
                    <a:gd name="T95" fmla="*/ 330 h 487"/>
                    <a:gd name="T96" fmla="*/ 1490 w 1742"/>
                    <a:gd name="T97" fmla="*/ 312 h 487"/>
                    <a:gd name="T98" fmla="*/ 1367 w 1742"/>
                    <a:gd name="T99" fmla="*/ 317 h 487"/>
                    <a:gd name="T100" fmla="*/ 1292 w 1742"/>
                    <a:gd name="T101" fmla="*/ 331 h 487"/>
                    <a:gd name="T102" fmla="*/ 1149 w 1742"/>
                    <a:gd name="T103" fmla="*/ 367 h 487"/>
                    <a:gd name="T104" fmla="*/ 1018 w 1742"/>
                    <a:gd name="T105" fmla="*/ 391 h 487"/>
                    <a:gd name="T106" fmla="*/ 935 w 1742"/>
                    <a:gd name="T107" fmla="*/ 396 h 487"/>
                    <a:gd name="T108" fmla="*/ 870 w 1742"/>
                    <a:gd name="T109" fmla="*/ 390 h 487"/>
                    <a:gd name="T110" fmla="*/ 752 w 1742"/>
                    <a:gd name="T111" fmla="*/ 359 h 487"/>
                    <a:gd name="T112" fmla="*/ 627 w 1742"/>
                    <a:gd name="T113" fmla="*/ 308 h 487"/>
                    <a:gd name="T114" fmla="*/ 542 w 1742"/>
                    <a:gd name="T115" fmla="*/ 261 h 487"/>
                    <a:gd name="T116" fmla="*/ 440 w 1742"/>
                    <a:gd name="T117" fmla="*/ 213 h 487"/>
                    <a:gd name="T118" fmla="*/ 318 w 1742"/>
                    <a:gd name="T119" fmla="*/ 169 h 487"/>
                    <a:gd name="T120" fmla="*/ 219 w 1742"/>
                    <a:gd name="T121" fmla="*/ 144 h 487"/>
                    <a:gd name="T122" fmla="*/ 0 w 1742"/>
                    <a:gd name="T123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42" h="48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2" y="2"/>
                      </a:lnTo>
                      <a:lnTo>
                        <a:pt x="87" y="6"/>
                      </a:lnTo>
                      <a:lnTo>
                        <a:pt x="146" y="15"/>
                      </a:lnTo>
                      <a:lnTo>
                        <a:pt x="178" y="19"/>
                      </a:lnTo>
                      <a:lnTo>
                        <a:pt x="211" y="26"/>
                      </a:lnTo>
                      <a:lnTo>
                        <a:pt x="245" y="34"/>
                      </a:lnTo>
                      <a:lnTo>
                        <a:pt x="279" y="44"/>
                      </a:lnTo>
                      <a:lnTo>
                        <a:pt x="313" y="55"/>
                      </a:lnTo>
                      <a:lnTo>
                        <a:pt x="347" y="67"/>
                      </a:lnTo>
                      <a:lnTo>
                        <a:pt x="378" y="81"/>
                      </a:lnTo>
                      <a:lnTo>
                        <a:pt x="409" y="97"/>
                      </a:lnTo>
                      <a:lnTo>
                        <a:pt x="409" y="97"/>
                      </a:lnTo>
                      <a:lnTo>
                        <a:pt x="501" y="153"/>
                      </a:lnTo>
                      <a:lnTo>
                        <a:pt x="537" y="174"/>
                      </a:lnTo>
                      <a:lnTo>
                        <a:pt x="570" y="190"/>
                      </a:lnTo>
                      <a:lnTo>
                        <a:pt x="602" y="206"/>
                      </a:lnTo>
                      <a:lnTo>
                        <a:pt x="641" y="222"/>
                      </a:lnTo>
                      <a:lnTo>
                        <a:pt x="691" y="240"/>
                      </a:lnTo>
                      <a:lnTo>
                        <a:pt x="753" y="260"/>
                      </a:lnTo>
                      <a:lnTo>
                        <a:pt x="753" y="260"/>
                      </a:lnTo>
                      <a:lnTo>
                        <a:pt x="820" y="279"/>
                      </a:lnTo>
                      <a:lnTo>
                        <a:pt x="851" y="286"/>
                      </a:lnTo>
                      <a:lnTo>
                        <a:pt x="880" y="292"/>
                      </a:lnTo>
                      <a:lnTo>
                        <a:pt x="906" y="295"/>
                      </a:lnTo>
                      <a:lnTo>
                        <a:pt x="930" y="299"/>
                      </a:lnTo>
                      <a:lnTo>
                        <a:pt x="955" y="300"/>
                      </a:lnTo>
                      <a:lnTo>
                        <a:pt x="976" y="300"/>
                      </a:lnTo>
                      <a:lnTo>
                        <a:pt x="995" y="299"/>
                      </a:lnTo>
                      <a:lnTo>
                        <a:pt x="1013" y="297"/>
                      </a:lnTo>
                      <a:lnTo>
                        <a:pt x="1031" y="294"/>
                      </a:lnTo>
                      <a:lnTo>
                        <a:pt x="1045" y="289"/>
                      </a:lnTo>
                      <a:lnTo>
                        <a:pt x="1058" y="282"/>
                      </a:lnTo>
                      <a:lnTo>
                        <a:pt x="1071" y="276"/>
                      </a:lnTo>
                      <a:lnTo>
                        <a:pt x="1081" y="268"/>
                      </a:lnTo>
                      <a:lnTo>
                        <a:pt x="1091" y="260"/>
                      </a:lnTo>
                      <a:lnTo>
                        <a:pt x="1091" y="260"/>
                      </a:lnTo>
                      <a:lnTo>
                        <a:pt x="1097" y="250"/>
                      </a:lnTo>
                      <a:lnTo>
                        <a:pt x="1101" y="239"/>
                      </a:lnTo>
                      <a:lnTo>
                        <a:pt x="1102" y="227"/>
                      </a:lnTo>
                      <a:lnTo>
                        <a:pt x="1101" y="214"/>
                      </a:lnTo>
                      <a:lnTo>
                        <a:pt x="1096" y="201"/>
                      </a:lnTo>
                      <a:lnTo>
                        <a:pt x="1091" y="188"/>
                      </a:lnTo>
                      <a:lnTo>
                        <a:pt x="1083" y="175"/>
                      </a:lnTo>
                      <a:lnTo>
                        <a:pt x="1076" y="162"/>
                      </a:lnTo>
                      <a:lnTo>
                        <a:pt x="1058" y="140"/>
                      </a:lnTo>
                      <a:lnTo>
                        <a:pt x="1042" y="122"/>
                      </a:lnTo>
                      <a:lnTo>
                        <a:pt x="1026" y="104"/>
                      </a:lnTo>
                      <a:lnTo>
                        <a:pt x="1026" y="104"/>
                      </a:lnTo>
                      <a:lnTo>
                        <a:pt x="1044" y="97"/>
                      </a:lnTo>
                      <a:lnTo>
                        <a:pt x="1062" y="91"/>
                      </a:lnTo>
                      <a:lnTo>
                        <a:pt x="1083" y="84"/>
                      </a:lnTo>
                      <a:lnTo>
                        <a:pt x="1107" y="81"/>
                      </a:lnTo>
                      <a:lnTo>
                        <a:pt x="1120" y="80"/>
                      </a:lnTo>
                      <a:lnTo>
                        <a:pt x="1131" y="80"/>
                      </a:lnTo>
                      <a:lnTo>
                        <a:pt x="1141" y="81"/>
                      </a:lnTo>
                      <a:lnTo>
                        <a:pt x="1153" y="86"/>
                      </a:lnTo>
                      <a:lnTo>
                        <a:pt x="1161" y="91"/>
                      </a:lnTo>
                      <a:lnTo>
                        <a:pt x="1169" y="97"/>
                      </a:lnTo>
                      <a:lnTo>
                        <a:pt x="1169" y="97"/>
                      </a:lnTo>
                      <a:lnTo>
                        <a:pt x="1175" y="106"/>
                      </a:lnTo>
                      <a:lnTo>
                        <a:pt x="1182" y="117"/>
                      </a:lnTo>
                      <a:lnTo>
                        <a:pt x="1195" y="140"/>
                      </a:lnTo>
                      <a:lnTo>
                        <a:pt x="1206" y="166"/>
                      </a:lnTo>
                      <a:lnTo>
                        <a:pt x="1216" y="192"/>
                      </a:lnTo>
                      <a:lnTo>
                        <a:pt x="1229" y="235"/>
                      </a:lnTo>
                      <a:lnTo>
                        <a:pt x="1234" y="253"/>
                      </a:lnTo>
                      <a:lnTo>
                        <a:pt x="1234" y="253"/>
                      </a:lnTo>
                      <a:lnTo>
                        <a:pt x="1248" y="250"/>
                      </a:lnTo>
                      <a:lnTo>
                        <a:pt x="1265" y="245"/>
                      </a:lnTo>
                      <a:lnTo>
                        <a:pt x="1283" y="239"/>
                      </a:lnTo>
                      <a:lnTo>
                        <a:pt x="1299" y="229"/>
                      </a:lnTo>
                      <a:lnTo>
                        <a:pt x="1307" y="222"/>
                      </a:lnTo>
                      <a:lnTo>
                        <a:pt x="1313" y="214"/>
                      </a:lnTo>
                      <a:lnTo>
                        <a:pt x="1318" y="206"/>
                      </a:lnTo>
                      <a:lnTo>
                        <a:pt x="1323" y="198"/>
                      </a:lnTo>
                      <a:lnTo>
                        <a:pt x="1325" y="187"/>
                      </a:lnTo>
                      <a:lnTo>
                        <a:pt x="1325" y="175"/>
                      </a:lnTo>
                      <a:lnTo>
                        <a:pt x="1325" y="175"/>
                      </a:lnTo>
                      <a:lnTo>
                        <a:pt x="1323" y="164"/>
                      </a:lnTo>
                      <a:lnTo>
                        <a:pt x="1320" y="151"/>
                      </a:lnTo>
                      <a:lnTo>
                        <a:pt x="1315" y="140"/>
                      </a:lnTo>
                      <a:lnTo>
                        <a:pt x="1308" y="128"/>
                      </a:lnTo>
                      <a:lnTo>
                        <a:pt x="1295" y="107"/>
                      </a:lnTo>
                      <a:lnTo>
                        <a:pt x="1281" y="89"/>
                      </a:lnTo>
                      <a:lnTo>
                        <a:pt x="1265" y="73"/>
                      </a:lnTo>
                      <a:lnTo>
                        <a:pt x="1253" y="62"/>
                      </a:lnTo>
                      <a:lnTo>
                        <a:pt x="1240" y="52"/>
                      </a:lnTo>
                      <a:lnTo>
                        <a:pt x="1240" y="52"/>
                      </a:lnTo>
                      <a:lnTo>
                        <a:pt x="1245" y="50"/>
                      </a:lnTo>
                      <a:lnTo>
                        <a:pt x="1261" y="47"/>
                      </a:lnTo>
                      <a:lnTo>
                        <a:pt x="1284" y="45"/>
                      </a:lnTo>
                      <a:lnTo>
                        <a:pt x="1297" y="45"/>
                      </a:lnTo>
                      <a:lnTo>
                        <a:pt x="1312" y="45"/>
                      </a:lnTo>
                      <a:lnTo>
                        <a:pt x="1325" y="49"/>
                      </a:lnTo>
                      <a:lnTo>
                        <a:pt x="1341" y="52"/>
                      </a:lnTo>
                      <a:lnTo>
                        <a:pt x="1356" y="57"/>
                      </a:lnTo>
                      <a:lnTo>
                        <a:pt x="1369" y="63"/>
                      </a:lnTo>
                      <a:lnTo>
                        <a:pt x="1383" y="73"/>
                      </a:lnTo>
                      <a:lnTo>
                        <a:pt x="1395" y="84"/>
                      </a:lnTo>
                      <a:lnTo>
                        <a:pt x="1406" y="99"/>
                      </a:lnTo>
                      <a:lnTo>
                        <a:pt x="1416" y="117"/>
                      </a:lnTo>
                      <a:lnTo>
                        <a:pt x="1416" y="117"/>
                      </a:lnTo>
                      <a:lnTo>
                        <a:pt x="1456" y="208"/>
                      </a:lnTo>
                      <a:lnTo>
                        <a:pt x="1461" y="221"/>
                      </a:lnTo>
                      <a:lnTo>
                        <a:pt x="1461" y="221"/>
                      </a:lnTo>
                      <a:lnTo>
                        <a:pt x="1482" y="222"/>
                      </a:lnTo>
                      <a:lnTo>
                        <a:pt x="1507" y="227"/>
                      </a:lnTo>
                      <a:lnTo>
                        <a:pt x="1537" y="232"/>
                      </a:lnTo>
                      <a:lnTo>
                        <a:pt x="1570" y="242"/>
                      </a:lnTo>
                      <a:lnTo>
                        <a:pt x="1588" y="248"/>
                      </a:lnTo>
                      <a:lnTo>
                        <a:pt x="1606" y="256"/>
                      </a:lnTo>
                      <a:lnTo>
                        <a:pt x="1625" y="265"/>
                      </a:lnTo>
                      <a:lnTo>
                        <a:pt x="1641" y="274"/>
                      </a:lnTo>
                      <a:lnTo>
                        <a:pt x="1659" y="286"/>
                      </a:lnTo>
                      <a:lnTo>
                        <a:pt x="1675" y="299"/>
                      </a:lnTo>
                      <a:lnTo>
                        <a:pt x="1675" y="299"/>
                      </a:lnTo>
                      <a:lnTo>
                        <a:pt x="1690" y="312"/>
                      </a:lnTo>
                      <a:lnTo>
                        <a:pt x="1703" y="326"/>
                      </a:lnTo>
                      <a:lnTo>
                        <a:pt x="1713" y="339"/>
                      </a:lnTo>
                      <a:lnTo>
                        <a:pt x="1721" y="354"/>
                      </a:lnTo>
                      <a:lnTo>
                        <a:pt x="1727" y="367"/>
                      </a:lnTo>
                      <a:lnTo>
                        <a:pt x="1734" y="380"/>
                      </a:lnTo>
                      <a:lnTo>
                        <a:pt x="1737" y="391"/>
                      </a:lnTo>
                      <a:lnTo>
                        <a:pt x="1740" y="403"/>
                      </a:lnTo>
                      <a:lnTo>
                        <a:pt x="1742" y="424"/>
                      </a:lnTo>
                      <a:lnTo>
                        <a:pt x="1742" y="440"/>
                      </a:lnTo>
                      <a:lnTo>
                        <a:pt x="1740" y="455"/>
                      </a:lnTo>
                      <a:lnTo>
                        <a:pt x="1714" y="487"/>
                      </a:lnTo>
                      <a:lnTo>
                        <a:pt x="1714" y="487"/>
                      </a:lnTo>
                      <a:lnTo>
                        <a:pt x="1716" y="468"/>
                      </a:lnTo>
                      <a:lnTo>
                        <a:pt x="1714" y="446"/>
                      </a:lnTo>
                      <a:lnTo>
                        <a:pt x="1711" y="422"/>
                      </a:lnTo>
                      <a:lnTo>
                        <a:pt x="1710" y="409"/>
                      </a:lnTo>
                      <a:lnTo>
                        <a:pt x="1705" y="396"/>
                      </a:lnTo>
                      <a:lnTo>
                        <a:pt x="1700" y="383"/>
                      </a:lnTo>
                      <a:lnTo>
                        <a:pt x="1693" y="372"/>
                      </a:lnTo>
                      <a:lnTo>
                        <a:pt x="1685" y="360"/>
                      </a:lnTo>
                      <a:lnTo>
                        <a:pt x="1675" y="351"/>
                      </a:lnTo>
                      <a:lnTo>
                        <a:pt x="1664" y="343"/>
                      </a:lnTo>
                      <a:lnTo>
                        <a:pt x="1649" y="338"/>
                      </a:lnTo>
                      <a:lnTo>
                        <a:pt x="1649" y="338"/>
                      </a:lnTo>
                      <a:lnTo>
                        <a:pt x="1617" y="330"/>
                      </a:lnTo>
                      <a:lnTo>
                        <a:pt x="1578" y="321"/>
                      </a:lnTo>
                      <a:lnTo>
                        <a:pt x="1536" y="317"/>
                      </a:lnTo>
                      <a:lnTo>
                        <a:pt x="1490" y="312"/>
                      </a:lnTo>
                      <a:lnTo>
                        <a:pt x="1442" y="312"/>
                      </a:lnTo>
                      <a:lnTo>
                        <a:pt x="1391" y="315"/>
                      </a:lnTo>
                      <a:lnTo>
                        <a:pt x="1367" y="317"/>
                      </a:lnTo>
                      <a:lnTo>
                        <a:pt x="1341" y="320"/>
                      </a:lnTo>
                      <a:lnTo>
                        <a:pt x="1317" y="325"/>
                      </a:lnTo>
                      <a:lnTo>
                        <a:pt x="1292" y="331"/>
                      </a:lnTo>
                      <a:lnTo>
                        <a:pt x="1292" y="331"/>
                      </a:lnTo>
                      <a:lnTo>
                        <a:pt x="1196" y="356"/>
                      </a:lnTo>
                      <a:lnTo>
                        <a:pt x="1149" y="367"/>
                      </a:lnTo>
                      <a:lnTo>
                        <a:pt x="1104" y="377"/>
                      </a:lnTo>
                      <a:lnTo>
                        <a:pt x="1060" y="385"/>
                      </a:lnTo>
                      <a:lnTo>
                        <a:pt x="1018" y="391"/>
                      </a:lnTo>
                      <a:lnTo>
                        <a:pt x="976" y="394"/>
                      </a:lnTo>
                      <a:lnTo>
                        <a:pt x="935" y="396"/>
                      </a:lnTo>
                      <a:lnTo>
                        <a:pt x="935" y="396"/>
                      </a:lnTo>
                      <a:lnTo>
                        <a:pt x="914" y="396"/>
                      </a:lnTo>
                      <a:lnTo>
                        <a:pt x="893" y="393"/>
                      </a:lnTo>
                      <a:lnTo>
                        <a:pt x="870" y="390"/>
                      </a:lnTo>
                      <a:lnTo>
                        <a:pt x="847" y="385"/>
                      </a:lnTo>
                      <a:lnTo>
                        <a:pt x="799" y="373"/>
                      </a:lnTo>
                      <a:lnTo>
                        <a:pt x="752" y="359"/>
                      </a:lnTo>
                      <a:lnTo>
                        <a:pt x="706" y="343"/>
                      </a:lnTo>
                      <a:lnTo>
                        <a:pt x="664" y="325"/>
                      </a:lnTo>
                      <a:lnTo>
                        <a:pt x="627" y="308"/>
                      </a:lnTo>
                      <a:lnTo>
                        <a:pt x="597" y="292"/>
                      </a:lnTo>
                      <a:lnTo>
                        <a:pt x="597" y="292"/>
                      </a:lnTo>
                      <a:lnTo>
                        <a:pt x="542" y="261"/>
                      </a:lnTo>
                      <a:lnTo>
                        <a:pt x="510" y="245"/>
                      </a:lnTo>
                      <a:lnTo>
                        <a:pt x="477" y="227"/>
                      </a:lnTo>
                      <a:lnTo>
                        <a:pt x="440" y="213"/>
                      </a:lnTo>
                      <a:lnTo>
                        <a:pt x="401" y="196"/>
                      </a:lnTo>
                      <a:lnTo>
                        <a:pt x="360" y="182"/>
                      </a:lnTo>
                      <a:lnTo>
                        <a:pt x="318" y="169"/>
                      </a:lnTo>
                      <a:lnTo>
                        <a:pt x="318" y="169"/>
                      </a:lnTo>
                      <a:lnTo>
                        <a:pt x="271" y="156"/>
                      </a:lnTo>
                      <a:lnTo>
                        <a:pt x="219" y="144"/>
                      </a:lnTo>
                      <a:lnTo>
                        <a:pt x="115" y="120"/>
                      </a:lnTo>
                      <a:lnTo>
                        <a:pt x="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5" name="Freeform 448">
                  <a:extLst>
                    <a:ext uri="{FF2B5EF4-FFF2-40B4-BE49-F238E27FC236}">
                      <a16:creationId xmlns:a16="http://schemas.microsoft.com/office/drawing/2014/main" id="{396B9D62-04CD-4C93-98BA-BECFDF7093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9463" y="2070101"/>
                  <a:ext cx="330200" cy="415925"/>
                </a:xfrm>
                <a:custGeom>
                  <a:avLst/>
                  <a:gdLst>
                    <a:gd name="T0" fmla="*/ 358 w 416"/>
                    <a:gd name="T1" fmla="*/ 10 h 523"/>
                    <a:gd name="T2" fmla="*/ 351 w 416"/>
                    <a:gd name="T3" fmla="*/ 47 h 523"/>
                    <a:gd name="T4" fmla="*/ 337 w 416"/>
                    <a:gd name="T5" fmla="*/ 91 h 523"/>
                    <a:gd name="T6" fmla="*/ 320 w 416"/>
                    <a:gd name="T7" fmla="*/ 122 h 523"/>
                    <a:gd name="T8" fmla="*/ 298 w 416"/>
                    <a:gd name="T9" fmla="*/ 154 h 523"/>
                    <a:gd name="T10" fmla="*/ 268 w 416"/>
                    <a:gd name="T11" fmla="*/ 185 h 523"/>
                    <a:gd name="T12" fmla="*/ 231 w 416"/>
                    <a:gd name="T13" fmla="*/ 212 h 523"/>
                    <a:gd name="T14" fmla="*/ 208 w 416"/>
                    <a:gd name="T15" fmla="*/ 224 h 523"/>
                    <a:gd name="T16" fmla="*/ 137 w 416"/>
                    <a:gd name="T17" fmla="*/ 253 h 523"/>
                    <a:gd name="T18" fmla="*/ 80 w 416"/>
                    <a:gd name="T19" fmla="*/ 274 h 523"/>
                    <a:gd name="T20" fmla="*/ 67 w 416"/>
                    <a:gd name="T21" fmla="*/ 284 h 523"/>
                    <a:gd name="T22" fmla="*/ 39 w 416"/>
                    <a:gd name="T23" fmla="*/ 321 h 523"/>
                    <a:gd name="T24" fmla="*/ 31 w 416"/>
                    <a:gd name="T25" fmla="*/ 336 h 523"/>
                    <a:gd name="T26" fmla="*/ 18 w 416"/>
                    <a:gd name="T27" fmla="*/ 367 h 523"/>
                    <a:gd name="T28" fmla="*/ 7 w 416"/>
                    <a:gd name="T29" fmla="*/ 417 h 523"/>
                    <a:gd name="T30" fmla="*/ 0 w 416"/>
                    <a:gd name="T31" fmla="*/ 479 h 523"/>
                    <a:gd name="T32" fmla="*/ 0 w 416"/>
                    <a:gd name="T33" fmla="*/ 523 h 523"/>
                    <a:gd name="T34" fmla="*/ 12 w 416"/>
                    <a:gd name="T35" fmla="*/ 501 h 523"/>
                    <a:gd name="T36" fmla="*/ 41 w 416"/>
                    <a:gd name="T37" fmla="*/ 451 h 523"/>
                    <a:gd name="T38" fmla="*/ 82 w 416"/>
                    <a:gd name="T39" fmla="*/ 389 h 523"/>
                    <a:gd name="T40" fmla="*/ 117 w 416"/>
                    <a:gd name="T41" fmla="*/ 350 h 523"/>
                    <a:gd name="T42" fmla="*/ 130 w 416"/>
                    <a:gd name="T43" fmla="*/ 341 h 523"/>
                    <a:gd name="T44" fmla="*/ 173 w 416"/>
                    <a:gd name="T45" fmla="*/ 312 h 523"/>
                    <a:gd name="T46" fmla="*/ 223 w 416"/>
                    <a:gd name="T47" fmla="*/ 281 h 523"/>
                    <a:gd name="T48" fmla="*/ 262 w 416"/>
                    <a:gd name="T49" fmla="*/ 251 h 523"/>
                    <a:gd name="T50" fmla="*/ 286 w 416"/>
                    <a:gd name="T51" fmla="*/ 230 h 523"/>
                    <a:gd name="T52" fmla="*/ 312 w 416"/>
                    <a:gd name="T53" fmla="*/ 203 h 523"/>
                    <a:gd name="T54" fmla="*/ 359 w 416"/>
                    <a:gd name="T55" fmla="*/ 138 h 523"/>
                    <a:gd name="T56" fmla="*/ 393 w 416"/>
                    <a:gd name="T57" fmla="*/ 76 h 523"/>
                    <a:gd name="T58" fmla="*/ 416 w 416"/>
                    <a:gd name="T59" fmla="*/ 29 h 523"/>
                    <a:gd name="T60" fmla="*/ 406 w 416"/>
                    <a:gd name="T61" fmla="*/ 21 h 523"/>
                    <a:gd name="T62" fmla="*/ 376 w 416"/>
                    <a:gd name="T63" fmla="*/ 3 h 523"/>
                    <a:gd name="T64" fmla="*/ 363 w 416"/>
                    <a:gd name="T65" fmla="*/ 0 h 523"/>
                    <a:gd name="T66" fmla="*/ 358 w 416"/>
                    <a:gd name="T67" fmla="*/ 5 h 523"/>
                    <a:gd name="T68" fmla="*/ 358 w 416"/>
                    <a:gd name="T69" fmla="*/ 10 h 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6" h="523">
                      <a:moveTo>
                        <a:pt x="358" y="10"/>
                      </a:moveTo>
                      <a:lnTo>
                        <a:pt x="358" y="10"/>
                      </a:lnTo>
                      <a:lnTo>
                        <a:pt x="356" y="26"/>
                      </a:lnTo>
                      <a:lnTo>
                        <a:pt x="351" y="47"/>
                      </a:lnTo>
                      <a:lnTo>
                        <a:pt x="343" y="74"/>
                      </a:lnTo>
                      <a:lnTo>
                        <a:pt x="337" y="91"/>
                      </a:lnTo>
                      <a:lnTo>
                        <a:pt x="330" y="107"/>
                      </a:lnTo>
                      <a:lnTo>
                        <a:pt x="320" y="122"/>
                      </a:lnTo>
                      <a:lnTo>
                        <a:pt x="311" y="138"/>
                      </a:lnTo>
                      <a:lnTo>
                        <a:pt x="298" y="154"/>
                      </a:lnTo>
                      <a:lnTo>
                        <a:pt x="283" y="170"/>
                      </a:lnTo>
                      <a:lnTo>
                        <a:pt x="268" y="185"/>
                      </a:lnTo>
                      <a:lnTo>
                        <a:pt x="251" y="199"/>
                      </a:lnTo>
                      <a:lnTo>
                        <a:pt x="231" y="212"/>
                      </a:lnTo>
                      <a:lnTo>
                        <a:pt x="208" y="224"/>
                      </a:lnTo>
                      <a:lnTo>
                        <a:pt x="208" y="224"/>
                      </a:lnTo>
                      <a:lnTo>
                        <a:pt x="168" y="242"/>
                      </a:lnTo>
                      <a:lnTo>
                        <a:pt x="137" y="253"/>
                      </a:lnTo>
                      <a:lnTo>
                        <a:pt x="95" y="268"/>
                      </a:lnTo>
                      <a:lnTo>
                        <a:pt x="80" y="274"/>
                      </a:lnTo>
                      <a:lnTo>
                        <a:pt x="74" y="277"/>
                      </a:lnTo>
                      <a:lnTo>
                        <a:pt x="67" y="284"/>
                      </a:lnTo>
                      <a:lnTo>
                        <a:pt x="54" y="299"/>
                      </a:lnTo>
                      <a:lnTo>
                        <a:pt x="39" y="321"/>
                      </a:lnTo>
                      <a:lnTo>
                        <a:pt x="39" y="321"/>
                      </a:lnTo>
                      <a:lnTo>
                        <a:pt x="31" y="336"/>
                      </a:lnTo>
                      <a:lnTo>
                        <a:pt x="25" y="350"/>
                      </a:lnTo>
                      <a:lnTo>
                        <a:pt x="18" y="367"/>
                      </a:lnTo>
                      <a:lnTo>
                        <a:pt x="13" y="383"/>
                      </a:lnTo>
                      <a:lnTo>
                        <a:pt x="7" y="417"/>
                      </a:lnTo>
                      <a:lnTo>
                        <a:pt x="4" y="450"/>
                      </a:lnTo>
                      <a:lnTo>
                        <a:pt x="0" y="479"/>
                      </a:lnTo>
                      <a:lnTo>
                        <a:pt x="0" y="501"/>
                      </a:lnTo>
                      <a:lnTo>
                        <a:pt x="0" y="523"/>
                      </a:lnTo>
                      <a:lnTo>
                        <a:pt x="0" y="523"/>
                      </a:lnTo>
                      <a:lnTo>
                        <a:pt x="12" y="501"/>
                      </a:lnTo>
                      <a:lnTo>
                        <a:pt x="23" y="479"/>
                      </a:lnTo>
                      <a:lnTo>
                        <a:pt x="41" y="451"/>
                      </a:lnTo>
                      <a:lnTo>
                        <a:pt x="61" y="420"/>
                      </a:lnTo>
                      <a:lnTo>
                        <a:pt x="82" y="389"/>
                      </a:lnTo>
                      <a:lnTo>
                        <a:pt x="106" y="363"/>
                      </a:lnTo>
                      <a:lnTo>
                        <a:pt x="117" y="350"/>
                      </a:lnTo>
                      <a:lnTo>
                        <a:pt x="130" y="341"/>
                      </a:lnTo>
                      <a:lnTo>
                        <a:pt x="130" y="341"/>
                      </a:lnTo>
                      <a:lnTo>
                        <a:pt x="153" y="324"/>
                      </a:lnTo>
                      <a:lnTo>
                        <a:pt x="173" y="312"/>
                      </a:lnTo>
                      <a:lnTo>
                        <a:pt x="207" y="290"/>
                      </a:lnTo>
                      <a:lnTo>
                        <a:pt x="223" y="281"/>
                      </a:lnTo>
                      <a:lnTo>
                        <a:pt x="241" y="268"/>
                      </a:lnTo>
                      <a:lnTo>
                        <a:pt x="262" y="251"/>
                      </a:lnTo>
                      <a:lnTo>
                        <a:pt x="286" y="230"/>
                      </a:lnTo>
                      <a:lnTo>
                        <a:pt x="286" y="230"/>
                      </a:lnTo>
                      <a:lnTo>
                        <a:pt x="299" y="217"/>
                      </a:lnTo>
                      <a:lnTo>
                        <a:pt x="312" y="203"/>
                      </a:lnTo>
                      <a:lnTo>
                        <a:pt x="337" y="172"/>
                      </a:lnTo>
                      <a:lnTo>
                        <a:pt x="359" y="138"/>
                      </a:lnTo>
                      <a:lnTo>
                        <a:pt x="379" y="105"/>
                      </a:lnTo>
                      <a:lnTo>
                        <a:pt x="393" y="76"/>
                      </a:lnTo>
                      <a:lnTo>
                        <a:pt x="406" y="52"/>
                      </a:lnTo>
                      <a:lnTo>
                        <a:pt x="416" y="29"/>
                      </a:lnTo>
                      <a:lnTo>
                        <a:pt x="416" y="29"/>
                      </a:lnTo>
                      <a:lnTo>
                        <a:pt x="406" y="21"/>
                      </a:lnTo>
                      <a:lnTo>
                        <a:pt x="387" y="8"/>
                      </a:lnTo>
                      <a:lnTo>
                        <a:pt x="376" y="3"/>
                      </a:lnTo>
                      <a:lnTo>
                        <a:pt x="367" y="0"/>
                      </a:lnTo>
                      <a:lnTo>
                        <a:pt x="363" y="0"/>
                      </a:lnTo>
                      <a:lnTo>
                        <a:pt x="361" y="1"/>
                      </a:lnTo>
                      <a:lnTo>
                        <a:pt x="358" y="5"/>
                      </a:lnTo>
                      <a:lnTo>
                        <a:pt x="358" y="10"/>
                      </a:lnTo>
                      <a:lnTo>
                        <a:pt x="358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6" name="Freeform 449">
                  <a:extLst>
                    <a:ext uri="{FF2B5EF4-FFF2-40B4-BE49-F238E27FC236}">
                      <a16:creationId xmlns:a16="http://schemas.microsoft.com/office/drawing/2014/main" id="{01BD543E-AC3C-4C9E-80D5-F0A6F8048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51713" y="1985963"/>
                  <a:ext cx="273050" cy="649288"/>
                </a:xfrm>
                <a:custGeom>
                  <a:avLst/>
                  <a:gdLst>
                    <a:gd name="T0" fmla="*/ 91 w 344"/>
                    <a:gd name="T1" fmla="*/ 45 h 818"/>
                    <a:gd name="T2" fmla="*/ 53 w 344"/>
                    <a:gd name="T3" fmla="*/ 159 h 818"/>
                    <a:gd name="T4" fmla="*/ 24 w 344"/>
                    <a:gd name="T5" fmla="*/ 255 h 818"/>
                    <a:gd name="T6" fmla="*/ 6 w 344"/>
                    <a:gd name="T7" fmla="*/ 337 h 818"/>
                    <a:gd name="T8" fmla="*/ 5 w 344"/>
                    <a:gd name="T9" fmla="*/ 354 h 818"/>
                    <a:gd name="T10" fmla="*/ 8 w 344"/>
                    <a:gd name="T11" fmla="*/ 388 h 818"/>
                    <a:gd name="T12" fmla="*/ 18 w 344"/>
                    <a:gd name="T13" fmla="*/ 441 h 818"/>
                    <a:gd name="T14" fmla="*/ 35 w 344"/>
                    <a:gd name="T15" fmla="*/ 514 h 818"/>
                    <a:gd name="T16" fmla="*/ 44 w 344"/>
                    <a:gd name="T17" fmla="*/ 566 h 818"/>
                    <a:gd name="T18" fmla="*/ 42 w 344"/>
                    <a:gd name="T19" fmla="*/ 600 h 818"/>
                    <a:gd name="T20" fmla="*/ 39 w 344"/>
                    <a:gd name="T21" fmla="*/ 617 h 818"/>
                    <a:gd name="T22" fmla="*/ 11 w 344"/>
                    <a:gd name="T23" fmla="*/ 748 h 818"/>
                    <a:gd name="T24" fmla="*/ 0 w 344"/>
                    <a:gd name="T25" fmla="*/ 818 h 818"/>
                    <a:gd name="T26" fmla="*/ 35 w 344"/>
                    <a:gd name="T27" fmla="*/ 768 h 818"/>
                    <a:gd name="T28" fmla="*/ 76 w 344"/>
                    <a:gd name="T29" fmla="*/ 699 h 818"/>
                    <a:gd name="T30" fmla="*/ 94 w 344"/>
                    <a:gd name="T31" fmla="*/ 662 h 818"/>
                    <a:gd name="T32" fmla="*/ 105 w 344"/>
                    <a:gd name="T33" fmla="*/ 625 h 818"/>
                    <a:gd name="T34" fmla="*/ 110 w 344"/>
                    <a:gd name="T35" fmla="*/ 591 h 818"/>
                    <a:gd name="T36" fmla="*/ 109 w 344"/>
                    <a:gd name="T37" fmla="*/ 561 h 818"/>
                    <a:gd name="T38" fmla="*/ 97 w 344"/>
                    <a:gd name="T39" fmla="*/ 495 h 818"/>
                    <a:gd name="T40" fmla="*/ 96 w 344"/>
                    <a:gd name="T41" fmla="*/ 457 h 818"/>
                    <a:gd name="T42" fmla="*/ 110 w 344"/>
                    <a:gd name="T43" fmla="*/ 415 h 818"/>
                    <a:gd name="T44" fmla="*/ 139 w 344"/>
                    <a:gd name="T45" fmla="*/ 362 h 818"/>
                    <a:gd name="T46" fmla="*/ 208 w 344"/>
                    <a:gd name="T47" fmla="*/ 246 h 818"/>
                    <a:gd name="T48" fmla="*/ 206 w 344"/>
                    <a:gd name="T49" fmla="*/ 274 h 818"/>
                    <a:gd name="T50" fmla="*/ 208 w 344"/>
                    <a:gd name="T51" fmla="*/ 375 h 818"/>
                    <a:gd name="T52" fmla="*/ 214 w 344"/>
                    <a:gd name="T53" fmla="*/ 440 h 818"/>
                    <a:gd name="T54" fmla="*/ 221 w 344"/>
                    <a:gd name="T55" fmla="*/ 461 h 818"/>
                    <a:gd name="T56" fmla="*/ 237 w 344"/>
                    <a:gd name="T57" fmla="*/ 490 h 818"/>
                    <a:gd name="T58" fmla="*/ 266 w 344"/>
                    <a:gd name="T59" fmla="*/ 532 h 818"/>
                    <a:gd name="T60" fmla="*/ 266 w 344"/>
                    <a:gd name="T61" fmla="*/ 511 h 818"/>
                    <a:gd name="T62" fmla="*/ 268 w 344"/>
                    <a:gd name="T63" fmla="*/ 462 h 818"/>
                    <a:gd name="T64" fmla="*/ 274 w 344"/>
                    <a:gd name="T65" fmla="*/ 402 h 818"/>
                    <a:gd name="T66" fmla="*/ 287 w 344"/>
                    <a:gd name="T67" fmla="*/ 362 h 818"/>
                    <a:gd name="T68" fmla="*/ 292 w 344"/>
                    <a:gd name="T69" fmla="*/ 350 h 818"/>
                    <a:gd name="T70" fmla="*/ 315 w 344"/>
                    <a:gd name="T71" fmla="*/ 310 h 818"/>
                    <a:gd name="T72" fmla="*/ 331 w 344"/>
                    <a:gd name="T73" fmla="*/ 268 h 818"/>
                    <a:gd name="T74" fmla="*/ 341 w 344"/>
                    <a:gd name="T75" fmla="*/ 222 h 818"/>
                    <a:gd name="T76" fmla="*/ 344 w 344"/>
                    <a:gd name="T77" fmla="*/ 168 h 818"/>
                    <a:gd name="T78" fmla="*/ 342 w 344"/>
                    <a:gd name="T79" fmla="*/ 154 h 818"/>
                    <a:gd name="T80" fmla="*/ 333 w 344"/>
                    <a:gd name="T81" fmla="*/ 108 h 818"/>
                    <a:gd name="T82" fmla="*/ 312 w 344"/>
                    <a:gd name="T83" fmla="*/ 55 h 818"/>
                    <a:gd name="T84" fmla="*/ 289 w 344"/>
                    <a:gd name="T85" fmla="*/ 14 h 818"/>
                    <a:gd name="T86" fmla="*/ 91 w 344"/>
                    <a:gd name="T87" fmla="*/ 45 h 8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44" h="818">
                      <a:moveTo>
                        <a:pt x="91" y="45"/>
                      </a:moveTo>
                      <a:lnTo>
                        <a:pt x="91" y="45"/>
                      </a:lnTo>
                      <a:lnTo>
                        <a:pt x="79" y="79"/>
                      </a:lnTo>
                      <a:lnTo>
                        <a:pt x="53" y="159"/>
                      </a:lnTo>
                      <a:lnTo>
                        <a:pt x="37" y="207"/>
                      </a:lnTo>
                      <a:lnTo>
                        <a:pt x="24" y="255"/>
                      </a:lnTo>
                      <a:lnTo>
                        <a:pt x="13" y="300"/>
                      </a:lnTo>
                      <a:lnTo>
                        <a:pt x="6" y="337"/>
                      </a:lnTo>
                      <a:lnTo>
                        <a:pt x="6" y="337"/>
                      </a:lnTo>
                      <a:lnTo>
                        <a:pt x="5" y="354"/>
                      </a:lnTo>
                      <a:lnTo>
                        <a:pt x="5" y="371"/>
                      </a:lnTo>
                      <a:lnTo>
                        <a:pt x="8" y="388"/>
                      </a:lnTo>
                      <a:lnTo>
                        <a:pt x="10" y="406"/>
                      </a:lnTo>
                      <a:lnTo>
                        <a:pt x="18" y="441"/>
                      </a:lnTo>
                      <a:lnTo>
                        <a:pt x="26" y="477"/>
                      </a:lnTo>
                      <a:lnTo>
                        <a:pt x="35" y="514"/>
                      </a:lnTo>
                      <a:lnTo>
                        <a:pt x="42" y="550"/>
                      </a:lnTo>
                      <a:lnTo>
                        <a:pt x="44" y="566"/>
                      </a:lnTo>
                      <a:lnTo>
                        <a:pt x="44" y="584"/>
                      </a:lnTo>
                      <a:lnTo>
                        <a:pt x="42" y="600"/>
                      </a:lnTo>
                      <a:lnTo>
                        <a:pt x="39" y="617"/>
                      </a:lnTo>
                      <a:lnTo>
                        <a:pt x="39" y="617"/>
                      </a:lnTo>
                      <a:lnTo>
                        <a:pt x="24" y="683"/>
                      </a:lnTo>
                      <a:lnTo>
                        <a:pt x="11" y="748"/>
                      </a:lnTo>
                      <a:lnTo>
                        <a:pt x="0" y="818"/>
                      </a:lnTo>
                      <a:lnTo>
                        <a:pt x="0" y="818"/>
                      </a:lnTo>
                      <a:lnTo>
                        <a:pt x="18" y="794"/>
                      </a:lnTo>
                      <a:lnTo>
                        <a:pt x="35" y="768"/>
                      </a:lnTo>
                      <a:lnTo>
                        <a:pt x="55" y="735"/>
                      </a:lnTo>
                      <a:lnTo>
                        <a:pt x="76" y="699"/>
                      </a:lnTo>
                      <a:lnTo>
                        <a:pt x="86" y="682"/>
                      </a:lnTo>
                      <a:lnTo>
                        <a:pt x="94" y="662"/>
                      </a:lnTo>
                      <a:lnTo>
                        <a:pt x="100" y="643"/>
                      </a:lnTo>
                      <a:lnTo>
                        <a:pt x="105" y="625"/>
                      </a:lnTo>
                      <a:lnTo>
                        <a:pt x="109" y="607"/>
                      </a:lnTo>
                      <a:lnTo>
                        <a:pt x="110" y="591"/>
                      </a:lnTo>
                      <a:lnTo>
                        <a:pt x="110" y="591"/>
                      </a:lnTo>
                      <a:lnTo>
                        <a:pt x="109" y="561"/>
                      </a:lnTo>
                      <a:lnTo>
                        <a:pt x="105" y="537"/>
                      </a:lnTo>
                      <a:lnTo>
                        <a:pt x="97" y="495"/>
                      </a:lnTo>
                      <a:lnTo>
                        <a:pt x="96" y="477"/>
                      </a:lnTo>
                      <a:lnTo>
                        <a:pt x="96" y="457"/>
                      </a:lnTo>
                      <a:lnTo>
                        <a:pt x="100" y="438"/>
                      </a:lnTo>
                      <a:lnTo>
                        <a:pt x="110" y="415"/>
                      </a:lnTo>
                      <a:lnTo>
                        <a:pt x="110" y="415"/>
                      </a:lnTo>
                      <a:lnTo>
                        <a:pt x="139" y="362"/>
                      </a:lnTo>
                      <a:lnTo>
                        <a:pt x="172" y="306"/>
                      </a:lnTo>
                      <a:lnTo>
                        <a:pt x="208" y="246"/>
                      </a:lnTo>
                      <a:lnTo>
                        <a:pt x="208" y="246"/>
                      </a:lnTo>
                      <a:lnTo>
                        <a:pt x="206" y="274"/>
                      </a:lnTo>
                      <a:lnTo>
                        <a:pt x="206" y="339"/>
                      </a:lnTo>
                      <a:lnTo>
                        <a:pt x="208" y="375"/>
                      </a:lnTo>
                      <a:lnTo>
                        <a:pt x="209" y="410"/>
                      </a:lnTo>
                      <a:lnTo>
                        <a:pt x="214" y="440"/>
                      </a:lnTo>
                      <a:lnTo>
                        <a:pt x="217" y="451"/>
                      </a:lnTo>
                      <a:lnTo>
                        <a:pt x="221" y="461"/>
                      </a:lnTo>
                      <a:lnTo>
                        <a:pt x="221" y="461"/>
                      </a:lnTo>
                      <a:lnTo>
                        <a:pt x="237" y="490"/>
                      </a:lnTo>
                      <a:lnTo>
                        <a:pt x="251" y="511"/>
                      </a:lnTo>
                      <a:lnTo>
                        <a:pt x="266" y="532"/>
                      </a:lnTo>
                      <a:lnTo>
                        <a:pt x="266" y="532"/>
                      </a:lnTo>
                      <a:lnTo>
                        <a:pt x="266" y="511"/>
                      </a:lnTo>
                      <a:lnTo>
                        <a:pt x="266" y="490"/>
                      </a:lnTo>
                      <a:lnTo>
                        <a:pt x="268" y="462"/>
                      </a:lnTo>
                      <a:lnTo>
                        <a:pt x="269" y="433"/>
                      </a:lnTo>
                      <a:lnTo>
                        <a:pt x="274" y="402"/>
                      </a:lnTo>
                      <a:lnTo>
                        <a:pt x="282" y="375"/>
                      </a:lnTo>
                      <a:lnTo>
                        <a:pt x="287" y="362"/>
                      </a:lnTo>
                      <a:lnTo>
                        <a:pt x="292" y="350"/>
                      </a:lnTo>
                      <a:lnTo>
                        <a:pt x="292" y="350"/>
                      </a:lnTo>
                      <a:lnTo>
                        <a:pt x="303" y="329"/>
                      </a:lnTo>
                      <a:lnTo>
                        <a:pt x="315" y="310"/>
                      </a:lnTo>
                      <a:lnTo>
                        <a:pt x="323" y="289"/>
                      </a:lnTo>
                      <a:lnTo>
                        <a:pt x="331" y="268"/>
                      </a:lnTo>
                      <a:lnTo>
                        <a:pt x="338" y="245"/>
                      </a:lnTo>
                      <a:lnTo>
                        <a:pt x="341" y="222"/>
                      </a:lnTo>
                      <a:lnTo>
                        <a:pt x="344" y="196"/>
                      </a:lnTo>
                      <a:lnTo>
                        <a:pt x="344" y="168"/>
                      </a:lnTo>
                      <a:lnTo>
                        <a:pt x="344" y="168"/>
                      </a:lnTo>
                      <a:lnTo>
                        <a:pt x="342" y="154"/>
                      </a:lnTo>
                      <a:lnTo>
                        <a:pt x="341" y="139"/>
                      </a:lnTo>
                      <a:lnTo>
                        <a:pt x="333" y="108"/>
                      </a:lnTo>
                      <a:lnTo>
                        <a:pt x="323" y="81"/>
                      </a:lnTo>
                      <a:lnTo>
                        <a:pt x="312" y="55"/>
                      </a:lnTo>
                      <a:lnTo>
                        <a:pt x="299" y="32"/>
                      </a:lnTo>
                      <a:lnTo>
                        <a:pt x="289" y="14"/>
                      </a:lnTo>
                      <a:lnTo>
                        <a:pt x="279" y="0"/>
                      </a:lnTo>
                      <a:lnTo>
                        <a:pt x="91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7" name="Freeform 450">
                  <a:extLst>
                    <a:ext uri="{FF2B5EF4-FFF2-40B4-BE49-F238E27FC236}">
                      <a16:creationId xmlns:a16="http://schemas.microsoft.com/office/drawing/2014/main" id="{678DE561-8189-4680-9F81-B33265262C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02475" y="1590676"/>
                  <a:ext cx="309563" cy="163513"/>
                </a:xfrm>
                <a:custGeom>
                  <a:avLst/>
                  <a:gdLst>
                    <a:gd name="T0" fmla="*/ 366 w 390"/>
                    <a:gd name="T1" fmla="*/ 141 h 206"/>
                    <a:gd name="T2" fmla="*/ 377 w 390"/>
                    <a:gd name="T3" fmla="*/ 133 h 206"/>
                    <a:gd name="T4" fmla="*/ 390 w 390"/>
                    <a:gd name="T5" fmla="*/ 122 h 206"/>
                    <a:gd name="T6" fmla="*/ 390 w 390"/>
                    <a:gd name="T7" fmla="*/ 115 h 206"/>
                    <a:gd name="T8" fmla="*/ 385 w 390"/>
                    <a:gd name="T9" fmla="*/ 107 h 206"/>
                    <a:gd name="T10" fmla="*/ 372 w 390"/>
                    <a:gd name="T11" fmla="*/ 96 h 206"/>
                    <a:gd name="T12" fmla="*/ 346 w 390"/>
                    <a:gd name="T13" fmla="*/ 83 h 206"/>
                    <a:gd name="T14" fmla="*/ 319 w 390"/>
                    <a:gd name="T15" fmla="*/ 68 h 206"/>
                    <a:gd name="T16" fmla="*/ 288 w 390"/>
                    <a:gd name="T17" fmla="*/ 42 h 206"/>
                    <a:gd name="T18" fmla="*/ 268 w 390"/>
                    <a:gd name="T19" fmla="*/ 20 h 206"/>
                    <a:gd name="T20" fmla="*/ 250 w 390"/>
                    <a:gd name="T21" fmla="*/ 8 h 206"/>
                    <a:gd name="T22" fmla="*/ 234 w 390"/>
                    <a:gd name="T23" fmla="*/ 3 h 206"/>
                    <a:gd name="T24" fmla="*/ 223 w 390"/>
                    <a:gd name="T25" fmla="*/ 2 h 206"/>
                    <a:gd name="T26" fmla="*/ 174 w 390"/>
                    <a:gd name="T27" fmla="*/ 2 h 206"/>
                    <a:gd name="T28" fmla="*/ 127 w 390"/>
                    <a:gd name="T29" fmla="*/ 8 h 206"/>
                    <a:gd name="T30" fmla="*/ 90 w 390"/>
                    <a:gd name="T31" fmla="*/ 21 h 206"/>
                    <a:gd name="T32" fmla="*/ 70 w 390"/>
                    <a:gd name="T33" fmla="*/ 33 h 206"/>
                    <a:gd name="T34" fmla="*/ 67 w 390"/>
                    <a:gd name="T35" fmla="*/ 38 h 206"/>
                    <a:gd name="T36" fmla="*/ 36 w 390"/>
                    <a:gd name="T37" fmla="*/ 80 h 206"/>
                    <a:gd name="T38" fmla="*/ 12 w 390"/>
                    <a:gd name="T39" fmla="*/ 115 h 206"/>
                    <a:gd name="T40" fmla="*/ 2 w 390"/>
                    <a:gd name="T41" fmla="*/ 140 h 206"/>
                    <a:gd name="T42" fmla="*/ 0 w 390"/>
                    <a:gd name="T43" fmla="*/ 154 h 206"/>
                    <a:gd name="T44" fmla="*/ 2 w 390"/>
                    <a:gd name="T45" fmla="*/ 161 h 206"/>
                    <a:gd name="T46" fmla="*/ 17 w 390"/>
                    <a:gd name="T47" fmla="*/ 180 h 206"/>
                    <a:gd name="T48" fmla="*/ 39 w 390"/>
                    <a:gd name="T49" fmla="*/ 195 h 206"/>
                    <a:gd name="T50" fmla="*/ 77 w 390"/>
                    <a:gd name="T51" fmla="*/ 203 h 206"/>
                    <a:gd name="T52" fmla="*/ 125 w 390"/>
                    <a:gd name="T53" fmla="*/ 206 h 206"/>
                    <a:gd name="T54" fmla="*/ 140 w 390"/>
                    <a:gd name="T55" fmla="*/ 206 h 206"/>
                    <a:gd name="T56" fmla="*/ 194 w 390"/>
                    <a:gd name="T57" fmla="*/ 198 h 206"/>
                    <a:gd name="T58" fmla="*/ 273 w 390"/>
                    <a:gd name="T59" fmla="*/ 179 h 206"/>
                    <a:gd name="T60" fmla="*/ 336 w 390"/>
                    <a:gd name="T61" fmla="*/ 156 h 206"/>
                    <a:gd name="T62" fmla="*/ 362 w 390"/>
                    <a:gd name="T63" fmla="*/ 145 h 206"/>
                    <a:gd name="T64" fmla="*/ 366 w 390"/>
                    <a:gd name="T65" fmla="*/ 14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90" h="206">
                      <a:moveTo>
                        <a:pt x="366" y="141"/>
                      </a:moveTo>
                      <a:lnTo>
                        <a:pt x="366" y="141"/>
                      </a:lnTo>
                      <a:lnTo>
                        <a:pt x="369" y="138"/>
                      </a:lnTo>
                      <a:lnTo>
                        <a:pt x="377" y="133"/>
                      </a:lnTo>
                      <a:lnTo>
                        <a:pt x="384" y="128"/>
                      </a:lnTo>
                      <a:lnTo>
                        <a:pt x="390" y="122"/>
                      </a:lnTo>
                      <a:lnTo>
                        <a:pt x="390" y="119"/>
                      </a:lnTo>
                      <a:lnTo>
                        <a:pt x="390" y="115"/>
                      </a:lnTo>
                      <a:lnTo>
                        <a:pt x="388" y="112"/>
                      </a:lnTo>
                      <a:lnTo>
                        <a:pt x="385" y="107"/>
                      </a:lnTo>
                      <a:lnTo>
                        <a:pt x="380" y="102"/>
                      </a:lnTo>
                      <a:lnTo>
                        <a:pt x="372" y="96"/>
                      </a:lnTo>
                      <a:lnTo>
                        <a:pt x="346" y="83"/>
                      </a:lnTo>
                      <a:lnTo>
                        <a:pt x="346" y="83"/>
                      </a:lnTo>
                      <a:lnTo>
                        <a:pt x="332" y="77"/>
                      </a:lnTo>
                      <a:lnTo>
                        <a:pt x="319" y="68"/>
                      </a:lnTo>
                      <a:lnTo>
                        <a:pt x="301" y="55"/>
                      </a:lnTo>
                      <a:lnTo>
                        <a:pt x="288" y="42"/>
                      </a:lnTo>
                      <a:lnTo>
                        <a:pt x="278" y="29"/>
                      </a:lnTo>
                      <a:lnTo>
                        <a:pt x="268" y="20"/>
                      </a:lnTo>
                      <a:lnTo>
                        <a:pt x="257" y="12"/>
                      </a:lnTo>
                      <a:lnTo>
                        <a:pt x="250" y="8"/>
                      </a:lnTo>
                      <a:lnTo>
                        <a:pt x="244" y="5"/>
                      </a:lnTo>
                      <a:lnTo>
                        <a:pt x="234" y="3"/>
                      </a:lnTo>
                      <a:lnTo>
                        <a:pt x="223" y="2"/>
                      </a:lnTo>
                      <a:lnTo>
                        <a:pt x="223" y="2"/>
                      </a:lnTo>
                      <a:lnTo>
                        <a:pt x="198" y="0"/>
                      </a:lnTo>
                      <a:lnTo>
                        <a:pt x="174" y="2"/>
                      </a:lnTo>
                      <a:lnTo>
                        <a:pt x="150" y="3"/>
                      </a:lnTo>
                      <a:lnTo>
                        <a:pt x="127" y="8"/>
                      </a:lnTo>
                      <a:lnTo>
                        <a:pt x="108" y="15"/>
                      </a:lnTo>
                      <a:lnTo>
                        <a:pt x="90" y="21"/>
                      </a:lnTo>
                      <a:lnTo>
                        <a:pt x="77" y="29"/>
                      </a:lnTo>
                      <a:lnTo>
                        <a:pt x="70" y="33"/>
                      </a:lnTo>
                      <a:lnTo>
                        <a:pt x="67" y="38"/>
                      </a:lnTo>
                      <a:lnTo>
                        <a:pt x="67" y="38"/>
                      </a:lnTo>
                      <a:lnTo>
                        <a:pt x="47" y="62"/>
                      </a:lnTo>
                      <a:lnTo>
                        <a:pt x="36" y="80"/>
                      </a:lnTo>
                      <a:lnTo>
                        <a:pt x="23" y="96"/>
                      </a:lnTo>
                      <a:lnTo>
                        <a:pt x="12" y="115"/>
                      </a:lnTo>
                      <a:lnTo>
                        <a:pt x="4" y="132"/>
                      </a:lnTo>
                      <a:lnTo>
                        <a:pt x="2" y="140"/>
                      </a:lnTo>
                      <a:lnTo>
                        <a:pt x="0" y="148"/>
                      </a:lnTo>
                      <a:lnTo>
                        <a:pt x="0" y="154"/>
                      </a:lnTo>
                      <a:lnTo>
                        <a:pt x="2" y="161"/>
                      </a:lnTo>
                      <a:lnTo>
                        <a:pt x="2" y="161"/>
                      </a:lnTo>
                      <a:lnTo>
                        <a:pt x="9" y="172"/>
                      </a:lnTo>
                      <a:lnTo>
                        <a:pt x="17" y="180"/>
                      </a:lnTo>
                      <a:lnTo>
                        <a:pt x="26" y="189"/>
                      </a:lnTo>
                      <a:lnTo>
                        <a:pt x="39" y="195"/>
                      </a:lnTo>
                      <a:lnTo>
                        <a:pt x="57" y="198"/>
                      </a:lnTo>
                      <a:lnTo>
                        <a:pt x="77" y="203"/>
                      </a:lnTo>
                      <a:lnTo>
                        <a:pt x="99" y="205"/>
                      </a:lnTo>
                      <a:lnTo>
                        <a:pt x="125" y="206"/>
                      </a:lnTo>
                      <a:lnTo>
                        <a:pt x="125" y="206"/>
                      </a:lnTo>
                      <a:lnTo>
                        <a:pt x="140" y="206"/>
                      </a:lnTo>
                      <a:lnTo>
                        <a:pt x="158" y="205"/>
                      </a:lnTo>
                      <a:lnTo>
                        <a:pt x="194" y="198"/>
                      </a:lnTo>
                      <a:lnTo>
                        <a:pt x="234" y="190"/>
                      </a:lnTo>
                      <a:lnTo>
                        <a:pt x="273" y="179"/>
                      </a:lnTo>
                      <a:lnTo>
                        <a:pt x="307" y="167"/>
                      </a:lnTo>
                      <a:lnTo>
                        <a:pt x="336" y="156"/>
                      </a:lnTo>
                      <a:lnTo>
                        <a:pt x="358" y="148"/>
                      </a:lnTo>
                      <a:lnTo>
                        <a:pt x="362" y="145"/>
                      </a:lnTo>
                      <a:lnTo>
                        <a:pt x="366" y="141"/>
                      </a:lnTo>
                      <a:lnTo>
                        <a:pt x="366" y="1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8" name="Freeform 451">
                  <a:extLst>
                    <a:ext uri="{FF2B5EF4-FFF2-40B4-BE49-F238E27FC236}">
                      <a16:creationId xmlns:a16="http://schemas.microsoft.com/office/drawing/2014/main" id="{E5103A57-77A4-468F-87B2-DA4F0EEF2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8200" y="1187451"/>
                  <a:ext cx="458788" cy="311150"/>
                </a:xfrm>
                <a:custGeom>
                  <a:avLst/>
                  <a:gdLst>
                    <a:gd name="T0" fmla="*/ 468 w 578"/>
                    <a:gd name="T1" fmla="*/ 390 h 393"/>
                    <a:gd name="T2" fmla="*/ 468 w 578"/>
                    <a:gd name="T3" fmla="*/ 390 h 393"/>
                    <a:gd name="T4" fmla="*/ 478 w 578"/>
                    <a:gd name="T5" fmla="*/ 393 h 393"/>
                    <a:gd name="T6" fmla="*/ 486 w 578"/>
                    <a:gd name="T7" fmla="*/ 393 h 393"/>
                    <a:gd name="T8" fmla="*/ 489 w 578"/>
                    <a:gd name="T9" fmla="*/ 393 h 393"/>
                    <a:gd name="T10" fmla="*/ 492 w 578"/>
                    <a:gd name="T11" fmla="*/ 390 h 393"/>
                    <a:gd name="T12" fmla="*/ 492 w 578"/>
                    <a:gd name="T13" fmla="*/ 386 h 393"/>
                    <a:gd name="T14" fmla="*/ 491 w 578"/>
                    <a:gd name="T15" fmla="*/ 382 h 393"/>
                    <a:gd name="T16" fmla="*/ 487 w 578"/>
                    <a:gd name="T17" fmla="*/ 375 h 393"/>
                    <a:gd name="T18" fmla="*/ 481 w 578"/>
                    <a:gd name="T19" fmla="*/ 365 h 393"/>
                    <a:gd name="T20" fmla="*/ 473 w 578"/>
                    <a:gd name="T21" fmla="*/ 352 h 393"/>
                    <a:gd name="T22" fmla="*/ 460 w 578"/>
                    <a:gd name="T23" fmla="*/ 338 h 393"/>
                    <a:gd name="T24" fmla="*/ 422 w 578"/>
                    <a:gd name="T25" fmla="*/ 299 h 393"/>
                    <a:gd name="T26" fmla="*/ 422 w 578"/>
                    <a:gd name="T27" fmla="*/ 299 h 393"/>
                    <a:gd name="T28" fmla="*/ 401 w 578"/>
                    <a:gd name="T29" fmla="*/ 278 h 393"/>
                    <a:gd name="T30" fmla="*/ 387 w 578"/>
                    <a:gd name="T31" fmla="*/ 260 h 393"/>
                    <a:gd name="T32" fmla="*/ 375 w 578"/>
                    <a:gd name="T33" fmla="*/ 247 h 393"/>
                    <a:gd name="T34" fmla="*/ 369 w 578"/>
                    <a:gd name="T35" fmla="*/ 235 h 393"/>
                    <a:gd name="T36" fmla="*/ 364 w 578"/>
                    <a:gd name="T37" fmla="*/ 227 h 393"/>
                    <a:gd name="T38" fmla="*/ 361 w 578"/>
                    <a:gd name="T39" fmla="*/ 219 h 393"/>
                    <a:gd name="T40" fmla="*/ 359 w 578"/>
                    <a:gd name="T41" fmla="*/ 211 h 393"/>
                    <a:gd name="T42" fmla="*/ 359 w 578"/>
                    <a:gd name="T43" fmla="*/ 208 h 393"/>
                    <a:gd name="T44" fmla="*/ 357 w 578"/>
                    <a:gd name="T45" fmla="*/ 205 h 393"/>
                    <a:gd name="T46" fmla="*/ 354 w 578"/>
                    <a:gd name="T47" fmla="*/ 201 h 393"/>
                    <a:gd name="T48" fmla="*/ 349 w 578"/>
                    <a:gd name="T49" fmla="*/ 198 h 393"/>
                    <a:gd name="T50" fmla="*/ 330 w 578"/>
                    <a:gd name="T51" fmla="*/ 187 h 393"/>
                    <a:gd name="T52" fmla="*/ 292 w 578"/>
                    <a:gd name="T53" fmla="*/ 169 h 393"/>
                    <a:gd name="T54" fmla="*/ 292 w 578"/>
                    <a:gd name="T55" fmla="*/ 169 h 393"/>
                    <a:gd name="T56" fmla="*/ 247 w 578"/>
                    <a:gd name="T57" fmla="*/ 145 h 393"/>
                    <a:gd name="T58" fmla="*/ 206 w 578"/>
                    <a:gd name="T59" fmla="*/ 122 h 393"/>
                    <a:gd name="T60" fmla="*/ 171 w 578"/>
                    <a:gd name="T61" fmla="*/ 101 h 393"/>
                    <a:gd name="T62" fmla="*/ 140 w 578"/>
                    <a:gd name="T63" fmla="*/ 80 h 393"/>
                    <a:gd name="T64" fmla="*/ 99 w 578"/>
                    <a:gd name="T65" fmla="*/ 50 h 393"/>
                    <a:gd name="T66" fmla="*/ 85 w 578"/>
                    <a:gd name="T67" fmla="*/ 39 h 393"/>
                    <a:gd name="T68" fmla="*/ 0 w 578"/>
                    <a:gd name="T69" fmla="*/ 0 h 393"/>
                    <a:gd name="T70" fmla="*/ 0 w 578"/>
                    <a:gd name="T71" fmla="*/ 0 h 393"/>
                    <a:gd name="T72" fmla="*/ 16 w 578"/>
                    <a:gd name="T73" fmla="*/ 0 h 393"/>
                    <a:gd name="T74" fmla="*/ 36 w 578"/>
                    <a:gd name="T75" fmla="*/ 0 h 393"/>
                    <a:gd name="T76" fmla="*/ 60 w 578"/>
                    <a:gd name="T77" fmla="*/ 2 h 393"/>
                    <a:gd name="T78" fmla="*/ 89 w 578"/>
                    <a:gd name="T79" fmla="*/ 8 h 393"/>
                    <a:gd name="T80" fmla="*/ 122 w 578"/>
                    <a:gd name="T81" fmla="*/ 18 h 393"/>
                    <a:gd name="T82" fmla="*/ 140 w 578"/>
                    <a:gd name="T83" fmla="*/ 24 h 393"/>
                    <a:gd name="T84" fmla="*/ 158 w 578"/>
                    <a:gd name="T85" fmla="*/ 33 h 393"/>
                    <a:gd name="T86" fmla="*/ 177 w 578"/>
                    <a:gd name="T87" fmla="*/ 41 h 393"/>
                    <a:gd name="T88" fmla="*/ 195 w 578"/>
                    <a:gd name="T89" fmla="*/ 52 h 393"/>
                    <a:gd name="T90" fmla="*/ 195 w 578"/>
                    <a:gd name="T91" fmla="*/ 52 h 393"/>
                    <a:gd name="T92" fmla="*/ 227 w 578"/>
                    <a:gd name="T93" fmla="*/ 71 h 393"/>
                    <a:gd name="T94" fmla="*/ 253 w 578"/>
                    <a:gd name="T95" fmla="*/ 84 h 393"/>
                    <a:gd name="T96" fmla="*/ 292 w 578"/>
                    <a:gd name="T97" fmla="*/ 102 h 393"/>
                    <a:gd name="T98" fmla="*/ 309 w 578"/>
                    <a:gd name="T99" fmla="*/ 112 h 393"/>
                    <a:gd name="T100" fmla="*/ 328 w 578"/>
                    <a:gd name="T101" fmla="*/ 123 h 393"/>
                    <a:gd name="T102" fmla="*/ 349 w 578"/>
                    <a:gd name="T103" fmla="*/ 143 h 393"/>
                    <a:gd name="T104" fmla="*/ 377 w 578"/>
                    <a:gd name="T105" fmla="*/ 169 h 393"/>
                    <a:gd name="T106" fmla="*/ 377 w 578"/>
                    <a:gd name="T107" fmla="*/ 169 h 393"/>
                    <a:gd name="T108" fmla="*/ 443 w 578"/>
                    <a:gd name="T109" fmla="*/ 239 h 393"/>
                    <a:gd name="T110" fmla="*/ 508 w 578"/>
                    <a:gd name="T111" fmla="*/ 310 h 393"/>
                    <a:gd name="T112" fmla="*/ 578 w 578"/>
                    <a:gd name="T113" fmla="*/ 390 h 393"/>
                    <a:gd name="T114" fmla="*/ 468 w 578"/>
                    <a:gd name="T115" fmla="*/ 39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78" h="393">
                      <a:moveTo>
                        <a:pt x="468" y="390"/>
                      </a:moveTo>
                      <a:lnTo>
                        <a:pt x="468" y="390"/>
                      </a:lnTo>
                      <a:lnTo>
                        <a:pt x="478" y="393"/>
                      </a:lnTo>
                      <a:lnTo>
                        <a:pt x="486" y="393"/>
                      </a:lnTo>
                      <a:lnTo>
                        <a:pt x="489" y="393"/>
                      </a:lnTo>
                      <a:lnTo>
                        <a:pt x="492" y="390"/>
                      </a:lnTo>
                      <a:lnTo>
                        <a:pt x="492" y="386"/>
                      </a:lnTo>
                      <a:lnTo>
                        <a:pt x="491" y="382"/>
                      </a:lnTo>
                      <a:lnTo>
                        <a:pt x="487" y="375"/>
                      </a:lnTo>
                      <a:lnTo>
                        <a:pt x="481" y="365"/>
                      </a:lnTo>
                      <a:lnTo>
                        <a:pt x="473" y="352"/>
                      </a:lnTo>
                      <a:lnTo>
                        <a:pt x="460" y="338"/>
                      </a:lnTo>
                      <a:lnTo>
                        <a:pt x="422" y="299"/>
                      </a:lnTo>
                      <a:lnTo>
                        <a:pt x="422" y="299"/>
                      </a:lnTo>
                      <a:lnTo>
                        <a:pt x="401" y="278"/>
                      </a:lnTo>
                      <a:lnTo>
                        <a:pt x="387" y="260"/>
                      </a:lnTo>
                      <a:lnTo>
                        <a:pt x="375" y="247"/>
                      </a:lnTo>
                      <a:lnTo>
                        <a:pt x="369" y="235"/>
                      </a:lnTo>
                      <a:lnTo>
                        <a:pt x="364" y="227"/>
                      </a:lnTo>
                      <a:lnTo>
                        <a:pt x="361" y="219"/>
                      </a:lnTo>
                      <a:lnTo>
                        <a:pt x="359" y="211"/>
                      </a:lnTo>
                      <a:lnTo>
                        <a:pt x="359" y="208"/>
                      </a:lnTo>
                      <a:lnTo>
                        <a:pt x="357" y="205"/>
                      </a:lnTo>
                      <a:lnTo>
                        <a:pt x="354" y="201"/>
                      </a:lnTo>
                      <a:lnTo>
                        <a:pt x="349" y="198"/>
                      </a:lnTo>
                      <a:lnTo>
                        <a:pt x="330" y="187"/>
                      </a:lnTo>
                      <a:lnTo>
                        <a:pt x="292" y="169"/>
                      </a:lnTo>
                      <a:lnTo>
                        <a:pt x="292" y="169"/>
                      </a:lnTo>
                      <a:lnTo>
                        <a:pt x="247" y="145"/>
                      </a:lnTo>
                      <a:lnTo>
                        <a:pt x="206" y="122"/>
                      </a:lnTo>
                      <a:lnTo>
                        <a:pt x="171" y="101"/>
                      </a:lnTo>
                      <a:lnTo>
                        <a:pt x="140" y="80"/>
                      </a:lnTo>
                      <a:lnTo>
                        <a:pt x="99" y="50"/>
                      </a:lnTo>
                      <a:lnTo>
                        <a:pt x="85" y="3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6" y="0"/>
                      </a:lnTo>
                      <a:lnTo>
                        <a:pt x="60" y="2"/>
                      </a:lnTo>
                      <a:lnTo>
                        <a:pt x="89" y="8"/>
                      </a:lnTo>
                      <a:lnTo>
                        <a:pt x="122" y="18"/>
                      </a:lnTo>
                      <a:lnTo>
                        <a:pt x="140" y="24"/>
                      </a:lnTo>
                      <a:lnTo>
                        <a:pt x="158" y="33"/>
                      </a:lnTo>
                      <a:lnTo>
                        <a:pt x="177" y="41"/>
                      </a:lnTo>
                      <a:lnTo>
                        <a:pt x="195" y="52"/>
                      </a:lnTo>
                      <a:lnTo>
                        <a:pt x="195" y="52"/>
                      </a:lnTo>
                      <a:lnTo>
                        <a:pt x="227" y="71"/>
                      </a:lnTo>
                      <a:lnTo>
                        <a:pt x="253" y="84"/>
                      </a:lnTo>
                      <a:lnTo>
                        <a:pt x="292" y="102"/>
                      </a:lnTo>
                      <a:lnTo>
                        <a:pt x="309" y="112"/>
                      </a:lnTo>
                      <a:lnTo>
                        <a:pt x="328" y="123"/>
                      </a:lnTo>
                      <a:lnTo>
                        <a:pt x="349" y="143"/>
                      </a:lnTo>
                      <a:lnTo>
                        <a:pt x="377" y="169"/>
                      </a:lnTo>
                      <a:lnTo>
                        <a:pt x="377" y="169"/>
                      </a:lnTo>
                      <a:lnTo>
                        <a:pt x="443" y="239"/>
                      </a:lnTo>
                      <a:lnTo>
                        <a:pt x="508" y="310"/>
                      </a:lnTo>
                      <a:lnTo>
                        <a:pt x="578" y="390"/>
                      </a:lnTo>
                      <a:lnTo>
                        <a:pt x="468" y="3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9" name="Freeform 452">
                  <a:extLst>
                    <a:ext uri="{FF2B5EF4-FFF2-40B4-BE49-F238E27FC236}">
                      <a16:creationId xmlns:a16="http://schemas.microsoft.com/office/drawing/2014/main" id="{32BA13C0-033B-46D3-9E05-C9E6DCE64E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0413" y="1104901"/>
                  <a:ext cx="884238" cy="401638"/>
                </a:xfrm>
                <a:custGeom>
                  <a:avLst/>
                  <a:gdLst>
                    <a:gd name="T0" fmla="*/ 1091 w 1114"/>
                    <a:gd name="T1" fmla="*/ 500 h 507"/>
                    <a:gd name="T2" fmla="*/ 1102 w 1114"/>
                    <a:gd name="T3" fmla="*/ 494 h 507"/>
                    <a:gd name="T4" fmla="*/ 1109 w 1114"/>
                    <a:gd name="T5" fmla="*/ 486 h 507"/>
                    <a:gd name="T6" fmla="*/ 1114 w 1114"/>
                    <a:gd name="T7" fmla="*/ 474 h 507"/>
                    <a:gd name="T8" fmla="*/ 1107 w 1114"/>
                    <a:gd name="T9" fmla="*/ 458 h 507"/>
                    <a:gd name="T10" fmla="*/ 1089 w 1114"/>
                    <a:gd name="T11" fmla="*/ 438 h 507"/>
                    <a:gd name="T12" fmla="*/ 1055 w 1114"/>
                    <a:gd name="T13" fmla="*/ 416 h 507"/>
                    <a:gd name="T14" fmla="*/ 1000 w 1114"/>
                    <a:gd name="T15" fmla="*/ 390 h 507"/>
                    <a:gd name="T16" fmla="*/ 969 w 1114"/>
                    <a:gd name="T17" fmla="*/ 377 h 507"/>
                    <a:gd name="T18" fmla="*/ 916 w 1114"/>
                    <a:gd name="T19" fmla="*/ 361 h 507"/>
                    <a:gd name="T20" fmla="*/ 875 w 1114"/>
                    <a:gd name="T21" fmla="*/ 352 h 507"/>
                    <a:gd name="T22" fmla="*/ 829 w 1114"/>
                    <a:gd name="T23" fmla="*/ 348 h 507"/>
                    <a:gd name="T24" fmla="*/ 794 w 1114"/>
                    <a:gd name="T25" fmla="*/ 343 h 507"/>
                    <a:gd name="T26" fmla="*/ 768 w 1114"/>
                    <a:gd name="T27" fmla="*/ 331 h 507"/>
                    <a:gd name="T28" fmla="*/ 739 w 1114"/>
                    <a:gd name="T29" fmla="*/ 313 h 507"/>
                    <a:gd name="T30" fmla="*/ 721 w 1114"/>
                    <a:gd name="T31" fmla="*/ 299 h 507"/>
                    <a:gd name="T32" fmla="*/ 691 w 1114"/>
                    <a:gd name="T33" fmla="*/ 271 h 507"/>
                    <a:gd name="T34" fmla="*/ 674 w 1114"/>
                    <a:gd name="T35" fmla="*/ 250 h 507"/>
                    <a:gd name="T36" fmla="*/ 656 w 1114"/>
                    <a:gd name="T37" fmla="*/ 218 h 507"/>
                    <a:gd name="T38" fmla="*/ 638 w 1114"/>
                    <a:gd name="T39" fmla="*/ 195 h 507"/>
                    <a:gd name="T40" fmla="*/ 617 w 1114"/>
                    <a:gd name="T41" fmla="*/ 179 h 507"/>
                    <a:gd name="T42" fmla="*/ 558 w 1114"/>
                    <a:gd name="T43" fmla="*/ 143 h 507"/>
                    <a:gd name="T44" fmla="*/ 459 w 1114"/>
                    <a:gd name="T45" fmla="*/ 89 h 507"/>
                    <a:gd name="T46" fmla="*/ 372 w 1114"/>
                    <a:gd name="T47" fmla="*/ 44 h 507"/>
                    <a:gd name="T48" fmla="*/ 292 w 1114"/>
                    <a:gd name="T49" fmla="*/ 13 h 507"/>
                    <a:gd name="T50" fmla="*/ 256 w 1114"/>
                    <a:gd name="T51" fmla="*/ 3 h 507"/>
                    <a:gd name="T52" fmla="*/ 221 w 1114"/>
                    <a:gd name="T53" fmla="*/ 0 h 507"/>
                    <a:gd name="T54" fmla="*/ 185 w 1114"/>
                    <a:gd name="T55" fmla="*/ 0 h 507"/>
                    <a:gd name="T56" fmla="*/ 110 w 1114"/>
                    <a:gd name="T57" fmla="*/ 7 h 507"/>
                    <a:gd name="T58" fmla="*/ 21 w 1114"/>
                    <a:gd name="T59" fmla="*/ 21 h 507"/>
                    <a:gd name="T60" fmla="*/ 0 w 1114"/>
                    <a:gd name="T61" fmla="*/ 26 h 507"/>
                    <a:gd name="T62" fmla="*/ 53 w 1114"/>
                    <a:gd name="T63" fmla="*/ 26 h 507"/>
                    <a:gd name="T64" fmla="*/ 130 w 1114"/>
                    <a:gd name="T65" fmla="*/ 34 h 507"/>
                    <a:gd name="T66" fmla="*/ 175 w 1114"/>
                    <a:gd name="T67" fmla="*/ 44 h 507"/>
                    <a:gd name="T68" fmla="*/ 221 w 1114"/>
                    <a:gd name="T69" fmla="*/ 59 h 507"/>
                    <a:gd name="T70" fmla="*/ 266 w 1114"/>
                    <a:gd name="T71" fmla="*/ 78 h 507"/>
                    <a:gd name="T72" fmla="*/ 305 w 1114"/>
                    <a:gd name="T73" fmla="*/ 101 h 507"/>
                    <a:gd name="T74" fmla="*/ 360 w 1114"/>
                    <a:gd name="T75" fmla="*/ 140 h 507"/>
                    <a:gd name="T76" fmla="*/ 406 w 1114"/>
                    <a:gd name="T77" fmla="*/ 179 h 507"/>
                    <a:gd name="T78" fmla="*/ 464 w 1114"/>
                    <a:gd name="T79" fmla="*/ 224 h 507"/>
                    <a:gd name="T80" fmla="*/ 506 w 1114"/>
                    <a:gd name="T81" fmla="*/ 253 h 507"/>
                    <a:gd name="T82" fmla="*/ 641 w 1114"/>
                    <a:gd name="T83" fmla="*/ 344 h 507"/>
                    <a:gd name="T84" fmla="*/ 727 w 1114"/>
                    <a:gd name="T85" fmla="*/ 403 h 507"/>
                    <a:gd name="T86" fmla="*/ 776 w 1114"/>
                    <a:gd name="T87" fmla="*/ 437 h 507"/>
                    <a:gd name="T88" fmla="*/ 870 w 1114"/>
                    <a:gd name="T89" fmla="*/ 507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14" h="507">
                      <a:moveTo>
                        <a:pt x="1091" y="500"/>
                      </a:moveTo>
                      <a:lnTo>
                        <a:pt x="1091" y="500"/>
                      </a:lnTo>
                      <a:lnTo>
                        <a:pt x="1094" y="499"/>
                      </a:lnTo>
                      <a:lnTo>
                        <a:pt x="1102" y="494"/>
                      </a:lnTo>
                      <a:lnTo>
                        <a:pt x="1106" y="490"/>
                      </a:lnTo>
                      <a:lnTo>
                        <a:pt x="1109" y="486"/>
                      </a:lnTo>
                      <a:lnTo>
                        <a:pt x="1112" y="479"/>
                      </a:lnTo>
                      <a:lnTo>
                        <a:pt x="1114" y="474"/>
                      </a:lnTo>
                      <a:lnTo>
                        <a:pt x="1112" y="466"/>
                      </a:lnTo>
                      <a:lnTo>
                        <a:pt x="1107" y="458"/>
                      </a:lnTo>
                      <a:lnTo>
                        <a:pt x="1101" y="448"/>
                      </a:lnTo>
                      <a:lnTo>
                        <a:pt x="1089" y="438"/>
                      </a:lnTo>
                      <a:lnTo>
                        <a:pt x="1075" y="429"/>
                      </a:lnTo>
                      <a:lnTo>
                        <a:pt x="1055" y="416"/>
                      </a:lnTo>
                      <a:lnTo>
                        <a:pt x="1031" y="403"/>
                      </a:lnTo>
                      <a:lnTo>
                        <a:pt x="1000" y="390"/>
                      </a:lnTo>
                      <a:lnTo>
                        <a:pt x="1000" y="390"/>
                      </a:lnTo>
                      <a:lnTo>
                        <a:pt x="969" y="377"/>
                      </a:lnTo>
                      <a:lnTo>
                        <a:pt x="940" y="367"/>
                      </a:lnTo>
                      <a:lnTo>
                        <a:pt x="916" y="361"/>
                      </a:lnTo>
                      <a:lnTo>
                        <a:pt x="894" y="356"/>
                      </a:lnTo>
                      <a:lnTo>
                        <a:pt x="875" y="352"/>
                      </a:lnTo>
                      <a:lnTo>
                        <a:pt x="859" y="349"/>
                      </a:lnTo>
                      <a:lnTo>
                        <a:pt x="829" y="348"/>
                      </a:lnTo>
                      <a:lnTo>
                        <a:pt x="805" y="344"/>
                      </a:lnTo>
                      <a:lnTo>
                        <a:pt x="794" y="343"/>
                      </a:lnTo>
                      <a:lnTo>
                        <a:pt x="781" y="338"/>
                      </a:lnTo>
                      <a:lnTo>
                        <a:pt x="768" y="331"/>
                      </a:lnTo>
                      <a:lnTo>
                        <a:pt x="753" y="323"/>
                      </a:lnTo>
                      <a:lnTo>
                        <a:pt x="739" y="313"/>
                      </a:lnTo>
                      <a:lnTo>
                        <a:pt x="721" y="299"/>
                      </a:lnTo>
                      <a:lnTo>
                        <a:pt x="721" y="299"/>
                      </a:lnTo>
                      <a:lnTo>
                        <a:pt x="704" y="284"/>
                      </a:lnTo>
                      <a:lnTo>
                        <a:pt x="691" y="271"/>
                      </a:lnTo>
                      <a:lnTo>
                        <a:pt x="680" y="260"/>
                      </a:lnTo>
                      <a:lnTo>
                        <a:pt x="674" y="250"/>
                      </a:lnTo>
                      <a:lnTo>
                        <a:pt x="662" y="232"/>
                      </a:lnTo>
                      <a:lnTo>
                        <a:pt x="656" y="218"/>
                      </a:lnTo>
                      <a:lnTo>
                        <a:pt x="646" y="203"/>
                      </a:lnTo>
                      <a:lnTo>
                        <a:pt x="638" y="195"/>
                      </a:lnTo>
                      <a:lnTo>
                        <a:pt x="630" y="187"/>
                      </a:lnTo>
                      <a:lnTo>
                        <a:pt x="617" y="179"/>
                      </a:lnTo>
                      <a:lnTo>
                        <a:pt x="602" y="167"/>
                      </a:lnTo>
                      <a:lnTo>
                        <a:pt x="558" y="143"/>
                      </a:lnTo>
                      <a:lnTo>
                        <a:pt x="558" y="143"/>
                      </a:lnTo>
                      <a:lnTo>
                        <a:pt x="459" y="89"/>
                      </a:lnTo>
                      <a:lnTo>
                        <a:pt x="414" y="65"/>
                      </a:lnTo>
                      <a:lnTo>
                        <a:pt x="372" y="44"/>
                      </a:lnTo>
                      <a:lnTo>
                        <a:pt x="331" y="26"/>
                      </a:lnTo>
                      <a:lnTo>
                        <a:pt x="292" y="13"/>
                      </a:lnTo>
                      <a:lnTo>
                        <a:pt x="274" y="8"/>
                      </a:lnTo>
                      <a:lnTo>
                        <a:pt x="256" y="3"/>
                      </a:lnTo>
                      <a:lnTo>
                        <a:pt x="238" y="2"/>
                      </a:lnTo>
                      <a:lnTo>
                        <a:pt x="221" y="0"/>
                      </a:lnTo>
                      <a:lnTo>
                        <a:pt x="221" y="0"/>
                      </a:lnTo>
                      <a:lnTo>
                        <a:pt x="185" y="0"/>
                      </a:lnTo>
                      <a:lnTo>
                        <a:pt x="148" y="3"/>
                      </a:lnTo>
                      <a:lnTo>
                        <a:pt x="110" y="7"/>
                      </a:lnTo>
                      <a:lnTo>
                        <a:pt x="76" y="13"/>
                      </a:lnTo>
                      <a:lnTo>
                        <a:pt x="21" y="2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26" y="26"/>
                      </a:lnTo>
                      <a:lnTo>
                        <a:pt x="53" y="26"/>
                      </a:lnTo>
                      <a:lnTo>
                        <a:pt x="89" y="28"/>
                      </a:lnTo>
                      <a:lnTo>
                        <a:pt x="130" y="34"/>
                      </a:lnTo>
                      <a:lnTo>
                        <a:pt x="152" y="37"/>
                      </a:lnTo>
                      <a:lnTo>
                        <a:pt x="175" y="44"/>
                      </a:lnTo>
                      <a:lnTo>
                        <a:pt x="198" y="50"/>
                      </a:lnTo>
                      <a:lnTo>
                        <a:pt x="221" y="59"/>
                      </a:lnTo>
                      <a:lnTo>
                        <a:pt x="243" y="67"/>
                      </a:lnTo>
                      <a:lnTo>
                        <a:pt x="266" y="78"/>
                      </a:lnTo>
                      <a:lnTo>
                        <a:pt x="266" y="78"/>
                      </a:lnTo>
                      <a:lnTo>
                        <a:pt x="305" y="101"/>
                      </a:lnTo>
                      <a:lnTo>
                        <a:pt x="334" y="120"/>
                      </a:lnTo>
                      <a:lnTo>
                        <a:pt x="360" y="140"/>
                      </a:lnTo>
                      <a:lnTo>
                        <a:pt x="381" y="158"/>
                      </a:lnTo>
                      <a:lnTo>
                        <a:pt x="406" y="179"/>
                      </a:lnTo>
                      <a:lnTo>
                        <a:pt x="432" y="200"/>
                      </a:lnTo>
                      <a:lnTo>
                        <a:pt x="464" y="224"/>
                      </a:lnTo>
                      <a:lnTo>
                        <a:pt x="506" y="253"/>
                      </a:lnTo>
                      <a:lnTo>
                        <a:pt x="506" y="253"/>
                      </a:lnTo>
                      <a:lnTo>
                        <a:pt x="586" y="305"/>
                      </a:lnTo>
                      <a:lnTo>
                        <a:pt x="641" y="344"/>
                      </a:lnTo>
                      <a:lnTo>
                        <a:pt x="683" y="374"/>
                      </a:lnTo>
                      <a:lnTo>
                        <a:pt x="727" y="403"/>
                      </a:lnTo>
                      <a:lnTo>
                        <a:pt x="727" y="403"/>
                      </a:lnTo>
                      <a:lnTo>
                        <a:pt x="776" y="437"/>
                      </a:lnTo>
                      <a:lnTo>
                        <a:pt x="823" y="469"/>
                      </a:lnTo>
                      <a:lnTo>
                        <a:pt x="870" y="507"/>
                      </a:lnTo>
                      <a:lnTo>
                        <a:pt x="1091" y="5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0" name="Freeform 453">
                  <a:extLst>
                    <a:ext uri="{FF2B5EF4-FFF2-40B4-BE49-F238E27FC236}">
                      <a16:creationId xmlns:a16="http://schemas.microsoft.com/office/drawing/2014/main" id="{F079F19E-8780-4D92-9D5E-91259893B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4038" y="1206501"/>
                  <a:ext cx="639763" cy="288925"/>
                </a:xfrm>
                <a:custGeom>
                  <a:avLst/>
                  <a:gdLst>
                    <a:gd name="T0" fmla="*/ 623 w 805"/>
                    <a:gd name="T1" fmla="*/ 359 h 366"/>
                    <a:gd name="T2" fmla="*/ 610 w 805"/>
                    <a:gd name="T3" fmla="*/ 343 h 366"/>
                    <a:gd name="T4" fmla="*/ 593 w 805"/>
                    <a:gd name="T5" fmla="*/ 314 h 366"/>
                    <a:gd name="T6" fmla="*/ 584 w 805"/>
                    <a:gd name="T7" fmla="*/ 285 h 366"/>
                    <a:gd name="T8" fmla="*/ 583 w 805"/>
                    <a:gd name="T9" fmla="*/ 250 h 366"/>
                    <a:gd name="T10" fmla="*/ 589 w 805"/>
                    <a:gd name="T11" fmla="*/ 211 h 366"/>
                    <a:gd name="T12" fmla="*/ 609 w 805"/>
                    <a:gd name="T13" fmla="*/ 168 h 366"/>
                    <a:gd name="T14" fmla="*/ 623 w 805"/>
                    <a:gd name="T15" fmla="*/ 145 h 366"/>
                    <a:gd name="T16" fmla="*/ 658 w 805"/>
                    <a:gd name="T17" fmla="*/ 103 h 366"/>
                    <a:gd name="T18" fmla="*/ 692 w 805"/>
                    <a:gd name="T19" fmla="*/ 70 h 366"/>
                    <a:gd name="T20" fmla="*/ 723 w 805"/>
                    <a:gd name="T21" fmla="*/ 47 h 366"/>
                    <a:gd name="T22" fmla="*/ 748 w 805"/>
                    <a:gd name="T23" fmla="*/ 31 h 366"/>
                    <a:gd name="T24" fmla="*/ 791 w 805"/>
                    <a:gd name="T25" fmla="*/ 17 h 366"/>
                    <a:gd name="T26" fmla="*/ 805 w 805"/>
                    <a:gd name="T27" fmla="*/ 15 h 366"/>
                    <a:gd name="T28" fmla="*/ 794 w 805"/>
                    <a:gd name="T29" fmla="*/ 10 h 366"/>
                    <a:gd name="T30" fmla="*/ 761 w 805"/>
                    <a:gd name="T31" fmla="*/ 2 h 366"/>
                    <a:gd name="T32" fmla="*/ 713 w 805"/>
                    <a:gd name="T33" fmla="*/ 2 h 366"/>
                    <a:gd name="T34" fmla="*/ 684 w 805"/>
                    <a:gd name="T35" fmla="*/ 5 h 366"/>
                    <a:gd name="T36" fmla="*/ 649 w 805"/>
                    <a:gd name="T37" fmla="*/ 15 h 366"/>
                    <a:gd name="T38" fmla="*/ 633 w 805"/>
                    <a:gd name="T39" fmla="*/ 23 h 366"/>
                    <a:gd name="T40" fmla="*/ 602 w 805"/>
                    <a:gd name="T41" fmla="*/ 43 h 366"/>
                    <a:gd name="T42" fmla="*/ 578 w 805"/>
                    <a:gd name="T43" fmla="*/ 70 h 366"/>
                    <a:gd name="T44" fmla="*/ 559 w 805"/>
                    <a:gd name="T45" fmla="*/ 99 h 366"/>
                    <a:gd name="T46" fmla="*/ 536 w 805"/>
                    <a:gd name="T47" fmla="*/ 143 h 366"/>
                    <a:gd name="T48" fmla="*/ 520 w 805"/>
                    <a:gd name="T49" fmla="*/ 190 h 366"/>
                    <a:gd name="T50" fmla="*/ 516 w 805"/>
                    <a:gd name="T51" fmla="*/ 185 h 366"/>
                    <a:gd name="T52" fmla="*/ 489 w 805"/>
                    <a:gd name="T53" fmla="*/ 160 h 366"/>
                    <a:gd name="T54" fmla="*/ 446 w 805"/>
                    <a:gd name="T55" fmla="*/ 129 h 366"/>
                    <a:gd name="T56" fmla="*/ 408 w 805"/>
                    <a:gd name="T57" fmla="*/ 108 h 366"/>
                    <a:gd name="T58" fmla="*/ 357 w 805"/>
                    <a:gd name="T59" fmla="*/ 88 h 366"/>
                    <a:gd name="T60" fmla="*/ 295 w 805"/>
                    <a:gd name="T61" fmla="*/ 73 h 366"/>
                    <a:gd name="T62" fmla="*/ 260 w 805"/>
                    <a:gd name="T63" fmla="*/ 67 h 366"/>
                    <a:gd name="T64" fmla="*/ 192 w 805"/>
                    <a:gd name="T65" fmla="*/ 62 h 366"/>
                    <a:gd name="T66" fmla="*/ 136 w 805"/>
                    <a:gd name="T67" fmla="*/ 65 h 366"/>
                    <a:gd name="T68" fmla="*/ 91 w 805"/>
                    <a:gd name="T69" fmla="*/ 75 h 366"/>
                    <a:gd name="T70" fmla="*/ 57 w 805"/>
                    <a:gd name="T71" fmla="*/ 90 h 366"/>
                    <a:gd name="T72" fmla="*/ 31 w 805"/>
                    <a:gd name="T73" fmla="*/ 104 h 366"/>
                    <a:gd name="T74" fmla="*/ 3 w 805"/>
                    <a:gd name="T75" fmla="*/ 129 h 366"/>
                    <a:gd name="T76" fmla="*/ 0 w 805"/>
                    <a:gd name="T77" fmla="*/ 132 h 366"/>
                    <a:gd name="T78" fmla="*/ 50 w 805"/>
                    <a:gd name="T79" fmla="*/ 114 h 366"/>
                    <a:gd name="T80" fmla="*/ 102 w 805"/>
                    <a:gd name="T81" fmla="*/ 103 h 366"/>
                    <a:gd name="T82" fmla="*/ 143 w 805"/>
                    <a:gd name="T83" fmla="*/ 99 h 366"/>
                    <a:gd name="T84" fmla="*/ 185 w 805"/>
                    <a:gd name="T85" fmla="*/ 104 h 366"/>
                    <a:gd name="T86" fmla="*/ 227 w 805"/>
                    <a:gd name="T87" fmla="*/ 116 h 366"/>
                    <a:gd name="T88" fmla="*/ 247 w 805"/>
                    <a:gd name="T89" fmla="*/ 125 h 366"/>
                    <a:gd name="T90" fmla="*/ 328 w 805"/>
                    <a:gd name="T91" fmla="*/ 171 h 366"/>
                    <a:gd name="T92" fmla="*/ 352 w 805"/>
                    <a:gd name="T93" fmla="*/ 190 h 366"/>
                    <a:gd name="T94" fmla="*/ 369 w 805"/>
                    <a:gd name="T95" fmla="*/ 213 h 366"/>
                    <a:gd name="T96" fmla="*/ 377 w 805"/>
                    <a:gd name="T97" fmla="*/ 229 h 366"/>
                    <a:gd name="T98" fmla="*/ 404 w 805"/>
                    <a:gd name="T99" fmla="*/ 273 h 366"/>
                    <a:gd name="T100" fmla="*/ 445 w 805"/>
                    <a:gd name="T101" fmla="*/ 317 h 366"/>
                    <a:gd name="T102" fmla="*/ 494 w 805"/>
                    <a:gd name="T103" fmla="*/ 366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05" h="366">
                      <a:moveTo>
                        <a:pt x="623" y="359"/>
                      </a:moveTo>
                      <a:lnTo>
                        <a:pt x="623" y="359"/>
                      </a:lnTo>
                      <a:lnTo>
                        <a:pt x="620" y="356"/>
                      </a:lnTo>
                      <a:lnTo>
                        <a:pt x="610" y="343"/>
                      </a:lnTo>
                      <a:lnTo>
                        <a:pt x="599" y="325"/>
                      </a:lnTo>
                      <a:lnTo>
                        <a:pt x="593" y="314"/>
                      </a:lnTo>
                      <a:lnTo>
                        <a:pt x="589" y="301"/>
                      </a:lnTo>
                      <a:lnTo>
                        <a:pt x="584" y="285"/>
                      </a:lnTo>
                      <a:lnTo>
                        <a:pt x="583" y="268"/>
                      </a:lnTo>
                      <a:lnTo>
                        <a:pt x="583" y="250"/>
                      </a:lnTo>
                      <a:lnTo>
                        <a:pt x="584" y="233"/>
                      </a:lnTo>
                      <a:lnTo>
                        <a:pt x="589" y="211"/>
                      </a:lnTo>
                      <a:lnTo>
                        <a:pt x="597" y="190"/>
                      </a:lnTo>
                      <a:lnTo>
                        <a:pt x="609" y="168"/>
                      </a:lnTo>
                      <a:lnTo>
                        <a:pt x="623" y="145"/>
                      </a:lnTo>
                      <a:lnTo>
                        <a:pt x="623" y="145"/>
                      </a:lnTo>
                      <a:lnTo>
                        <a:pt x="641" y="122"/>
                      </a:lnTo>
                      <a:lnTo>
                        <a:pt x="658" y="103"/>
                      </a:lnTo>
                      <a:lnTo>
                        <a:pt x="675" y="85"/>
                      </a:lnTo>
                      <a:lnTo>
                        <a:pt x="692" y="70"/>
                      </a:lnTo>
                      <a:lnTo>
                        <a:pt x="706" y="59"/>
                      </a:lnTo>
                      <a:lnTo>
                        <a:pt x="723" y="47"/>
                      </a:lnTo>
                      <a:lnTo>
                        <a:pt x="736" y="39"/>
                      </a:lnTo>
                      <a:lnTo>
                        <a:pt x="748" y="31"/>
                      </a:lnTo>
                      <a:lnTo>
                        <a:pt x="773" y="23"/>
                      </a:lnTo>
                      <a:lnTo>
                        <a:pt x="791" y="17"/>
                      </a:lnTo>
                      <a:lnTo>
                        <a:pt x="802" y="15"/>
                      </a:lnTo>
                      <a:lnTo>
                        <a:pt x="805" y="15"/>
                      </a:lnTo>
                      <a:lnTo>
                        <a:pt x="805" y="15"/>
                      </a:lnTo>
                      <a:lnTo>
                        <a:pt x="794" y="10"/>
                      </a:lnTo>
                      <a:lnTo>
                        <a:pt x="781" y="7"/>
                      </a:lnTo>
                      <a:lnTo>
                        <a:pt x="761" y="2"/>
                      </a:lnTo>
                      <a:lnTo>
                        <a:pt x="740" y="0"/>
                      </a:lnTo>
                      <a:lnTo>
                        <a:pt x="713" y="2"/>
                      </a:lnTo>
                      <a:lnTo>
                        <a:pt x="698" y="4"/>
                      </a:lnTo>
                      <a:lnTo>
                        <a:pt x="684" y="5"/>
                      </a:lnTo>
                      <a:lnTo>
                        <a:pt x="667" y="10"/>
                      </a:lnTo>
                      <a:lnTo>
                        <a:pt x="649" y="15"/>
                      </a:lnTo>
                      <a:lnTo>
                        <a:pt x="649" y="15"/>
                      </a:lnTo>
                      <a:lnTo>
                        <a:pt x="633" y="23"/>
                      </a:lnTo>
                      <a:lnTo>
                        <a:pt x="617" y="31"/>
                      </a:lnTo>
                      <a:lnTo>
                        <a:pt x="602" y="43"/>
                      </a:lnTo>
                      <a:lnTo>
                        <a:pt x="589" y="56"/>
                      </a:lnTo>
                      <a:lnTo>
                        <a:pt x="578" y="70"/>
                      </a:lnTo>
                      <a:lnTo>
                        <a:pt x="567" y="85"/>
                      </a:lnTo>
                      <a:lnTo>
                        <a:pt x="559" y="99"/>
                      </a:lnTo>
                      <a:lnTo>
                        <a:pt x="550" y="114"/>
                      </a:lnTo>
                      <a:lnTo>
                        <a:pt x="536" y="143"/>
                      </a:lnTo>
                      <a:lnTo>
                        <a:pt x="526" y="168"/>
                      </a:lnTo>
                      <a:lnTo>
                        <a:pt x="520" y="190"/>
                      </a:lnTo>
                      <a:lnTo>
                        <a:pt x="520" y="190"/>
                      </a:lnTo>
                      <a:lnTo>
                        <a:pt x="516" y="185"/>
                      </a:lnTo>
                      <a:lnTo>
                        <a:pt x="507" y="176"/>
                      </a:lnTo>
                      <a:lnTo>
                        <a:pt x="489" y="160"/>
                      </a:lnTo>
                      <a:lnTo>
                        <a:pt x="463" y="138"/>
                      </a:lnTo>
                      <a:lnTo>
                        <a:pt x="446" y="129"/>
                      </a:lnTo>
                      <a:lnTo>
                        <a:pt x="429" y="119"/>
                      </a:lnTo>
                      <a:lnTo>
                        <a:pt x="408" y="108"/>
                      </a:lnTo>
                      <a:lnTo>
                        <a:pt x="383" y="98"/>
                      </a:lnTo>
                      <a:lnTo>
                        <a:pt x="357" y="88"/>
                      </a:lnTo>
                      <a:lnTo>
                        <a:pt x="328" y="80"/>
                      </a:lnTo>
                      <a:lnTo>
                        <a:pt x="295" y="73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24" y="64"/>
                      </a:lnTo>
                      <a:lnTo>
                        <a:pt x="192" y="62"/>
                      </a:lnTo>
                      <a:lnTo>
                        <a:pt x="162" y="62"/>
                      </a:lnTo>
                      <a:lnTo>
                        <a:pt x="136" y="65"/>
                      </a:lnTo>
                      <a:lnTo>
                        <a:pt x="112" y="70"/>
                      </a:lnTo>
                      <a:lnTo>
                        <a:pt x="91" y="75"/>
                      </a:lnTo>
                      <a:lnTo>
                        <a:pt x="73" y="82"/>
                      </a:lnTo>
                      <a:lnTo>
                        <a:pt x="57" y="90"/>
                      </a:lnTo>
                      <a:lnTo>
                        <a:pt x="42" y="96"/>
                      </a:lnTo>
                      <a:lnTo>
                        <a:pt x="31" y="104"/>
                      </a:lnTo>
                      <a:lnTo>
                        <a:pt x="13" y="117"/>
                      </a:lnTo>
                      <a:lnTo>
                        <a:pt x="3" y="129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24" y="122"/>
                      </a:lnTo>
                      <a:lnTo>
                        <a:pt x="50" y="114"/>
                      </a:lnTo>
                      <a:lnTo>
                        <a:pt x="84" y="106"/>
                      </a:lnTo>
                      <a:lnTo>
                        <a:pt x="102" y="103"/>
                      </a:lnTo>
                      <a:lnTo>
                        <a:pt x="122" y="101"/>
                      </a:lnTo>
                      <a:lnTo>
                        <a:pt x="143" y="99"/>
                      </a:lnTo>
                      <a:lnTo>
                        <a:pt x="164" y="101"/>
                      </a:lnTo>
                      <a:lnTo>
                        <a:pt x="185" y="104"/>
                      </a:lnTo>
                      <a:lnTo>
                        <a:pt x="206" y="108"/>
                      </a:lnTo>
                      <a:lnTo>
                        <a:pt x="227" y="116"/>
                      </a:lnTo>
                      <a:lnTo>
                        <a:pt x="247" y="125"/>
                      </a:lnTo>
                      <a:lnTo>
                        <a:pt x="247" y="125"/>
                      </a:lnTo>
                      <a:lnTo>
                        <a:pt x="308" y="160"/>
                      </a:lnTo>
                      <a:lnTo>
                        <a:pt x="328" y="171"/>
                      </a:lnTo>
                      <a:lnTo>
                        <a:pt x="343" y="181"/>
                      </a:lnTo>
                      <a:lnTo>
                        <a:pt x="352" y="190"/>
                      </a:lnTo>
                      <a:lnTo>
                        <a:pt x="360" y="200"/>
                      </a:lnTo>
                      <a:lnTo>
                        <a:pt x="369" y="213"/>
                      </a:lnTo>
                      <a:lnTo>
                        <a:pt x="377" y="229"/>
                      </a:lnTo>
                      <a:lnTo>
                        <a:pt x="377" y="229"/>
                      </a:lnTo>
                      <a:lnTo>
                        <a:pt x="388" y="250"/>
                      </a:lnTo>
                      <a:lnTo>
                        <a:pt x="404" y="273"/>
                      </a:lnTo>
                      <a:lnTo>
                        <a:pt x="424" y="296"/>
                      </a:lnTo>
                      <a:lnTo>
                        <a:pt x="445" y="317"/>
                      </a:lnTo>
                      <a:lnTo>
                        <a:pt x="479" y="351"/>
                      </a:lnTo>
                      <a:lnTo>
                        <a:pt x="494" y="366"/>
                      </a:lnTo>
                      <a:lnTo>
                        <a:pt x="623" y="3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1" name="Freeform 454">
                  <a:extLst>
                    <a:ext uri="{FF2B5EF4-FFF2-40B4-BE49-F238E27FC236}">
                      <a16:creationId xmlns:a16="http://schemas.microsoft.com/office/drawing/2014/main" id="{F5F234EA-6AD0-47E6-AB95-0AA528F083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4813" y="1422401"/>
                  <a:ext cx="552450" cy="187325"/>
                </a:xfrm>
                <a:custGeom>
                  <a:avLst/>
                  <a:gdLst>
                    <a:gd name="T0" fmla="*/ 695 w 695"/>
                    <a:gd name="T1" fmla="*/ 197 h 236"/>
                    <a:gd name="T2" fmla="*/ 695 w 695"/>
                    <a:gd name="T3" fmla="*/ 197 h 236"/>
                    <a:gd name="T4" fmla="*/ 690 w 695"/>
                    <a:gd name="T5" fmla="*/ 192 h 236"/>
                    <a:gd name="T6" fmla="*/ 677 w 695"/>
                    <a:gd name="T7" fmla="*/ 179 h 236"/>
                    <a:gd name="T8" fmla="*/ 654 w 695"/>
                    <a:gd name="T9" fmla="*/ 159 h 236"/>
                    <a:gd name="T10" fmla="*/ 621 w 695"/>
                    <a:gd name="T11" fmla="*/ 133 h 236"/>
                    <a:gd name="T12" fmla="*/ 600 w 695"/>
                    <a:gd name="T13" fmla="*/ 120 h 236"/>
                    <a:gd name="T14" fmla="*/ 578 w 695"/>
                    <a:gd name="T15" fmla="*/ 107 h 236"/>
                    <a:gd name="T16" fmla="*/ 552 w 695"/>
                    <a:gd name="T17" fmla="*/ 93 h 236"/>
                    <a:gd name="T18" fmla="*/ 524 w 695"/>
                    <a:gd name="T19" fmla="*/ 78 h 236"/>
                    <a:gd name="T20" fmla="*/ 493 w 695"/>
                    <a:gd name="T21" fmla="*/ 65 h 236"/>
                    <a:gd name="T22" fmla="*/ 459 w 695"/>
                    <a:gd name="T23" fmla="*/ 52 h 236"/>
                    <a:gd name="T24" fmla="*/ 422 w 695"/>
                    <a:gd name="T25" fmla="*/ 39 h 236"/>
                    <a:gd name="T26" fmla="*/ 383 w 695"/>
                    <a:gd name="T27" fmla="*/ 28 h 236"/>
                    <a:gd name="T28" fmla="*/ 383 w 695"/>
                    <a:gd name="T29" fmla="*/ 28 h 236"/>
                    <a:gd name="T30" fmla="*/ 342 w 695"/>
                    <a:gd name="T31" fmla="*/ 18 h 236"/>
                    <a:gd name="T32" fmla="*/ 303 w 695"/>
                    <a:gd name="T33" fmla="*/ 10 h 236"/>
                    <a:gd name="T34" fmla="*/ 266 w 695"/>
                    <a:gd name="T35" fmla="*/ 5 h 236"/>
                    <a:gd name="T36" fmla="*/ 230 w 695"/>
                    <a:gd name="T37" fmla="*/ 2 h 236"/>
                    <a:gd name="T38" fmla="*/ 198 w 695"/>
                    <a:gd name="T39" fmla="*/ 0 h 236"/>
                    <a:gd name="T40" fmla="*/ 165 w 695"/>
                    <a:gd name="T41" fmla="*/ 0 h 236"/>
                    <a:gd name="T42" fmla="*/ 136 w 695"/>
                    <a:gd name="T43" fmla="*/ 0 h 236"/>
                    <a:gd name="T44" fmla="*/ 108 w 695"/>
                    <a:gd name="T45" fmla="*/ 2 h 236"/>
                    <a:gd name="T46" fmla="*/ 63 w 695"/>
                    <a:gd name="T47" fmla="*/ 8 h 236"/>
                    <a:gd name="T48" fmla="*/ 29 w 695"/>
                    <a:gd name="T49" fmla="*/ 15 h 236"/>
                    <a:gd name="T50" fmla="*/ 8 w 695"/>
                    <a:gd name="T51" fmla="*/ 20 h 236"/>
                    <a:gd name="T52" fmla="*/ 0 w 695"/>
                    <a:gd name="T53" fmla="*/ 21 h 236"/>
                    <a:gd name="T54" fmla="*/ 0 w 695"/>
                    <a:gd name="T55" fmla="*/ 21 h 236"/>
                    <a:gd name="T56" fmla="*/ 40 w 695"/>
                    <a:gd name="T57" fmla="*/ 21 h 236"/>
                    <a:gd name="T58" fmla="*/ 82 w 695"/>
                    <a:gd name="T59" fmla="*/ 23 h 236"/>
                    <a:gd name="T60" fmla="*/ 136 w 695"/>
                    <a:gd name="T61" fmla="*/ 28 h 236"/>
                    <a:gd name="T62" fmla="*/ 196 w 695"/>
                    <a:gd name="T63" fmla="*/ 36 h 236"/>
                    <a:gd name="T64" fmla="*/ 227 w 695"/>
                    <a:gd name="T65" fmla="*/ 41 h 236"/>
                    <a:gd name="T66" fmla="*/ 258 w 695"/>
                    <a:gd name="T67" fmla="*/ 47 h 236"/>
                    <a:gd name="T68" fmla="*/ 289 w 695"/>
                    <a:gd name="T69" fmla="*/ 54 h 236"/>
                    <a:gd name="T70" fmla="*/ 318 w 695"/>
                    <a:gd name="T71" fmla="*/ 63 h 236"/>
                    <a:gd name="T72" fmla="*/ 344 w 695"/>
                    <a:gd name="T73" fmla="*/ 75 h 236"/>
                    <a:gd name="T74" fmla="*/ 370 w 695"/>
                    <a:gd name="T75" fmla="*/ 86 h 236"/>
                    <a:gd name="T76" fmla="*/ 370 w 695"/>
                    <a:gd name="T77" fmla="*/ 86 h 236"/>
                    <a:gd name="T78" fmla="*/ 415 w 695"/>
                    <a:gd name="T79" fmla="*/ 112 h 236"/>
                    <a:gd name="T80" fmla="*/ 456 w 695"/>
                    <a:gd name="T81" fmla="*/ 138 h 236"/>
                    <a:gd name="T82" fmla="*/ 490 w 695"/>
                    <a:gd name="T83" fmla="*/ 164 h 236"/>
                    <a:gd name="T84" fmla="*/ 519 w 695"/>
                    <a:gd name="T85" fmla="*/ 187 h 236"/>
                    <a:gd name="T86" fmla="*/ 542 w 695"/>
                    <a:gd name="T87" fmla="*/ 206 h 236"/>
                    <a:gd name="T88" fmla="*/ 558 w 695"/>
                    <a:gd name="T89" fmla="*/ 223 h 236"/>
                    <a:gd name="T90" fmla="*/ 571 w 695"/>
                    <a:gd name="T91" fmla="*/ 236 h 236"/>
                    <a:gd name="T92" fmla="*/ 695 w 695"/>
                    <a:gd name="T93" fmla="*/ 197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95" h="236">
                      <a:moveTo>
                        <a:pt x="695" y="197"/>
                      </a:moveTo>
                      <a:lnTo>
                        <a:pt x="695" y="197"/>
                      </a:lnTo>
                      <a:lnTo>
                        <a:pt x="690" y="192"/>
                      </a:lnTo>
                      <a:lnTo>
                        <a:pt x="677" y="179"/>
                      </a:lnTo>
                      <a:lnTo>
                        <a:pt x="654" y="159"/>
                      </a:lnTo>
                      <a:lnTo>
                        <a:pt x="621" y="133"/>
                      </a:lnTo>
                      <a:lnTo>
                        <a:pt x="600" y="120"/>
                      </a:lnTo>
                      <a:lnTo>
                        <a:pt x="578" y="107"/>
                      </a:lnTo>
                      <a:lnTo>
                        <a:pt x="552" y="93"/>
                      </a:lnTo>
                      <a:lnTo>
                        <a:pt x="524" y="78"/>
                      </a:lnTo>
                      <a:lnTo>
                        <a:pt x="493" y="65"/>
                      </a:lnTo>
                      <a:lnTo>
                        <a:pt x="459" y="52"/>
                      </a:lnTo>
                      <a:lnTo>
                        <a:pt x="422" y="39"/>
                      </a:lnTo>
                      <a:lnTo>
                        <a:pt x="383" y="28"/>
                      </a:lnTo>
                      <a:lnTo>
                        <a:pt x="383" y="28"/>
                      </a:lnTo>
                      <a:lnTo>
                        <a:pt x="342" y="18"/>
                      </a:lnTo>
                      <a:lnTo>
                        <a:pt x="303" y="10"/>
                      </a:lnTo>
                      <a:lnTo>
                        <a:pt x="266" y="5"/>
                      </a:lnTo>
                      <a:lnTo>
                        <a:pt x="230" y="2"/>
                      </a:lnTo>
                      <a:lnTo>
                        <a:pt x="198" y="0"/>
                      </a:lnTo>
                      <a:lnTo>
                        <a:pt x="165" y="0"/>
                      </a:lnTo>
                      <a:lnTo>
                        <a:pt x="136" y="0"/>
                      </a:lnTo>
                      <a:lnTo>
                        <a:pt x="108" y="2"/>
                      </a:lnTo>
                      <a:lnTo>
                        <a:pt x="63" y="8"/>
                      </a:lnTo>
                      <a:lnTo>
                        <a:pt x="29" y="15"/>
                      </a:lnTo>
                      <a:lnTo>
                        <a:pt x="8" y="20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40" y="21"/>
                      </a:lnTo>
                      <a:lnTo>
                        <a:pt x="82" y="23"/>
                      </a:lnTo>
                      <a:lnTo>
                        <a:pt x="136" y="28"/>
                      </a:lnTo>
                      <a:lnTo>
                        <a:pt x="196" y="36"/>
                      </a:lnTo>
                      <a:lnTo>
                        <a:pt x="227" y="41"/>
                      </a:lnTo>
                      <a:lnTo>
                        <a:pt x="258" y="47"/>
                      </a:lnTo>
                      <a:lnTo>
                        <a:pt x="289" y="54"/>
                      </a:lnTo>
                      <a:lnTo>
                        <a:pt x="318" y="63"/>
                      </a:lnTo>
                      <a:lnTo>
                        <a:pt x="344" y="75"/>
                      </a:lnTo>
                      <a:lnTo>
                        <a:pt x="370" y="86"/>
                      </a:lnTo>
                      <a:lnTo>
                        <a:pt x="370" y="86"/>
                      </a:lnTo>
                      <a:lnTo>
                        <a:pt x="415" y="112"/>
                      </a:lnTo>
                      <a:lnTo>
                        <a:pt x="456" y="138"/>
                      </a:lnTo>
                      <a:lnTo>
                        <a:pt x="490" y="164"/>
                      </a:lnTo>
                      <a:lnTo>
                        <a:pt x="519" y="187"/>
                      </a:lnTo>
                      <a:lnTo>
                        <a:pt x="542" y="206"/>
                      </a:lnTo>
                      <a:lnTo>
                        <a:pt x="558" y="223"/>
                      </a:lnTo>
                      <a:lnTo>
                        <a:pt x="571" y="236"/>
                      </a:lnTo>
                      <a:lnTo>
                        <a:pt x="695" y="19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2" name="Freeform 455">
                  <a:extLst>
                    <a:ext uri="{FF2B5EF4-FFF2-40B4-BE49-F238E27FC236}">
                      <a16:creationId xmlns:a16="http://schemas.microsoft.com/office/drawing/2014/main" id="{D6FC90C9-A93B-406D-A76C-4F4503674F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7975" y="1276351"/>
                  <a:ext cx="700088" cy="260350"/>
                </a:xfrm>
                <a:custGeom>
                  <a:avLst/>
                  <a:gdLst>
                    <a:gd name="T0" fmla="*/ 884 w 884"/>
                    <a:gd name="T1" fmla="*/ 315 h 328"/>
                    <a:gd name="T2" fmla="*/ 846 w 884"/>
                    <a:gd name="T3" fmla="*/ 271 h 328"/>
                    <a:gd name="T4" fmla="*/ 786 w 884"/>
                    <a:gd name="T5" fmla="*/ 212 h 328"/>
                    <a:gd name="T6" fmla="*/ 745 w 884"/>
                    <a:gd name="T7" fmla="*/ 182 h 328"/>
                    <a:gd name="T8" fmla="*/ 700 w 884"/>
                    <a:gd name="T9" fmla="*/ 156 h 328"/>
                    <a:gd name="T10" fmla="*/ 650 w 884"/>
                    <a:gd name="T11" fmla="*/ 133 h 328"/>
                    <a:gd name="T12" fmla="*/ 606 w 884"/>
                    <a:gd name="T13" fmla="*/ 118 h 328"/>
                    <a:gd name="T14" fmla="*/ 560 w 884"/>
                    <a:gd name="T15" fmla="*/ 110 h 328"/>
                    <a:gd name="T16" fmla="*/ 536 w 884"/>
                    <a:gd name="T17" fmla="*/ 110 h 328"/>
                    <a:gd name="T18" fmla="*/ 494 w 884"/>
                    <a:gd name="T19" fmla="*/ 95 h 328"/>
                    <a:gd name="T20" fmla="*/ 455 w 884"/>
                    <a:gd name="T21" fmla="*/ 74 h 328"/>
                    <a:gd name="T22" fmla="*/ 351 w 884"/>
                    <a:gd name="T23" fmla="*/ 19 h 328"/>
                    <a:gd name="T24" fmla="*/ 312 w 884"/>
                    <a:gd name="T25" fmla="*/ 5 h 328"/>
                    <a:gd name="T26" fmla="*/ 268 w 884"/>
                    <a:gd name="T27" fmla="*/ 0 h 328"/>
                    <a:gd name="T28" fmla="*/ 182 w 884"/>
                    <a:gd name="T29" fmla="*/ 3 h 328"/>
                    <a:gd name="T30" fmla="*/ 156 w 884"/>
                    <a:gd name="T31" fmla="*/ 6 h 328"/>
                    <a:gd name="T32" fmla="*/ 111 w 884"/>
                    <a:gd name="T33" fmla="*/ 16 h 328"/>
                    <a:gd name="T34" fmla="*/ 75 w 884"/>
                    <a:gd name="T35" fmla="*/ 29 h 328"/>
                    <a:gd name="T36" fmla="*/ 47 w 884"/>
                    <a:gd name="T37" fmla="*/ 45 h 328"/>
                    <a:gd name="T38" fmla="*/ 20 w 884"/>
                    <a:gd name="T39" fmla="*/ 68 h 328"/>
                    <a:gd name="T40" fmla="*/ 2 w 884"/>
                    <a:gd name="T41" fmla="*/ 91 h 328"/>
                    <a:gd name="T42" fmla="*/ 0 w 884"/>
                    <a:gd name="T43" fmla="*/ 94 h 328"/>
                    <a:gd name="T44" fmla="*/ 62 w 884"/>
                    <a:gd name="T45" fmla="*/ 79 h 328"/>
                    <a:gd name="T46" fmla="*/ 124 w 884"/>
                    <a:gd name="T47" fmla="*/ 73 h 328"/>
                    <a:gd name="T48" fmla="*/ 171 w 884"/>
                    <a:gd name="T49" fmla="*/ 73 h 328"/>
                    <a:gd name="T50" fmla="*/ 219 w 884"/>
                    <a:gd name="T51" fmla="*/ 78 h 328"/>
                    <a:gd name="T52" fmla="*/ 265 w 884"/>
                    <a:gd name="T53" fmla="*/ 91 h 328"/>
                    <a:gd name="T54" fmla="*/ 286 w 884"/>
                    <a:gd name="T55" fmla="*/ 100 h 328"/>
                    <a:gd name="T56" fmla="*/ 325 w 884"/>
                    <a:gd name="T57" fmla="*/ 118 h 328"/>
                    <a:gd name="T58" fmla="*/ 359 w 884"/>
                    <a:gd name="T59" fmla="*/ 130 h 328"/>
                    <a:gd name="T60" fmla="*/ 422 w 884"/>
                    <a:gd name="T61" fmla="*/ 138 h 328"/>
                    <a:gd name="T62" fmla="*/ 469 w 884"/>
                    <a:gd name="T63" fmla="*/ 144 h 328"/>
                    <a:gd name="T64" fmla="*/ 502 w 884"/>
                    <a:gd name="T65" fmla="*/ 152 h 328"/>
                    <a:gd name="T66" fmla="*/ 539 w 884"/>
                    <a:gd name="T67" fmla="*/ 167 h 328"/>
                    <a:gd name="T68" fmla="*/ 559 w 884"/>
                    <a:gd name="T69" fmla="*/ 178 h 328"/>
                    <a:gd name="T70" fmla="*/ 640 w 884"/>
                    <a:gd name="T71" fmla="*/ 229 h 328"/>
                    <a:gd name="T72" fmla="*/ 760 w 884"/>
                    <a:gd name="T73" fmla="*/ 313 h 328"/>
                    <a:gd name="T74" fmla="*/ 884 w 884"/>
                    <a:gd name="T75" fmla="*/ 31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4" h="328">
                      <a:moveTo>
                        <a:pt x="884" y="315"/>
                      </a:moveTo>
                      <a:lnTo>
                        <a:pt x="884" y="315"/>
                      </a:lnTo>
                      <a:lnTo>
                        <a:pt x="867" y="294"/>
                      </a:lnTo>
                      <a:lnTo>
                        <a:pt x="846" y="271"/>
                      </a:lnTo>
                      <a:lnTo>
                        <a:pt x="820" y="243"/>
                      </a:lnTo>
                      <a:lnTo>
                        <a:pt x="786" y="212"/>
                      </a:lnTo>
                      <a:lnTo>
                        <a:pt x="767" y="198"/>
                      </a:lnTo>
                      <a:lnTo>
                        <a:pt x="745" y="182"/>
                      </a:lnTo>
                      <a:lnTo>
                        <a:pt x="723" y="169"/>
                      </a:lnTo>
                      <a:lnTo>
                        <a:pt x="700" y="156"/>
                      </a:lnTo>
                      <a:lnTo>
                        <a:pt x="676" y="143"/>
                      </a:lnTo>
                      <a:lnTo>
                        <a:pt x="650" y="133"/>
                      </a:lnTo>
                      <a:lnTo>
                        <a:pt x="650" y="133"/>
                      </a:lnTo>
                      <a:lnTo>
                        <a:pt x="606" y="118"/>
                      </a:lnTo>
                      <a:lnTo>
                        <a:pt x="578" y="112"/>
                      </a:lnTo>
                      <a:lnTo>
                        <a:pt x="560" y="110"/>
                      </a:lnTo>
                      <a:lnTo>
                        <a:pt x="547" y="110"/>
                      </a:lnTo>
                      <a:lnTo>
                        <a:pt x="536" y="110"/>
                      </a:lnTo>
                      <a:lnTo>
                        <a:pt x="520" y="105"/>
                      </a:lnTo>
                      <a:lnTo>
                        <a:pt x="494" y="95"/>
                      </a:lnTo>
                      <a:lnTo>
                        <a:pt x="455" y="74"/>
                      </a:lnTo>
                      <a:lnTo>
                        <a:pt x="455" y="74"/>
                      </a:lnTo>
                      <a:lnTo>
                        <a:pt x="379" y="32"/>
                      </a:lnTo>
                      <a:lnTo>
                        <a:pt x="351" y="19"/>
                      </a:lnTo>
                      <a:lnTo>
                        <a:pt x="325" y="8"/>
                      </a:lnTo>
                      <a:lnTo>
                        <a:pt x="312" y="5"/>
                      </a:lnTo>
                      <a:lnTo>
                        <a:pt x="299" y="3"/>
                      </a:lnTo>
                      <a:lnTo>
                        <a:pt x="268" y="0"/>
                      </a:lnTo>
                      <a:lnTo>
                        <a:pt x="231" y="0"/>
                      </a:lnTo>
                      <a:lnTo>
                        <a:pt x="182" y="3"/>
                      </a:lnTo>
                      <a:lnTo>
                        <a:pt x="182" y="3"/>
                      </a:lnTo>
                      <a:lnTo>
                        <a:pt x="156" y="6"/>
                      </a:lnTo>
                      <a:lnTo>
                        <a:pt x="133" y="9"/>
                      </a:lnTo>
                      <a:lnTo>
                        <a:pt x="111" y="16"/>
                      </a:lnTo>
                      <a:lnTo>
                        <a:pt x="93" y="22"/>
                      </a:lnTo>
                      <a:lnTo>
                        <a:pt x="75" y="29"/>
                      </a:lnTo>
                      <a:lnTo>
                        <a:pt x="60" y="37"/>
                      </a:lnTo>
                      <a:lnTo>
                        <a:pt x="47" y="45"/>
                      </a:lnTo>
                      <a:lnTo>
                        <a:pt x="38" y="53"/>
                      </a:lnTo>
                      <a:lnTo>
                        <a:pt x="20" y="68"/>
                      </a:lnTo>
                      <a:lnTo>
                        <a:pt x="8" y="81"/>
                      </a:lnTo>
                      <a:lnTo>
                        <a:pt x="2" y="91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29" y="86"/>
                      </a:lnTo>
                      <a:lnTo>
                        <a:pt x="62" y="79"/>
                      </a:lnTo>
                      <a:lnTo>
                        <a:pt x="102" y="74"/>
                      </a:lnTo>
                      <a:lnTo>
                        <a:pt x="124" y="73"/>
                      </a:lnTo>
                      <a:lnTo>
                        <a:pt x="146" y="71"/>
                      </a:lnTo>
                      <a:lnTo>
                        <a:pt x="171" y="73"/>
                      </a:lnTo>
                      <a:lnTo>
                        <a:pt x="195" y="74"/>
                      </a:lnTo>
                      <a:lnTo>
                        <a:pt x="219" y="78"/>
                      </a:lnTo>
                      <a:lnTo>
                        <a:pt x="242" y="82"/>
                      </a:lnTo>
                      <a:lnTo>
                        <a:pt x="265" y="91"/>
                      </a:lnTo>
                      <a:lnTo>
                        <a:pt x="286" y="100"/>
                      </a:lnTo>
                      <a:lnTo>
                        <a:pt x="286" y="100"/>
                      </a:lnTo>
                      <a:lnTo>
                        <a:pt x="305" y="110"/>
                      </a:lnTo>
                      <a:lnTo>
                        <a:pt x="325" y="118"/>
                      </a:lnTo>
                      <a:lnTo>
                        <a:pt x="343" y="125"/>
                      </a:lnTo>
                      <a:lnTo>
                        <a:pt x="359" y="130"/>
                      </a:lnTo>
                      <a:lnTo>
                        <a:pt x="392" y="134"/>
                      </a:lnTo>
                      <a:lnTo>
                        <a:pt x="422" y="138"/>
                      </a:lnTo>
                      <a:lnTo>
                        <a:pt x="453" y="141"/>
                      </a:lnTo>
                      <a:lnTo>
                        <a:pt x="469" y="144"/>
                      </a:lnTo>
                      <a:lnTo>
                        <a:pt x="486" y="147"/>
                      </a:lnTo>
                      <a:lnTo>
                        <a:pt x="502" y="152"/>
                      </a:lnTo>
                      <a:lnTo>
                        <a:pt x="520" y="159"/>
                      </a:lnTo>
                      <a:lnTo>
                        <a:pt x="539" y="167"/>
                      </a:lnTo>
                      <a:lnTo>
                        <a:pt x="559" y="178"/>
                      </a:lnTo>
                      <a:lnTo>
                        <a:pt x="559" y="178"/>
                      </a:lnTo>
                      <a:lnTo>
                        <a:pt x="599" y="203"/>
                      </a:lnTo>
                      <a:lnTo>
                        <a:pt x="640" y="229"/>
                      </a:lnTo>
                      <a:lnTo>
                        <a:pt x="711" y="277"/>
                      </a:lnTo>
                      <a:lnTo>
                        <a:pt x="760" y="313"/>
                      </a:lnTo>
                      <a:lnTo>
                        <a:pt x="780" y="328"/>
                      </a:lnTo>
                      <a:lnTo>
                        <a:pt x="884" y="3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3" name="Freeform 456">
                  <a:extLst>
                    <a:ext uri="{FF2B5EF4-FFF2-40B4-BE49-F238E27FC236}">
                      <a16:creationId xmlns:a16="http://schemas.microsoft.com/office/drawing/2014/main" id="{E4EC47AD-7DA6-4C21-B5F9-53322115F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8250" y="1392238"/>
                  <a:ext cx="931863" cy="388938"/>
                </a:xfrm>
                <a:custGeom>
                  <a:avLst/>
                  <a:gdLst>
                    <a:gd name="T0" fmla="*/ 927 w 1174"/>
                    <a:gd name="T1" fmla="*/ 456 h 490"/>
                    <a:gd name="T2" fmla="*/ 810 w 1174"/>
                    <a:gd name="T3" fmla="*/ 387 h 490"/>
                    <a:gd name="T4" fmla="*/ 703 w 1174"/>
                    <a:gd name="T5" fmla="*/ 338 h 490"/>
                    <a:gd name="T6" fmla="*/ 648 w 1174"/>
                    <a:gd name="T7" fmla="*/ 320 h 490"/>
                    <a:gd name="T8" fmla="*/ 437 w 1174"/>
                    <a:gd name="T9" fmla="*/ 281 h 490"/>
                    <a:gd name="T10" fmla="*/ 286 w 1174"/>
                    <a:gd name="T11" fmla="*/ 268 h 490"/>
                    <a:gd name="T12" fmla="*/ 195 w 1174"/>
                    <a:gd name="T13" fmla="*/ 270 h 490"/>
                    <a:gd name="T14" fmla="*/ 148 w 1174"/>
                    <a:gd name="T15" fmla="*/ 284 h 490"/>
                    <a:gd name="T16" fmla="*/ 124 w 1174"/>
                    <a:gd name="T17" fmla="*/ 305 h 490"/>
                    <a:gd name="T18" fmla="*/ 107 w 1174"/>
                    <a:gd name="T19" fmla="*/ 330 h 490"/>
                    <a:gd name="T20" fmla="*/ 104 w 1174"/>
                    <a:gd name="T21" fmla="*/ 354 h 490"/>
                    <a:gd name="T22" fmla="*/ 111 w 1174"/>
                    <a:gd name="T23" fmla="*/ 375 h 490"/>
                    <a:gd name="T24" fmla="*/ 130 w 1174"/>
                    <a:gd name="T25" fmla="*/ 395 h 490"/>
                    <a:gd name="T26" fmla="*/ 148 w 1174"/>
                    <a:gd name="T27" fmla="*/ 404 h 490"/>
                    <a:gd name="T28" fmla="*/ 250 w 1174"/>
                    <a:gd name="T29" fmla="*/ 458 h 490"/>
                    <a:gd name="T30" fmla="*/ 206 w 1174"/>
                    <a:gd name="T31" fmla="*/ 482 h 490"/>
                    <a:gd name="T32" fmla="*/ 171 w 1174"/>
                    <a:gd name="T33" fmla="*/ 490 h 490"/>
                    <a:gd name="T34" fmla="*/ 122 w 1174"/>
                    <a:gd name="T35" fmla="*/ 489 h 490"/>
                    <a:gd name="T36" fmla="*/ 88 w 1174"/>
                    <a:gd name="T37" fmla="*/ 478 h 490"/>
                    <a:gd name="T38" fmla="*/ 44 w 1174"/>
                    <a:gd name="T39" fmla="*/ 440 h 490"/>
                    <a:gd name="T40" fmla="*/ 13 w 1174"/>
                    <a:gd name="T41" fmla="*/ 387 h 490"/>
                    <a:gd name="T42" fmla="*/ 0 w 1174"/>
                    <a:gd name="T43" fmla="*/ 325 h 490"/>
                    <a:gd name="T44" fmla="*/ 10 w 1174"/>
                    <a:gd name="T45" fmla="*/ 268 h 490"/>
                    <a:gd name="T46" fmla="*/ 31 w 1174"/>
                    <a:gd name="T47" fmla="*/ 236 h 490"/>
                    <a:gd name="T48" fmla="*/ 73 w 1174"/>
                    <a:gd name="T49" fmla="*/ 198 h 490"/>
                    <a:gd name="T50" fmla="*/ 120 w 1174"/>
                    <a:gd name="T51" fmla="*/ 172 h 490"/>
                    <a:gd name="T52" fmla="*/ 169 w 1174"/>
                    <a:gd name="T53" fmla="*/ 154 h 490"/>
                    <a:gd name="T54" fmla="*/ 258 w 1174"/>
                    <a:gd name="T55" fmla="*/ 143 h 490"/>
                    <a:gd name="T56" fmla="*/ 346 w 1174"/>
                    <a:gd name="T57" fmla="*/ 150 h 490"/>
                    <a:gd name="T58" fmla="*/ 547 w 1174"/>
                    <a:gd name="T59" fmla="*/ 185 h 490"/>
                    <a:gd name="T60" fmla="*/ 719 w 1174"/>
                    <a:gd name="T61" fmla="*/ 223 h 490"/>
                    <a:gd name="T62" fmla="*/ 724 w 1174"/>
                    <a:gd name="T63" fmla="*/ 145 h 490"/>
                    <a:gd name="T64" fmla="*/ 741 w 1174"/>
                    <a:gd name="T65" fmla="*/ 81 h 490"/>
                    <a:gd name="T66" fmla="*/ 767 w 1174"/>
                    <a:gd name="T67" fmla="*/ 44 h 490"/>
                    <a:gd name="T68" fmla="*/ 793 w 1174"/>
                    <a:gd name="T69" fmla="*/ 26 h 490"/>
                    <a:gd name="T70" fmla="*/ 846 w 1174"/>
                    <a:gd name="T71" fmla="*/ 12 h 490"/>
                    <a:gd name="T72" fmla="*/ 973 w 1174"/>
                    <a:gd name="T73" fmla="*/ 0 h 490"/>
                    <a:gd name="T74" fmla="*/ 1038 w 1174"/>
                    <a:gd name="T75" fmla="*/ 2 h 490"/>
                    <a:gd name="T76" fmla="*/ 952 w 1174"/>
                    <a:gd name="T77" fmla="*/ 41 h 490"/>
                    <a:gd name="T78" fmla="*/ 895 w 1174"/>
                    <a:gd name="T79" fmla="*/ 78 h 490"/>
                    <a:gd name="T80" fmla="*/ 875 w 1174"/>
                    <a:gd name="T81" fmla="*/ 109 h 490"/>
                    <a:gd name="T82" fmla="*/ 875 w 1174"/>
                    <a:gd name="T83" fmla="*/ 119 h 490"/>
                    <a:gd name="T84" fmla="*/ 896 w 1174"/>
                    <a:gd name="T85" fmla="*/ 156 h 490"/>
                    <a:gd name="T86" fmla="*/ 971 w 1174"/>
                    <a:gd name="T87" fmla="*/ 232 h 490"/>
                    <a:gd name="T88" fmla="*/ 1065 w 1174"/>
                    <a:gd name="T89" fmla="*/ 320 h 490"/>
                    <a:gd name="T90" fmla="*/ 1080 w 1174"/>
                    <a:gd name="T91" fmla="*/ 338 h 490"/>
                    <a:gd name="T92" fmla="*/ 1143 w 1174"/>
                    <a:gd name="T93" fmla="*/ 398 h 490"/>
                    <a:gd name="T94" fmla="*/ 1172 w 1174"/>
                    <a:gd name="T95" fmla="*/ 437 h 490"/>
                    <a:gd name="T96" fmla="*/ 1174 w 1174"/>
                    <a:gd name="T97" fmla="*/ 447 h 490"/>
                    <a:gd name="T98" fmla="*/ 1155 w 1174"/>
                    <a:gd name="T99" fmla="*/ 460 h 490"/>
                    <a:gd name="T100" fmla="*/ 1106 w 1174"/>
                    <a:gd name="T101" fmla="*/ 469 h 490"/>
                    <a:gd name="T102" fmla="*/ 989 w 1174"/>
                    <a:gd name="T103" fmla="*/ 476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74" h="490">
                      <a:moveTo>
                        <a:pt x="953" y="476"/>
                      </a:moveTo>
                      <a:lnTo>
                        <a:pt x="953" y="476"/>
                      </a:lnTo>
                      <a:lnTo>
                        <a:pt x="927" y="456"/>
                      </a:lnTo>
                      <a:lnTo>
                        <a:pt x="896" y="437"/>
                      </a:lnTo>
                      <a:lnTo>
                        <a:pt x="857" y="413"/>
                      </a:lnTo>
                      <a:lnTo>
                        <a:pt x="810" y="387"/>
                      </a:lnTo>
                      <a:lnTo>
                        <a:pt x="758" y="361"/>
                      </a:lnTo>
                      <a:lnTo>
                        <a:pt x="732" y="349"/>
                      </a:lnTo>
                      <a:lnTo>
                        <a:pt x="703" y="338"/>
                      </a:lnTo>
                      <a:lnTo>
                        <a:pt x="676" y="328"/>
                      </a:lnTo>
                      <a:lnTo>
                        <a:pt x="648" y="320"/>
                      </a:lnTo>
                      <a:lnTo>
                        <a:pt x="648" y="320"/>
                      </a:lnTo>
                      <a:lnTo>
                        <a:pt x="586" y="305"/>
                      </a:lnTo>
                      <a:lnTo>
                        <a:pt x="513" y="292"/>
                      </a:lnTo>
                      <a:lnTo>
                        <a:pt x="437" y="281"/>
                      </a:lnTo>
                      <a:lnTo>
                        <a:pt x="359" y="271"/>
                      </a:lnTo>
                      <a:lnTo>
                        <a:pt x="322" y="270"/>
                      </a:lnTo>
                      <a:lnTo>
                        <a:pt x="286" y="268"/>
                      </a:lnTo>
                      <a:lnTo>
                        <a:pt x="253" y="266"/>
                      </a:lnTo>
                      <a:lnTo>
                        <a:pt x="223" y="268"/>
                      </a:lnTo>
                      <a:lnTo>
                        <a:pt x="195" y="270"/>
                      </a:lnTo>
                      <a:lnTo>
                        <a:pt x="172" y="275"/>
                      </a:lnTo>
                      <a:lnTo>
                        <a:pt x="154" y="279"/>
                      </a:lnTo>
                      <a:lnTo>
                        <a:pt x="148" y="284"/>
                      </a:lnTo>
                      <a:lnTo>
                        <a:pt x="141" y="288"/>
                      </a:lnTo>
                      <a:lnTo>
                        <a:pt x="141" y="288"/>
                      </a:lnTo>
                      <a:lnTo>
                        <a:pt x="124" y="305"/>
                      </a:lnTo>
                      <a:lnTo>
                        <a:pt x="117" y="314"/>
                      </a:lnTo>
                      <a:lnTo>
                        <a:pt x="112" y="322"/>
                      </a:lnTo>
                      <a:lnTo>
                        <a:pt x="107" y="330"/>
                      </a:lnTo>
                      <a:lnTo>
                        <a:pt x="104" y="338"/>
                      </a:lnTo>
                      <a:lnTo>
                        <a:pt x="104" y="346"/>
                      </a:lnTo>
                      <a:lnTo>
                        <a:pt x="104" y="354"/>
                      </a:lnTo>
                      <a:lnTo>
                        <a:pt x="104" y="362"/>
                      </a:lnTo>
                      <a:lnTo>
                        <a:pt x="107" y="369"/>
                      </a:lnTo>
                      <a:lnTo>
                        <a:pt x="111" y="375"/>
                      </a:lnTo>
                      <a:lnTo>
                        <a:pt x="115" y="382"/>
                      </a:lnTo>
                      <a:lnTo>
                        <a:pt x="122" y="388"/>
                      </a:lnTo>
                      <a:lnTo>
                        <a:pt x="130" y="395"/>
                      </a:lnTo>
                      <a:lnTo>
                        <a:pt x="138" y="400"/>
                      </a:lnTo>
                      <a:lnTo>
                        <a:pt x="148" y="404"/>
                      </a:lnTo>
                      <a:lnTo>
                        <a:pt x="148" y="404"/>
                      </a:lnTo>
                      <a:lnTo>
                        <a:pt x="258" y="450"/>
                      </a:lnTo>
                      <a:lnTo>
                        <a:pt x="258" y="450"/>
                      </a:lnTo>
                      <a:lnTo>
                        <a:pt x="250" y="458"/>
                      </a:lnTo>
                      <a:lnTo>
                        <a:pt x="240" y="466"/>
                      </a:lnTo>
                      <a:lnTo>
                        <a:pt x="226" y="474"/>
                      </a:lnTo>
                      <a:lnTo>
                        <a:pt x="206" y="482"/>
                      </a:lnTo>
                      <a:lnTo>
                        <a:pt x="195" y="486"/>
                      </a:lnTo>
                      <a:lnTo>
                        <a:pt x="184" y="489"/>
                      </a:lnTo>
                      <a:lnTo>
                        <a:pt x="171" y="490"/>
                      </a:lnTo>
                      <a:lnTo>
                        <a:pt x="154" y="490"/>
                      </a:lnTo>
                      <a:lnTo>
                        <a:pt x="140" y="490"/>
                      </a:lnTo>
                      <a:lnTo>
                        <a:pt x="122" y="489"/>
                      </a:lnTo>
                      <a:lnTo>
                        <a:pt x="122" y="489"/>
                      </a:lnTo>
                      <a:lnTo>
                        <a:pt x="104" y="484"/>
                      </a:lnTo>
                      <a:lnTo>
                        <a:pt x="88" y="478"/>
                      </a:lnTo>
                      <a:lnTo>
                        <a:pt x="72" y="468"/>
                      </a:lnTo>
                      <a:lnTo>
                        <a:pt x="57" y="455"/>
                      </a:lnTo>
                      <a:lnTo>
                        <a:pt x="44" y="440"/>
                      </a:lnTo>
                      <a:lnTo>
                        <a:pt x="33" y="422"/>
                      </a:lnTo>
                      <a:lnTo>
                        <a:pt x="21" y="404"/>
                      </a:lnTo>
                      <a:lnTo>
                        <a:pt x="13" y="387"/>
                      </a:lnTo>
                      <a:lnTo>
                        <a:pt x="7" y="365"/>
                      </a:lnTo>
                      <a:lnTo>
                        <a:pt x="2" y="346"/>
                      </a:lnTo>
                      <a:lnTo>
                        <a:pt x="0" y="325"/>
                      </a:lnTo>
                      <a:lnTo>
                        <a:pt x="0" y="305"/>
                      </a:lnTo>
                      <a:lnTo>
                        <a:pt x="3" y="286"/>
                      </a:lnTo>
                      <a:lnTo>
                        <a:pt x="10" y="268"/>
                      </a:lnTo>
                      <a:lnTo>
                        <a:pt x="20" y="250"/>
                      </a:lnTo>
                      <a:lnTo>
                        <a:pt x="31" y="236"/>
                      </a:lnTo>
                      <a:lnTo>
                        <a:pt x="31" y="236"/>
                      </a:lnTo>
                      <a:lnTo>
                        <a:pt x="46" y="223"/>
                      </a:lnTo>
                      <a:lnTo>
                        <a:pt x="59" y="210"/>
                      </a:lnTo>
                      <a:lnTo>
                        <a:pt x="73" y="198"/>
                      </a:lnTo>
                      <a:lnTo>
                        <a:pt x="89" y="189"/>
                      </a:lnTo>
                      <a:lnTo>
                        <a:pt x="104" y="180"/>
                      </a:lnTo>
                      <a:lnTo>
                        <a:pt x="120" y="172"/>
                      </a:lnTo>
                      <a:lnTo>
                        <a:pt x="135" y="166"/>
                      </a:lnTo>
                      <a:lnTo>
                        <a:pt x="153" y="159"/>
                      </a:lnTo>
                      <a:lnTo>
                        <a:pt x="169" y="154"/>
                      </a:lnTo>
                      <a:lnTo>
                        <a:pt x="185" y="151"/>
                      </a:lnTo>
                      <a:lnTo>
                        <a:pt x="221" y="145"/>
                      </a:lnTo>
                      <a:lnTo>
                        <a:pt x="258" y="143"/>
                      </a:lnTo>
                      <a:lnTo>
                        <a:pt x="297" y="145"/>
                      </a:lnTo>
                      <a:lnTo>
                        <a:pt x="297" y="145"/>
                      </a:lnTo>
                      <a:lnTo>
                        <a:pt x="346" y="150"/>
                      </a:lnTo>
                      <a:lnTo>
                        <a:pt x="408" y="159"/>
                      </a:lnTo>
                      <a:lnTo>
                        <a:pt x="478" y="172"/>
                      </a:lnTo>
                      <a:lnTo>
                        <a:pt x="547" y="185"/>
                      </a:lnTo>
                      <a:lnTo>
                        <a:pt x="669" y="211"/>
                      </a:lnTo>
                      <a:lnTo>
                        <a:pt x="719" y="223"/>
                      </a:lnTo>
                      <a:lnTo>
                        <a:pt x="719" y="223"/>
                      </a:lnTo>
                      <a:lnTo>
                        <a:pt x="719" y="200"/>
                      </a:lnTo>
                      <a:lnTo>
                        <a:pt x="719" y="174"/>
                      </a:lnTo>
                      <a:lnTo>
                        <a:pt x="724" y="145"/>
                      </a:lnTo>
                      <a:lnTo>
                        <a:pt x="729" y="112"/>
                      </a:lnTo>
                      <a:lnTo>
                        <a:pt x="734" y="98"/>
                      </a:lnTo>
                      <a:lnTo>
                        <a:pt x="741" y="81"/>
                      </a:lnTo>
                      <a:lnTo>
                        <a:pt x="747" y="68"/>
                      </a:lnTo>
                      <a:lnTo>
                        <a:pt x="757" y="55"/>
                      </a:lnTo>
                      <a:lnTo>
                        <a:pt x="767" y="44"/>
                      </a:lnTo>
                      <a:lnTo>
                        <a:pt x="778" y="34"/>
                      </a:lnTo>
                      <a:lnTo>
                        <a:pt x="778" y="34"/>
                      </a:lnTo>
                      <a:lnTo>
                        <a:pt x="793" y="26"/>
                      </a:lnTo>
                      <a:lnTo>
                        <a:pt x="809" y="20"/>
                      </a:lnTo>
                      <a:lnTo>
                        <a:pt x="827" y="15"/>
                      </a:lnTo>
                      <a:lnTo>
                        <a:pt x="846" y="12"/>
                      </a:lnTo>
                      <a:lnTo>
                        <a:pt x="890" y="5"/>
                      </a:lnTo>
                      <a:lnTo>
                        <a:pt x="932" y="2"/>
                      </a:lnTo>
                      <a:lnTo>
                        <a:pt x="973" y="0"/>
                      </a:lnTo>
                      <a:lnTo>
                        <a:pt x="1007" y="0"/>
                      </a:lnTo>
                      <a:lnTo>
                        <a:pt x="1038" y="2"/>
                      </a:lnTo>
                      <a:lnTo>
                        <a:pt x="1038" y="2"/>
                      </a:lnTo>
                      <a:lnTo>
                        <a:pt x="1010" y="13"/>
                      </a:lnTo>
                      <a:lnTo>
                        <a:pt x="983" y="25"/>
                      </a:lnTo>
                      <a:lnTo>
                        <a:pt x="952" y="41"/>
                      </a:lnTo>
                      <a:lnTo>
                        <a:pt x="921" y="59"/>
                      </a:lnTo>
                      <a:lnTo>
                        <a:pt x="908" y="68"/>
                      </a:lnTo>
                      <a:lnTo>
                        <a:pt x="895" y="78"/>
                      </a:lnTo>
                      <a:lnTo>
                        <a:pt x="885" y="88"/>
                      </a:lnTo>
                      <a:lnTo>
                        <a:pt x="879" y="98"/>
                      </a:lnTo>
                      <a:lnTo>
                        <a:pt x="875" y="109"/>
                      </a:lnTo>
                      <a:lnTo>
                        <a:pt x="875" y="114"/>
                      </a:lnTo>
                      <a:lnTo>
                        <a:pt x="875" y="119"/>
                      </a:lnTo>
                      <a:lnTo>
                        <a:pt x="875" y="119"/>
                      </a:lnTo>
                      <a:lnTo>
                        <a:pt x="880" y="130"/>
                      </a:lnTo>
                      <a:lnTo>
                        <a:pt x="887" y="141"/>
                      </a:lnTo>
                      <a:lnTo>
                        <a:pt x="896" y="156"/>
                      </a:lnTo>
                      <a:lnTo>
                        <a:pt x="909" y="171"/>
                      </a:lnTo>
                      <a:lnTo>
                        <a:pt x="939" y="202"/>
                      </a:lnTo>
                      <a:lnTo>
                        <a:pt x="971" y="232"/>
                      </a:lnTo>
                      <a:lnTo>
                        <a:pt x="1034" y="289"/>
                      </a:lnTo>
                      <a:lnTo>
                        <a:pt x="1057" y="312"/>
                      </a:lnTo>
                      <a:lnTo>
                        <a:pt x="1065" y="320"/>
                      </a:lnTo>
                      <a:lnTo>
                        <a:pt x="1070" y="327"/>
                      </a:lnTo>
                      <a:lnTo>
                        <a:pt x="1070" y="327"/>
                      </a:lnTo>
                      <a:lnTo>
                        <a:pt x="1080" y="338"/>
                      </a:lnTo>
                      <a:lnTo>
                        <a:pt x="1093" y="351"/>
                      </a:lnTo>
                      <a:lnTo>
                        <a:pt x="1127" y="382"/>
                      </a:lnTo>
                      <a:lnTo>
                        <a:pt x="1143" y="398"/>
                      </a:lnTo>
                      <a:lnTo>
                        <a:pt x="1158" y="414"/>
                      </a:lnTo>
                      <a:lnTo>
                        <a:pt x="1169" y="429"/>
                      </a:lnTo>
                      <a:lnTo>
                        <a:pt x="1172" y="437"/>
                      </a:lnTo>
                      <a:lnTo>
                        <a:pt x="1174" y="443"/>
                      </a:lnTo>
                      <a:lnTo>
                        <a:pt x="1174" y="443"/>
                      </a:lnTo>
                      <a:lnTo>
                        <a:pt x="1174" y="447"/>
                      </a:lnTo>
                      <a:lnTo>
                        <a:pt x="1172" y="450"/>
                      </a:lnTo>
                      <a:lnTo>
                        <a:pt x="1166" y="455"/>
                      </a:lnTo>
                      <a:lnTo>
                        <a:pt x="1155" y="460"/>
                      </a:lnTo>
                      <a:lnTo>
                        <a:pt x="1142" y="465"/>
                      </a:lnTo>
                      <a:lnTo>
                        <a:pt x="1125" y="468"/>
                      </a:lnTo>
                      <a:lnTo>
                        <a:pt x="1106" y="469"/>
                      </a:lnTo>
                      <a:lnTo>
                        <a:pt x="1065" y="474"/>
                      </a:lnTo>
                      <a:lnTo>
                        <a:pt x="1025" y="476"/>
                      </a:lnTo>
                      <a:lnTo>
                        <a:pt x="989" y="476"/>
                      </a:lnTo>
                      <a:lnTo>
                        <a:pt x="953" y="476"/>
                      </a:lnTo>
                      <a:lnTo>
                        <a:pt x="953" y="4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4" name="Freeform 457">
                  <a:extLst>
                    <a:ext uri="{FF2B5EF4-FFF2-40B4-BE49-F238E27FC236}">
                      <a16:creationId xmlns:a16="http://schemas.microsoft.com/office/drawing/2014/main" id="{782CCC1E-1742-43FB-A216-AED8B9240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88250" y="944563"/>
                  <a:ext cx="438150" cy="757238"/>
                </a:xfrm>
                <a:custGeom>
                  <a:avLst/>
                  <a:gdLst>
                    <a:gd name="T0" fmla="*/ 19 w 552"/>
                    <a:gd name="T1" fmla="*/ 922 h 954"/>
                    <a:gd name="T2" fmla="*/ 35 w 552"/>
                    <a:gd name="T3" fmla="*/ 907 h 954"/>
                    <a:gd name="T4" fmla="*/ 55 w 552"/>
                    <a:gd name="T5" fmla="*/ 878 h 954"/>
                    <a:gd name="T6" fmla="*/ 64 w 552"/>
                    <a:gd name="T7" fmla="*/ 857 h 954"/>
                    <a:gd name="T8" fmla="*/ 69 w 552"/>
                    <a:gd name="T9" fmla="*/ 831 h 954"/>
                    <a:gd name="T10" fmla="*/ 71 w 552"/>
                    <a:gd name="T11" fmla="*/ 799 h 954"/>
                    <a:gd name="T12" fmla="*/ 69 w 552"/>
                    <a:gd name="T13" fmla="*/ 782 h 954"/>
                    <a:gd name="T14" fmla="*/ 64 w 552"/>
                    <a:gd name="T15" fmla="*/ 758 h 954"/>
                    <a:gd name="T16" fmla="*/ 55 w 552"/>
                    <a:gd name="T17" fmla="*/ 734 h 954"/>
                    <a:gd name="T18" fmla="*/ 47 w 552"/>
                    <a:gd name="T19" fmla="*/ 716 h 954"/>
                    <a:gd name="T20" fmla="*/ 47 w 552"/>
                    <a:gd name="T21" fmla="*/ 701 h 954"/>
                    <a:gd name="T22" fmla="*/ 55 w 552"/>
                    <a:gd name="T23" fmla="*/ 682 h 954"/>
                    <a:gd name="T24" fmla="*/ 84 w 552"/>
                    <a:gd name="T25" fmla="*/ 636 h 954"/>
                    <a:gd name="T26" fmla="*/ 108 w 552"/>
                    <a:gd name="T27" fmla="*/ 604 h 954"/>
                    <a:gd name="T28" fmla="*/ 142 w 552"/>
                    <a:gd name="T29" fmla="*/ 570 h 954"/>
                    <a:gd name="T30" fmla="*/ 167 w 552"/>
                    <a:gd name="T31" fmla="*/ 550 h 954"/>
                    <a:gd name="T32" fmla="*/ 194 w 552"/>
                    <a:gd name="T33" fmla="*/ 518 h 954"/>
                    <a:gd name="T34" fmla="*/ 214 w 552"/>
                    <a:gd name="T35" fmla="*/ 487 h 954"/>
                    <a:gd name="T36" fmla="*/ 248 w 552"/>
                    <a:gd name="T37" fmla="*/ 433 h 954"/>
                    <a:gd name="T38" fmla="*/ 277 w 552"/>
                    <a:gd name="T39" fmla="*/ 385 h 954"/>
                    <a:gd name="T40" fmla="*/ 293 w 552"/>
                    <a:gd name="T41" fmla="*/ 341 h 954"/>
                    <a:gd name="T42" fmla="*/ 305 w 552"/>
                    <a:gd name="T43" fmla="*/ 305 h 954"/>
                    <a:gd name="T44" fmla="*/ 318 w 552"/>
                    <a:gd name="T45" fmla="*/ 245 h 954"/>
                    <a:gd name="T46" fmla="*/ 326 w 552"/>
                    <a:gd name="T47" fmla="*/ 214 h 954"/>
                    <a:gd name="T48" fmla="*/ 334 w 552"/>
                    <a:gd name="T49" fmla="*/ 201 h 954"/>
                    <a:gd name="T50" fmla="*/ 373 w 552"/>
                    <a:gd name="T51" fmla="*/ 165 h 954"/>
                    <a:gd name="T52" fmla="*/ 409 w 552"/>
                    <a:gd name="T53" fmla="*/ 136 h 954"/>
                    <a:gd name="T54" fmla="*/ 480 w 552"/>
                    <a:gd name="T55" fmla="*/ 76 h 954"/>
                    <a:gd name="T56" fmla="*/ 524 w 552"/>
                    <a:gd name="T57" fmla="*/ 34 h 954"/>
                    <a:gd name="T58" fmla="*/ 552 w 552"/>
                    <a:gd name="T59" fmla="*/ 0 h 954"/>
                    <a:gd name="T60" fmla="*/ 548 w 552"/>
                    <a:gd name="T61" fmla="*/ 16 h 954"/>
                    <a:gd name="T62" fmla="*/ 524 w 552"/>
                    <a:gd name="T63" fmla="*/ 104 h 954"/>
                    <a:gd name="T64" fmla="*/ 506 w 552"/>
                    <a:gd name="T65" fmla="*/ 149 h 954"/>
                    <a:gd name="T66" fmla="*/ 500 w 552"/>
                    <a:gd name="T67" fmla="*/ 159 h 954"/>
                    <a:gd name="T68" fmla="*/ 475 w 552"/>
                    <a:gd name="T69" fmla="*/ 185 h 954"/>
                    <a:gd name="T70" fmla="*/ 433 w 552"/>
                    <a:gd name="T71" fmla="*/ 221 h 954"/>
                    <a:gd name="T72" fmla="*/ 412 w 552"/>
                    <a:gd name="T73" fmla="*/ 243 h 954"/>
                    <a:gd name="T74" fmla="*/ 394 w 552"/>
                    <a:gd name="T75" fmla="*/ 268 h 954"/>
                    <a:gd name="T76" fmla="*/ 383 w 552"/>
                    <a:gd name="T77" fmla="*/ 299 h 954"/>
                    <a:gd name="T78" fmla="*/ 376 w 552"/>
                    <a:gd name="T79" fmla="*/ 338 h 954"/>
                    <a:gd name="T80" fmla="*/ 375 w 552"/>
                    <a:gd name="T81" fmla="*/ 376 h 954"/>
                    <a:gd name="T82" fmla="*/ 366 w 552"/>
                    <a:gd name="T83" fmla="*/ 438 h 954"/>
                    <a:gd name="T84" fmla="*/ 352 w 552"/>
                    <a:gd name="T85" fmla="*/ 492 h 954"/>
                    <a:gd name="T86" fmla="*/ 324 w 552"/>
                    <a:gd name="T87" fmla="*/ 550 h 954"/>
                    <a:gd name="T88" fmla="*/ 305 w 552"/>
                    <a:gd name="T89" fmla="*/ 584 h 954"/>
                    <a:gd name="T90" fmla="*/ 267 w 552"/>
                    <a:gd name="T91" fmla="*/ 649 h 954"/>
                    <a:gd name="T92" fmla="*/ 245 w 552"/>
                    <a:gd name="T93" fmla="*/ 700 h 954"/>
                    <a:gd name="T94" fmla="*/ 232 w 552"/>
                    <a:gd name="T95" fmla="*/ 740 h 954"/>
                    <a:gd name="T96" fmla="*/ 227 w 552"/>
                    <a:gd name="T97" fmla="*/ 773 h 954"/>
                    <a:gd name="T98" fmla="*/ 225 w 552"/>
                    <a:gd name="T99" fmla="*/ 807 h 954"/>
                    <a:gd name="T100" fmla="*/ 217 w 552"/>
                    <a:gd name="T101" fmla="*/ 860 h 954"/>
                    <a:gd name="T102" fmla="*/ 207 w 552"/>
                    <a:gd name="T103" fmla="*/ 888 h 954"/>
                    <a:gd name="T104" fmla="*/ 201 w 552"/>
                    <a:gd name="T105" fmla="*/ 896 h 954"/>
                    <a:gd name="T106" fmla="*/ 186 w 552"/>
                    <a:gd name="T107" fmla="*/ 904 h 954"/>
                    <a:gd name="T108" fmla="*/ 128 w 552"/>
                    <a:gd name="T109" fmla="*/ 922 h 954"/>
                    <a:gd name="T110" fmla="*/ 29 w 552"/>
                    <a:gd name="T111" fmla="*/ 948 h 954"/>
                    <a:gd name="T112" fmla="*/ 19 w 552"/>
                    <a:gd name="T113" fmla="*/ 922 h 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52" h="954">
                      <a:moveTo>
                        <a:pt x="19" y="922"/>
                      </a:moveTo>
                      <a:lnTo>
                        <a:pt x="19" y="922"/>
                      </a:lnTo>
                      <a:lnTo>
                        <a:pt x="27" y="915"/>
                      </a:lnTo>
                      <a:lnTo>
                        <a:pt x="35" y="907"/>
                      </a:lnTo>
                      <a:lnTo>
                        <a:pt x="45" y="894"/>
                      </a:lnTo>
                      <a:lnTo>
                        <a:pt x="55" y="878"/>
                      </a:lnTo>
                      <a:lnTo>
                        <a:pt x="60" y="868"/>
                      </a:lnTo>
                      <a:lnTo>
                        <a:pt x="64" y="857"/>
                      </a:lnTo>
                      <a:lnTo>
                        <a:pt x="68" y="844"/>
                      </a:lnTo>
                      <a:lnTo>
                        <a:pt x="69" y="831"/>
                      </a:lnTo>
                      <a:lnTo>
                        <a:pt x="71" y="815"/>
                      </a:lnTo>
                      <a:lnTo>
                        <a:pt x="71" y="799"/>
                      </a:lnTo>
                      <a:lnTo>
                        <a:pt x="71" y="799"/>
                      </a:lnTo>
                      <a:lnTo>
                        <a:pt x="69" y="782"/>
                      </a:lnTo>
                      <a:lnTo>
                        <a:pt x="68" y="769"/>
                      </a:lnTo>
                      <a:lnTo>
                        <a:pt x="64" y="758"/>
                      </a:lnTo>
                      <a:lnTo>
                        <a:pt x="61" y="748"/>
                      </a:lnTo>
                      <a:lnTo>
                        <a:pt x="55" y="734"/>
                      </a:lnTo>
                      <a:lnTo>
                        <a:pt x="48" y="722"/>
                      </a:lnTo>
                      <a:lnTo>
                        <a:pt x="47" y="716"/>
                      </a:lnTo>
                      <a:lnTo>
                        <a:pt x="47" y="709"/>
                      </a:lnTo>
                      <a:lnTo>
                        <a:pt x="47" y="701"/>
                      </a:lnTo>
                      <a:lnTo>
                        <a:pt x="50" y="693"/>
                      </a:lnTo>
                      <a:lnTo>
                        <a:pt x="55" y="682"/>
                      </a:lnTo>
                      <a:lnTo>
                        <a:pt x="61" y="669"/>
                      </a:lnTo>
                      <a:lnTo>
                        <a:pt x="84" y="636"/>
                      </a:lnTo>
                      <a:lnTo>
                        <a:pt x="84" y="636"/>
                      </a:lnTo>
                      <a:lnTo>
                        <a:pt x="108" y="604"/>
                      </a:lnTo>
                      <a:lnTo>
                        <a:pt x="128" y="583"/>
                      </a:lnTo>
                      <a:lnTo>
                        <a:pt x="142" y="570"/>
                      </a:lnTo>
                      <a:lnTo>
                        <a:pt x="155" y="558"/>
                      </a:lnTo>
                      <a:lnTo>
                        <a:pt x="167" y="550"/>
                      </a:lnTo>
                      <a:lnTo>
                        <a:pt x="180" y="537"/>
                      </a:lnTo>
                      <a:lnTo>
                        <a:pt x="194" y="518"/>
                      </a:lnTo>
                      <a:lnTo>
                        <a:pt x="214" y="487"/>
                      </a:lnTo>
                      <a:lnTo>
                        <a:pt x="214" y="487"/>
                      </a:lnTo>
                      <a:lnTo>
                        <a:pt x="233" y="456"/>
                      </a:lnTo>
                      <a:lnTo>
                        <a:pt x="248" y="433"/>
                      </a:lnTo>
                      <a:lnTo>
                        <a:pt x="269" y="401"/>
                      </a:lnTo>
                      <a:lnTo>
                        <a:pt x="277" y="385"/>
                      </a:lnTo>
                      <a:lnTo>
                        <a:pt x="285" y="367"/>
                      </a:lnTo>
                      <a:lnTo>
                        <a:pt x="293" y="341"/>
                      </a:lnTo>
                      <a:lnTo>
                        <a:pt x="305" y="305"/>
                      </a:lnTo>
                      <a:lnTo>
                        <a:pt x="305" y="305"/>
                      </a:lnTo>
                      <a:lnTo>
                        <a:pt x="315" y="269"/>
                      </a:lnTo>
                      <a:lnTo>
                        <a:pt x="318" y="245"/>
                      </a:lnTo>
                      <a:lnTo>
                        <a:pt x="321" y="227"/>
                      </a:lnTo>
                      <a:lnTo>
                        <a:pt x="326" y="214"/>
                      </a:lnTo>
                      <a:lnTo>
                        <a:pt x="329" y="208"/>
                      </a:lnTo>
                      <a:lnTo>
                        <a:pt x="334" y="201"/>
                      </a:lnTo>
                      <a:lnTo>
                        <a:pt x="349" y="187"/>
                      </a:lnTo>
                      <a:lnTo>
                        <a:pt x="373" y="165"/>
                      </a:lnTo>
                      <a:lnTo>
                        <a:pt x="409" y="136"/>
                      </a:lnTo>
                      <a:lnTo>
                        <a:pt x="409" y="136"/>
                      </a:lnTo>
                      <a:lnTo>
                        <a:pt x="448" y="104"/>
                      </a:lnTo>
                      <a:lnTo>
                        <a:pt x="480" y="76"/>
                      </a:lnTo>
                      <a:lnTo>
                        <a:pt x="505" y="52"/>
                      </a:lnTo>
                      <a:lnTo>
                        <a:pt x="524" y="34"/>
                      </a:lnTo>
                      <a:lnTo>
                        <a:pt x="545" y="8"/>
                      </a:lnTo>
                      <a:lnTo>
                        <a:pt x="552" y="0"/>
                      </a:lnTo>
                      <a:lnTo>
                        <a:pt x="552" y="0"/>
                      </a:lnTo>
                      <a:lnTo>
                        <a:pt x="548" y="16"/>
                      </a:lnTo>
                      <a:lnTo>
                        <a:pt x="539" y="55"/>
                      </a:lnTo>
                      <a:lnTo>
                        <a:pt x="524" y="104"/>
                      </a:lnTo>
                      <a:lnTo>
                        <a:pt x="516" y="126"/>
                      </a:lnTo>
                      <a:lnTo>
                        <a:pt x="506" y="149"/>
                      </a:lnTo>
                      <a:lnTo>
                        <a:pt x="506" y="149"/>
                      </a:lnTo>
                      <a:lnTo>
                        <a:pt x="500" y="159"/>
                      </a:lnTo>
                      <a:lnTo>
                        <a:pt x="493" y="169"/>
                      </a:lnTo>
                      <a:lnTo>
                        <a:pt x="475" y="185"/>
                      </a:lnTo>
                      <a:lnTo>
                        <a:pt x="454" y="203"/>
                      </a:lnTo>
                      <a:lnTo>
                        <a:pt x="433" y="221"/>
                      </a:lnTo>
                      <a:lnTo>
                        <a:pt x="422" y="232"/>
                      </a:lnTo>
                      <a:lnTo>
                        <a:pt x="412" y="243"/>
                      </a:lnTo>
                      <a:lnTo>
                        <a:pt x="404" y="255"/>
                      </a:lnTo>
                      <a:lnTo>
                        <a:pt x="394" y="268"/>
                      </a:lnTo>
                      <a:lnTo>
                        <a:pt x="388" y="282"/>
                      </a:lnTo>
                      <a:lnTo>
                        <a:pt x="383" y="299"/>
                      </a:lnTo>
                      <a:lnTo>
                        <a:pt x="378" y="318"/>
                      </a:lnTo>
                      <a:lnTo>
                        <a:pt x="376" y="338"/>
                      </a:lnTo>
                      <a:lnTo>
                        <a:pt x="376" y="338"/>
                      </a:lnTo>
                      <a:lnTo>
                        <a:pt x="375" y="376"/>
                      </a:lnTo>
                      <a:lnTo>
                        <a:pt x="371" y="409"/>
                      </a:lnTo>
                      <a:lnTo>
                        <a:pt x="366" y="438"/>
                      </a:lnTo>
                      <a:lnTo>
                        <a:pt x="360" y="466"/>
                      </a:lnTo>
                      <a:lnTo>
                        <a:pt x="352" y="492"/>
                      </a:lnTo>
                      <a:lnTo>
                        <a:pt x="341" y="519"/>
                      </a:lnTo>
                      <a:lnTo>
                        <a:pt x="324" y="550"/>
                      </a:lnTo>
                      <a:lnTo>
                        <a:pt x="305" y="584"/>
                      </a:lnTo>
                      <a:lnTo>
                        <a:pt x="305" y="584"/>
                      </a:lnTo>
                      <a:lnTo>
                        <a:pt x="285" y="620"/>
                      </a:lnTo>
                      <a:lnTo>
                        <a:pt x="267" y="649"/>
                      </a:lnTo>
                      <a:lnTo>
                        <a:pt x="254" y="677"/>
                      </a:lnTo>
                      <a:lnTo>
                        <a:pt x="245" y="700"/>
                      </a:lnTo>
                      <a:lnTo>
                        <a:pt x="237" y="721"/>
                      </a:lnTo>
                      <a:lnTo>
                        <a:pt x="232" y="740"/>
                      </a:lnTo>
                      <a:lnTo>
                        <a:pt x="228" y="756"/>
                      </a:lnTo>
                      <a:lnTo>
                        <a:pt x="227" y="773"/>
                      </a:lnTo>
                      <a:lnTo>
                        <a:pt x="227" y="773"/>
                      </a:lnTo>
                      <a:lnTo>
                        <a:pt x="225" y="807"/>
                      </a:lnTo>
                      <a:lnTo>
                        <a:pt x="220" y="842"/>
                      </a:lnTo>
                      <a:lnTo>
                        <a:pt x="217" y="860"/>
                      </a:lnTo>
                      <a:lnTo>
                        <a:pt x="212" y="875"/>
                      </a:lnTo>
                      <a:lnTo>
                        <a:pt x="207" y="888"/>
                      </a:lnTo>
                      <a:lnTo>
                        <a:pt x="201" y="896"/>
                      </a:lnTo>
                      <a:lnTo>
                        <a:pt x="201" y="896"/>
                      </a:lnTo>
                      <a:lnTo>
                        <a:pt x="196" y="899"/>
                      </a:lnTo>
                      <a:lnTo>
                        <a:pt x="186" y="904"/>
                      </a:lnTo>
                      <a:lnTo>
                        <a:pt x="162" y="912"/>
                      </a:lnTo>
                      <a:lnTo>
                        <a:pt x="128" y="922"/>
                      </a:lnTo>
                      <a:lnTo>
                        <a:pt x="94" y="932"/>
                      </a:lnTo>
                      <a:lnTo>
                        <a:pt x="29" y="948"/>
                      </a:lnTo>
                      <a:lnTo>
                        <a:pt x="0" y="954"/>
                      </a:lnTo>
                      <a:lnTo>
                        <a:pt x="19" y="9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5" name="Freeform 458">
                  <a:extLst>
                    <a:ext uri="{FF2B5EF4-FFF2-40B4-BE49-F238E27FC236}">
                      <a16:creationId xmlns:a16="http://schemas.microsoft.com/office/drawing/2014/main" id="{F2EAB35B-E856-4616-819C-B938A553DC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58100" y="1449388"/>
                  <a:ext cx="550863" cy="306388"/>
                </a:xfrm>
                <a:custGeom>
                  <a:avLst/>
                  <a:gdLst>
                    <a:gd name="T0" fmla="*/ 10 w 694"/>
                    <a:gd name="T1" fmla="*/ 370 h 387"/>
                    <a:gd name="T2" fmla="*/ 5 w 694"/>
                    <a:gd name="T3" fmla="*/ 362 h 387"/>
                    <a:gd name="T4" fmla="*/ 0 w 694"/>
                    <a:gd name="T5" fmla="*/ 346 h 387"/>
                    <a:gd name="T6" fmla="*/ 0 w 694"/>
                    <a:gd name="T7" fmla="*/ 331 h 387"/>
                    <a:gd name="T8" fmla="*/ 7 w 694"/>
                    <a:gd name="T9" fmla="*/ 312 h 387"/>
                    <a:gd name="T10" fmla="*/ 21 w 694"/>
                    <a:gd name="T11" fmla="*/ 289 h 387"/>
                    <a:gd name="T12" fmla="*/ 46 w 694"/>
                    <a:gd name="T13" fmla="*/ 262 h 387"/>
                    <a:gd name="T14" fmla="*/ 62 w 694"/>
                    <a:gd name="T15" fmla="*/ 247 h 387"/>
                    <a:gd name="T16" fmla="*/ 224 w 694"/>
                    <a:gd name="T17" fmla="*/ 107 h 387"/>
                    <a:gd name="T18" fmla="*/ 257 w 694"/>
                    <a:gd name="T19" fmla="*/ 78 h 387"/>
                    <a:gd name="T20" fmla="*/ 273 w 694"/>
                    <a:gd name="T21" fmla="*/ 59 h 387"/>
                    <a:gd name="T22" fmla="*/ 284 w 694"/>
                    <a:gd name="T23" fmla="*/ 49 h 387"/>
                    <a:gd name="T24" fmla="*/ 312 w 694"/>
                    <a:gd name="T25" fmla="*/ 46 h 387"/>
                    <a:gd name="T26" fmla="*/ 380 w 694"/>
                    <a:gd name="T27" fmla="*/ 46 h 387"/>
                    <a:gd name="T28" fmla="*/ 465 w 694"/>
                    <a:gd name="T29" fmla="*/ 49 h 387"/>
                    <a:gd name="T30" fmla="*/ 549 w 694"/>
                    <a:gd name="T31" fmla="*/ 55 h 387"/>
                    <a:gd name="T32" fmla="*/ 586 w 694"/>
                    <a:gd name="T33" fmla="*/ 51 h 387"/>
                    <a:gd name="T34" fmla="*/ 692 w 694"/>
                    <a:gd name="T35" fmla="*/ 0 h 387"/>
                    <a:gd name="T36" fmla="*/ 694 w 694"/>
                    <a:gd name="T37" fmla="*/ 3 h 387"/>
                    <a:gd name="T38" fmla="*/ 694 w 694"/>
                    <a:gd name="T39" fmla="*/ 23 h 387"/>
                    <a:gd name="T40" fmla="*/ 692 w 694"/>
                    <a:gd name="T41" fmla="*/ 39 h 387"/>
                    <a:gd name="T42" fmla="*/ 682 w 694"/>
                    <a:gd name="T43" fmla="*/ 57 h 387"/>
                    <a:gd name="T44" fmla="*/ 668 w 694"/>
                    <a:gd name="T45" fmla="*/ 77 h 387"/>
                    <a:gd name="T46" fmla="*/ 643 w 694"/>
                    <a:gd name="T47" fmla="*/ 98 h 387"/>
                    <a:gd name="T48" fmla="*/ 607 w 694"/>
                    <a:gd name="T49" fmla="*/ 117 h 387"/>
                    <a:gd name="T50" fmla="*/ 569 w 694"/>
                    <a:gd name="T51" fmla="*/ 133 h 387"/>
                    <a:gd name="T52" fmla="*/ 505 w 694"/>
                    <a:gd name="T53" fmla="*/ 154 h 387"/>
                    <a:gd name="T54" fmla="*/ 455 w 694"/>
                    <a:gd name="T55" fmla="*/ 169 h 387"/>
                    <a:gd name="T56" fmla="*/ 409 w 694"/>
                    <a:gd name="T57" fmla="*/ 187 h 387"/>
                    <a:gd name="T58" fmla="*/ 387 w 694"/>
                    <a:gd name="T59" fmla="*/ 202 h 387"/>
                    <a:gd name="T60" fmla="*/ 323 w 694"/>
                    <a:gd name="T61" fmla="*/ 249 h 387"/>
                    <a:gd name="T62" fmla="*/ 283 w 694"/>
                    <a:gd name="T63" fmla="*/ 292 h 387"/>
                    <a:gd name="T64" fmla="*/ 276 w 694"/>
                    <a:gd name="T65" fmla="*/ 301 h 387"/>
                    <a:gd name="T66" fmla="*/ 247 w 694"/>
                    <a:gd name="T67" fmla="*/ 322 h 387"/>
                    <a:gd name="T68" fmla="*/ 198 w 694"/>
                    <a:gd name="T69" fmla="*/ 349 h 387"/>
                    <a:gd name="T70" fmla="*/ 150 w 694"/>
                    <a:gd name="T71" fmla="*/ 370 h 387"/>
                    <a:gd name="T72" fmla="*/ 114 w 694"/>
                    <a:gd name="T73" fmla="*/ 383 h 387"/>
                    <a:gd name="T74" fmla="*/ 85 w 694"/>
                    <a:gd name="T75" fmla="*/ 387 h 387"/>
                    <a:gd name="T76" fmla="*/ 51 w 694"/>
                    <a:gd name="T77" fmla="*/ 382 h 387"/>
                    <a:gd name="T78" fmla="*/ 10 w 694"/>
                    <a:gd name="T79" fmla="*/ 37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94" h="387">
                      <a:moveTo>
                        <a:pt x="10" y="370"/>
                      </a:moveTo>
                      <a:lnTo>
                        <a:pt x="10" y="370"/>
                      </a:lnTo>
                      <a:lnTo>
                        <a:pt x="8" y="369"/>
                      </a:lnTo>
                      <a:lnTo>
                        <a:pt x="5" y="362"/>
                      </a:lnTo>
                      <a:lnTo>
                        <a:pt x="0" y="353"/>
                      </a:lnTo>
                      <a:lnTo>
                        <a:pt x="0" y="346"/>
                      </a:lnTo>
                      <a:lnTo>
                        <a:pt x="0" y="340"/>
                      </a:lnTo>
                      <a:lnTo>
                        <a:pt x="0" y="331"/>
                      </a:lnTo>
                      <a:lnTo>
                        <a:pt x="3" y="322"/>
                      </a:lnTo>
                      <a:lnTo>
                        <a:pt x="7" y="312"/>
                      </a:lnTo>
                      <a:lnTo>
                        <a:pt x="13" y="301"/>
                      </a:lnTo>
                      <a:lnTo>
                        <a:pt x="21" y="289"/>
                      </a:lnTo>
                      <a:lnTo>
                        <a:pt x="31" y="276"/>
                      </a:lnTo>
                      <a:lnTo>
                        <a:pt x="46" y="262"/>
                      </a:lnTo>
                      <a:lnTo>
                        <a:pt x="62" y="247"/>
                      </a:lnTo>
                      <a:lnTo>
                        <a:pt x="62" y="247"/>
                      </a:lnTo>
                      <a:lnTo>
                        <a:pt x="182" y="145"/>
                      </a:lnTo>
                      <a:lnTo>
                        <a:pt x="224" y="107"/>
                      </a:lnTo>
                      <a:lnTo>
                        <a:pt x="257" y="78"/>
                      </a:lnTo>
                      <a:lnTo>
                        <a:pt x="257" y="78"/>
                      </a:lnTo>
                      <a:lnTo>
                        <a:pt x="267" y="67"/>
                      </a:lnTo>
                      <a:lnTo>
                        <a:pt x="273" y="59"/>
                      </a:lnTo>
                      <a:lnTo>
                        <a:pt x="278" y="52"/>
                      </a:lnTo>
                      <a:lnTo>
                        <a:pt x="284" y="49"/>
                      </a:lnTo>
                      <a:lnTo>
                        <a:pt x="294" y="46"/>
                      </a:lnTo>
                      <a:lnTo>
                        <a:pt x="312" y="46"/>
                      </a:lnTo>
                      <a:lnTo>
                        <a:pt x="380" y="46"/>
                      </a:lnTo>
                      <a:lnTo>
                        <a:pt x="380" y="46"/>
                      </a:lnTo>
                      <a:lnTo>
                        <a:pt x="426" y="47"/>
                      </a:lnTo>
                      <a:lnTo>
                        <a:pt x="465" y="49"/>
                      </a:lnTo>
                      <a:lnTo>
                        <a:pt x="525" y="54"/>
                      </a:lnTo>
                      <a:lnTo>
                        <a:pt x="549" y="55"/>
                      </a:lnTo>
                      <a:lnTo>
                        <a:pt x="569" y="54"/>
                      </a:lnTo>
                      <a:lnTo>
                        <a:pt x="586" y="51"/>
                      </a:lnTo>
                      <a:lnTo>
                        <a:pt x="601" y="46"/>
                      </a:lnTo>
                      <a:lnTo>
                        <a:pt x="692" y="0"/>
                      </a:lnTo>
                      <a:lnTo>
                        <a:pt x="692" y="0"/>
                      </a:lnTo>
                      <a:lnTo>
                        <a:pt x="694" y="3"/>
                      </a:lnTo>
                      <a:lnTo>
                        <a:pt x="694" y="12"/>
                      </a:lnTo>
                      <a:lnTo>
                        <a:pt x="694" y="23"/>
                      </a:lnTo>
                      <a:lnTo>
                        <a:pt x="694" y="31"/>
                      </a:lnTo>
                      <a:lnTo>
                        <a:pt x="692" y="39"/>
                      </a:lnTo>
                      <a:lnTo>
                        <a:pt x="687" y="47"/>
                      </a:lnTo>
                      <a:lnTo>
                        <a:pt x="682" y="57"/>
                      </a:lnTo>
                      <a:lnTo>
                        <a:pt x="676" y="67"/>
                      </a:lnTo>
                      <a:lnTo>
                        <a:pt x="668" y="77"/>
                      </a:lnTo>
                      <a:lnTo>
                        <a:pt x="656" y="86"/>
                      </a:lnTo>
                      <a:lnTo>
                        <a:pt x="643" y="98"/>
                      </a:lnTo>
                      <a:lnTo>
                        <a:pt x="627" y="107"/>
                      </a:lnTo>
                      <a:lnTo>
                        <a:pt x="607" y="117"/>
                      </a:lnTo>
                      <a:lnTo>
                        <a:pt x="607" y="117"/>
                      </a:lnTo>
                      <a:lnTo>
                        <a:pt x="569" y="133"/>
                      </a:lnTo>
                      <a:lnTo>
                        <a:pt x="536" y="146"/>
                      </a:lnTo>
                      <a:lnTo>
                        <a:pt x="505" y="154"/>
                      </a:lnTo>
                      <a:lnTo>
                        <a:pt x="479" y="161"/>
                      </a:lnTo>
                      <a:lnTo>
                        <a:pt x="455" y="169"/>
                      </a:lnTo>
                      <a:lnTo>
                        <a:pt x="432" y="177"/>
                      </a:lnTo>
                      <a:lnTo>
                        <a:pt x="409" y="187"/>
                      </a:lnTo>
                      <a:lnTo>
                        <a:pt x="387" y="202"/>
                      </a:lnTo>
                      <a:lnTo>
                        <a:pt x="387" y="202"/>
                      </a:lnTo>
                      <a:lnTo>
                        <a:pt x="348" y="229"/>
                      </a:lnTo>
                      <a:lnTo>
                        <a:pt x="323" y="249"/>
                      </a:lnTo>
                      <a:lnTo>
                        <a:pt x="304" y="268"/>
                      </a:lnTo>
                      <a:lnTo>
                        <a:pt x="283" y="292"/>
                      </a:lnTo>
                      <a:lnTo>
                        <a:pt x="283" y="292"/>
                      </a:lnTo>
                      <a:lnTo>
                        <a:pt x="276" y="301"/>
                      </a:lnTo>
                      <a:lnTo>
                        <a:pt x="268" y="307"/>
                      </a:lnTo>
                      <a:lnTo>
                        <a:pt x="247" y="322"/>
                      </a:lnTo>
                      <a:lnTo>
                        <a:pt x="224" y="336"/>
                      </a:lnTo>
                      <a:lnTo>
                        <a:pt x="198" y="349"/>
                      </a:lnTo>
                      <a:lnTo>
                        <a:pt x="172" y="361"/>
                      </a:lnTo>
                      <a:lnTo>
                        <a:pt x="150" y="370"/>
                      </a:lnTo>
                      <a:lnTo>
                        <a:pt x="114" y="383"/>
                      </a:lnTo>
                      <a:lnTo>
                        <a:pt x="114" y="383"/>
                      </a:lnTo>
                      <a:lnTo>
                        <a:pt x="101" y="387"/>
                      </a:lnTo>
                      <a:lnTo>
                        <a:pt x="85" y="387"/>
                      </a:lnTo>
                      <a:lnTo>
                        <a:pt x="67" y="383"/>
                      </a:lnTo>
                      <a:lnTo>
                        <a:pt x="51" y="382"/>
                      </a:lnTo>
                      <a:lnTo>
                        <a:pt x="21" y="374"/>
                      </a:lnTo>
                      <a:lnTo>
                        <a:pt x="10" y="370"/>
                      </a:lnTo>
                      <a:lnTo>
                        <a:pt x="10" y="3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6" name="Freeform 459">
                  <a:extLst>
                    <a:ext uri="{FF2B5EF4-FFF2-40B4-BE49-F238E27FC236}">
                      <a16:creationId xmlns:a16="http://schemas.microsoft.com/office/drawing/2014/main" id="{8A968410-2020-4428-9D35-2202F15A2B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80313" y="1654176"/>
                  <a:ext cx="876300" cy="225425"/>
                </a:xfrm>
                <a:custGeom>
                  <a:avLst/>
                  <a:gdLst>
                    <a:gd name="T0" fmla="*/ 3 w 1102"/>
                    <a:gd name="T1" fmla="*/ 210 h 285"/>
                    <a:gd name="T2" fmla="*/ 29 w 1102"/>
                    <a:gd name="T3" fmla="*/ 181 h 285"/>
                    <a:gd name="T4" fmla="*/ 78 w 1102"/>
                    <a:gd name="T5" fmla="*/ 140 h 285"/>
                    <a:gd name="T6" fmla="*/ 120 w 1102"/>
                    <a:gd name="T7" fmla="*/ 112 h 285"/>
                    <a:gd name="T8" fmla="*/ 148 w 1102"/>
                    <a:gd name="T9" fmla="*/ 99 h 285"/>
                    <a:gd name="T10" fmla="*/ 174 w 1102"/>
                    <a:gd name="T11" fmla="*/ 93 h 285"/>
                    <a:gd name="T12" fmla="*/ 185 w 1102"/>
                    <a:gd name="T13" fmla="*/ 93 h 285"/>
                    <a:gd name="T14" fmla="*/ 261 w 1102"/>
                    <a:gd name="T15" fmla="*/ 103 h 285"/>
                    <a:gd name="T16" fmla="*/ 308 w 1102"/>
                    <a:gd name="T17" fmla="*/ 104 h 285"/>
                    <a:gd name="T18" fmla="*/ 380 w 1102"/>
                    <a:gd name="T19" fmla="*/ 99 h 285"/>
                    <a:gd name="T20" fmla="*/ 401 w 1102"/>
                    <a:gd name="T21" fmla="*/ 96 h 285"/>
                    <a:gd name="T22" fmla="*/ 435 w 1102"/>
                    <a:gd name="T23" fmla="*/ 88 h 285"/>
                    <a:gd name="T24" fmla="*/ 477 w 1102"/>
                    <a:gd name="T25" fmla="*/ 69 h 285"/>
                    <a:gd name="T26" fmla="*/ 528 w 1102"/>
                    <a:gd name="T27" fmla="*/ 39 h 285"/>
                    <a:gd name="T28" fmla="*/ 557 w 1102"/>
                    <a:gd name="T29" fmla="*/ 26 h 285"/>
                    <a:gd name="T30" fmla="*/ 591 w 1102"/>
                    <a:gd name="T31" fmla="*/ 15 h 285"/>
                    <a:gd name="T32" fmla="*/ 633 w 1102"/>
                    <a:gd name="T33" fmla="*/ 9 h 285"/>
                    <a:gd name="T34" fmla="*/ 708 w 1102"/>
                    <a:gd name="T35" fmla="*/ 2 h 285"/>
                    <a:gd name="T36" fmla="*/ 758 w 1102"/>
                    <a:gd name="T37" fmla="*/ 0 h 285"/>
                    <a:gd name="T38" fmla="*/ 808 w 1102"/>
                    <a:gd name="T39" fmla="*/ 7 h 285"/>
                    <a:gd name="T40" fmla="*/ 886 w 1102"/>
                    <a:gd name="T41" fmla="*/ 21 h 285"/>
                    <a:gd name="T42" fmla="*/ 933 w 1102"/>
                    <a:gd name="T43" fmla="*/ 30 h 285"/>
                    <a:gd name="T44" fmla="*/ 1013 w 1102"/>
                    <a:gd name="T45" fmla="*/ 34 h 285"/>
                    <a:gd name="T46" fmla="*/ 1068 w 1102"/>
                    <a:gd name="T47" fmla="*/ 30 h 285"/>
                    <a:gd name="T48" fmla="*/ 1101 w 1102"/>
                    <a:gd name="T49" fmla="*/ 21 h 285"/>
                    <a:gd name="T50" fmla="*/ 1102 w 1102"/>
                    <a:gd name="T51" fmla="*/ 25 h 285"/>
                    <a:gd name="T52" fmla="*/ 1102 w 1102"/>
                    <a:gd name="T53" fmla="*/ 38 h 285"/>
                    <a:gd name="T54" fmla="*/ 1099 w 1102"/>
                    <a:gd name="T55" fmla="*/ 51 h 285"/>
                    <a:gd name="T56" fmla="*/ 1088 w 1102"/>
                    <a:gd name="T57" fmla="*/ 64 h 285"/>
                    <a:gd name="T58" fmla="*/ 1065 w 1102"/>
                    <a:gd name="T59" fmla="*/ 78 h 285"/>
                    <a:gd name="T60" fmla="*/ 1029 w 1102"/>
                    <a:gd name="T61" fmla="*/ 91 h 285"/>
                    <a:gd name="T62" fmla="*/ 977 w 1102"/>
                    <a:gd name="T63" fmla="*/ 103 h 285"/>
                    <a:gd name="T64" fmla="*/ 945 w 1102"/>
                    <a:gd name="T65" fmla="*/ 106 h 285"/>
                    <a:gd name="T66" fmla="*/ 810 w 1102"/>
                    <a:gd name="T67" fmla="*/ 114 h 285"/>
                    <a:gd name="T68" fmla="*/ 701 w 1102"/>
                    <a:gd name="T69" fmla="*/ 116 h 285"/>
                    <a:gd name="T70" fmla="*/ 601 w 1102"/>
                    <a:gd name="T71" fmla="*/ 112 h 285"/>
                    <a:gd name="T72" fmla="*/ 579 w 1102"/>
                    <a:gd name="T73" fmla="*/ 129 h 285"/>
                    <a:gd name="T74" fmla="*/ 487 w 1102"/>
                    <a:gd name="T75" fmla="*/ 190 h 285"/>
                    <a:gd name="T76" fmla="*/ 407 w 1102"/>
                    <a:gd name="T77" fmla="*/ 236 h 285"/>
                    <a:gd name="T78" fmla="*/ 367 w 1102"/>
                    <a:gd name="T79" fmla="*/ 255 h 285"/>
                    <a:gd name="T80" fmla="*/ 323 w 1102"/>
                    <a:gd name="T81" fmla="*/ 270 h 285"/>
                    <a:gd name="T82" fmla="*/ 271 w 1102"/>
                    <a:gd name="T83" fmla="*/ 278 h 285"/>
                    <a:gd name="T84" fmla="*/ 217 w 1102"/>
                    <a:gd name="T85" fmla="*/ 283 h 285"/>
                    <a:gd name="T86" fmla="*/ 117 w 1102"/>
                    <a:gd name="T87" fmla="*/ 285 h 285"/>
                    <a:gd name="T88" fmla="*/ 42 w 1102"/>
                    <a:gd name="T89" fmla="*/ 281 h 285"/>
                    <a:gd name="T90" fmla="*/ 34 w 1102"/>
                    <a:gd name="T91" fmla="*/ 273 h 285"/>
                    <a:gd name="T92" fmla="*/ 8 w 1102"/>
                    <a:gd name="T93" fmla="*/ 242 h 285"/>
                    <a:gd name="T94" fmla="*/ 1 w 1102"/>
                    <a:gd name="T95" fmla="*/ 224 h 285"/>
                    <a:gd name="T96" fmla="*/ 1 w 1102"/>
                    <a:gd name="T97" fmla="*/ 215 h 285"/>
                    <a:gd name="T98" fmla="*/ 3 w 1102"/>
                    <a:gd name="T99" fmla="*/ 21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02" h="285">
                      <a:moveTo>
                        <a:pt x="3" y="210"/>
                      </a:moveTo>
                      <a:lnTo>
                        <a:pt x="3" y="210"/>
                      </a:lnTo>
                      <a:lnTo>
                        <a:pt x="13" y="198"/>
                      </a:lnTo>
                      <a:lnTo>
                        <a:pt x="29" y="181"/>
                      </a:lnTo>
                      <a:lnTo>
                        <a:pt x="52" y="161"/>
                      </a:lnTo>
                      <a:lnTo>
                        <a:pt x="78" y="140"/>
                      </a:lnTo>
                      <a:lnTo>
                        <a:pt x="105" y="121"/>
                      </a:lnTo>
                      <a:lnTo>
                        <a:pt x="120" y="112"/>
                      </a:lnTo>
                      <a:lnTo>
                        <a:pt x="135" y="104"/>
                      </a:lnTo>
                      <a:lnTo>
                        <a:pt x="148" y="99"/>
                      </a:lnTo>
                      <a:lnTo>
                        <a:pt x="161" y="95"/>
                      </a:lnTo>
                      <a:lnTo>
                        <a:pt x="174" y="93"/>
                      </a:lnTo>
                      <a:lnTo>
                        <a:pt x="185" y="93"/>
                      </a:lnTo>
                      <a:lnTo>
                        <a:pt x="185" y="93"/>
                      </a:lnTo>
                      <a:lnTo>
                        <a:pt x="224" y="99"/>
                      </a:lnTo>
                      <a:lnTo>
                        <a:pt x="261" y="103"/>
                      </a:lnTo>
                      <a:lnTo>
                        <a:pt x="282" y="104"/>
                      </a:lnTo>
                      <a:lnTo>
                        <a:pt x="308" y="104"/>
                      </a:lnTo>
                      <a:lnTo>
                        <a:pt x="341" y="103"/>
                      </a:lnTo>
                      <a:lnTo>
                        <a:pt x="380" y="99"/>
                      </a:lnTo>
                      <a:lnTo>
                        <a:pt x="380" y="99"/>
                      </a:lnTo>
                      <a:lnTo>
                        <a:pt x="401" y="96"/>
                      </a:lnTo>
                      <a:lnTo>
                        <a:pt x="419" y="93"/>
                      </a:lnTo>
                      <a:lnTo>
                        <a:pt x="435" y="88"/>
                      </a:lnTo>
                      <a:lnTo>
                        <a:pt x="450" y="82"/>
                      </a:lnTo>
                      <a:lnTo>
                        <a:pt x="477" y="69"/>
                      </a:lnTo>
                      <a:lnTo>
                        <a:pt x="503" y="54"/>
                      </a:lnTo>
                      <a:lnTo>
                        <a:pt x="528" y="39"/>
                      </a:lnTo>
                      <a:lnTo>
                        <a:pt x="542" y="33"/>
                      </a:lnTo>
                      <a:lnTo>
                        <a:pt x="557" y="26"/>
                      </a:lnTo>
                      <a:lnTo>
                        <a:pt x="573" y="20"/>
                      </a:lnTo>
                      <a:lnTo>
                        <a:pt x="591" y="15"/>
                      </a:lnTo>
                      <a:lnTo>
                        <a:pt x="610" y="12"/>
                      </a:lnTo>
                      <a:lnTo>
                        <a:pt x="633" y="9"/>
                      </a:lnTo>
                      <a:lnTo>
                        <a:pt x="633" y="9"/>
                      </a:lnTo>
                      <a:lnTo>
                        <a:pt x="708" y="2"/>
                      </a:lnTo>
                      <a:lnTo>
                        <a:pt x="734" y="0"/>
                      </a:lnTo>
                      <a:lnTo>
                        <a:pt x="758" y="0"/>
                      </a:lnTo>
                      <a:lnTo>
                        <a:pt x="781" y="2"/>
                      </a:lnTo>
                      <a:lnTo>
                        <a:pt x="808" y="7"/>
                      </a:lnTo>
                      <a:lnTo>
                        <a:pt x="886" y="21"/>
                      </a:lnTo>
                      <a:lnTo>
                        <a:pt x="886" y="21"/>
                      </a:lnTo>
                      <a:lnTo>
                        <a:pt x="911" y="26"/>
                      </a:lnTo>
                      <a:lnTo>
                        <a:pt x="933" y="30"/>
                      </a:lnTo>
                      <a:lnTo>
                        <a:pt x="976" y="33"/>
                      </a:lnTo>
                      <a:lnTo>
                        <a:pt x="1013" y="34"/>
                      </a:lnTo>
                      <a:lnTo>
                        <a:pt x="1042" y="31"/>
                      </a:lnTo>
                      <a:lnTo>
                        <a:pt x="1068" y="30"/>
                      </a:lnTo>
                      <a:lnTo>
                        <a:pt x="1086" y="25"/>
                      </a:lnTo>
                      <a:lnTo>
                        <a:pt x="1101" y="21"/>
                      </a:lnTo>
                      <a:lnTo>
                        <a:pt x="1101" y="21"/>
                      </a:lnTo>
                      <a:lnTo>
                        <a:pt x="1102" y="25"/>
                      </a:lnTo>
                      <a:lnTo>
                        <a:pt x="1102" y="33"/>
                      </a:lnTo>
                      <a:lnTo>
                        <a:pt x="1102" y="38"/>
                      </a:lnTo>
                      <a:lnTo>
                        <a:pt x="1102" y="44"/>
                      </a:lnTo>
                      <a:lnTo>
                        <a:pt x="1099" y="51"/>
                      </a:lnTo>
                      <a:lnTo>
                        <a:pt x="1094" y="57"/>
                      </a:lnTo>
                      <a:lnTo>
                        <a:pt x="1088" y="64"/>
                      </a:lnTo>
                      <a:lnTo>
                        <a:pt x="1078" y="72"/>
                      </a:lnTo>
                      <a:lnTo>
                        <a:pt x="1065" y="78"/>
                      </a:lnTo>
                      <a:lnTo>
                        <a:pt x="1049" y="85"/>
                      </a:lnTo>
                      <a:lnTo>
                        <a:pt x="1029" y="91"/>
                      </a:lnTo>
                      <a:lnTo>
                        <a:pt x="1007" y="98"/>
                      </a:lnTo>
                      <a:lnTo>
                        <a:pt x="977" y="103"/>
                      </a:lnTo>
                      <a:lnTo>
                        <a:pt x="945" y="106"/>
                      </a:lnTo>
                      <a:lnTo>
                        <a:pt x="945" y="106"/>
                      </a:lnTo>
                      <a:lnTo>
                        <a:pt x="875" y="111"/>
                      </a:lnTo>
                      <a:lnTo>
                        <a:pt x="810" y="114"/>
                      </a:lnTo>
                      <a:lnTo>
                        <a:pt x="752" y="116"/>
                      </a:lnTo>
                      <a:lnTo>
                        <a:pt x="701" y="116"/>
                      </a:lnTo>
                      <a:lnTo>
                        <a:pt x="628" y="114"/>
                      </a:lnTo>
                      <a:lnTo>
                        <a:pt x="601" y="112"/>
                      </a:lnTo>
                      <a:lnTo>
                        <a:pt x="601" y="112"/>
                      </a:lnTo>
                      <a:lnTo>
                        <a:pt x="579" y="129"/>
                      </a:lnTo>
                      <a:lnTo>
                        <a:pt x="523" y="166"/>
                      </a:lnTo>
                      <a:lnTo>
                        <a:pt x="487" y="190"/>
                      </a:lnTo>
                      <a:lnTo>
                        <a:pt x="448" y="213"/>
                      </a:lnTo>
                      <a:lnTo>
                        <a:pt x="407" y="236"/>
                      </a:lnTo>
                      <a:lnTo>
                        <a:pt x="367" y="255"/>
                      </a:lnTo>
                      <a:lnTo>
                        <a:pt x="367" y="255"/>
                      </a:lnTo>
                      <a:lnTo>
                        <a:pt x="346" y="263"/>
                      </a:lnTo>
                      <a:lnTo>
                        <a:pt x="323" y="270"/>
                      </a:lnTo>
                      <a:lnTo>
                        <a:pt x="297" y="275"/>
                      </a:lnTo>
                      <a:lnTo>
                        <a:pt x="271" y="278"/>
                      </a:lnTo>
                      <a:lnTo>
                        <a:pt x="245" y="281"/>
                      </a:lnTo>
                      <a:lnTo>
                        <a:pt x="217" y="283"/>
                      </a:lnTo>
                      <a:lnTo>
                        <a:pt x="165" y="285"/>
                      </a:lnTo>
                      <a:lnTo>
                        <a:pt x="117" y="285"/>
                      </a:lnTo>
                      <a:lnTo>
                        <a:pt x="78" y="283"/>
                      </a:lnTo>
                      <a:lnTo>
                        <a:pt x="42" y="281"/>
                      </a:lnTo>
                      <a:lnTo>
                        <a:pt x="42" y="281"/>
                      </a:lnTo>
                      <a:lnTo>
                        <a:pt x="34" y="273"/>
                      </a:lnTo>
                      <a:lnTo>
                        <a:pt x="18" y="254"/>
                      </a:lnTo>
                      <a:lnTo>
                        <a:pt x="8" y="242"/>
                      </a:lnTo>
                      <a:lnTo>
                        <a:pt x="3" y="229"/>
                      </a:lnTo>
                      <a:lnTo>
                        <a:pt x="1" y="224"/>
                      </a:lnTo>
                      <a:lnTo>
                        <a:pt x="0" y="220"/>
                      </a:lnTo>
                      <a:lnTo>
                        <a:pt x="1" y="215"/>
                      </a:lnTo>
                      <a:lnTo>
                        <a:pt x="3" y="210"/>
                      </a:lnTo>
                      <a:lnTo>
                        <a:pt x="3" y="2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7" name="Freeform 460">
                  <a:extLst>
                    <a:ext uri="{FF2B5EF4-FFF2-40B4-BE49-F238E27FC236}">
                      <a16:creationId xmlns:a16="http://schemas.microsoft.com/office/drawing/2014/main" id="{53E8447C-F603-406A-9EB1-92409CD3CC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3400" y="1722438"/>
                  <a:ext cx="812800" cy="412750"/>
                </a:xfrm>
                <a:custGeom>
                  <a:avLst/>
                  <a:gdLst>
                    <a:gd name="T0" fmla="*/ 522 w 1025"/>
                    <a:gd name="T1" fmla="*/ 0 h 520"/>
                    <a:gd name="T2" fmla="*/ 445 w 1025"/>
                    <a:gd name="T3" fmla="*/ 10 h 520"/>
                    <a:gd name="T4" fmla="*/ 322 w 1025"/>
                    <a:gd name="T5" fmla="*/ 30 h 520"/>
                    <a:gd name="T6" fmla="*/ 229 w 1025"/>
                    <a:gd name="T7" fmla="*/ 49 h 520"/>
                    <a:gd name="T8" fmla="*/ 138 w 1025"/>
                    <a:gd name="T9" fmla="*/ 75 h 520"/>
                    <a:gd name="T10" fmla="*/ 80 w 1025"/>
                    <a:gd name="T11" fmla="*/ 99 h 520"/>
                    <a:gd name="T12" fmla="*/ 49 w 1025"/>
                    <a:gd name="T13" fmla="*/ 117 h 520"/>
                    <a:gd name="T14" fmla="*/ 23 w 1025"/>
                    <a:gd name="T15" fmla="*/ 137 h 520"/>
                    <a:gd name="T16" fmla="*/ 7 w 1025"/>
                    <a:gd name="T17" fmla="*/ 158 h 520"/>
                    <a:gd name="T18" fmla="*/ 2 w 1025"/>
                    <a:gd name="T19" fmla="*/ 169 h 520"/>
                    <a:gd name="T20" fmla="*/ 0 w 1025"/>
                    <a:gd name="T21" fmla="*/ 192 h 520"/>
                    <a:gd name="T22" fmla="*/ 8 w 1025"/>
                    <a:gd name="T23" fmla="*/ 216 h 520"/>
                    <a:gd name="T24" fmla="*/ 26 w 1025"/>
                    <a:gd name="T25" fmla="*/ 241 h 520"/>
                    <a:gd name="T26" fmla="*/ 52 w 1025"/>
                    <a:gd name="T27" fmla="*/ 265 h 520"/>
                    <a:gd name="T28" fmla="*/ 85 w 1025"/>
                    <a:gd name="T29" fmla="*/ 291 h 520"/>
                    <a:gd name="T30" fmla="*/ 168 w 1025"/>
                    <a:gd name="T31" fmla="*/ 338 h 520"/>
                    <a:gd name="T32" fmla="*/ 267 w 1025"/>
                    <a:gd name="T33" fmla="*/ 384 h 520"/>
                    <a:gd name="T34" fmla="*/ 375 w 1025"/>
                    <a:gd name="T35" fmla="*/ 426 h 520"/>
                    <a:gd name="T36" fmla="*/ 483 w 1025"/>
                    <a:gd name="T37" fmla="*/ 462 h 520"/>
                    <a:gd name="T38" fmla="*/ 582 w 1025"/>
                    <a:gd name="T39" fmla="*/ 489 h 520"/>
                    <a:gd name="T40" fmla="*/ 625 w 1025"/>
                    <a:gd name="T41" fmla="*/ 500 h 520"/>
                    <a:gd name="T42" fmla="*/ 702 w 1025"/>
                    <a:gd name="T43" fmla="*/ 515 h 520"/>
                    <a:gd name="T44" fmla="*/ 768 w 1025"/>
                    <a:gd name="T45" fmla="*/ 520 h 520"/>
                    <a:gd name="T46" fmla="*/ 824 w 1025"/>
                    <a:gd name="T47" fmla="*/ 515 h 520"/>
                    <a:gd name="T48" fmla="*/ 871 w 1025"/>
                    <a:gd name="T49" fmla="*/ 502 h 520"/>
                    <a:gd name="T50" fmla="*/ 911 w 1025"/>
                    <a:gd name="T51" fmla="*/ 483 h 520"/>
                    <a:gd name="T52" fmla="*/ 949 w 1025"/>
                    <a:gd name="T53" fmla="*/ 453 h 520"/>
                    <a:gd name="T54" fmla="*/ 983 w 1025"/>
                    <a:gd name="T55" fmla="*/ 419 h 520"/>
                    <a:gd name="T56" fmla="*/ 1015 w 1025"/>
                    <a:gd name="T57" fmla="*/ 377 h 520"/>
                    <a:gd name="T58" fmla="*/ 1022 w 1025"/>
                    <a:gd name="T59" fmla="*/ 366 h 520"/>
                    <a:gd name="T60" fmla="*/ 1023 w 1025"/>
                    <a:gd name="T61" fmla="*/ 340 h 520"/>
                    <a:gd name="T62" fmla="*/ 1012 w 1025"/>
                    <a:gd name="T63" fmla="*/ 312 h 520"/>
                    <a:gd name="T64" fmla="*/ 991 w 1025"/>
                    <a:gd name="T65" fmla="*/ 283 h 520"/>
                    <a:gd name="T66" fmla="*/ 958 w 1025"/>
                    <a:gd name="T67" fmla="*/ 252 h 520"/>
                    <a:gd name="T68" fmla="*/ 898 w 1025"/>
                    <a:gd name="T69" fmla="*/ 205 h 520"/>
                    <a:gd name="T70" fmla="*/ 802 w 1025"/>
                    <a:gd name="T71" fmla="*/ 145 h 520"/>
                    <a:gd name="T72" fmla="*/ 702 w 1025"/>
                    <a:gd name="T73" fmla="*/ 88 h 520"/>
                    <a:gd name="T74" fmla="*/ 546 w 1025"/>
                    <a:gd name="T75" fmla="*/ 12 h 520"/>
                    <a:gd name="T76" fmla="*/ 522 w 1025"/>
                    <a:gd name="T77" fmla="*/ 0 h 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25" h="520">
                      <a:moveTo>
                        <a:pt x="522" y="0"/>
                      </a:moveTo>
                      <a:lnTo>
                        <a:pt x="522" y="0"/>
                      </a:lnTo>
                      <a:lnTo>
                        <a:pt x="500" y="2"/>
                      </a:lnTo>
                      <a:lnTo>
                        <a:pt x="445" y="10"/>
                      </a:lnTo>
                      <a:lnTo>
                        <a:pt x="367" y="22"/>
                      </a:lnTo>
                      <a:lnTo>
                        <a:pt x="322" y="30"/>
                      </a:lnTo>
                      <a:lnTo>
                        <a:pt x="276" y="38"/>
                      </a:lnTo>
                      <a:lnTo>
                        <a:pt x="229" y="49"/>
                      </a:lnTo>
                      <a:lnTo>
                        <a:pt x="182" y="62"/>
                      </a:lnTo>
                      <a:lnTo>
                        <a:pt x="138" y="75"/>
                      </a:lnTo>
                      <a:lnTo>
                        <a:pt x="99" y="91"/>
                      </a:lnTo>
                      <a:lnTo>
                        <a:pt x="80" y="99"/>
                      </a:lnTo>
                      <a:lnTo>
                        <a:pt x="64" y="108"/>
                      </a:lnTo>
                      <a:lnTo>
                        <a:pt x="49" y="117"/>
                      </a:lnTo>
                      <a:lnTo>
                        <a:pt x="34" y="127"/>
                      </a:lnTo>
                      <a:lnTo>
                        <a:pt x="23" y="137"/>
                      </a:lnTo>
                      <a:lnTo>
                        <a:pt x="13" y="147"/>
                      </a:lnTo>
                      <a:lnTo>
                        <a:pt x="7" y="158"/>
                      </a:lnTo>
                      <a:lnTo>
                        <a:pt x="2" y="169"/>
                      </a:lnTo>
                      <a:lnTo>
                        <a:pt x="2" y="169"/>
                      </a:lnTo>
                      <a:lnTo>
                        <a:pt x="0" y="181"/>
                      </a:lnTo>
                      <a:lnTo>
                        <a:pt x="0" y="192"/>
                      </a:lnTo>
                      <a:lnTo>
                        <a:pt x="4" y="205"/>
                      </a:lnTo>
                      <a:lnTo>
                        <a:pt x="8" y="216"/>
                      </a:lnTo>
                      <a:lnTo>
                        <a:pt x="17" y="229"/>
                      </a:lnTo>
                      <a:lnTo>
                        <a:pt x="26" y="241"/>
                      </a:lnTo>
                      <a:lnTo>
                        <a:pt x="39" y="254"/>
                      </a:lnTo>
                      <a:lnTo>
                        <a:pt x="52" y="265"/>
                      </a:lnTo>
                      <a:lnTo>
                        <a:pt x="69" y="278"/>
                      </a:lnTo>
                      <a:lnTo>
                        <a:pt x="85" y="291"/>
                      </a:lnTo>
                      <a:lnTo>
                        <a:pt x="124" y="315"/>
                      </a:lnTo>
                      <a:lnTo>
                        <a:pt x="168" y="338"/>
                      </a:lnTo>
                      <a:lnTo>
                        <a:pt x="216" y="361"/>
                      </a:lnTo>
                      <a:lnTo>
                        <a:pt x="267" y="384"/>
                      </a:lnTo>
                      <a:lnTo>
                        <a:pt x="320" y="405"/>
                      </a:lnTo>
                      <a:lnTo>
                        <a:pt x="375" y="426"/>
                      </a:lnTo>
                      <a:lnTo>
                        <a:pt x="429" y="444"/>
                      </a:lnTo>
                      <a:lnTo>
                        <a:pt x="483" y="462"/>
                      </a:lnTo>
                      <a:lnTo>
                        <a:pt x="533" y="476"/>
                      </a:lnTo>
                      <a:lnTo>
                        <a:pt x="582" y="489"/>
                      </a:lnTo>
                      <a:lnTo>
                        <a:pt x="625" y="500"/>
                      </a:lnTo>
                      <a:lnTo>
                        <a:pt x="625" y="500"/>
                      </a:lnTo>
                      <a:lnTo>
                        <a:pt x="666" y="509"/>
                      </a:lnTo>
                      <a:lnTo>
                        <a:pt x="702" y="515"/>
                      </a:lnTo>
                      <a:lnTo>
                        <a:pt x="736" y="518"/>
                      </a:lnTo>
                      <a:lnTo>
                        <a:pt x="768" y="520"/>
                      </a:lnTo>
                      <a:lnTo>
                        <a:pt x="798" y="518"/>
                      </a:lnTo>
                      <a:lnTo>
                        <a:pt x="824" y="515"/>
                      </a:lnTo>
                      <a:lnTo>
                        <a:pt x="848" y="510"/>
                      </a:lnTo>
                      <a:lnTo>
                        <a:pt x="871" y="502"/>
                      </a:lnTo>
                      <a:lnTo>
                        <a:pt x="892" y="494"/>
                      </a:lnTo>
                      <a:lnTo>
                        <a:pt x="911" y="483"/>
                      </a:lnTo>
                      <a:lnTo>
                        <a:pt x="931" y="470"/>
                      </a:lnTo>
                      <a:lnTo>
                        <a:pt x="949" y="453"/>
                      </a:lnTo>
                      <a:lnTo>
                        <a:pt x="965" y="437"/>
                      </a:lnTo>
                      <a:lnTo>
                        <a:pt x="983" y="419"/>
                      </a:lnTo>
                      <a:lnTo>
                        <a:pt x="999" y="398"/>
                      </a:lnTo>
                      <a:lnTo>
                        <a:pt x="1015" y="377"/>
                      </a:lnTo>
                      <a:lnTo>
                        <a:pt x="1015" y="377"/>
                      </a:lnTo>
                      <a:lnTo>
                        <a:pt x="1022" y="366"/>
                      </a:lnTo>
                      <a:lnTo>
                        <a:pt x="1025" y="353"/>
                      </a:lnTo>
                      <a:lnTo>
                        <a:pt x="1023" y="340"/>
                      </a:lnTo>
                      <a:lnTo>
                        <a:pt x="1020" y="327"/>
                      </a:lnTo>
                      <a:lnTo>
                        <a:pt x="1012" y="312"/>
                      </a:lnTo>
                      <a:lnTo>
                        <a:pt x="1002" y="298"/>
                      </a:lnTo>
                      <a:lnTo>
                        <a:pt x="991" y="283"/>
                      </a:lnTo>
                      <a:lnTo>
                        <a:pt x="976" y="268"/>
                      </a:lnTo>
                      <a:lnTo>
                        <a:pt x="958" y="252"/>
                      </a:lnTo>
                      <a:lnTo>
                        <a:pt x="940" y="237"/>
                      </a:lnTo>
                      <a:lnTo>
                        <a:pt x="898" y="205"/>
                      </a:lnTo>
                      <a:lnTo>
                        <a:pt x="851" y="174"/>
                      </a:lnTo>
                      <a:lnTo>
                        <a:pt x="802" y="145"/>
                      </a:lnTo>
                      <a:lnTo>
                        <a:pt x="751" y="116"/>
                      </a:lnTo>
                      <a:lnTo>
                        <a:pt x="702" y="88"/>
                      </a:lnTo>
                      <a:lnTo>
                        <a:pt x="611" y="43"/>
                      </a:lnTo>
                      <a:lnTo>
                        <a:pt x="546" y="12"/>
                      </a:lnTo>
                      <a:lnTo>
                        <a:pt x="522" y="0"/>
                      </a:lnTo>
                      <a:lnTo>
                        <a:pt x="52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8" name="Freeform 461">
                  <a:extLst>
                    <a:ext uri="{FF2B5EF4-FFF2-40B4-BE49-F238E27FC236}">
                      <a16:creationId xmlns:a16="http://schemas.microsoft.com/office/drawing/2014/main" id="{B441AA76-001E-4385-8AC3-DB8EF33C1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5863" y="1454151"/>
                  <a:ext cx="2703513" cy="1052513"/>
                </a:xfrm>
                <a:custGeom>
                  <a:avLst/>
                  <a:gdLst>
                    <a:gd name="T0" fmla="*/ 1226 w 3406"/>
                    <a:gd name="T1" fmla="*/ 469 h 1325"/>
                    <a:gd name="T2" fmla="*/ 1346 w 3406"/>
                    <a:gd name="T3" fmla="*/ 534 h 1325"/>
                    <a:gd name="T4" fmla="*/ 1584 w 3406"/>
                    <a:gd name="T5" fmla="*/ 597 h 1325"/>
                    <a:gd name="T6" fmla="*/ 1692 w 3406"/>
                    <a:gd name="T7" fmla="*/ 682 h 1325"/>
                    <a:gd name="T8" fmla="*/ 1362 w 3406"/>
                    <a:gd name="T9" fmla="*/ 591 h 1325"/>
                    <a:gd name="T10" fmla="*/ 1045 w 3406"/>
                    <a:gd name="T11" fmla="*/ 602 h 1325"/>
                    <a:gd name="T12" fmla="*/ 1078 w 3406"/>
                    <a:gd name="T13" fmla="*/ 662 h 1325"/>
                    <a:gd name="T14" fmla="*/ 1274 w 3406"/>
                    <a:gd name="T15" fmla="*/ 628 h 1325"/>
                    <a:gd name="T16" fmla="*/ 1604 w 3406"/>
                    <a:gd name="T17" fmla="*/ 784 h 1325"/>
                    <a:gd name="T18" fmla="*/ 1443 w 3406"/>
                    <a:gd name="T19" fmla="*/ 799 h 1325"/>
                    <a:gd name="T20" fmla="*/ 1133 w 3406"/>
                    <a:gd name="T21" fmla="*/ 709 h 1325"/>
                    <a:gd name="T22" fmla="*/ 954 w 3406"/>
                    <a:gd name="T23" fmla="*/ 708 h 1325"/>
                    <a:gd name="T24" fmla="*/ 808 w 3406"/>
                    <a:gd name="T25" fmla="*/ 904 h 1325"/>
                    <a:gd name="T26" fmla="*/ 576 w 3406"/>
                    <a:gd name="T27" fmla="*/ 1045 h 1325"/>
                    <a:gd name="T28" fmla="*/ 316 w 3406"/>
                    <a:gd name="T29" fmla="*/ 1065 h 1325"/>
                    <a:gd name="T30" fmla="*/ 123 w 3406"/>
                    <a:gd name="T31" fmla="*/ 1190 h 1325"/>
                    <a:gd name="T32" fmla="*/ 1 w 3406"/>
                    <a:gd name="T33" fmla="*/ 1321 h 1325"/>
                    <a:gd name="T34" fmla="*/ 186 w 3406"/>
                    <a:gd name="T35" fmla="*/ 1224 h 1325"/>
                    <a:gd name="T36" fmla="*/ 553 w 3406"/>
                    <a:gd name="T37" fmla="*/ 1221 h 1325"/>
                    <a:gd name="T38" fmla="*/ 781 w 3406"/>
                    <a:gd name="T39" fmla="*/ 1164 h 1325"/>
                    <a:gd name="T40" fmla="*/ 935 w 3406"/>
                    <a:gd name="T41" fmla="*/ 1039 h 1325"/>
                    <a:gd name="T42" fmla="*/ 1050 w 3406"/>
                    <a:gd name="T43" fmla="*/ 829 h 1325"/>
                    <a:gd name="T44" fmla="*/ 1182 w 3406"/>
                    <a:gd name="T45" fmla="*/ 810 h 1325"/>
                    <a:gd name="T46" fmla="*/ 1338 w 3406"/>
                    <a:gd name="T47" fmla="*/ 876 h 1325"/>
                    <a:gd name="T48" fmla="*/ 1372 w 3406"/>
                    <a:gd name="T49" fmla="*/ 975 h 1325"/>
                    <a:gd name="T50" fmla="*/ 1156 w 3406"/>
                    <a:gd name="T51" fmla="*/ 1065 h 1325"/>
                    <a:gd name="T52" fmla="*/ 1701 w 3406"/>
                    <a:gd name="T53" fmla="*/ 1042 h 1325"/>
                    <a:gd name="T54" fmla="*/ 1649 w 3406"/>
                    <a:gd name="T55" fmla="*/ 1149 h 1325"/>
                    <a:gd name="T56" fmla="*/ 1467 w 3406"/>
                    <a:gd name="T57" fmla="*/ 1208 h 1325"/>
                    <a:gd name="T58" fmla="*/ 1420 w 3406"/>
                    <a:gd name="T59" fmla="*/ 1271 h 1325"/>
                    <a:gd name="T60" fmla="*/ 1576 w 3406"/>
                    <a:gd name="T61" fmla="*/ 1295 h 1325"/>
                    <a:gd name="T62" fmla="*/ 1677 w 3406"/>
                    <a:gd name="T63" fmla="*/ 1201 h 1325"/>
                    <a:gd name="T64" fmla="*/ 1810 w 3406"/>
                    <a:gd name="T65" fmla="*/ 1148 h 1325"/>
                    <a:gd name="T66" fmla="*/ 2063 w 3406"/>
                    <a:gd name="T67" fmla="*/ 1170 h 1325"/>
                    <a:gd name="T68" fmla="*/ 2237 w 3406"/>
                    <a:gd name="T69" fmla="*/ 1083 h 1325"/>
                    <a:gd name="T70" fmla="*/ 2424 w 3406"/>
                    <a:gd name="T71" fmla="*/ 810 h 1325"/>
                    <a:gd name="T72" fmla="*/ 2559 w 3406"/>
                    <a:gd name="T73" fmla="*/ 688 h 1325"/>
                    <a:gd name="T74" fmla="*/ 2731 w 3406"/>
                    <a:gd name="T75" fmla="*/ 693 h 1325"/>
                    <a:gd name="T76" fmla="*/ 3029 w 3406"/>
                    <a:gd name="T77" fmla="*/ 850 h 1325"/>
                    <a:gd name="T78" fmla="*/ 3176 w 3406"/>
                    <a:gd name="T79" fmla="*/ 826 h 1325"/>
                    <a:gd name="T80" fmla="*/ 3255 w 3406"/>
                    <a:gd name="T81" fmla="*/ 688 h 1325"/>
                    <a:gd name="T82" fmla="*/ 3331 w 3406"/>
                    <a:gd name="T83" fmla="*/ 493 h 1325"/>
                    <a:gd name="T84" fmla="*/ 3406 w 3406"/>
                    <a:gd name="T85" fmla="*/ 334 h 1325"/>
                    <a:gd name="T86" fmla="*/ 3331 w 3406"/>
                    <a:gd name="T87" fmla="*/ 253 h 1325"/>
                    <a:gd name="T88" fmla="*/ 3193 w 3406"/>
                    <a:gd name="T89" fmla="*/ 266 h 1325"/>
                    <a:gd name="T90" fmla="*/ 3112 w 3406"/>
                    <a:gd name="T91" fmla="*/ 234 h 1325"/>
                    <a:gd name="T92" fmla="*/ 2982 w 3406"/>
                    <a:gd name="T93" fmla="*/ 284 h 1325"/>
                    <a:gd name="T94" fmla="*/ 2814 w 3406"/>
                    <a:gd name="T95" fmla="*/ 339 h 1325"/>
                    <a:gd name="T96" fmla="*/ 2648 w 3406"/>
                    <a:gd name="T97" fmla="*/ 290 h 1325"/>
                    <a:gd name="T98" fmla="*/ 2524 w 3406"/>
                    <a:gd name="T99" fmla="*/ 209 h 1325"/>
                    <a:gd name="T100" fmla="*/ 2352 w 3406"/>
                    <a:gd name="T101" fmla="*/ 177 h 1325"/>
                    <a:gd name="T102" fmla="*/ 2174 w 3406"/>
                    <a:gd name="T103" fmla="*/ 35 h 1325"/>
                    <a:gd name="T104" fmla="*/ 1943 w 3406"/>
                    <a:gd name="T105" fmla="*/ 0 h 1325"/>
                    <a:gd name="T106" fmla="*/ 1760 w 3406"/>
                    <a:gd name="T107" fmla="*/ 29 h 1325"/>
                    <a:gd name="T108" fmla="*/ 1448 w 3406"/>
                    <a:gd name="T109" fmla="*/ 19 h 1325"/>
                    <a:gd name="T110" fmla="*/ 1240 w 3406"/>
                    <a:gd name="T111" fmla="*/ 99 h 1325"/>
                    <a:gd name="T112" fmla="*/ 1138 w 3406"/>
                    <a:gd name="T113" fmla="*/ 159 h 1325"/>
                    <a:gd name="T114" fmla="*/ 1076 w 3406"/>
                    <a:gd name="T115" fmla="*/ 219 h 1325"/>
                    <a:gd name="T116" fmla="*/ 1180 w 3406"/>
                    <a:gd name="T117" fmla="*/ 326 h 1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406" h="1325">
                      <a:moveTo>
                        <a:pt x="1214" y="402"/>
                      </a:moveTo>
                      <a:lnTo>
                        <a:pt x="1214" y="402"/>
                      </a:lnTo>
                      <a:lnTo>
                        <a:pt x="1211" y="412"/>
                      </a:lnTo>
                      <a:lnTo>
                        <a:pt x="1209" y="422"/>
                      </a:lnTo>
                      <a:lnTo>
                        <a:pt x="1209" y="435"/>
                      </a:lnTo>
                      <a:lnTo>
                        <a:pt x="1213" y="443"/>
                      </a:lnTo>
                      <a:lnTo>
                        <a:pt x="1216" y="451"/>
                      </a:lnTo>
                      <a:lnTo>
                        <a:pt x="1219" y="461"/>
                      </a:lnTo>
                      <a:lnTo>
                        <a:pt x="1226" y="469"/>
                      </a:lnTo>
                      <a:lnTo>
                        <a:pt x="1234" y="479"/>
                      </a:lnTo>
                      <a:lnTo>
                        <a:pt x="1245" y="487"/>
                      </a:lnTo>
                      <a:lnTo>
                        <a:pt x="1258" y="497"/>
                      </a:lnTo>
                      <a:lnTo>
                        <a:pt x="1273" y="506"/>
                      </a:lnTo>
                      <a:lnTo>
                        <a:pt x="1273" y="506"/>
                      </a:lnTo>
                      <a:lnTo>
                        <a:pt x="1290" y="514"/>
                      </a:lnTo>
                      <a:lnTo>
                        <a:pt x="1307" y="523"/>
                      </a:lnTo>
                      <a:lnTo>
                        <a:pt x="1326" y="529"/>
                      </a:lnTo>
                      <a:lnTo>
                        <a:pt x="1346" y="534"/>
                      </a:lnTo>
                      <a:lnTo>
                        <a:pt x="1385" y="544"/>
                      </a:lnTo>
                      <a:lnTo>
                        <a:pt x="1425" y="552"/>
                      </a:lnTo>
                      <a:lnTo>
                        <a:pt x="1466" y="560"/>
                      </a:lnTo>
                      <a:lnTo>
                        <a:pt x="1506" y="570"/>
                      </a:lnTo>
                      <a:lnTo>
                        <a:pt x="1528" y="574"/>
                      </a:lnTo>
                      <a:lnTo>
                        <a:pt x="1547" y="581"/>
                      </a:lnTo>
                      <a:lnTo>
                        <a:pt x="1566" y="589"/>
                      </a:lnTo>
                      <a:lnTo>
                        <a:pt x="1584" y="597"/>
                      </a:lnTo>
                      <a:lnTo>
                        <a:pt x="1584" y="597"/>
                      </a:lnTo>
                      <a:lnTo>
                        <a:pt x="1617" y="615"/>
                      </a:lnTo>
                      <a:lnTo>
                        <a:pt x="1644" y="631"/>
                      </a:lnTo>
                      <a:lnTo>
                        <a:pt x="1664" y="646"/>
                      </a:lnTo>
                      <a:lnTo>
                        <a:pt x="1680" y="659"/>
                      </a:lnTo>
                      <a:lnTo>
                        <a:pt x="1690" y="669"/>
                      </a:lnTo>
                      <a:lnTo>
                        <a:pt x="1696" y="675"/>
                      </a:lnTo>
                      <a:lnTo>
                        <a:pt x="1701" y="682"/>
                      </a:lnTo>
                      <a:lnTo>
                        <a:pt x="1701" y="682"/>
                      </a:lnTo>
                      <a:lnTo>
                        <a:pt x="1692" y="682"/>
                      </a:lnTo>
                      <a:lnTo>
                        <a:pt x="1677" y="682"/>
                      </a:lnTo>
                      <a:lnTo>
                        <a:pt x="1656" y="678"/>
                      </a:lnTo>
                      <a:lnTo>
                        <a:pt x="1628" y="675"/>
                      </a:lnTo>
                      <a:lnTo>
                        <a:pt x="1592" y="665"/>
                      </a:lnTo>
                      <a:lnTo>
                        <a:pt x="1547" y="654"/>
                      </a:lnTo>
                      <a:lnTo>
                        <a:pt x="1493" y="636"/>
                      </a:lnTo>
                      <a:lnTo>
                        <a:pt x="1493" y="636"/>
                      </a:lnTo>
                      <a:lnTo>
                        <a:pt x="1398" y="602"/>
                      </a:lnTo>
                      <a:lnTo>
                        <a:pt x="1362" y="591"/>
                      </a:lnTo>
                      <a:lnTo>
                        <a:pt x="1333" y="581"/>
                      </a:lnTo>
                      <a:lnTo>
                        <a:pt x="1307" y="574"/>
                      </a:lnTo>
                      <a:lnTo>
                        <a:pt x="1284" y="571"/>
                      </a:lnTo>
                      <a:lnTo>
                        <a:pt x="1260" y="570"/>
                      </a:lnTo>
                      <a:lnTo>
                        <a:pt x="1234" y="571"/>
                      </a:lnTo>
                      <a:lnTo>
                        <a:pt x="1234" y="571"/>
                      </a:lnTo>
                      <a:lnTo>
                        <a:pt x="1198" y="576"/>
                      </a:lnTo>
                      <a:lnTo>
                        <a:pt x="1152" y="583"/>
                      </a:lnTo>
                      <a:lnTo>
                        <a:pt x="1045" y="602"/>
                      </a:lnTo>
                      <a:lnTo>
                        <a:pt x="915" y="630"/>
                      </a:lnTo>
                      <a:lnTo>
                        <a:pt x="915" y="630"/>
                      </a:lnTo>
                      <a:lnTo>
                        <a:pt x="932" y="635"/>
                      </a:lnTo>
                      <a:lnTo>
                        <a:pt x="972" y="646"/>
                      </a:lnTo>
                      <a:lnTo>
                        <a:pt x="997" y="652"/>
                      </a:lnTo>
                      <a:lnTo>
                        <a:pt x="1024" y="657"/>
                      </a:lnTo>
                      <a:lnTo>
                        <a:pt x="1052" y="662"/>
                      </a:lnTo>
                      <a:lnTo>
                        <a:pt x="1078" y="662"/>
                      </a:lnTo>
                      <a:lnTo>
                        <a:pt x="1078" y="662"/>
                      </a:lnTo>
                      <a:lnTo>
                        <a:pt x="1091" y="661"/>
                      </a:lnTo>
                      <a:lnTo>
                        <a:pt x="1105" y="659"/>
                      </a:lnTo>
                      <a:lnTo>
                        <a:pt x="1135" y="652"/>
                      </a:lnTo>
                      <a:lnTo>
                        <a:pt x="1167" y="643"/>
                      </a:lnTo>
                      <a:lnTo>
                        <a:pt x="1201" y="635"/>
                      </a:lnTo>
                      <a:lnTo>
                        <a:pt x="1219" y="631"/>
                      </a:lnTo>
                      <a:lnTo>
                        <a:pt x="1237" y="630"/>
                      </a:lnTo>
                      <a:lnTo>
                        <a:pt x="1256" y="628"/>
                      </a:lnTo>
                      <a:lnTo>
                        <a:pt x="1274" y="628"/>
                      </a:lnTo>
                      <a:lnTo>
                        <a:pt x="1294" y="630"/>
                      </a:lnTo>
                      <a:lnTo>
                        <a:pt x="1312" y="635"/>
                      </a:lnTo>
                      <a:lnTo>
                        <a:pt x="1331" y="641"/>
                      </a:lnTo>
                      <a:lnTo>
                        <a:pt x="1351" y="649"/>
                      </a:lnTo>
                      <a:lnTo>
                        <a:pt x="1351" y="649"/>
                      </a:lnTo>
                      <a:lnTo>
                        <a:pt x="1437" y="695"/>
                      </a:lnTo>
                      <a:lnTo>
                        <a:pt x="1532" y="747"/>
                      </a:lnTo>
                      <a:lnTo>
                        <a:pt x="1532" y="747"/>
                      </a:lnTo>
                      <a:lnTo>
                        <a:pt x="1604" y="784"/>
                      </a:lnTo>
                      <a:lnTo>
                        <a:pt x="1651" y="805"/>
                      </a:lnTo>
                      <a:lnTo>
                        <a:pt x="1675" y="815"/>
                      </a:lnTo>
                      <a:lnTo>
                        <a:pt x="1682" y="818"/>
                      </a:lnTo>
                      <a:lnTo>
                        <a:pt x="1682" y="818"/>
                      </a:lnTo>
                      <a:lnTo>
                        <a:pt x="1646" y="816"/>
                      </a:lnTo>
                      <a:lnTo>
                        <a:pt x="1605" y="815"/>
                      </a:lnTo>
                      <a:lnTo>
                        <a:pt x="1557" y="812"/>
                      </a:lnTo>
                      <a:lnTo>
                        <a:pt x="1500" y="807"/>
                      </a:lnTo>
                      <a:lnTo>
                        <a:pt x="1443" y="799"/>
                      </a:lnTo>
                      <a:lnTo>
                        <a:pt x="1415" y="792"/>
                      </a:lnTo>
                      <a:lnTo>
                        <a:pt x="1388" y="787"/>
                      </a:lnTo>
                      <a:lnTo>
                        <a:pt x="1362" y="781"/>
                      </a:lnTo>
                      <a:lnTo>
                        <a:pt x="1338" y="773"/>
                      </a:lnTo>
                      <a:lnTo>
                        <a:pt x="1338" y="773"/>
                      </a:lnTo>
                      <a:lnTo>
                        <a:pt x="1289" y="756"/>
                      </a:lnTo>
                      <a:lnTo>
                        <a:pt x="1237" y="738"/>
                      </a:lnTo>
                      <a:lnTo>
                        <a:pt x="1185" y="724"/>
                      </a:lnTo>
                      <a:lnTo>
                        <a:pt x="1133" y="709"/>
                      </a:lnTo>
                      <a:lnTo>
                        <a:pt x="1083" y="699"/>
                      </a:lnTo>
                      <a:lnTo>
                        <a:pt x="1058" y="696"/>
                      </a:lnTo>
                      <a:lnTo>
                        <a:pt x="1037" y="695"/>
                      </a:lnTo>
                      <a:lnTo>
                        <a:pt x="1016" y="693"/>
                      </a:lnTo>
                      <a:lnTo>
                        <a:pt x="998" y="695"/>
                      </a:lnTo>
                      <a:lnTo>
                        <a:pt x="982" y="696"/>
                      </a:lnTo>
                      <a:lnTo>
                        <a:pt x="967" y="701"/>
                      </a:lnTo>
                      <a:lnTo>
                        <a:pt x="967" y="701"/>
                      </a:lnTo>
                      <a:lnTo>
                        <a:pt x="954" y="708"/>
                      </a:lnTo>
                      <a:lnTo>
                        <a:pt x="943" y="717"/>
                      </a:lnTo>
                      <a:lnTo>
                        <a:pt x="933" y="729"/>
                      </a:lnTo>
                      <a:lnTo>
                        <a:pt x="922" y="743"/>
                      </a:lnTo>
                      <a:lnTo>
                        <a:pt x="901" y="776"/>
                      </a:lnTo>
                      <a:lnTo>
                        <a:pt x="876" y="815"/>
                      </a:lnTo>
                      <a:lnTo>
                        <a:pt x="862" y="837"/>
                      </a:lnTo>
                      <a:lnTo>
                        <a:pt x="846" y="859"/>
                      </a:lnTo>
                      <a:lnTo>
                        <a:pt x="828" y="881"/>
                      </a:lnTo>
                      <a:lnTo>
                        <a:pt x="808" y="904"/>
                      </a:lnTo>
                      <a:lnTo>
                        <a:pt x="787" y="927"/>
                      </a:lnTo>
                      <a:lnTo>
                        <a:pt x="761" y="950"/>
                      </a:lnTo>
                      <a:lnTo>
                        <a:pt x="734" y="972"/>
                      </a:lnTo>
                      <a:lnTo>
                        <a:pt x="701" y="993"/>
                      </a:lnTo>
                      <a:lnTo>
                        <a:pt x="701" y="993"/>
                      </a:lnTo>
                      <a:lnTo>
                        <a:pt x="669" y="1013"/>
                      </a:lnTo>
                      <a:lnTo>
                        <a:pt x="636" y="1027"/>
                      </a:lnTo>
                      <a:lnTo>
                        <a:pt x="605" y="1037"/>
                      </a:lnTo>
                      <a:lnTo>
                        <a:pt x="576" y="1045"/>
                      </a:lnTo>
                      <a:lnTo>
                        <a:pt x="548" y="1050"/>
                      </a:lnTo>
                      <a:lnTo>
                        <a:pt x="521" y="1053"/>
                      </a:lnTo>
                      <a:lnTo>
                        <a:pt x="495" y="1055"/>
                      </a:lnTo>
                      <a:lnTo>
                        <a:pt x="467" y="1055"/>
                      </a:lnTo>
                      <a:lnTo>
                        <a:pt x="417" y="1055"/>
                      </a:lnTo>
                      <a:lnTo>
                        <a:pt x="393" y="1055"/>
                      </a:lnTo>
                      <a:lnTo>
                        <a:pt x="367" y="1057"/>
                      </a:lnTo>
                      <a:lnTo>
                        <a:pt x="342" y="1060"/>
                      </a:lnTo>
                      <a:lnTo>
                        <a:pt x="316" y="1065"/>
                      </a:lnTo>
                      <a:lnTo>
                        <a:pt x="292" y="1073"/>
                      </a:lnTo>
                      <a:lnTo>
                        <a:pt x="266" y="1084"/>
                      </a:lnTo>
                      <a:lnTo>
                        <a:pt x="266" y="1084"/>
                      </a:lnTo>
                      <a:lnTo>
                        <a:pt x="240" y="1099"/>
                      </a:lnTo>
                      <a:lnTo>
                        <a:pt x="216" y="1113"/>
                      </a:lnTo>
                      <a:lnTo>
                        <a:pt x="191" y="1131"/>
                      </a:lnTo>
                      <a:lnTo>
                        <a:pt x="167" y="1151"/>
                      </a:lnTo>
                      <a:lnTo>
                        <a:pt x="146" y="1169"/>
                      </a:lnTo>
                      <a:lnTo>
                        <a:pt x="123" y="1190"/>
                      </a:lnTo>
                      <a:lnTo>
                        <a:pt x="86" y="1229"/>
                      </a:lnTo>
                      <a:lnTo>
                        <a:pt x="52" y="1264"/>
                      </a:lnTo>
                      <a:lnTo>
                        <a:pt x="26" y="1294"/>
                      </a:lnTo>
                      <a:lnTo>
                        <a:pt x="8" y="1315"/>
                      </a:lnTo>
                      <a:lnTo>
                        <a:pt x="0" y="1325"/>
                      </a:lnTo>
                      <a:lnTo>
                        <a:pt x="0" y="1325"/>
                      </a:lnTo>
                      <a:lnTo>
                        <a:pt x="0" y="1325"/>
                      </a:lnTo>
                      <a:lnTo>
                        <a:pt x="0" y="1325"/>
                      </a:lnTo>
                      <a:lnTo>
                        <a:pt x="1" y="1321"/>
                      </a:lnTo>
                      <a:lnTo>
                        <a:pt x="14" y="1308"/>
                      </a:lnTo>
                      <a:lnTo>
                        <a:pt x="26" y="1299"/>
                      </a:lnTo>
                      <a:lnTo>
                        <a:pt x="39" y="1289"/>
                      </a:lnTo>
                      <a:lnTo>
                        <a:pt x="56" y="1277"/>
                      </a:lnTo>
                      <a:lnTo>
                        <a:pt x="76" y="1266"/>
                      </a:lnTo>
                      <a:lnTo>
                        <a:pt x="99" y="1255"/>
                      </a:lnTo>
                      <a:lnTo>
                        <a:pt x="125" y="1243"/>
                      </a:lnTo>
                      <a:lnTo>
                        <a:pt x="154" y="1234"/>
                      </a:lnTo>
                      <a:lnTo>
                        <a:pt x="186" y="1224"/>
                      </a:lnTo>
                      <a:lnTo>
                        <a:pt x="224" y="1217"/>
                      </a:lnTo>
                      <a:lnTo>
                        <a:pt x="263" y="1211"/>
                      </a:lnTo>
                      <a:lnTo>
                        <a:pt x="305" y="1208"/>
                      </a:lnTo>
                      <a:lnTo>
                        <a:pt x="350" y="1208"/>
                      </a:lnTo>
                      <a:lnTo>
                        <a:pt x="350" y="1208"/>
                      </a:lnTo>
                      <a:lnTo>
                        <a:pt x="394" y="1209"/>
                      </a:lnTo>
                      <a:lnTo>
                        <a:pt x="435" y="1211"/>
                      </a:lnTo>
                      <a:lnTo>
                        <a:pt x="500" y="1217"/>
                      </a:lnTo>
                      <a:lnTo>
                        <a:pt x="553" y="1221"/>
                      </a:lnTo>
                      <a:lnTo>
                        <a:pt x="576" y="1222"/>
                      </a:lnTo>
                      <a:lnTo>
                        <a:pt x="599" y="1222"/>
                      </a:lnTo>
                      <a:lnTo>
                        <a:pt x="620" y="1221"/>
                      </a:lnTo>
                      <a:lnTo>
                        <a:pt x="643" y="1217"/>
                      </a:lnTo>
                      <a:lnTo>
                        <a:pt x="665" y="1213"/>
                      </a:lnTo>
                      <a:lnTo>
                        <a:pt x="690" y="1204"/>
                      </a:lnTo>
                      <a:lnTo>
                        <a:pt x="717" y="1193"/>
                      </a:lnTo>
                      <a:lnTo>
                        <a:pt x="746" y="1180"/>
                      </a:lnTo>
                      <a:lnTo>
                        <a:pt x="781" y="1164"/>
                      </a:lnTo>
                      <a:lnTo>
                        <a:pt x="818" y="1143"/>
                      </a:lnTo>
                      <a:lnTo>
                        <a:pt x="818" y="1143"/>
                      </a:lnTo>
                      <a:lnTo>
                        <a:pt x="837" y="1131"/>
                      </a:lnTo>
                      <a:lnTo>
                        <a:pt x="855" y="1120"/>
                      </a:lnTo>
                      <a:lnTo>
                        <a:pt x="872" y="1107"/>
                      </a:lnTo>
                      <a:lnTo>
                        <a:pt x="886" y="1094"/>
                      </a:lnTo>
                      <a:lnTo>
                        <a:pt x="899" y="1079"/>
                      </a:lnTo>
                      <a:lnTo>
                        <a:pt x="912" y="1066"/>
                      </a:lnTo>
                      <a:lnTo>
                        <a:pt x="935" y="1039"/>
                      </a:lnTo>
                      <a:lnTo>
                        <a:pt x="953" y="1010"/>
                      </a:lnTo>
                      <a:lnTo>
                        <a:pt x="967" y="980"/>
                      </a:lnTo>
                      <a:lnTo>
                        <a:pt x="982" y="953"/>
                      </a:lnTo>
                      <a:lnTo>
                        <a:pt x="993" y="925"/>
                      </a:lnTo>
                      <a:lnTo>
                        <a:pt x="1005" y="899"/>
                      </a:lnTo>
                      <a:lnTo>
                        <a:pt x="1016" y="876"/>
                      </a:lnTo>
                      <a:lnTo>
                        <a:pt x="1029" y="855"/>
                      </a:lnTo>
                      <a:lnTo>
                        <a:pt x="1042" y="836"/>
                      </a:lnTo>
                      <a:lnTo>
                        <a:pt x="1050" y="829"/>
                      </a:lnTo>
                      <a:lnTo>
                        <a:pt x="1058" y="821"/>
                      </a:lnTo>
                      <a:lnTo>
                        <a:pt x="1068" y="816"/>
                      </a:lnTo>
                      <a:lnTo>
                        <a:pt x="1078" y="812"/>
                      </a:lnTo>
                      <a:lnTo>
                        <a:pt x="1089" y="808"/>
                      </a:lnTo>
                      <a:lnTo>
                        <a:pt x="1102" y="805"/>
                      </a:lnTo>
                      <a:lnTo>
                        <a:pt x="1115" y="805"/>
                      </a:lnTo>
                      <a:lnTo>
                        <a:pt x="1130" y="805"/>
                      </a:lnTo>
                      <a:lnTo>
                        <a:pt x="1130" y="805"/>
                      </a:lnTo>
                      <a:lnTo>
                        <a:pt x="1182" y="810"/>
                      </a:lnTo>
                      <a:lnTo>
                        <a:pt x="1217" y="816"/>
                      </a:lnTo>
                      <a:lnTo>
                        <a:pt x="1232" y="820"/>
                      </a:lnTo>
                      <a:lnTo>
                        <a:pt x="1243" y="823"/>
                      </a:lnTo>
                      <a:lnTo>
                        <a:pt x="1261" y="833"/>
                      </a:lnTo>
                      <a:lnTo>
                        <a:pt x="1276" y="841"/>
                      </a:lnTo>
                      <a:lnTo>
                        <a:pt x="1290" y="852"/>
                      </a:lnTo>
                      <a:lnTo>
                        <a:pt x="1310" y="863"/>
                      </a:lnTo>
                      <a:lnTo>
                        <a:pt x="1338" y="876"/>
                      </a:lnTo>
                      <a:lnTo>
                        <a:pt x="1338" y="876"/>
                      </a:lnTo>
                      <a:lnTo>
                        <a:pt x="1373" y="888"/>
                      </a:lnTo>
                      <a:lnTo>
                        <a:pt x="1411" y="898"/>
                      </a:lnTo>
                      <a:lnTo>
                        <a:pt x="1448" y="906"/>
                      </a:lnTo>
                      <a:lnTo>
                        <a:pt x="1485" y="912"/>
                      </a:lnTo>
                      <a:lnTo>
                        <a:pt x="1542" y="920"/>
                      </a:lnTo>
                      <a:lnTo>
                        <a:pt x="1565" y="922"/>
                      </a:lnTo>
                      <a:lnTo>
                        <a:pt x="1565" y="922"/>
                      </a:lnTo>
                      <a:lnTo>
                        <a:pt x="1461" y="951"/>
                      </a:lnTo>
                      <a:lnTo>
                        <a:pt x="1372" y="975"/>
                      </a:lnTo>
                      <a:lnTo>
                        <a:pt x="1299" y="993"/>
                      </a:lnTo>
                      <a:lnTo>
                        <a:pt x="1299" y="993"/>
                      </a:lnTo>
                      <a:lnTo>
                        <a:pt x="1271" y="1001"/>
                      </a:lnTo>
                      <a:lnTo>
                        <a:pt x="1245" y="1011"/>
                      </a:lnTo>
                      <a:lnTo>
                        <a:pt x="1221" y="1024"/>
                      </a:lnTo>
                      <a:lnTo>
                        <a:pt x="1198" y="1036"/>
                      </a:lnTo>
                      <a:lnTo>
                        <a:pt x="1167" y="1057"/>
                      </a:lnTo>
                      <a:lnTo>
                        <a:pt x="1156" y="1065"/>
                      </a:lnTo>
                      <a:lnTo>
                        <a:pt x="1156" y="1065"/>
                      </a:lnTo>
                      <a:lnTo>
                        <a:pt x="1243" y="1060"/>
                      </a:lnTo>
                      <a:lnTo>
                        <a:pt x="1323" y="1057"/>
                      </a:lnTo>
                      <a:lnTo>
                        <a:pt x="1364" y="1057"/>
                      </a:lnTo>
                      <a:lnTo>
                        <a:pt x="1402" y="1058"/>
                      </a:lnTo>
                      <a:lnTo>
                        <a:pt x="1402" y="1058"/>
                      </a:lnTo>
                      <a:lnTo>
                        <a:pt x="1445" y="1058"/>
                      </a:lnTo>
                      <a:lnTo>
                        <a:pt x="1497" y="1057"/>
                      </a:lnTo>
                      <a:lnTo>
                        <a:pt x="1609" y="1050"/>
                      </a:lnTo>
                      <a:lnTo>
                        <a:pt x="1701" y="1042"/>
                      </a:lnTo>
                      <a:lnTo>
                        <a:pt x="1740" y="1039"/>
                      </a:lnTo>
                      <a:lnTo>
                        <a:pt x="1740" y="1039"/>
                      </a:lnTo>
                      <a:lnTo>
                        <a:pt x="1734" y="1052"/>
                      </a:lnTo>
                      <a:lnTo>
                        <a:pt x="1714" y="1081"/>
                      </a:lnTo>
                      <a:lnTo>
                        <a:pt x="1701" y="1099"/>
                      </a:lnTo>
                      <a:lnTo>
                        <a:pt x="1687" y="1117"/>
                      </a:lnTo>
                      <a:lnTo>
                        <a:pt x="1669" y="1135"/>
                      </a:lnTo>
                      <a:lnTo>
                        <a:pt x="1649" y="1149"/>
                      </a:lnTo>
                      <a:lnTo>
                        <a:pt x="1649" y="1149"/>
                      </a:lnTo>
                      <a:lnTo>
                        <a:pt x="1640" y="1156"/>
                      </a:lnTo>
                      <a:lnTo>
                        <a:pt x="1628" y="1161"/>
                      </a:lnTo>
                      <a:lnTo>
                        <a:pt x="1605" y="1169"/>
                      </a:lnTo>
                      <a:lnTo>
                        <a:pt x="1581" y="1175"/>
                      </a:lnTo>
                      <a:lnTo>
                        <a:pt x="1557" y="1180"/>
                      </a:lnTo>
                      <a:lnTo>
                        <a:pt x="1532" y="1187"/>
                      </a:lnTo>
                      <a:lnTo>
                        <a:pt x="1510" y="1191"/>
                      </a:lnTo>
                      <a:lnTo>
                        <a:pt x="1487" y="1198"/>
                      </a:lnTo>
                      <a:lnTo>
                        <a:pt x="1467" y="1208"/>
                      </a:lnTo>
                      <a:lnTo>
                        <a:pt x="1467" y="1208"/>
                      </a:lnTo>
                      <a:lnTo>
                        <a:pt x="1446" y="1219"/>
                      </a:lnTo>
                      <a:lnTo>
                        <a:pt x="1424" y="1229"/>
                      </a:lnTo>
                      <a:lnTo>
                        <a:pt x="1377" y="1247"/>
                      </a:lnTo>
                      <a:lnTo>
                        <a:pt x="1325" y="1266"/>
                      </a:lnTo>
                      <a:lnTo>
                        <a:pt x="1325" y="1266"/>
                      </a:lnTo>
                      <a:lnTo>
                        <a:pt x="1338" y="1266"/>
                      </a:lnTo>
                      <a:lnTo>
                        <a:pt x="1372" y="1268"/>
                      </a:lnTo>
                      <a:lnTo>
                        <a:pt x="1420" y="1271"/>
                      </a:lnTo>
                      <a:lnTo>
                        <a:pt x="1446" y="1274"/>
                      </a:lnTo>
                      <a:lnTo>
                        <a:pt x="1474" y="1279"/>
                      </a:lnTo>
                      <a:lnTo>
                        <a:pt x="1474" y="1279"/>
                      </a:lnTo>
                      <a:lnTo>
                        <a:pt x="1498" y="1284"/>
                      </a:lnTo>
                      <a:lnTo>
                        <a:pt x="1515" y="1290"/>
                      </a:lnTo>
                      <a:lnTo>
                        <a:pt x="1539" y="1299"/>
                      </a:lnTo>
                      <a:lnTo>
                        <a:pt x="1549" y="1302"/>
                      </a:lnTo>
                      <a:lnTo>
                        <a:pt x="1560" y="1300"/>
                      </a:lnTo>
                      <a:lnTo>
                        <a:pt x="1576" y="1295"/>
                      </a:lnTo>
                      <a:lnTo>
                        <a:pt x="1597" y="1286"/>
                      </a:lnTo>
                      <a:lnTo>
                        <a:pt x="1597" y="1286"/>
                      </a:lnTo>
                      <a:lnTo>
                        <a:pt x="1609" y="1279"/>
                      </a:lnTo>
                      <a:lnTo>
                        <a:pt x="1620" y="1271"/>
                      </a:lnTo>
                      <a:lnTo>
                        <a:pt x="1628" y="1263"/>
                      </a:lnTo>
                      <a:lnTo>
                        <a:pt x="1636" y="1253"/>
                      </a:lnTo>
                      <a:lnTo>
                        <a:pt x="1653" y="1232"/>
                      </a:lnTo>
                      <a:lnTo>
                        <a:pt x="1667" y="1213"/>
                      </a:lnTo>
                      <a:lnTo>
                        <a:pt x="1677" y="1201"/>
                      </a:lnTo>
                      <a:lnTo>
                        <a:pt x="1687" y="1191"/>
                      </a:lnTo>
                      <a:lnTo>
                        <a:pt x="1698" y="1182"/>
                      </a:lnTo>
                      <a:lnTo>
                        <a:pt x="1711" y="1174"/>
                      </a:lnTo>
                      <a:lnTo>
                        <a:pt x="1726" y="1165"/>
                      </a:lnTo>
                      <a:lnTo>
                        <a:pt x="1743" y="1159"/>
                      </a:lnTo>
                      <a:lnTo>
                        <a:pt x="1763" y="1152"/>
                      </a:lnTo>
                      <a:lnTo>
                        <a:pt x="1786" y="1149"/>
                      </a:lnTo>
                      <a:lnTo>
                        <a:pt x="1786" y="1149"/>
                      </a:lnTo>
                      <a:lnTo>
                        <a:pt x="1810" y="1148"/>
                      </a:lnTo>
                      <a:lnTo>
                        <a:pt x="1833" y="1146"/>
                      </a:lnTo>
                      <a:lnTo>
                        <a:pt x="1856" y="1148"/>
                      </a:lnTo>
                      <a:lnTo>
                        <a:pt x="1877" y="1149"/>
                      </a:lnTo>
                      <a:lnTo>
                        <a:pt x="1919" y="1156"/>
                      </a:lnTo>
                      <a:lnTo>
                        <a:pt x="1961" y="1162"/>
                      </a:lnTo>
                      <a:lnTo>
                        <a:pt x="2002" y="1169"/>
                      </a:lnTo>
                      <a:lnTo>
                        <a:pt x="2021" y="1170"/>
                      </a:lnTo>
                      <a:lnTo>
                        <a:pt x="2042" y="1172"/>
                      </a:lnTo>
                      <a:lnTo>
                        <a:pt x="2063" y="1170"/>
                      </a:lnTo>
                      <a:lnTo>
                        <a:pt x="2084" y="1167"/>
                      </a:lnTo>
                      <a:lnTo>
                        <a:pt x="2107" y="1162"/>
                      </a:lnTo>
                      <a:lnTo>
                        <a:pt x="2130" y="1156"/>
                      </a:lnTo>
                      <a:lnTo>
                        <a:pt x="2130" y="1156"/>
                      </a:lnTo>
                      <a:lnTo>
                        <a:pt x="2153" y="1146"/>
                      </a:lnTo>
                      <a:lnTo>
                        <a:pt x="2175" y="1133"/>
                      </a:lnTo>
                      <a:lnTo>
                        <a:pt x="2196" y="1118"/>
                      </a:lnTo>
                      <a:lnTo>
                        <a:pt x="2218" y="1100"/>
                      </a:lnTo>
                      <a:lnTo>
                        <a:pt x="2237" y="1083"/>
                      </a:lnTo>
                      <a:lnTo>
                        <a:pt x="2257" y="1062"/>
                      </a:lnTo>
                      <a:lnTo>
                        <a:pt x="2274" y="1040"/>
                      </a:lnTo>
                      <a:lnTo>
                        <a:pt x="2292" y="1018"/>
                      </a:lnTo>
                      <a:lnTo>
                        <a:pt x="2325" y="972"/>
                      </a:lnTo>
                      <a:lnTo>
                        <a:pt x="2354" y="925"/>
                      </a:lnTo>
                      <a:lnTo>
                        <a:pt x="2380" y="883"/>
                      </a:lnTo>
                      <a:lnTo>
                        <a:pt x="2403" y="844"/>
                      </a:lnTo>
                      <a:lnTo>
                        <a:pt x="2403" y="844"/>
                      </a:lnTo>
                      <a:lnTo>
                        <a:pt x="2424" y="810"/>
                      </a:lnTo>
                      <a:lnTo>
                        <a:pt x="2445" y="777"/>
                      </a:lnTo>
                      <a:lnTo>
                        <a:pt x="2456" y="763"/>
                      </a:lnTo>
                      <a:lnTo>
                        <a:pt x="2468" y="750"/>
                      </a:lnTo>
                      <a:lnTo>
                        <a:pt x="2481" y="735"/>
                      </a:lnTo>
                      <a:lnTo>
                        <a:pt x="2494" y="724"/>
                      </a:lnTo>
                      <a:lnTo>
                        <a:pt x="2508" y="712"/>
                      </a:lnTo>
                      <a:lnTo>
                        <a:pt x="2524" y="703"/>
                      </a:lnTo>
                      <a:lnTo>
                        <a:pt x="2541" y="695"/>
                      </a:lnTo>
                      <a:lnTo>
                        <a:pt x="2559" y="688"/>
                      </a:lnTo>
                      <a:lnTo>
                        <a:pt x="2580" y="682"/>
                      </a:lnTo>
                      <a:lnTo>
                        <a:pt x="2601" y="678"/>
                      </a:lnTo>
                      <a:lnTo>
                        <a:pt x="2624" y="675"/>
                      </a:lnTo>
                      <a:lnTo>
                        <a:pt x="2650" y="675"/>
                      </a:lnTo>
                      <a:lnTo>
                        <a:pt x="2650" y="675"/>
                      </a:lnTo>
                      <a:lnTo>
                        <a:pt x="2663" y="675"/>
                      </a:lnTo>
                      <a:lnTo>
                        <a:pt x="2675" y="677"/>
                      </a:lnTo>
                      <a:lnTo>
                        <a:pt x="2703" y="683"/>
                      </a:lnTo>
                      <a:lnTo>
                        <a:pt x="2731" y="693"/>
                      </a:lnTo>
                      <a:lnTo>
                        <a:pt x="2758" y="704"/>
                      </a:lnTo>
                      <a:lnTo>
                        <a:pt x="2786" y="719"/>
                      </a:lnTo>
                      <a:lnTo>
                        <a:pt x="2814" y="734"/>
                      </a:lnTo>
                      <a:lnTo>
                        <a:pt x="2869" y="768"/>
                      </a:lnTo>
                      <a:lnTo>
                        <a:pt x="2924" y="800"/>
                      </a:lnTo>
                      <a:lnTo>
                        <a:pt x="2950" y="816"/>
                      </a:lnTo>
                      <a:lnTo>
                        <a:pt x="2978" y="829"/>
                      </a:lnTo>
                      <a:lnTo>
                        <a:pt x="3003" y="841"/>
                      </a:lnTo>
                      <a:lnTo>
                        <a:pt x="3029" y="850"/>
                      </a:lnTo>
                      <a:lnTo>
                        <a:pt x="3054" y="855"/>
                      </a:lnTo>
                      <a:lnTo>
                        <a:pt x="3067" y="857"/>
                      </a:lnTo>
                      <a:lnTo>
                        <a:pt x="3078" y="857"/>
                      </a:lnTo>
                      <a:lnTo>
                        <a:pt x="3078" y="857"/>
                      </a:lnTo>
                      <a:lnTo>
                        <a:pt x="3101" y="855"/>
                      </a:lnTo>
                      <a:lnTo>
                        <a:pt x="3122" y="850"/>
                      </a:lnTo>
                      <a:lnTo>
                        <a:pt x="3142" y="844"/>
                      </a:lnTo>
                      <a:lnTo>
                        <a:pt x="3159" y="836"/>
                      </a:lnTo>
                      <a:lnTo>
                        <a:pt x="3176" y="826"/>
                      </a:lnTo>
                      <a:lnTo>
                        <a:pt x="3190" y="815"/>
                      </a:lnTo>
                      <a:lnTo>
                        <a:pt x="3203" y="800"/>
                      </a:lnTo>
                      <a:lnTo>
                        <a:pt x="3215" y="787"/>
                      </a:lnTo>
                      <a:lnTo>
                        <a:pt x="3224" y="771"/>
                      </a:lnTo>
                      <a:lnTo>
                        <a:pt x="3234" y="755"/>
                      </a:lnTo>
                      <a:lnTo>
                        <a:pt x="3241" y="738"/>
                      </a:lnTo>
                      <a:lnTo>
                        <a:pt x="3247" y="722"/>
                      </a:lnTo>
                      <a:lnTo>
                        <a:pt x="3252" y="704"/>
                      </a:lnTo>
                      <a:lnTo>
                        <a:pt x="3255" y="688"/>
                      </a:lnTo>
                      <a:lnTo>
                        <a:pt x="3260" y="656"/>
                      </a:lnTo>
                      <a:lnTo>
                        <a:pt x="3260" y="656"/>
                      </a:lnTo>
                      <a:lnTo>
                        <a:pt x="3262" y="641"/>
                      </a:lnTo>
                      <a:lnTo>
                        <a:pt x="3265" y="626"/>
                      </a:lnTo>
                      <a:lnTo>
                        <a:pt x="3273" y="597"/>
                      </a:lnTo>
                      <a:lnTo>
                        <a:pt x="3284" y="571"/>
                      </a:lnTo>
                      <a:lnTo>
                        <a:pt x="3299" y="545"/>
                      </a:lnTo>
                      <a:lnTo>
                        <a:pt x="3314" y="519"/>
                      </a:lnTo>
                      <a:lnTo>
                        <a:pt x="3331" y="493"/>
                      </a:lnTo>
                      <a:lnTo>
                        <a:pt x="3370" y="435"/>
                      </a:lnTo>
                      <a:lnTo>
                        <a:pt x="3370" y="435"/>
                      </a:lnTo>
                      <a:lnTo>
                        <a:pt x="3380" y="420"/>
                      </a:lnTo>
                      <a:lnTo>
                        <a:pt x="3387" y="404"/>
                      </a:lnTo>
                      <a:lnTo>
                        <a:pt x="3393" y="389"/>
                      </a:lnTo>
                      <a:lnTo>
                        <a:pt x="3400" y="375"/>
                      </a:lnTo>
                      <a:lnTo>
                        <a:pt x="3403" y="360"/>
                      </a:lnTo>
                      <a:lnTo>
                        <a:pt x="3405" y="347"/>
                      </a:lnTo>
                      <a:lnTo>
                        <a:pt x="3406" y="334"/>
                      </a:lnTo>
                      <a:lnTo>
                        <a:pt x="3405" y="321"/>
                      </a:lnTo>
                      <a:lnTo>
                        <a:pt x="3401" y="310"/>
                      </a:lnTo>
                      <a:lnTo>
                        <a:pt x="3398" y="298"/>
                      </a:lnTo>
                      <a:lnTo>
                        <a:pt x="3392" y="289"/>
                      </a:lnTo>
                      <a:lnTo>
                        <a:pt x="3383" y="279"/>
                      </a:lnTo>
                      <a:lnTo>
                        <a:pt x="3374" y="271"/>
                      </a:lnTo>
                      <a:lnTo>
                        <a:pt x="3361" y="264"/>
                      </a:lnTo>
                      <a:lnTo>
                        <a:pt x="3348" y="258"/>
                      </a:lnTo>
                      <a:lnTo>
                        <a:pt x="3331" y="253"/>
                      </a:lnTo>
                      <a:lnTo>
                        <a:pt x="3331" y="253"/>
                      </a:lnTo>
                      <a:lnTo>
                        <a:pt x="3315" y="250"/>
                      </a:lnTo>
                      <a:lnTo>
                        <a:pt x="3299" y="248"/>
                      </a:lnTo>
                      <a:lnTo>
                        <a:pt x="3284" y="247"/>
                      </a:lnTo>
                      <a:lnTo>
                        <a:pt x="3270" y="247"/>
                      </a:lnTo>
                      <a:lnTo>
                        <a:pt x="3244" y="250"/>
                      </a:lnTo>
                      <a:lnTo>
                        <a:pt x="3223" y="255"/>
                      </a:lnTo>
                      <a:lnTo>
                        <a:pt x="3205" y="261"/>
                      </a:lnTo>
                      <a:lnTo>
                        <a:pt x="3193" y="266"/>
                      </a:lnTo>
                      <a:lnTo>
                        <a:pt x="3182" y="272"/>
                      </a:lnTo>
                      <a:lnTo>
                        <a:pt x="3182" y="272"/>
                      </a:lnTo>
                      <a:lnTo>
                        <a:pt x="3176" y="266"/>
                      </a:lnTo>
                      <a:lnTo>
                        <a:pt x="3169" y="258"/>
                      </a:lnTo>
                      <a:lnTo>
                        <a:pt x="3161" y="250"/>
                      </a:lnTo>
                      <a:lnTo>
                        <a:pt x="3148" y="243"/>
                      </a:lnTo>
                      <a:lnTo>
                        <a:pt x="3135" y="237"/>
                      </a:lnTo>
                      <a:lnTo>
                        <a:pt x="3120" y="234"/>
                      </a:lnTo>
                      <a:lnTo>
                        <a:pt x="3112" y="234"/>
                      </a:lnTo>
                      <a:lnTo>
                        <a:pt x="3104" y="234"/>
                      </a:lnTo>
                      <a:lnTo>
                        <a:pt x="3104" y="234"/>
                      </a:lnTo>
                      <a:lnTo>
                        <a:pt x="3070" y="240"/>
                      </a:lnTo>
                      <a:lnTo>
                        <a:pt x="3042" y="245"/>
                      </a:lnTo>
                      <a:lnTo>
                        <a:pt x="3013" y="253"/>
                      </a:lnTo>
                      <a:lnTo>
                        <a:pt x="3013" y="253"/>
                      </a:lnTo>
                      <a:lnTo>
                        <a:pt x="3010" y="258"/>
                      </a:lnTo>
                      <a:lnTo>
                        <a:pt x="3000" y="268"/>
                      </a:lnTo>
                      <a:lnTo>
                        <a:pt x="2982" y="284"/>
                      </a:lnTo>
                      <a:lnTo>
                        <a:pt x="2971" y="292"/>
                      </a:lnTo>
                      <a:lnTo>
                        <a:pt x="2958" y="300"/>
                      </a:lnTo>
                      <a:lnTo>
                        <a:pt x="2943" y="310"/>
                      </a:lnTo>
                      <a:lnTo>
                        <a:pt x="2926" y="318"/>
                      </a:lnTo>
                      <a:lnTo>
                        <a:pt x="2908" y="324"/>
                      </a:lnTo>
                      <a:lnTo>
                        <a:pt x="2887" y="331"/>
                      </a:lnTo>
                      <a:lnTo>
                        <a:pt x="2865" y="336"/>
                      </a:lnTo>
                      <a:lnTo>
                        <a:pt x="2841" y="337"/>
                      </a:lnTo>
                      <a:lnTo>
                        <a:pt x="2814" y="339"/>
                      </a:lnTo>
                      <a:lnTo>
                        <a:pt x="2786" y="337"/>
                      </a:lnTo>
                      <a:lnTo>
                        <a:pt x="2786" y="337"/>
                      </a:lnTo>
                      <a:lnTo>
                        <a:pt x="2758" y="334"/>
                      </a:lnTo>
                      <a:lnTo>
                        <a:pt x="2734" y="329"/>
                      </a:lnTo>
                      <a:lnTo>
                        <a:pt x="2713" y="323"/>
                      </a:lnTo>
                      <a:lnTo>
                        <a:pt x="2693" y="316"/>
                      </a:lnTo>
                      <a:lnTo>
                        <a:pt x="2675" y="308"/>
                      </a:lnTo>
                      <a:lnTo>
                        <a:pt x="2661" y="300"/>
                      </a:lnTo>
                      <a:lnTo>
                        <a:pt x="2648" y="290"/>
                      </a:lnTo>
                      <a:lnTo>
                        <a:pt x="2635" y="282"/>
                      </a:lnTo>
                      <a:lnTo>
                        <a:pt x="2612" y="263"/>
                      </a:lnTo>
                      <a:lnTo>
                        <a:pt x="2591" y="243"/>
                      </a:lnTo>
                      <a:lnTo>
                        <a:pt x="2580" y="235"/>
                      </a:lnTo>
                      <a:lnTo>
                        <a:pt x="2567" y="227"/>
                      </a:lnTo>
                      <a:lnTo>
                        <a:pt x="2554" y="221"/>
                      </a:lnTo>
                      <a:lnTo>
                        <a:pt x="2539" y="214"/>
                      </a:lnTo>
                      <a:lnTo>
                        <a:pt x="2539" y="214"/>
                      </a:lnTo>
                      <a:lnTo>
                        <a:pt x="2524" y="209"/>
                      </a:lnTo>
                      <a:lnTo>
                        <a:pt x="2510" y="206"/>
                      </a:lnTo>
                      <a:lnTo>
                        <a:pt x="2484" y="201"/>
                      </a:lnTo>
                      <a:lnTo>
                        <a:pt x="2460" y="199"/>
                      </a:lnTo>
                      <a:lnTo>
                        <a:pt x="2437" y="198"/>
                      </a:lnTo>
                      <a:lnTo>
                        <a:pt x="2416" y="196"/>
                      </a:lnTo>
                      <a:lnTo>
                        <a:pt x="2391" y="193"/>
                      </a:lnTo>
                      <a:lnTo>
                        <a:pt x="2378" y="188"/>
                      </a:lnTo>
                      <a:lnTo>
                        <a:pt x="2365" y="183"/>
                      </a:lnTo>
                      <a:lnTo>
                        <a:pt x="2352" y="177"/>
                      </a:lnTo>
                      <a:lnTo>
                        <a:pt x="2338" y="169"/>
                      </a:lnTo>
                      <a:lnTo>
                        <a:pt x="2338" y="169"/>
                      </a:lnTo>
                      <a:lnTo>
                        <a:pt x="2323" y="159"/>
                      </a:lnTo>
                      <a:lnTo>
                        <a:pt x="2309" y="147"/>
                      </a:lnTo>
                      <a:lnTo>
                        <a:pt x="2281" y="125"/>
                      </a:lnTo>
                      <a:lnTo>
                        <a:pt x="2227" y="76"/>
                      </a:lnTo>
                      <a:lnTo>
                        <a:pt x="2201" y="53"/>
                      </a:lnTo>
                      <a:lnTo>
                        <a:pt x="2187" y="44"/>
                      </a:lnTo>
                      <a:lnTo>
                        <a:pt x="2174" y="35"/>
                      </a:lnTo>
                      <a:lnTo>
                        <a:pt x="2161" y="27"/>
                      </a:lnTo>
                      <a:lnTo>
                        <a:pt x="2146" y="21"/>
                      </a:lnTo>
                      <a:lnTo>
                        <a:pt x="2132" y="16"/>
                      </a:lnTo>
                      <a:lnTo>
                        <a:pt x="2117" y="13"/>
                      </a:lnTo>
                      <a:lnTo>
                        <a:pt x="2117" y="13"/>
                      </a:lnTo>
                      <a:lnTo>
                        <a:pt x="2081" y="8"/>
                      </a:lnTo>
                      <a:lnTo>
                        <a:pt x="2039" y="5"/>
                      </a:lnTo>
                      <a:lnTo>
                        <a:pt x="1992" y="1"/>
                      </a:lnTo>
                      <a:lnTo>
                        <a:pt x="1943" y="0"/>
                      </a:lnTo>
                      <a:lnTo>
                        <a:pt x="1894" y="1"/>
                      </a:lnTo>
                      <a:lnTo>
                        <a:pt x="1851" y="5"/>
                      </a:lnTo>
                      <a:lnTo>
                        <a:pt x="1830" y="6"/>
                      </a:lnTo>
                      <a:lnTo>
                        <a:pt x="1813" y="9"/>
                      </a:lnTo>
                      <a:lnTo>
                        <a:pt x="1797" y="14"/>
                      </a:lnTo>
                      <a:lnTo>
                        <a:pt x="1786" y="19"/>
                      </a:lnTo>
                      <a:lnTo>
                        <a:pt x="1786" y="19"/>
                      </a:lnTo>
                      <a:lnTo>
                        <a:pt x="1774" y="24"/>
                      </a:lnTo>
                      <a:lnTo>
                        <a:pt x="1760" y="29"/>
                      </a:lnTo>
                      <a:lnTo>
                        <a:pt x="1743" y="31"/>
                      </a:lnTo>
                      <a:lnTo>
                        <a:pt x="1727" y="34"/>
                      </a:lnTo>
                      <a:lnTo>
                        <a:pt x="1687" y="35"/>
                      </a:lnTo>
                      <a:lnTo>
                        <a:pt x="1644" y="34"/>
                      </a:lnTo>
                      <a:lnTo>
                        <a:pt x="1597" y="31"/>
                      </a:lnTo>
                      <a:lnTo>
                        <a:pt x="1552" y="27"/>
                      </a:lnTo>
                      <a:lnTo>
                        <a:pt x="1467" y="19"/>
                      </a:lnTo>
                      <a:lnTo>
                        <a:pt x="1467" y="19"/>
                      </a:lnTo>
                      <a:lnTo>
                        <a:pt x="1448" y="19"/>
                      </a:lnTo>
                      <a:lnTo>
                        <a:pt x="1428" y="19"/>
                      </a:lnTo>
                      <a:lnTo>
                        <a:pt x="1409" y="22"/>
                      </a:lnTo>
                      <a:lnTo>
                        <a:pt x="1389" y="26"/>
                      </a:lnTo>
                      <a:lnTo>
                        <a:pt x="1372" y="31"/>
                      </a:lnTo>
                      <a:lnTo>
                        <a:pt x="1352" y="37"/>
                      </a:lnTo>
                      <a:lnTo>
                        <a:pt x="1316" y="52"/>
                      </a:lnTo>
                      <a:lnTo>
                        <a:pt x="1286" y="68"/>
                      </a:lnTo>
                      <a:lnTo>
                        <a:pt x="1260" y="84"/>
                      </a:lnTo>
                      <a:lnTo>
                        <a:pt x="1240" y="99"/>
                      </a:lnTo>
                      <a:lnTo>
                        <a:pt x="1227" y="110"/>
                      </a:lnTo>
                      <a:lnTo>
                        <a:pt x="1227" y="110"/>
                      </a:lnTo>
                      <a:lnTo>
                        <a:pt x="1211" y="128"/>
                      </a:lnTo>
                      <a:lnTo>
                        <a:pt x="1196" y="143"/>
                      </a:lnTo>
                      <a:lnTo>
                        <a:pt x="1182" y="156"/>
                      </a:lnTo>
                      <a:lnTo>
                        <a:pt x="1182" y="156"/>
                      </a:lnTo>
                      <a:lnTo>
                        <a:pt x="1169" y="156"/>
                      </a:lnTo>
                      <a:lnTo>
                        <a:pt x="1154" y="157"/>
                      </a:lnTo>
                      <a:lnTo>
                        <a:pt x="1138" y="159"/>
                      </a:lnTo>
                      <a:lnTo>
                        <a:pt x="1120" y="165"/>
                      </a:lnTo>
                      <a:lnTo>
                        <a:pt x="1110" y="170"/>
                      </a:lnTo>
                      <a:lnTo>
                        <a:pt x="1102" y="175"/>
                      </a:lnTo>
                      <a:lnTo>
                        <a:pt x="1094" y="182"/>
                      </a:lnTo>
                      <a:lnTo>
                        <a:pt x="1087" y="188"/>
                      </a:lnTo>
                      <a:lnTo>
                        <a:pt x="1083" y="198"/>
                      </a:lnTo>
                      <a:lnTo>
                        <a:pt x="1078" y="208"/>
                      </a:lnTo>
                      <a:lnTo>
                        <a:pt x="1078" y="208"/>
                      </a:lnTo>
                      <a:lnTo>
                        <a:pt x="1076" y="219"/>
                      </a:lnTo>
                      <a:lnTo>
                        <a:pt x="1076" y="229"/>
                      </a:lnTo>
                      <a:lnTo>
                        <a:pt x="1078" y="238"/>
                      </a:lnTo>
                      <a:lnTo>
                        <a:pt x="1083" y="248"/>
                      </a:lnTo>
                      <a:lnTo>
                        <a:pt x="1089" y="258"/>
                      </a:lnTo>
                      <a:lnTo>
                        <a:pt x="1097" y="268"/>
                      </a:lnTo>
                      <a:lnTo>
                        <a:pt x="1117" y="284"/>
                      </a:lnTo>
                      <a:lnTo>
                        <a:pt x="1138" y="300"/>
                      </a:lnTo>
                      <a:lnTo>
                        <a:pt x="1161" y="313"/>
                      </a:lnTo>
                      <a:lnTo>
                        <a:pt x="1180" y="326"/>
                      </a:lnTo>
                      <a:lnTo>
                        <a:pt x="1195" y="337"/>
                      </a:lnTo>
                      <a:lnTo>
                        <a:pt x="1247" y="389"/>
                      </a:lnTo>
                      <a:lnTo>
                        <a:pt x="1271" y="440"/>
                      </a:lnTo>
                      <a:lnTo>
                        <a:pt x="1214" y="4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9" name="Freeform 462">
                  <a:extLst>
                    <a:ext uri="{FF2B5EF4-FFF2-40B4-BE49-F238E27FC236}">
                      <a16:creationId xmlns:a16="http://schemas.microsoft.com/office/drawing/2014/main" id="{362791AC-0E74-46F8-944E-0181E4CDB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1863" y="1795463"/>
                  <a:ext cx="406400" cy="165100"/>
                </a:xfrm>
                <a:custGeom>
                  <a:avLst/>
                  <a:gdLst>
                    <a:gd name="T0" fmla="*/ 513 w 513"/>
                    <a:gd name="T1" fmla="*/ 208 h 208"/>
                    <a:gd name="T2" fmla="*/ 513 w 513"/>
                    <a:gd name="T3" fmla="*/ 208 h 208"/>
                    <a:gd name="T4" fmla="*/ 513 w 513"/>
                    <a:gd name="T5" fmla="*/ 203 h 208"/>
                    <a:gd name="T6" fmla="*/ 513 w 513"/>
                    <a:gd name="T7" fmla="*/ 190 h 208"/>
                    <a:gd name="T8" fmla="*/ 510 w 513"/>
                    <a:gd name="T9" fmla="*/ 172 h 208"/>
                    <a:gd name="T10" fmla="*/ 508 w 513"/>
                    <a:gd name="T11" fmla="*/ 163 h 208"/>
                    <a:gd name="T12" fmla="*/ 503 w 513"/>
                    <a:gd name="T13" fmla="*/ 151 h 208"/>
                    <a:gd name="T14" fmla="*/ 497 w 513"/>
                    <a:gd name="T15" fmla="*/ 138 h 208"/>
                    <a:gd name="T16" fmla="*/ 490 w 513"/>
                    <a:gd name="T17" fmla="*/ 127 h 208"/>
                    <a:gd name="T18" fmla="*/ 479 w 513"/>
                    <a:gd name="T19" fmla="*/ 114 h 208"/>
                    <a:gd name="T20" fmla="*/ 468 w 513"/>
                    <a:gd name="T21" fmla="*/ 103 h 208"/>
                    <a:gd name="T22" fmla="*/ 453 w 513"/>
                    <a:gd name="T23" fmla="*/ 93 h 208"/>
                    <a:gd name="T24" fmla="*/ 435 w 513"/>
                    <a:gd name="T25" fmla="*/ 82 h 208"/>
                    <a:gd name="T26" fmla="*/ 414 w 513"/>
                    <a:gd name="T27" fmla="*/ 73 h 208"/>
                    <a:gd name="T28" fmla="*/ 390 w 513"/>
                    <a:gd name="T29" fmla="*/ 65 h 208"/>
                    <a:gd name="T30" fmla="*/ 390 w 513"/>
                    <a:gd name="T31" fmla="*/ 65 h 208"/>
                    <a:gd name="T32" fmla="*/ 346 w 513"/>
                    <a:gd name="T33" fmla="*/ 56 h 208"/>
                    <a:gd name="T34" fmla="*/ 313 w 513"/>
                    <a:gd name="T35" fmla="*/ 49 h 208"/>
                    <a:gd name="T36" fmla="*/ 289 w 513"/>
                    <a:gd name="T37" fmla="*/ 49 h 208"/>
                    <a:gd name="T38" fmla="*/ 271 w 513"/>
                    <a:gd name="T39" fmla="*/ 51 h 208"/>
                    <a:gd name="T40" fmla="*/ 253 w 513"/>
                    <a:gd name="T41" fmla="*/ 54 h 208"/>
                    <a:gd name="T42" fmla="*/ 234 w 513"/>
                    <a:gd name="T43" fmla="*/ 56 h 208"/>
                    <a:gd name="T44" fmla="*/ 210 w 513"/>
                    <a:gd name="T45" fmla="*/ 56 h 208"/>
                    <a:gd name="T46" fmla="*/ 175 w 513"/>
                    <a:gd name="T47" fmla="*/ 52 h 208"/>
                    <a:gd name="T48" fmla="*/ 175 w 513"/>
                    <a:gd name="T49" fmla="*/ 52 h 208"/>
                    <a:gd name="T50" fmla="*/ 138 w 513"/>
                    <a:gd name="T51" fmla="*/ 46 h 208"/>
                    <a:gd name="T52" fmla="*/ 104 w 513"/>
                    <a:gd name="T53" fmla="*/ 38 h 208"/>
                    <a:gd name="T54" fmla="*/ 73 w 513"/>
                    <a:gd name="T55" fmla="*/ 30 h 208"/>
                    <a:gd name="T56" fmla="*/ 49 w 513"/>
                    <a:gd name="T57" fmla="*/ 21 h 208"/>
                    <a:gd name="T58" fmla="*/ 13 w 513"/>
                    <a:gd name="T59" fmla="*/ 7 h 208"/>
                    <a:gd name="T60" fmla="*/ 0 w 513"/>
                    <a:gd name="T61" fmla="*/ 0 h 208"/>
                    <a:gd name="T62" fmla="*/ 513 w 513"/>
                    <a:gd name="T63" fmla="*/ 208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3" h="208">
                      <a:moveTo>
                        <a:pt x="513" y="208"/>
                      </a:moveTo>
                      <a:lnTo>
                        <a:pt x="513" y="208"/>
                      </a:lnTo>
                      <a:lnTo>
                        <a:pt x="513" y="203"/>
                      </a:lnTo>
                      <a:lnTo>
                        <a:pt x="513" y="190"/>
                      </a:lnTo>
                      <a:lnTo>
                        <a:pt x="510" y="172"/>
                      </a:lnTo>
                      <a:lnTo>
                        <a:pt x="508" y="163"/>
                      </a:lnTo>
                      <a:lnTo>
                        <a:pt x="503" y="151"/>
                      </a:lnTo>
                      <a:lnTo>
                        <a:pt x="497" y="138"/>
                      </a:lnTo>
                      <a:lnTo>
                        <a:pt x="490" y="127"/>
                      </a:lnTo>
                      <a:lnTo>
                        <a:pt x="479" y="114"/>
                      </a:lnTo>
                      <a:lnTo>
                        <a:pt x="468" y="103"/>
                      </a:lnTo>
                      <a:lnTo>
                        <a:pt x="453" y="93"/>
                      </a:lnTo>
                      <a:lnTo>
                        <a:pt x="435" y="82"/>
                      </a:lnTo>
                      <a:lnTo>
                        <a:pt x="414" y="73"/>
                      </a:lnTo>
                      <a:lnTo>
                        <a:pt x="390" y="65"/>
                      </a:lnTo>
                      <a:lnTo>
                        <a:pt x="390" y="65"/>
                      </a:lnTo>
                      <a:lnTo>
                        <a:pt x="346" y="56"/>
                      </a:lnTo>
                      <a:lnTo>
                        <a:pt x="313" y="49"/>
                      </a:lnTo>
                      <a:lnTo>
                        <a:pt x="289" y="49"/>
                      </a:lnTo>
                      <a:lnTo>
                        <a:pt x="271" y="51"/>
                      </a:lnTo>
                      <a:lnTo>
                        <a:pt x="253" y="54"/>
                      </a:lnTo>
                      <a:lnTo>
                        <a:pt x="234" y="56"/>
                      </a:lnTo>
                      <a:lnTo>
                        <a:pt x="210" y="56"/>
                      </a:lnTo>
                      <a:lnTo>
                        <a:pt x="175" y="52"/>
                      </a:lnTo>
                      <a:lnTo>
                        <a:pt x="175" y="52"/>
                      </a:lnTo>
                      <a:lnTo>
                        <a:pt x="138" y="46"/>
                      </a:lnTo>
                      <a:lnTo>
                        <a:pt x="104" y="38"/>
                      </a:lnTo>
                      <a:lnTo>
                        <a:pt x="73" y="30"/>
                      </a:lnTo>
                      <a:lnTo>
                        <a:pt x="49" y="21"/>
                      </a:lnTo>
                      <a:lnTo>
                        <a:pt x="13" y="7"/>
                      </a:lnTo>
                      <a:lnTo>
                        <a:pt x="0" y="0"/>
                      </a:lnTo>
                      <a:lnTo>
                        <a:pt x="513" y="2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0" name="Freeform 463">
                  <a:extLst>
                    <a:ext uri="{FF2B5EF4-FFF2-40B4-BE49-F238E27FC236}">
                      <a16:creationId xmlns:a16="http://schemas.microsoft.com/office/drawing/2014/main" id="{CE0E3ABA-C866-4DDF-8E0A-AC89B52FF1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1863" y="1795463"/>
                  <a:ext cx="406400" cy="165100"/>
                </a:xfrm>
                <a:custGeom>
                  <a:avLst/>
                  <a:gdLst>
                    <a:gd name="T0" fmla="*/ 513 w 513"/>
                    <a:gd name="T1" fmla="*/ 208 h 208"/>
                    <a:gd name="T2" fmla="*/ 513 w 513"/>
                    <a:gd name="T3" fmla="*/ 208 h 208"/>
                    <a:gd name="T4" fmla="*/ 513 w 513"/>
                    <a:gd name="T5" fmla="*/ 203 h 208"/>
                    <a:gd name="T6" fmla="*/ 513 w 513"/>
                    <a:gd name="T7" fmla="*/ 190 h 208"/>
                    <a:gd name="T8" fmla="*/ 510 w 513"/>
                    <a:gd name="T9" fmla="*/ 172 h 208"/>
                    <a:gd name="T10" fmla="*/ 508 w 513"/>
                    <a:gd name="T11" fmla="*/ 163 h 208"/>
                    <a:gd name="T12" fmla="*/ 503 w 513"/>
                    <a:gd name="T13" fmla="*/ 151 h 208"/>
                    <a:gd name="T14" fmla="*/ 497 w 513"/>
                    <a:gd name="T15" fmla="*/ 138 h 208"/>
                    <a:gd name="T16" fmla="*/ 490 w 513"/>
                    <a:gd name="T17" fmla="*/ 127 h 208"/>
                    <a:gd name="T18" fmla="*/ 479 w 513"/>
                    <a:gd name="T19" fmla="*/ 114 h 208"/>
                    <a:gd name="T20" fmla="*/ 468 w 513"/>
                    <a:gd name="T21" fmla="*/ 103 h 208"/>
                    <a:gd name="T22" fmla="*/ 453 w 513"/>
                    <a:gd name="T23" fmla="*/ 93 h 208"/>
                    <a:gd name="T24" fmla="*/ 435 w 513"/>
                    <a:gd name="T25" fmla="*/ 82 h 208"/>
                    <a:gd name="T26" fmla="*/ 414 w 513"/>
                    <a:gd name="T27" fmla="*/ 73 h 208"/>
                    <a:gd name="T28" fmla="*/ 390 w 513"/>
                    <a:gd name="T29" fmla="*/ 65 h 208"/>
                    <a:gd name="T30" fmla="*/ 390 w 513"/>
                    <a:gd name="T31" fmla="*/ 65 h 208"/>
                    <a:gd name="T32" fmla="*/ 346 w 513"/>
                    <a:gd name="T33" fmla="*/ 56 h 208"/>
                    <a:gd name="T34" fmla="*/ 313 w 513"/>
                    <a:gd name="T35" fmla="*/ 49 h 208"/>
                    <a:gd name="T36" fmla="*/ 289 w 513"/>
                    <a:gd name="T37" fmla="*/ 49 h 208"/>
                    <a:gd name="T38" fmla="*/ 271 w 513"/>
                    <a:gd name="T39" fmla="*/ 51 h 208"/>
                    <a:gd name="T40" fmla="*/ 253 w 513"/>
                    <a:gd name="T41" fmla="*/ 54 h 208"/>
                    <a:gd name="T42" fmla="*/ 234 w 513"/>
                    <a:gd name="T43" fmla="*/ 56 h 208"/>
                    <a:gd name="T44" fmla="*/ 210 w 513"/>
                    <a:gd name="T45" fmla="*/ 56 h 208"/>
                    <a:gd name="T46" fmla="*/ 175 w 513"/>
                    <a:gd name="T47" fmla="*/ 52 h 208"/>
                    <a:gd name="T48" fmla="*/ 175 w 513"/>
                    <a:gd name="T49" fmla="*/ 52 h 208"/>
                    <a:gd name="T50" fmla="*/ 138 w 513"/>
                    <a:gd name="T51" fmla="*/ 46 h 208"/>
                    <a:gd name="T52" fmla="*/ 104 w 513"/>
                    <a:gd name="T53" fmla="*/ 38 h 208"/>
                    <a:gd name="T54" fmla="*/ 73 w 513"/>
                    <a:gd name="T55" fmla="*/ 30 h 208"/>
                    <a:gd name="T56" fmla="*/ 49 w 513"/>
                    <a:gd name="T57" fmla="*/ 21 h 208"/>
                    <a:gd name="T58" fmla="*/ 13 w 513"/>
                    <a:gd name="T59" fmla="*/ 7 h 208"/>
                    <a:gd name="T60" fmla="*/ 0 w 513"/>
                    <a:gd name="T6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3" h="208">
                      <a:moveTo>
                        <a:pt x="513" y="208"/>
                      </a:moveTo>
                      <a:lnTo>
                        <a:pt x="513" y="208"/>
                      </a:lnTo>
                      <a:lnTo>
                        <a:pt x="513" y="203"/>
                      </a:lnTo>
                      <a:lnTo>
                        <a:pt x="513" y="190"/>
                      </a:lnTo>
                      <a:lnTo>
                        <a:pt x="510" y="172"/>
                      </a:lnTo>
                      <a:lnTo>
                        <a:pt x="508" y="163"/>
                      </a:lnTo>
                      <a:lnTo>
                        <a:pt x="503" y="151"/>
                      </a:lnTo>
                      <a:lnTo>
                        <a:pt x="497" y="138"/>
                      </a:lnTo>
                      <a:lnTo>
                        <a:pt x="490" y="127"/>
                      </a:lnTo>
                      <a:lnTo>
                        <a:pt x="479" y="114"/>
                      </a:lnTo>
                      <a:lnTo>
                        <a:pt x="468" y="103"/>
                      </a:lnTo>
                      <a:lnTo>
                        <a:pt x="453" y="93"/>
                      </a:lnTo>
                      <a:lnTo>
                        <a:pt x="435" y="82"/>
                      </a:lnTo>
                      <a:lnTo>
                        <a:pt x="414" y="73"/>
                      </a:lnTo>
                      <a:lnTo>
                        <a:pt x="390" y="65"/>
                      </a:lnTo>
                      <a:lnTo>
                        <a:pt x="390" y="65"/>
                      </a:lnTo>
                      <a:lnTo>
                        <a:pt x="346" y="56"/>
                      </a:lnTo>
                      <a:lnTo>
                        <a:pt x="313" y="49"/>
                      </a:lnTo>
                      <a:lnTo>
                        <a:pt x="289" y="49"/>
                      </a:lnTo>
                      <a:lnTo>
                        <a:pt x="271" y="51"/>
                      </a:lnTo>
                      <a:lnTo>
                        <a:pt x="253" y="54"/>
                      </a:lnTo>
                      <a:lnTo>
                        <a:pt x="234" y="56"/>
                      </a:lnTo>
                      <a:lnTo>
                        <a:pt x="210" y="56"/>
                      </a:lnTo>
                      <a:lnTo>
                        <a:pt x="175" y="52"/>
                      </a:lnTo>
                      <a:lnTo>
                        <a:pt x="175" y="52"/>
                      </a:lnTo>
                      <a:lnTo>
                        <a:pt x="138" y="46"/>
                      </a:lnTo>
                      <a:lnTo>
                        <a:pt x="104" y="38"/>
                      </a:lnTo>
                      <a:lnTo>
                        <a:pt x="73" y="30"/>
                      </a:lnTo>
                      <a:lnTo>
                        <a:pt x="49" y="21"/>
                      </a:lnTo>
                      <a:lnTo>
                        <a:pt x="13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1" name="Freeform 464">
                  <a:extLst>
                    <a:ext uri="{FF2B5EF4-FFF2-40B4-BE49-F238E27FC236}">
                      <a16:creationId xmlns:a16="http://schemas.microsoft.com/office/drawing/2014/main" id="{874377FF-23C9-4DC4-9E8C-093BF38D35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7113" y="1660526"/>
                  <a:ext cx="53975" cy="87313"/>
                </a:xfrm>
                <a:custGeom>
                  <a:avLst/>
                  <a:gdLst>
                    <a:gd name="T0" fmla="*/ 55 w 68"/>
                    <a:gd name="T1" fmla="*/ 0 h 110"/>
                    <a:gd name="T2" fmla="*/ 55 w 68"/>
                    <a:gd name="T3" fmla="*/ 0 h 110"/>
                    <a:gd name="T4" fmla="*/ 44 w 68"/>
                    <a:gd name="T5" fmla="*/ 1 h 110"/>
                    <a:gd name="T6" fmla="*/ 34 w 68"/>
                    <a:gd name="T7" fmla="*/ 4 h 110"/>
                    <a:gd name="T8" fmla="*/ 23 w 68"/>
                    <a:gd name="T9" fmla="*/ 11 h 110"/>
                    <a:gd name="T10" fmla="*/ 12 w 68"/>
                    <a:gd name="T11" fmla="*/ 17 h 110"/>
                    <a:gd name="T12" fmla="*/ 7 w 68"/>
                    <a:gd name="T13" fmla="*/ 21 h 110"/>
                    <a:gd name="T14" fmla="*/ 3 w 68"/>
                    <a:gd name="T15" fmla="*/ 25 h 110"/>
                    <a:gd name="T16" fmla="*/ 0 w 68"/>
                    <a:gd name="T17" fmla="*/ 32 h 110"/>
                    <a:gd name="T18" fmla="*/ 0 w 68"/>
                    <a:gd name="T19" fmla="*/ 37 h 110"/>
                    <a:gd name="T20" fmla="*/ 0 w 68"/>
                    <a:gd name="T21" fmla="*/ 43 h 110"/>
                    <a:gd name="T22" fmla="*/ 3 w 68"/>
                    <a:gd name="T23" fmla="*/ 51 h 110"/>
                    <a:gd name="T24" fmla="*/ 3 w 68"/>
                    <a:gd name="T25" fmla="*/ 51 h 110"/>
                    <a:gd name="T26" fmla="*/ 12 w 68"/>
                    <a:gd name="T27" fmla="*/ 66 h 110"/>
                    <a:gd name="T28" fmla="*/ 21 w 68"/>
                    <a:gd name="T29" fmla="*/ 77 h 110"/>
                    <a:gd name="T30" fmla="*/ 33 w 68"/>
                    <a:gd name="T31" fmla="*/ 89 h 110"/>
                    <a:gd name="T32" fmla="*/ 44 w 68"/>
                    <a:gd name="T33" fmla="*/ 95 h 110"/>
                    <a:gd name="T34" fmla="*/ 60 w 68"/>
                    <a:gd name="T35" fmla="*/ 107 h 110"/>
                    <a:gd name="T36" fmla="*/ 68 w 68"/>
                    <a:gd name="T37" fmla="*/ 110 h 110"/>
                    <a:gd name="T38" fmla="*/ 55 w 68"/>
                    <a:gd name="T3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" h="110">
                      <a:moveTo>
                        <a:pt x="55" y="0"/>
                      </a:moveTo>
                      <a:lnTo>
                        <a:pt x="55" y="0"/>
                      </a:lnTo>
                      <a:lnTo>
                        <a:pt x="44" y="1"/>
                      </a:lnTo>
                      <a:lnTo>
                        <a:pt x="34" y="4"/>
                      </a:lnTo>
                      <a:lnTo>
                        <a:pt x="23" y="11"/>
                      </a:lnTo>
                      <a:lnTo>
                        <a:pt x="12" y="17"/>
                      </a:lnTo>
                      <a:lnTo>
                        <a:pt x="7" y="21"/>
                      </a:lnTo>
                      <a:lnTo>
                        <a:pt x="3" y="25"/>
                      </a:lnTo>
                      <a:lnTo>
                        <a:pt x="0" y="32"/>
                      </a:lnTo>
                      <a:lnTo>
                        <a:pt x="0" y="37"/>
                      </a:lnTo>
                      <a:lnTo>
                        <a:pt x="0" y="43"/>
                      </a:lnTo>
                      <a:lnTo>
                        <a:pt x="3" y="51"/>
                      </a:lnTo>
                      <a:lnTo>
                        <a:pt x="3" y="51"/>
                      </a:lnTo>
                      <a:lnTo>
                        <a:pt x="12" y="66"/>
                      </a:lnTo>
                      <a:lnTo>
                        <a:pt x="21" y="77"/>
                      </a:lnTo>
                      <a:lnTo>
                        <a:pt x="33" y="89"/>
                      </a:lnTo>
                      <a:lnTo>
                        <a:pt x="44" y="95"/>
                      </a:lnTo>
                      <a:lnTo>
                        <a:pt x="60" y="107"/>
                      </a:lnTo>
                      <a:lnTo>
                        <a:pt x="68" y="110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2" name="Freeform 465">
                  <a:extLst>
                    <a:ext uri="{FF2B5EF4-FFF2-40B4-BE49-F238E27FC236}">
                      <a16:creationId xmlns:a16="http://schemas.microsoft.com/office/drawing/2014/main" id="{D8BBCD52-B43C-472B-8214-7F5DCBB87D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7113" y="1660526"/>
                  <a:ext cx="53975" cy="87313"/>
                </a:xfrm>
                <a:custGeom>
                  <a:avLst/>
                  <a:gdLst>
                    <a:gd name="T0" fmla="*/ 55 w 68"/>
                    <a:gd name="T1" fmla="*/ 0 h 110"/>
                    <a:gd name="T2" fmla="*/ 55 w 68"/>
                    <a:gd name="T3" fmla="*/ 0 h 110"/>
                    <a:gd name="T4" fmla="*/ 44 w 68"/>
                    <a:gd name="T5" fmla="*/ 1 h 110"/>
                    <a:gd name="T6" fmla="*/ 34 w 68"/>
                    <a:gd name="T7" fmla="*/ 4 h 110"/>
                    <a:gd name="T8" fmla="*/ 23 w 68"/>
                    <a:gd name="T9" fmla="*/ 11 h 110"/>
                    <a:gd name="T10" fmla="*/ 12 w 68"/>
                    <a:gd name="T11" fmla="*/ 17 h 110"/>
                    <a:gd name="T12" fmla="*/ 7 w 68"/>
                    <a:gd name="T13" fmla="*/ 21 h 110"/>
                    <a:gd name="T14" fmla="*/ 3 w 68"/>
                    <a:gd name="T15" fmla="*/ 25 h 110"/>
                    <a:gd name="T16" fmla="*/ 0 w 68"/>
                    <a:gd name="T17" fmla="*/ 32 h 110"/>
                    <a:gd name="T18" fmla="*/ 0 w 68"/>
                    <a:gd name="T19" fmla="*/ 37 h 110"/>
                    <a:gd name="T20" fmla="*/ 0 w 68"/>
                    <a:gd name="T21" fmla="*/ 43 h 110"/>
                    <a:gd name="T22" fmla="*/ 3 w 68"/>
                    <a:gd name="T23" fmla="*/ 51 h 110"/>
                    <a:gd name="T24" fmla="*/ 3 w 68"/>
                    <a:gd name="T25" fmla="*/ 51 h 110"/>
                    <a:gd name="T26" fmla="*/ 12 w 68"/>
                    <a:gd name="T27" fmla="*/ 66 h 110"/>
                    <a:gd name="T28" fmla="*/ 21 w 68"/>
                    <a:gd name="T29" fmla="*/ 77 h 110"/>
                    <a:gd name="T30" fmla="*/ 33 w 68"/>
                    <a:gd name="T31" fmla="*/ 89 h 110"/>
                    <a:gd name="T32" fmla="*/ 44 w 68"/>
                    <a:gd name="T33" fmla="*/ 95 h 110"/>
                    <a:gd name="T34" fmla="*/ 60 w 68"/>
                    <a:gd name="T35" fmla="*/ 107 h 110"/>
                    <a:gd name="T36" fmla="*/ 68 w 68"/>
                    <a:gd name="T37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8" h="110">
                      <a:moveTo>
                        <a:pt x="55" y="0"/>
                      </a:moveTo>
                      <a:lnTo>
                        <a:pt x="55" y="0"/>
                      </a:lnTo>
                      <a:lnTo>
                        <a:pt x="44" y="1"/>
                      </a:lnTo>
                      <a:lnTo>
                        <a:pt x="34" y="4"/>
                      </a:lnTo>
                      <a:lnTo>
                        <a:pt x="23" y="11"/>
                      </a:lnTo>
                      <a:lnTo>
                        <a:pt x="12" y="17"/>
                      </a:lnTo>
                      <a:lnTo>
                        <a:pt x="7" y="21"/>
                      </a:lnTo>
                      <a:lnTo>
                        <a:pt x="3" y="25"/>
                      </a:lnTo>
                      <a:lnTo>
                        <a:pt x="0" y="32"/>
                      </a:lnTo>
                      <a:lnTo>
                        <a:pt x="0" y="37"/>
                      </a:lnTo>
                      <a:lnTo>
                        <a:pt x="0" y="43"/>
                      </a:lnTo>
                      <a:lnTo>
                        <a:pt x="3" y="51"/>
                      </a:lnTo>
                      <a:lnTo>
                        <a:pt x="3" y="51"/>
                      </a:lnTo>
                      <a:lnTo>
                        <a:pt x="12" y="66"/>
                      </a:lnTo>
                      <a:lnTo>
                        <a:pt x="21" y="77"/>
                      </a:lnTo>
                      <a:lnTo>
                        <a:pt x="33" y="89"/>
                      </a:lnTo>
                      <a:lnTo>
                        <a:pt x="44" y="95"/>
                      </a:lnTo>
                      <a:lnTo>
                        <a:pt x="60" y="107"/>
                      </a:lnTo>
                      <a:lnTo>
                        <a:pt x="68" y="11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3" name="Freeform 466">
                  <a:extLst>
                    <a:ext uri="{FF2B5EF4-FFF2-40B4-BE49-F238E27FC236}">
                      <a16:creationId xmlns:a16="http://schemas.microsoft.com/office/drawing/2014/main" id="{D472A2B9-65E3-4C23-B6F5-3531208EA2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838" y="1577976"/>
                  <a:ext cx="87313" cy="31750"/>
                </a:xfrm>
                <a:custGeom>
                  <a:avLst/>
                  <a:gdLst>
                    <a:gd name="T0" fmla="*/ 0 w 111"/>
                    <a:gd name="T1" fmla="*/ 0 h 39"/>
                    <a:gd name="T2" fmla="*/ 0 w 111"/>
                    <a:gd name="T3" fmla="*/ 0 h 39"/>
                    <a:gd name="T4" fmla="*/ 26 w 111"/>
                    <a:gd name="T5" fmla="*/ 1 h 39"/>
                    <a:gd name="T6" fmla="*/ 49 w 111"/>
                    <a:gd name="T7" fmla="*/ 6 h 39"/>
                    <a:gd name="T8" fmla="*/ 60 w 111"/>
                    <a:gd name="T9" fmla="*/ 9 h 39"/>
                    <a:gd name="T10" fmla="*/ 72 w 111"/>
                    <a:gd name="T11" fmla="*/ 13 h 39"/>
                    <a:gd name="T12" fmla="*/ 72 w 111"/>
                    <a:gd name="T13" fmla="*/ 13 h 39"/>
                    <a:gd name="T14" fmla="*/ 89 w 111"/>
                    <a:gd name="T15" fmla="*/ 21 h 39"/>
                    <a:gd name="T16" fmla="*/ 101 w 111"/>
                    <a:gd name="T17" fmla="*/ 30 h 39"/>
                    <a:gd name="T18" fmla="*/ 109 w 111"/>
                    <a:gd name="T19" fmla="*/ 35 h 39"/>
                    <a:gd name="T20" fmla="*/ 111 w 111"/>
                    <a:gd name="T21" fmla="*/ 39 h 39"/>
                    <a:gd name="T22" fmla="*/ 0 w 111"/>
                    <a:gd name="T2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1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6" y="1"/>
                      </a:lnTo>
                      <a:lnTo>
                        <a:pt x="49" y="6"/>
                      </a:lnTo>
                      <a:lnTo>
                        <a:pt x="60" y="9"/>
                      </a:lnTo>
                      <a:lnTo>
                        <a:pt x="72" y="13"/>
                      </a:lnTo>
                      <a:lnTo>
                        <a:pt x="72" y="13"/>
                      </a:lnTo>
                      <a:lnTo>
                        <a:pt x="89" y="21"/>
                      </a:lnTo>
                      <a:lnTo>
                        <a:pt x="101" y="30"/>
                      </a:lnTo>
                      <a:lnTo>
                        <a:pt x="109" y="35"/>
                      </a:lnTo>
                      <a:lnTo>
                        <a:pt x="111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4" name="Freeform 467">
                  <a:extLst>
                    <a:ext uri="{FF2B5EF4-FFF2-40B4-BE49-F238E27FC236}">
                      <a16:creationId xmlns:a16="http://schemas.microsoft.com/office/drawing/2014/main" id="{5FAB5D70-4F37-4F60-A2FD-52F57FD3E2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838" y="1577976"/>
                  <a:ext cx="87313" cy="31750"/>
                </a:xfrm>
                <a:custGeom>
                  <a:avLst/>
                  <a:gdLst>
                    <a:gd name="T0" fmla="*/ 0 w 111"/>
                    <a:gd name="T1" fmla="*/ 0 h 39"/>
                    <a:gd name="T2" fmla="*/ 0 w 111"/>
                    <a:gd name="T3" fmla="*/ 0 h 39"/>
                    <a:gd name="T4" fmla="*/ 26 w 111"/>
                    <a:gd name="T5" fmla="*/ 1 h 39"/>
                    <a:gd name="T6" fmla="*/ 49 w 111"/>
                    <a:gd name="T7" fmla="*/ 6 h 39"/>
                    <a:gd name="T8" fmla="*/ 60 w 111"/>
                    <a:gd name="T9" fmla="*/ 9 h 39"/>
                    <a:gd name="T10" fmla="*/ 72 w 111"/>
                    <a:gd name="T11" fmla="*/ 13 h 39"/>
                    <a:gd name="T12" fmla="*/ 72 w 111"/>
                    <a:gd name="T13" fmla="*/ 13 h 39"/>
                    <a:gd name="T14" fmla="*/ 89 w 111"/>
                    <a:gd name="T15" fmla="*/ 21 h 39"/>
                    <a:gd name="T16" fmla="*/ 101 w 111"/>
                    <a:gd name="T17" fmla="*/ 30 h 39"/>
                    <a:gd name="T18" fmla="*/ 109 w 111"/>
                    <a:gd name="T19" fmla="*/ 35 h 39"/>
                    <a:gd name="T20" fmla="*/ 111 w 111"/>
                    <a:gd name="T21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1"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6" y="1"/>
                      </a:lnTo>
                      <a:lnTo>
                        <a:pt x="49" y="6"/>
                      </a:lnTo>
                      <a:lnTo>
                        <a:pt x="60" y="9"/>
                      </a:lnTo>
                      <a:lnTo>
                        <a:pt x="72" y="13"/>
                      </a:lnTo>
                      <a:lnTo>
                        <a:pt x="72" y="13"/>
                      </a:lnTo>
                      <a:lnTo>
                        <a:pt x="89" y="21"/>
                      </a:lnTo>
                      <a:lnTo>
                        <a:pt x="101" y="30"/>
                      </a:lnTo>
                      <a:lnTo>
                        <a:pt x="109" y="35"/>
                      </a:lnTo>
                      <a:lnTo>
                        <a:pt x="111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5" name="Freeform 468">
                  <a:extLst>
                    <a:ext uri="{FF2B5EF4-FFF2-40B4-BE49-F238E27FC236}">
                      <a16:creationId xmlns:a16="http://schemas.microsoft.com/office/drawing/2014/main" id="{78E085DB-177C-461E-9AEE-60195DDEF3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4100" y="1527176"/>
                  <a:ext cx="61913" cy="82550"/>
                </a:xfrm>
                <a:custGeom>
                  <a:avLst/>
                  <a:gdLst>
                    <a:gd name="T0" fmla="*/ 60 w 80"/>
                    <a:gd name="T1" fmla="*/ 0 h 104"/>
                    <a:gd name="T2" fmla="*/ 60 w 80"/>
                    <a:gd name="T3" fmla="*/ 0 h 104"/>
                    <a:gd name="T4" fmla="*/ 49 w 80"/>
                    <a:gd name="T5" fmla="*/ 1 h 104"/>
                    <a:gd name="T6" fmla="*/ 39 w 80"/>
                    <a:gd name="T7" fmla="*/ 5 h 104"/>
                    <a:gd name="T8" fmla="*/ 26 w 80"/>
                    <a:gd name="T9" fmla="*/ 9 h 104"/>
                    <a:gd name="T10" fmla="*/ 15 w 80"/>
                    <a:gd name="T11" fmla="*/ 14 h 104"/>
                    <a:gd name="T12" fmla="*/ 5 w 80"/>
                    <a:gd name="T13" fmla="*/ 21 h 104"/>
                    <a:gd name="T14" fmla="*/ 2 w 80"/>
                    <a:gd name="T15" fmla="*/ 24 h 104"/>
                    <a:gd name="T16" fmla="*/ 0 w 80"/>
                    <a:gd name="T17" fmla="*/ 29 h 104"/>
                    <a:gd name="T18" fmla="*/ 0 w 80"/>
                    <a:gd name="T19" fmla="*/ 34 h 104"/>
                    <a:gd name="T20" fmla="*/ 2 w 80"/>
                    <a:gd name="T21" fmla="*/ 39 h 104"/>
                    <a:gd name="T22" fmla="*/ 2 w 80"/>
                    <a:gd name="T23" fmla="*/ 39 h 104"/>
                    <a:gd name="T24" fmla="*/ 8 w 80"/>
                    <a:gd name="T25" fmla="*/ 50 h 104"/>
                    <a:gd name="T26" fmla="*/ 20 w 80"/>
                    <a:gd name="T27" fmla="*/ 61 h 104"/>
                    <a:gd name="T28" fmla="*/ 33 w 80"/>
                    <a:gd name="T29" fmla="*/ 71 h 104"/>
                    <a:gd name="T30" fmla="*/ 46 w 80"/>
                    <a:gd name="T31" fmla="*/ 81 h 104"/>
                    <a:gd name="T32" fmla="*/ 70 w 80"/>
                    <a:gd name="T33" fmla="*/ 97 h 104"/>
                    <a:gd name="T34" fmla="*/ 80 w 80"/>
                    <a:gd name="T35" fmla="*/ 104 h 104"/>
                    <a:gd name="T36" fmla="*/ 60 w 80"/>
                    <a:gd name="T3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0" h="104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9" y="1"/>
                      </a:lnTo>
                      <a:lnTo>
                        <a:pt x="39" y="5"/>
                      </a:lnTo>
                      <a:lnTo>
                        <a:pt x="26" y="9"/>
                      </a:lnTo>
                      <a:lnTo>
                        <a:pt x="15" y="14"/>
                      </a:lnTo>
                      <a:lnTo>
                        <a:pt x="5" y="21"/>
                      </a:lnTo>
                      <a:lnTo>
                        <a:pt x="2" y="24"/>
                      </a:lnTo>
                      <a:lnTo>
                        <a:pt x="0" y="29"/>
                      </a:lnTo>
                      <a:lnTo>
                        <a:pt x="0" y="34"/>
                      </a:lnTo>
                      <a:lnTo>
                        <a:pt x="2" y="39"/>
                      </a:lnTo>
                      <a:lnTo>
                        <a:pt x="2" y="39"/>
                      </a:lnTo>
                      <a:lnTo>
                        <a:pt x="8" y="50"/>
                      </a:lnTo>
                      <a:lnTo>
                        <a:pt x="20" y="61"/>
                      </a:lnTo>
                      <a:lnTo>
                        <a:pt x="33" y="71"/>
                      </a:lnTo>
                      <a:lnTo>
                        <a:pt x="46" y="81"/>
                      </a:lnTo>
                      <a:lnTo>
                        <a:pt x="70" y="97"/>
                      </a:lnTo>
                      <a:lnTo>
                        <a:pt x="80" y="104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6" name="Freeform 469">
                  <a:extLst>
                    <a:ext uri="{FF2B5EF4-FFF2-40B4-BE49-F238E27FC236}">
                      <a16:creationId xmlns:a16="http://schemas.microsoft.com/office/drawing/2014/main" id="{E10AC3C0-B052-48E6-A871-4EAD19A7B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4100" y="1527176"/>
                  <a:ext cx="61913" cy="82550"/>
                </a:xfrm>
                <a:custGeom>
                  <a:avLst/>
                  <a:gdLst>
                    <a:gd name="T0" fmla="*/ 60 w 80"/>
                    <a:gd name="T1" fmla="*/ 0 h 104"/>
                    <a:gd name="T2" fmla="*/ 60 w 80"/>
                    <a:gd name="T3" fmla="*/ 0 h 104"/>
                    <a:gd name="T4" fmla="*/ 49 w 80"/>
                    <a:gd name="T5" fmla="*/ 1 h 104"/>
                    <a:gd name="T6" fmla="*/ 39 w 80"/>
                    <a:gd name="T7" fmla="*/ 5 h 104"/>
                    <a:gd name="T8" fmla="*/ 26 w 80"/>
                    <a:gd name="T9" fmla="*/ 9 h 104"/>
                    <a:gd name="T10" fmla="*/ 15 w 80"/>
                    <a:gd name="T11" fmla="*/ 14 h 104"/>
                    <a:gd name="T12" fmla="*/ 5 w 80"/>
                    <a:gd name="T13" fmla="*/ 21 h 104"/>
                    <a:gd name="T14" fmla="*/ 2 w 80"/>
                    <a:gd name="T15" fmla="*/ 24 h 104"/>
                    <a:gd name="T16" fmla="*/ 0 w 80"/>
                    <a:gd name="T17" fmla="*/ 29 h 104"/>
                    <a:gd name="T18" fmla="*/ 0 w 80"/>
                    <a:gd name="T19" fmla="*/ 34 h 104"/>
                    <a:gd name="T20" fmla="*/ 2 w 80"/>
                    <a:gd name="T21" fmla="*/ 39 h 104"/>
                    <a:gd name="T22" fmla="*/ 2 w 80"/>
                    <a:gd name="T23" fmla="*/ 39 h 104"/>
                    <a:gd name="T24" fmla="*/ 8 w 80"/>
                    <a:gd name="T25" fmla="*/ 50 h 104"/>
                    <a:gd name="T26" fmla="*/ 20 w 80"/>
                    <a:gd name="T27" fmla="*/ 61 h 104"/>
                    <a:gd name="T28" fmla="*/ 33 w 80"/>
                    <a:gd name="T29" fmla="*/ 71 h 104"/>
                    <a:gd name="T30" fmla="*/ 46 w 80"/>
                    <a:gd name="T31" fmla="*/ 81 h 104"/>
                    <a:gd name="T32" fmla="*/ 70 w 80"/>
                    <a:gd name="T33" fmla="*/ 97 h 104"/>
                    <a:gd name="T34" fmla="*/ 80 w 80"/>
                    <a:gd name="T35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0" h="104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9" y="1"/>
                      </a:lnTo>
                      <a:lnTo>
                        <a:pt x="39" y="5"/>
                      </a:lnTo>
                      <a:lnTo>
                        <a:pt x="26" y="9"/>
                      </a:lnTo>
                      <a:lnTo>
                        <a:pt x="15" y="14"/>
                      </a:lnTo>
                      <a:lnTo>
                        <a:pt x="5" y="21"/>
                      </a:lnTo>
                      <a:lnTo>
                        <a:pt x="2" y="24"/>
                      </a:lnTo>
                      <a:lnTo>
                        <a:pt x="0" y="29"/>
                      </a:lnTo>
                      <a:lnTo>
                        <a:pt x="0" y="34"/>
                      </a:lnTo>
                      <a:lnTo>
                        <a:pt x="2" y="39"/>
                      </a:lnTo>
                      <a:lnTo>
                        <a:pt x="2" y="39"/>
                      </a:lnTo>
                      <a:lnTo>
                        <a:pt x="8" y="50"/>
                      </a:lnTo>
                      <a:lnTo>
                        <a:pt x="20" y="61"/>
                      </a:lnTo>
                      <a:lnTo>
                        <a:pt x="33" y="71"/>
                      </a:lnTo>
                      <a:lnTo>
                        <a:pt x="46" y="81"/>
                      </a:lnTo>
                      <a:lnTo>
                        <a:pt x="70" y="97"/>
                      </a:lnTo>
                      <a:lnTo>
                        <a:pt x="80" y="10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7" name="Freeform 470">
                  <a:extLst>
                    <a:ext uri="{FF2B5EF4-FFF2-40B4-BE49-F238E27FC236}">
                      <a16:creationId xmlns:a16="http://schemas.microsoft.com/office/drawing/2014/main" id="{2AB8384A-E9F9-4038-84A7-A37211D822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2688" y="1527176"/>
                  <a:ext cx="68263" cy="77788"/>
                </a:xfrm>
                <a:custGeom>
                  <a:avLst/>
                  <a:gdLst>
                    <a:gd name="T0" fmla="*/ 86 w 86"/>
                    <a:gd name="T1" fmla="*/ 0 h 97"/>
                    <a:gd name="T2" fmla="*/ 86 w 86"/>
                    <a:gd name="T3" fmla="*/ 0 h 97"/>
                    <a:gd name="T4" fmla="*/ 76 w 86"/>
                    <a:gd name="T5" fmla="*/ 1 h 97"/>
                    <a:gd name="T6" fmla="*/ 63 w 86"/>
                    <a:gd name="T7" fmla="*/ 5 h 97"/>
                    <a:gd name="T8" fmla="*/ 48 w 86"/>
                    <a:gd name="T9" fmla="*/ 6 h 97"/>
                    <a:gd name="T10" fmla="*/ 32 w 86"/>
                    <a:gd name="T11" fmla="*/ 11 h 97"/>
                    <a:gd name="T12" fmla="*/ 19 w 86"/>
                    <a:gd name="T13" fmla="*/ 18 h 97"/>
                    <a:gd name="T14" fmla="*/ 13 w 86"/>
                    <a:gd name="T15" fmla="*/ 21 h 97"/>
                    <a:gd name="T16" fmla="*/ 8 w 86"/>
                    <a:gd name="T17" fmla="*/ 26 h 97"/>
                    <a:gd name="T18" fmla="*/ 3 w 86"/>
                    <a:gd name="T19" fmla="*/ 31 h 97"/>
                    <a:gd name="T20" fmla="*/ 1 w 86"/>
                    <a:gd name="T21" fmla="*/ 37 h 97"/>
                    <a:gd name="T22" fmla="*/ 0 w 86"/>
                    <a:gd name="T23" fmla="*/ 43 h 97"/>
                    <a:gd name="T24" fmla="*/ 1 w 86"/>
                    <a:gd name="T25" fmla="*/ 52 h 97"/>
                    <a:gd name="T26" fmla="*/ 1 w 86"/>
                    <a:gd name="T27" fmla="*/ 52 h 97"/>
                    <a:gd name="T28" fmla="*/ 6 w 86"/>
                    <a:gd name="T29" fmla="*/ 66 h 97"/>
                    <a:gd name="T30" fmla="*/ 14 w 86"/>
                    <a:gd name="T31" fmla="*/ 78 h 97"/>
                    <a:gd name="T32" fmla="*/ 22 w 86"/>
                    <a:gd name="T33" fmla="*/ 86 h 97"/>
                    <a:gd name="T34" fmla="*/ 32 w 86"/>
                    <a:gd name="T35" fmla="*/ 91 h 97"/>
                    <a:gd name="T36" fmla="*/ 40 w 86"/>
                    <a:gd name="T37" fmla="*/ 95 h 97"/>
                    <a:gd name="T38" fmla="*/ 47 w 86"/>
                    <a:gd name="T39" fmla="*/ 97 h 97"/>
                    <a:gd name="T40" fmla="*/ 53 w 86"/>
                    <a:gd name="T41" fmla="*/ 97 h 97"/>
                    <a:gd name="T42" fmla="*/ 86 w 86"/>
                    <a:gd name="T43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6" h="97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76" y="1"/>
                      </a:lnTo>
                      <a:lnTo>
                        <a:pt x="63" y="5"/>
                      </a:lnTo>
                      <a:lnTo>
                        <a:pt x="48" y="6"/>
                      </a:lnTo>
                      <a:lnTo>
                        <a:pt x="32" y="11"/>
                      </a:lnTo>
                      <a:lnTo>
                        <a:pt x="19" y="18"/>
                      </a:lnTo>
                      <a:lnTo>
                        <a:pt x="13" y="21"/>
                      </a:lnTo>
                      <a:lnTo>
                        <a:pt x="8" y="26"/>
                      </a:lnTo>
                      <a:lnTo>
                        <a:pt x="3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1" y="52"/>
                      </a:lnTo>
                      <a:lnTo>
                        <a:pt x="1" y="52"/>
                      </a:lnTo>
                      <a:lnTo>
                        <a:pt x="6" y="66"/>
                      </a:lnTo>
                      <a:lnTo>
                        <a:pt x="14" y="78"/>
                      </a:lnTo>
                      <a:lnTo>
                        <a:pt x="22" y="86"/>
                      </a:lnTo>
                      <a:lnTo>
                        <a:pt x="32" y="91"/>
                      </a:lnTo>
                      <a:lnTo>
                        <a:pt x="40" y="95"/>
                      </a:lnTo>
                      <a:lnTo>
                        <a:pt x="47" y="97"/>
                      </a:lnTo>
                      <a:lnTo>
                        <a:pt x="53" y="97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8" name="Freeform 471">
                  <a:extLst>
                    <a:ext uri="{FF2B5EF4-FFF2-40B4-BE49-F238E27FC236}">
                      <a16:creationId xmlns:a16="http://schemas.microsoft.com/office/drawing/2014/main" id="{3DC3C6F3-8CA2-471A-ABEC-F3F875CC6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2688" y="1527176"/>
                  <a:ext cx="68263" cy="77788"/>
                </a:xfrm>
                <a:custGeom>
                  <a:avLst/>
                  <a:gdLst>
                    <a:gd name="T0" fmla="*/ 86 w 86"/>
                    <a:gd name="T1" fmla="*/ 0 h 97"/>
                    <a:gd name="T2" fmla="*/ 86 w 86"/>
                    <a:gd name="T3" fmla="*/ 0 h 97"/>
                    <a:gd name="T4" fmla="*/ 76 w 86"/>
                    <a:gd name="T5" fmla="*/ 1 h 97"/>
                    <a:gd name="T6" fmla="*/ 63 w 86"/>
                    <a:gd name="T7" fmla="*/ 5 h 97"/>
                    <a:gd name="T8" fmla="*/ 48 w 86"/>
                    <a:gd name="T9" fmla="*/ 6 h 97"/>
                    <a:gd name="T10" fmla="*/ 32 w 86"/>
                    <a:gd name="T11" fmla="*/ 11 h 97"/>
                    <a:gd name="T12" fmla="*/ 19 w 86"/>
                    <a:gd name="T13" fmla="*/ 18 h 97"/>
                    <a:gd name="T14" fmla="*/ 13 w 86"/>
                    <a:gd name="T15" fmla="*/ 21 h 97"/>
                    <a:gd name="T16" fmla="*/ 8 w 86"/>
                    <a:gd name="T17" fmla="*/ 26 h 97"/>
                    <a:gd name="T18" fmla="*/ 3 w 86"/>
                    <a:gd name="T19" fmla="*/ 31 h 97"/>
                    <a:gd name="T20" fmla="*/ 1 w 86"/>
                    <a:gd name="T21" fmla="*/ 37 h 97"/>
                    <a:gd name="T22" fmla="*/ 0 w 86"/>
                    <a:gd name="T23" fmla="*/ 43 h 97"/>
                    <a:gd name="T24" fmla="*/ 1 w 86"/>
                    <a:gd name="T25" fmla="*/ 52 h 97"/>
                    <a:gd name="T26" fmla="*/ 1 w 86"/>
                    <a:gd name="T27" fmla="*/ 52 h 97"/>
                    <a:gd name="T28" fmla="*/ 6 w 86"/>
                    <a:gd name="T29" fmla="*/ 66 h 97"/>
                    <a:gd name="T30" fmla="*/ 14 w 86"/>
                    <a:gd name="T31" fmla="*/ 78 h 97"/>
                    <a:gd name="T32" fmla="*/ 22 w 86"/>
                    <a:gd name="T33" fmla="*/ 86 h 97"/>
                    <a:gd name="T34" fmla="*/ 32 w 86"/>
                    <a:gd name="T35" fmla="*/ 91 h 97"/>
                    <a:gd name="T36" fmla="*/ 40 w 86"/>
                    <a:gd name="T37" fmla="*/ 95 h 97"/>
                    <a:gd name="T38" fmla="*/ 47 w 86"/>
                    <a:gd name="T39" fmla="*/ 97 h 97"/>
                    <a:gd name="T40" fmla="*/ 53 w 86"/>
                    <a:gd name="T41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6" h="97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76" y="1"/>
                      </a:lnTo>
                      <a:lnTo>
                        <a:pt x="63" y="5"/>
                      </a:lnTo>
                      <a:lnTo>
                        <a:pt x="48" y="6"/>
                      </a:lnTo>
                      <a:lnTo>
                        <a:pt x="32" y="11"/>
                      </a:lnTo>
                      <a:lnTo>
                        <a:pt x="19" y="18"/>
                      </a:lnTo>
                      <a:lnTo>
                        <a:pt x="13" y="21"/>
                      </a:lnTo>
                      <a:lnTo>
                        <a:pt x="8" y="26"/>
                      </a:lnTo>
                      <a:lnTo>
                        <a:pt x="3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1" y="52"/>
                      </a:lnTo>
                      <a:lnTo>
                        <a:pt x="1" y="52"/>
                      </a:lnTo>
                      <a:lnTo>
                        <a:pt x="6" y="66"/>
                      </a:lnTo>
                      <a:lnTo>
                        <a:pt x="14" y="78"/>
                      </a:lnTo>
                      <a:lnTo>
                        <a:pt x="22" y="86"/>
                      </a:lnTo>
                      <a:lnTo>
                        <a:pt x="32" y="91"/>
                      </a:lnTo>
                      <a:lnTo>
                        <a:pt x="40" y="95"/>
                      </a:lnTo>
                      <a:lnTo>
                        <a:pt x="47" y="97"/>
                      </a:lnTo>
                      <a:lnTo>
                        <a:pt x="53" y="9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9" name="Freeform 472">
                  <a:extLst>
                    <a:ext uri="{FF2B5EF4-FFF2-40B4-BE49-F238E27FC236}">
                      <a16:creationId xmlns:a16="http://schemas.microsoft.com/office/drawing/2014/main" id="{97082EAD-2E62-410C-8C71-E54B994E4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7288" y="1635126"/>
                  <a:ext cx="68263" cy="61913"/>
                </a:xfrm>
                <a:custGeom>
                  <a:avLst/>
                  <a:gdLst>
                    <a:gd name="T0" fmla="*/ 54 w 86"/>
                    <a:gd name="T1" fmla="*/ 0 h 78"/>
                    <a:gd name="T2" fmla="*/ 54 w 86"/>
                    <a:gd name="T3" fmla="*/ 0 h 78"/>
                    <a:gd name="T4" fmla="*/ 44 w 86"/>
                    <a:gd name="T5" fmla="*/ 2 h 78"/>
                    <a:gd name="T6" fmla="*/ 34 w 86"/>
                    <a:gd name="T7" fmla="*/ 3 h 78"/>
                    <a:gd name="T8" fmla="*/ 23 w 86"/>
                    <a:gd name="T9" fmla="*/ 7 h 78"/>
                    <a:gd name="T10" fmla="*/ 13 w 86"/>
                    <a:gd name="T11" fmla="*/ 10 h 78"/>
                    <a:gd name="T12" fmla="*/ 5 w 86"/>
                    <a:gd name="T13" fmla="*/ 16 h 78"/>
                    <a:gd name="T14" fmla="*/ 2 w 86"/>
                    <a:gd name="T15" fmla="*/ 20 h 78"/>
                    <a:gd name="T16" fmla="*/ 0 w 86"/>
                    <a:gd name="T17" fmla="*/ 23 h 78"/>
                    <a:gd name="T18" fmla="*/ 0 w 86"/>
                    <a:gd name="T19" fmla="*/ 28 h 78"/>
                    <a:gd name="T20" fmla="*/ 2 w 86"/>
                    <a:gd name="T21" fmla="*/ 33 h 78"/>
                    <a:gd name="T22" fmla="*/ 2 w 86"/>
                    <a:gd name="T23" fmla="*/ 33 h 78"/>
                    <a:gd name="T24" fmla="*/ 5 w 86"/>
                    <a:gd name="T25" fmla="*/ 37 h 78"/>
                    <a:gd name="T26" fmla="*/ 10 w 86"/>
                    <a:gd name="T27" fmla="*/ 42 h 78"/>
                    <a:gd name="T28" fmla="*/ 21 w 86"/>
                    <a:gd name="T29" fmla="*/ 52 h 78"/>
                    <a:gd name="T30" fmla="*/ 34 w 86"/>
                    <a:gd name="T31" fmla="*/ 58 h 78"/>
                    <a:gd name="T32" fmla="*/ 49 w 86"/>
                    <a:gd name="T33" fmla="*/ 65 h 78"/>
                    <a:gd name="T34" fmla="*/ 75 w 86"/>
                    <a:gd name="T35" fmla="*/ 75 h 78"/>
                    <a:gd name="T36" fmla="*/ 86 w 86"/>
                    <a:gd name="T37" fmla="*/ 78 h 78"/>
                    <a:gd name="T38" fmla="*/ 54 w 86"/>
                    <a:gd name="T3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6" h="78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44" y="2"/>
                      </a:lnTo>
                      <a:lnTo>
                        <a:pt x="34" y="3"/>
                      </a:lnTo>
                      <a:lnTo>
                        <a:pt x="23" y="7"/>
                      </a:lnTo>
                      <a:lnTo>
                        <a:pt x="13" y="10"/>
                      </a:lnTo>
                      <a:lnTo>
                        <a:pt x="5" y="16"/>
                      </a:lnTo>
                      <a:lnTo>
                        <a:pt x="2" y="20"/>
                      </a:lnTo>
                      <a:lnTo>
                        <a:pt x="0" y="23"/>
                      </a:lnTo>
                      <a:lnTo>
                        <a:pt x="0" y="28"/>
                      </a:lnTo>
                      <a:lnTo>
                        <a:pt x="2" y="33"/>
                      </a:lnTo>
                      <a:lnTo>
                        <a:pt x="2" y="33"/>
                      </a:lnTo>
                      <a:lnTo>
                        <a:pt x="5" y="37"/>
                      </a:lnTo>
                      <a:lnTo>
                        <a:pt x="10" y="42"/>
                      </a:lnTo>
                      <a:lnTo>
                        <a:pt x="21" y="52"/>
                      </a:lnTo>
                      <a:lnTo>
                        <a:pt x="34" y="58"/>
                      </a:lnTo>
                      <a:lnTo>
                        <a:pt x="49" y="65"/>
                      </a:lnTo>
                      <a:lnTo>
                        <a:pt x="75" y="75"/>
                      </a:lnTo>
                      <a:lnTo>
                        <a:pt x="86" y="7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0" name="Freeform 473">
                  <a:extLst>
                    <a:ext uri="{FF2B5EF4-FFF2-40B4-BE49-F238E27FC236}">
                      <a16:creationId xmlns:a16="http://schemas.microsoft.com/office/drawing/2014/main" id="{81F9C1D7-11DD-45CC-BF3D-F9F00277E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37288" y="1635126"/>
                  <a:ext cx="68263" cy="61913"/>
                </a:xfrm>
                <a:custGeom>
                  <a:avLst/>
                  <a:gdLst>
                    <a:gd name="T0" fmla="*/ 54 w 86"/>
                    <a:gd name="T1" fmla="*/ 0 h 78"/>
                    <a:gd name="T2" fmla="*/ 54 w 86"/>
                    <a:gd name="T3" fmla="*/ 0 h 78"/>
                    <a:gd name="T4" fmla="*/ 44 w 86"/>
                    <a:gd name="T5" fmla="*/ 2 h 78"/>
                    <a:gd name="T6" fmla="*/ 34 w 86"/>
                    <a:gd name="T7" fmla="*/ 3 h 78"/>
                    <a:gd name="T8" fmla="*/ 23 w 86"/>
                    <a:gd name="T9" fmla="*/ 7 h 78"/>
                    <a:gd name="T10" fmla="*/ 13 w 86"/>
                    <a:gd name="T11" fmla="*/ 10 h 78"/>
                    <a:gd name="T12" fmla="*/ 5 w 86"/>
                    <a:gd name="T13" fmla="*/ 16 h 78"/>
                    <a:gd name="T14" fmla="*/ 2 w 86"/>
                    <a:gd name="T15" fmla="*/ 20 h 78"/>
                    <a:gd name="T16" fmla="*/ 0 w 86"/>
                    <a:gd name="T17" fmla="*/ 23 h 78"/>
                    <a:gd name="T18" fmla="*/ 0 w 86"/>
                    <a:gd name="T19" fmla="*/ 28 h 78"/>
                    <a:gd name="T20" fmla="*/ 2 w 86"/>
                    <a:gd name="T21" fmla="*/ 33 h 78"/>
                    <a:gd name="T22" fmla="*/ 2 w 86"/>
                    <a:gd name="T23" fmla="*/ 33 h 78"/>
                    <a:gd name="T24" fmla="*/ 5 w 86"/>
                    <a:gd name="T25" fmla="*/ 37 h 78"/>
                    <a:gd name="T26" fmla="*/ 10 w 86"/>
                    <a:gd name="T27" fmla="*/ 42 h 78"/>
                    <a:gd name="T28" fmla="*/ 21 w 86"/>
                    <a:gd name="T29" fmla="*/ 52 h 78"/>
                    <a:gd name="T30" fmla="*/ 34 w 86"/>
                    <a:gd name="T31" fmla="*/ 58 h 78"/>
                    <a:gd name="T32" fmla="*/ 49 w 86"/>
                    <a:gd name="T33" fmla="*/ 65 h 78"/>
                    <a:gd name="T34" fmla="*/ 75 w 86"/>
                    <a:gd name="T35" fmla="*/ 75 h 78"/>
                    <a:gd name="T36" fmla="*/ 86 w 86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6" h="78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44" y="2"/>
                      </a:lnTo>
                      <a:lnTo>
                        <a:pt x="34" y="3"/>
                      </a:lnTo>
                      <a:lnTo>
                        <a:pt x="23" y="7"/>
                      </a:lnTo>
                      <a:lnTo>
                        <a:pt x="13" y="10"/>
                      </a:lnTo>
                      <a:lnTo>
                        <a:pt x="5" y="16"/>
                      </a:lnTo>
                      <a:lnTo>
                        <a:pt x="2" y="20"/>
                      </a:lnTo>
                      <a:lnTo>
                        <a:pt x="0" y="23"/>
                      </a:lnTo>
                      <a:lnTo>
                        <a:pt x="0" y="28"/>
                      </a:lnTo>
                      <a:lnTo>
                        <a:pt x="2" y="33"/>
                      </a:lnTo>
                      <a:lnTo>
                        <a:pt x="2" y="33"/>
                      </a:lnTo>
                      <a:lnTo>
                        <a:pt x="5" y="37"/>
                      </a:lnTo>
                      <a:lnTo>
                        <a:pt x="10" y="42"/>
                      </a:lnTo>
                      <a:lnTo>
                        <a:pt x="21" y="52"/>
                      </a:lnTo>
                      <a:lnTo>
                        <a:pt x="34" y="58"/>
                      </a:lnTo>
                      <a:lnTo>
                        <a:pt x="49" y="65"/>
                      </a:lnTo>
                      <a:lnTo>
                        <a:pt x="75" y="75"/>
                      </a:lnTo>
                      <a:lnTo>
                        <a:pt x="86" y="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1" name="Freeform 474">
                  <a:extLst>
                    <a:ext uri="{FF2B5EF4-FFF2-40B4-BE49-F238E27FC236}">
                      <a16:creationId xmlns:a16="http://schemas.microsoft.com/office/drawing/2014/main" id="{6841A060-9451-49D4-8164-D9CDB0C741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3163" y="1747838"/>
                  <a:ext cx="73025" cy="73025"/>
                </a:xfrm>
                <a:custGeom>
                  <a:avLst/>
                  <a:gdLst>
                    <a:gd name="T0" fmla="*/ 91 w 91"/>
                    <a:gd name="T1" fmla="*/ 0 h 91"/>
                    <a:gd name="T2" fmla="*/ 91 w 91"/>
                    <a:gd name="T3" fmla="*/ 0 h 91"/>
                    <a:gd name="T4" fmla="*/ 72 w 91"/>
                    <a:gd name="T5" fmla="*/ 0 h 91"/>
                    <a:gd name="T6" fmla="*/ 57 w 91"/>
                    <a:gd name="T7" fmla="*/ 2 h 91"/>
                    <a:gd name="T8" fmla="*/ 41 w 91"/>
                    <a:gd name="T9" fmla="*/ 5 h 91"/>
                    <a:gd name="T10" fmla="*/ 25 w 91"/>
                    <a:gd name="T11" fmla="*/ 10 h 91"/>
                    <a:gd name="T12" fmla="*/ 18 w 91"/>
                    <a:gd name="T13" fmla="*/ 13 h 91"/>
                    <a:gd name="T14" fmla="*/ 12 w 91"/>
                    <a:gd name="T15" fmla="*/ 16 h 91"/>
                    <a:gd name="T16" fmla="*/ 7 w 91"/>
                    <a:gd name="T17" fmla="*/ 21 h 91"/>
                    <a:gd name="T18" fmla="*/ 4 w 91"/>
                    <a:gd name="T19" fmla="*/ 26 h 91"/>
                    <a:gd name="T20" fmla="*/ 0 w 91"/>
                    <a:gd name="T21" fmla="*/ 32 h 91"/>
                    <a:gd name="T22" fmla="*/ 0 w 91"/>
                    <a:gd name="T23" fmla="*/ 39 h 91"/>
                    <a:gd name="T24" fmla="*/ 0 w 91"/>
                    <a:gd name="T25" fmla="*/ 39 h 91"/>
                    <a:gd name="T26" fmla="*/ 2 w 91"/>
                    <a:gd name="T27" fmla="*/ 63 h 91"/>
                    <a:gd name="T28" fmla="*/ 0 w 91"/>
                    <a:gd name="T29" fmla="*/ 79 h 91"/>
                    <a:gd name="T30" fmla="*/ 0 w 91"/>
                    <a:gd name="T31" fmla="*/ 91 h 91"/>
                    <a:gd name="T32" fmla="*/ 91 w 91"/>
                    <a:gd name="T3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1" h="91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72" y="0"/>
                      </a:lnTo>
                      <a:lnTo>
                        <a:pt x="57" y="2"/>
                      </a:lnTo>
                      <a:lnTo>
                        <a:pt x="41" y="5"/>
                      </a:lnTo>
                      <a:lnTo>
                        <a:pt x="25" y="10"/>
                      </a:lnTo>
                      <a:lnTo>
                        <a:pt x="18" y="13"/>
                      </a:lnTo>
                      <a:lnTo>
                        <a:pt x="12" y="16"/>
                      </a:lnTo>
                      <a:lnTo>
                        <a:pt x="7" y="21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2" y="63"/>
                      </a:lnTo>
                      <a:lnTo>
                        <a:pt x="0" y="79"/>
                      </a:lnTo>
                      <a:lnTo>
                        <a:pt x="0" y="91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2" name="Freeform 475">
                  <a:extLst>
                    <a:ext uri="{FF2B5EF4-FFF2-40B4-BE49-F238E27FC236}">
                      <a16:creationId xmlns:a16="http://schemas.microsoft.com/office/drawing/2014/main" id="{7578A3A7-0C23-4F0A-A647-78B420C0F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3163" y="1747838"/>
                  <a:ext cx="73025" cy="73025"/>
                </a:xfrm>
                <a:custGeom>
                  <a:avLst/>
                  <a:gdLst>
                    <a:gd name="T0" fmla="*/ 91 w 91"/>
                    <a:gd name="T1" fmla="*/ 0 h 91"/>
                    <a:gd name="T2" fmla="*/ 91 w 91"/>
                    <a:gd name="T3" fmla="*/ 0 h 91"/>
                    <a:gd name="T4" fmla="*/ 72 w 91"/>
                    <a:gd name="T5" fmla="*/ 0 h 91"/>
                    <a:gd name="T6" fmla="*/ 57 w 91"/>
                    <a:gd name="T7" fmla="*/ 2 h 91"/>
                    <a:gd name="T8" fmla="*/ 41 w 91"/>
                    <a:gd name="T9" fmla="*/ 5 h 91"/>
                    <a:gd name="T10" fmla="*/ 25 w 91"/>
                    <a:gd name="T11" fmla="*/ 10 h 91"/>
                    <a:gd name="T12" fmla="*/ 18 w 91"/>
                    <a:gd name="T13" fmla="*/ 13 h 91"/>
                    <a:gd name="T14" fmla="*/ 12 w 91"/>
                    <a:gd name="T15" fmla="*/ 16 h 91"/>
                    <a:gd name="T16" fmla="*/ 7 w 91"/>
                    <a:gd name="T17" fmla="*/ 21 h 91"/>
                    <a:gd name="T18" fmla="*/ 4 w 91"/>
                    <a:gd name="T19" fmla="*/ 26 h 91"/>
                    <a:gd name="T20" fmla="*/ 0 w 91"/>
                    <a:gd name="T21" fmla="*/ 32 h 91"/>
                    <a:gd name="T22" fmla="*/ 0 w 91"/>
                    <a:gd name="T23" fmla="*/ 39 h 91"/>
                    <a:gd name="T24" fmla="*/ 0 w 91"/>
                    <a:gd name="T25" fmla="*/ 39 h 91"/>
                    <a:gd name="T26" fmla="*/ 2 w 91"/>
                    <a:gd name="T27" fmla="*/ 63 h 91"/>
                    <a:gd name="T28" fmla="*/ 0 w 91"/>
                    <a:gd name="T29" fmla="*/ 79 h 91"/>
                    <a:gd name="T30" fmla="*/ 0 w 91"/>
                    <a:gd name="T31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1" h="91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72" y="0"/>
                      </a:lnTo>
                      <a:lnTo>
                        <a:pt x="57" y="2"/>
                      </a:lnTo>
                      <a:lnTo>
                        <a:pt x="41" y="5"/>
                      </a:lnTo>
                      <a:lnTo>
                        <a:pt x="25" y="10"/>
                      </a:lnTo>
                      <a:lnTo>
                        <a:pt x="18" y="13"/>
                      </a:lnTo>
                      <a:lnTo>
                        <a:pt x="12" y="16"/>
                      </a:lnTo>
                      <a:lnTo>
                        <a:pt x="7" y="21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2" y="63"/>
                      </a:lnTo>
                      <a:lnTo>
                        <a:pt x="0" y="79"/>
                      </a:lnTo>
                      <a:lnTo>
                        <a:pt x="0" y="9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3" name="Freeform 476">
                  <a:extLst>
                    <a:ext uri="{FF2B5EF4-FFF2-40B4-BE49-F238E27FC236}">
                      <a16:creationId xmlns:a16="http://schemas.microsoft.com/office/drawing/2014/main" id="{42280CDC-8123-4656-B11E-CE8D74FCD8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1612901"/>
                  <a:ext cx="73025" cy="73025"/>
                </a:xfrm>
                <a:custGeom>
                  <a:avLst/>
                  <a:gdLst>
                    <a:gd name="T0" fmla="*/ 91 w 91"/>
                    <a:gd name="T1" fmla="*/ 2 h 93"/>
                    <a:gd name="T2" fmla="*/ 91 w 91"/>
                    <a:gd name="T3" fmla="*/ 2 h 93"/>
                    <a:gd name="T4" fmla="*/ 76 w 91"/>
                    <a:gd name="T5" fmla="*/ 0 h 93"/>
                    <a:gd name="T6" fmla="*/ 61 w 91"/>
                    <a:gd name="T7" fmla="*/ 0 h 93"/>
                    <a:gd name="T8" fmla="*/ 44 w 91"/>
                    <a:gd name="T9" fmla="*/ 0 h 93"/>
                    <a:gd name="T10" fmla="*/ 27 w 91"/>
                    <a:gd name="T11" fmla="*/ 4 h 93"/>
                    <a:gd name="T12" fmla="*/ 19 w 91"/>
                    <a:gd name="T13" fmla="*/ 7 h 93"/>
                    <a:gd name="T14" fmla="*/ 13 w 91"/>
                    <a:gd name="T15" fmla="*/ 10 h 93"/>
                    <a:gd name="T16" fmla="*/ 6 w 91"/>
                    <a:gd name="T17" fmla="*/ 15 h 93"/>
                    <a:gd name="T18" fmla="*/ 3 w 91"/>
                    <a:gd name="T19" fmla="*/ 20 h 93"/>
                    <a:gd name="T20" fmla="*/ 0 w 91"/>
                    <a:gd name="T21" fmla="*/ 26 h 93"/>
                    <a:gd name="T22" fmla="*/ 0 w 91"/>
                    <a:gd name="T23" fmla="*/ 35 h 93"/>
                    <a:gd name="T24" fmla="*/ 0 w 91"/>
                    <a:gd name="T25" fmla="*/ 35 h 93"/>
                    <a:gd name="T26" fmla="*/ 3 w 91"/>
                    <a:gd name="T27" fmla="*/ 51 h 93"/>
                    <a:gd name="T28" fmla="*/ 6 w 91"/>
                    <a:gd name="T29" fmla="*/ 62 h 93"/>
                    <a:gd name="T30" fmla="*/ 13 w 91"/>
                    <a:gd name="T31" fmla="*/ 73 h 93"/>
                    <a:gd name="T32" fmla="*/ 18 w 91"/>
                    <a:gd name="T33" fmla="*/ 80 h 93"/>
                    <a:gd name="T34" fmla="*/ 22 w 91"/>
                    <a:gd name="T35" fmla="*/ 86 h 93"/>
                    <a:gd name="T36" fmla="*/ 27 w 91"/>
                    <a:gd name="T37" fmla="*/ 90 h 93"/>
                    <a:gd name="T38" fmla="*/ 32 w 91"/>
                    <a:gd name="T39" fmla="*/ 93 h 93"/>
                    <a:gd name="T40" fmla="*/ 91 w 91"/>
                    <a:gd name="T41" fmla="*/ 2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1" h="93">
                      <a:moveTo>
                        <a:pt x="91" y="2"/>
                      </a:moveTo>
                      <a:lnTo>
                        <a:pt x="91" y="2"/>
                      </a:lnTo>
                      <a:lnTo>
                        <a:pt x="76" y="0"/>
                      </a:lnTo>
                      <a:lnTo>
                        <a:pt x="61" y="0"/>
                      </a:lnTo>
                      <a:lnTo>
                        <a:pt x="44" y="0"/>
                      </a:lnTo>
                      <a:lnTo>
                        <a:pt x="27" y="4"/>
                      </a:lnTo>
                      <a:lnTo>
                        <a:pt x="19" y="7"/>
                      </a:lnTo>
                      <a:lnTo>
                        <a:pt x="13" y="10"/>
                      </a:lnTo>
                      <a:lnTo>
                        <a:pt x="6" y="15"/>
                      </a:lnTo>
                      <a:lnTo>
                        <a:pt x="3" y="20"/>
                      </a:lnTo>
                      <a:lnTo>
                        <a:pt x="0" y="26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3" y="51"/>
                      </a:lnTo>
                      <a:lnTo>
                        <a:pt x="6" y="62"/>
                      </a:lnTo>
                      <a:lnTo>
                        <a:pt x="13" y="73"/>
                      </a:lnTo>
                      <a:lnTo>
                        <a:pt x="18" y="80"/>
                      </a:lnTo>
                      <a:lnTo>
                        <a:pt x="22" y="86"/>
                      </a:lnTo>
                      <a:lnTo>
                        <a:pt x="27" y="90"/>
                      </a:lnTo>
                      <a:lnTo>
                        <a:pt x="32" y="93"/>
                      </a:lnTo>
                      <a:lnTo>
                        <a:pt x="9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4" name="Freeform 477">
                  <a:extLst>
                    <a:ext uri="{FF2B5EF4-FFF2-40B4-BE49-F238E27FC236}">
                      <a16:creationId xmlns:a16="http://schemas.microsoft.com/office/drawing/2014/main" id="{23B56337-F91A-4D9B-B57B-B3D78C7264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113" y="1612901"/>
                  <a:ext cx="73025" cy="73025"/>
                </a:xfrm>
                <a:custGeom>
                  <a:avLst/>
                  <a:gdLst>
                    <a:gd name="T0" fmla="*/ 91 w 91"/>
                    <a:gd name="T1" fmla="*/ 2 h 93"/>
                    <a:gd name="T2" fmla="*/ 91 w 91"/>
                    <a:gd name="T3" fmla="*/ 2 h 93"/>
                    <a:gd name="T4" fmla="*/ 76 w 91"/>
                    <a:gd name="T5" fmla="*/ 0 h 93"/>
                    <a:gd name="T6" fmla="*/ 61 w 91"/>
                    <a:gd name="T7" fmla="*/ 0 h 93"/>
                    <a:gd name="T8" fmla="*/ 44 w 91"/>
                    <a:gd name="T9" fmla="*/ 0 h 93"/>
                    <a:gd name="T10" fmla="*/ 27 w 91"/>
                    <a:gd name="T11" fmla="*/ 4 h 93"/>
                    <a:gd name="T12" fmla="*/ 19 w 91"/>
                    <a:gd name="T13" fmla="*/ 7 h 93"/>
                    <a:gd name="T14" fmla="*/ 13 w 91"/>
                    <a:gd name="T15" fmla="*/ 10 h 93"/>
                    <a:gd name="T16" fmla="*/ 6 w 91"/>
                    <a:gd name="T17" fmla="*/ 15 h 93"/>
                    <a:gd name="T18" fmla="*/ 3 w 91"/>
                    <a:gd name="T19" fmla="*/ 20 h 93"/>
                    <a:gd name="T20" fmla="*/ 0 w 91"/>
                    <a:gd name="T21" fmla="*/ 26 h 93"/>
                    <a:gd name="T22" fmla="*/ 0 w 91"/>
                    <a:gd name="T23" fmla="*/ 35 h 93"/>
                    <a:gd name="T24" fmla="*/ 0 w 91"/>
                    <a:gd name="T25" fmla="*/ 35 h 93"/>
                    <a:gd name="T26" fmla="*/ 3 w 91"/>
                    <a:gd name="T27" fmla="*/ 51 h 93"/>
                    <a:gd name="T28" fmla="*/ 6 w 91"/>
                    <a:gd name="T29" fmla="*/ 62 h 93"/>
                    <a:gd name="T30" fmla="*/ 13 w 91"/>
                    <a:gd name="T31" fmla="*/ 73 h 93"/>
                    <a:gd name="T32" fmla="*/ 18 w 91"/>
                    <a:gd name="T33" fmla="*/ 80 h 93"/>
                    <a:gd name="T34" fmla="*/ 22 w 91"/>
                    <a:gd name="T35" fmla="*/ 86 h 93"/>
                    <a:gd name="T36" fmla="*/ 27 w 91"/>
                    <a:gd name="T37" fmla="*/ 90 h 93"/>
                    <a:gd name="T38" fmla="*/ 32 w 91"/>
                    <a:gd name="T39" fmla="*/ 93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1" h="93">
                      <a:moveTo>
                        <a:pt x="91" y="2"/>
                      </a:moveTo>
                      <a:lnTo>
                        <a:pt x="91" y="2"/>
                      </a:lnTo>
                      <a:lnTo>
                        <a:pt x="76" y="0"/>
                      </a:lnTo>
                      <a:lnTo>
                        <a:pt x="61" y="0"/>
                      </a:lnTo>
                      <a:lnTo>
                        <a:pt x="44" y="0"/>
                      </a:lnTo>
                      <a:lnTo>
                        <a:pt x="27" y="4"/>
                      </a:lnTo>
                      <a:lnTo>
                        <a:pt x="19" y="7"/>
                      </a:lnTo>
                      <a:lnTo>
                        <a:pt x="13" y="10"/>
                      </a:lnTo>
                      <a:lnTo>
                        <a:pt x="6" y="15"/>
                      </a:lnTo>
                      <a:lnTo>
                        <a:pt x="3" y="20"/>
                      </a:lnTo>
                      <a:lnTo>
                        <a:pt x="0" y="26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3" y="51"/>
                      </a:lnTo>
                      <a:lnTo>
                        <a:pt x="6" y="62"/>
                      </a:lnTo>
                      <a:lnTo>
                        <a:pt x="13" y="73"/>
                      </a:lnTo>
                      <a:lnTo>
                        <a:pt x="18" y="80"/>
                      </a:lnTo>
                      <a:lnTo>
                        <a:pt x="22" y="86"/>
                      </a:lnTo>
                      <a:lnTo>
                        <a:pt x="27" y="90"/>
                      </a:lnTo>
                      <a:lnTo>
                        <a:pt x="32" y="9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5" name="Freeform 478">
                  <a:extLst>
                    <a:ext uri="{FF2B5EF4-FFF2-40B4-BE49-F238E27FC236}">
                      <a16:creationId xmlns:a16="http://schemas.microsoft.com/office/drawing/2014/main" id="{21D26F26-5467-42FC-8AE3-A3AB633F7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1522413"/>
                  <a:ext cx="66675" cy="55563"/>
                </a:xfrm>
                <a:custGeom>
                  <a:avLst/>
                  <a:gdLst>
                    <a:gd name="T0" fmla="*/ 6 w 84"/>
                    <a:gd name="T1" fmla="*/ 72 h 72"/>
                    <a:gd name="T2" fmla="*/ 6 w 84"/>
                    <a:gd name="T3" fmla="*/ 72 h 72"/>
                    <a:gd name="T4" fmla="*/ 5 w 84"/>
                    <a:gd name="T5" fmla="*/ 67 h 72"/>
                    <a:gd name="T6" fmla="*/ 1 w 84"/>
                    <a:gd name="T7" fmla="*/ 52 h 72"/>
                    <a:gd name="T8" fmla="*/ 0 w 84"/>
                    <a:gd name="T9" fmla="*/ 44 h 72"/>
                    <a:gd name="T10" fmla="*/ 0 w 84"/>
                    <a:gd name="T11" fmla="*/ 36 h 72"/>
                    <a:gd name="T12" fmla="*/ 1 w 84"/>
                    <a:gd name="T13" fmla="*/ 28 h 72"/>
                    <a:gd name="T14" fmla="*/ 6 w 84"/>
                    <a:gd name="T15" fmla="*/ 20 h 72"/>
                    <a:gd name="T16" fmla="*/ 6 w 84"/>
                    <a:gd name="T17" fmla="*/ 20 h 72"/>
                    <a:gd name="T18" fmla="*/ 9 w 84"/>
                    <a:gd name="T19" fmla="*/ 16 h 72"/>
                    <a:gd name="T20" fmla="*/ 14 w 84"/>
                    <a:gd name="T21" fmla="*/ 13 h 72"/>
                    <a:gd name="T22" fmla="*/ 24 w 84"/>
                    <a:gd name="T23" fmla="*/ 8 h 72"/>
                    <a:gd name="T24" fmla="*/ 37 w 84"/>
                    <a:gd name="T25" fmla="*/ 5 h 72"/>
                    <a:gd name="T26" fmla="*/ 50 w 84"/>
                    <a:gd name="T27" fmla="*/ 2 h 72"/>
                    <a:gd name="T28" fmla="*/ 74 w 84"/>
                    <a:gd name="T29" fmla="*/ 0 h 72"/>
                    <a:gd name="T30" fmla="*/ 84 w 84"/>
                    <a:gd name="T31" fmla="*/ 0 h 72"/>
                    <a:gd name="T32" fmla="*/ 6 w 84"/>
                    <a:gd name="T33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4" h="72">
                      <a:moveTo>
                        <a:pt x="6" y="72"/>
                      </a:moveTo>
                      <a:lnTo>
                        <a:pt x="6" y="72"/>
                      </a:lnTo>
                      <a:lnTo>
                        <a:pt x="5" y="67"/>
                      </a:lnTo>
                      <a:lnTo>
                        <a:pt x="1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1" y="28"/>
                      </a:lnTo>
                      <a:lnTo>
                        <a:pt x="6" y="20"/>
                      </a:lnTo>
                      <a:lnTo>
                        <a:pt x="6" y="20"/>
                      </a:lnTo>
                      <a:lnTo>
                        <a:pt x="9" y="16"/>
                      </a:lnTo>
                      <a:lnTo>
                        <a:pt x="14" y="13"/>
                      </a:lnTo>
                      <a:lnTo>
                        <a:pt x="24" y="8"/>
                      </a:lnTo>
                      <a:lnTo>
                        <a:pt x="37" y="5"/>
                      </a:lnTo>
                      <a:lnTo>
                        <a:pt x="50" y="2"/>
                      </a:lnTo>
                      <a:lnTo>
                        <a:pt x="74" y="0"/>
                      </a:lnTo>
                      <a:lnTo>
                        <a:pt x="84" y="0"/>
                      </a:lnTo>
                      <a:lnTo>
                        <a:pt x="6" y="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6" name="Freeform 479">
                  <a:extLst>
                    <a:ext uri="{FF2B5EF4-FFF2-40B4-BE49-F238E27FC236}">
                      <a16:creationId xmlns:a16="http://schemas.microsoft.com/office/drawing/2014/main" id="{0565A654-FBA9-482C-8C65-0B750CD1D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1522413"/>
                  <a:ext cx="66675" cy="55563"/>
                </a:xfrm>
                <a:custGeom>
                  <a:avLst/>
                  <a:gdLst>
                    <a:gd name="T0" fmla="*/ 6 w 84"/>
                    <a:gd name="T1" fmla="*/ 72 h 72"/>
                    <a:gd name="T2" fmla="*/ 6 w 84"/>
                    <a:gd name="T3" fmla="*/ 72 h 72"/>
                    <a:gd name="T4" fmla="*/ 5 w 84"/>
                    <a:gd name="T5" fmla="*/ 67 h 72"/>
                    <a:gd name="T6" fmla="*/ 1 w 84"/>
                    <a:gd name="T7" fmla="*/ 52 h 72"/>
                    <a:gd name="T8" fmla="*/ 0 w 84"/>
                    <a:gd name="T9" fmla="*/ 44 h 72"/>
                    <a:gd name="T10" fmla="*/ 0 w 84"/>
                    <a:gd name="T11" fmla="*/ 36 h 72"/>
                    <a:gd name="T12" fmla="*/ 1 w 84"/>
                    <a:gd name="T13" fmla="*/ 28 h 72"/>
                    <a:gd name="T14" fmla="*/ 6 w 84"/>
                    <a:gd name="T15" fmla="*/ 20 h 72"/>
                    <a:gd name="T16" fmla="*/ 6 w 84"/>
                    <a:gd name="T17" fmla="*/ 20 h 72"/>
                    <a:gd name="T18" fmla="*/ 9 w 84"/>
                    <a:gd name="T19" fmla="*/ 16 h 72"/>
                    <a:gd name="T20" fmla="*/ 14 w 84"/>
                    <a:gd name="T21" fmla="*/ 13 h 72"/>
                    <a:gd name="T22" fmla="*/ 24 w 84"/>
                    <a:gd name="T23" fmla="*/ 8 h 72"/>
                    <a:gd name="T24" fmla="*/ 37 w 84"/>
                    <a:gd name="T25" fmla="*/ 5 h 72"/>
                    <a:gd name="T26" fmla="*/ 50 w 84"/>
                    <a:gd name="T27" fmla="*/ 2 h 72"/>
                    <a:gd name="T28" fmla="*/ 74 w 84"/>
                    <a:gd name="T29" fmla="*/ 0 h 72"/>
                    <a:gd name="T30" fmla="*/ 84 w 84"/>
                    <a:gd name="T31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4" h="72">
                      <a:moveTo>
                        <a:pt x="6" y="72"/>
                      </a:moveTo>
                      <a:lnTo>
                        <a:pt x="6" y="72"/>
                      </a:lnTo>
                      <a:lnTo>
                        <a:pt x="5" y="67"/>
                      </a:lnTo>
                      <a:lnTo>
                        <a:pt x="1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1" y="28"/>
                      </a:lnTo>
                      <a:lnTo>
                        <a:pt x="6" y="20"/>
                      </a:lnTo>
                      <a:lnTo>
                        <a:pt x="6" y="20"/>
                      </a:lnTo>
                      <a:lnTo>
                        <a:pt x="9" y="16"/>
                      </a:lnTo>
                      <a:lnTo>
                        <a:pt x="14" y="13"/>
                      </a:lnTo>
                      <a:lnTo>
                        <a:pt x="24" y="8"/>
                      </a:lnTo>
                      <a:lnTo>
                        <a:pt x="37" y="5"/>
                      </a:lnTo>
                      <a:lnTo>
                        <a:pt x="50" y="2"/>
                      </a:lnTo>
                      <a:lnTo>
                        <a:pt x="74" y="0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7" name="Freeform 480">
                  <a:extLst>
                    <a:ext uri="{FF2B5EF4-FFF2-40B4-BE49-F238E27FC236}">
                      <a16:creationId xmlns:a16="http://schemas.microsoft.com/office/drawing/2014/main" id="{7BDF8678-8D37-4FCB-8863-CD663830BF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9875" y="1557338"/>
                  <a:ext cx="107950" cy="41275"/>
                </a:xfrm>
                <a:custGeom>
                  <a:avLst/>
                  <a:gdLst>
                    <a:gd name="T0" fmla="*/ 137 w 137"/>
                    <a:gd name="T1" fmla="*/ 13 h 52"/>
                    <a:gd name="T2" fmla="*/ 137 w 137"/>
                    <a:gd name="T3" fmla="*/ 13 h 52"/>
                    <a:gd name="T4" fmla="*/ 111 w 137"/>
                    <a:gd name="T5" fmla="*/ 8 h 52"/>
                    <a:gd name="T6" fmla="*/ 88 w 137"/>
                    <a:gd name="T7" fmla="*/ 4 h 52"/>
                    <a:gd name="T8" fmla="*/ 64 w 137"/>
                    <a:gd name="T9" fmla="*/ 1 h 52"/>
                    <a:gd name="T10" fmla="*/ 41 w 137"/>
                    <a:gd name="T11" fmla="*/ 0 h 52"/>
                    <a:gd name="T12" fmla="*/ 20 w 137"/>
                    <a:gd name="T13" fmla="*/ 1 h 52"/>
                    <a:gd name="T14" fmla="*/ 12 w 137"/>
                    <a:gd name="T15" fmla="*/ 1 h 52"/>
                    <a:gd name="T16" fmla="*/ 5 w 137"/>
                    <a:gd name="T17" fmla="*/ 4 h 52"/>
                    <a:gd name="T18" fmla="*/ 2 w 137"/>
                    <a:gd name="T19" fmla="*/ 8 h 52"/>
                    <a:gd name="T20" fmla="*/ 0 w 137"/>
                    <a:gd name="T21" fmla="*/ 13 h 52"/>
                    <a:gd name="T22" fmla="*/ 0 w 137"/>
                    <a:gd name="T23" fmla="*/ 13 h 52"/>
                    <a:gd name="T24" fmla="*/ 2 w 137"/>
                    <a:gd name="T25" fmla="*/ 22 h 52"/>
                    <a:gd name="T26" fmla="*/ 4 w 137"/>
                    <a:gd name="T27" fmla="*/ 30 h 52"/>
                    <a:gd name="T28" fmla="*/ 7 w 137"/>
                    <a:gd name="T29" fmla="*/ 37 h 52"/>
                    <a:gd name="T30" fmla="*/ 10 w 137"/>
                    <a:gd name="T31" fmla="*/ 42 h 52"/>
                    <a:gd name="T32" fmla="*/ 17 w 137"/>
                    <a:gd name="T33" fmla="*/ 50 h 52"/>
                    <a:gd name="T34" fmla="*/ 20 w 137"/>
                    <a:gd name="T35" fmla="*/ 52 h 52"/>
                    <a:gd name="T36" fmla="*/ 137 w 137"/>
                    <a:gd name="T37" fmla="*/ 13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7" h="52">
                      <a:moveTo>
                        <a:pt x="137" y="13"/>
                      </a:moveTo>
                      <a:lnTo>
                        <a:pt x="137" y="13"/>
                      </a:lnTo>
                      <a:lnTo>
                        <a:pt x="111" y="8"/>
                      </a:lnTo>
                      <a:lnTo>
                        <a:pt x="88" y="4"/>
                      </a:lnTo>
                      <a:lnTo>
                        <a:pt x="64" y="1"/>
                      </a:lnTo>
                      <a:lnTo>
                        <a:pt x="41" y="0"/>
                      </a:lnTo>
                      <a:lnTo>
                        <a:pt x="20" y="1"/>
                      </a:lnTo>
                      <a:lnTo>
                        <a:pt x="12" y="1"/>
                      </a:lnTo>
                      <a:lnTo>
                        <a:pt x="5" y="4"/>
                      </a:lnTo>
                      <a:lnTo>
                        <a:pt x="2" y="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4" y="30"/>
                      </a:lnTo>
                      <a:lnTo>
                        <a:pt x="7" y="37"/>
                      </a:lnTo>
                      <a:lnTo>
                        <a:pt x="10" y="42"/>
                      </a:lnTo>
                      <a:lnTo>
                        <a:pt x="17" y="50"/>
                      </a:lnTo>
                      <a:lnTo>
                        <a:pt x="20" y="52"/>
                      </a:lnTo>
                      <a:lnTo>
                        <a:pt x="137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8" name="Freeform 481">
                  <a:extLst>
                    <a:ext uri="{FF2B5EF4-FFF2-40B4-BE49-F238E27FC236}">
                      <a16:creationId xmlns:a16="http://schemas.microsoft.com/office/drawing/2014/main" id="{987666D7-3A52-40C8-BFFB-1ADE7097B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9875" y="1557338"/>
                  <a:ext cx="107950" cy="41275"/>
                </a:xfrm>
                <a:custGeom>
                  <a:avLst/>
                  <a:gdLst>
                    <a:gd name="T0" fmla="*/ 137 w 137"/>
                    <a:gd name="T1" fmla="*/ 13 h 52"/>
                    <a:gd name="T2" fmla="*/ 137 w 137"/>
                    <a:gd name="T3" fmla="*/ 13 h 52"/>
                    <a:gd name="T4" fmla="*/ 111 w 137"/>
                    <a:gd name="T5" fmla="*/ 8 h 52"/>
                    <a:gd name="T6" fmla="*/ 88 w 137"/>
                    <a:gd name="T7" fmla="*/ 4 h 52"/>
                    <a:gd name="T8" fmla="*/ 64 w 137"/>
                    <a:gd name="T9" fmla="*/ 1 h 52"/>
                    <a:gd name="T10" fmla="*/ 41 w 137"/>
                    <a:gd name="T11" fmla="*/ 0 h 52"/>
                    <a:gd name="T12" fmla="*/ 20 w 137"/>
                    <a:gd name="T13" fmla="*/ 1 h 52"/>
                    <a:gd name="T14" fmla="*/ 12 w 137"/>
                    <a:gd name="T15" fmla="*/ 1 h 52"/>
                    <a:gd name="T16" fmla="*/ 5 w 137"/>
                    <a:gd name="T17" fmla="*/ 4 h 52"/>
                    <a:gd name="T18" fmla="*/ 2 w 137"/>
                    <a:gd name="T19" fmla="*/ 8 h 52"/>
                    <a:gd name="T20" fmla="*/ 0 w 137"/>
                    <a:gd name="T21" fmla="*/ 13 h 52"/>
                    <a:gd name="T22" fmla="*/ 0 w 137"/>
                    <a:gd name="T23" fmla="*/ 13 h 52"/>
                    <a:gd name="T24" fmla="*/ 2 w 137"/>
                    <a:gd name="T25" fmla="*/ 22 h 52"/>
                    <a:gd name="T26" fmla="*/ 4 w 137"/>
                    <a:gd name="T27" fmla="*/ 30 h 52"/>
                    <a:gd name="T28" fmla="*/ 7 w 137"/>
                    <a:gd name="T29" fmla="*/ 37 h 52"/>
                    <a:gd name="T30" fmla="*/ 10 w 137"/>
                    <a:gd name="T31" fmla="*/ 42 h 52"/>
                    <a:gd name="T32" fmla="*/ 17 w 137"/>
                    <a:gd name="T33" fmla="*/ 50 h 52"/>
                    <a:gd name="T34" fmla="*/ 20 w 137"/>
                    <a:gd name="T3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7" h="52">
                      <a:moveTo>
                        <a:pt x="137" y="13"/>
                      </a:moveTo>
                      <a:lnTo>
                        <a:pt x="137" y="13"/>
                      </a:lnTo>
                      <a:lnTo>
                        <a:pt x="111" y="8"/>
                      </a:lnTo>
                      <a:lnTo>
                        <a:pt x="88" y="4"/>
                      </a:lnTo>
                      <a:lnTo>
                        <a:pt x="64" y="1"/>
                      </a:lnTo>
                      <a:lnTo>
                        <a:pt x="41" y="0"/>
                      </a:lnTo>
                      <a:lnTo>
                        <a:pt x="20" y="1"/>
                      </a:lnTo>
                      <a:lnTo>
                        <a:pt x="12" y="1"/>
                      </a:lnTo>
                      <a:lnTo>
                        <a:pt x="5" y="4"/>
                      </a:lnTo>
                      <a:lnTo>
                        <a:pt x="2" y="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4" y="30"/>
                      </a:lnTo>
                      <a:lnTo>
                        <a:pt x="7" y="37"/>
                      </a:lnTo>
                      <a:lnTo>
                        <a:pt x="10" y="42"/>
                      </a:lnTo>
                      <a:lnTo>
                        <a:pt x="17" y="50"/>
                      </a:lnTo>
                      <a:lnTo>
                        <a:pt x="20" y="5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9" name="Freeform 482">
                  <a:extLst>
                    <a:ext uri="{FF2B5EF4-FFF2-40B4-BE49-F238E27FC236}">
                      <a16:creationId xmlns:a16="http://schemas.microsoft.com/office/drawing/2014/main" id="{456C3085-63AD-483D-B3D2-57DB8919E7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1925" y="1606551"/>
                  <a:ext cx="82550" cy="74613"/>
                </a:xfrm>
                <a:custGeom>
                  <a:avLst/>
                  <a:gdLst>
                    <a:gd name="T0" fmla="*/ 104 w 104"/>
                    <a:gd name="T1" fmla="*/ 4 h 94"/>
                    <a:gd name="T2" fmla="*/ 104 w 104"/>
                    <a:gd name="T3" fmla="*/ 4 h 94"/>
                    <a:gd name="T4" fmla="*/ 88 w 104"/>
                    <a:gd name="T5" fmla="*/ 2 h 94"/>
                    <a:gd name="T6" fmla="*/ 72 w 104"/>
                    <a:gd name="T7" fmla="*/ 0 h 94"/>
                    <a:gd name="T8" fmla="*/ 52 w 104"/>
                    <a:gd name="T9" fmla="*/ 2 h 94"/>
                    <a:gd name="T10" fmla="*/ 34 w 104"/>
                    <a:gd name="T11" fmla="*/ 4 h 94"/>
                    <a:gd name="T12" fmla="*/ 24 w 104"/>
                    <a:gd name="T13" fmla="*/ 5 h 94"/>
                    <a:gd name="T14" fmla="*/ 18 w 104"/>
                    <a:gd name="T15" fmla="*/ 8 h 94"/>
                    <a:gd name="T16" fmla="*/ 10 w 104"/>
                    <a:gd name="T17" fmla="*/ 12 h 94"/>
                    <a:gd name="T18" fmla="*/ 5 w 104"/>
                    <a:gd name="T19" fmla="*/ 17 h 94"/>
                    <a:gd name="T20" fmla="*/ 2 w 104"/>
                    <a:gd name="T21" fmla="*/ 23 h 94"/>
                    <a:gd name="T22" fmla="*/ 0 w 104"/>
                    <a:gd name="T23" fmla="*/ 30 h 94"/>
                    <a:gd name="T24" fmla="*/ 0 w 104"/>
                    <a:gd name="T25" fmla="*/ 30 h 94"/>
                    <a:gd name="T26" fmla="*/ 0 w 104"/>
                    <a:gd name="T27" fmla="*/ 44 h 94"/>
                    <a:gd name="T28" fmla="*/ 5 w 104"/>
                    <a:gd name="T29" fmla="*/ 57 h 94"/>
                    <a:gd name="T30" fmla="*/ 10 w 104"/>
                    <a:gd name="T31" fmla="*/ 69 h 94"/>
                    <a:gd name="T32" fmla="*/ 16 w 104"/>
                    <a:gd name="T33" fmla="*/ 77 h 94"/>
                    <a:gd name="T34" fmla="*/ 21 w 104"/>
                    <a:gd name="T35" fmla="*/ 85 h 94"/>
                    <a:gd name="T36" fmla="*/ 28 w 104"/>
                    <a:gd name="T37" fmla="*/ 90 h 94"/>
                    <a:gd name="T38" fmla="*/ 33 w 104"/>
                    <a:gd name="T39" fmla="*/ 94 h 94"/>
                    <a:gd name="T40" fmla="*/ 104 w 104"/>
                    <a:gd name="T41" fmla="*/ 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4" h="94">
                      <a:moveTo>
                        <a:pt x="104" y="4"/>
                      </a:moveTo>
                      <a:lnTo>
                        <a:pt x="104" y="4"/>
                      </a:lnTo>
                      <a:lnTo>
                        <a:pt x="88" y="2"/>
                      </a:lnTo>
                      <a:lnTo>
                        <a:pt x="72" y="0"/>
                      </a:lnTo>
                      <a:lnTo>
                        <a:pt x="52" y="2"/>
                      </a:lnTo>
                      <a:lnTo>
                        <a:pt x="34" y="4"/>
                      </a:lnTo>
                      <a:lnTo>
                        <a:pt x="24" y="5"/>
                      </a:lnTo>
                      <a:lnTo>
                        <a:pt x="18" y="8"/>
                      </a:lnTo>
                      <a:lnTo>
                        <a:pt x="10" y="12"/>
                      </a:lnTo>
                      <a:lnTo>
                        <a:pt x="5" y="17"/>
                      </a:lnTo>
                      <a:lnTo>
                        <a:pt x="2" y="23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44"/>
                      </a:lnTo>
                      <a:lnTo>
                        <a:pt x="5" y="57"/>
                      </a:lnTo>
                      <a:lnTo>
                        <a:pt x="10" y="69"/>
                      </a:lnTo>
                      <a:lnTo>
                        <a:pt x="16" y="77"/>
                      </a:lnTo>
                      <a:lnTo>
                        <a:pt x="21" y="85"/>
                      </a:lnTo>
                      <a:lnTo>
                        <a:pt x="28" y="90"/>
                      </a:lnTo>
                      <a:lnTo>
                        <a:pt x="33" y="94"/>
                      </a:lnTo>
                      <a:lnTo>
                        <a:pt x="104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0" name="Freeform 483">
                  <a:extLst>
                    <a:ext uri="{FF2B5EF4-FFF2-40B4-BE49-F238E27FC236}">
                      <a16:creationId xmlns:a16="http://schemas.microsoft.com/office/drawing/2014/main" id="{61E4DC40-DA90-45E1-A011-CD1288D79C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1925" y="1606551"/>
                  <a:ext cx="82550" cy="74613"/>
                </a:xfrm>
                <a:custGeom>
                  <a:avLst/>
                  <a:gdLst>
                    <a:gd name="T0" fmla="*/ 104 w 104"/>
                    <a:gd name="T1" fmla="*/ 4 h 94"/>
                    <a:gd name="T2" fmla="*/ 104 w 104"/>
                    <a:gd name="T3" fmla="*/ 4 h 94"/>
                    <a:gd name="T4" fmla="*/ 88 w 104"/>
                    <a:gd name="T5" fmla="*/ 2 h 94"/>
                    <a:gd name="T6" fmla="*/ 72 w 104"/>
                    <a:gd name="T7" fmla="*/ 0 h 94"/>
                    <a:gd name="T8" fmla="*/ 52 w 104"/>
                    <a:gd name="T9" fmla="*/ 2 h 94"/>
                    <a:gd name="T10" fmla="*/ 34 w 104"/>
                    <a:gd name="T11" fmla="*/ 4 h 94"/>
                    <a:gd name="T12" fmla="*/ 24 w 104"/>
                    <a:gd name="T13" fmla="*/ 5 h 94"/>
                    <a:gd name="T14" fmla="*/ 18 w 104"/>
                    <a:gd name="T15" fmla="*/ 8 h 94"/>
                    <a:gd name="T16" fmla="*/ 10 w 104"/>
                    <a:gd name="T17" fmla="*/ 12 h 94"/>
                    <a:gd name="T18" fmla="*/ 5 w 104"/>
                    <a:gd name="T19" fmla="*/ 17 h 94"/>
                    <a:gd name="T20" fmla="*/ 2 w 104"/>
                    <a:gd name="T21" fmla="*/ 23 h 94"/>
                    <a:gd name="T22" fmla="*/ 0 w 104"/>
                    <a:gd name="T23" fmla="*/ 30 h 94"/>
                    <a:gd name="T24" fmla="*/ 0 w 104"/>
                    <a:gd name="T25" fmla="*/ 30 h 94"/>
                    <a:gd name="T26" fmla="*/ 0 w 104"/>
                    <a:gd name="T27" fmla="*/ 44 h 94"/>
                    <a:gd name="T28" fmla="*/ 5 w 104"/>
                    <a:gd name="T29" fmla="*/ 57 h 94"/>
                    <a:gd name="T30" fmla="*/ 10 w 104"/>
                    <a:gd name="T31" fmla="*/ 69 h 94"/>
                    <a:gd name="T32" fmla="*/ 16 w 104"/>
                    <a:gd name="T33" fmla="*/ 77 h 94"/>
                    <a:gd name="T34" fmla="*/ 21 w 104"/>
                    <a:gd name="T35" fmla="*/ 85 h 94"/>
                    <a:gd name="T36" fmla="*/ 28 w 104"/>
                    <a:gd name="T37" fmla="*/ 90 h 94"/>
                    <a:gd name="T38" fmla="*/ 33 w 104"/>
                    <a:gd name="T39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4" h="94">
                      <a:moveTo>
                        <a:pt x="104" y="4"/>
                      </a:moveTo>
                      <a:lnTo>
                        <a:pt x="104" y="4"/>
                      </a:lnTo>
                      <a:lnTo>
                        <a:pt x="88" y="2"/>
                      </a:lnTo>
                      <a:lnTo>
                        <a:pt x="72" y="0"/>
                      </a:lnTo>
                      <a:lnTo>
                        <a:pt x="52" y="2"/>
                      </a:lnTo>
                      <a:lnTo>
                        <a:pt x="34" y="4"/>
                      </a:lnTo>
                      <a:lnTo>
                        <a:pt x="24" y="5"/>
                      </a:lnTo>
                      <a:lnTo>
                        <a:pt x="18" y="8"/>
                      </a:lnTo>
                      <a:lnTo>
                        <a:pt x="10" y="12"/>
                      </a:lnTo>
                      <a:lnTo>
                        <a:pt x="5" y="17"/>
                      </a:lnTo>
                      <a:lnTo>
                        <a:pt x="2" y="23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0" y="44"/>
                      </a:lnTo>
                      <a:lnTo>
                        <a:pt x="5" y="57"/>
                      </a:lnTo>
                      <a:lnTo>
                        <a:pt x="10" y="69"/>
                      </a:lnTo>
                      <a:lnTo>
                        <a:pt x="16" y="77"/>
                      </a:lnTo>
                      <a:lnTo>
                        <a:pt x="21" y="85"/>
                      </a:lnTo>
                      <a:lnTo>
                        <a:pt x="28" y="90"/>
                      </a:lnTo>
                      <a:lnTo>
                        <a:pt x="33" y="9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1" name="Freeform 484">
                  <a:extLst>
                    <a:ext uri="{FF2B5EF4-FFF2-40B4-BE49-F238E27FC236}">
                      <a16:creationId xmlns:a16="http://schemas.microsoft.com/office/drawing/2014/main" id="{C912C10C-C3FB-4A63-80C2-57C6ABCF4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300" y="1731963"/>
                  <a:ext cx="77788" cy="22225"/>
                </a:xfrm>
                <a:custGeom>
                  <a:avLst/>
                  <a:gdLst>
                    <a:gd name="T0" fmla="*/ 97 w 97"/>
                    <a:gd name="T1" fmla="*/ 1 h 27"/>
                    <a:gd name="T2" fmla="*/ 97 w 97"/>
                    <a:gd name="T3" fmla="*/ 1 h 27"/>
                    <a:gd name="T4" fmla="*/ 76 w 97"/>
                    <a:gd name="T5" fmla="*/ 0 h 27"/>
                    <a:gd name="T6" fmla="*/ 47 w 97"/>
                    <a:gd name="T7" fmla="*/ 1 h 27"/>
                    <a:gd name="T8" fmla="*/ 6 w 97"/>
                    <a:gd name="T9" fmla="*/ 1 h 27"/>
                    <a:gd name="T10" fmla="*/ 0 w 97"/>
                    <a:gd name="T11" fmla="*/ 27 h 27"/>
                    <a:gd name="T12" fmla="*/ 97 w 97"/>
                    <a:gd name="T13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27">
                      <a:moveTo>
                        <a:pt x="97" y="1"/>
                      </a:moveTo>
                      <a:lnTo>
                        <a:pt x="97" y="1"/>
                      </a:lnTo>
                      <a:lnTo>
                        <a:pt x="76" y="0"/>
                      </a:lnTo>
                      <a:lnTo>
                        <a:pt x="47" y="1"/>
                      </a:lnTo>
                      <a:lnTo>
                        <a:pt x="6" y="1"/>
                      </a:lnTo>
                      <a:lnTo>
                        <a:pt x="0" y="27"/>
                      </a:lnTo>
                      <a:lnTo>
                        <a:pt x="9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2" name="Freeform 485">
                  <a:extLst>
                    <a:ext uri="{FF2B5EF4-FFF2-40B4-BE49-F238E27FC236}">
                      <a16:creationId xmlns:a16="http://schemas.microsoft.com/office/drawing/2014/main" id="{37618374-52A6-4A31-B00A-E6D2FCDE6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300" y="1731963"/>
                  <a:ext cx="77788" cy="22225"/>
                </a:xfrm>
                <a:custGeom>
                  <a:avLst/>
                  <a:gdLst>
                    <a:gd name="T0" fmla="*/ 97 w 97"/>
                    <a:gd name="T1" fmla="*/ 1 h 27"/>
                    <a:gd name="T2" fmla="*/ 97 w 97"/>
                    <a:gd name="T3" fmla="*/ 1 h 27"/>
                    <a:gd name="T4" fmla="*/ 76 w 97"/>
                    <a:gd name="T5" fmla="*/ 0 h 27"/>
                    <a:gd name="T6" fmla="*/ 47 w 97"/>
                    <a:gd name="T7" fmla="*/ 1 h 27"/>
                    <a:gd name="T8" fmla="*/ 6 w 97"/>
                    <a:gd name="T9" fmla="*/ 1 h 27"/>
                    <a:gd name="T10" fmla="*/ 0 w 97"/>
                    <a:gd name="T11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7" h="27">
                      <a:moveTo>
                        <a:pt x="97" y="1"/>
                      </a:moveTo>
                      <a:lnTo>
                        <a:pt x="97" y="1"/>
                      </a:lnTo>
                      <a:lnTo>
                        <a:pt x="76" y="0"/>
                      </a:lnTo>
                      <a:lnTo>
                        <a:pt x="47" y="1"/>
                      </a:lnTo>
                      <a:lnTo>
                        <a:pt x="6" y="1"/>
                      </a:lnTo>
                      <a:lnTo>
                        <a:pt x="0" y="2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3" name="Freeform 486">
                  <a:extLst>
                    <a:ext uri="{FF2B5EF4-FFF2-40B4-BE49-F238E27FC236}">
                      <a16:creationId xmlns:a16="http://schemas.microsoft.com/office/drawing/2014/main" id="{B6B1F3FF-B90E-4842-94FA-47639D325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400" y="1809751"/>
                  <a:ext cx="84138" cy="36513"/>
                </a:xfrm>
                <a:custGeom>
                  <a:avLst/>
                  <a:gdLst>
                    <a:gd name="T0" fmla="*/ 1 w 105"/>
                    <a:gd name="T1" fmla="*/ 45 h 45"/>
                    <a:gd name="T2" fmla="*/ 1 w 105"/>
                    <a:gd name="T3" fmla="*/ 45 h 45"/>
                    <a:gd name="T4" fmla="*/ 0 w 105"/>
                    <a:gd name="T5" fmla="*/ 40 h 45"/>
                    <a:gd name="T6" fmla="*/ 0 w 105"/>
                    <a:gd name="T7" fmla="*/ 34 h 45"/>
                    <a:gd name="T8" fmla="*/ 1 w 105"/>
                    <a:gd name="T9" fmla="*/ 27 h 45"/>
                    <a:gd name="T10" fmla="*/ 4 w 105"/>
                    <a:gd name="T11" fmla="*/ 21 h 45"/>
                    <a:gd name="T12" fmla="*/ 11 w 105"/>
                    <a:gd name="T13" fmla="*/ 14 h 45"/>
                    <a:gd name="T14" fmla="*/ 19 w 105"/>
                    <a:gd name="T15" fmla="*/ 10 h 45"/>
                    <a:gd name="T16" fmla="*/ 34 w 105"/>
                    <a:gd name="T17" fmla="*/ 6 h 45"/>
                    <a:gd name="T18" fmla="*/ 34 w 105"/>
                    <a:gd name="T19" fmla="*/ 6 h 45"/>
                    <a:gd name="T20" fmla="*/ 63 w 105"/>
                    <a:gd name="T21" fmla="*/ 3 h 45"/>
                    <a:gd name="T22" fmla="*/ 86 w 105"/>
                    <a:gd name="T23" fmla="*/ 0 h 45"/>
                    <a:gd name="T24" fmla="*/ 105 w 105"/>
                    <a:gd name="T25" fmla="*/ 0 h 45"/>
                    <a:gd name="T26" fmla="*/ 1 w 105"/>
                    <a:gd name="T2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5" h="45">
                      <a:moveTo>
                        <a:pt x="1" y="45"/>
                      </a:moveTo>
                      <a:lnTo>
                        <a:pt x="1" y="45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1" y="27"/>
                      </a:lnTo>
                      <a:lnTo>
                        <a:pt x="4" y="21"/>
                      </a:lnTo>
                      <a:lnTo>
                        <a:pt x="11" y="14"/>
                      </a:lnTo>
                      <a:lnTo>
                        <a:pt x="19" y="10"/>
                      </a:lnTo>
                      <a:lnTo>
                        <a:pt x="34" y="6"/>
                      </a:lnTo>
                      <a:lnTo>
                        <a:pt x="34" y="6"/>
                      </a:lnTo>
                      <a:lnTo>
                        <a:pt x="63" y="3"/>
                      </a:lnTo>
                      <a:lnTo>
                        <a:pt x="86" y="0"/>
                      </a:lnTo>
                      <a:lnTo>
                        <a:pt x="105" y="0"/>
                      </a:lnTo>
                      <a:lnTo>
                        <a:pt x="1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4" name="Freeform 487">
                  <a:extLst>
                    <a:ext uri="{FF2B5EF4-FFF2-40B4-BE49-F238E27FC236}">
                      <a16:creationId xmlns:a16="http://schemas.microsoft.com/office/drawing/2014/main" id="{6DA9A619-6D43-4E1C-B87F-B6DDC3679C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400" y="1809751"/>
                  <a:ext cx="84138" cy="36513"/>
                </a:xfrm>
                <a:custGeom>
                  <a:avLst/>
                  <a:gdLst>
                    <a:gd name="T0" fmla="*/ 1 w 105"/>
                    <a:gd name="T1" fmla="*/ 45 h 45"/>
                    <a:gd name="T2" fmla="*/ 1 w 105"/>
                    <a:gd name="T3" fmla="*/ 45 h 45"/>
                    <a:gd name="T4" fmla="*/ 0 w 105"/>
                    <a:gd name="T5" fmla="*/ 40 h 45"/>
                    <a:gd name="T6" fmla="*/ 0 w 105"/>
                    <a:gd name="T7" fmla="*/ 34 h 45"/>
                    <a:gd name="T8" fmla="*/ 1 w 105"/>
                    <a:gd name="T9" fmla="*/ 27 h 45"/>
                    <a:gd name="T10" fmla="*/ 4 w 105"/>
                    <a:gd name="T11" fmla="*/ 21 h 45"/>
                    <a:gd name="T12" fmla="*/ 11 w 105"/>
                    <a:gd name="T13" fmla="*/ 14 h 45"/>
                    <a:gd name="T14" fmla="*/ 19 w 105"/>
                    <a:gd name="T15" fmla="*/ 10 h 45"/>
                    <a:gd name="T16" fmla="*/ 34 w 105"/>
                    <a:gd name="T17" fmla="*/ 6 h 45"/>
                    <a:gd name="T18" fmla="*/ 34 w 105"/>
                    <a:gd name="T19" fmla="*/ 6 h 45"/>
                    <a:gd name="T20" fmla="*/ 63 w 105"/>
                    <a:gd name="T21" fmla="*/ 3 h 45"/>
                    <a:gd name="T22" fmla="*/ 86 w 105"/>
                    <a:gd name="T23" fmla="*/ 0 h 45"/>
                    <a:gd name="T24" fmla="*/ 105 w 105"/>
                    <a:gd name="T2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5" h="45">
                      <a:moveTo>
                        <a:pt x="1" y="45"/>
                      </a:moveTo>
                      <a:lnTo>
                        <a:pt x="1" y="45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1" y="27"/>
                      </a:lnTo>
                      <a:lnTo>
                        <a:pt x="4" y="21"/>
                      </a:lnTo>
                      <a:lnTo>
                        <a:pt x="11" y="14"/>
                      </a:lnTo>
                      <a:lnTo>
                        <a:pt x="19" y="10"/>
                      </a:lnTo>
                      <a:lnTo>
                        <a:pt x="34" y="6"/>
                      </a:lnTo>
                      <a:lnTo>
                        <a:pt x="34" y="6"/>
                      </a:lnTo>
                      <a:lnTo>
                        <a:pt x="63" y="3"/>
                      </a:lnTo>
                      <a:lnTo>
                        <a:pt x="86" y="0"/>
                      </a:lnTo>
                      <a:lnTo>
                        <a:pt x="105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5" name="Freeform 488">
                  <a:extLst>
                    <a:ext uri="{FF2B5EF4-FFF2-40B4-BE49-F238E27FC236}">
                      <a16:creationId xmlns:a16="http://schemas.microsoft.com/office/drawing/2014/main" id="{AA955194-5E26-487E-91EC-66AFF38EE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8888" y="1895476"/>
                  <a:ext cx="439738" cy="368300"/>
                </a:xfrm>
                <a:custGeom>
                  <a:avLst/>
                  <a:gdLst>
                    <a:gd name="T0" fmla="*/ 42 w 555"/>
                    <a:gd name="T1" fmla="*/ 94 h 464"/>
                    <a:gd name="T2" fmla="*/ 22 w 555"/>
                    <a:gd name="T3" fmla="*/ 127 h 464"/>
                    <a:gd name="T4" fmla="*/ 9 w 555"/>
                    <a:gd name="T5" fmla="*/ 159 h 464"/>
                    <a:gd name="T6" fmla="*/ 1 w 555"/>
                    <a:gd name="T7" fmla="*/ 192 h 464"/>
                    <a:gd name="T8" fmla="*/ 0 w 555"/>
                    <a:gd name="T9" fmla="*/ 224 h 464"/>
                    <a:gd name="T10" fmla="*/ 4 w 555"/>
                    <a:gd name="T11" fmla="*/ 255 h 464"/>
                    <a:gd name="T12" fmla="*/ 13 w 555"/>
                    <a:gd name="T13" fmla="*/ 286 h 464"/>
                    <a:gd name="T14" fmla="*/ 25 w 555"/>
                    <a:gd name="T15" fmla="*/ 315 h 464"/>
                    <a:gd name="T16" fmla="*/ 43 w 555"/>
                    <a:gd name="T17" fmla="*/ 343 h 464"/>
                    <a:gd name="T18" fmla="*/ 64 w 555"/>
                    <a:gd name="T19" fmla="*/ 367 h 464"/>
                    <a:gd name="T20" fmla="*/ 89 w 555"/>
                    <a:gd name="T21" fmla="*/ 390 h 464"/>
                    <a:gd name="T22" fmla="*/ 146 w 555"/>
                    <a:gd name="T23" fmla="*/ 429 h 464"/>
                    <a:gd name="T24" fmla="*/ 194 w 555"/>
                    <a:gd name="T25" fmla="*/ 450 h 464"/>
                    <a:gd name="T26" fmla="*/ 228 w 555"/>
                    <a:gd name="T27" fmla="*/ 458 h 464"/>
                    <a:gd name="T28" fmla="*/ 264 w 555"/>
                    <a:gd name="T29" fmla="*/ 463 h 464"/>
                    <a:gd name="T30" fmla="*/ 282 w 555"/>
                    <a:gd name="T31" fmla="*/ 464 h 464"/>
                    <a:gd name="T32" fmla="*/ 316 w 555"/>
                    <a:gd name="T33" fmla="*/ 463 h 464"/>
                    <a:gd name="T34" fmla="*/ 349 w 555"/>
                    <a:gd name="T35" fmla="*/ 458 h 464"/>
                    <a:gd name="T36" fmla="*/ 379 w 555"/>
                    <a:gd name="T37" fmla="*/ 450 h 464"/>
                    <a:gd name="T38" fmla="*/ 431 w 555"/>
                    <a:gd name="T39" fmla="*/ 422 h 464"/>
                    <a:gd name="T40" fmla="*/ 475 w 555"/>
                    <a:gd name="T41" fmla="*/ 386 h 464"/>
                    <a:gd name="T42" fmla="*/ 509 w 555"/>
                    <a:gd name="T43" fmla="*/ 344 h 464"/>
                    <a:gd name="T44" fmla="*/ 534 w 555"/>
                    <a:gd name="T45" fmla="*/ 300 h 464"/>
                    <a:gd name="T46" fmla="*/ 548 w 555"/>
                    <a:gd name="T47" fmla="*/ 257 h 464"/>
                    <a:gd name="T48" fmla="*/ 555 w 555"/>
                    <a:gd name="T49" fmla="*/ 216 h 464"/>
                    <a:gd name="T50" fmla="*/ 555 w 555"/>
                    <a:gd name="T51" fmla="*/ 198 h 464"/>
                    <a:gd name="T52" fmla="*/ 550 w 555"/>
                    <a:gd name="T53" fmla="*/ 166 h 464"/>
                    <a:gd name="T54" fmla="*/ 540 w 555"/>
                    <a:gd name="T55" fmla="*/ 136 h 464"/>
                    <a:gd name="T56" fmla="*/ 526 w 555"/>
                    <a:gd name="T57" fmla="*/ 109 h 464"/>
                    <a:gd name="T58" fmla="*/ 508 w 555"/>
                    <a:gd name="T59" fmla="*/ 84 h 464"/>
                    <a:gd name="T60" fmla="*/ 485 w 555"/>
                    <a:gd name="T61" fmla="*/ 65 h 464"/>
                    <a:gd name="T62" fmla="*/ 461 w 555"/>
                    <a:gd name="T63" fmla="*/ 47 h 464"/>
                    <a:gd name="T64" fmla="*/ 431 w 555"/>
                    <a:gd name="T65" fmla="*/ 32 h 464"/>
                    <a:gd name="T66" fmla="*/ 399 w 555"/>
                    <a:gd name="T67" fmla="*/ 23 h 464"/>
                    <a:gd name="T68" fmla="*/ 362 w 555"/>
                    <a:gd name="T69" fmla="*/ 15 h 464"/>
                    <a:gd name="T70" fmla="*/ 297 w 555"/>
                    <a:gd name="T71" fmla="*/ 3 h 464"/>
                    <a:gd name="T72" fmla="*/ 248 w 555"/>
                    <a:gd name="T73" fmla="*/ 0 h 464"/>
                    <a:gd name="T74" fmla="*/ 198 w 555"/>
                    <a:gd name="T75" fmla="*/ 3 h 464"/>
                    <a:gd name="T76" fmla="*/ 149 w 555"/>
                    <a:gd name="T77" fmla="*/ 15 h 464"/>
                    <a:gd name="T78" fmla="*/ 102 w 555"/>
                    <a:gd name="T79" fmla="*/ 37 h 464"/>
                    <a:gd name="T80" fmla="*/ 61 w 555"/>
                    <a:gd name="T81" fmla="*/ 71 h 464"/>
                    <a:gd name="T82" fmla="*/ 42 w 555"/>
                    <a:gd name="T83" fmla="*/ 94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55" h="464">
                      <a:moveTo>
                        <a:pt x="42" y="94"/>
                      </a:moveTo>
                      <a:lnTo>
                        <a:pt x="42" y="94"/>
                      </a:lnTo>
                      <a:lnTo>
                        <a:pt x="30" y="110"/>
                      </a:lnTo>
                      <a:lnTo>
                        <a:pt x="22" y="127"/>
                      </a:lnTo>
                      <a:lnTo>
                        <a:pt x="14" y="143"/>
                      </a:lnTo>
                      <a:lnTo>
                        <a:pt x="9" y="159"/>
                      </a:lnTo>
                      <a:lnTo>
                        <a:pt x="4" y="175"/>
                      </a:lnTo>
                      <a:lnTo>
                        <a:pt x="1" y="192"/>
                      </a:lnTo>
                      <a:lnTo>
                        <a:pt x="0" y="208"/>
                      </a:lnTo>
                      <a:lnTo>
                        <a:pt x="0" y="224"/>
                      </a:lnTo>
                      <a:lnTo>
                        <a:pt x="1" y="239"/>
                      </a:lnTo>
                      <a:lnTo>
                        <a:pt x="4" y="255"/>
                      </a:lnTo>
                      <a:lnTo>
                        <a:pt x="8" y="271"/>
                      </a:lnTo>
                      <a:lnTo>
                        <a:pt x="13" y="286"/>
                      </a:lnTo>
                      <a:lnTo>
                        <a:pt x="19" y="300"/>
                      </a:lnTo>
                      <a:lnTo>
                        <a:pt x="25" y="315"/>
                      </a:lnTo>
                      <a:lnTo>
                        <a:pt x="34" y="328"/>
                      </a:lnTo>
                      <a:lnTo>
                        <a:pt x="43" y="343"/>
                      </a:lnTo>
                      <a:lnTo>
                        <a:pt x="53" y="356"/>
                      </a:lnTo>
                      <a:lnTo>
                        <a:pt x="64" y="367"/>
                      </a:lnTo>
                      <a:lnTo>
                        <a:pt x="76" y="380"/>
                      </a:lnTo>
                      <a:lnTo>
                        <a:pt x="89" y="390"/>
                      </a:lnTo>
                      <a:lnTo>
                        <a:pt x="116" y="411"/>
                      </a:lnTo>
                      <a:lnTo>
                        <a:pt x="146" y="429"/>
                      </a:lnTo>
                      <a:lnTo>
                        <a:pt x="178" y="443"/>
                      </a:lnTo>
                      <a:lnTo>
                        <a:pt x="194" y="450"/>
                      </a:lnTo>
                      <a:lnTo>
                        <a:pt x="211" y="455"/>
                      </a:lnTo>
                      <a:lnTo>
                        <a:pt x="228" y="458"/>
                      </a:lnTo>
                      <a:lnTo>
                        <a:pt x="246" y="461"/>
                      </a:lnTo>
                      <a:lnTo>
                        <a:pt x="264" y="463"/>
                      </a:lnTo>
                      <a:lnTo>
                        <a:pt x="282" y="464"/>
                      </a:lnTo>
                      <a:lnTo>
                        <a:pt x="282" y="464"/>
                      </a:lnTo>
                      <a:lnTo>
                        <a:pt x="300" y="464"/>
                      </a:lnTo>
                      <a:lnTo>
                        <a:pt x="316" y="463"/>
                      </a:lnTo>
                      <a:lnTo>
                        <a:pt x="334" y="461"/>
                      </a:lnTo>
                      <a:lnTo>
                        <a:pt x="349" y="458"/>
                      </a:lnTo>
                      <a:lnTo>
                        <a:pt x="365" y="455"/>
                      </a:lnTo>
                      <a:lnTo>
                        <a:pt x="379" y="450"/>
                      </a:lnTo>
                      <a:lnTo>
                        <a:pt x="407" y="437"/>
                      </a:lnTo>
                      <a:lnTo>
                        <a:pt x="431" y="422"/>
                      </a:lnTo>
                      <a:lnTo>
                        <a:pt x="454" y="406"/>
                      </a:lnTo>
                      <a:lnTo>
                        <a:pt x="475" y="386"/>
                      </a:lnTo>
                      <a:lnTo>
                        <a:pt x="493" y="367"/>
                      </a:lnTo>
                      <a:lnTo>
                        <a:pt x="509" y="344"/>
                      </a:lnTo>
                      <a:lnTo>
                        <a:pt x="522" y="323"/>
                      </a:lnTo>
                      <a:lnTo>
                        <a:pt x="534" y="300"/>
                      </a:lnTo>
                      <a:lnTo>
                        <a:pt x="542" y="278"/>
                      </a:lnTo>
                      <a:lnTo>
                        <a:pt x="548" y="257"/>
                      </a:lnTo>
                      <a:lnTo>
                        <a:pt x="553" y="235"/>
                      </a:lnTo>
                      <a:lnTo>
                        <a:pt x="555" y="216"/>
                      </a:lnTo>
                      <a:lnTo>
                        <a:pt x="555" y="198"/>
                      </a:lnTo>
                      <a:lnTo>
                        <a:pt x="555" y="198"/>
                      </a:lnTo>
                      <a:lnTo>
                        <a:pt x="553" y="182"/>
                      </a:lnTo>
                      <a:lnTo>
                        <a:pt x="550" y="166"/>
                      </a:lnTo>
                      <a:lnTo>
                        <a:pt x="545" y="151"/>
                      </a:lnTo>
                      <a:lnTo>
                        <a:pt x="540" y="136"/>
                      </a:lnTo>
                      <a:lnTo>
                        <a:pt x="534" y="122"/>
                      </a:lnTo>
                      <a:lnTo>
                        <a:pt x="526" y="109"/>
                      </a:lnTo>
                      <a:lnTo>
                        <a:pt x="517" y="97"/>
                      </a:lnTo>
                      <a:lnTo>
                        <a:pt x="508" y="84"/>
                      </a:lnTo>
                      <a:lnTo>
                        <a:pt x="496" y="75"/>
                      </a:lnTo>
                      <a:lnTo>
                        <a:pt x="485" y="65"/>
                      </a:lnTo>
                      <a:lnTo>
                        <a:pt x="474" y="55"/>
                      </a:lnTo>
                      <a:lnTo>
                        <a:pt x="461" y="47"/>
                      </a:lnTo>
                      <a:lnTo>
                        <a:pt x="446" y="39"/>
                      </a:lnTo>
                      <a:lnTo>
                        <a:pt x="431" y="32"/>
                      </a:lnTo>
                      <a:lnTo>
                        <a:pt x="415" y="28"/>
                      </a:lnTo>
                      <a:lnTo>
                        <a:pt x="399" y="23"/>
                      </a:lnTo>
                      <a:lnTo>
                        <a:pt x="399" y="23"/>
                      </a:lnTo>
                      <a:lnTo>
                        <a:pt x="362" y="15"/>
                      </a:lnTo>
                      <a:lnTo>
                        <a:pt x="319" y="6"/>
                      </a:lnTo>
                      <a:lnTo>
                        <a:pt x="297" y="3"/>
                      </a:lnTo>
                      <a:lnTo>
                        <a:pt x="272" y="2"/>
                      </a:lnTo>
                      <a:lnTo>
                        <a:pt x="248" y="0"/>
                      </a:lnTo>
                      <a:lnTo>
                        <a:pt x="224" y="2"/>
                      </a:lnTo>
                      <a:lnTo>
                        <a:pt x="198" y="3"/>
                      </a:lnTo>
                      <a:lnTo>
                        <a:pt x="173" y="8"/>
                      </a:lnTo>
                      <a:lnTo>
                        <a:pt x="149" y="15"/>
                      </a:lnTo>
                      <a:lnTo>
                        <a:pt x="125" y="24"/>
                      </a:lnTo>
                      <a:lnTo>
                        <a:pt x="102" y="37"/>
                      </a:lnTo>
                      <a:lnTo>
                        <a:pt x="81" y="52"/>
                      </a:lnTo>
                      <a:lnTo>
                        <a:pt x="61" y="71"/>
                      </a:lnTo>
                      <a:lnTo>
                        <a:pt x="42" y="94"/>
                      </a:lnTo>
                      <a:lnTo>
                        <a:pt x="42" y="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6" name="Freeform 489">
                  <a:extLst>
                    <a:ext uri="{FF2B5EF4-FFF2-40B4-BE49-F238E27FC236}">
                      <a16:creationId xmlns:a16="http://schemas.microsoft.com/office/drawing/2014/main" id="{9DCCA490-68E5-4D65-A3D6-77290BCEE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500" y="2016126"/>
                  <a:ext cx="98425" cy="47625"/>
                </a:xfrm>
                <a:custGeom>
                  <a:avLst/>
                  <a:gdLst>
                    <a:gd name="T0" fmla="*/ 6 w 123"/>
                    <a:gd name="T1" fmla="*/ 0 h 58"/>
                    <a:gd name="T2" fmla="*/ 6 w 123"/>
                    <a:gd name="T3" fmla="*/ 0 h 58"/>
                    <a:gd name="T4" fmla="*/ 3 w 123"/>
                    <a:gd name="T5" fmla="*/ 8 h 58"/>
                    <a:gd name="T6" fmla="*/ 1 w 123"/>
                    <a:gd name="T7" fmla="*/ 17 h 58"/>
                    <a:gd name="T8" fmla="*/ 0 w 123"/>
                    <a:gd name="T9" fmla="*/ 29 h 58"/>
                    <a:gd name="T10" fmla="*/ 1 w 123"/>
                    <a:gd name="T11" fmla="*/ 39 h 58"/>
                    <a:gd name="T12" fmla="*/ 5 w 123"/>
                    <a:gd name="T13" fmla="*/ 43 h 58"/>
                    <a:gd name="T14" fmla="*/ 8 w 123"/>
                    <a:gd name="T15" fmla="*/ 48 h 58"/>
                    <a:gd name="T16" fmla="*/ 11 w 123"/>
                    <a:gd name="T17" fmla="*/ 52 h 58"/>
                    <a:gd name="T18" fmla="*/ 18 w 123"/>
                    <a:gd name="T19" fmla="*/ 55 h 58"/>
                    <a:gd name="T20" fmla="*/ 24 w 123"/>
                    <a:gd name="T21" fmla="*/ 56 h 58"/>
                    <a:gd name="T22" fmla="*/ 32 w 123"/>
                    <a:gd name="T23" fmla="*/ 58 h 58"/>
                    <a:gd name="T24" fmla="*/ 32 w 123"/>
                    <a:gd name="T25" fmla="*/ 58 h 58"/>
                    <a:gd name="T26" fmla="*/ 50 w 123"/>
                    <a:gd name="T27" fmla="*/ 58 h 58"/>
                    <a:gd name="T28" fmla="*/ 68 w 123"/>
                    <a:gd name="T29" fmla="*/ 56 h 58"/>
                    <a:gd name="T30" fmla="*/ 82 w 123"/>
                    <a:gd name="T31" fmla="*/ 53 h 58"/>
                    <a:gd name="T32" fmla="*/ 97 w 123"/>
                    <a:gd name="T33" fmla="*/ 48 h 58"/>
                    <a:gd name="T34" fmla="*/ 117 w 123"/>
                    <a:gd name="T35" fmla="*/ 42 h 58"/>
                    <a:gd name="T36" fmla="*/ 123 w 123"/>
                    <a:gd name="T37" fmla="*/ 39 h 58"/>
                    <a:gd name="T38" fmla="*/ 6 w 123"/>
                    <a:gd name="T3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3" h="5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8"/>
                      </a:lnTo>
                      <a:lnTo>
                        <a:pt x="1" y="17"/>
                      </a:lnTo>
                      <a:lnTo>
                        <a:pt x="0" y="29"/>
                      </a:lnTo>
                      <a:lnTo>
                        <a:pt x="1" y="39"/>
                      </a:lnTo>
                      <a:lnTo>
                        <a:pt x="5" y="43"/>
                      </a:lnTo>
                      <a:lnTo>
                        <a:pt x="8" y="48"/>
                      </a:lnTo>
                      <a:lnTo>
                        <a:pt x="11" y="52"/>
                      </a:lnTo>
                      <a:lnTo>
                        <a:pt x="18" y="55"/>
                      </a:lnTo>
                      <a:lnTo>
                        <a:pt x="24" y="56"/>
                      </a:lnTo>
                      <a:lnTo>
                        <a:pt x="32" y="58"/>
                      </a:lnTo>
                      <a:lnTo>
                        <a:pt x="32" y="58"/>
                      </a:lnTo>
                      <a:lnTo>
                        <a:pt x="50" y="58"/>
                      </a:lnTo>
                      <a:lnTo>
                        <a:pt x="68" y="56"/>
                      </a:lnTo>
                      <a:lnTo>
                        <a:pt x="82" y="53"/>
                      </a:lnTo>
                      <a:lnTo>
                        <a:pt x="97" y="48"/>
                      </a:lnTo>
                      <a:lnTo>
                        <a:pt x="117" y="42"/>
                      </a:lnTo>
                      <a:lnTo>
                        <a:pt x="123" y="39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7" name="Freeform 490">
                  <a:extLst>
                    <a:ext uri="{FF2B5EF4-FFF2-40B4-BE49-F238E27FC236}">
                      <a16:creationId xmlns:a16="http://schemas.microsoft.com/office/drawing/2014/main" id="{FD8F8413-9B3D-4FBC-A2C1-CCFC6922B6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500" y="2016126"/>
                  <a:ext cx="98425" cy="47625"/>
                </a:xfrm>
                <a:custGeom>
                  <a:avLst/>
                  <a:gdLst>
                    <a:gd name="T0" fmla="*/ 6 w 123"/>
                    <a:gd name="T1" fmla="*/ 0 h 58"/>
                    <a:gd name="T2" fmla="*/ 6 w 123"/>
                    <a:gd name="T3" fmla="*/ 0 h 58"/>
                    <a:gd name="T4" fmla="*/ 3 w 123"/>
                    <a:gd name="T5" fmla="*/ 8 h 58"/>
                    <a:gd name="T6" fmla="*/ 1 w 123"/>
                    <a:gd name="T7" fmla="*/ 17 h 58"/>
                    <a:gd name="T8" fmla="*/ 0 w 123"/>
                    <a:gd name="T9" fmla="*/ 29 h 58"/>
                    <a:gd name="T10" fmla="*/ 1 w 123"/>
                    <a:gd name="T11" fmla="*/ 39 h 58"/>
                    <a:gd name="T12" fmla="*/ 5 w 123"/>
                    <a:gd name="T13" fmla="*/ 43 h 58"/>
                    <a:gd name="T14" fmla="*/ 8 w 123"/>
                    <a:gd name="T15" fmla="*/ 48 h 58"/>
                    <a:gd name="T16" fmla="*/ 11 w 123"/>
                    <a:gd name="T17" fmla="*/ 52 h 58"/>
                    <a:gd name="T18" fmla="*/ 18 w 123"/>
                    <a:gd name="T19" fmla="*/ 55 h 58"/>
                    <a:gd name="T20" fmla="*/ 24 w 123"/>
                    <a:gd name="T21" fmla="*/ 56 h 58"/>
                    <a:gd name="T22" fmla="*/ 32 w 123"/>
                    <a:gd name="T23" fmla="*/ 58 h 58"/>
                    <a:gd name="T24" fmla="*/ 32 w 123"/>
                    <a:gd name="T25" fmla="*/ 58 h 58"/>
                    <a:gd name="T26" fmla="*/ 50 w 123"/>
                    <a:gd name="T27" fmla="*/ 58 h 58"/>
                    <a:gd name="T28" fmla="*/ 68 w 123"/>
                    <a:gd name="T29" fmla="*/ 56 h 58"/>
                    <a:gd name="T30" fmla="*/ 82 w 123"/>
                    <a:gd name="T31" fmla="*/ 53 h 58"/>
                    <a:gd name="T32" fmla="*/ 97 w 123"/>
                    <a:gd name="T33" fmla="*/ 48 h 58"/>
                    <a:gd name="T34" fmla="*/ 117 w 123"/>
                    <a:gd name="T35" fmla="*/ 42 h 58"/>
                    <a:gd name="T36" fmla="*/ 123 w 123"/>
                    <a:gd name="T37" fmla="*/ 39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3" h="58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3" y="8"/>
                      </a:lnTo>
                      <a:lnTo>
                        <a:pt x="1" y="17"/>
                      </a:lnTo>
                      <a:lnTo>
                        <a:pt x="0" y="29"/>
                      </a:lnTo>
                      <a:lnTo>
                        <a:pt x="1" y="39"/>
                      </a:lnTo>
                      <a:lnTo>
                        <a:pt x="5" y="43"/>
                      </a:lnTo>
                      <a:lnTo>
                        <a:pt x="8" y="48"/>
                      </a:lnTo>
                      <a:lnTo>
                        <a:pt x="11" y="52"/>
                      </a:lnTo>
                      <a:lnTo>
                        <a:pt x="18" y="55"/>
                      </a:lnTo>
                      <a:lnTo>
                        <a:pt x="24" y="56"/>
                      </a:lnTo>
                      <a:lnTo>
                        <a:pt x="32" y="58"/>
                      </a:lnTo>
                      <a:lnTo>
                        <a:pt x="32" y="58"/>
                      </a:lnTo>
                      <a:lnTo>
                        <a:pt x="50" y="58"/>
                      </a:lnTo>
                      <a:lnTo>
                        <a:pt x="68" y="56"/>
                      </a:lnTo>
                      <a:lnTo>
                        <a:pt x="82" y="53"/>
                      </a:lnTo>
                      <a:lnTo>
                        <a:pt x="97" y="48"/>
                      </a:lnTo>
                      <a:lnTo>
                        <a:pt x="117" y="42"/>
                      </a:lnTo>
                      <a:lnTo>
                        <a:pt x="123" y="3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8" name="Freeform 491">
                  <a:extLst>
                    <a:ext uri="{FF2B5EF4-FFF2-40B4-BE49-F238E27FC236}">
                      <a16:creationId xmlns:a16="http://schemas.microsoft.com/office/drawing/2014/main" id="{9FB79518-2975-4F78-87FA-1D47F9E192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0338" y="1947863"/>
                  <a:ext cx="123825" cy="22225"/>
                </a:xfrm>
                <a:custGeom>
                  <a:avLst/>
                  <a:gdLst>
                    <a:gd name="T0" fmla="*/ 2 w 158"/>
                    <a:gd name="T1" fmla="*/ 27 h 27"/>
                    <a:gd name="T2" fmla="*/ 2 w 158"/>
                    <a:gd name="T3" fmla="*/ 27 h 27"/>
                    <a:gd name="T4" fmla="*/ 0 w 158"/>
                    <a:gd name="T5" fmla="*/ 24 h 27"/>
                    <a:gd name="T6" fmla="*/ 0 w 158"/>
                    <a:gd name="T7" fmla="*/ 21 h 27"/>
                    <a:gd name="T8" fmla="*/ 4 w 158"/>
                    <a:gd name="T9" fmla="*/ 16 h 27"/>
                    <a:gd name="T10" fmla="*/ 10 w 158"/>
                    <a:gd name="T11" fmla="*/ 13 h 27"/>
                    <a:gd name="T12" fmla="*/ 20 w 158"/>
                    <a:gd name="T13" fmla="*/ 8 h 27"/>
                    <a:gd name="T14" fmla="*/ 36 w 158"/>
                    <a:gd name="T15" fmla="*/ 4 h 27"/>
                    <a:gd name="T16" fmla="*/ 61 w 158"/>
                    <a:gd name="T17" fmla="*/ 1 h 27"/>
                    <a:gd name="T18" fmla="*/ 61 w 158"/>
                    <a:gd name="T19" fmla="*/ 1 h 27"/>
                    <a:gd name="T20" fmla="*/ 87 w 158"/>
                    <a:gd name="T21" fmla="*/ 0 h 27"/>
                    <a:gd name="T22" fmla="*/ 106 w 158"/>
                    <a:gd name="T23" fmla="*/ 1 h 27"/>
                    <a:gd name="T24" fmla="*/ 124 w 158"/>
                    <a:gd name="T25" fmla="*/ 3 h 27"/>
                    <a:gd name="T26" fmla="*/ 137 w 158"/>
                    <a:gd name="T27" fmla="*/ 4 h 27"/>
                    <a:gd name="T28" fmla="*/ 147 w 158"/>
                    <a:gd name="T29" fmla="*/ 8 h 27"/>
                    <a:gd name="T30" fmla="*/ 153 w 158"/>
                    <a:gd name="T31" fmla="*/ 11 h 27"/>
                    <a:gd name="T32" fmla="*/ 158 w 158"/>
                    <a:gd name="T33" fmla="*/ 14 h 27"/>
                    <a:gd name="T34" fmla="*/ 2 w 158"/>
                    <a:gd name="T3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8" h="27">
                      <a:moveTo>
                        <a:pt x="2" y="27"/>
                      </a:moveTo>
                      <a:lnTo>
                        <a:pt x="2" y="27"/>
                      </a:lnTo>
                      <a:lnTo>
                        <a:pt x="0" y="24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0" y="13"/>
                      </a:lnTo>
                      <a:lnTo>
                        <a:pt x="20" y="8"/>
                      </a:lnTo>
                      <a:lnTo>
                        <a:pt x="36" y="4"/>
                      </a:lnTo>
                      <a:lnTo>
                        <a:pt x="61" y="1"/>
                      </a:lnTo>
                      <a:lnTo>
                        <a:pt x="61" y="1"/>
                      </a:lnTo>
                      <a:lnTo>
                        <a:pt x="87" y="0"/>
                      </a:lnTo>
                      <a:lnTo>
                        <a:pt x="106" y="1"/>
                      </a:lnTo>
                      <a:lnTo>
                        <a:pt x="124" y="3"/>
                      </a:lnTo>
                      <a:lnTo>
                        <a:pt x="137" y="4"/>
                      </a:lnTo>
                      <a:lnTo>
                        <a:pt x="147" y="8"/>
                      </a:lnTo>
                      <a:lnTo>
                        <a:pt x="153" y="11"/>
                      </a:lnTo>
                      <a:lnTo>
                        <a:pt x="158" y="14"/>
                      </a:lnTo>
                      <a:lnTo>
                        <a:pt x="2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9" name="Freeform 492">
                  <a:extLst>
                    <a:ext uri="{FF2B5EF4-FFF2-40B4-BE49-F238E27FC236}">
                      <a16:creationId xmlns:a16="http://schemas.microsoft.com/office/drawing/2014/main" id="{EB34B8C4-73D0-4667-8080-A18F04BAE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0338" y="1947863"/>
                  <a:ext cx="123825" cy="22225"/>
                </a:xfrm>
                <a:custGeom>
                  <a:avLst/>
                  <a:gdLst>
                    <a:gd name="T0" fmla="*/ 2 w 158"/>
                    <a:gd name="T1" fmla="*/ 27 h 27"/>
                    <a:gd name="T2" fmla="*/ 2 w 158"/>
                    <a:gd name="T3" fmla="*/ 27 h 27"/>
                    <a:gd name="T4" fmla="*/ 0 w 158"/>
                    <a:gd name="T5" fmla="*/ 24 h 27"/>
                    <a:gd name="T6" fmla="*/ 0 w 158"/>
                    <a:gd name="T7" fmla="*/ 21 h 27"/>
                    <a:gd name="T8" fmla="*/ 4 w 158"/>
                    <a:gd name="T9" fmla="*/ 16 h 27"/>
                    <a:gd name="T10" fmla="*/ 10 w 158"/>
                    <a:gd name="T11" fmla="*/ 13 h 27"/>
                    <a:gd name="T12" fmla="*/ 20 w 158"/>
                    <a:gd name="T13" fmla="*/ 8 h 27"/>
                    <a:gd name="T14" fmla="*/ 36 w 158"/>
                    <a:gd name="T15" fmla="*/ 4 h 27"/>
                    <a:gd name="T16" fmla="*/ 61 w 158"/>
                    <a:gd name="T17" fmla="*/ 1 h 27"/>
                    <a:gd name="T18" fmla="*/ 61 w 158"/>
                    <a:gd name="T19" fmla="*/ 1 h 27"/>
                    <a:gd name="T20" fmla="*/ 87 w 158"/>
                    <a:gd name="T21" fmla="*/ 0 h 27"/>
                    <a:gd name="T22" fmla="*/ 106 w 158"/>
                    <a:gd name="T23" fmla="*/ 1 h 27"/>
                    <a:gd name="T24" fmla="*/ 124 w 158"/>
                    <a:gd name="T25" fmla="*/ 3 h 27"/>
                    <a:gd name="T26" fmla="*/ 137 w 158"/>
                    <a:gd name="T27" fmla="*/ 4 h 27"/>
                    <a:gd name="T28" fmla="*/ 147 w 158"/>
                    <a:gd name="T29" fmla="*/ 8 h 27"/>
                    <a:gd name="T30" fmla="*/ 153 w 158"/>
                    <a:gd name="T31" fmla="*/ 11 h 27"/>
                    <a:gd name="T32" fmla="*/ 158 w 158"/>
                    <a:gd name="T33" fmla="*/ 1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8" h="27">
                      <a:moveTo>
                        <a:pt x="2" y="27"/>
                      </a:moveTo>
                      <a:lnTo>
                        <a:pt x="2" y="27"/>
                      </a:lnTo>
                      <a:lnTo>
                        <a:pt x="0" y="24"/>
                      </a:lnTo>
                      <a:lnTo>
                        <a:pt x="0" y="21"/>
                      </a:lnTo>
                      <a:lnTo>
                        <a:pt x="4" y="16"/>
                      </a:lnTo>
                      <a:lnTo>
                        <a:pt x="10" y="13"/>
                      </a:lnTo>
                      <a:lnTo>
                        <a:pt x="20" y="8"/>
                      </a:lnTo>
                      <a:lnTo>
                        <a:pt x="36" y="4"/>
                      </a:lnTo>
                      <a:lnTo>
                        <a:pt x="61" y="1"/>
                      </a:lnTo>
                      <a:lnTo>
                        <a:pt x="61" y="1"/>
                      </a:lnTo>
                      <a:lnTo>
                        <a:pt x="87" y="0"/>
                      </a:lnTo>
                      <a:lnTo>
                        <a:pt x="106" y="1"/>
                      </a:lnTo>
                      <a:lnTo>
                        <a:pt x="124" y="3"/>
                      </a:lnTo>
                      <a:lnTo>
                        <a:pt x="137" y="4"/>
                      </a:lnTo>
                      <a:lnTo>
                        <a:pt x="147" y="8"/>
                      </a:lnTo>
                      <a:lnTo>
                        <a:pt x="153" y="11"/>
                      </a:lnTo>
                      <a:lnTo>
                        <a:pt x="158" y="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0" name="Freeform 493">
                  <a:extLst>
                    <a:ext uri="{FF2B5EF4-FFF2-40B4-BE49-F238E27FC236}">
                      <a16:creationId xmlns:a16="http://schemas.microsoft.com/office/drawing/2014/main" id="{CB3EC209-99B6-48BE-8B96-10B45CF512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8750" y="2047876"/>
                  <a:ext cx="244475" cy="211138"/>
                </a:xfrm>
                <a:custGeom>
                  <a:avLst/>
                  <a:gdLst>
                    <a:gd name="T0" fmla="*/ 308 w 308"/>
                    <a:gd name="T1" fmla="*/ 123 h 266"/>
                    <a:gd name="T2" fmla="*/ 308 w 308"/>
                    <a:gd name="T3" fmla="*/ 123 h 266"/>
                    <a:gd name="T4" fmla="*/ 302 w 308"/>
                    <a:gd name="T5" fmla="*/ 123 h 266"/>
                    <a:gd name="T6" fmla="*/ 292 w 308"/>
                    <a:gd name="T7" fmla="*/ 120 h 266"/>
                    <a:gd name="T8" fmla="*/ 281 w 308"/>
                    <a:gd name="T9" fmla="*/ 116 h 266"/>
                    <a:gd name="T10" fmla="*/ 269 w 308"/>
                    <a:gd name="T11" fmla="*/ 110 h 266"/>
                    <a:gd name="T12" fmla="*/ 256 w 308"/>
                    <a:gd name="T13" fmla="*/ 102 h 266"/>
                    <a:gd name="T14" fmla="*/ 243 w 308"/>
                    <a:gd name="T15" fmla="*/ 94 h 266"/>
                    <a:gd name="T16" fmla="*/ 232 w 308"/>
                    <a:gd name="T17" fmla="*/ 82 h 266"/>
                    <a:gd name="T18" fmla="*/ 224 w 308"/>
                    <a:gd name="T19" fmla="*/ 71 h 266"/>
                    <a:gd name="T20" fmla="*/ 224 w 308"/>
                    <a:gd name="T21" fmla="*/ 71 h 266"/>
                    <a:gd name="T22" fmla="*/ 209 w 308"/>
                    <a:gd name="T23" fmla="*/ 45 h 266"/>
                    <a:gd name="T24" fmla="*/ 201 w 308"/>
                    <a:gd name="T25" fmla="*/ 34 h 266"/>
                    <a:gd name="T26" fmla="*/ 190 w 308"/>
                    <a:gd name="T27" fmla="*/ 21 h 266"/>
                    <a:gd name="T28" fmla="*/ 178 w 308"/>
                    <a:gd name="T29" fmla="*/ 11 h 266"/>
                    <a:gd name="T30" fmla="*/ 164 w 308"/>
                    <a:gd name="T31" fmla="*/ 4 h 266"/>
                    <a:gd name="T32" fmla="*/ 156 w 308"/>
                    <a:gd name="T33" fmla="*/ 1 h 266"/>
                    <a:gd name="T34" fmla="*/ 148 w 308"/>
                    <a:gd name="T35" fmla="*/ 0 h 266"/>
                    <a:gd name="T36" fmla="*/ 138 w 308"/>
                    <a:gd name="T37" fmla="*/ 0 h 266"/>
                    <a:gd name="T38" fmla="*/ 126 w 308"/>
                    <a:gd name="T39" fmla="*/ 0 h 266"/>
                    <a:gd name="T40" fmla="*/ 126 w 308"/>
                    <a:gd name="T41" fmla="*/ 0 h 266"/>
                    <a:gd name="T42" fmla="*/ 107 w 308"/>
                    <a:gd name="T43" fmla="*/ 1 h 266"/>
                    <a:gd name="T44" fmla="*/ 91 w 308"/>
                    <a:gd name="T45" fmla="*/ 4 h 266"/>
                    <a:gd name="T46" fmla="*/ 79 w 308"/>
                    <a:gd name="T47" fmla="*/ 9 h 266"/>
                    <a:gd name="T48" fmla="*/ 71 w 308"/>
                    <a:gd name="T49" fmla="*/ 16 h 266"/>
                    <a:gd name="T50" fmla="*/ 65 w 308"/>
                    <a:gd name="T51" fmla="*/ 24 h 266"/>
                    <a:gd name="T52" fmla="*/ 60 w 308"/>
                    <a:gd name="T53" fmla="*/ 35 h 266"/>
                    <a:gd name="T54" fmla="*/ 49 w 308"/>
                    <a:gd name="T55" fmla="*/ 65 h 266"/>
                    <a:gd name="T56" fmla="*/ 49 w 308"/>
                    <a:gd name="T57" fmla="*/ 65 h 266"/>
                    <a:gd name="T58" fmla="*/ 40 w 308"/>
                    <a:gd name="T59" fmla="*/ 81 h 266"/>
                    <a:gd name="T60" fmla="*/ 32 w 308"/>
                    <a:gd name="T61" fmla="*/ 94 h 266"/>
                    <a:gd name="T62" fmla="*/ 23 w 308"/>
                    <a:gd name="T63" fmla="*/ 105 h 266"/>
                    <a:gd name="T64" fmla="*/ 14 w 308"/>
                    <a:gd name="T65" fmla="*/ 113 h 266"/>
                    <a:gd name="T66" fmla="*/ 6 w 308"/>
                    <a:gd name="T67" fmla="*/ 123 h 266"/>
                    <a:gd name="T68" fmla="*/ 1 w 308"/>
                    <a:gd name="T69" fmla="*/ 131 h 266"/>
                    <a:gd name="T70" fmla="*/ 0 w 308"/>
                    <a:gd name="T71" fmla="*/ 134 h 266"/>
                    <a:gd name="T72" fmla="*/ 0 w 308"/>
                    <a:gd name="T73" fmla="*/ 139 h 266"/>
                    <a:gd name="T74" fmla="*/ 1 w 308"/>
                    <a:gd name="T75" fmla="*/ 144 h 266"/>
                    <a:gd name="T76" fmla="*/ 3 w 308"/>
                    <a:gd name="T77" fmla="*/ 149 h 266"/>
                    <a:gd name="T78" fmla="*/ 3 w 308"/>
                    <a:gd name="T79" fmla="*/ 149 h 266"/>
                    <a:gd name="T80" fmla="*/ 10 w 308"/>
                    <a:gd name="T81" fmla="*/ 157 h 266"/>
                    <a:gd name="T82" fmla="*/ 14 w 308"/>
                    <a:gd name="T83" fmla="*/ 164 h 266"/>
                    <a:gd name="T84" fmla="*/ 21 w 308"/>
                    <a:gd name="T85" fmla="*/ 167 h 266"/>
                    <a:gd name="T86" fmla="*/ 27 w 308"/>
                    <a:gd name="T87" fmla="*/ 170 h 266"/>
                    <a:gd name="T88" fmla="*/ 34 w 308"/>
                    <a:gd name="T89" fmla="*/ 173 h 266"/>
                    <a:gd name="T90" fmla="*/ 40 w 308"/>
                    <a:gd name="T91" fmla="*/ 180 h 266"/>
                    <a:gd name="T92" fmla="*/ 49 w 308"/>
                    <a:gd name="T93" fmla="*/ 188 h 266"/>
                    <a:gd name="T94" fmla="*/ 55 w 308"/>
                    <a:gd name="T95" fmla="*/ 201 h 266"/>
                    <a:gd name="T96" fmla="*/ 55 w 308"/>
                    <a:gd name="T97" fmla="*/ 201 h 266"/>
                    <a:gd name="T98" fmla="*/ 68 w 308"/>
                    <a:gd name="T99" fmla="*/ 228 h 266"/>
                    <a:gd name="T100" fmla="*/ 76 w 308"/>
                    <a:gd name="T101" fmla="*/ 248 h 266"/>
                    <a:gd name="T102" fmla="*/ 81 w 308"/>
                    <a:gd name="T103" fmla="*/ 266 h 266"/>
                    <a:gd name="T104" fmla="*/ 308 w 308"/>
                    <a:gd name="T105" fmla="*/ 123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08" h="266">
                      <a:moveTo>
                        <a:pt x="308" y="123"/>
                      </a:moveTo>
                      <a:lnTo>
                        <a:pt x="308" y="123"/>
                      </a:lnTo>
                      <a:lnTo>
                        <a:pt x="302" y="123"/>
                      </a:lnTo>
                      <a:lnTo>
                        <a:pt x="292" y="120"/>
                      </a:lnTo>
                      <a:lnTo>
                        <a:pt x="281" y="116"/>
                      </a:lnTo>
                      <a:lnTo>
                        <a:pt x="269" y="110"/>
                      </a:lnTo>
                      <a:lnTo>
                        <a:pt x="256" y="102"/>
                      </a:lnTo>
                      <a:lnTo>
                        <a:pt x="243" y="94"/>
                      </a:lnTo>
                      <a:lnTo>
                        <a:pt x="232" y="8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09" y="45"/>
                      </a:lnTo>
                      <a:lnTo>
                        <a:pt x="201" y="34"/>
                      </a:lnTo>
                      <a:lnTo>
                        <a:pt x="190" y="21"/>
                      </a:lnTo>
                      <a:lnTo>
                        <a:pt x="178" y="11"/>
                      </a:lnTo>
                      <a:lnTo>
                        <a:pt x="164" y="4"/>
                      </a:lnTo>
                      <a:lnTo>
                        <a:pt x="156" y="1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07" y="1"/>
                      </a:lnTo>
                      <a:lnTo>
                        <a:pt x="91" y="4"/>
                      </a:lnTo>
                      <a:lnTo>
                        <a:pt x="79" y="9"/>
                      </a:lnTo>
                      <a:lnTo>
                        <a:pt x="71" y="16"/>
                      </a:lnTo>
                      <a:lnTo>
                        <a:pt x="65" y="24"/>
                      </a:lnTo>
                      <a:lnTo>
                        <a:pt x="60" y="35"/>
                      </a:lnTo>
                      <a:lnTo>
                        <a:pt x="49" y="65"/>
                      </a:lnTo>
                      <a:lnTo>
                        <a:pt x="49" y="65"/>
                      </a:lnTo>
                      <a:lnTo>
                        <a:pt x="40" y="81"/>
                      </a:lnTo>
                      <a:lnTo>
                        <a:pt x="32" y="94"/>
                      </a:lnTo>
                      <a:lnTo>
                        <a:pt x="23" y="105"/>
                      </a:lnTo>
                      <a:lnTo>
                        <a:pt x="14" y="113"/>
                      </a:lnTo>
                      <a:lnTo>
                        <a:pt x="6" y="123"/>
                      </a:lnTo>
                      <a:lnTo>
                        <a:pt x="1" y="131"/>
                      </a:lnTo>
                      <a:lnTo>
                        <a:pt x="0" y="134"/>
                      </a:lnTo>
                      <a:lnTo>
                        <a:pt x="0" y="139"/>
                      </a:lnTo>
                      <a:lnTo>
                        <a:pt x="1" y="144"/>
                      </a:lnTo>
                      <a:lnTo>
                        <a:pt x="3" y="149"/>
                      </a:lnTo>
                      <a:lnTo>
                        <a:pt x="3" y="149"/>
                      </a:lnTo>
                      <a:lnTo>
                        <a:pt x="10" y="157"/>
                      </a:lnTo>
                      <a:lnTo>
                        <a:pt x="14" y="164"/>
                      </a:lnTo>
                      <a:lnTo>
                        <a:pt x="21" y="167"/>
                      </a:lnTo>
                      <a:lnTo>
                        <a:pt x="27" y="170"/>
                      </a:lnTo>
                      <a:lnTo>
                        <a:pt x="34" y="173"/>
                      </a:lnTo>
                      <a:lnTo>
                        <a:pt x="40" y="180"/>
                      </a:lnTo>
                      <a:lnTo>
                        <a:pt x="49" y="188"/>
                      </a:lnTo>
                      <a:lnTo>
                        <a:pt x="55" y="201"/>
                      </a:lnTo>
                      <a:lnTo>
                        <a:pt x="55" y="201"/>
                      </a:lnTo>
                      <a:lnTo>
                        <a:pt x="68" y="228"/>
                      </a:lnTo>
                      <a:lnTo>
                        <a:pt x="76" y="248"/>
                      </a:lnTo>
                      <a:lnTo>
                        <a:pt x="81" y="266"/>
                      </a:lnTo>
                      <a:lnTo>
                        <a:pt x="308" y="1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1" name="Freeform 494">
                  <a:extLst>
                    <a:ext uri="{FF2B5EF4-FFF2-40B4-BE49-F238E27FC236}">
                      <a16:creationId xmlns:a16="http://schemas.microsoft.com/office/drawing/2014/main" id="{9B584DC6-0D86-42BC-A0B1-CBC03C69FE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8750" y="2047876"/>
                  <a:ext cx="244475" cy="211138"/>
                </a:xfrm>
                <a:custGeom>
                  <a:avLst/>
                  <a:gdLst>
                    <a:gd name="T0" fmla="*/ 308 w 308"/>
                    <a:gd name="T1" fmla="*/ 123 h 266"/>
                    <a:gd name="T2" fmla="*/ 308 w 308"/>
                    <a:gd name="T3" fmla="*/ 123 h 266"/>
                    <a:gd name="T4" fmla="*/ 302 w 308"/>
                    <a:gd name="T5" fmla="*/ 123 h 266"/>
                    <a:gd name="T6" fmla="*/ 292 w 308"/>
                    <a:gd name="T7" fmla="*/ 120 h 266"/>
                    <a:gd name="T8" fmla="*/ 281 w 308"/>
                    <a:gd name="T9" fmla="*/ 116 h 266"/>
                    <a:gd name="T10" fmla="*/ 269 w 308"/>
                    <a:gd name="T11" fmla="*/ 110 h 266"/>
                    <a:gd name="T12" fmla="*/ 256 w 308"/>
                    <a:gd name="T13" fmla="*/ 102 h 266"/>
                    <a:gd name="T14" fmla="*/ 243 w 308"/>
                    <a:gd name="T15" fmla="*/ 94 h 266"/>
                    <a:gd name="T16" fmla="*/ 232 w 308"/>
                    <a:gd name="T17" fmla="*/ 82 h 266"/>
                    <a:gd name="T18" fmla="*/ 224 w 308"/>
                    <a:gd name="T19" fmla="*/ 71 h 266"/>
                    <a:gd name="T20" fmla="*/ 224 w 308"/>
                    <a:gd name="T21" fmla="*/ 71 h 266"/>
                    <a:gd name="T22" fmla="*/ 209 w 308"/>
                    <a:gd name="T23" fmla="*/ 45 h 266"/>
                    <a:gd name="T24" fmla="*/ 201 w 308"/>
                    <a:gd name="T25" fmla="*/ 34 h 266"/>
                    <a:gd name="T26" fmla="*/ 190 w 308"/>
                    <a:gd name="T27" fmla="*/ 21 h 266"/>
                    <a:gd name="T28" fmla="*/ 178 w 308"/>
                    <a:gd name="T29" fmla="*/ 11 h 266"/>
                    <a:gd name="T30" fmla="*/ 164 w 308"/>
                    <a:gd name="T31" fmla="*/ 4 h 266"/>
                    <a:gd name="T32" fmla="*/ 156 w 308"/>
                    <a:gd name="T33" fmla="*/ 1 h 266"/>
                    <a:gd name="T34" fmla="*/ 148 w 308"/>
                    <a:gd name="T35" fmla="*/ 0 h 266"/>
                    <a:gd name="T36" fmla="*/ 138 w 308"/>
                    <a:gd name="T37" fmla="*/ 0 h 266"/>
                    <a:gd name="T38" fmla="*/ 126 w 308"/>
                    <a:gd name="T39" fmla="*/ 0 h 266"/>
                    <a:gd name="T40" fmla="*/ 126 w 308"/>
                    <a:gd name="T41" fmla="*/ 0 h 266"/>
                    <a:gd name="T42" fmla="*/ 107 w 308"/>
                    <a:gd name="T43" fmla="*/ 1 h 266"/>
                    <a:gd name="T44" fmla="*/ 91 w 308"/>
                    <a:gd name="T45" fmla="*/ 4 h 266"/>
                    <a:gd name="T46" fmla="*/ 79 w 308"/>
                    <a:gd name="T47" fmla="*/ 9 h 266"/>
                    <a:gd name="T48" fmla="*/ 71 w 308"/>
                    <a:gd name="T49" fmla="*/ 16 h 266"/>
                    <a:gd name="T50" fmla="*/ 65 w 308"/>
                    <a:gd name="T51" fmla="*/ 24 h 266"/>
                    <a:gd name="T52" fmla="*/ 60 w 308"/>
                    <a:gd name="T53" fmla="*/ 35 h 266"/>
                    <a:gd name="T54" fmla="*/ 49 w 308"/>
                    <a:gd name="T55" fmla="*/ 65 h 266"/>
                    <a:gd name="T56" fmla="*/ 49 w 308"/>
                    <a:gd name="T57" fmla="*/ 65 h 266"/>
                    <a:gd name="T58" fmla="*/ 40 w 308"/>
                    <a:gd name="T59" fmla="*/ 81 h 266"/>
                    <a:gd name="T60" fmla="*/ 32 w 308"/>
                    <a:gd name="T61" fmla="*/ 94 h 266"/>
                    <a:gd name="T62" fmla="*/ 23 w 308"/>
                    <a:gd name="T63" fmla="*/ 105 h 266"/>
                    <a:gd name="T64" fmla="*/ 14 w 308"/>
                    <a:gd name="T65" fmla="*/ 113 h 266"/>
                    <a:gd name="T66" fmla="*/ 6 w 308"/>
                    <a:gd name="T67" fmla="*/ 123 h 266"/>
                    <a:gd name="T68" fmla="*/ 1 w 308"/>
                    <a:gd name="T69" fmla="*/ 131 h 266"/>
                    <a:gd name="T70" fmla="*/ 0 w 308"/>
                    <a:gd name="T71" fmla="*/ 134 h 266"/>
                    <a:gd name="T72" fmla="*/ 0 w 308"/>
                    <a:gd name="T73" fmla="*/ 139 h 266"/>
                    <a:gd name="T74" fmla="*/ 1 w 308"/>
                    <a:gd name="T75" fmla="*/ 144 h 266"/>
                    <a:gd name="T76" fmla="*/ 3 w 308"/>
                    <a:gd name="T77" fmla="*/ 149 h 266"/>
                    <a:gd name="T78" fmla="*/ 3 w 308"/>
                    <a:gd name="T79" fmla="*/ 149 h 266"/>
                    <a:gd name="T80" fmla="*/ 10 w 308"/>
                    <a:gd name="T81" fmla="*/ 157 h 266"/>
                    <a:gd name="T82" fmla="*/ 14 w 308"/>
                    <a:gd name="T83" fmla="*/ 164 h 266"/>
                    <a:gd name="T84" fmla="*/ 21 w 308"/>
                    <a:gd name="T85" fmla="*/ 167 h 266"/>
                    <a:gd name="T86" fmla="*/ 27 w 308"/>
                    <a:gd name="T87" fmla="*/ 170 h 266"/>
                    <a:gd name="T88" fmla="*/ 34 w 308"/>
                    <a:gd name="T89" fmla="*/ 173 h 266"/>
                    <a:gd name="T90" fmla="*/ 40 w 308"/>
                    <a:gd name="T91" fmla="*/ 180 h 266"/>
                    <a:gd name="T92" fmla="*/ 49 w 308"/>
                    <a:gd name="T93" fmla="*/ 188 h 266"/>
                    <a:gd name="T94" fmla="*/ 55 w 308"/>
                    <a:gd name="T95" fmla="*/ 201 h 266"/>
                    <a:gd name="T96" fmla="*/ 55 w 308"/>
                    <a:gd name="T97" fmla="*/ 201 h 266"/>
                    <a:gd name="T98" fmla="*/ 68 w 308"/>
                    <a:gd name="T99" fmla="*/ 228 h 266"/>
                    <a:gd name="T100" fmla="*/ 76 w 308"/>
                    <a:gd name="T101" fmla="*/ 248 h 266"/>
                    <a:gd name="T102" fmla="*/ 81 w 308"/>
                    <a:gd name="T103" fmla="*/ 266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8" h="266">
                      <a:moveTo>
                        <a:pt x="308" y="123"/>
                      </a:moveTo>
                      <a:lnTo>
                        <a:pt x="308" y="123"/>
                      </a:lnTo>
                      <a:lnTo>
                        <a:pt x="302" y="123"/>
                      </a:lnTo>
                      <a:lnTo>
                        <a:pt x="292" y="120"/>
                      </a:lnTo>
                      <a:lnTo>
                        <a:pt x="281" y="116"/>
                      </a:lnTo>
                      <a:lnTo>
                        <a:pt x="269" y="110"/>
                      </a:lnTo>
                      <a:lnTo>
                        <a:pt x="256" y="102"/>
                      </a:lnTo>
                      <a:lnTo>
                        <a:pt x="243" y="94"/>
                      </a:lnTo>
                      <a:lnTo>
                        <a:pt x="232" y="8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09" y="45"/>
                      </a:lnTo>
                      <a:lnTo>
                        <a:pt x="201" y="34"/>
                      </a:lnTo>
                      <a:lnTo>
                        <a:pt x="190" y="21"/>
                      </a:lnTo>
                      <a:lnTo>
                        <a:pt x="178" y="11"/>
                      </a:lnTo>
                      <a:lnTo>
                        <a:pt x="164" y="4"/>
                      </a:lnTo>
                      <a:lnTo>
                        <a:pt x="156" y="1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26" y="0"/>
                      </a:lnTo>
                      <a:lnTo>
                        <a:pt x="126" y="0"/>
                      </a:lnTo>
                      <a:lnTo>
                        <a:pt x="107" y="1"/>
                      </a:lnTo>
                      <a:lnTo>
                        <a:pt x="91" y="4"/>
                      </a:lnTo>
                      <a:lnTo>
                        <a:pt x="79" y="9"/>
                      </a:lnTo>
                      <a:lnTo>
                        <a:pt x="71" y="16"/>
                      </a:lnTo>
                      <a:lnTo>
                        <a:pt x="65" y="24"/>
                      </a:lnTo>
                      <a:lnTo>
                        <a:pt x="60" y="35"/>
                      </a:lnTo>
                      <a:lnTo>
                        <a:pt x="49" y="65"/>
                      </a:lnTo>
                      <a:lnTo>
                        <a:pt x="49" y="65"/>
                      </a:lnTo>
                      <a:lnTo>
                        <a:pt x="40" y="81"/>
                      </a:lnTo>
                      <a:lnTo>
                        <a:pt x="32" y="94"/>
                      </a:lnTo>
                      <a:lnTo>
                        <a:pt x="23" y="105"/>
                      </a:lnTo>
                      <a:lnTo>
                        <a:pt x="14" y="113"/>
                      </a:lnTo>
                      <a:lnTo>
                        <a:pt x="6" y="123"/>
                      </a:lnTo>
                      <a:lnTo>
                        <a:pt x="1" y="131"/>
                      </a:lnTo>
                      <a:lnTo>
                        <a:pt x="0" y="134"/>
                      </a:lnTo>
                      <a:lnTo>
                        <a:pt x="0" y="139"/>
                      </a:lnTo>
                      <a:lnTo>
                        <a:pt x="1" y="144"/>
                      </a:lnTo>
                      <a:lnTo>
                        <a:pt x="3" y="149"/>
                      </a:lnTo>
                      <a:lnTo>
                        <a:pt x="3" y="149"/>
                      </a:lnTo>
                      <a:lnTo>
                        <a:pt x="10" y="157"/>
                      </a:lnTo>
                      <a:lnTo>
                        <a:pt x="14" y="164"/>
                      </a:lnTo>
                      <a:lnTo>
                        <a:pt x="21" y="167"/>
                      </a:lnTo>
                      <a:lnTo>
                        <a:pt x="27" y="170"/>
                      </a:lnTo>
                      <a:lnTo>
                        <a:pt x="34" y="173"/>
                      </a:lnTo>
                      <a:lnTo>
                        <a:pt x="40" y="180"/>
                      </a:lnTo>
                      <a:lnTo>
                        <a:pt x="49" y="188"/>
                      </a:lnTo>
                      <a:lnTo>
                        <a:pt x="55" y="201"/>
                      </a:lnTo>
                      <a:lnTo>
                        <a:pt x="55" y="201"/>
                      </a:lnTo>
                      <a:lnTo>
                        <a:pt x="68" y="228"/>
                      </a:lnTo>
                      <a:lnTo>
                        <a:pt x="76" y="248"/>
                      </a:lnTo>
                      <a:lnTo>
                        <a:pt x="81" y="26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2" name="Freeform 495">
                  <a:extLst>
                    <a:ext uri="{FF2B5EF4-FFF2-40B4-BE49-F238E27FC236}">
                      <a16:creationId xmlns:a16="http://schemas.microsoft.com/office/drawing/2014/main" id="{EF58C72D-69C5-4DA3-838B-F120D50E49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3525" y="2084388"/>
                  <a:ext cx="31750" cy="142875"/>
                </a:xfrm>
                <a:custGeom>
                  <a:avLst/>
                  <a:gdLst>
                    <a:gd name="T0" fmla="*/ 26 w 39"/>
                    <a:gd name="T1" fmla="*/ 0 h 182"/>
                    <a:gd name="T2" fmla="*/ 26 w 39"/>
                    <a:gd name="T3" fmla="*/ 0 h 182"/>
                    <a:gd name="T4" fmla="*/ 21 w 39"/>
                    <a:gd name="T5" fmla="*/ 3 h 182"/>
                    <a:gd name="T6" fmla="*/ 16 w 39"/>
                    <a:gd name="T7" fmla="*/ 8 h 182"/>
                    <a:gd name="T8" fmla="*/ 11 w 39"/>
                    <a:gd name="T9" fmla="*/ 15 h 182"/>
                    <a:gd name="T10" fmla="*/ 5 w 39"/>
                    <a:gd name="T11" fmla="*/ 24 h 182"/>
                    <a:gd name="T12" fmla="*/ 2 w 39"/>
                    <a:gd name="T13" fmla="*/ 36 h 182"/>
                    <a:gd name="T14" fmla="*/ 0 w 39"/>
                    <a:gd name="T15" fmla="*/ 52 h 182"/>
                    <a:gd name="T16" fmla="*/ 0 w 39"/>
                    <a:gd name="T17" fmla="*/ 71 h 182"/>
                    <a:gd name="T18" fmla="*/ 0 w 39"/>
                    <a:gd name="T19" fmla="*/ 71 h 182"/>
                    <a:gd name="T20" fmla="*/ 3 w 39"/>
                    <a:gd name="T21" fmla="*/ 93 h 182"/>
                    <a:gd name="T22" fmla="*/ 8 w 39"/>
                    <a:gd name="T23" fmla="*/ 112 h 182"/>
                    <a:gd name="T24" fmla="*/ 15 w 39"/>
                    <a:gd name="T25" fmla="*/ 132 h 182"/>
                    <a:gd name="T26" fmla="*/ 23 w 39"/>
                    <a:gd name="T27" fmla="*/ 148 h 182"/>
                    <a:gd name="T28" fmla="*/ 34 w 39"/>
                    <a:gd name="T29" fmla="*/ 172 h 182"/>
                    <a:gd name="T30" fmla="*/ 39 w 39"/>
                    <a:gd name="T31" fmla="*/ 182 h 182"/>
                    <a:gd name="T32" fmla="*/ 26 w 39"/>
                    <a:gd name="T33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182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3"/>
                      </a:lnTo>
                      <a:lnTo>
                        <a:pt x="16" y="8"/>
                      </a:lnTo>
                      <a:lnTo>
                        <a:pt x="11" y="15"/>
                      </a:lnTo>
                      <a:lnTo>
                        <a:pt x="5" y="24"/>
                      </a:lnTo>
                      <a:lnTo>
                        <a:pt x="2" y="36"/>
                      </a:lnTo>
                      <a:lnTo>
                        <a:pt x="0" y="52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3" y="93"/>
                      </a:lnTo>
                      <a:lnTo>
                        <a:pt x="8" y="112"/>
                      </a:lnTo>
                      <a:lnTo>
                        <a:pt x="15" y="132"/>
                      </a:lnTo>
                      <a:lnTo>
                        <a:pt x="23" y="148"/>
                      </a:lnTo>
                      <a:lnTo>
                        <a:pt x="34" y="172"/>
                      </a:lnTo>
                      <a:lnTo>
                        <a:pt x="39" y="182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3" name="Freeform 496">
                  <a:extLst>
                    <a:ext uri="{FF2B5EF4-FFF2-40B4-BE49-F238E27FC236}">
                      <a16:creationId xmlns:a16="http://schemas.microsoft.com/office/drawing/2014/main" id="{44B4F766-73BD-4B0D-ABE4-28F04471C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13525" y="2084388"/>
                  <a:ext cx="31750" cy="142875"/>
                </a:xfrm>
                <a:custGeom>
                  <a:avLst/>
                  <a:gdLst>
                    <a:gd name="T0" fmla="*/ 26 w 39"/>
                    <a:gd name="T1" fmla="*/ 0 h 182"/>
                    <a:gd name="T2" fmla="*/ 26 w 39"/>
                    <a:gd name="T3" fmla="*/ 0 h 182"/>
                    <a:gd name="T4" fmla="*/ 21 w 39"/>
                    <a:gd name="T5" fmla="*/ 3 h 182"/>
                    <a:gd name="T6" fmla="*/ 16 w 39"/>
                    <a:gd name="T7" fmla="*/ 8 h 182"/>
                    <a:gd name="T8" fmla="*/ 11 w 39"/>
                    <a:gd name="T9" fmla="*/ 15 h 182"/>
                    <a:gd name="T10" fmla="*/ 5 w 39"/>
                    <a:gd name="T11" fmla="*/ 24 h 182"/>
                    <a:gd name="T12" fmla="*/ 2 w 39"/>
                    <a:gd name="T13" fmla="*/ 36 h 182"/>
                    <a:gd name="T14" fmla="*/ 0 w 39"/>
                    <a:gd name="T15" fmla="*/ 52 h 182"/>
                    <a:gd name="T16" fmla="*/ 0 w 39"/>
                    <a:gd name="T17" fmla="*/ 71 h 182"/>
                    <a:gd name="T18" fmla="*/ 0 w 39"/>
                    <a:gd name="T19" fmla="*/ 71 h 182"/>
                    <a:gd name="T20" fmla="*/ 3 w 39"/>
                    <a:gd name="T21" fmla="*/ 93 h 182"/>
                    <a:gd name="T22" fmla="*/ 8 w 39"/>
                    <a:gd name="T23" fmla="*/ 112 h 182"/>
                    <a:gd name="T24" fmla="*/ 15 w 39"/>
                    <a:gd name="T25" fmla="*/ 132 h 182"/>
                    <a:gd name="T26" fmla="*/ 23 w 39"/>
                    <a:gd name="T27" fmla="*/ 148 h 182"/>
                    <a:gd name="T28" fmla="*/ 34 w 39"/>
                    <a:gd name="T29" fmla="*/ 172 h 182"/>
                    <a:gd name="T30" fmla="*/ 39 w 39"/>
                    <a:gd name="T31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" h="182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1" y="3"/>
                      </a:lnTo>
                      <a:lnTo>
                        <a:pt x="16" y="8"/>
                      </a:lnTo>
                      <a:lnTo>
                        <a:pt x="11" y="15"/>
                      </a:lnTo>
                      <a:lnTo>
                        <a:pt x="5" y="24"/>
                      </a:lnTo>
                      <a:lnTo>
                        <a:pt x="2" y="36"/>
                      </a:lnTo>
                      <a:lnTo>
                        <a:pt x="0" y="52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3" y="93"/>
                      </a:lnTo>
                      <a:lnTo>
                        <a:pt x="8" y="112"/>
                      </a:lnTo>
                      <a:lnTo>
                        <a:pt x="15" y="132"/>
                      </a:lnTo>
                      <a:lnTo>
                        <a:pt x="23" y="148"/>
                      </a:lnTo>
                      <a:lnTo>
                        <a:pt x="34" y="172"/>
                      </a:lnTo>
                      <a:lnTo>
                        <a:pt x="39" y="18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4" name="Freeform 497">
                  <a:extLst>
                    <a:ext uri="{FF2B5EF4-FFF2-40B4-BE49-F238E27FC236}">
                      <a16:creationId xmlns:a16="http://schemas.microsoft.com/office/drawing/2014/main" id="{5B2DA57C-9A81-4DF4-86F2-2DFB6B1217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6550" y="2124076"/>
                  <a:ext cx="15875" cy="82550"/>
                </a:xfrm>
                <a:custGeom>
                  <a:avLst/>
                  <a:gdLst>
                    <a:gd name="T0" fmla="*/ 13 w 19"/>
                    <a:gd name="T1" fmla="*/ 2 h 106"/>
                    <a:gd name="T2" fmla="*/ 13 w 19"/>
                    <a:gd name="T3" fmla="*/ 2 h 106"/>
                    <a:gd name="T4" fmla="*/ 11 w 19"/>
                    <a:gd name="T5" fmla="*/ 0 h 106"/>
                    <a:gd name="T6" fmla="*/ 8 w 19"/>
                    <a:gd name="T7" fmla="*/ 0 h 106"/>
                    <a:gd name="T8" fmla="*/ 6 w 19"/>
                    <a:gd name="T9" fmla="*/ 0 h 106"/>
                    <a:gd name="T10" fmla="*/ 3 w 19"/>
                    <a:gd name="T11" fmla="*/ 4 h 106"/>
                    <a:gd name="T12" fmla="*/ 2 w 19"/>
                    <a:gd name="T13" fmla="*/ 10 h 106"/>
                    <a:gd name="T14" fmla="*/ 0 w 19"/>
                    <a:gd name="T15" fmla="*/ 20 h 106"/>
                    <a:gd name="T16" fmla="*/ 0 w 19"/>
                    <a:gd name="T17" fmla="*/ 34 h 106"/>
                    <a:gd name="T18" fmla="*/ 0 w 19"/>
                    <a:gd name="T19" fmla="*/ 34 h 106"/>
                    <a:gd name="T20" fmla="*/ 2 w 19"/>
                    <a:gd name="T21" fmla="*/ 51 h 106"/>
                    <a:gd name="T22" fmla="*/ 3 w 19"/>
                    <a:gd name="T23" fmla="*/ 65 h 106"/>
                    <a:gd name="T24" fmla="*/ 6 w 19"/>
                    <a:gd name="T25" fmla="*/ 78 h 106"/>
                    <a:gd name="T26" fmla="*/ 10 w 19"/>
                    <a:gd name="T27" fmla="*/ 88 h 106"/>
                    <a:gd name="T28" fmla="*/ 16 w 19"/>
                    <a:gd name="T29" fmla="*/ 101 h 106"/>
                    <a:gd name="T30" fmla="*/ 19 w 19"/>
                    <a:gd name="T31" fmla="*/ 106 h 106"/>
                    <a:gd name="T32" fmla="*/ 13 w 19"/>
                    <a:gd name="T33" fmla="*/ 2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" h="106">
                      <a:moveTo>
                        <a:pt x="13" y="2"/>
                      </a:moveTo>
                      <a:lnTo>
                        <a:pt x="13" y="2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3" y="4"/>
                      </a:lnTo>
                      <a:lnTo>
                        <a:pt x="2" y="10"/>
                      </a:lnTo>
                      <a:lnTo>
                        <a:pt x="0" y="20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2" y="51"/>
                      </a:lnTo>
                      <a:lnTo>
                        <a:pt x="3" y="65"/>
                      </a:lnTo>
                      <a:lnTo>
                        <a:pt x="6" y="78"/>
                      </a:lnTo>
                      <a:lnTo>
                        <a:pt x="10" y="88"/>
                      </a:lnTo>
                      <a:lnTo>
                        <a:pt x="16" y="101"/>
                      </a:lnTo>
                      <a:lnTo>
                        <a:pt x="19" y="106"/>
                      </a:lnTo>
                      <a:lnTo>
                        <a:pt x="13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5" name="Freeform 498">
                  <a:extLst>
                    <a:ext uri="{FF2B5EF4-FFF2-40B4-BE49-F238E27FC236}">
                      <a16:creationId xmlns:a16="http://schemas.microsoft.com/office/drawing/2014/main" id="{4F2DB3FC-A93D-4A07-A407-E15A45235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6550" y="2124076"/>
                  <a:ext cx="15875" cy="82550"/>
                </a:xfrm>
                <a:custGeom>
                  <a:avLst/>
                  <a:gdLst>
                    <a:gd name="T0" fmla="*/ 13 w 19"/>
                    <a:gd name="T1" fmla="*/ 2 h 106"/>
                    <a:gd name="T2" fmla="*/ 13 w 19"/>
                    <a:gd name="T3" fmla="*/ 2 h 106"/>
                    <a:gd name="T4" fmla="*/ 11 w 19"/>
                    <a:gd name="T5" fmla="*/ 0 h 106"/>
                    <a:gd name="T6" fmla="*/ 8 w 19"/>
                    <a:gd name="T7" fmla="*/ 0 h 106"/>
                    <a:gd name="T8" fmla="*/ 6 w 19"/>
                    <a:gd name="T9" fmla="*/ 0 h 106"/>
                    <a:gd name="T10" fmla="*/ 3 w 19"/>
                    <a:gd name="T11" fmla="*/ 4 h 106"/>
                    <a:gd name="T12" fmla="*/ 2 w 19"/>
                    <a:gd name="T13" fmla="*/ 10 h 106"/>
                    <a:gd name="T14" fmla="*/ 0 w 19"/>
                    <a:gd name="T15" fmla="*/ 20 h 106"/>
                    <a:gd name="T16" fmla="*/ 0 w 19"/>
                    <a:gd name="T17" fmla="*/ 34 h 106"/>
                    <a:gd name="T18" fmla="*/ 0 w 19"/>
                    <a:gd name="T19" fmla="*/ 34 h 106"/>
                    <a:gd name="T20" fmla="*/ 2 w 19"/>
                    <a:gd name="T21" fmla="*/ 51 h 106"/>
                    <a:gd name="T22" fmla="*/ 3 w 19"/>
                    <a:gd name="T23" fmla="*/ 65 h 106"/>
                    <a:gd name="T24" fmla="*/ 6 w 19"/>
                    <a:gd name="T25" fmla="*/ 78 h 106"/>
                    <a:gd name="T26" fmla="*/ 10 w 19"/>
                    <a:gd name="T27" fmla="*/ 88 h 106"/>
                    <a:gd name="T28" fmla="*/ 16 w 19"/>
                    <a:gd name="T29" fmla="*/ 101 h 106"/>
                    <a:gd name="T30" fmla="*/ 19 w 19"/>
                    <a:gd name="T31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106">
                      <a:moveTo>
                        <a:pt x="13" y="2"/>
                      </a:moveTo>
                      <a:lnTo>
                        <a:pt x="13" y="2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3" y="4"/>
                      </a:lnTo>
                      <a:lnTo>
                        <a:pt x="2" y="10"/>
                      </a:lnTo>
                      <a:lnTo>
                        <a:pt x="0" y="20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2" y="51"/>
                      </a:lnTo>
                      <a:lnTo>
                        <a:pt x="3" y="65"/>
                      </a:lnTo>
                      <a:lnTo>
                        <a:pt x="6" y="78"/>
                      </a:lnTo>
                      <a:lnTo>
                        <a:pt x="10" y="88"/>
                      </a:lnTo>
                      <a:lnTo>
                        <a:pt x="16" y="101"/>
                      </a:lnTo>
                      <a:lnTo>
                        <a:pt x="19" y="10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6" name="Freeform 499">
                  <a:extLst>
                    <a:ext uri="{FF2B5EF4-FFF2-40B4-BE49-F238E27FC236}">
                      <a16:creationId xmlns:a16="http://schemas.microsoft.com/office/drawing/2014/main" id="{FB8133D8-01D5-43C6-BE3A-02742A843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2109788"/>
                  <a:ext cx="4763" cy="46038"/>
                </a:xfrm>
                <a:custGeom>
                  <a:avLst/>
                  <a:gdLst>
                    <a:gd name="T0" fmla="*/ 0 w 6"/>
                    <a:gd name="T1" fmla="*/ 0 h 59"/>
                    <a:gd name="T2" fmla="*/ 0 w 6"/>
                    <a:gd name="T3" fmla="*/ 0 h 59"/>
                    <a:gd name="T4" fmla="*/ 1 w 6"/>
                    <a:gd name="T5" fmla="*/ 7 h 59"/>
                    <a:gd name="T6" fmla="*/ 5 w 6"/>
                    <a:gd name="T7" fmla="*/ 22 h 59"/>
                    <a:gd name="T8" fmla="*/ 6 w 6"/>
                    <a:gd name="T9" fmla="*/ 31 h 59"/>
                    <a:gd name="T10" fmla="*/ 5 w 6"/>
                    <a:gd name="T11" fmla="*/ 41 h 59"/>
                    <a:gd name="T12" fmla="*/ 3 w 6"/>
                    <a:gd name="T13" fmla="*/ 51 h 59"/>
                    <a:gd name="T14" fmla="*/ 0 w 6"/>
                    <a:gd name="T15" fmla="*/ 59 h 59"/>
                    <a:gd name="T16" fmla="*/ 0 w 6"/>
                    <a:gd name="T1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5" y="22"/>
                      </a:lnTo>
                      <a:lnTo>
                        <a:pt x="6" y="31"/>
                      </a:lnTo>
                      <a:lnTo>
                        <a:pt x="5" y="41"/>
                      </a:lnTo>
                      <a:lnTo>
                        <a:pt x="3" y="51"/>
                      </a:lnTo>
                      <a:lnTo>
                        <a:pt x="0" y="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7" name="Freeform 500">
                  <a:extLst>
                    <a:ext uri="{FF2B5EF4-FFF2-40B4-BE49-F238E27FC236}">
                      <a16:creationId xmlns:a16="http://schemas.microsoft.com/office/drawing/2014/main" id="{89F7E118-BEEC-4F33-BC7D-1B15F7632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775" y="2109788"/>
                  <a:ext cx="4763" cy="46038"/>
                </a:xfrm>
                <a:custGeom>
                  <a:avLst/>
                  <a:gdLst>
                    <a:gd name="T0" fmla="*/ 0 w 6"/>
                    <a:gd name="T1" fmla="*/ 0 h 59"/>
                    <a:gd name="T2" fmla="*/ 0 w 6"/>
                    <a:gd name="T3" fmla="*/ 0 h 59"/>
                    <a:gd name="T4" fmla="*/ 1 w 6"/>
                    <a:gd name="T5" fmla="*/ 7 h 59"/>
                    <a:gd name="T6" fmla="*/ 5 w 6"/>
                    <a:gd name="T7" fmla="*/ 22 h 59"/>
                    <a:gd name="T8" fmla="*/ 6 w 6"/>
                    <a:gd name="T9" fmla="*/ 31 h 59"/>
                    <a:gd name="T10" fmla="*/ 5 w 6"/>
                    <a:gd name="T11" fmla="*/ 41 h 59"/>
                    <a:gd name="T12" fmla="*/ 3 w 6"/>
                    <a:gd name="T13" fmla="*/ 51 h 59"/>
                    <a:gd name="T14" fmla="*/ 0 w 6"/>
                    <a:gd name="T15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5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5" y="22"/>
                      </a:lnTo>
                      <a:lnTo>
                        <a:pt x="6" y="31"/>
                      </a:lnTo>
                      <a:lnTo>
                        <a:pt x="5" y="41"/>
                      </a:lnTo>
                      <a:lnTo>
                        <a:pt x="3" y="51"/>
                      </a:lnTo>
                      <a:lnTo>
                        <a:pt x="0" y="5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8" name="Freeform 501">
                  <a:extLst>
                    <a:ext uri="{FF2B5EF4-FFF2-40B4-BE49-F238E27FC236}">
                      <a16:creationId xmlns:a16="http://schemas.microsoft.com/office/drawing/2014/main" id="{F8CCB1A9-D3EC-4E0B-A66D-84FBE7FCF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2050" y="1887538"/>
                  <a:ext cx="153988" cy="146050"/>
                </a:xfrm>
                <a:custGeom>
                  <a:avLst/>
                  <a:gdLst>
                    <a:gd name="T0" fmla="*/ 72 w 195"/>
                    <a:gd name="T1" fmla="*/ 0 h 184"/>
                    <a:gd name="T2" fmla="*/ 115 w 195"/>
                    <a:gd name="T3" fmla="*/ 2 h 184"/>
                    <a:gd name="T4" fmla="*/ 158 w 195"/>
                    <a:gd name="T5" fmla="*/ 8 h 184"/>
                    <a:gd name="T6" fmla="*/ 184 w 195"/>
                    <a:gd name="T7" fmla="*/ 18 h 184"/>
                    <a:gd name="T8" fmla="*/ 193 w 195"/>
                    <a:gd name="T9" fmla="*/ 28 h 184"/>
                    <a:gd name="T10" fmla="*/ 195 w 195"/>
                    <a:gd name="T11" fmla="*/ 33 h 184"/>
                    <a:gd name="T12" fmla="*/ 192 w 195"/>
                    <a:gd name="T13" fmla="*/ 42 h 184"/>
                    <a:gd name="T14" fmla="*/ 182 w 195"/>
                    <a:gd name="T15" fmla="*/ 47 h 184"/>
                    <a:gd name="T16" fmla="*/ 149 w 195"/>
                    <a:gd name="T17" fmla="*/ 47 h 184"/>
                    <a:gd name="T18" fmla="*/ 119 w 195"/>
                    <a:gd name="T19" fmla="*/ 42 h 184"/>
                    <a:gd name="T20" fmla="*/ 104 w 195"/>
                    <a:gd name="T21" fmla="*/ 39 h 184"/>
                    <a:gd name="T22" fmla="*/ 127 w 195"/>
                    <a:gd name="T23" fmla="*/ 46 h 184"/>
                    <a:gd name="T24" fmla="*/ 149 w 195"/>
                    <a:gd name="T25" fmla="*/ 57 h 184"/>
                    <a:gd name="T26" fmla="*/ 162 w 195"/>
                    <a:gd name="T27" fmla="*/ 68 h 184"/>
                    <a:gd name="T28" fmla="*/ 164 w 195"/>
                    <a:gd name="T29" fmla="*/ 80 h 184"/>
                    <a:gd name="T30" fmla="*/ 162 w 195"/>
                    <a:gd name="T31" fmla="*/ 85 h 184"/>
                    <a:gd name="T32" fmla="*/ 154 w 195"/>
                    <a:gd name="T33" fmla="*/ 94 h 184"/>
                    <a:gd name="T34" fmla="*/ 140 w 195"/>
                    <a:gd name="T35" fmla="*/ 101 h 184"/>
                    <a:gd name="T36" fmla="*/ 102 w 195"/>
                    <a:gd name="T37" fmla="*/ 109 h 184"/>
                    <a:gd name="T38" fmla="*/ 68 w 195"/>
                    <a:gd name="T39" fmla="*/ 111 h 184"/>
                    <a:gd name="T40" fmla="*/ 52 w 195"/>
                    <a:gd name="T41" fmla="*/ 111 h 184"/>
                    <a:gd name="T42" fmla="*/ 94 w 195"/>
                    <a:gd name="T43" fmla="*/ 119 h 184"/>
                    <a:gd name="T44" fmla="*/ 137 w 195"/>
                    <a:gd name="T45" fmla="*/ 135 h 184"/>
                    <a:gd name="T46" fmla="*/ 149 w 195"/>
                    <a:gd name="T47" fmla="*/ 145 h 184"/>
                    <a:gd name="T48" fmla="*/ 153 w 195"/>
                    <a:gd name="T49" fmla="*/ 156 h 184"/>
                    <a:gd name="T50" fmla="*/ 143 w 195"/>
                    <a:gd name="T51" fmla="*/ 169 h 184"/>
                    <a:gd name="T52" fmla="*/ 133 w 195"/>
                    <a:gd name="T53" fmla="*/ 176 h 184"/>
                    <a:gd name="T54" fmla="*/ 111 w 195"/>
                    <a:gd name="T55" fmla="*/ 182 h 184"/>
                    <a:gd name="T56" fmla="*/ 88 w 195"/>
                    <a:gd name="T57" fmla="*/ 184 h 184"/>
                    <a:gd name="T58" fmla="*/ 52 w 195"/>
                    <a:gd name="T59" fmla="*/ 180 h 184"/>
                    <a:gd name="T60" fmla="*/ 15 w 195"/>
                    <a:gd name="T61" fmla="*/ 169 h 184"/>
                    <a:gd name="T62" fmla="*/ 0 w 195"/>
                    <a:gd name="T63" fmla="*/ 163 h 184"/>
                    <a:gd name="T64" fmla="*/ 31 w 195"/>
                    <a:gd name="T65" fmla="*/ 81 h 184"/>
                    <a:gd name="T66" fmla="*/ 55 w 195"/>
                    <a:gd name="T67" fmla="*/ 26 h 184"/>
                    <a:gd name="T68" fmla="*/ 68 w 195"/>
                    <a:gd name="T69" fmla="*/ 2 h 184"/>
                    <a:gd name="T70" fmla="*/ 72 w 195"/>
                    <a:gd name="T7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5" h="184">
                      <a:moveTo>
                        <a:pt x="72" y="0"/>
                      </a:moveTo>
                      <a:lnTo>
                        <a:pt x="72" y="0"/>
                      </a:lnTo>
                      <a:lnTo>
                        <a:pt x="96" y="0"/>
                      </a:lnTo>
                      <a:lnTo>
                        <a:pt x="115" y="2"/>
                      </a:lnTo>
                      <a:lnTo>
                        <a:pt x="138" y="3"/>
                      </a:lnTo>
                      <a:lnTo>
                        <a:pt x="158" y="8"/>
                      </a:lnTo>
                      <a:lnTo>
                        <a:pt x="177" y="15"/>
                      </a:lnTo>
                      <a:lnTo>
                        <a:pt x="184" y="18"/>
                      </a:lnTo>
                      <a:lnTo>
                        <a:pt x="190" y="23"/>
                      </a:lnTo>
                      <a:lnTo>
                        <a:pt x="193" y="28"/>
                      </a:lnTo>
                      <a:lnTo>
                        <a:pt x="195" y="33"/>
                      </a:lnTo>
                      <a:lnTo>
                        <a:pt x="195" y="33"/>
                      </a:lnTo>
                      <a:lnTo>
                        <a:pt x="195" y="38"/>
                      </a:lnTo>
                      <a:lnTo>
                        <a:pt x="192" y="42"/>
                      </a:lnTo>
                      <a:lnTo>
                        <a:pt x="187" y="44"/>
                      </a:lnTo>
                      <a:lnTo>
                        <a:pt x="182" y="47"/>
                      </a:lnTo>
                      <a:lnTo>
                        <a:pt x="167" y="47"/>
                      </a:lnTo>
                      <a:lnTo>
                        <a:pt x="149" y="47"/>
                      </a:lnTo>
                      <a:lnTo>
                        <a:pt x="133" y="46"/>
                      </a:lnTo>
                      <a:lnTo>
                        <a:pt x="119" y="42"/>
                      </a:lnTo>
                      <a:lnTo>
                        <a:pt x="104" y="39"/>
                      </a:lnTo>
                      <a:lnTo>
                        <a:pt x="104" y="39"/>
                      </a:lnTo>
                      <a:lnTo>
                        <a:pt x="115" y="42"/>
                      </a:lnTo>
                      <a:lnTo>
                        <a:pt x="127" y="46"/>
                      </a:lnTo>
                      <a:lnTo>
                        <a:pt x="138" y="51"/>
                      </a:lnTo>
                      <a:lnTo>
                        <a:pt x="149" y="57"/>
                      </a:lnTo>
                      <a:lnTo>
                        <a:pt x="159" y="65"/>
                      </a:lnTo>
                      <a:lnTo>
                        <a:pt x="162" y="68"/>
                      </a:lnTo>
                      <a:lnTo>
                        <a:pt x="164" y="73"/>
                      </a:lnTo>
                      <a:lnTo>
                        <a:pt x="164" y="80"/>
                      </a:lnTo>
                      <a:lnTo>
                        <a:pt x="162" y="85"/>
                      </a:lnTo>
                      <a:lnTo>
                        <a:pt x="162" y="85"/>
                      </a:lnTo>
                      <a:lnTo>
                        <a:pt x="159" y="90"/>
                      </a:lnTo>
                      <a:lnTo>
                        <a:pt x="154" y="94"/>
                      </a:lnTo>
                      <a:lnTo>
                        <a:pt x="148" y="98"/>
                      </a:lnTo>
                      <a:lnTo>
                        <a:pt x="140" y="101"/>
                      </a:lnTo>
                      <a:lnTo>
                        <a:pt x="122" y="106"/>
                      </a:lnTo>
                      <a:lnTo>
                        <a:pt x="102" y="109"/>
                      </a:lnTo>
                      <a:lnTo>
                        <a:pt x="83" y="111"/>
                      </a:lnTo>
                      <a:lnTo>
                        <a:pt x="68" y="111"/>
                      </a:lnTo>
                      <a:lnTo>
                        <a:pt x="52" y="111"/>
                      </a:lnTo>
                      <a:lnTo>
                        <a:pt x="52" y="111"/>
                      </a:lnTo>
                      <a:lnTo>
                        <a:pt x="73" y="114"/>
                      </a:lnTo>
                      <a:lnTo>
                        <a:pt x="94" y="119"/>
                      </a:lnTo>
                      <a:lnTo>
                        <a:pt x="117" y="125"/>
                      </a:lnTo>
                      <a:lnTo>
                        <a:pt x="137" y="135"/>
                      </a:lnTo>
                      <a:lnTo>
                        <a:pt x="145" y="140"/>
                      </a:lnTo>
                      <a:lnTo>
                        <a:pt x="149" y="145"/>
                      </a:lnTo>
                      <a:lnTo>
                        <a:pt x="153" y="150"/>
                      </a:lnTo>
                      <a:lnTo>
                        <a:pt x="153" y="156"/>
                      </a:lnTo>
                      <a:lnTo>
                        <a:pt x="149" y="163"/>
                      </a:lnTo>
                      <a:lnTo>
                        <a:pt x="143" y="169"/>
                      </a:lnTo>
                      <a:lnTo>
                        <a:pt x="143" y="169"/>
                      </a:lnTo>
                      <a:lnTo>
                        <a:pt x="133" y="176"/>
                      </a:lnTo>
                      <a:lnTo>
                        <a:pt x="122" y="179"/>
                      </a:lnTo>
                      <a:lnTo>
                        <a:pt x="111" y="182"/>
                      </a:lnTo>
                      <a:lnTo>
                        <a:pt x="99" y="184"/>
                      </a:lnTo>
                      <a:lnTo>
                        <a:pt x="88" y="184"/>
                      </a:lnTo>
                      <a:lnTo>
                        <a:pt x="76" y="184"/>
                      </a:lnTo>
                      <a:lnTo>
                        <a:pt x="52" y="180"/>
                      </a:lnTo>
                      <a:lnTo>
                        <a:pt x="33" y="174"/>
                      </a:lnTo>
                      <a:lnTo>
                        <a:pt x="15" y="169"/>
                      </a:lnTo>
                      <a:lnTo>
                        <a:pt x="0" y="163"/>
                      </a:lnTo>
                      <a:lnTo>
                        <a:pt x="0" y="163"/>
                      </a:lnTo>
                      <a:lnTo>
                        <a:pt x="10" y="138"/>
                      </a:lnTo>
                      <a:lnTo>
                        <a:pt x="31" y="81"/>
                      </a:lnTo>
                      <a:lnTo>
                        <a:pt x="44" y="52"/>
                      </a:lnTo>
                      <a:lnTo>
                        <a:pt x="55" y="26"/>
                      </a:lnTo>
                      <a:lnTo>
                        <a:pt x="65" y="8"/>
                      </a:lnTo>
                      <a:lnTo>
                        <a:pt x="68" y="2"/>
                      </a:lnTo>
                      <a:lnTo>
                        <a:pt x="72" y="0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9" name="Freeform 502">
                  <a:extLst>
                    <a:ext uri="{FF2B5EF4-FFF2-40B4-BE49-F238E27FC236}">
                      <a16:creationId xmlns:a16="http://schemas.microsoft.com/office/drawing/2014/main" id="{A828C6B1-CBDC-4AD2-9E6D-A32B6E2EC6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5263" y="1801813"/>
                  <a:ext cx="182563" cy="96838"/>
                </a:xfrm>
                <a:custGeom>
                  <a:avLst/>
                  <a:gdLst>
                    <a:gd name="T0" fmla="*/ 8 w 229"/>
                    <a:gd name="T1" fmla="*/ 122 h 122"/>
                    <a:gd name="T2" fmla="*/ 8 w 229"/>
                    <a:gd name="T3" fmla="*/ 122 h 122"/>
                    <a:gd name="T4" fmla="*/ 3 w 229"/>
                    <a:gd name="T5" fmla="*/ 101 h 122"/>
                    <a:gd name="T6" fmla="*/ 0 w 229"/>
                    <a:gd name="T7" fmla="*/ 85 h 122"/>
                    <a:gd name="T8" fmla="*/ 0 w 229"/>
                    <a:gd name="T9" fmla="*/ 65 h 122"/>
                    <a:gd name="T10" fmla="*/ 0 w 229"/>
                    <a:gd name="T11" fmla="*/ 56 h 122"/>
                    <a:gd name="T12" fmla="*/ 3 w 229"/>
                    <a:gd name="T13" fmla="*/ 46 h 122"/>
                    <a:gd name="T14" fmla="*/ 6 w 229"/>
                    <a:gd name="T15" fmla="*/ 36 h 122"/>
                    <a:gd name="T16" fmla="*/ 11 w 229"/>
                    <a:gd name="T17" fmla="*/ 28 h 122"/>
                    <a:gd name="T18" fmla="*/ 18 w 229"/>
                    <a:gd name="T19" fmla="*/ 22 h 122"/>
                    <a:gd name="T20" fmla="*/ 28 w 229"/>
                    <a:gd name="T21" fmla="*/ 13 h 122"/>
                    <a:gd name="T22" fmla="*/ 39 w 229"/>
                    <a:gd name="T23" fmla="*/ 9 h 122"/>
                    <a:gd name="T24" fmla="*/ 54 w 229"/>
                    <a:gd name="T25" fmla="*/ 5 h 122"/>
                    <a:gd name="T26" fmla="*/ 54 w 229"/>
                    <a:gd name="T27" fmla="*/ 5 h 122"/>
                    <a:gd name="T28" fmla="*/ 84 w 229"/>
                    <a:gd name="T29" fmla="*/ 2 h 122"/>
                    <a:gd name="T30" fmla="*/ 115 w 229"/>
                    <a:gd name="T31" fmla="*/ 0 h 122"/>
                    <a:gd name="T32" fmla="*/ 144 w 229"/>
                    <a:gd name="T33" fmla="*/ 2 h 122"/>
                    <a:gd name="T34" fmla="*/ 172 w 229"/>
                    <a:gd name="T35" fmla="*/ 7 h 122"/>
                    <a:gd name="T36" fmla="*/ 195 w 229"/>
                    <a:gd name="T37" fmla="*/ 10 h 122"/>
                    <a:gd name="T38" fmla="*/ 213 w 229"/>
                    <a:gd name="T39" fmla="*/ 13 h 122"/>
                    <a:gd name="T40" fmla="*/ 229 w 229"/>
                    <a:gd name="T41" fmla="*/ 18 h 122"/>
                    <a:gd name="T42" fmla="*/ 8 w 229"/>
                    <a:gd name="T4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9" h="122">
                      <a:moveTo>
                        <a:pt x="8" y="122"/>
                      </a:moveTo>
                      <a:lnTo>
                        <a:pt x="8" y="122"/>
                      </a:lnTo>
                      <a:lnTo>
                        <a:pt x="3" y="101"/>
                      </a:lnTo>
                      <a:lnTo>
                        <a:pt x="0" y="85"/>
                      </a:lnTo>
                      <a:lnTo>
                        <a:pt x="0" y="65"/>
                      </a:lnTo>
                      <a:lnTo>
                        <a:pt x="0" y="56"/>
                      </a:lnTo>
                      <a:lnTo>
                        <a:pt x="3" y="46"/>
                      </a:lnTo>
                      <a:lnTo>
                        <a:pt x="6" y="36"/>
                      </a:lnTo>
                      <a:lnTo>
                        <a:pt x="11" y="28"/>
                      </a:lnTo>
                      <a:lnTo>
                        <a:pt x="18" y="22"/>
                      </a:lnTo>
                      <a:lnTo>
                        <a:pt x="28" y="13"/>
                      </a:lnTo>
                      <a:lnTo>
                        <a:pt x="39" y="9"/>
                      </a:lnTo>
                      <a:lnTo>
                        <a:pt x="54" y="5"/>
                      </a:lnTo>
                      <a:lnTo>
                        <a:pt x="54" y="5"/>
                      </a:lnTo>
                      <a:lnTo>
                        <a:pt x="84" y="2"/>
                      </a:lnTo>
                      <a:lnTo>
                        <a:pt x="115" y="0"/>
                      </a:lnTo>
                      <a:lnTo>
                        <a:pt x="144" y="2"/>
                      </a:lnTo>
                      <a:lnTo>
                        <a:pt x="172" y="7"/>
                      </a:lnTo>
                      <a:lnTo>
                        <a:pt x="195" y="10"/>
                      </a:lnTo>
                      <a:lnTo>
                        <a:pt x="213" y="13"/>
                      </a:lnTo>
                      <a:lnTo>
                        <a:pt x="229" y="18"/>
                      </a:lnTo>
                      <a:lnTo>
                        <a:pt x="8" y="1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0" name="Freeform 503">
                  <a:extLst>
                    <a:ext uri="{FF2B5EF4-FFF2-40B4-BE49-F238E27FC236}">
                      <a16:creationId xmlns:a16="http://schemas.microsoft.com/office/drawing/2014/main" id="{16AE4EA9-7195-4E8D-908A-A021DBA6D8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5263" y="1801813"/>
                  <a:ext cx="182563" cy="96838"/>
                </a:xfrm>
                <a:custGeom>
                  <a:avLst/>
                  <a:gdLst>
                    <a:gd name="T0" fmla="*/ 8 w 229"/>
                    <a:gd name="T1" fmla="*/ 122 h 122"/>
                    <a:gd name="T2" fmla="*/ 8 w 229"/>
                    <a:gd name="T3" fmla="*/ 122 h 122"/>
                    <a:gd name="T4" fmla="*/ 3 w 229"/>
                    <a:gd name="T5" fmla="*/ 101 h 122"/>
                    <a:gd name="T6" fmla="*/ 0 w 229"/>
                    <a:gd name="T7" fmla="*/ 85 h 122"/>
                    <a:gd name="T8" fmla="*/ 0 w 229"/>
                    <a:gd name="T9" fmla="*/ 65 h 122"/>
                    <a:gd name="T10" fmla="*/ 0 w 229"/>
                    <a:gd name="T11" fmla="*/ 56 h 122"/>
                    <a:gd name="T12" fmla="*/ 3 w 229"/>
                    <a:gd name="T13" fmla="*/ 46 h 122"/>
                    <a:gd name="T14" fmla="*/ 6 w 229"/>
                    <a:gd name="T15" fmla="*/ 36 h 122"/>
                    <a:gd name="T16" fmla="*/ 11 w 229"/>
                    <a:gd name="T17" fmla="*/ 28 h 122"/>
                    <a:gd name="T18" fmla="*/ 18 w 229"/>
                    <a:gd name="T19" fmla="*/ 22 h 122"/>
                    <a:gd name="T20" fmla="*/ 28 w 229"/>
                    <a:gd name="T21" fmla="*/ 13 h 122"/>
                    <a:gd name="T22" fmla="*/ 39 w 229"/>
                    <a:gd name="T23" fmla="*/ 9 h 122"/>
                    <a:gd name="T24" fmla="*/ 54 w 229"/>
                    <a:gd name="T25" fmla="*/ 5 h 122"/>
                    <a:gd name="T26" fmla="*/ 54 w 229"/>
                    <a:gd name="T27" fmla="*/ 5 h 122"/>
                    <a:gd name="T28" fmla="*/ 84 w 229"/>
                    <a:gd name="T29" fmla="*/ 2 h 122"/>
                    <a:gd name="T30" fmla="*/ 115 w 229"/>
                    <a:gd name="T31" fmla="*/ 0 h 122"/>
                    <a:gd name="T32" fmla="*/ 144 w 229"/>
                    <a:gd name="T33" fmla="*/ 2 h 122"/>
                    <a:gd name="T34" fmla="*/ 172 w 229"/>
                    <a:gd name="T35" fmla="*/ 7 h 122"/>
                    <a:gd name="T36" fmla="*/ 195 w 229"/>
                    <a:gd name="T37" fmla="*/ 10 h 122"/>
                    <a:gd name="T38" fmla="*/ 213 w 229"/>
                    <a:gd name="T39" fmla="*/ 13 h 122"/>
                    <a:gd name="T40" fmla="*/ 229 w 229"/>
                    <a:gd name="T41" fmla="*/ 18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29" h="122">
                      <a:moveTo>
                        <a:pt x="8" y="122"/>
                      </a:moveTo>
                      <a:lnTo>
                        <a:pt x="8" y="122"/>
                      </a:lnTo>
                      <a:lnTo>
                        <a:pt x="3" y="101"/>
                      </a:lnTo>
                      <a:lnTo>
                        <a:pt x="0" y="85"/>
                      </a:lnTo>
                      <a:lnTo>
                        <a:pt x="0" y="65"/>
                      </a:lnTo>
                      <a:lnTo>
                        <a:pt x="0" y="56"/>
                      </a:lnTo>
                      <a:lnTo>
                        <a:pt x="3" y="46"/>
                      </a:lnTo>
                      <a:lnTo>
                        <a:pt x="6" y="36"/>
                      </a:lnTo>
                      <a:lnTo>
                        <a:pt x="11" y="28"/>
                      </a:lnTo>
                      <a:lnTo>
                        <a:pt x="18" y="22"/>
                      </a:lnTo>
                      <a:lnTo>
                        <a:pt x="28" y="13"/>
                      </a:lnTo>
                      <a:lnTo>
                        <a:pt x="39" y="9"/>
                      </a:lnTo>
                      <a:lnTo>
                        <a:pt x="54" y="5"/>
                      </a:lnTo>
                      <a:lnTo>
                        <a:pt x="54" y="5"/>
                      </a:lnTo>
                      <a:lnTo>
                        <a:pt x="84" y="2"/>
                      </a:lnTo>
                      <a:lnTo>
                        <a:pt x="115" y="0"/>
                      </a:lnTo>
                      <a:lnTo>
                        <a:pt x="144" y="2"/>
                      </a:lnTo>
                      <a:lnTo>
                        <a:pt x="172" y="7"/>
                      </a:lnTo>
                      <a:lnTo>
                        <a:pt x="195" y="10"/>
                      </a:lnTo>
                      <a:lnTo>
                        <a:pt x="213" y="13"/>
                      </a:lnTo>
                      <a:lnTo>
                        <a:pt x="229" y="1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1" name="Freeform 504">
                  <a:extLst>
                    <a:ext uri="{FF2B5EF4-FFF2-40B4-BE49-F238E27FC236}">
                      <a16:creationId xmlns:a16="http://schemas.microsoft.com/office/drawing/2014/main" id="{8D6925CD-FE64-425D-949F-62EF897D07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4638" y="1665288"/>
                  <a:ext cx="236538" cy="130175"/>
                </a:xfrm>
                <a:custGeom>
                  <a:avLst/>
                  <a:gdLst>
                    <a:gd name="T0" fmla="*/ 299 w 299"/>
                    <a:gd name="T1" fmla="*/ 21 h 164"/>
                    <a:gd name="T2" fmla="*/ 299 w 299"/>
                    <a:gd name="T3" fmla="*/ 21 h 164"/>
                    <a:gd name="T4" fmla="*/ 289 w 299"/>
                    <a:gd name="T5" fmla="*/ 20 h 164"/>
                    <a:gd name="T6" fmla="*/ 274 w 299"/>
                    <a:gd name="T7" fmla="*/ 15 h 164"/>
                    <a:gd name="T8" fmla="*/ 255 w 299"/>
                    <a:gd name="T9" fmla="*/ 10 h 164"/>
                    <a:gd name="T10" fmla="*/ 234 w 299"/>
                    <a:gd name="T11" fmla="*/ 5 h 164"/>
                    <a:gd name="T12" fmla="*/ 213 w 299"/>
                    <a:gd name="T13" fmla="*/ 2 h 164"/>
                    <a:gd name="T14" fmla="*/ 190 w 299"/>
                    <a:gd name="T15" fmla="*/ 0 h 164"/>
                    <a:gd name="T16" fmla="*/ 179 w 299"/>
                    <a:gd name="T17" fmla="*/ 0 h 164"/>
                    <a:gd name="T18" fmla="*/ 169 w 299"/>
                    <a:gd name="T19" fmla="*/ 2 h 164"/>
                    <a:gd name="T20" fmla="*/ 159 w 299"/>
                    <a:gd name="T21" fmla="*/ 5 h 164"/>
                    <a:gd name="T22" fmla="*/ 149 w 299"/>
                    <a:gd name="T23" fmla="*/ 8 h 164"/>
                    <a:gd name="T24" fmla="*/ 149 w 299"/>
                    <a:gd name="T25" fmla="*/ 8 h 164"/>
                    <a:gd name="T26" fmla="*/ 119 w 299"/>
                    <a:gd name="T27" fmla="*/ 26 h 164"/>
                    <a:gd name="T28" fmla="*/ 96 w 299"/>
                    <a:gd name="T29" fmla="*/ 41 h 164"/>
                    <a:gd name="T30" fmla="*/ 78 w 299"/>
                    <a:gd name="T31" fmla="*/ 54 h 164"/>
                    <a:gd name="T32" fmla="*/ 78 w 299"/>
                    <a:gd name="T33" fmla="*/ 54 h 164"/>
                    <a:gd name="T34" fmla="*/ 70 w 299"/>
                    <a:gd name="T35" fmla="*/ 51 h 164"/>
                    <a:gd name="T36" fmla="*/ 63 w 299"/>
                    <a:gd name="T37" fmla="*/ 47 h 164"/>
                    <a:gd name="T38" fmla="*/ 54 w 299"/>
                    <a:gd name="T39" fmla="*/ 46 h 164"/>
                    <a:gd name="T40" fmla="*/ 42 w 299"/>
                    <a:gd name="T41" fmla="*/ 47 h 164"/>
                    <a:gd name="T42" fmla="*/ 37 w 299"/>
                    <a:gd name="T43" fmla="*/ 49 h 164"/>
                    <a:gd name="T44" fmla="*/ 31 w 299"/>
                    <a:gd name="T45" fmla="*/ 51 h 164"/>
                    <a:gd name="T46" fmla="*/ 26 w 299"/>
                    <a:gd name="T47" fmla="*/ 54 h 164"/>
                    <a:gd name="T48" fmla="*/ 21 w 299"/>
                    <a:gd name="T49" fmla="*/ 59 h 164"/>
                    <a:gd name="T50" fmla="*/ 16 w 299"/>
                    <a:gd name="T51" fmla="*/ 65 h 164"/>
                    <a:gd name="T52" fmla="*/ 13 w 299"/>
                    <a:gd name="T53" fmla="*/ 73 h 164"/>
                    <a:gd name="T54" fmla="*/ 13 w 299"/>
                    <a:gd name="T55" fmla="*/ 73 h 164"/>
                    <a:gd name="T56" fmla="*/ 6 w 299"/>
                    <a:gd name="T57" fmla="*/ 90 h 164"/>
                    <a:gd name="T58" fmla="*/ 3 w 299"/>
                    <a:gd name="T59" fmla="*/ 108 h 164"/>
                    <a:gd name="T60" fmla="*/ 0 w 299"/>
                    <a:gd name="T61" fmla="*/ 122 h 164"/>
                    <a:gd name="T62" fmla="*/ 0 w 299"/>
                    <a:gd name="T63" fmla="*/ 135 h 164"/>
                    <a:gd name="T64" fmla="*/ 0 w 299"/>
                    <a:gd name="T65" fmla="*/ 156 h 164"/>
                    <a:gd name="T66" fmla="*/ 0 w 299"/>
                    <a:gd name="T67" fmla="*/ 164 h 164"/>
                    <a:gd name="T68" fmla="*/ 299 w 299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99" h="164">
                      <a:moveTo>
                        <a:pt x="299" y="21"/>
                      </a:moveTo>
                      <a:lnTo>
                        <a:pt x="299" y="21"/>
                      </a:lnTo>
                      <a:lnTo>
                        <a:pt x="289" y="20"/>
                      </a:lnTo>
                      <a:lnTo>
                        <a:pt x="274" y="15"/>
                      </a:lnTo>
                      <a:lnTo>
                        <a:pt x="255" y="10"/>
                      </a:lnTo>
                      <a:lnTo>
                        <a:pt x="234" y="5"/>
                      </a:lnTo>
                      <a:lnTo>
                        <a:pt x="213" y="2"/>
                      </a:lnTo>
                      <a:lnTo>
                        <a:pt x="190" y="0"/>
                      </a:lnTo>
                      <a:lnTo>
                        <a:pt x="179" y="0"/>
                      </a:lnTo>
                      <a:lnTo>
                        <a:pt x="169" y="2"/>
                      </a:lnTo>
                      <a:lnTo>
                        <a:pt x="159" y="5"/>
                      </a:lnTo>
                      <a:lnTo>
                        <a:pt x="149" y="8"/>
                      </a:lnTo>
                      <a:lnTo>
                        <a:pt x="149" y="8"/>
                      </a:lnTo>
                      <a:lnTo>
                        <a:pt x="119" y="26"/>
                      </a:lnTo>
                      <a:lnTo>
                        <a:pt x="96" y="41"/>
                      </a:lnTo>
                      <a:lnTo>
                        <a:pt x="78" y="54"/>
                      </a:lnTo>
                      <a:lnTo>
                        <a:pt x="78" y="54"/>
                      </a:lnTo>
                      <a:lnTo>
                        <a:pt x="70" y="51"/>
                      </a:lnTo>
                      <a:lnTo>
                        <a:pt x="63" y="47"/>
                      </a:lnTo>
                      <a:lnTo>
                        <a:pt x="54" y="46"/>
                      </a:lnTo>
                      <a:lnTo>
                        <a:pt x="42" y="47"/>
                      </a:lnTo>
                      <a:lnTo>
                        <a:pt x="37" y="49"/>
                      </a:lnTo>
                      <a:lnTo>
                        <a:pt x="31" y="51"/>
                      </a:lnTo>
                      <a:lnTo>
                        <a:pt x="26" y="54"/>
                      </a:lnTo>
                      <a:lnTo>
                        <a:pt x="21" y="59"/>
                      </a:lnTo>
                      <a:lnTo>
                        <a:pt x="16" y="6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lnTo>
                        <a:pt x="6" y="90"/>
                      </a:lnTo>
                      <a:lnTo>
                        <a:pt x="3" y="108"/>
                      </a:lnTo>
                      <a:lnTo>
                        <a:pt x="0" y="122"/>
                      </a:lnTo>
                      <a:lnTo>
                        <a:pt x="0" y="135"/>
                      </a:lnTo>
                      <a:lnTo>
                        <a:pt x="0" y="156"/>
                      </a:lnTo>
                      <a:lnTo>
                        <a:pt x="0" y="164"/>
                      </a:lnTo>
                      <a:lnTo>
                        <a:pt x="29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2" name="Freeform 505">
                  <a:extLst>
                    <a:ext uri="{FF2B5EF4-FFF2-40B4-BE49-F238E27FC236}">
                      <a16:creationId xmlns:a16="http://schemas.microsoft.com/office/drawing/2014/main" id="{A8538135-067E-45E4-8C30-30CF9E093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24638" y="1665288"/>
                  <a:ext cx="236538" cy="130175"/>
                </a:xfrm>
                <a:custGeom>
                  <a:avLst/>
                  <a:gdLst>
                    <a:gd name="T0" fmla="*/ 299 w 299"/>
                    <a:gd name="T1" fmla="*/ 21 h 164"/>
                    <a:gd name="T2" fmla="*/ 299 w 299"/>
                    <a:gd name="T3" fmla="*/ 21 h 164"/>
                    <a:gd name="T4" fmla="*/ 289 w 299"/>
                    <a:gd name="T5" fmla="*/ 20 h 164"/>
                    <a:gd name="T6" fmla="*/ 274 w 299"/>
                    <a:gd name="T7" fmla="*/ 15 h 164"/>
                    <a:gd name="T8" fmla="*/ 255 w 299"/>
                    <a:gd name="T9" fmla="*/ 10 h 164"/>
                    <a:gd name="T10" fmla="*/ 234 w 299"/>
                    <a:gd name="T11" fmla="*/ 5 h 164"/>
                    <a:gd name="T12" fmla="*/ 213 w 299"/>
                    <a:gd name="T13" fmla="*/ 2 h 164"/>
                    <a:gd name="T14" fmla="*/ 190 w 299"/>
                    <a:gd name="T15" fmla="*/ 0 h 164"/>
                    <a:gd name="T16" fmla="*/ 179 w 299"/>
                    <a:gd name="T17" fmla="*/ 0 h 164"/>
                    <a:gd name="T18" fmla="*/ 169 w 299"/>
                    <a:gd name="T19" fmla="*/ 2 h 164"/>
                    <a:gd name="T20" fmla="*/ 159 w 299"/>
                    <a:gd name="T21" fmla="*/ 5 h 164"/>
                    <a:gd name="T22" fmla="*/ 149 w 299"/>
                    <a:gd name="T23" fmla="*/ 8 h 164"/>
                    <a:gd name="T24" fmla="*/ 149 w 299"/>
                    <a:gd name="T25" fmla="*/ 8 h 164"/>
                    <a:gd name="T26" fmla="*/ 119 w 299"/>
                    <a:gd name="T27" fmla="*/ 26 h 164"/>
                    <a:gd name="T28" fmla="*/ 96 w 299"/>
                    <a:gd name="T29" fmla="*/ 41 h 164"/>
                    <a:gd name="T30" fmla="*/ 78 w 299"/>
                    <a:gd name="T31" fmla="*/ 54 h 164"/>
                    <a:gd name="T32" fmla="*/ 78 w 299"/>
                    <a:gd name="T33" fmla="*/ 54 h 164"/>
                    <a:gd name="T34" fmla="*/ 70 w 299"/>
                    <a:gd name="T35" fmla="*/ 51 h 164"/>
                    <a:gd name="T36" fmla="*/ 63 w 299"/>
                    <a:gd name="T37" fmla="*/ 47 h 164"/>
                    <a:gd name="T38" fmla="*/ 54 w 299"/>
                    <a:gd name="T39" fmla="*/ 46 h 164"/>
                    <a:gd name="T40" fmla="*/ 42 w 299"/>
                    <a:gd name="T41" fmla="*/ 47 h 164"/>
                    <a:gd name="T42" fmla="*/ 37 w 299"/>
                    <a:gd name="T43" fmla="*/ 49 h 164"/>
                    <a:gd name="T44" fmla="*/ 31 w 299"/>
                    <a:gd name="T45" fmla="*/ 51 h 164"/>
                    <a:gd name="T46" fmla="*/ 26 w 299"/>
                    <a:gd name="T47" fmla="*/ 54 h 164"/>
                    <a:gd name="T48" fmla="*/ 21 w 299"/>
                    <a:gd name="T49" fmla="*/ 59 h 164"/>
                    <a:gd name="T50" fmla="*/ 16 w 299"/>
                    <a:gd name="T51" fmla="*/ 65 h 164"/>
                    <a:gd name="T52" fmla="*/ 13 w 299"/>
                    <a:gd name="T53" fmla="*/ 73 h 164"/>
                    <a:gd name="T54" fmla="*/ 13 w 299"/>
                    <a:gd name="T55" fmla="*/ 73 h 164"/>
                    <a:gd name="T56" fmla="*/ 6 w 299"/>
                    <a:gd name="T57" fmla="*/ 90 h 164"/>
                    <a:gd name="T58" fmla="*/ 3 w 299"/>
                    <a:gd name="T59" fmla="*/ 108 h 164"/>
                    <a:gd name="T60" fmla="*/ 0 w 299"/>
                    <a:gd name="T61" fmla="*/ 122 h 164"/>
                    <a:gd name="T62" fmla="*/ 0 w 299"/>
                    <a:gd name="T63" fmla="*/ 135 h 164"/>
                    <a:gd name="T64" fmla="*/ 0 w 299"/>
                    <a:gd name="T65" fmla="*/ 156 h 164"/>
                    <a:gd name="T66" fmla="*/ 0 w 299"/>
                    <a:gd name="T67" fmla="*/ 164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99" h="164">
                      <a:moveTo>
                        <a:pt x="299" y="21"/>
                      </a:moveTo>
                      <a:lnTo>
                        <a:pt x="299" y="21"/>
                      </a:lnTo>
                      <a:lnTo>
                        <a:pt x="289" y="20"/>
                      </a:lnTo>
                      <a:lnTo>
                        <a:pt x="274" y="15"/>
                      </a:lnTo>
                      <a:lnTo>
                        <a:pt x="255" y="10"/>
                      </a:lnTo>
                      <a:lnTo>
                        <a:pt x="234" y="5"/>
                      </a:lnTo>
                      <a:lnTo>
                        <a:pt x="213" y="2"/>
                      </a:lnTo>
                      <a:lnTo>
                        <a:pt x="190" y="0"/>
                      </a:lnTo>
                      <a:lnTo>
                        <a:pt x="179" y="0"/>
                      </a:lnTo>
                      <a:lnTo>
                        <a:pt x="169" y="2"/>
                      </a:lnTo>
                      <a:lnTo>
                        <a:pt x="159" y="5"/>
                      </a:lnTo>
                      <a:lnTo>
                        <a:pt x="149" y="8"/>
                      </a:lnTo>
                      <a:lnTo>
                        <a:pt x="149" y="8"/>
                      </a:lnTo>
                      <a:lnTo>
                        <a:pt x="119" y="26"/>
                      </a:lnTo>
                      <a:lnTo>
                        <a:pt x="96" y="41"/>
                      </a:lnTo>
                      <a:lnTo>
                        <a:pt x="78" y="54"/>
                      </a:lnTo>
                      <a:lnTo>
                        <a:pt x="78" y="54"/>
                      </a:lnTo>
                      <a:lnTo>
                        <a:pt x="70" y="51"/>
                      </a:lnTo>
                      <a:lnTo>
                        <a:pt x="63" y="47"/>
                      </a:lnTo>
                      <a:lnTo>
                        <a:pt x="54" y="46"/>
                      </a:lnTo>
                      <a:lnTo>
                        <a:pt x="42" y="47"/>
                      </a:lnTo>
                      <a:lnTo>
                        <a:pt x="37" y="49"/>
                      </a:lnTo>
                      <a:lnTo>
                        <a:pt x="31" y="51"/>
                      </a:lnTo>
                      <a:lnTo>
                        <a:pt x="26" y="54"/>
                      </a:lnTo>
                      <a:lnTo>
                        <a:pt x="21" y="59"/>
                      </a:lnTo>
                      <a:lnTo>
                        <a:pt x="16" y="65"/>
                      </a:lnTo>
                      <a:lnTo>
                        <a:pt x="13" y="73"/>
                      </a:lnTo>
                      <a:lnTo>
                        <a:pt x="13" y="73"/>
                      </a:lnTo>
                      <a:lnTo>
                        <a:pt x="6" y="90"/>
                      </a:lnTo>
                      <a:lnTo>
                        <a:pt x="3" y="108"/>
                      </a:lnTo>
                      <a:lnTo>
                        <a:pt x="0" y="122"/>
                      </a:lnTo>
                      <a:lnTo>
                        <a:pt x="0" y="135"/>
                      </a:lnTo>
                      <a:lnTo>
                        <a:pt x="0" y="156"/>
                      </a:lnTo>
                      <a:lnTo>
                        <a:pt x="0" y="16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3" name="Freeform 506">
                  <a:extLst>
                    <a:ext uri="{FF2B5EF4-FFF2-40B4-BE49-F238E27FC236}">
                      <a16:creationId xmlns:a16="http://schemas.microsoft.com/office/drawing/2014/main" id="{A3CB8E8E-B745-4C91-B3C1-07061E68A0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4088" y="1671638"/>
                  <a:ext cx="219075" cy="325438"/>
                </a:xfrm>
                <a:custGeom>
                  <a:avLst/>
                  <a:gdLst>
                    <a:gd name="T0" fmla="*/ 1 w 276"/>
                    <a:gd name="T1" fmla="*/ 241 h 411"/>
                    <a:gd name="T2" fmla="*/ 1 w 276"/>
                    <a:gd name="T3" fmla="*/ 241 h 411"/>
                    <a:gd name="T4" fmla="*/ 0 w 276"/>
                    <a:gd name="T5" fmla="*/ 270 h 411"/>
                    <a:gd name="T6" fmla="*/ 0 w 276"/>
                    <a:gd name="T7" fmla="*/ 299 h 411"/>
                    <a:gd name="T8" fmla="*/ 1 w 276"/>
                    <a:gd name="T9" fmla="*/ 332 h 411"/>
                    <a:gd name="T10" fmla="*/ 3 w 276"/>
                    <a:gd name="T11" fmla="*/ 348 h 411"/>
                    <a:gd name="T12" fmla="*/ 8 w 276"/>
                    <a:gd name="T13" fmla="*/ 364 h 411"/>
                    <a:gd name="T14" fmla="*/ 11 w 276"/>
                    <a:gd name="T15" fmla="*/ 379 h 411"/>
                    <a:gd name="T16" fmla="*/ 18 w 276"/>
                    <a:gd name="T17" fmla="*/ 390 h 411"/>
                    <a:gd name="T18" fmla="*/ 26 w 276"/>
                    <a:gd name="T19" fmla="*/ 400 h 411"/>
                    <a:gd name="T20" fmla="*/ 35 w 276"/>
                    <a:gd name="T21" fmla="*/ 408 h 411"/>
                    <a:gd name="T22" fmla="*/ 40 w 276"/>
                    <a:gd name="T23" fmla="*/ 410 h 411"/>
                    <a:gd name="T24" fmla="*/ 47 w 276"/>
                    <a:gd name="T25" fmla="*/ 411 h 411"/>
                    <a:gd name="T26" fmla="*/ 53 w 276"/>
                    <a:gd name="T27" fmla="*/ 411 h 411"/>
                    <a:gd name="T28" fmla="*/ 60 w 276"/>
                    <a:gd name="T29" fmla="*/ 410 h 411"/>
                    <a:gd name="T30" fmla="*/ 60 w 276"/>
                    <a:gd name="T31" fmla="*/ 410 h 411"/>
                    <a:gd name="T32" fmla="*/ 73 w 276"/>
                    <a:gd name="T33" fmla="*/ 405 h 411"/>
                    <a:gd name="T34" fmla="*/ 82 w 276"/>
                    <a:gd name="T35" fmla="*/ 398 h 411"/>
                    <a:gd name="T36" fmla="*/ 91 w 276"/>
                    <a:gd name="T37" fmla="*/ 389 h 411"/>
                    <a:gd name="T38" fmla="*/ 97 w 276"/>
                    <a:gd name="T39" fmla="*/ 376 h 411"/>
                    <a:gd name="T40" fmla="*/ 102 w 276"/>
                    <a:gd name="T41" fmla="*/ 363 h 411"/>
                    <a:gd name="T42" fmla="*/ 105 w 276"/>
                    <a:gd name="T43" fmla="*/ 348 h 411"/>
                    <a:gd name="T44" fmla="*/ 108 w 276"/>
                    <a:gd name="T45" fmla="*/ 315 h 411"/>
                    <a:gd name="T46" fmla="*/ 113 w 276"/>
                    <a:gd name="T47" fmla="*/ 283 h 411"/>
                    <a:gd name="T48" fmla="*/ 117 w 276"/>
                    <a:gd name="T49" fmla="*/ 268 h 411"/>
                    <a:gd name="T50" fmla="*/ 121 w 276"/>
                    <a:gd name="T51" fmla="*/ 252 h 411"/>
                    <a:gd name="T52" fmla="*/ 126 w 276"/>
                    <a:gd name="T53" fmla="*/ 239 h 411"/>
                    <a:gd name="T54" fmla="*/ 134 w 276"/>
                    <a:gd name="T55" fmla="*/ 226 h 411"/>
                    <a:gd name="T56" fmla="*/ 144 w 276"/>
                    <a:gd name="T57" fmla="*/ 216 h 411"/>
                    <a:gd name="T58" fmla="*/ 157 w 276"/>
                    <a:gd name="T59" fmla="*/ 208 h 411"/>
                    <a:gd name="T60" fmla="*/ 157 w 276"/>
                    <a:gd name="T61" fmla="*/ 208 h 411"/>
                    <a:gd name="T62" fmla="*/ 183 w 276"/>
                    <a:gd name="T63" fmla="*/ 195 h 411"/>
                    <a:gd name="T64" fmla="*/ 204 w 276"/>
                    <a:gd name="T65" fmla="*/ 182 h 411"/>
                    <a:gd name="T66" fmla="*/ 222 w 276"/>
                    <a:gd name="T67" fmla="*/ 169 h 411"/>
                    <a:gd name="T68" fmla="*/ 237 w 276"/>
                    <a:gd name="T69" fmla="*/ 155 h 411"/>
                    <a:gd name="T70" fmla="*/ 246 w 276"/>
                    <a:gd name="T71" fmla="*/ 142 h 411"/>
                    <a:gd name="T72" fmla="*/ 256 w 276"/>
                    <a:gd name="T73" fmla="*/ 129 h 411"/>
                    <a:gd name="T74" fmla="*/ 263 w 276"/>
                    <a:gd name="T75" fmla="*/ 114 h 411"/>
                    <a:gd name="T76" fmla="*/ 268 w 276"/>
                    <a:gd name="T77" fmla="*/ 98 h 411"/>
                    <a:gd name="T78" fmla="*/ 268 w 276"/>
                    <a:gd name="T79" fmla="*/ 98 h 411"/>
                    <a:gd name="T80" fmla="*/ 271 w 276"/>
                    <a:gd name="T81" fmla="*/ 82 h 411"/>
                    <a:gd name="T82" fmla="*/ 274 w 276"/>
                    <a:gd name="T83" fmla="*/ 64 h 411"/>
                    <a:gd name="T84" fmla="*/ 276 w 276"/>
                    <a:gd name="T85" fmla="*/ 33 h 411"/>
                    <a:gd name="T86" fmla="*/ 276 w 276"/>
                    <a:gd name="T87" fmla="*/ 10 h 411"/>
                    <a:gd name="T88" fmla="*/ 274 w 276"/>
                    <a:gd name="T89" fmla="*/ 0 h 411"/>
                    <a:gd name="T90" fmla="*/ 1 w 276"/>
                    <a:gd name="T91" fmla="*/ 241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76" h="411">
                      <a:moveTo>
                        <a:pt x="1" y="241"/>
                      </a:moveTo>
                      <a:lnTo>
                        <a:pt x="1" y="241"/>
                      </a:lnTo>
                      <a:lnTo>
                        <a:pt x="0" y="270"/>
                      </a:lnTo>
                      <a:lnTo>
                        <a:pt x="0" y="299"/>
                      </a:lnTo>
                      <a:lnTo>
                        <a:pt x="1" y="332"/>
                      </a:lnTo>
                      <a:lnTo>
                        <a:pt x="3" y="348"/>
                      </a:lnTo>
                      <a:lnTo>
                        <a:pt x="8" y="364"/>
                      </a:lnTo>
                      <a:lnTo>
                        <a:pt x="11" y="379"/>
                      </a:lnTo>
                      <a:lnTo>
                        <a:pt x="18" y="390"/>
                      </a:lnTo>
                      <a:lnTo>
                        <a:pt x="26" y="400"/>
                      </a:lnTo>
                      <a:lnTo>
                        <a:pt x="35" y="408"/>
                      </a:lnTo>
                      <a:lnTo>
                        <a:pt x="40" y="410"/>
                      </a:lnTo>
                      <a:lnTo>
                        <a:pt x="47" y="411"/>
                      </a:lnTo>
                      <a:lnTo>
                        <a:pt x="53" y="411"/>
                      </a:lnTo>
                      <a:lnTo>
                        <a:pt x="60" y="410"/>
                      </a:lnTo>
                      <a:lnTo>
                        <a:pt x="60" y="410"/>
                      </a:lnTo>
                      <a:lnTo>
                        <a:pt x="73" y="405"/>
                      </a:lnTo>
                      <a:lnTo>
                        <a:pt x="82" y="398"/>
                      </a:lnTo>
                      <a:lnTo>
                        <a:pt x="91" y="389"/>
                      </a:lnTo>
                      <a:lnTo>
                        <a:pt x="97" y="376"/>
                      </a:lnTo>
                      <a:lnTo>
                        <a:pt x="102" y="363"/>
                      </a:lnTo>
                      <a:lnTo>
                        <a:pt x="105" y="348"/>
                      </a:lnTo>
                      <a:lnTo>
                        <a:pt x="108" y="315"/>
                      </a:lnTo>
                      <a:lnTo>
                        <a:pt x="113" y="283"/>
                      </a:lnTo>
                      <a:lnTo>
                        <a:pt x="117" y="268"/>
                      </a:lnTo>
                      <a:lnTo>
                        <a:pt x="121" y="252"/>
                      </a:lnTo>
                      <a:lnTo>
                        <a:pt x="126" y="239"/>
                      </a:lnTo>
                      <a:lnTo>
                        <a:pt x="134" y="226"/>
                      </a:lnTo>
                      <a:lnTo>
                        <a:pt x="144" y="216"/>
                      </a:lnTo>
                      <a:lnTo>
                        <a:pt x="157" y="208"/>
                      </a:lnTo>
                      <a:lnTo>
                        <a:pt x="157" y="208"/>
                      </a:lnTo>
                      <a:lnTo>
                        <a:pt x="183" y="195"/>
                      </a:lnTo>
                      <a:lnTo>
                        <a:pt x="204" y="182"/>
                      </a:lnTo>
                      <a:lnTo>
                        <a:pt x="222" y="169"/>
                      </a:lnTo>
                      <a:lnTo>
                        <a:pt x="237" y="155"/>
                      </a:lnTo>
                      <a:lnTo>
                        <a:pt x="246" y="142"/>
                      </a:lnTo>
                      <a:lnTo>
                        <a:pt x="256" y="129"/>
                      </a:lnTo>
                      <a:lnTo>
                        <a:pt x="263" y="114"/>
                      </a:lnTo>
                      <a:lnTo>
                        <a:pt x="268" y="98"/>
                      </a:lnTo>
                      <a:lnTo>
                        <a:pt x="268" y="98"/>
                      </a:lnTo>
                      <a:lnTo>
                        <a:pt x="271" y="82"/>
                      </a:lnTo>
                      <a:lnTo>
                        <a:pt x="274" y="64"/>
                      </a:lnTo>
                      <a:lnTo>
                        <a:pt x="276" y="33"/>
                      </a:lnTo>
                      <a:lnTo>
                        <a:pt x="276" y="10"/>
                      </a:lnTo>
                      <a:lnTo>
                        <a:pt x="274" y="0"/>
                      </a:lnTo>
                      <a:lnTo>
                        <a:pt x="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4" name="Freeform 507">
                  <a:extLst>
                    <a:ext uri="{FF2B5EF4-FFF2-40B4-BE49-F238E27FC236}">
                      <a16:creationId xmlns:a16="http://schemas.microsoft.com/office/drawing/2014/main" id="{3FC7864A-6735-4C52-B116-806DBF1A78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04088" y="1671638"/>
                  <a:ext cx="219075" cy="325438"/>
                </a:xfrm>
                <a:custGeom>
                  <a:avLst/>
                  <a:gdLst>
                    <a:gd name="T0" fmla="*/ 1 w 276"/>
                    <a:gd name="T1" fmla="*/ 241 h 411"/>
                    <a:gd name="T2" fmla="*/ 1 w 276"/>
                    <a:gd name="T3" fmla="*/ 241 h 411"/>
                    <a:gd name="T4" fmla="*/ 0 w 276"/>
                    <a:gd name="T5" fmla="*/ 270 h 411"/>
                    <a:gd name="T6" fmla="*/ 0 w 276"/>
                    <a:gd name="T7" fmla="*/ 299 h 411"/>
                    <a:gd name="T8" fmla="*/ 1 w 276"/>
                    <a:gd name="T9" fmla="*/ 332 h 411"/>
                    <a:gd name="T10" fmla="*/ 3 w 276"/>
                    <a:gd name="T11" fmla="*/ 348 h 411"/>
                    <a:gd name="T12" fmla="*/ 8 w 276"/>
                    <a:gd name="T13" fmla="*/ 364 h 411"/>
                    <a:gd name="T14" fmla="*/ 11 w 276"/>
                    <a:gd name="T15" fmla="*/ 379 h 411"/>
                    <a:gd name="T16" fmla="*/ 18 w 276"/>
                    <a:gd name="T17" fmla="*/ 390 h 411"/>
                    <a:gd name="T18" fmla="*/ 26 w 276"/>
                    <a:gd name="T19" fmla="*/ 400 h 411"/>
                    <a:gd name="T20" fmla="*/ 35 w 276"/>
                    <a:gd name="T21" fmla="*/ 408 h 411"/>
                    <a:gd name="T22" fmla="*/ 40 w 276"/>
                    <a:gd name="T23" fmla="*/ 410 h 411"/>
                    <a:gd name="T24" fmla="*/ 47 w 276"/>
                    <a:gd name="T25" fmla="*/ 411 h 411"/>
                    <a:gd name="T26" fmla="*/ 53 w 276"/>
                    <a:gd name="T27" fmla="*/ 411 h 411"/>
                    <a:gd name="T28" fmla="*/ 60 w 276"/>
                    <a:gd name="T29" fmla="*/ 410 h 411"/>
                    <a:gd name="T30" fmla="*/ 60 w 276"/>
                    <a:gd name="T31" fmla="*/ 410 h 411"/>
                    <a:gd name="T32" fmla="*/ 73 w 276"/>
                    <a:gd name="T33" fmla="*/ 405 h 411"/>
                    <a:gd name="T34" fmla="*/ 82 w 276"/>
                    <a:gd name="T35" fmla="*/ 398 h 411"/>
                    <a:gd name="T36" fmla="*/ 91 w 276"/>
                    <a:gd name="T37" fmla="*/ 389 h 411"/>
                    <a:gd name="T38" fmla="*/ 97 w 276"/>
                    <a:gd name="T39" fmla="*/ 376 h 411"/>
                    <a:gd name="T40" fmla="*/ 102 w 276"/>
                    <a:gd name="T41" fmla="*/ 363 h 411"/>
                    <a:gd name="T42" fmla="*/ 105 w 276"/>
                    <a:gd name="T43" fmla="*/ 348 h 411"/>
                    <a:gd name="T44" fmla="*/ 108 w 276"/>
                    <a:gd name="T45" fmla="*/ 315 h 411"/>
                    <a:gd name="T46" fmla="*/ 113 w 276"/>
                    <a:gd name="T47" fmla="*/ 283 h 411"/>
                    <a:gd name="T48" fmla="*/ 117 w 276"/>
                    <a:gd name="T49" fmla="*/ 268 h 411"/>
                    <a:gd name="T50" fmla="*/ 121 w 276"/>
                    <a:gd name="T51" fmla="*/ 252 h 411"/>
                    <a:gd name="T52" fmla="*/ 126 w 276"/>
                    <a:gd name="T53" fmla="*/ 239 h 411"/>
                    <a:gd name="T54" fmla="*/ 134 w 276"/>
                    <a:gd name="T55" fmla="*/ 226 h 411"/>
                    <a:gd name="T56" fmla="*/ 144 w 276"/>
                    <a:gd name="T57" fmla="*/ 216 h 411"/>
                    <a:gd name="T58" fmla="*/ 157 w 276"/>
                    <a:gd name="T59" fmla="*/ 208 h 411"/>
                    <a:gd name="T60" fmla="*/ 157 w 276"/>
                    <a:gd name="T61" fmla="*/ 208 h 411"/>
                    <a:gd name="T62" fmla="*/ 183 w 276"/>
                    <a:gd name="T63" fmla="*/ 195 h 411"/>
                    <a:gd name="T64" fmla="*/ 204 w 276"/>
                    <a:gd name="T65" fmla="*/ 182 h 411"/>
                    <a:gd name="T66" fmla="*/ 222 w 276"/>
                    <a:gd name="T67" fmla="*/ 169 h 411"/>
                    <a:gd name="T68" fmla="*/ 237 w 276"/>
                    <a:gd name="T69" fmla="*/ 155 h 411"/>
                    <a:gd name="T70" fmla="*/ 246 w 276"/>
                    <a:gd name="T71" fmla="*/ 142 h 411"/>
                    <a:gd name="T72" fmla="*/ 256 w 276"/>
                    <a:gd name="T73" fmla="*/ 129 h 411"/>
                    <a:gd name="T74" fmla="*/ 263 w 276"/>
                    <a:gd name="T75" fmla="*/ 114 h 411"/>
                    <a:gd name="T76" fmla="*/ 268 w 276"/>
                    <a:gd name="T77" fmla="*/ 98 h 411"/>
                    <a:gd name="T78" fmla="*/ 268 w 276"/>
                    <a:gd name="T79" fmla="*/ 98 h 411"/>
                    <a:gd name="T80" fmla="*/ 271 w 276"/>
                    <a:gd name="T81" fmla="*/ 82 h 411"/>
                    <a:gd name="T82" fmla="*/ 274 w 276"/>
                    <a:gd name="T83" fmla="*/ 64 h 411"/>
                    <a:gd name="T84" fmla="*/ 276 w 276"/>
                    <a:gd name="T85" fmla="*/ 33 h 411"/>
                    <a:gd name="T86" fmla="*/ 276 w 276"/>
                    <a:gd name="T87" fmla="*/ 10 h 411"/>
                    <a:gd name="T88" fmla="*/ 274 w 276"/>
                    <a:gd name="T89" fmla="*/ 0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76" h="411">
                      <a:moveTo>
                        <a:pt x="1" y="241"/>
                      </a:moveTo>
                      <a:lnTo>
                        <a:pt x="1" y="241"/>
                      </a:lnTo>
                      <a:lnTo>
                        <a:pt x="0" y="270"/>
                      </a:lnTo>
                      <a:lnTo>
                        <a:pt x="0" y="299"/>
                      </a:lnTo>
                      <a:lnTo>
                        <a:pt x="1" y="332"/>
                      </a:lnTo>
                      <a:lnTo>
                        <a:pt x="3" y="348"/>
                      </a:lnTo>
                      <a:lnTo>
                        <a:pt x="8" y="364"/>
                      </a:lnTo>
                      <a:lnTo>
                        <a:pt x="11" y="379"/>
                      </a:lnTo>
                      <a:lnTo>
                        <a:pt x="18" y="390"/>
                      </a:lnTo>
                      <a:lnTo>
                        <a:pt x="26" y="400"/>
                      </a:lnTo>
                      <a:lnTo>
                        <a:pt x="35" y="408"/>
                      </a:lnTo>
                      <a:lnTo>
                        <a:pt x="40" y="410"/>
                      </a:lnTo>
                      <a:lnTo>
                        <a:pt x="47" y="411"/>
                      </a:lnTo>
                      <a:lnTo>
                        <a:pt x="53" y="411"/>
                      </a:lnTo>
                      <a:lnTo>
                        <a:pt x="60" y="410"/>
                      </a:lnTo>
                      <a:lnTo>
                        <a:pt x="60" y="410"/>
                      </a:lnTo>
                      <a:lnTo>
                        <a:pt x="73" y="405"/>
                      </a:lnTo>
                      <a:lnTo>
                        <a:pt x="82" y="398"/>
                      </a:lnTo>
                      <a:lnTo>
                        <a:pt x="91" y="389"/>
                      </a:lnTo>
                      <a:lnTo>
                        <a:pt x="97" y="376"/>
                      </a:lnTo>
                      <a:lnTo>
                        <a:pt x="102" y="363"/>
                      </a:lnTo>
                      <a:lnTo>
                        <a:pt x="105" y="348"/>
                      </a:lnTo>
                      <a:lnTo>
                        <a:pt x="108" y="315"/>
                      </a:lnTo>
                      <a:lnTo>
                        <a:pt x="113" y="283"/>
                      </a:lnTo>
                      <a:lnTo>
                        <a:pt x="117" y="268"/>
                      </a:lnTo>
                      <a:lnTo>
                        <a:pt x="121" y="252"/>
                      </a:lnTo>
                      <a:lnTo>
                        <a:pt x="126" y="239"/>
                      </a:lnTo>
                      <a:lnTo>
                        <a:pt x="134" y="226"/>
                      </a:lnTo>
                      <a:lnTo>
                        <a:pt x="144" y="216"/>
                      </a:lnTo>
                      <a:lnTo>
                        <a:pt x="157" y="208"/>
                      </a:lnTo>
                      <a:lnTo>
                        <a:pt x="157" y="208"/>
                      </a:lnTo>
                      <a:lnTo>
                        <a:pt x="183" y="195"/>
                      </a:lnTo>
                      <a:lnTo>
                        <a:pt x="204" y="182"/>
                      </a:lnTo>
                      <a:lnTo>
                        <a:pt x="222" y="169"/>
                      </a:lnTo>
                      <a:lnTo>
                        <a:pt x="237" y="155"/>
                      </a:lnTo>
                      <a:lnTo>
                        <a:pt x="246" y="142"/>
                      </a:lnTo>
                      <a:lnTo>
                        <a:pt x="256" y="129"/>
                      </a:lnTo>
                      <a:lnTo>
                        <a:pt x="263" y="114"/>
                      </a:lnTo>
                      <a:lnTo>
                        <a:pt x="268" y="98"/>
                      </a:lnTo>
                      <a:lnTo>
                        <a:pt x="268" y="98"/>
                      </a:lnTo>
                      <a:lnTo>
                        <a:pt x="271" y="82"/>
                      </a:lnTo>
                      <a:lnTo>
                        <a:pt x="274" y="64"/>
                      </a:lnTo>
                      <a:lnTo>
                        <a:pt x="276" y="33"/>
                      </a:lnTo>
                      <a:lnTo>
                        <a:pt x="276" y="10"/>
                      </a:lnTo>
                      <a:lnTo>
                        <a:pt x="27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5" name="Freeform 508">
                  <a:extLst>
                    <a:ext uri="{FF2B5EF4-FFF2-40B4-BE49-F238E27FC236}">
                      <a16:creationId xmlns:a16="http://schemas.microsoft.com/office/drawing/2014/main" id="{03DE6F51-DCEF-42D2-A831-6365B9D67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7750" y="1857376"/>
                  <a:ext cx="73025" cy="144463"/>
                </a:xfrm>
                <a:custGeom>
                  <a:avLst/>
                  <a:gdLst>
                    <a:gd name="T0" fmla="*/ 0 w 91"/>
                    <a:gd name="T1" fmla="*/ 182 h 182"/>
                    <a:gd name="T2" fmla="*/ 0 w 91"/>
                    <a:gd name="T3" fmla="*/ 182 h 182"/>
                    <a:gd name="T4" fmla="*/ 15 w 91"/>
                    <a:gd name="T5" fmla="*/ 179 h 182"/>
                    <a:gd name="T6" fmla="*/ 28 w 91"/>
                    <a:gd name="T7" fmla="*/ 172 h 182"/>
                    <a:gd name="T8" fmla="*/ 46 w 91"/>
                    <a:gd name="T9" fmla="*/ 164 h 182"/>
                    <a:gd name="T10" fmla="*/ 54 w 91"/>
                    <a:gd name="T11" fmla="*/ 158 h 182"/>
                    <a:gd name="T12" fmla="*/ 62 w 91"/>
                    <a:gd name="T13" fmla="*/ 151 h 182"/>
                    <a:gd name="T14" fmla="*/ 68 w 91"/>
                    <a:gd name="T15" fmla="*/ 143 h 182"/>
                    <a:gd name="T16" fmla="*/ 77 w 91"/>
                    <a:gd name="T17" fmla="*/ 135 h 182"/>
                    <a:gd name="T18" fmla="*/ 81 w 91"/>
                    <a:gd name="T19" fmla="*/ 124 h 182"/>
                    <a:gd name="T20" fmla="*/ 86 w 91"/>
                    <a:gd name="T21" fmla="*/ 112 h 182"/>
                    <a:gd name="T22" fmla="*/ 90 w 91"/>
                    <a:gd name="T23" fmla="*/ 99 h 182"/>
                    <a:gd name="T24" fmla="*/ 91 w 91"/>
                    <a:gd name="T25" fmla="*/ 85 h 182"/>
                    <a:gd name="T26" fmla="*/ 91 w 91"/>
                    <a:gd name="T27" fmla="*/ 85 h 182"/>
                    <a:gd name="T28" fmla="*/ 91 w 91"/>
                    <a:gd name="T29" fmla="*/ 70 h 182"/>
                    <a:gd name="T30" fmla="*/ 90 w 91"/>
                    <a:gd name="T31" fmla="*/ 57 h 182"/>
                    <a:gd name="T32" fmla="*/ 88 w 91"/>
                    <a:gd name="T33" fmla="*/ 46 h 182"/>
                    <a:gd name="T34" fmla="*/ 85 w 91"/>
                    <a:gd name="T35" fmla="*/ 36 h 182"/>
                    <a:gd name="T36" fmla="*/ 80 w 91"/>
                    <a:gd name="T37" fmla="*/ 28 h 182"/>
                    <a:gd name="T38" fmla="*/ 75 w 91"/>
                    <a:gd name="T39" fmla="*/ 21 h 182"/>
                    <a:gd name="T40" fmla="*/ 65 w 91"/>
                    <a:gd name="T41" fmla="*/ 12 h 182"/>
                    <a:gd name="T42" fmla="*/ 55 w 91"/>
                    <a:gd name="T43" fmla="*/ 5 h 182"/>
                    <a:gd name="T44" fmla="*/ 47 w 91"/>
                    <a:gd name="T45" fmla="*/ 2 h 182"/>
                    <a:gd name="T46" fmla="*/ 39 w 91"/>
                    <a:gd name="T47" fmla="*/ 0 h 182"/>
                    <a:gd name="T48" fmla="*/ 0 w 91"/>
                    <a:gd name="T49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1" h="182">
                      <a:moveTo>
                        <a:pt x="0" y="182"/>
                      </a:moveTo>
                      <a:lnTo>
                        <a:pt x="0" y="182"/>
                      </a:lnTo>
                      <a:lnTo>
                        <a:pt x="15" y="179"/>
                      </a:lnTo>
                      <a:lnTo>
                        <a:pt x="28" y="172"/>
                      </a:lnTo>
                      <a:lnTo>
                        <a:pt x="46" y="164"/>
                      </a:lnTo>
                      <a:lnTo>
                        <a:pt x="54" y="158"/>
                      </a:lnTo>
                      <a:lnTo>
                        <a:pt x="62" y="151"/>
                      </a:lnTo>
                      <a:lnTo>
                        <a:pt x="68" y="143"/>
                      </a:lnTo>
                      <a:lnTo>
                        <a:pt x="77" y="135"/>
                      </a:lnTo>
                      <a:lnTo>
                        <a:pt x="81" y="124"/>
                      </a:lnTo>
                      <a:lnTo>
                        <a:pt x="86" y="112"/>
                      </a:lnTo>
                      <a:lnTo>
                        <a:pt x="90" y="99"/>
                      </a:lnTo>
                      <a:lnTo>
                        <a:pt x="91" y="85"/>
                      </a:lnTo>
                      <a:lnTo>
                        <a:pt x="91" y="85"/>
                      </a:lnTo>
                      <a:lnTo>
                        <a:pt x="91" y="70"/>
                      </a:lnTo>
                      <a:lnTo>
                        <a:pt x="90" y="57"/>
                      </a:lnTo>
                      <a:lnTo>
                        <a:pt x="88" y="46"/>
                      </a:lnTo>
                      <a:lnTo>
                        <a:pt x="85" y="36"/>
                      </a:lnTo>
                      <a:lnTo>
                        <a:pt x="80" y="28"/>
                      </a:lnTo>
                      <a:lnTo>
                        <a:pt x="75" y="21"/>
                      </a:lnTo>
                      <a:lnTo>
                        <a:pt x="65" y="12"/>
                      </a:lnTo>
                      <a:lnTo>
                        <a:pt x="55" y="5"/>
                      </a:lnTo>
                      <a:lnTo>
                        <a:pt x="47" y="2"/>
                      </a:lnTo>
                      <a:lnTo>
                        <a:pt x="39" y="0"/>
                      </a:lnTo>
                      <a:lnTo>
                        <a:pt x="0" y="18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6" name="Freeform 509">
                  <a:extLst>
                    <a:ext uri="{FF2B5EF4-FFF2-40B4-BE49-F238E27FC236}">
                      <a16:creationId xmlns:a16="http://schemas.microsoft.com/office/drawing/2014/main" id="{C663D8CC-0B97-40C8-A9AC-25E3F1602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7750" y="1857376"/>
                  <a:ext cx="73025" cy="144463"/>
                </a:xfrm>
                <a:custGeom>
                  <a:avLst/>
                  <a:gdLst>
                    <a:gd name="T0" fmla="*/ 0 w 91"/>
                    <a:gd name="T1" fmla="*/ 182 h 182"/>
                    <a:gd name="T2" fmla="*/ 0 w 91"/>
                    <a:gd name="T3" fmla="*/ 182 h 182"/>
                    <a:gd name="T4" fmla="*/ 15 w 91"/>
                    <a:gd name="T5" fmla="*/ 179 h 182"/>
                    <a:gd name="T6" fmla="*/ 28 w 91"/>
                    <a:gd name="T7" fmla="*/ 172 h 182"/>
                    <a:gd name="T8" fmla="*/ 46 w 91"/>
                    <a:gd name="T9" fmla="*/ 164 h 182"/>
                    <a:gd name="T10" fmla="*/ 54 w 91"/>
                    <a:gd name="T11" fmla="*/ 158 h 182"/>
                    <a:gd name="T12" fmla="*/ 62 w 91"/>
                    <a:gd name="T13" fmla="*/ 151 h 182"/>
                    <a:gd name="T14" fmla="*/ 68 w 91"/>
                    <a:gd name="T15" fmla="*/ 143 h 182"/>
                    <a:gd name="T16" fmla="*/ 77 w 91"/>
                    <a:gd name="T17" fmla="*/ 135 h 182"/>
                    <a:gd name="T18" fmla="*/ 81 w 91"/>
                    <a:gd name="T19" fmla="*/ 124 h 182"/>
                    <a:gd name="T20" fmla="*/ 86 w 91"/>
                    <a:gd name="T21" fmla="*/ 112 h 182"/>
                    <a:gd name="T22" fmla="*/ 90 w 91"/>
                    <a:gd name="T23" fmla="*/ 99 h 182"/>
                    <a:gd name="T24" fmla="*/ 91 w 91"/>
                    <a:gd name="T25" fmla="*/ 85 h 182"/>
                    <a:gd name="T26" fmla="*/ 91 w 91"/>
                    <a:gd name="T27" fmla="*/ 85 h 182"/>
                    <a:gd name="T28" fmla="*/ 91 w 91"/>
                    <a:gd name="T29" fmla="*/ 70 h 182"/>
                    <a:gd name="T30" fmla="*/ 90 w 91"/>
                    <a:gd name="T31" fmla="*/ 57 h 182"/>
                    <a:gd name="T32" fmla="*/ 88 w 91"/>
                    <a:gd name="T33" fmla="*/ 46 h 182"/>
                    <a:gd name="T34" fmla="*/ 85 w 91"/>
                    <a:gd name="T35" fmla="*/ 36 h 182"/>
                    <a:gd name="T36" fmla="*/ 80 w 91"/>
                    <a:gd name="T37" fmla="*/ 28 h 182"/>
                    <a:gd name="T38" fmla="*/ 75 w 91"/>
                    <a:gd name="T39" fmla="*/ 21 h 182"/>
                    <a:gd name="T40" fmla="*/ 65 w 91"/>
                    <a:gd name="T41" fmla="*/ 12 h 182"/>
                    <a:gd name="T42" fmla="*/ 55 w 91"/>
                    <a:gd name="T43" fmla="*/ 5 h 182"/>
                    <a:gd name="T44" fmla="*/ 47 w 91"/>
                    <a:gd name="T45" fmla="*/ 2 h 182"/>
                    <a:gd name="T46" fmla="*/ 39 w 91"/>
                    <a:gd name="T47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1" h="182">
                      <a:moveTo>
                        <a:pt x="0" y="182"/>
                      </a:moveTo>
                      <a:lnTo>
                        <a:pt x="0" y="182"/>
                      </a:lnTo>
                      <a:lnTo>
                        <a:pt x="15" y="179"/>
                      </a:lnTo>
                      <a:lnTo>
                        <a:pt x="28" y="172"/>
                      </a:lnTo>
                      <a:lnTo>
                        <a:pt x="46" y="164"/>
                      </a:lnTo>
                      <a:lnTo>
                        <a:pt x="54" y="158"/>
                      </a:lnTo>
                      <a:lnTo>
                        <a:pt x="62" y="151"/>
                      </a:lnTo>
                      <a:lnTo>
                        <a:pt x="68" y="143"/>
                      </a:lnTo>
                      <a:lnTo>
                        <a:pt x="77" y="135"/>
                      </a:lnTo>
                      <a:lnTo>
                        <a:pt x="81" y="124"/>
                      </a:lnTo>
                      <a:lnTo>
                        <a:pt x="86" y="112"/>
                      </a:lnTo>
                      <a:lnTo>
                        <a:pt x="90" y="99"/>
                      </a:lnTo>
                      <a:lnTo>
                        <a:pt x="91" y="85"/>
                      </a:lnTo>
                      <a:lnTo>
                        <a:pt x="91" y="85"/>
                      </a:lnTo>
                      <a:lnTo>
                        <a:pt x="91" y="70"/>
                      </a:lnTo>
                      <a:lnTo>
                        <a:pt x="90" y="57"/>
                      </a:lnTo>
                      <a:lnTo>
                        <a:pt x="88" y="46"/>
                      </a:lnTo>
                      <a:lnTo>
                        <a:pt x="85" y="36"/>
                      </a:lnTo>
                      <a:lnTo>
                        <a:pt x="80" y="28"/>
                      </a:lnTo>
                      <a:lnTo>
                        <a:pt x="75" y="21"/>
                      </a:lnTo>
                      <a:lnTo>
                        <a:pt x="65" y="12"/>
                      </a:lnTo>
                      <a:lnTo>
                        <a:pt x="55" y="5"/>
                      </a:lnTo>
                      <a:lnTo>
                        <a:pt x="47" y="2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7" name="Freeform 510">
                  <a:extLst>
                    <a:ext uri="{FF2B5EF4-FFF2-40B4-BE49-F238E27FC236}">
                      <a16:creationId xmlns:a16="http://schemas.microsoft.com/office/drawing/2014/main" id="{51139B31-FD18-4CC3-869C-8F40265DB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0263" y="1841501"/>
                  <a:ext cx="57150" cy="98425"/>
                </a:xfrm>
                <a:custGeom>
                  <a:avLst/>
                  <a:gdLst>
                    <a:gd name="T0" fmla="*/ 73 w 73"/>
                    <a:gd name="T1" fmla="*/ 0 h 123"/>
                    <a:gd name="T2" fmla="*/ 73 w 73"/>
                    <a:gd name="T3" fmla="*/ 0 h 123"/>
                    <a:gd name="T4" fmla="*/ 53 w 73"/>
                    <a:gd name="T5" fmla="*/ 6 h 123"/>
                    <a:gd name="T6" fmla="*/ 40 w 73"/>
                    <a:gd name="T7" fmla="*/ 13 h 123"/>
                    <a:gd name="T8" fmla="*/ 27 w 73"/>
                    <a:gd name="T9" fmla="*/ 19 h 123"/>
                    <a:gd name="T10" fmla="*/ 14 w 73"/>
                    <a:gd name="T11" fmla="*/ 29 h 123"/>
                    <a:gd name="T12" fmla="*/ 8 w 73"/>
                    <a:gd name="T13" fmla="*/ 34 h 123"/>
                    <a:gd name="T14" fmla="*/ 5 w 73"/>
                    <a:gd name="T15" fmla="*/ 39 h 123"/>
                    <a:gd name="T16" fmla="*/ 1 w 73"/>
                    <a:gd name="T17" fmla="*/ 45 h 123"/>
                    <a:gd name="T18" fmla="*/ 0 w 73"/>
                    <a:gd name="T19" fmla="*/ 52 h 123"/>
                    <a:gd name="T20" fmla="*/ 0 w 73"/>
                    <a:gd name="T21" fmla="*/ 58 h 123"/>
                    <a:gd name="T22" fmla="*/ 1 w 73"/>
                    <a:gd name="T23" fmla="*/ 65 h 123"/>
                    <a:gd name="T24" fmla="*/ 1 w 73"/>
                    <a:gd name="T25" fmla="*/ 65 h 123"/>
                    <a:gd name="T26" fmla="*/ 8 w 73"/>
                    <a:gd name="T27" fmla="*/ 78 h 123"/>
                    <a:gd name="T28" fmla="*/ 18 w 73"/>
                    <a:gd name="T29" fmla="*/ 91 h 123"/>
                    <a:gd name="T30" fmla="*/ 29 w 73"/>
                    <a:gd name="T31" fmla="*/ 100 h 123"/>
                    <a:gd name="T32" fmla="*/ 39 w 73"/>
                    <a:gd name="T33" fmla="*/ 109 h 123"/>
                    <a:gd name="T34" fmla="*/ 58 w 73"/>
                    <a:gd name="T35" fmla="*/ 120 h 123"/>
                    <a:gd name="T36" fmla="*/ 66 w 73"/>
                    <a:gd name="T37" fmla="*/ 123 h 123"/>
                    <a:gd name="T38" fmla="*/ 73 w 73"/>
                    <a:gd name="T39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3" h="123">
                      <a:moveTo>
                        <a:pt x="73" y="0"/>
                      </a:moveTo>
                      <a:lnTo>
                        <a:pt x="73" y="0"/>
                      </a:lnTo>
                      <a:lnTo>
                        <a:pt x="53" y="6"/>
                      </a:lnTo>
                      <a:lnTo>
                        <a:pt x="40" y="13"/>
                      </a:lnTo>
                      <a:lnTo>
                        <a:pt x="27" y="19"/>
                      </a:lnTo>
                      <a:lnTo>
                        <a:pt x="14" y="29"/>
                      </a:lnTo>
                      <a:lnTo>
                        <a:pt x="8" y="34"/>
                      </a:lnTo>
                      <a:lnTo>
                        <a:pt x="5" y="39"/>
                      </a:lnTo>
                      <a:lnTo>
                        <a:pt x="1" y="45"/>
                      </a:lnTo>
                      <a:lnTo>
                        <a:pt x="0" y="52"/>
                      </a:lnTo>
                      <a:lnTo>
                        <a:pt x="0" y="58"/>
                      </a:lnTo>
                      <a:lnTo>
                        <a:pt x="1" y="65"/>
                      </a:lnTo>
                      <a:lnTo>
                        <a:pt x="1" y="65"/>
                      </a:lnTo>
                      <a:lnTo>
                        <a:pt x="8" y="78"/>
                      </a:lnTo>
                      <a:lnTo>
                        <a:pt x="18" y="91"/>
                      </a:lnTo>
                      <a:lnTo>
                        <a:pt x="29" y="100"/>
                      </a:lnTo>
                      <a:lnTo>
                        <a:pt x="39" y="109"/>
                      </a:lnTo>
                      <a:lnTo>
                        <a:pt x="58" y="120"/>
                      </a:lnTo>
                      <a:lnTo>
                        <a:pt x="66" y="123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8" name="Freeform 511">
                  <a:extLst>
                    <a:ext uri="{FF2B5EF4-FFF2-40B4-BE49-F238E27FC236}">
                      <a16:creationId xmlns:a16="http://schemas.microsoft.com/office/drawing/2014/main" id="{37015FD5-9E8F-4323-91C8-3BE928749A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0263" y="1841501"/>
                  <a:ext cx="57150" cy="98425"/>
                </a:xfrm>
                <a:custGeom>
                  <a:avLst/>
                  <a:gdLst>
                    <a:gd name="T0" fmla="*/ 73 w 73"/>
                    <a:gd name="T1" fmla="*/ 0 h 123"/>
                    <a:gd name="T2" fmla="*/ 73 w 73"/>
                    <a:gd name="T3" fmla="*/ 0 h 123"/>
                    <a:gd name="T4" fmla="*/ 53 w 73"/>
                    <a:gd name="T5" fmla="*/ 6 h 123"/>
                    <a:gd name="T6" fmla="*/ 40 w 73"/>
                    <a:gd name="T7" fmla="*/ 13 h 123"/>
                    <a:gd name="T8" fmla="*/ 27 w 73"/>
                    <a:gd name="T9" fmla="*/ 19 h 123"/>
                    <a:gd name="T10" fmla="*/ 14 w 73"/>
                    <a:gd name="T11" fmla="*/ 29 h 123"/>
                    <a:gd name="T12" fmla="*/ 8 w 73"/>
                    <a:gd name="T13" fmla="*/ 34 h 123"/>
                    <a:gd name="T14" fmla="*/ 5 w 73"/>
                    <a:gd name="T15" fmla="*/ 39 h 123"/>
                    <a:gd name="T16" fmla="*/ 1 w 73"/>
                    <a:gd name="T17" fmla="*/ 45 h 123"/>
                    <a:gd name="T18" fmla="*/ 0 w 73"/>
                    <a:gd name="T19" fmla="*/ 52 h 123"/>
                    <a:gd name="T20" fmla="*/ 0 w 73"/>
                    <a:gd name="T21" fmla="*/ 58 h 123"/>
                    <a:gd name="T22" fmla="*/ 1 w 73"/>
                    <a:gd name="T23" fmla="*/ 65 h 123"/>
                    <a:gd name="T24" fmla="*/ 1 w 73"/>
                    <a:gd name="T25" fmla="*/ 65 h 123"/>
                    <a:gd name="T26" fmla="*/ 8 w 73"/>
                    <a:gd name="T27" fmla="*/ 78 h 123"/>
                    <a:gd name="T28" fmla="*/ 18 w 73"/>
                    <a:gd name="T29" fmla="*/ 91 h 123"/>
                    <a:gd name="T30" fmla="*/ 29 w 73"/>
                    <a:gd name="T31" fmla="*/ 100 h 123"/>
                    <a:gd name="T32" fmla="*/ 39 w 73"/>
                    <a:gd name="T33" fmla="*/ 109 h 123"/>
                    <a:gd name="T34" fmla="*/ 58 w 73"/>
                    <a:gd name="T35" fmla="*/ 120 h 123"/>
                    <a:gd name="T36" fmla="*/ 66 w 73"/>
                    <a:gd name="T37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3" h="123">
                      <a:moveTo>
                        <a:pt x="73" y="0"/>
                      </a:moveTo>
                      <a:lnTo>
                        <a:pt x="73" y="0"/>
                      </a:lnTo>
                      <a:lnTo>
                        <a:pt x="53" y="6"/>
                      </a:lnTo>
                      <a:lnTo>
                        <a:pt x="40" y="13"/>
                      </a:lnTo>
                      <a:lnTo>
                        <a:pt x="27" y="19"/>
                      </a:lnTo>
                      <a:lnTo>
                        <a:pt x="14" y="29"/>
                      </a:lnTo>
                      <a:lnTo>
                        <a:pt x="8" y="34"/>
                      </a:lnTo>
                      <a:lnTo>
                        <a:pt x="5" y="39"/>
                      </a:lnTo>
                      <a:lnTo>
                        <a:pt x="1" y="45"/>
                      </a:lnTo>
                      <a:lnTo>
                        <a:pt x="0" y="52"/>
                      </a:lnTo>
                      <a:lnTo>
                        <a:pt x="0" y="58"/>
                      </a:lnTo>
                      <a:lnTo>
                        <a:pt x="1" y="65"/>
                      </a:lnTo>
                      <a:lnTo>
                        <a:pt x="1" y="65"/>
                      </a:lnTo>
                      <a:lnTo>
                        <a:pt x="8" y="78"/>
                      </a:lnTo>
                      <a:lnTo>
                        <a:pt x="18" y="91"/>
                      </a:lnTo>
                      <a:lnTo>
                        <a:pt x="29" y="100"/>
                      </a:lnTo>
                      <a:lnTo>
                        <a:pt x="39" y="109"/>
                      </a:lnTo>
                      <a:lnTo>
                        <a:pt x="58" y="120"/>
                      </a:lnTo>
                      <a:lnTo>
                        <a:pt x="66" y="1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9" name="Freeform 512">
                  <a:extLst>
                    <a:ext uri="{FF2B5EF4-FFF2-40B4-BE49-F238E27FC236}">
                      <a16:creationId xmlns:a16="http://schemas.microsoft.com/office/drawing/2014/main" id="{E14253EC-8E17-4CF3-A139-15C81786F7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1813" y="1857376"/>
                  <a:ext cx="206375" cy="153988"/>
                </a:xfrm>
                <a:custGeom>
                  <a:avLst/>
                  <a:gdLst>
                    <a:gd name="T0" fmla="*/ 240 w 260"/>
                    <a:gd name="T1" fmla="*/ 0 h 195"/>
                    <a:gd name="T2" fmla="*/ 260 w 260"/>
                    <a:gd name="T3" fmla="*/ 104 h 195"/>
                    <a:gd name="T4" fmla="*/ 260 w 260"/>
                    <a:gd name="T5" fmla="*/ 104 h 195"/>
                    <a:gd name="T6" fmla="*/ 245 w 260"/>
                    <a:gd name="T7" fmla="*/ 96 h 195"/>
                    <a:gd name="T8" fmla="*/ 230 w 260"/>
                    <a:gd name="T9" fmla="*/ 88 h 195"/>
                    <a:gd name="T10" fmla="*/ 209 w 260"/>
                    <a:gd name="T11" fmla="*/ 80 h 195"/>
                    <a:gd name="T12" fmla="*/ 196 w 260"/>
                    <a:gd name="T13" fmla="*/ 78 h 195"/>
                    <a:gd name="T14" fmla="*/ 183 w 260"/>
                    <a:gd name="T15" fmla="*/ 77 h 195"/>
                    <a:gd name="T16" fmla="*/ 169 w 260"/>
                    <a:gd name="T17" fmla="*/ 77 h 195"/>
                    <a:gd name="T18" fmla="*/ 154 w 260"/>
                    <a:gd name="T19" fmla="*/ 78 h 195"/>
                    <a:gd name="T20" fmla="*/ 139 w 260"/>
                    <a:gd name="T21" fmla="*/ 81 h 195"/>
                    <a:gd name="T22" fmla="*/ 123 w 260"/>
                    <a:gd name="T23" fmla="*/ 86 h 195"/>
                    <a:gd name="T24" fmla="*/ 107 w 260"/>
                    <a:gd name="T25" fmla="*/ 94 h 195"/>
                    <a:gd name="T26" fmla="*/ 91 w 260"/>
                    <a:gd name="T27" fmla="*/ 104 h 195"/>
                    <a:gd name="T28" fmla="*/ 91 w 260"/>
                    <a:gd name="T29" fmla="*/ 104 h 195"/>
                    <a:gd name="T30" fmla="*/ 61 w 260"/>
                    <a:gd name="T31" fmla="*/ 127 h 195"/>
                    <a:gd name="T32" fmla="*/ 39 w 260"/>
                    <a:gd name="T33" fmla="*/ 145 h 195"/>
                    <a:gd name="T34" fmla="*/ 22 w 260"/>
                    <a:gd name="T35" fmla="*/ 161 h 195"/>
                    <a:gd name="T36" fmla="*/ 11 w 260"/>
                    <a:gd name="T37" fmla="*/ 174 h 195"/>
                    <a:gd name="T38" fmla="*/ 5 w 260"/>
                    <a:gd name="T39" fmla="*/ 182 h 195"/>
                    <a:gd name="T40" fmla="*/ 1 w 260"/>
                    <a:gd name="T41" fmla="*/ 190 h 195"/>
                    <a:gd name="T42" fmla="*/ 0 w 260"/>
                    <a:gd name="T43" fmla="*/ 195 h 195"/>
                    <a:gd name="T44" fmla="*/ 240 w 260"/>
                    <a:gd name="T4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60" h="195">
                      <a:moveTo>
                        <a:pt x="240" y="0"/>
                      </a:moveTo>
                      <a:lnTo>
                        <a:pt x="260" y="104"/>
                      </a:lnTo>
                      <a:lnTo>
                        <a:pt x="260" y="104"/>
                      </a:lnTo>
                      <a:lnTo>
                        <a:pt x="245" y="96"/>
                      </a:lnTo>
                      <a:lnTo>
                        <a:pt x="230" y="88"/>
                      </a:lnTo>
                      <a:lnTo>
                        <a:pt x="209" y="80"/>
                      </a:lnTo>
                      <a:lnTo>
                        <a:pt x="196" y="78"/>
                      </a:lnTo>
                      <a:lnTo>
                        <a:pt x="183" y="77"/>
                      </a:lnTo>
                      <a:lnTo>
                        <a:pt x="169" y="77"/>
                      </a:lnTo>
                      <a:lnTo>
                        <a:pt x="154" y="78"/>
                      </a:lnTo>
                      <a:lnTo>
                        <a:pt x="139" y="81"/>
                      </a:lnTo>
                      <a:lnTo>
                        <a:pt x="123" y="86"/>
                      </a:lnTo>
                      <a:lnTo>
                        <a:pt x="107" y="94"/>
                      </a:lnTo>
                      <a:lnTo>
                        <a:pt x="91" y="104"/>
                      </a:lnTo>
                      <a:lnTo>
                        <a:pt x="91" y="104"/>
                      </a:lnTo>
                      <a:lnTo>
                        <a:pt x="61" y="127"/>
                      </a:lnTo>
                      <a:lnTo>
                        <a:pt x="39" y="145"/>
                      </a:lnTo>
                      <a:lnTo>
                        <a:pt x="22" y="161"/>
                      </a:lnTo>
                      <a:lnTo>
                        <a:pt x="11" y="174"/>
                      </a:lnTo>
                      <a:lnTo>
                        <a:pt x="5" y="182"/>
                      </a:lnTo>
                      <a:lnTo>
                        <a:pt x="1" y="190"/>
                      </a:lnTo>
                      <a:lnTo>
                        <a:pt x="0" y="195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0" name="Freeform 513">
                  <a:extLst>
                    <a:ext uri="{FF2B5EF4-FFF2-40B4-BE49-F238E27FC236}">
                      <a16:creationId xmlns:a16="http://schemas.microsoft.com/office/drawing/2014/main" id="{DD67B5F9-8201-4880-9709-4BFCB73B9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1813" y="1857376"/>
                  <a:ext cx="206375" cy="153988"/>
                </a:xfrm>
                <a:custGeom>
                  <a:avLst/>
                  <a:gdLst>
                    <a:gd name="T0" fmla="*/ 240 w 260"/>
                    <a:gd name="T1" fmla="*/ 0 h 195"/>
                    <a:gd name="T2" fmla="*/ 260 w 260"/>
                    <a:gd name="T3" fmla="*/ 104 h 195"/>
                    <a:gd name="T4" fmla="*/ 260 w 260"/>
                    <a:gd name="T5" fmla="*/ 104 h 195"/>
                    <a:gd name="T6" fmla="*/ 245 w 260"/>
                    <a:gd name="T7" fmla="*/ 96 h 195"/>
                    <a:gd name="T8" fmla="*/ 230 w 260"/>
                    <a:gd name="T9" fmla="*/ 88 h 195"/>
                    <a:gd name="T10" fmla="*/ 209 w 260"/>
                    <a:gd name="T11" fmla="*/ 80 h 195"/>
                    <a:gd name="T12" fmla="*/ 196 w 260"/>
                    <a:gd name="T13" fmla="*/ 78 h 195"/>
                    <a:gd name="T14" fmla="*/ 183 w 260"/>
                    <a:gd name="T15" fmla="*/ 77 h 195"/>
                    <a:gd name="T16" fmla="*/ 169 w 260"/>
                    <a:gd name="T17" fmla="*/ 77 h 195"/>
                    <a:gd name="T18" fmla="*/ 154 w 260"/>
                    <a:gd name="T19" fmla="*/ 78 h 195"/>
                    <a:gd name="T20" fmla="*/ 139 w 260"/>
                    <a:gd name="T21" fmla="*/ 81 h 195"/>
                    <a:gd name="T22" fmla="*/ 123 w 260"/>
                    <a:gd name="T23" fmla="*/ 86 h 195"/>
                    <a:gd name="T24" fmla="*/ 107 w 260"/>
                    <a:gd name="T25" fmla="*/ 94 h 195"/>
                    <a:gd name="T26" fmla="*/ 91 w 260"/>
                    <a:gd name="T27" fmla="*/ 104 h 195"/>
                    <a:gd name="T28" fmla="*/ 91 w 260"/>
                    <a:gd name="T29" fmla="*/ 104 h 195"/>
                    <a:gd name="T30" fmla="*/ 61 w 260"/>
                    <a:gd name="T31" fmla="*/ 127 h 195"/>
                    <a:gd name="T32" fmla="*/ 39 w 260"/>
                    <a:gd name="T33" fmla="*/ 145 h 195"/>
                    <a:gd name="T34" fmla="*/ 22 w 260"/>
                    <a:gd name="T35" fmla="*/ 161 h 195"/>
                    <a:gd name="T36" fmla="*/ 11 w 260"/>
                    <a:gd name="T37" fmla="*/ 174 h 195"/>
                    <a:gd name="T38" fmla="*/ 5 w 260"/>
                    <a:gd name="T39" fmla="*/ 182 h 195"/>
                    <a:gd name="T40" fmla="*/ 1 w 260"/>
                    <a:gd name="T41" fmla="*/ 190 h 195"/>
                    <a:gd name="T42" fmla="*/ 0 w 260"/>
                    <a:gd name="T43" fmla="*/ 195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0" h="195">
                      <a:moveTo>
                        <a:pt x="240" y="0"/>
                      </a:moveTo>
                      <a:lnTo>
                        <a:pt x="260" y="104"/>
                      </a:lnTo>
                      <a:lnTo>
                        <a:pt x="260" y="104"/>
                      </a:lnTo>
                      <a:lnTo>
                        <a:pt x="245" y="96"/>
                      </a:lnTo>
                      <a:lnTo>
                        <a:pt x="230" y="88"/>
                      </a:lnTo>
                      <a:lnTo>
                        <a:pt x="209" y="80"/>
                      </a:lnTo>
                      <a:lnTo>
                        <a:pt x="196" y="78"/>
                      </a:lnTo>
                      <a:lnTo>
                        <a:pt x="183" y="77"/>
                      </a:lnTo>
                      <a:lnTo>
                        <a:pt x="169" y="77"/>
                      </a:lnTo>
                      <a:lnTo>
                        <a:pt x="154" y="78"/>
                      </a:lnTo>
                      <a:lnTo>
                        <a:pt x="139" y="81"/>
                      </a:lnTo>
                      <a:lnTo>
                        <a:pt x="123" y="86"/>
                      </a:lnTo>
                      <a:lnTo>
                        <a:pt x="107" y="94"/>
                      </a:lnTo>
                      <a:lnTo>
                        <a:pt x="91" y="104"/>
                      </a:lnTo>
                      <a:lnTo>
                        <a:pt x="91" y="104"/>
                      </a:lnTo>
                      <a:lnTo>
                        <a:pt x="61" y="127"/>
                      </a:lnTo>
                      <a:lnTo>
                        <a:pt x="39" y="145"/>
                      </a:lnTo>
                      <a:lnTo>
                        <a:pt x="22" y="161"/>
                      </a:lnTo>
                      <a:lnTo>
                        <a:pt x="11" y="174"/>
                      </a:lnTo>
                      <a:lnTo>
                        <a:pt x="5" y="182"/>
                      </a:lnTo>
                      <a:lnTo>
                        <a:pt x="1" y="190"/>
                      </a:lnTo>
                      <a:lnTo>
                        <a:pt x="0" y="1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1" name="Freeform 514">
                  <a:extLst>
                    <a:ext uri="{FF2B5EF4-FFF2-40B4-BE49-F238E27FC236}">
                      <a16:creationId xmlns:a16="http://schemas.microsoft.com/office/drawing/2014/main" id="{C0AC2F6E-FB04-496A-A5B8-0D9C6D43E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3388" y="1690688"/>
                  <a:ext cx="263525" cy="203200"/>
                </a:xfrm>
                <a:custGeom>
                  <a:avLst/>
                  <a:gdLst>
                    <a:gd name="T0" fmla="*/ 138 w 333"/>
                    <a:gd name="T1" fmla="*/ 248 h 256"/>
                    <a:gd name="T2" fmla="*/ 138 w 333"/>
                    <a:gd name="T3" fmla="*/ 248 h 256"/>
                    <a:gd name="T4" fmla="*/ 144 w 333"/>
                    <a:gd name="T5" fmla="*/ 240 h 256"/>
                    <a:gd name="T6" fmla="*/ 154 w 333"/>
                    <a:gd name="T7" fmla="*/ 229 h 256"/>
                    <a:gd name="T8" fmla="*/ 165 w 333"/>
                    <a:gd name="T9" fmla="*/ 217 h 256"/>
                    <a:gd name="T10" fmla="*/ 182 w 333"/>
                    <a:gd name="T11" fmla="*/ 204 h 256"/>
                    <a:gd name="T12" fmla="*/ 199 w 333"/>
                    <a:gd name="T13" fmla="*/ 190 h 256"/>
                    <a:gd name="T14" fmla="*/ 222 w 333"/>
                    <a:gd name="T15" fmla="*/ 177 h 256"/>
                    <a:gd name="T16" fmla="*/ 248 w 333"/>
                    <a:gd name="T17" fmla="*/ 164 h 256"/>
                    <a:gd name="T18" fmla="*/ 248 w 333"/>
                    <a:gd name="T19" fmla="*/ 164 h 256"/>
                    <a:gd name="T20" fmla="*/ 292 w 333"/>
                    <a:gd name="T21" fmla="*/ 144 h 256"/>
                    <a:gd name="T22" fmla="*/ 318 w 333"/>
                    <a:gd name="T23" fmla="*/ 133 h 256"/>
                    <a:gd name="T24" fmla="*/ 333 w 333"/>
                    <a:gd name="T25" fmla="*/ 125 h 256"/>
                    <a:gd name="T26" fmla="*/ 333 w 333"/>
                    <a:gd name="T27" fmla="*/ 125 h 256"/>
                    <a:gd name="T28" fmla="*/ 318 w 333"/>
                    <a:gd name="T29" fmla="*/ 107 h 256"/>
                    <a:gd name="T30" fmla="*/ 300 w 333"/>
                    <a:gd name="T31" fmla="*/ 88 h 256"/>
                    <a:gd name="T32" fmla="*/ 279 w 333"/>
                    <a:gd name="T33" fmla="*/ 65 h 256"/>
                    <a:gd name="T34" fmla="*/ 255 w 333"/>
                    <a:gd name="T35" fmla="*/ 44 h 256"/>
                    <a:gd name="T36" fmla="*/ 230 w 333"/>
                    <a:gd name="T37" fmla="*/ 24 h 256"/>
                    <a:gd name="T38" fmla="*/ 217 w 333"/>
                    <a:gd name="T39" fmla="*/ 14 h 256"/>
                    <a:gd name="T40" fmla="*/ 206 w 333"/>
                    <a:gd name="T41" fmla="*/ 8 h 256"/>
                    <a:gd name="T42" fmla="*/ 195 w 333"/>
                    <a:gd name="T43" fmla="*/ 5 h 256"/>
                    <a:gd name="T44" fmla="*/ 183 w 333"/>
                    <a:gd name="T45" fmla="*/ 1 h 256"/>
                    <a:gd name="T46" fmla="*/ 183 w 333"/>
                    <a:gd name="T47" fmla="*/ 1 h 256"/>
                    <a:gd name="T48" fmla="*/ 160 w 333"/>
                    <a:gd name="T49" fmla="*/ 0 h 256"/>
                    <a:gd name="T50" fmla="*/ 133 w 333"/>
                    <a:gd name="T51" fmla="*/ 0 h 256"/>
                    <a:gd name="T52" fmla="*/ 105 w 333"/>
                    <a:gd name="T53" fmla="*/ 5 h 256"/>
                    <a:gd name="T54" fmla="*/ 91 w 333"/>
                    <a:gd name="T55" fmla="*/ 8 h 256"/>
                    <a:gd name="T56" fmla="*/ 78 w 333"/>
                    <a:gd name="T57" fmla="*/ 11 h 256"/>
                    <a:gd name="T58" fmla="*/ 65 w 333"/>
                    <a:gd name="T59" fmla="*/ 18 h 256"/>
                    <a:gd name="T60" fmla="*/ 52 w 333"/>
                    <a:gd name="T61" fmla="*/ 24 h 256"/>
                    <a:gd name="T62" fmla="*/ 40 w 333"/>
                    <a:gd name="T63" fmla="*/ 32 h 256"/>
                    <a:gd name="T64" fmla="*/ 29 w 333"/>
                    <a:gd name="T65" fmla="*/ 42 h 256"/>
                    <a:gd name="T66" fmla="*/ 19 w 333"/>
                    <a:gd name="T67" fmla="*/ 53 h 256"/>
                    <a:gd name="T68" fmla="*/ 11 w 333"/>
                    <a:gd name="T69" fmla="*/ 66 h 256"/>
                    <a:gd name="T70" fmla="*/ 6 w 333"/>
                    <a:gd name="T71" fmla="*/ 83 h 256"/>
                    <a:gd name="T72" fmla="*/ 1 w 333"/>
                    <a:gd name="T73" fmla="*/ 99 h 256"/>
                    <a:gd name="T74" fmla="*/ 1 w 333"/>
                    <a:gd name="T75" fmla="*/ 99 h 256"/>
                    <a:gd name="T76" fmla="*/ 0 w 333"/>
                    <a:gd name="T77" fmla="*/ 117 h 256"/>
                    <a:gd name="T78" fmla="*/ 0 w 333"/>
                    <a:gd name="T79" fmla="*/ 133 h 256"/>
                    <a:gd name="T80" fmla="*/ 1 w 333"/>
                    <a:gd name="T81" fmla="*/ 148 h 256"/>
                    <a:gd name="T82" fmla="*/ 5 w 333"/>
                    <a:gd name="T83" fmla="*/ 162 h 256"/>
                    <a:gd name="T84" fmla="*/ 11 w 333"/>
                    <a:gd name="T85" fmla="*/ 177 h 256"/>
                    <a:gd name="T86" fmla="*/ 18 w 333"/>
                    <a:gd name="T87" fmla="*/ 188 h 256"/>
                    <a:gd name="T88" fmla="*/ 24 w 333"/>
                    <a:gd name="T89" fmla="*/ 201 h 256"/>
                    <a:gd name="T90" fmla="*/ 34 w 333"/>
                    <a:gd name="T91" fmla="*/ 211 h 256"/>
                    <a:gd name="T92" fmla="*/ 42 w 333"/>
                    <a:gd name="T93" fmla="*/ 221 h 256"/>
                    <a:gd name="T94" fmla="*/ 52 w 333"/>
                    <a:gd name="T95" fmla="*/ 229 h 256"/>
                    <a:gd name="T96" fmla="*/ 70 w 333"/>
                    <a:gd name="T97" fmla="*/ 242 h 256"/>
                    <a:gd name="T98" fmla="*/ 86 w 333"/>
                    <a:gd name="T99" fmla="*/ 251 h 256"/>
                    <a:gd name="T100" fmla="*/ 99 w 333"/>
                    <a:gd name="T101" fmla="*/ 255 h 256"/>
                    <a:gd name="T102" fmla="*/ 99 w 333"/>
                    <a:gd name="T103" fmla="*/ 255 h 256"/>
                    <a:gd name="T104" fmla="*/ 108 w 333"/>
                    <a:gd name="T105" fmla="*/ 256 h 256"/>
                    <a:gd name="T106" fmla="*/ 117 w 333"/>
                    <a:gd name="T107" fmla="*/ 256 h 256"/>
                    <a:gd name="T108" fmla="*/ 128 w 333"/>
                    <a:gd name="T109" fmla="*/ 253 h 256"/>
                    <a:gd name="T110" fmla="*/ 136 w 333"/>
                    <a:gd name="T111" fmla="*/ 250 h 256"/>
                    <a:gd name="T112" fmla="*/ 138 w 333"/>
                    <a:gd name="T113" fmla="*/ 248 h 256"/>
                    <a:gd name="T114" fmla="*/ 138 w 333"/>
                    <a:gd name="T115" fmla="*/ 248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33" h="256">
                      <a:moveTo>
                        <a:pt x="138" y="248"/>
                      </a:moveTo>
                      <a:lnTo>
                        <a:pt x="138" y="248"/>
                      </a:lnTo>
                      <a:lnTo>
                        <a:pt x="144" y="240"/>
                      </a:lnTo>
                      <a:lnTo>
                        <a:pt x="154" y="229"/>
                      </a:lnTo>
                      <a:lnTo>
                        <a:pt x="165" y="217"/>
                      </a:lnTo>
                      <a:lnTo>
                        <a:pt x="182" y="204"/>
                      </a:lnTo>
                      <a:lnTo>
                        <a:pt x="199" y="190"/>
                      </a:lnTo>
                      <a:lnTo>
                        <a:pt x="222" y="177"/>
                      </a:lnTo>
                      <a:lnTo>
                        <a:pt x="248" y="164"/>
                      </a:lnTo>
                      <a:lnTo>
                        <a:pt x="248" y="164"/>
                      </a:lnTo>
                      <a:lnTo>
                        <a:pt x="292" y="144"/>
                      </a:lnTo>
                      <a:lnTo>
                        <a:pt x="318" y="133"/>
                      </a:lnTo>
                      <a:lnTo>
                        <a:pt x="333" y="125"/>
                      </a:lnTo>
                      <a:lnTo>
                        <a:pt x="333" y="125"/>
                      </a:lnTo>
                      <a:lnTo>
                        <a:pt x="318" y="107"/>
                      </a:lnTo>
                      <a:lnTo>
                        <a:pt x="300" y="88"/>
                      </a:lnTo>
                      <a:lnTo>
                        <a:pt x="279" y="65"/>
                      </a:lnTo>
                      <a:lnTo>
                        <a:pt x="255" y="44"/>
                      </a:lnTo>
                      <a:lnTo>
                        <a:pt x="230" y="24"/>
                      </a:lnTo>
                      <a:lnTo>
                        <a:pt x="217" y="14"/>
                      </a:lnTo>
                      <a:lnTo>
                        <a:pt x="206" y="8"/>
                      </a:lnTo>
                      <a:lnTo>
                        <a:pt x="195" y="5"/>
                      </a:lnTo>
                      <a:lnTo>
                        <a:pt x="183" y="1"/>
                      </a:lnTo>
                      <a:lnTo>
                        <a:pt x="183" y="1"/>
                      </a:lnTo>
                      <a:lnTo>
                        <a:pt x="160" y="0"/>
                      </a:lnTo>
                      <a:lnTo>
                        <a:pt x="133" y="0"/>
                      </a:lnTo>
                      <a:lnTo>
                        <a:pt x="105" y="5"/>
                      </a:lnTo>
                      <a:lnTo>
                        <a:pt x="91" y="8"/>
                      </a:lnTo>
                      <a:lnTo>
                        <a:pt x="78" y="11"/>
                      </a:lnTo>
                      <a:lnTo>
                        <a:pt x="65" y="18"/>
                      </a:lnTo>
                      <a:lnTo>
                        <a:pt x="52" y="24"/>
                      </a:lnTo>
                      <a:lnTo>
                        <a:pt x="40" y="32"/>
                      </a:lnTo>
                      <a:lnTo>
                        <a:pt x="29" y="42"/>
                      </a:lnTo>
                      <a:lnTo>
                        <a:pt x="19" y="53"/>
                      </a:lnTo>
                      <a:lnTo>
                        <a:pt x="11" y="66"/>
                      </a:lnTo>
                      <a:lnTo>
                        <a:pt x="6" y="83"/>
                      </a:lnTo>
                      <a:lnTo>
                        <a:pt x="1" y="99"/>
                      </a:lnTo>
                      <a:lnTo>
                        <a:pt x="1" y="99"/>
                      </a:lnTo>
                      <a:lnTo>
                        <a:pt x="0" y="117"/>
                      </a:lnTo>
                      <a:lnTo>
                        <a:pt x="0" y="133"/>
                      </a:lnTo>
                      <a:lnTo>
                        <a:pt x="1" y="148"/>
                      </a:lnTo>
                      <a:lnTo>
                        <a:pt x="5" y="162"/>
                      </a:lnTo>
                      <a:lnTo>
                        <a:pt x="11" y="177"/>
                      </a:lnTo>
                      <a:lnTo>
                        <a:pt x="18" y="188"/>
                      </a:lnTo>
                      <a:lnTo>
                        <a:pt x="24" y="201"/>
                      </a:lnTo>
                      <a:lnTo>
                        <a:pt x="34" y="211"/>
                      </a:lnTo>
                      <a:lnTo>
                        <a:pt x="42" y="221"/>
                      </a:lnTo>
                      <a:lnTo>
                        <a:pt x="52" y="229"/>
                      </a:lnTo>
                      <a:lnTo>
                        <a:pt x="70" y="242"/>
                      </a:lnTo>
                      <a:lnTo>
                        <a:pt x="86" y="251"/>
                      </a:lnTo>
                      <a:lnTo>
                        <a:pt x="99" y="255"/>
                      </a:lnTo>
                      <a:lnTo>
                        <a:pt x="99" y="255"/>
                      </a:lnTo>
                      <a:lnTo>
                        <a:pt x="108" y="256"/>
                      </a:lnTo>
                      <a:lnTo>
                        <a:pt x="117" y="256"/>
                      </a:lnTo>
                      <a:lnTo>
                        <a:pt x="128" y="253"/>
                      </a:lnTo>
                      <a:lnTo>
                        <a:pt x="136" y="250"/>
                      </a:lnTo>
                      <a:lnTo>
                        <a:pt x="138" y="248"/>
                      </a:lnTo>
                      <a:lnTo>
                        <a:pt x="138" y="2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2" name="Freeform 515">
                  <a:extLst>
                    <a:ext uri="{FF2B5EF4-FFF2-40B4-BE49-F238E27FC236}">
                      <a16:creationId xmlns:a16="http://schemas.microsoft.com/office/drawing/2014/main" id="{1EB52706-80C5-43BF-9377-B1F5CEFB0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1338" y="1714501"/>
                  <a:ext cx="52388" cy="142875"/>
                </a:xfrm>
                <a:custGeom>
                  <a:avLst/>
                  <a:gdLst>
                    <a:gd name="T0" fmla="*/ 67 w 67"/>
                    <a:gd name="T1" fmla="*/ 3 h 178"/>
                    <a:gd name="T2" fmla="*/ 67 w 67"/>
                    <a:gd name="T3" fmla="*/ 3 h 178"/>
                    <a:gd name="T4" fmla="*/ 59 w 67"/>
                    <a:gd name="T5" fmla="*/ 1 h 178"/>
                    <a:gd name="T6" fmla="*/ 49 w 67"/>
                    <a:gd name="T7" fmla="*/ 0 h 178"/>
                    <a:gd name="T8" fmla="*/ 39 w 67"/>
                    <a:gd name="T9" fmla="*/ 1 h 178"/>
                    <a:gd name="T10" fmla="*/ 28 w 67"/>
                    <a:gd name="T11" fmla="*/ 5 h 178"/>
                    <a:gd name="T12" fmla="*/ 21 w 67"/>
                    <a:gd name="T13" fmla="*/ 8 h 178"/>
                    <a:gd name="T14" fmla="*/ 16 w 67"/>
                    <a:gd name="T15" fmla="*/ 13 h 178"/>
                    <a:gd name="T16" fmla="*/ 11 w 67"/>
                    <a:gd name="T17" fmla="*/ 19 h 178"/>
                    <a:gd name="T18" fmla="*/ 8 w 67"/>
                    <a:gd name="T19" fmla="*/ 27 h 178"/>
                    <a:gd name="T20" fmla="*/ 5 w 67"/>
                    <a:gd name="T21" fmla="*/ 37 h 178"/>
                    <a:gd name="T22" fmla="*/ 2 w 67"/>
                    <a:gd name="T23" fmla="*/ 48 h 178"/>
                    <a:gd name="T24" fmla="*/ 2 w 67"/>
                    <a:gd name="T25" fmla="*/ 48 h 178"/>
                    <a:gd name="T26" fmla="*/ 0 w 67"/>
                    <a:gd name="T27" fmla="*/ 61 h 178"/>
                    <a:gd name="T28" fmla="*/ 0 w 67"/>
                    <a:gd name="T29" fmla="*/ 73 h 178"/>
                    <a:gd name="T30" fmla="*/ 2 w 67"/>
                    <a:gd name="T31" fmla="*/ 97 h 178"/>
                    <a:gd name="T32" fmla="*/ 7 w 67"/>
                    <a:gd name="T33" fmla="*/ 118 h 178"/>
                    <a:gd name="T34" fmla="*/ 13 w 67"/>
                    <a:gd name="T35" fmla="*/ 138 h 178"/>
                    <a:gd name="T36" fmla="*/ 21 w 67"/>
                    <a:gd name="T37" fmla="*/ 156 h 178"/>
                    <a:gd name="T38" fmla="*/ 28 w 67"/>
                    <a:gd name="T39" fmla="*/ 167 h 178"/>
                    <a:gd name="T40" fmla="*/ 34 w 67"/>
                    <a:gd name="T41" fmla="*/ 178 h 178"/>
                    <a:gd name="T42" fmla="*/ 67 w 67"/>
                    <a:gd name="T43" fmla="*/ 3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7" h="178">
                      <a:moveTo>
                        <a:pt x="67" y="3"/>
                      </a:moveTo>
                      <a:lnTo>
                        <a:pt x="67" y="3"/>
                      </a:lnTo>
                      <a:lnTo>
                        <a:pt x="59" y="1"/>
                      </a:lnTo>
                      <a:lnTo>
                        <a:pt x="49" y="0"/>
                      </a:lnTo>
                      <a:lnTo>
                        <a:pt x="39" y="1"/>
                      </a:lnTo>
                      <a:lnTo>
                        <a:pt x="28" y="5"/>
                      </a:lnTo>
                      <a:lnTo>
                        <a:pt x="21" y="8"/>
                      </a:lnTo>
                      <a:lnTo>
                        <a:pt x="16" y="13"/>
                      </a:lnTo>
                      <a:lnTo>
                        <a:pt x="11" y="19"/>
                      </a:lnTo>
                      <a:lnTo>
                        <a:pt x="8" y="27"/>
                      </a:lnTo>
                      <a:lnTo>
                        <a:pt x="5" y="37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61"/>
                      </a:lnTo>
                      <a:lnTo>
                        <a:pt x="0" y="73"/>
                      </a:lnTo>
                      <a:lnTo>
                        <a:pt x="2" y="97"/>
                      </a:lnTo>
                      <a:lnTo>
                        <a:pt x="7" y="118"/>
                      </a:lnTo>
                      <a:lnTo>
                        <a:pt x="13" y="138"/>
                      </a:lnTo>
                      <a:lnTo>
                        <a:pt x="21" y="156"/>
                      </a:lnTo>
                      <a:lnTo>
                        <a:pt x="28" y="167"/>
                      </a:lnTo>
                      <a:lnTo>
                        <a:pt x="34" y="178"/>
                      </a:lnTo>
                      <a:lnTo>
                        <a:pt x="67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3" name="Freeform 516">
                  <a:extLst>
                    <a:ext uri="{FF2B5EF4-FFF2-40B4-BE49-F238E27FC236}">
                      <a16:creationId xmlns:a16="http://schemas.microsoft.com/office/drawing/2014/main" id="{94425361-09E1-47EC-BB93-AA3E40DB4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1338" y="1714501"/>
                  <a:ext cx="52388" cy="142875"/>
                </a:xfrm>
                <a:custGeom>
                  <a:avLst/>
                  <a:gdLst>
                    <a:gd name="T0" fmla="*/ 67 w 67"/>
                    <a:gd name="T1" fmla="*/ 3 h 178"/>
                    <a:gd name="T2" fmla="*/ 67 w 67"/>
                    <a:gd name="T3" fmla="*/ 3 h 178"/>
                    <a:gd name="T4" fmla="*/ 59 w 67"/>
                    <a:gd name="T5" fmla="*/ 1 h 178"/>
                    <a:gd name="T6" fmla="*/ 49 w 67"/>
                    <a:gd name="T7" fmla="*/ 0 h 178"/>
                    <a:gd name="T8" fmla="*/ 39 w 67"/>
                    <a:gd name="T9" fmla="*/ 1 h 178"/>
                    <a:gd name="T10" fmla="*/ 28 w 67"/>
                    <a:gd name="T11" fmla="*/ 5 h 178"/>
                    <a:gd name="T12" fmla="*/ 21 w 67"/>
                    <a:gd name="T13" fmla="*/ 8 h 178"/>
                    <a:gd name="T14" fmla="*/ 16 w 67"/>
                    <a:gd name="T15" fmla="*/ 13 h 178"/>
                    <a:gd name="T16" fmla="*/ 11 w 67"/>
                    <a:gd name="T17" fmla="*/ 19 h 178"/>
                    <a:gd name="T18" fmla="*/ 8 w 67"/>
                    <a:gd name="T19" fmla="*/ 27 h 178"/>
                    <a:gd name="T20" fmla="*/ 5 w 67"/>
                    <a:gd name="T21" fmla="*/ 37 h 178"/>
                    <a:gd name="T22" fmla="*/ 2 w 67"/>
                    <a:gd name="T23" fmla="*/ 48 h 178"/>
                    <a:gd name="T24" fmla="*/ 2 w 67"/>
                    <a:gd name="T25" fmla="*/ 48 h 178"/>
                    <a:gd name="T26" fmla="*/ 0 w 67"/>
                    <a:gd name="T27" fmla="*/ 61 h 178"/>
                    <a:gd name="T28" fmla="*/ 0 w 67"/>
                    <a:gd name="T29" fmla="*/ 73 h 178"/>
                    <a:gd name="T30" fmla="*/ 2 w 67"/>
                    <a:gd name="T31" fmla="*/ 97 h 178"/>
                    <a:gd name="T32" fmla="*/ 7 w 67"/>
                    <a:gd name="T33" fmla="*/ 118 h 178"/>
                    <a:gd name="T34" fmla="*/ 13 w 67"/>
                    <a:gd name="T35" fmla="*/ 138 h 178"/>
                    <a:gd name="T36" fmla="*/ 21 w 67"/>
                    <a:gd name="T37" fmla="*/ 156 h 178"/>
                    <a:gd name="T38" fmla="*/ 28 w 67"/>
                    <a:gd name="T39" fmla="*/ 167 h 178"/>
                    <a:gd name="T40" fmla="*/ 34 w 67"/>
                    <a:gd name="T41" fmla="*/ 178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7" h="178">
                      <a:moveTo>
                        <a:pt x="67" y="3"/>
                      </a:moveTo>
                      <a:lnTo>
                        <a:pt x="67" y="3"/>
                      </a:lnTo>
                      <a:lnTo>
                        <a:pt x="59" y="1"/>
                      </a:lnTo>
                      <a:lnTo>
                        <a:pt x="49" y="0"/>
                      </a:lnTo>
                      <a:lnTo>
                        <a:pt x="39" y="1"/>
                      </a:lnTo>
                      <a:lnTo>
                        <a:pt x="28" y="5"/>
                      </a:lnTo>
                      <a:lnTo>
                        <a:pt x="21" y="8"/>
                      </a:lnTo>
                      <a:lnTo>
                        <a:pt x="16" y="13"/>
                      </a:lnTo>
                      <a:lnTo>
                        <a:pt x="11" y="19"/>
                      </a:lnTo>
                      <a:lnTo>
                        <a:pt x="8" y="27"/>
                      </a:lnTo>
                      <a:lnTo>
                        <a:pt x="5" y="37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61"/>
                      </a:lnTo>
                      <a:lnTo>
                        <a:pt x="0" y="73"/>
                      </a:lnTo>
                      <a:lnTo>
                        <a:pt x="2" y="97"/>
                      </a:lnTo>
                      <a:lnTo>
                        <a:pt x="7" y="118"/>
                      </a:lnTo>
                      <a:lnTo>
                        <a:pt x="13" y="138"/>
                      </a:lnTo>
                      <a:lnTo>
                        <a:pt x="21" y="156"/>
                      </a:lnTo>
                      <a:lnTo>
                        <a:pt x="28" y="167"/>
                      </a:lnTo>
                      <a:lnTo>
                        <a:pt x="34" y="17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14" name="Freeform 517">
                  <a:extLst>
                    <a:ext uri="{FF2B5EF4-FFF2-40B4-BE49-F238E27FC236}">
                      <a16:creationId xmlns:a16="http://schemas.microsoft.com/office/drawing/2014/main" id="{34C358F6-F8F5-475E-A3AC-D079CE5B1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1188" y="1733551"/>
                  <a:ext cx="96838" cy="85725"/>
                </a:xfrm>
                <a:custGeom>
                  <a:avLst/>
                  <a:gdLst>
                    <a:gd name="T0" fmla="*/ 122 w 122"/>
                    <a:gd name="T1" fmla="*/ 59 h 109"/>
                    <a:gd name="T2" fmla="*/ 31 w 122"/>
                    <a:gd name="T3" fmla="*/ 0 h 109"/>
                    <a:gd name="T4" fmla="*/ 31 w 122"/>
                    <a:gd name="T5" fmla="*/ 0 h 109"/>
                    <a:gd name="T6" fmla="*/ 23 w 122"/>
                    <a:gd name="T7" fmla="*/ 9 h 109"/>
                    <a:gd name="T8" fmla="*/ 16 w 122"/>
                    <a:gd name="T9" fmla="*/ 18 h 109"/>
                    <a:gd name="T10" fmla="*/ 10 w 122"/>
                    <a:gd name="T11" fmla="*/ 31 h 109"/>
                    <a:gd name="T12" fmla="*/ 3 w 122"/>
                    <a:gd name="T13" fmla="*/ 46 h 109"/>
                    <a:gd name="T14" fmla="*/ 1 w 122"/>
                    <a:gd name="T15" fmla="*/ 54 h 109"/>
                    <a:gd name="T16" fmla="*/ 0 w 122"/>
                    <a:gd name="T17" fmla="*/ 64 h 109"/>
                    <a:gd name="T18" fmla="*/ 1 w 122"/>
                    <a:gd name="T19" fmla="*/ 72 h 109"/>
                    <a:gd name="T20" fmla="*/ 3 w 122"/>
                    <a:gd name="T21" fmla="*/ 82 h 109"/>
                    <a:gd name="T22" fmla="*/ 6 w 122"/>
                    <a:gd name="T23" fmla="*/ 91 h 109"/>
                    <a:gd name="T24" fmla="*/ 11 w 122"/>
                    <a:gd name="T25" fmla="*/ 101 h 109"/>
                    <a:gd name="T26" fmla="*/ 11 w 122"/>
                    <a:gd name="T27" fmla="*/ 101 h 109"/>
                    <a:gd name="T28" fmla="*/ 16 w 122"/>
                    <a:gd name="T29" fmla="*/ 106 h 109"/>
                    <a:gd name="T30" fmla="*/ 21 w 122"/>
                    <a:gd name="T31" fmla="*/ 108 h 109"/>
                    <a:gd name="T32" fmla="*/ 29 w 122"/>
                    <a:gd name="T33" fmla="*/ 109 h 109"/>
                    <a:gd name="T34" fmla="*/ 37 w 122"/>
                    <a:gd name="T35" fmla="*/ 108 h 109"/>
                    <a:gd name="T36" fmla="*/ 45 w 122"/>
                    <a:gd name="T37" fmla="*/ 104 h 109"/>
                    <a:gd name="T38" fmla="*/ 55 w 122"/>
                    <a:gd name="T39" fmla="*/ 101 h 109"/>
                    <a:gd name="T40" fmla="*/ 74 w 122"/>
                    <a:gd name="T41" fmla="*/ 91 h 109"/>
                    <a:gd name="T42" fmla="*/ 92 w 122"/>
                    <a:gd name="T43" fmla="*/ 80 h 109"/>
                    <a:gd name="T44" fmla="*/ 107 w 122"/>
                    <a:gd name="T45" fmla="*/ 70 h 109"/>
                    <a:gd name="T46" fmla="*/ 122 w 122"/>
                    <a:gd name="T47" fmla="*/ 59 h 109"/>
                    <a:gd name="T48" fmla="*/ 122 w 122"/>
                    <a:gd name="T49" fmla="*/ 5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2" h="109">
                      <a:moveTo>
                        <a:pt x="122" y="59"/>
                      </a:move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23" y="9"/>
                      </a:lnTo>
                      <a:lnTo>
                        <a:pt x="16" y="18"/>
                      </a:lnTo>
                      <a:lnTo>
                        <a:pt x="10" y="31"/>
                      </a:lnTo>
                      <a:lnTo>
                        <a:pt x="3" y="46"/>
                      </a:lnTo>
                      <a:lnTo>
                        <a:pt x="1" y="54"/>
                      </a:lnTo>
                      <a:lnTo>
                        <a:pt x="0" y="64"/>
                      </a:lnTo>
                      <a:lnTo>
                        <a:pt x="1" y="72"/>
                      </a:lnTo>
                      <a:lnTo>
                        <a:pt x="3" y="82"/>
                      </a:lnTo>
                      <a:lnTo>
                        <a:pt x="6" y="91"/>
                      </a:lnTo>
                      <a:lnTo>
                        <a:pt x="11" y="101"/>
                      </a:lnTo>
                      <a:lnTo>
                        <a:pt x="11" y="101"/>
                      </a:lnTo>
                      <a:lnTo>
                        <a:pt x="16" y="106"/>
                      </a:lnTo>
                      <a:lnTo>
                        <a:pt x="21" y="108"/>
                      </a:lnTo>
                      <a:lnTo>
                        <a:pt x="29" y="109"/>
                      </a:lnTo>
                      <a:lnTo>
                        <a:pt x="37" y="108"/>
                      </a:lnTo>
                      <a:lnTo>
                        <a:pt x="45" y="104"/>
                      </a:lnTo>
                      <a:lnTo>
                        <a:pt x="55" y="101"/>
                      </a:lnTo>
                      <a:lnTo>
                        <a:pt x="74" y="91"/>
                      </a:lnTo>
                      <a:lnTo>
                        <a:pt x="92" y="80"/>
                      </a:lnTo>
                      <a:lnTo>
                        <a:pt x="107" y="70"/>
                      </a:lnTo>
                      <a:lnTo>
                        <a:pt x="122" y="59"/>
                      </a:lnTo>
                      <a:lnTo>
                        <a:pt x="122" y="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7" name="Rectangle 76">
              <a:extLst>
                <a:ext uri="{FF2B5EF4-FFF2-40B4-BE49-F238E27FC236}">
                  <a16:creationId xmlns:a16="http://schemas.microsoft.com/office/drawing/2014/main" id="{BEAB2D84-2DAE-4877-A084-BBA818D9F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515" name="円: 塗りつぶしなし 514">
            <a:extLst>
              <a:ext uri="{FF2B5EF4-FFF2-40B4-BE49-F238E27FC236}">
                <a16:creationId xmlns:a16="http://schemas.microsoft.com/office/drawing/2014/main" id="{C9455431-D054-48F2-92A9-8813C885012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6" name="円: 塗りつぶしなし 515">
            <a:extLst>
              <a:ext uri="{FF2B5EF4-FFF2-40B4-BE49-F238E27FC236}">
                <a16:creationId xmlns:a16="http://schemas.microsoft.com/office/drawing/2014/main" id="{C9DE6169-8CA3-4471-A387-1D62EF0CD2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7" name="円: 塗りつぶしなし 516">
            <a:extLst>
              <a:ext uri="{FF2B5EF4-FFF2-40B4-BE49-F238E27FC236}">
                <a16:creationId xmlns:a16="http://schemas.microsoft.com/office/drawing/2014/main" id="{C4D5DEEF-8FFB-47BC-A196-09460D7BD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8" name="円: 塗りつぶしなし 517">
            <a:extLst>
              <a:ext uri="{FF2B5EF4-FFF2-40B4-BE49-F238E27FC236}">
                <a16:creationId xmlns:a16="http://schemas.microsoft.com/office/drawing/2014/main" id="{01B3C042-3EB8-48B0-8263-C0C08A9B71D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9" name="円: 塗りつぶしなし 518">
            <a:extLst>
              <a:ext uri="{FF2B5EF4-FFF2-40B4-BE49-F238E27FC236}">
                <a16:creationId xmlns:a16="http://schemas.microsoft.com/office/drawing/2014/main" id="{351B2A6F-FB04-4E1A-8A44-3E3F3E91A92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0" name="円: 塗りつぶしなし 519">
            <a:extLst>
              <a:ext uri="{FF2B5EF4-FFF2-40B4-BE49-F238E27FC236}">
                <a16:creationId xmlns:a16="http://schemas.microsoft.com/office/drawing/2014/main" id="{058D64EC-69CC-4CE5-A6A0-462A0BB601D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1" name="円: 塗りつぶしなし 520">
            <a:extLst>
              <a:ext uri="{FF2B5EF4-FFF2-40B4-BE49-F238E27FC236}">
                <a16:creationId xmlns:a16="http://schemas.microsoft.com/office/drawing/2014/main" id="{5651571B-DBCB-4FB1-B9E4-4925B581C8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2" name="円: 塗りつぶしなし 521">
            <a:extLst>
              <a:ext uri="{FF2B5EF4-FFF2-40B4-BE49-F238E27FC236}">
                <a16:creationId xmlns:a16="http://schemas.microsoft.com/office/drawing/2014/main" id="{E29D113B-A2F5-43BF-94D2-662817BDD21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3" name="円: 塗りつぶしなし 522">
            <a:extLst>
              <a:ext uri="{FF2B5EF4-FFF2-40B4-BE49-F238E27FC236}">
                <a16:creationId xmlns:a16="http://schemas.microsoft.com/office/drawing/2014/main" id="{E90AFD09-FB81-45CF-8B35-D42D62AF880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4" name="円: 塗りつぶしなし 523">
            <a:extLst>
              <a:ext uri="{FF2B5EF4-FFF2-40B4-BE49-F238E27FC236}">
                <a16:creationId xmlns:a16="http://schemas.microsoft.com/office/drawing/2014/main" id="{E3221B74-6F70-4C7D-B888-B6A2B0B9967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5" name="円: 塗りつぶしなし 524">
            <a:extLst>
              <a:ext uri="{FF2B5EF4-FFF2-40B4-BE49-F238E27FC236}">
                <a16:creationId xmlns:a16="http://schemas.microsoft.com/office/drawing/2014/main" id="{06F6820B-0F2E-485E-A753-C71419A91A3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" grpId="0" animBg="1"/>
      <p:bldP spid="515" grpId="1" animBg="1"/>
      <p:bldP spid="516" grpId="0" animBg="1"/>
      <p:bldP spid="516" grpId="1" animBg="1"/>
      <p:bldP spid="517" grpId="0" animBg="1"/>
      <p:bldP spid="517" grpId="1" animBg="1"/>
      <p:bldP spid="518" grpId="0" animBg="1"/>
      <p:bldP spid="518" grpId="1" animBg="1"/>
      <p:bldP spid="519" grpId="0" animBg="1"/>
      <p:bldP spid="519" grpId="1" animBg="1"/>
      <p:bldP spid="520" grpId="0" animBg="1"/>
      <p:bldP spid="520" grpId="1" animBg="1"/>
      <p:bldP spid="521" grpId="0" animBg="1"/>
      <p:bldP spid="521" grpId="1" animBg="1"/>
      <p:bldP spid="522" grpId="0" animBg="1"/>
      <p:bldP spid="522" grpId="1" animBg="1"/>
      <p:bldP spid="523" grpId="0" animBg="1"/>
      <p:bldP spid="523" grpId="1" animBg="1"/>
      <p:bldP spid="524" grpId="0" animBg="1"/>
      <p:bldP spid="524" grpId="1" animBg="1"/>
      <p:bldP spid="525" grpId="0" animBg="1"/>
      <p:bldP spid="52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答え：ブータン王国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D945D4D8-8F01-4643-A752-3A6B17628AD0}"/>
              </a:ext>
            </a:extLst>
          </p:cNvPr>
          <p:cNvSpPr/>
          <p:nvPr/>
        </p:nvSpPr>
        <p:spPr>
          <a:xfrm>
            <a:off x="3827513" y="2371888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F9F9936E-80B3-4FF9-BC45-908AEA72ABEC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55ADAB5-9E09-4FC2-9678-AD574FCD33A9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413F26C8-6E41-4FB8-B6F5-FF2C13048DFF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1F73C2F-19D9-4CD6-A15E-D48997B6B626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72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スゴイ！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やるじゃん！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う～ん普通だね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頑張ろう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もっと頑張ろう</a:t>
            </a:r>
            <a:endParaRPr kumimoji="1" lang="ja-JP" altLang="en-US" sz="4400" b="1" dirty="0">
              <a:solidFill>
                <a:srgbClr val="FF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答え：中華人民共和国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77C62612-88DA-4A0B-9C65-54C5825BAB56}"/>
              </a:ext>
            </a:extLst>
          </p:cNvPr>
          <p:cNvSpPr/>
          <p:nvPr/>
        </p:nvSpPr>
        <p:spPr>
          <a:xfrm>
            <a:off x="4345589" y="2144161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BFA97332-C342-4326-8C0C-4CA729DDA99C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58937A40-B2AB-4F76-9E61-8941C5424621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40F49B2D-7A89-4451-A235-ED9ED8C7F832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005E0DCC-E815-4042-BA45-D3EEE0154413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46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問題②どの国の国旗でしょうか？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ヒント：首都はソウルです。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754920-3A66-4467-B536-39E742B36F58}"/>
              </a:ext>
            </a:extLst>
          </p:cNvPr>
          <p:cNvGrpSpPr/>
          <p:nvPr/>
        </p:nvGrpSpPr>
        <p:grpSpPr>
          <a:xfrm>
            <a:off x="3196357" y="1792923"/>
            <a:ext cx="5367488" cy="3576332"/>
            <a:chOff x="5061013" y="2634933"/>
            <a:chExt cx="1982847" cy="1321162"/>
          </a:xfrm>
        </p:grpSpPr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2AE19E38-0319-41B9-B1D5-601777864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080A174-8EC7-4D27-BF7E-4A108821F87D}"/>
                </a:ext>
              </a:extLst>
            </p:cNvPr>
            <p:cNvGrpSpPr/>
            <p:nvPr/>
          </p:nvGrpSpPr>
          <p:grpSpPr>
            <a:xfrm>
              <a:off x="5063426" y="2634933"/>
              <a:ext cx="1980434" cy="1319627"/>
              <a:chOff x="7311326" y="836613"/>
              <a:chExt cx="1980434" cy="1319627"/>
            </a:xfrm>
          </p:grpSpPr>
          <p:sp>
            <p:nvSpPr>
              <p:cNvPr id="9" name="Rectangle 5">
                <a:extLst>
                  <a:ext uri="{FF2B5EF4-FFF2-40B4-BE49-F238E27FC236}">
                    <a16:creationId xmlns:a16="http://schemas.microsoft.com/office/drawing/2014/main" id="{58F53BE8-3B81-4FA0-9EF2-5643F87C3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326" y="836613"/>
                <a:ext cx="1980434" cy="1319627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87EBFB1-A699-4702-BDCA-8650DA91F7EC}"/>
                  </a:ext>
                </a:extLst>
              </p:cNvPr>
              <p:cNvSpPr/>
              <p:nvPr/>
            </p:nvSpPr>
            <p:spPr bwMode="auto">
              <a:xfrm>
                <a:off x="7964624" y="1380265"/>
                <a:ext cx="658455" cy="457000"/>
              </a:xfrm>
              <a:custGeom>
                <a:avLst/>
                <a:gdLst>
                  <a:gd name="connsiteX0" fmla="*/ 76806 w 2193421"/>
                  <a:gd name="connsiteY0" fmla="*/ 0 h 1522340"/>
                  <a:gd name="connsiteX1" fmla="*/ 76809 w 2193421"/>
                  <a:gd name="connsiteY1" fmla="*/ 1 h 1522340"/>
                  <a:gd name="connsiteX2" fmla="*/ 38615 w 2193421"/>
                  <a:gd name="connsiteY2" fmla="*/ 218360 h 1522340"/>
                  <a:gd name="connsiteX3" fmla="*/ 393350 w 2193421"/>
                  <a:gd name="connsiteY3" fmla="*/ 722864 h 1522340"/>
                  <a:gd name="connsiteX4" fmla="*/ 996066 w 2193421"/>
                  <a:gd name="connsiteY4" fmla="*/ 592131 h 1522340"/>
                  <a:gd name="connsiteX5" fmla="*/ 1064862 w 2193421"/>
                  <a:gd name="connsiteY5" fmla="*/ 485086 h 1522340"/>
                  <a:gd name="connsiteX6" fmla="*/ 1064651 w 2193421"/>
                  <a:gd name="connsiteY6" fmla="*/ 484950 h 1522340"/>
                  <a:gd name="connsiteX7" fmla="*/ 1092040 w 2193421"/>
                  <a:gd name="connsiteY7" fmla="*/ 442798 h 1522340"/>
                  <a:gd name="connsiteX8" fmla="*/ 1097692 w 2193421"/>
                  <a:gd name="connsiteY8" fmla="*/ 434003 h 1522340"/>
                  <a:gd name="connsiteX9" fmla="*/ 1097717 w 2193421"/>
                  <a:gd name="connsiteY9" fmla="*/ 434060 h 1522340"/>
                  <a:gd name="connsiteX10" fmla="*/ 1115812 w 2193421"/>
                  <a:gd name="connsiteY10" fmla="*/ 406212 h 1522340"/>
                  <a:gd name="connsiteX11" fmla="*/ 1115906 w 2193421"/>
                  <a:gd name="connsiteY11" fmla="*/ 405670 h 1522340"/>
                  <a:gd name="connsiteX12" fmla="*/ 1115918 w 2193421"/>
                  <a:gd name="connsiteY12" fmla="*/ 405650 h 1522340"/>
                  <a:gd name="connsiteX13" fmla="*/ 1115922 w 2193421"/>
                  <a:gd name="connsiteY13" fmla="*/ 405630 h 1522340"/>
                  <a:gd name="connsiteX14" fmla="*/ 1235760 w 2193421"/>
                  <a:gd name="connsiteY14" fmla="*/ 219165 h 1522340"/>
                  <a:gd name="connsiteX15" fmla="*/ 1838476 w 2193421"/>
                  <a:gd name="connsiteY15" fmla="*/ 88434 h 1522340"/>
                  <a:gd name="connsiteX16" fmla="*/ 2155017 w 2193421"/>
                  <a:gd name="connsiteY16" fmla="*/ 811297 h 1522340"/>
                  <a:gd name="connsiteX17" fmla="*/ 2154961 w 2193421"/>
                  <a:gd name="connsiteY17" fmla="*/ 811386 h 1522340"/>
                  <a:gd name="connsiteX18" fmla="*/ 2154974 w 2193421"/>
                  <a:gd name="connsiteY18" fmla="*/ 811390 h 1522340"/>
                  <a:gd name="connsiteX19" fmla="*/ 709883 w 2193421"/>
                  <a:gd name="connsiteY19" fmla="*/ 1445724 h 1522340"/>
                  <a:gd name="connsiteX20" fmla="*/ 76806 w 2193421"/>
                  <a:gd name="connsiteY20" fmla="*/ 0 h 1522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93421" h="1522340">
                    <a:moveTo>
                      <a:pt x="76806" y="0"/>
                    </a:moveTo>
                    <a:lnTo>
                      <a:pt x="76809" y="1"/>
                    </a:lnTo>
                    <a:lnTo>
                      <a:pt x="38615" y="218360"/>
                    </a:lnTo>
                    <a:cubicBezTo>
                      <a:pt x="44624" y="435802"/>
                      <a:pt x="178142" y="638851"/>
                      <a:pt x="393350" y="722864"/>
                    </a:cubicBezTo>
                    <a:cubicBezTo>
                      <a:pt x="608556" y="806877"/>
                      <a:pt x="844331" y="747992"/>
                      <a:pt x="996066" y="592131"/>
                    </a:cubicBezTo>
                    <a:lnTo>
                      <a:pt x="1064862" y="485086"/>
                    </a:lnTo>
                    <a:lnTo>
                      <a:pt x="1064651" y="484950"/>
                    </a:lnTo>
                    <a:lnTo>
                      <a:pt x="1092040" y="442798"/>
                    </a:lnTo>
                    <a:lnTo>
                      <a:pt x="1097692" y="434003"/>
                    </a:lnTo>
                    <a:lnTo>
                      <a:pt x="1097717" y="434060"/>
                    </a:lnTo>
                    <a:lnTo>
                      <a:pt x="1115812" y="406212"/>
                    </a:lnTo>
                    <a:lnTo>
                      <a:pt x="1115906" y="405670"/>
                    </a:lnTo>
                    <a:lnTo>
                      <a:pt x="1115918" y="405650"/>
                    </a:lnTo>
                    <a:lnTo>
                      <a:pt x="1115922" y="405630"/>
                    </a:lnTo>
                    <a:lnTo>
                      <a:pt x="1235760" y="219165"/>
                    </a:lnTo>
                    <a:cubicBezTo>
                      <a:pt x="1387495" y="63306"/>
                      <a:pt x="1623267" y="4420"/>
                      <a:pt x="1838476" y="88434"/>
                    </a:cubicBezTo>
                    <a:cubicBezTo>
                      <a:pt x="2125419" y="200450"/>
                      <a:pt x="2267138" y="524089"/>
                      <a:pt x="2155017" y="811297"/>
                    </a:cubicBezTo>
                    <a:lnTo>
                      <a:pt x="2154961" y="811386"/>
                    </a:lnTo>
                    <a:lnTo>
                      <a:pt x="2154974" y="811390"/>
                    </a:lnTo>
                    <a:cubicBezTo>
                      <a:pt x="1930757" y="1385746"/>
                      <a:pt x="1283792" y="1669772"/>
                      <a:pt x="709883" y="1445724"/>
                    </a:cubicBezTo>
                    <a:cubicBezTo>
                      <a:pt x="136066" y="1221721"/>
                      <a:pt x="-147449" y="574452"/>
                      <a:pt x="76806" y="0"/>
                    </a:cubicBezTo>
                    <a:close/>
                  </a:path>
                </a:pathLst>
              </a:custGeom>
              <a:solidFill>
                <a:srgbClr val="0000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A3FE6BC-B957-40FB-AE72-A45A828FDAFE}"/>
                  </a:ext>
                </a:extLst>
              </p:cNvPr>
              <p:cNvSpPr/>
              <p:nvPr/>
            </p:nvSpPr>
            <p:spPr bwMode="auto">
              <a:xfrm>
                <a:off x="7976153" y="1166813"/>
                <a:ext cx="658455" cy="456988"/>
              </a:xfrm>
              <a:custGeom>
                <a:avLst/>
                <a:gdLst>
                  <a:gd name="connsiteX0" fmla="*/ 1047155 w 2193421"/>
                  <a:gd name="connsiteY0" fmla="*/ 442 h 1522301"/>
                  <a:gd name="connsiteX1" fmla="*/ 1483536 w 2193421"/>
                  <a:gd name="connsiteY1" fmla="*/ 76616 h 1522301"/>
                  <a:gd name="connsiteX2" fmla="*/ 2177335 w 2193421"/>
                  <a:gd name="connsiteY2" fmla="*/ 1304478 h 1522301"/>
                  <a:gd name="connsiteX3" fmla="*/ 2116629 w 2193421"/>
                  <a:gd name="connsiteY3" fmla="*/ 1522301 h 1522301"/>
                  <a:gd name="connsiteX4" fmla="*/ 2154814 w 2193421"/>
                  <a:gd name="connsiteY4" fmla="*/ 1303981 h 1522301"/>
                  <a:gd name="connsiteX5" fmla="*/ 1800077 w 2193421"/>
                  <a:gd name="connsiteY5" fmla="*/ 799480 h 1522301"/>
                  <a:gd name="connsiteX6" fmla="*/ 1197362 w 2193421"/>
                  <a:gd name="connsiteY6" fmla="*/ 930210 h 1522301"/>
                  <a:gd name="connsiteX7" fmla="*/ 1191776 w 2193421"/>
                  <a:gd name="connsiteY7" fmla="*/ 938902 h 1522301"/>
                  <a:gd name="connsiteX8" fmla="*/ 1192075 w 2193421"/>
                  <a:gd name="connsiteY8" fmla="*/ 939096 h 1522301"/>
                  <a:gd name="connsiteX9" fmla="*/ 1153151 w 2193421"/>
                  <a:gd name="connsiteY9" fmla="*/ 999002 h 1522301"/>
                  <a:gd name="connsiteX10" fmla="*/ 1095729 w 2193421"/>
                  <a:gd name="connsiteY10" fmla="*/ 1088347 h 1522301"/>
                  <a:gd name="connsiteX11" fmla="*/ 1095475 w 2193421"/>
                  <a:gd name="connsiteY11" fmla="*/ 1087767 h 1522301"/>
                  <a:gd name="connsiteX12" fmla="*/ 1077818 w 2193421"/>
                  <a:gd name="connsiteY12" fmla="*/ 1114942 h 1522301"/>
                  <a:gd name="connsiteX13" fmla="*/ 1077512 w 2193421"/>
                  <a:gd name="connsiteY13" fmla="*/ 1116688 h 1522301"/>
                  <a:gd name="connsiteX14" fmla="*/ 1077510 w 2193421"/>
                  <a:gd name="connsiteY14" fmla="*/ 1116695 h 1522301"/>
                  <a:gd name="connsiteX15" fmla="*/ 1077512 w 2193421"/>
                  <a:gd name="connsiteY15" fmla="*/ 1116699 h 1522301"/>
                  <a:gd name="connsiteX16" fmla="*/ 957661 w 2193421"/>
                  <a:gd name="connsiteY16" fmla="*/ 1303177 h 1522301"/>
                  <a:gd name="connsiteX17" fmla="*/ 354946 w 2193421"/>
                  <a:gd name="connsiteY17" fmla="*/ 1433908 h 1522301"/>
                  <a:gd name="connsiteX18" fmla="*/ 38404 w 2193421"/>
                  <a:gd name="connsiteY18" fmla="*/ 711045 h 1522301"/>
                  <a:gd name="connsiteX19" fmla="*/ 38460 w 2193421"/>
                  <a:gd name="connsiteY19" fmla="*/ 710957 h 1522301"/>
                  <a:gd name="connsiteX20" fmla="*/ 38444 w 2193421"/>
                  <a:gd name="connsiteY20" fmla="*/ 710950 h 1522301"/>
                  <a:gd name="connsiteX21" fmla="*/ 1047155 w 2193421"/>
                  <a:gd name="connsiteY21" fmla="*/ 442 h 152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93421" h="1522301">
                    <a:moveTo>
                      <a:pt x="1047155" y="442"/>
                    </a:moveTo>
                    <a:cubicBezTo>
                      <a:pt x="1192014" y="-3652"/>
                      <a:pt x="1340055" y="20604"/>
                      <a:pt x="1483536" y="76616"/>
                    </a:cubicBezTo>
                    <a:cubicBezTo>
                      <a:pt x="1985625" y="272619"/>
                      <a:pt x="2265451" y="792685"/>
                      <a:pt x="2177335" y="1304478"/>
                    </a:cubicBezTo>
                    <a:lnTo>
                      <a:pt x="2116629" y="1522301"/>
                    </a:lnTo>
                    <a:lnTo>
                      <a:pt x="2154814" y="1303981"/>
                    </a:lnTo>
                    <a:cubicBezTo>
                      <a:pt x="2148804" y="1086542"/>
                      <a:pt x="2015286" y="883493"/>
                      <a:pt x="1800077" y="799480"/>
                    </a:cubicBezTo>
                    <a:cubicBezTo>
                      <a:pt x="1584872" y="715467"/>
                      <a:pt x="1349097" y="774352"/>
                      <a:pt x="1197362" y="930210"/>
                    </a:cubicBezTo>
                    <a:lnTo>
                      <a:pt x="1191776" y="938902"/>
                    </a:lnTo>
                    <a:lnTo>
                      <a:pt x="1192075" y="939096"/>
                    </a:lnTo>
                    <a:lnTo>
                      <a:pt x="1153151" y="999002"/>
                    </a:lnTo>
                    <a:lnTo>
                      <a:pt x="1095729" y="1088347"/>
                    </a:lnTo>
                    <a:lnTo>
                      <a:pt x="1095475" y="1087767"/>
                    </a:lnTo>
                    <a:lnTo>
                      <a:pt x="1077818" y="1114942"/>
                    </a:lnTo>
                    <a:lnTo>
                      <a:pt x="1077512" y="1116688"/>
                    </a:lnTo>
                    <a:lnTo>
                      <a:pt x="1077510" y="1116695"/>
                    </a:lnTo>
                    <a:lnTo>
                      <a:pt x="1077512" y="1116699"/>
                    </a:lnTo>
                    <a:lnTo>
                      <a:pt x="957661" y="1303177"/>
                    </a:lnTo>
                    <a:cubicBezTo>
                      <a:pt x="805926" y="1459036"/>
                      <a:pt x="570155" y="1517921"/>
                      <a:pt x="354946" y="1433908"/>
                    </a:cubicBezTo>
                    <a:cubicBezTo>
                      <a:pt x="68002" y="1321891"/>
                      <a:pt x="-73716" y="998254"/>
                      <a:pt x="38404" y="711045"/>
                    </a:cubicBezTo>
                    <a:lnTo>
                      <a:pt x="38460" y="710957"/>
                    </a:lnTo>
                    <a:lnTo>
                      <a:pt x="38444" y="710950"/>
                    </a:lnTo>
                    <a:cubicBezTo>
                      <a:pt x="206603" y="280186"/>
                      <a:pt x="612563" y="12731"/>
                      <a:pt x="1047155" y="442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622CC89-8891-4250-BF7F-0EC24DC0BC85}"/>
                  </a:ext>
                </a:extLst>
              </p:cNvPr>
              <p:cNvSpPr/>
              <p:nvPr/>
            </p:nvSpPr>
            <p:spPr bwMode="auto">
              <a:xfrm>
                <a:off x="7616412" y="964295"/>
                <a:ext cx="1368335" cy="1063715"/>
              </a:xfrm>
              <a:custGeom>
                <a:avLst/>
                <a:gdLst>
                  <a:gd name="connsiteX0" fmla="*/ 1224922 w 1368335"/>
                  <a:gd name="connsiteY0" fmla="*/ 911946 h 1063715"/>
                  <a:gd name="connsiteX1" fmla="*/ 1266755 w 1368335"/>
                  <a:gd name="connsiteY1" fmla="*/ 940042 h 1063715"/>
                  <a:gd name="connsiteX2" fmla="*/ 1183699 w 1368335"/>
                  <a:gd name="connsiteY2" fmla="*/ 1063715 h 1063715"/>
                  <a:gd name="connsiteX3" fmla="*/ 1141866 w 1368335"/>
                  <a:gd name="connsiteY3" fmla="*/ 1035620 h 1063715"/>
                  <a:gd name="connsiteX4" fmla="*/ 211604 w 1368335"/>
                  <a:gd name="connsiteY4" fmla="*/ 867015 h 1063715"/>
                  <a:gd name="connsiteX5" fmla="*/ 292627 w 1368335"/>
                  <a:gd name="connsiteY5" fmla="*/ 990923 h 1063715"/>
                  <a:gd name="connsiteX6" fmla="*/ 251808 w 1368335"/>
                  <a:gd name="connsiteY6" fmla="*/ 1017614 h 1063715"/>
                  <a:gd name="connsiteX7" fmla="*/ 170785 w 1368335"/>
                  <a:gd name="connsiteY7" fmla="*/ 893707 h 1063715"/>
                  <a:gd name="connsiteX8" fmla="*/ 1155097 w 1368335"/>
                  <a:gd name="connsiteY8" fmla="*/ 865054 h 1063715"/>
                  <a:gd name="connsiteX9" fmla="*/ 1196929 w 1368335"/>
                  <a:gd name="connsiteY9" fmla="*/ 893149 h 1063715"/>
                  <a:gd name="connsiteX10" fmla="*/ 1113874 w 1368335"/>
                  <a:gd name="connsiteY10" fmla="*/ 1016823 h 1063715"/>
                  <a:gd name="connsiteX11" fmla="*/ 1072041 w 1368335"/>
                  <a:gd name="connsiteY11" fmla="*/ 988729 h 1063715"/>
                  <a:gd name="connsiteX12" fmla="*/ 1085580 w 1368335"/>
                  <a:gd name="connsiteY12" fmla="*/ 818369 h 1063715"/>
                  <a:gd name="connsiteX13" fmla="*/ 1127413 w 1368335"/>
                  <a:gd name="connsiteY13" fmla="*/ 846463 h 1063715"/>
                  <a:gd name="connsiteX14" fmla="*/ 1044357 w 1368335"/>
                  <a:gd name="connsiteY14" fmla="*/ 970137 h 1063715"/>
                  <a:gd name="connsiteX15" fmla="*/ 1002524 w 1368335"/>
                  <a:gd name="connsiteY15" fmla="*/ 942043 h 1063715"/>
                  <a:gd name="connsiteX16" fmla="*/ 1326502 w 1368335"/>
                  <a:gd name="connsiteY16" fmla="*/ 760690 h 1063715"/>
                  <a:gd name="connsiteX17" fmla="*/ 1368335 w 1368335"/>
                  <a:gd name="connsiteY17" fmla="*/ 788784 h 1063715"/>
                  <a:gd name="connsiteX18" fmla="*/ 1285279 w 1368335"/>
                  <a:gd name="connsiteY18" fmla="*/ 912458 h 1063715"/>
                  <a:gd name="connsiteX19" fmla="*/ 1243446 w 1368335"/>
                  <a:gd name="connsiteY19" fmla="*/ 884364 h 1063715"/>
                  <a:gd name="connsiteX20" fmla="*/ 44677 w 1368335"/>
                  <a:gd name="connsiteY20" fmla="*/ 759829 h 1063715"/>
                  <a:gd name="connsiteX21" fmla="*/ 224794 w 1368335"/>
                  <a:gd name="connsiteY21" fmla="*/ 1035278 h 1063715"/>
                  <a:gd name="connsiteX22" fmla="*/ 183974 w 1368335"/>
                  <a:gd name="connsiteY22" fmla="*/ 1061970 h 1063715"/>
                  <a:gd name="connsiteX23" fmla="*/ 3857 w 1368335"/>
                  <a:gd name="connsiteY23" fmla="*/ 786521 h 1063715"/>
                  <a:gd name="connsiteX24" fmla="*/ 112510 w 1368335"/>
                  <a:gd name="connsiteY24" fmla="*/ 715472 h 1063715"/>
                  <a:gd name="connsiteX25" fmla="*/ 193533 w 1368335"/>
                  <a:gd name="connsiteY25" fmla="*/ 839379 h 1063715"/>
                  <a:gd name="connsiteX26" fmla="*/ 152713 w 1368335"/>
                  <a:gd name="connsiteY26" fmla="*/ 866072 h 1063715"/>
                  <a:gd name="connsiteX27" fmla="*/ 71690 w 1368335"/>
                  <a:gd name="connsiteY27" fmla="*/ 742164 h 1063715"/>
                  <a:gd name="connsiteX28" fmla="*/ 1256678 w 1368335"/>
                  <a:gd name="connsiteY28" fmla="*/ 713797 h 1063715"/>
                  <a:gd name="connsiteX29" fmla="*/ 1298511 w 1368335"/>
                  <a:gd name="connsiteY29" fmla="*/ 741891 h 1063715"/>
                  <a:gd name="connsiteX30" fmla="*/ 1215455 w 1368335"/>
                  <a:gd name="connsiteY30" fmla="*/ 865565 h 1063715"/>
                  <a:gd name="connsiteX31" fmla="*/ 1173622 w 1368335"/>
                  <a:gd name="connsiteY31" fmla="*/ 837470 h 1063715"/>
                  <a:gd name="connsiteX32" fmla="*/ 180644 w 1368335"/>
                  <a:gd name="connsiteY32" fmla="*/ 670920 h 1063715"/>
                  <a:gd name="connsiteX33" fmla="*/ 360761 w 1368335"/>
                  <a:gd name="connsiteY33" fmla="*/ 946370 h 1063715"/>
                  <a:gd name="connsiteX34" fmla="*/ 319941 w 1368335"/>
                  <a:gd name="connsiteY34" fmla="*/ 973062 h 1063715"/>
                  <a:gd name="connsiteX35" fmla="*/ 139823 w 1368335"/>
                  <a:gd name="connsiteY35" fmla="*/ 697612 h 1063715"/>
                  <a:gd name="connsiteX36" fmla="*/ 1187161 w 1368335"/>
                  <a:gd name="connsiteY36" fmla="*/ 667111 h 1063715"/>
                  <a:gd name="connsiteX37" fmla="*/ 1228994 w 1368335"/>
                  <a:gd name="connsiteY37" fmla="*/ 695205 h 1063715"/>
                  <a:gd name="connsiteX38" fmla="*/ 1145938 w 1368335"/>
                  <a:gd name="connsiteY38" fmla="*/ 818879 h 1063715"/>
                  <a:gd name="connsiteX39" fmla="*/ 1104105 w 1368335"/>
                  <a:gd name="connsiteY39" fmla="*/ 790784 h 1063715"/>
                  <a:gd name="connsiteX40" fmla="*/ 1148882 w 1368335"/>
                  <a:gd name="connsiteY40" fmla="*/ 241658 h 1063715"/>
                  <a:gd name="connsiteX41" fmla="*/ 1231366 w 1368335"/>
                  <a:gd name="connsiteY41" fmla="*/ 365267 h 1063715"/>
                  <a:gd name="connsiteX42" fmla="*/ 1190569 w 1368335"/>
                  <a:gd name="connsiteY42" fmla="*/ 392491 h 1063715"/>
                  <a:gd name="connsiteX43" fmla="*/ 1108085 w 1368335"/>
                  <a:gd name="connsiteY43" fmla="*/ 268882 h 1063715"/>
                  <a:gd name="connsiteX44" fmla="*/ 1284471 w 1368335"/>
                  <a:gd name="connsiteY44" fmla="*/ 151179 h 1063715"/>
                  <a:gd name="connsiteX45" fmla="*/ 1366955 w 1368335"/>
                  <a:gd name="connsiteY45" fmla="*/ 274788 h 1063715"/>
                  <a:gd name="connsiteX46" fmla="*/ 1326158 w 1368335"/>
                  <a:gd name="connsiteY46" fmla="*/ 302012 h 1063715"/>
                  <a:gd name="connsiteX47" fmla="*/ 1243674 w 1368335"/>
                  <a:gd name="connsiteY47" fmla="*/ 178402 h 1063715"/>
                  <a:gd name="connsiteX48" fmla="*/ 318049 w 1368335"/>
                  <a:gd name="connsiteY48" fmla="*/ 93295 h 1063715"/>
                  <a:gd name="connsiteX49" fmla="*/ 359667 w 1368335"/>
                  <a:gd name="connsiteY49" fmla="*/ 120853 h 1063715"/>
                  <a:gd name="connsiteX50" fmla="*/ 180242 w 1368335"/>
                  <a:gd name="connsiteY50" fmla="*/ 391816 h 1063715"/>
                  <a:gd name="connsiteX51" fmla="*/ 138624 w 1368335"/>
                  <a:gd name="connsiteY51" fmla="*/ 364257 h 1063715"/>
                  <a:gd name="connsiteX52" fmla="*/ 1047999 w 1368335"/>
                  <a:gd name="connsiteY52" fmla="*/ 90479 h 1063715"/>
                  <a:gd name="connsiteX53" fmla="*/ 1130483 w 1368335"/>
                  <a:gd name="connsiteY53" fmla="*/ 214089 h 1063715"/>
                  <a:gd name="connsiteX54" fmla="*/ 1089686 w 1368335"/>
                  <a:gd name="connsiteY54" fmla="*/ 241312 h 1063715"/>
                  <a:gd name="connsiteX55" fmla="*/ 1007202 w 1368335"/>
                  <a:gd name="connsiteY55" fmla="*/ 117703 h 1063715"/>
                  <a:gd name="connsiteX56" fmla="*/ 248584 w 1368335"/>
                  <a:gd name="connsiteY56" fmla="*/ 47296 h 1063715"/>
                  <a:gd name="connsiteX57" fmla="*/ 290202 w 1368335"/>
                  <a:gd name="connsiteY57" fmla="*/ 74855 h 1063715"/>
                  <a:gd name="connsiteX58" fmla="*/ 110777 w 1368335"/>
                  <a:gd name="connsiteY58" fmla="*/ 345817 h 1063715"/>
                  <a:gd name="connsiteX59" fmla="*/ 69158 w 1368335"/>
                  <a:gd name="connsiteY59" fmla="*/ 318259 h 1063715"/>
                  <a:gd name="connsiteX60" fmla="*/ 1115795 w 1368335"/>
                  <a:gd name="connsiteY60" fmla="*/ 45239 h 1063715"/>
                  <a:gd name="connsiteX61" fmla="*/ 1299161 w 1368335"/>
                  <a:gd name="connsiteY61" fmla="*/ 320028 h 1063715"/>
                  <a:gd name="connsiteX62" fmla="*/ 1258364 w 1368335"/>
                  <a:gd name="connsiteY62" fmla="*/ 347252 h 1063715"/>
                  <a:gd name="connsiteX63" fmla="*/ 1074998 w 1368335"/>
                  <a:gd name="connsiteY63" fmla="*/ 72463 h 1063715"/>
                  <a:gd name="connsiteX64" fmla="*/ 179424 w 1368335"/>
                  <a:gd name="connsiteY64" fmla="*/ 1500 h 1063715"/>
                  <a:gd name="connsiteX65" fmla="*/ 221043 w 1368335"/>
                  <a:gd name="connsiteY65" fmla="*/ 29059 h 1063715"/>
                  <a:gd name="connsiteX66" fmla="*/ 41617 w 1368335"/>
                  <a:gd name="connsiteY66" fmla="*/ 300022 h 1063715"/>
                  <a:gd name="connsiteX67" fmla="*/ 0 w 1368335"/>
                  <a:gd name="connsiteY67" fmla="*/ 272463 h 1063715"/>
                  <a:gd name="connsiteX68" fmla="*/ 1183590 w 1368335"/>
                  <a:gd name="connsiteY68" fmla="*/ 0 h 1063715"/>
                  <a:gd name="connsiteX69" fmla="*/ 1266074 w 1368335"/>
                  <a:gd name="connsiteY69" fmla="*/ 123609 h 1063715"/>
                  <a:gd name="connsiteX70" fmla="*/ 1225277 w 1368335"/>
                  <a:gd name="connsiteY70" fmla="*/ 150833 h 1063715"/>
                  <a:gd name="connsiteX71" fmla="*/ 1142793 w 1368335"/>
                  <a:gd name="connsiteY71" fmla="*/ 27224 h 1063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368335" h="1063715">
                    <a:moveTo>
                      <a:pt x="1224922" y="911946"/>
                    </a:moveTo>
                    <a:lnTo>
                      <a:pt x="1266755" y="940042"/>
                    </a:lnTo>
                    <a:lnTo>
                      <a:pt x="1183699" y="1063715"/>
                    </a:lnTo>
                    <a:lnTo>
                      <a:pt x="1141866" y="1035620"/>
                    </a:lnTo>
                    <a:close/>
                    <a:moveTo>
                      <a:pt x="211604" y="867015"/>
                    </a:moveTo>
                    <a:lnTo>
                      <a:pt x="292627" y="990923"/>
                    </a:lnTo>
                    <a:lnTo>
                      <a:pt x="251808" y="1017614"/>
                    </a:lnTo>
                    <a:lnTo>
                      <a:pt x="170785" y="893707"/>
                    </a:lnTo>
                    <a:close/>
                    <a:moveTo>
                      <a:pt x="1155097" y="865054"/>
                    </a:moveTo>
                    <a:lnTo>
                      <a:pt x="1196929" y="893149"/>
                    </a:lnTo>
                    <a:lnTo>
                      <a:pt x="1113874" y="1016823"/>
                    </a:lnTo>
                    <a:lnTo>
                      <a:pt x="1072041" y="988729"/>
                    </a:lnTo>
                    <a:close/>
                    <a:moveTo>
                      <a:pt x="1085580" y="818369"/>
                    </a:moveTo>
                    <a:lnTo>
                      <a:pt x="1127413" y="846463"/>
                    </a:lnTo>
                    <a:lnTo>
                      <a:pt x="1044357" y="970137"/>
                    </a:lnTo>
                    <a:lnTo>
                      <a:pt x="1002524" y="942043"/>
                    </a:lnTo>
                    <a:close/>
                    <a:moveTo>
                      <a:pt x="1326502" y="760690"/>
                    </a:moveTo>
                    <a:lnTo>
                      <a:pt x="1368335" y="788784"/>
                    </a:lnTo>
                    <a:lnTo>
                      <a:pt x="1285279" y="912458"/>
                    </a:lnTo>
                    <a:lnTo>
                      <a:pt x="1243446" y="884364"/>
                    </a:lnTo>
                    <a:close/>
                    <a:moveTo>
                      <a:pt x="44677" y="759829"/>
                    </a:moveTo>
                    <a:lnTo>
                      <a:pt x="224794" y="1035278"/>
                    </a:lnTo>
                    <a:lnTo>
                      <a:pt x="183974" y="1061970"/>
                    </a:lnTo>
                    <a:lnTo>
                      <a:pt x="3857" y="786521"/>
                    </a:lnTo>
                    <a:close/>
                    <a:moveTo>
                      <a:pt x="112510" y="715472"/>
                    </a:moveTo>
                    <a:lnTo>
                      <a:pt x="193533" y="839379"/>
                    </a:lnTo>
                    <a:lnTo>
                      <a:pt x="152713" y="866072"/>
                    </a:lnTo>
                    <a:lnTo>
                      <a:pt x="71690" y="742164"/>
                    </a:lnTo>
                    <a:close/>
                    <a:moveTo>
                      <a:pt x="1256678" y="713797"/>
                    </a:moveTo>
                    <a:lnTo>
                      <a:pt x="1298511" y="741891"/>
                    </a:lnTo>
                    <a:lnTo>
                      <a:pt x="1215455" y="865565"/>
                    </a:lnTo>
                    <a:lnTo>
                      <a:pt x="1173622" y="837470"/>
                    </a:lnTo>
                    <a:close/>
                    <a:moveTo>
                      <a:pt x="180644" y="670920"/>
                    </a:moveTo>
                    <a:lnTo>
                      <a:pt x="360761" y="946370"/>
                    </a:lnTo>
                    <a:lnTo>
                      <a:pt x="319941" y="973062"/>
                    </a:lnTo>
                    <a:lnTo>
                      <a:pt x="139823" y="697612"/>
                    </a:lnTo>
                    <a:close/>
                    <a:moveTo>
                      <a:pt x="1187161" y="667111"/>
                    </a:moveTo>
                    <a:lnTo>
                      <a:pt x="1228994" y="695205"/>
                    </a:lnTo>
                    <a:lnTo>
                      <a:pt x="1145938" y="818879"/>
                    </a:lnTo>
                    <a:lnTo>
                      <a:pt x="1104105" y="790784"/>
                    </a:lnTo>
                    <a:close/>
                    <a:moveTo>
                      <a:pt x="1148882" y="241658"/>
                    </a:moveTo>
                    <a:lnTo>
                      <a:pt x="1231366" y="365267"/>
                    </a:lnTo>
                    <a:lnTo>
                      <a:pt x="1190569" y="392491"/>
                    </a:lnTo>
                    <a:lnTo>
                      <a:pt x="1108085" y="268882"/>
                    </a:lnTo>
                    <a:close/>
                    <a:moveTo>
                      <a:pt x="1284471" y="151179"/>
                    </a:moveTo>
                    <a:lnTo>
                      <a:pt x="1366955" y="274788"/>
                    </a:lnTo>
                    <a:lnTo>
                      <a:pt x="1326158" y="302012"/>
                    </a:lnTo>
                    <a:lnTo>
                      <a:pt x="1243674" y="178402"/>
                    </a:lnTo>
                    <a:close/>
                    <a:moveTo>
                      <a:pt x="318049" y="93295"/>
                    </a:moveTo>
                    <a:lnTo>
                      <a:pt x="359667" y="120853"/>
                    </a:lnTo>
                    <a:lnTo>
                      <a:pt x="180242" y="391816"/>
                    </a:lnTo>
                    <a:lnTo>
                      <a:pt x="138624" y="364257"/>
                    </a:lnTo>
                    <a:close/>
                    <a:moveTo>
                      <a:pt x="1047999" y="90479"/>
                    </a:moveTo>
                    <a:lnTo>
                      <a:pt x="1130483" y="214089"/>
                    </a:lnTo>
                    <a:lnTo>
                      <a:pt x="1089686" y="241312"/>
                    </a:lnTo>
                    <a:lnTo>
                      <a:pt x="1007202" y="117703"/>
                    </a:lnTo>
                    <a:close/>
                    <a:moveTo>
                      <a:pt x="248584" y="47296"/>
                    </a:moveTo>
                    <a:lnTo>
                      <a:pt x="290202" y="74855"/>
                    </a:lnTo>
                    <a:lnTo>
                      <a:pt x="110777" y="345817"/>
                    </a:lnTo>
                    <a:lnTo>
                      <a:pt x="69158" y="318259"/>
                    </a:lnTo>
                    <a:close/>
                    <a:moveTo>
                      <a:pt x="1115795" y="45239"/>
                    </a:moveTo>
                    <a:lnTo>
                      <a:pt x="1299161" y="320028"/>
                    </a:lnTo>
                    <a:lnTo>
                      <a:pt x="1258364" y="347252"/>
                    </a:lnTo>
                    <a:lnTo>
                      <a:pt x="1074998" y="72463"/>
                    </a:lnTo>
                    <a:close/>
                    <a:moveTo>
                      <a:pt x="179424" y="1500"/>
                    </a:moveTo>
                    <a:lnTo>
                      <a:pt x="221043" y="29059"/>
                    </a:lnTo>
                    <a:lnTo>
                      <a:pt x="41617" y="300022"/>
                    </a:lnTo>
                    <a:lnTo>
                      <a:pt x="0" y="272463"/>
                    </a:lnTo>
                    <a:close/>
                    <a:moveTo>
                      <a:pt x="1183590" y="0"/>
                    </a:moveTo>
                    <a:lnTo>
                      <a:pt x="1266074" y="123609"/>
                    </a:lnTo>
                    <a:lnTo>
                      <a:pt x="1225277" y="150833"/>
                    </a:lnTo>
                    <a:lnTo>
                      <a:pt x="1142793" y="2722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" name="Rectangle 60">
              <a:extLst>
                <a:ext uri="{FF2B5EF4-FFF2-40B4-BE49-F238E27FC236}">
                  <a16:creationId xmlns:a16="http://schemas.microsoft.com/office/drawing/2014/main" id="{0D171D2E-5E9D-4C06-BC29-518A33503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668DB039-6C6D-4742-9758-0B41F1858D7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43F97AD-59AD-4E78-844E-9206C0A6E3A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B52C11E4-8374-4E53-AD81-713BDAAC31B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ECBFF237-D32E-4996-8B7E-1AE7E6A312D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8C5FFF7B-26C1-452E-828D-D06388DCC19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D820B324-A4E8-4ADE-8034-ED9C7B3B7B3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A50CA4D6-4B0E-49B9-814E-70BA0D9C04F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48A1A83F-E7E9-49B2-A294-62E3316852E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8E259A41-3CE5-4AD0-B313-6428A2E86D5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F60E1D37-A6B9-4646-AFB5-F32BA6DFE11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98A16F02-5C3F-4126-87AD-55CC52C8DF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7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答え：大韓民国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4" name="矢印: 下 393">
            <a:extLst>
              <a:ext uri="{FF2B5EF4-FFF2-40B4-BE49-F238E27FC236}">
                <a16:creationId xmlns:a16="http://schemas.microsoft.com/office/drawing/2014/main" id="{0821F98B-1F83-4011-BF19-3D3A3EA2AC97}"/>
              </a:ext>
            </a:extLst>
          </p:cNvPr>
          <p:cNvSpPr/>
          <p:nvPr/>
        </p:nvSpPr>
        <p:spPr>
          <a:xfrm>
            <a:off x="5056788" y="2042695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CDDC75-D5FB-4BF3-8B29-C9E1DFFDFC87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7CFF2F97-2753-44CB-BA47-41A2532B04A2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D4BCB8C-B422-49D9-B3A4-5C11B738742B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02891C3E-E191-4F5F-93AA-A0D61BC8D375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87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問題③どの国の国旗でしょうか？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D42971C-5956-45F8-8AB7-42C513C8BA4D}"/>
              </a:ext>
            </a:extLst>
          </p:cNvPr>
          <p:cNvGrpSpPr/>
          <p:nvPr/>
        </p:nvGrpSpPr>
        <p:grpSpPr>
          <a:xfrm>
            <a:off x="3199621" y="1794999"/>
            <a:ext cx="5360958" cy="3572182"/>
            <a:chOff x="560387" y="836611"/>
            <a:chExt cx="1980434" cy="1319629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99BE4AA-ED6C-40A4-864E-E970AB67DA80}"/>
                </a:ext>
              </a:extLst>
            </p:cNvPr>
            <p:cNvGrpSpPr/>
            <p:nvPr/>
          </p:nvGrpSpPr>
          <p:grpSpPr>
            <a:xfrm>
              <a:off x="560387" y="836611"/>
              <a:ext cx="1980434" cy="1319629"/>
              <a:chOff x="6191369" y="2026266"/>
              <a:chExt cx="1980434" cy="1319629"/>
            </a:xfrm>
          </p:grpSpPr>
          <p:sp>
            <p:nvSpPr>
              <p:cNvPr id="97" name="Rectangle 11">
                <a:extLst>
                  <a:ext uri="{FF2B5EF4-FFF2-40B4-BE49-F238E27FC236}">
                    <a16:creationId xmlns:a16="http://schemas.microsoft.com/office/drawing/2014/main" id="{5E47C44A-4F45-470A-AD1C-84AF4F912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1369" y="2026266"/>
                <a:ext cx="1980434" cy="1319629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8" name="Rectangle 131">
                <a:extLst>
                  <a:ext uri="{FF2B5EF4-FFF2-40B4-BE49-F238E27FC236}">
                    <a16:creationId xmlns:a16="http://schemas.microsoft.com/office/drawing/2014/main" id="{B28A8E87-C914-46CA-BD16-DFC497FC7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1369" y="2026266"/>
                <a:ext cx="1980434" cy="41672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" name="Rectangle 132">
                <a:extLst>
                  <a:ext uri="{FF2B5EF4-FFF2-40B4-BE49-F238E27FC236}">
                    <a16:creationId xmlns:a16="http://schemas.microsoft.com/office/drawing/2014/main" id="{8F2D7336-77B0-4E4E-AE0B-3EE022F92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1369" y="2927186"/>
                <a:ext cx="1980434" cy="41672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C05B082-BBDE-47D8-9D8A-18CB30DE7ADC}"/>
                  </a:ext>
                </a:extLst>
              </p:cNvPr>
              <p:cNvSpPr/>
              <p:nvPr/>
            </p:nvSpPr>
            <p:spPr bwMode="auto">
              <a:xfrm>
                <a:off x="7008942" y="2490617"/>
                <a:ext cx="349256" cy="349256"/>
              </a:xfrm>
              <a:custGeom>
                <a:avLst/>
                <a:gdLst>
                  <a:gd name="connsiteX0" fmla="*/ 173962 w 349256"/>
                  <a:gd name="connsiteY0" fmla="*/ 24058 h 349256"/>
                  <a:gd name="connsiteX1" fmla="*/ 177947 w 349256"/>
                  <a:gd name="connsiteY1" fmla="*/ 114765 h 349256"/>
                  <a:gd name="connsiteX2" fmla="*/ 174511 w 349256"/>
                  <a:gd name="connsiteY2" fmla="*/ 143140 h 349256"/>
                  <a:gd name="connsiteX3" fmla="*/ 181964 w 349256"/>
                  <a:gd name="connsiteY3" fmla="*/ 146228 h 349256"/>
                  <a:gd name="connsiteX4" fmla="*/ 186602 w 349256"/>
                  <a:gd name="connsiteY4" fmla="*/ 115767 h 349256"/>
                  <a:gd name="connsiteX5" fmla="*/ 214465 w 349256"/>
                  <a:gd name="connsiteY5" fmla="*/ 29359 h 349256"/>
                  <a:gd name="connsiteX6" fmla="*/ 194200 w 349256"/>
                  <a:gd name="connsiteY6" fmla="*/ 117862 h 349256"/>
                  <a:gd name="connsiteX7" fmla="*/ 182470 w 349256"/>
                  <a:gd name="connsiteY7" fmla="*/ 146437 h 349256"/>
                  <a:gd name="connsiteX8" fmla="*/ 189500 w 349256"/>
                  <a:gd name="connsiteY8" fmla="*/ 149349 h 349256"/>
                  <a:gd name="connsiteX9" fmla="*/ 202343 w 349256"/>
                  <a:gd name="connsiteY9" fmla="*/ 121255 h 349256"/>
                  <a:gd name="connsiteX10" fmla="*/ 252824 w 349256"/>
                  <a:gd name="connsiteY10" fmla="*/ 45794 h 349256"/>
                  <a:gd name="connsiteX11" fmla="*/ 209075 w 349256"/>
                  <a:gd name="connsiteY11" fmla="*/ 125352 h 349256"/>
                  <a:gd name="connsiteX12" fmla="*/ 190008 w 349256"/>
                  <a:gd name="connsiteY12" fmla="*/ 149560 h 349256"/>
                  <a:gd name="connsiteX13" fmla="*/ 196860 w 349256"/>
                  <a:gd name="connsiteY13" fmla="*/ 152397 h 349256"/>
                  <a:gd name="connsiteX14" fmla="*/ 196945 w 349256"/>
                  <a:gd name="connsiteY14" fmla="*/ 152603 h 349256"/>
                  <a:gd name="connsiteX15" fmla="*/ 215475 w 349256"/>
                  <a:gd name="connsiteY15" fmla="*/ 130384 h 349256"/>
                  <a:gd name="connsiteX16" fmla="*/ 284040 w 349256"/>
                  <a:gd name="connsiteY16" fmla="*/ 70870 h 349256"/>
                  <a:gd name="connsiteX17" fmla="*/ 220892 w 349256"/>
                  <a:gd name="connsiteY17" fmla="*/ 136108 h 349256"/>
                  <a:gd name="connsiteX18" fmla="*/ 197336 w 349256"/>
                  <a:gd name="connsiteY18" fmla="*/ 153548 h 349256"/>
                  <a:gd name="connsiteX19" fmla="*/ 200487 w 349256"/>
                  <a:gd name="connsiteY19" fmla="*/ 161155 h 349256"/>
                  <a:gd name="connsiteX20" fmla="*/ 226530 w 349256"/>
                  <a:gd name="connsiteY20" fmla="*/ 143928 h 349256"/>
                  <a:gd name="connsiteX21" fmla="*/ 309298 w 349256"/>
                  <a:gd name="connsiteY21" fmla="*/ 106614 h 349256"/>
                  <a:gd name="connsiteX22" fmla="*/ 230074 w 349256"/>
                  <a:gd name="connsiteY22" fmla="*/ 150967 h 349256"/>
                  <a:gd name="connsiteX23" fmla="*/ 200659 w 349256"/>
                  <a:gd name="connsiteY23" fmla="*/ 161571 h 349256"/>
                  <a:gd name="connsiteX24" fmla="*/ 203464 w 349256"/>
                  <a:gd name="connsiteY24" fmla="*/ 168341 h 349256"/>
                  <a:gd name="connsiteX25" fmla="*/ 232865 w 349256"/>
                  <a:gd name="connsiteY25" fmla="*/ 158709 h 349256"/>
                  <a:gd name="connsiteX26" fmla="*/ 322555 w 349256"/>
                  <a:gd name="connsiteY26" fmla="*/ 144625 h 349256"/>
                  <a:gd name="connsiteX27" fmla="*/ 234420 w 349256"/>
                  <a:gd name="connsiteY27" fmla="*/ 166434 h 349256"/>
                  <a:gd name="connsiteX28" fmla="*/ 203672 w 349256"/>
                  <a:gd name="connsiteY28" fmla="*/ 168843 h 349256"/>
                  <a:gd name="connsiteX29" fmla="*/ 205759 w 349256"/>
                  <a:gd name="connsiteY29" fmla="*/ 173884 h 349256"/>
                  <a:gd name="connsiteX30" fmla="*/ 234491 w 349256"/>
                  <a:gd name="connsiteY30" fmla="*/ 170480 h 349256"/>
                  <a:gd name="connsiteX31" fmla="*/ 325199 w 349256"/>
                  <a:gd name="connsiteY31" fmla="*/ 174377 h 349256"/>
                  <a:gd name="connsiteX32" fmla="*/ 234492 w 349256"/>
                  <a:gd name="connsiteY32" fmla="*/ 178361 h 349256"/>
                  <a:gd name="connsiteX33" fmla="*/ 206117 w 349256"/>
                  <a:gd name="connsiteY33" fmla="*/ 174926 h 349256"/>
                  <a:gd name="connsiteX34" fmla="*/ 203216 w 349256"/>
                  <a:gd name="connsiteY34" fmla="*/ 181929 h 349256"/>
                  <a:gd name="connsiteX35" fmla="*/ 233903 w 349256"/>
                  <a:gd name="connsiteY35" fmla="*/ 186602 h 349256"/>
                  <a:gd name="connsiteX36" fmla="*/ 320311 w 349256"/>
                  <a:gd name="connsiteY36" fmla="*/ 214465 h 349256"/>
                  <a:gd name="connsiteX37" fmla="*/ 231808 w 349256"/>
                  <a:gd name="connsiteY37" fmla="*/ 194199 h 349256"/>
                  <a:gd name="connsiteX38" fmla="*/ 203027 w 349256"/>
                  <a:gd name="connsiteY38" fmla="*/ 182385 h 349256"/>
                  <a:gd name="connsiteX39" fmla="*/ 200118 w 349256"/>
                  <a:gd name="connsiteY39" fmla="*/ 189407 h 349256"/>
                  <a:gd name="connsiteX40" fmla="*/ 228416 w 349256"/>
                  <a:gd name="connsiteY40" fmla="*/ 202341 h 349256"/>
                  <a:gd name="connsiteX41" fmla="*/ 303877 w 349256"/>
                  <a:gd name="connsiteY41" fmla="*/ 252824 h 349256"/>
                  <a:gd name="connsiteX42" fmla="*/ 224319 w 349256"/>
                  <a:gd name="connsiteY42" fmla="*/ 209075 h 349256"/>
                  <a:gd name="connsiteX43" fmla="*/ 199929 w 349256"/>
                  <a:gd name="connsiteY43" fmla="*/ 189864 h 349256"/>
                  <a:gd name="connsiteX44" fmla="*/ 197015 w 349256"/>
                  <a:gd name="connsiteY44" fmla="*/ 196899 h 349256"/>
                  <a:gd name="connsiteX45" fmla="*/ 219287 w 349256"/>
                  <a:gd name="connsiteY45" fmla="*/ 215475 h 349256"/>
                  <a:gd name="connsiteX46" fmla="*/ 278800 w 349256"/>
                  <a:gd name="connsiteY46" fmla="*/ 284039 h 349256"/>
                  <a:gd name="connsiteX47" fmla="*/ 213563 w 349256"/>
                  <a:gd name="connsiteY47" fmla="*/ 220891 h 349256"/>
                  <a:gd name="connsiteX48" fmla="*/ 196261 w 349256"/>
                  <a:gd name="connsiteY48" fmla="*/ 197522 h 349256"/>
                  <a:gd name="connsiteX49" fmla="*/ 188643 w 349256"/>
                  <a:gd name="connsiteY49" fmla="*/ 200677 h 349256"/>
                  <a:gd name="connsiteX50" fmla="*/ 205743 w 349256"/>
                  <a:gd name="connsiteY50" fmla="*/ 226529 h 349256"/>
                  <a:gd name="connsiteX51" fmla="*/ 243057 w 349256"/>
                  <a:gd name="connsiteY51" fmla="*/ 309297 h 349256"/>
                  <a:gd name="connsiteX52" fmla="*/ 198704 w 349256"/>
                  <a:gd name="connsiteY52" fmla="*/ 230074 h 349256"/>
                  <a:gd name="connsiteX53" fmla="*/ 188177 w 349256"/>
                  <a:gd name="connsiteY53" fmla="*/ 200870 h 349256"/>
                  <a:gd name="connsiteX54" fmla="*/ 181400 w 349256"/>
                  <a:gd name="connsiteY54" fmla="*/ 203677 h 349256"/>
                  <a:gd name="connsiteX55" fmla="*/ 190963 w 349256"/>
                  <a:gd name="connsiteY55" fmla="*/ 232865 h 349256"/>
                  <a:gd name="connsiteX56" fmla="*/ 205045 w 349256"/>
                  <a:gd name="connsiteY56" fmla="*/ 322556 h 349256"/>
                  <a:gd name="connsiteX57" fmla="*/ 183236 w 349256"/>
                  <a:gd name="connsiteY57" fmla="*/ 234420 h 349256"/>
                  <a:gd name="connsiteX58" fmla="*/ 180846 w 349256"/>
                  <a:gd name="connsiteY58" fmla="*/ 203907 h 349256"/>
                  <a:gd name="connsiteX59" fmla="*/ 175301 w 349256"/>
                  <a:gd name="connsiteY59" fmla="*/ 206203 h 349256"/>
                  <a:gd name="connsiteX60" fmla="*/ 178777 w 349256"/>
                  <a:gd name="connsiteY60" fmla="*/ 234906 h 349256"/>
                  <a:gd name="connsiteX61" fmla="*/ 174792 w 349256"/>
                  <a:gd name="connsiteY61" fmla="*/ 325612 h 349256"/>
                  <a:gd name="connsiteX62" fmla="*/ 170896 w 349256"/>
                  <a:gd name="connsiteY62" fmla="*/ 234906 h 349256"/>
                  <a:gd name="connsiteX63" fmla="*/ 174260 w 349256"/>
                  <a:gd name="connsiteY63" fmla="*/ 206501 h 349256"/>
                  <a:gd name="connsiteX64" fmla="*/ 167583 w 349256"/>
                  <a:gd name="connsiteY64" fmla="*/ 203735 h 349256"/>
                  <a:gd name="connsiteX65" fmla="*/ 163070 w 349256"/>
                  <a:gd name="connsiteY65" fmla="*/ 233903 h 349256"/>
                  <a:gd name="connsiteX66" fmla="*/ 135123 w 349256"/>
                  <a:gd name="connsiteY66" fmla="*/ 320288 h 349256"/>
                  <a:gd name="connsiteX67" fmla="*/ 155473 w 349256"/>
                  <a:gd name="connsiteY67" fmla="*/ 231808 h 349256"/>
                  <a:gd name="connsiteX68" fmla="*/ 167008 w 349256"/>
                  <a:gd name="connsiteY68" fmla="*/ 203496 h 349256"/>
                  <a:gd name="connsiteX69" fmla="*/ 159966 w 349256"/>
                  <a:gd name="connsiteY69" fmla="*/ 200580 h 349256"/>
                  <a:gd name="connsiteX70" fmla="*/ 147330 w 349256"/>
                  <a:gd name="connsiteY70" fmla="*/ 228415 h 349256"/>
                  <a:gd name="connsiteX71" fmla="*/ 96774 w 349256"/>
                  <a:gd name="connsiteY71" fmla="*/ 303832 h 349256"/>
                  <a:gd name="connsiteX72" fmla="*/ 140596 w 349256"/>
                  <a:gd name="connsiteY72" fmla="*/ 224319 h 349256"/>
                  <a:gd name="connsiteX73" fmla="*/ 159384 w 349256"/>
                  <a:gd name="connsiteY73" fmla="*/ 200339 h 349256"/>
                  <a:gd name="connsiteX74" fmla="*/ 152337 w 349256"/>
                  <a:gd name="connsiteY74" fmla="*/ 197419 h 349256"/>
                  <a:gd name="connsiteX75" fmla="*/ 134196 w 349256"/>
                  <a:gd name="connsiteY75" fmla="*/ 219286 h 349256"/>
                  <a:gd name="connsiteX76" fmla="*/ 65573 w 349256"/>
                  <a:gd name="connsiteY76" fmla="*/ 278737 h 349256"/>
                  <a:gd name="connsiteX77" fmla="*/ 128780 w 349256"/>
                  <a:gd name="connsiteY77" fmla="*/ 213563 h 349256"/>
                  <a:gd name="connsiteX78" fmla="*/ 151672 w 349256"/>
                  <a:gd name="connsiteY78" fmla="*/ 196522 h 349256"/>
                  <a:gd name="connsiteX79" fmla="*/ 148503 w 349256"/>
                  <a:gd name="connsiteY79" fmla="*/ 188872 h 349256"/>
                  <a:gd name="connsiteX80" fmla="*/ 123142 w 349256"/>
                  <a:gd name="connsiteY80" fmla="*/ 205742 h 349256"/>
                  <a:gd name="connsiteX81" fmla="*/ 40335 w 349256"/>
                  <a:gd name="connsiteY81" fmla="*/ 242979 h 349256"/>
                  <a:gd name="connsiteX82" fmla="*/ 119597 w 349256"/>
                  <a:gd name="connsiteY82" fmla="*/ 198704 h 349256"/>
                  <a:gd name="connsiteX83" fmla="*/ 148261 w 349256"/>
                  <a:gd name="connsiteY83" fmla="*/ 188286 h 349256"/>
                  <a:gd name="connsiteX84" fmla="*/ 145448 w 349256"/>
                  <a:gd name="connsiteY84" fmla="*/ 181496 h 349256"/>
                  <a:gd name="connsiteX85" fmla="*/ 116806 w 349256"/>
                  <a:gd name="connsiteY85" fmla="*/ 190961 h 349256"/>
                  <a:gd name="connsiteX86" fmla="*/ 27099 w 349256"/>
                  <a:gd name="connsiteY86" fmla="*/ 204961 h 349256"/>
                  <a:gd name="connsiteX87" fmla="*/ 115251 w 349256"/>
                  <a:gd name="connsiteY87" fmla="*/ 183235 h 349256"/>
                  <a:gd name="connsiteX88" fmla="*/ 145165 w 349256"/>
                  <a:gd name="connsiteY88" fmla="*/ 180814 h 349256"/>
                  <a:gd name="connsiteX89" fmla="*/ 143053 w 349256"/>
                  <a:gd name="connsiteY89" fmla="*/ 175716 h 349256"/>
                  <a:gd name="connsiteX90" fmla="*/ 114351 w 349256"/>
                  <a:gd name="connsiteY90" fmla="*/ 179191 h 349256"/>
                  <a:gd name="connsiteX91" fmla="*/ 23644 w 349256"/>
                  <a:gd name="connsiteY91" fmla="*/ 175207 h 349256"/>
                  <a:gd name="connsiteX92" fmla="*/ 114350 w 349256"/>
                  <a:gd name="connsiteY92" fmla="*/ 171310 h 349256"/>
                  <a:gd name="connsiteX93" fmla="*/ 142756 w 349256"/>
                  <a:gd name="connsiteY93" fmla="*/ 174675 h 349256"/>
                  <a:gd name="connsiteX94" fmla="*/ 145708 w 349256"/>
                  <a:gd name="connsiteY94" fmla="*/ 167549 h 349256"/>
                  <a:gd name="connsiteX95" fmla="*/ 115767 w 349256"/>
                  <a:gd name="connsiteY95" fmla="*/ 163070 h 349256"/>
                  <a:gd name="connsiteX96" fmla="*/ 29381 w 349256"/>
                  <a:gd name="connsiteY96" fmla="*/ 135122 h 349256"/>
                  <a:gd name="connsiteX97" fmla="*/ 117862 w 349256"/>
                  <a:gd name="connsiteY97" fmla="*/ 155472 h 349256"/>
                  <a:gd name="connsiteX98" fmla="*/ 145967 w 349256"/>
                  <a:gd name="connsiteY98" fmla="*/ 166923 h 349256"/>
                  <a:gd name="connsiteX99" fmla="*/ 148887 w 349256"/>
                  <a:gd name="connsiteY99" fmla="*/ 159874 h 349256"/>
                  <a:gd name="connsiteX100" fmla="*/ 121254 w 349256"/>
                  <a:gd name="connsiteY100" fmla="*/ 147329 h 349256"/>
                  <a:gd name="connsiteX101" fmla="*/ 45838 w 349256"/>
                  <a:gd name="connsiteY101" fmla="*/ 96773 h 349256"/>
                  <a:gd name="connsiteX102" fmla="*/ 125351 w 349256"/>
                  <a:gd name="connsiteY102" fmla="*/ 140597 h 349256"/>
                  <a:gd name="connsiteX103" fmla="*/ 149148 w 349256"/>
                  <a:gd name="connsiteY103" fmla="*/ 159241 h 349256"/>
                  <a:gd name="connsiteX104" fmla="*/ 151984 w 349256"/>
                  <a:gd name="connsiteY104" fmla="*/ 152397 h 349256"/>
                  <a:gd name="connsiteX105" fmla="*/ 152212 w 349256"/>
                  <a:gd name="connsiteY105" fmla="*/ 152303 h 349256"/>
                  <a:gd name="connsiteX106" fmla="*/ 130385 w 349256"/>
                  <a:gd name="connsiteY106" fmla="*/ 134196 h 349256"/>
                  <a:gd name="connsiteX107" fmla="*/ 70934 w 349256"/>
                  <a:gd name="connsiteY107" fmla="*/ 65573 h 349256"/>
                  <a:gd name="connsiteX108" fmla="*/ 136109 w 349256"/>
                  <a:gd name="connsiteY108" fmla="*/ 128780 h 349256"/>
                  <a:gd name="connsiteX109" fmla="*/ 153288 w 349256"/>
                  <a:gd name="connsiteY109" fmla="*/ 151857 h 349256"/>
                  <a:gd name="connsiteX110" fmla="*/ 160926 w 349256"/>
                  <a:gd name="connsiteY110" fmla="*/ 148693 h 349256"/>
                  <a:gd name="connsiteX111" fmla="*/ 143929 w 349256"/>
                  <a:gd name="connsiteY111" fmla="*/ 123141 h 349256"/>
                  <a:gd name="connsiteX112" fmla="*/ 106692 w 349256"/>
                  <a:gd name="connsiteY112" fmla="*/ 40335 h 349256"/>
                  <a:gd name="connsiteX113" fmla="*/ 150968 w 349256"/>
                  <a:gd name="connsiteY113" fmla="*/ 119597 h 349256"/>
                  <a:gd name="connsiteX114" fmla="*/ 161462 w 349256"/>
                  <a:gd name="connsiteY114" fmla="*/ 148471 h 349256"/>
                  <a:gd name="connsiteX115" fmla="*/ 168245 w 349256"/>
                  <a:gd name="connsiteY115" fmla="*/ 145662 h 349256"/>
                  <a:gd name="connsiteX116" fmla="*/ 158709 w 349256"/>
                  <a:gd name="connsiteY116" fmla="*/ 116806 h 349256"/>
                  <a:gd name="connsiteX117" fmla="*/ 144710 w 349256"/>
                  <a:gd name="connsiteY117" fmla="*/ 27098 h 349256"/>
                  <a:gd name="connsiteX118" fmla="*/ 166435 w 349256"/>
                  <a:gd name="connsiteY118" fmla="*/ 115250 h 349256"/>
                  <a:gd name="connsiteX119" fmla="*/ 168876 w 349256"/>
                  <a:gd name="connsiteY119" fmla="*/ 145400 h 349256"/>
                  <a:gd name="connsiteX120" fmla="*/ 173469 w 349256"/>
                  <a:gd name="connsiteY120" fmla="*/ 143498 h 349256"/>
                  <a:gd name="connsiteX121" fmla="*/ 170066 w 349256"/>
                  <a:gd name="connsiteY121" fmla="*/ 114765 h 349256"/>
                  <a:gd name="connsiteX122" fmla="*/ 174628 w 349256"/>
                  <a:gd name="connsiteY122" fmla="*/ 16590 h 349256"/>
                  <a:gd name="connsiteX123" fmla="*/ 16590 w 349256"/>
                  <a:gd name="connsiteY123" fmla="*/ 174628 h 349256"/>
                  <a:gd name="connsiteX124" fmla="*/ 174628 w 349256"/>
                  <a:gd name="connsiteY124" fmla="*/ 332666 h 349256"/>
                  <a:gd name="connsiteX125" fmla="*/ 332665 w 349256"/>
                  <a:gd name="connsiteY125" fmla="*/ 174628 h 349256"/>
                  <a:gd name="connsiteX126" fmla="*/ 174628 w 349256"/>
                  <a:gd name="connsiteY126" fmla="*/ 16590 h 349256"/>
                  <a:gd name="connsiteX127" fmla="*/ 174628 w 349256"/>
                  <a:gd name="connsiteY127" fmla="*/ 0 h 349256"/>
                  <a:gd name="connsiteX128" fmla="*/ 349256 w 349256"/>
                  <a:gd name="connsiteY128" fmla="*/ 174628 h 349256"/>
                  <a:gd name="connsiteX129" fmla="*/ 174628 w 349256"/>
                  <a:gd name="connsiteY129" fmla="*/ 349256 h 349256"/>
                  <a:gd name="connsiteX130" fmla="*/ 0 w 349256"/>
                  <a:gd name="connsiteY130" fmla="*/ 174628 h 349256"/>
                  <a:gd name="connsiteX131" fmla="*/ 174628 w 349256"/>
                  <a:gd name="connsiteY131" fmla="*/ 0 h 349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49256" h="349256">
                    <a:moveTo>
                      <a:pt x="173962" y="24058"/>
                    </a:moveTo>
                    <a:lnTo>
                      <a:pt x="177947" y="114765"/>
                    </a:lnTo>
                    <a:lnTo>
                      <a:pt x="174511" y="143140"/>
                    </a:lnTo>
                    <a:lnTo>
                      <a:pt x="181964" y="146228"/>
                    </a:lnTo>
                    <a:lnTo>
                      <a:pt x="186602" y="115767"/>
                    </a:lnTo>
                    <a:lnTo>
                      <a:pt x="214465" y="29359"/>
                    </a:lnTo>
                    <a:lnTo>
                      <a:pt x="194200" y="117862"/>
                    </a:lnTo>
                    <a:lnTo>
                      <a:pt x="182470" y="146437"/>
                    </a:lnTo>
                    <a:lnTo>
                      <a:pt x="189500" y="149349"/>
                    </a:lnTo>
                    <a:lnTo>
                      <a:pt x="202343" y="121255"/>
                    </a:lnTo>
                    <a:lnTo>
                      <a:pt x="252824" y="45794"/>
                    </a:lnTo>
                    <a:lnTo>
                      <a:pt x="209075" y="125352"/>
                    </a:lnTo>
                    <a:lnTo>
                      <a:pt x="190008" y="149560"/>
                    </a:lnTo>
                    <a:lnTo>
                      <a:pt x="196860" y="152397"/>
                    </a:lnTo>
                    <a:lnTo>
                      <a:pt x="196945" y="152603"/>
                    </a:lnTo>
                    <a:lnTo>
                      <a:pt x="215475" y="130384"/>
                    </a:lnTo>
                    <a:lnTo>
                      <a:pt x="284040" y="70870"/>
                    </a:lnTo>
                    <a:lnTo>
                      <a:pt x="220892" y="136108"/>
                    </a:lnTo>
                    <a:lnTo>
                      <a:pt x="197336" y="153548"/>
                    </a:lnTo>
                    <a:lnTo>
                      <a:pt x="200487" y="161155"/>
                    </a:lnTo>
                    <a:lnTo>
                      <a:pt x="226530" y="143928"/>
                    </a:lnTo>
                    <a:lnTo>
                      <a:pt x="309298" y="106614"/>
                    </a:lnTo>
                    <a:lnTo>
                      <a:pt x="230074" y="150967"/>
                    </a:lnTo>
                    <a:lnTo>
                      <a:pt x="200659" y="161571"/>
                    </a:lnTo>
                    <a:lnTo>
                      <a:pt x="203464" y="168341"/>
                    </a:lnTo>
                    <a:lnTo>
                      <a:pt x="232865" y="158709"/>
                    </a:lnTo>
                    <a:lnTo>
                      <a:pt x="322555" y="144625"/>
                    </a:lnTo>
                    <a:lnTo>
                      <a:pt x="234420" y="166434"/>
                    </a:lnTo>
                    <a:lnTo>
                      <a:pt x="203672" y="168843"/>
                    </a:lnTo>
                    <a:lnTo>
                      <a:pt x="205759" y="173884"/>
                    </a:lnTo>
                    <a:lnTo>
                      <a:pt x="234491" y="170480"/>
                    </a:lnTo>
                    <a:lnTo>
                      <a:pt x="325199" y="174377"/>
                    </a:lnTo>
                    <a:lnTo>
                      <a:pt x="234492" y="178361"/>
                    </a:lnTo>
                    <a:lnTo>
                      <a:pt x="206117" y="174926"/>
                    </a:lnTo>
                    <a:lnTo>
                      <a:pt x="203216" y="181929"/>
                    </a:lnTo>
                    <a:lnTo>
                      <a:pt x="233903" y="186602"/>
                    </a:lnTo>
                    <a:lnTo>
                      <a:pt x="320311" y="214465"/>
                    </a:lnTo>
                    <a:lnTo>
                      <a:pt x="231808" y="194199"/>
                    </a:lnTo>
                    <a:lnTo>
                      <a:pt x="203027" y="182385"/>
                    </a:lnTo>
                    <a:lnTo>
                      <a:pt x="200118" y="189407"/>
                    </a:lnTo>
                    <a:lnTo>
                      <a:pt x="228416" y="202341"/>
                    </a:lnTo>
                    <a:lnTo>
                      <a:pt x="303877" y="252824"/>
                    </a:lnTo>
                    <a:lnTo>
                      <a:pt x="224319" y="209075"/>
                    </a:lnTo>
                    <a:lnTo>
                      <a:pt x="199929" y="189864"/>
                    </a:lnTo>
                    <a:lnTo>
                      <a:pt x="197015" y="196899"/>
                    </a:lnTo>
                    <a:lnTo>
                      <a:pt x="219287" y="215475"/>
                    </a:lnTo>
                    <a:lnTo>
                      <a:pt x="278800" y="284039"/>
                    </a:lnTo>
                    <a:lnTo>
                      <a:pt x="213563" y="220891"/>
                    </a:lnTo>
                    <a:lnTo>
                      <a:pt x="196261" y="197522"/>
                    </a:lnTo>
                    <a:lnTo>
                      <a:pt x="188643" y="200677"/>
                    </a:lnTo>
                    <a:lnTo>
                      <a:pt x="205743" y="226529"/>
                    </a:lnTo>
                    <a:lnTo>
                      <a:pt x="243057" y="309297"/>
                    </a:lnTo>
                    <a:lnTo>
                      <a:pt x="198704" y="230074"/>
                    </a:lnTo>
                    <a:lnTo>
                      <a:pt x="188177" y="200870"/>
                    </a:lnTo>
                    <a:lnTo>
                      <a:pt x="181400" y="203677"/>
                    </a:lnTo>
                    <a:lnTo>
                      <a:pt x="190963" y="232865"/>
                    </a:lnTo>
                    <a:lnTo>
                      <a:pt x="205045" y="322556"/>
                    </a:lnTo>
                    <a:lnTo>
                      <a:pt x="183236" y="234420"/>
                    </a:lnTo>
                    <a:lnTo>
                      <a:pt x="180846" y="203907"/>
                    </a:lnTo>
                    <a:lnTo>
                      <a:pt x="175301" y="206203"/>
                    </a:lnTo>
                    <a:lnTo>
                      <a:pt x="178777" y="234906"/>
                    </a:lnTo>
                    <a:lnTo>
                      <a:pt x="174792" y="325612"/>
                    </a:lnTo>
                    <a:lnTo>
                      <a:pt x="170896" y="234906"/>
                    </a:lnTo>
                    <a:lnTo>
                      <a:pt x="174260" y="206501"/>
                    </a:lnTo>
                    <a:lnTo>
                      <a:pt x="167583" y="203735"/>
                    </a:lnTo>
                    <a:lnTo>
                      <a:pt x="163070" y="233903"/>
                    </a:lnTo>
                    <a:lnTo>
                      <a:pt x="135123" y="320288"/>
                    </a:lnTo>
                    <a:lnTo>
                      <a:pt x="155473" y="231808"/>
                    </a:lnTo>
                    <a:lnTo>
                      <a:pt x="167008" y="203496"/>
                    </a:lnTo>
                    <a:lnTo>
                      <a:pt x="159966" y="200580"/>
                    </a:lnTo>
                    <a:lnTo>
                      <a:pt x="147330" y="228415"/>
                    </a:lnTo>
                    <a:lnTo>
                      <a:pt x="96774" y="303832"/>
                    </a:lnTo>
                    <a:lnTo>
                      <a:pt x="140596" y="224319"/>
                    </a:lnTo>
                    <a:lnTo>
                      <a:pt x="159384" y="200339"/>
                    </a:lnTo>
                    <a:lnTo>
                      <a:pt x="152337" y="197419"/>
                    </a:lnTo>
                    <a:lnTo>
                      <a:pt x="134196" y="219286"/>
                    </a:lnTo>
                    <a:lnTo>
                      <a:pt x="65573" y="278737"/>
                    </a:lnTo>
                    <a:lnTo>
                      <a:pt x="128780" y="213563"/>
                    </a:lnTo>
                    <a:lnTo>
                      <a:pt x="151672" y="196522"/>
                    </a:lnTo>
                    <a:lnTo>
                      <a:pt x="148503" y="188872"/>
                    </a:lnTo>
                    <a:lnTo>
                      <a:pt x="123142" y="205742"/>
                    </a:lnTo>
                    <a:lnTo>
                      <a:pt x="40335" y="242979"/>
                    </a:lnTo>
                    <a:lnTo>
                      <a:pt x="119597" y="198704"/>
                    </a:lnTo>
                    <a:lnTo>
                      <a:pt x="148261" y="188286"/>
                    </a:lnTo>
                    <a:lnTo>
                      <a:pt x="145448" y="181496"/>
                    </a:lnTo>
                    <a:lnTo>
                      <a:pt x="116806" y="190961"/>
                    </a:lnTo>
                    <a:lnTo>
                      <a:pt x="27099" y="204961"/>
                    </a:lnTo>
                    <a:lnTo>
                      <a:pt x="115251" y="183235"/>
                    </a:lnTo>
                    <a:lnTo>
                      <a:pt x="145165" y="180814"/>
                    </a:lnTo>
                    <a:lnTo>
                      <a:pt x="143053" y="175716"/>
                    </a:lnTo>
                    <a:lnTo>
                      <a:pt x="114351" y="179191"/>
                    </a:lnTo>
                    <a:lnTo>
                      <a:pt x="23644" y="175207"/>
                    </a:lnTo>
                    <a:lnTo>
                      <a:pt x="114350" y="171310"/>
                    </a:lnTo>
                    <a:lnTo>
                      <a:pt x="142756" y="174675"/>
                    </a:lnTo>
                    <a:lnTo>
                      <a:pt x="145708" y="167549"/>
                    </a:lnTo>
                    <a:lnTo>
                      <a:pt x="115767" y="163070"/>
                    </a:lnTo>
                    <a:lnTo>
                      <a:pt x="29381" y="135122"/>
                    </a:lnTo>
                    <a:lnTo>
                      <a:pt x="117862" y="155472"/>
                    </a:lnTo>
                    <a:lnTo>
                      <a:pt x="145967" y="166923"/>
                    </a:lnTo>
                    <a:lnTo>
                      <a:pt x="148887" y="159874"/>
                    </a:lnTo>
                    <a:lnTo>
                      <a:pt x="121254" y="147329"/>
                    </a:lnTo>
                    <a:lnTo>
                      <a:pt x="45838" y="96773"/>
                    </a:lnTo>
                    <a:lnTo>
                      <a:pt x="125351" y="140597"/>
                    </a:lnTo>
                    <a:lnTo>
                      <a:pt x="149148" y="159241"/>
                    </a:lnTo>
                    <a:lnTo>
                      <a:pt x="151984" y="152397"/>
                    </a:lnTo>
                    <a:lnTo>
                      <a:pt x="152212" y="152303"/>
                    </a:lnTo>
                    <a:lnTo>
                      <a:pt x="130385" y="134196"/>
                    </a:lnTo>
                    <a:lnTo>
                      <a:pt x="70934" y="65573"/>
                    </a:lnTo>
                    <a:lnTo>
                      <a:pt x="136109" y="128780"/>
                    </a:lnTo>
                    <a:lnTo>
                      <a:pt x="153288" y="151857"/>
                    </a:lnTo>
                    <a:lnTo>
                      <a:pt x="160926" y="148693"/>
                    </a:lnTo>
                    <a:lnTo>
                      <a:pt x="143929" y="123141"/>
                    </a:lnTo>
                    <a:lnTo>
                      <a:pt x="106692" y="40335"/>
                    </a:lnTo>
                    <a:lnTo>
                      <a:pt x="150968" y="119597"/>
                    </a:lnTo>
                    <a:lnTo>
                      <a:pt x="161462" y="148471"/>
                    </a:lnTo>
                    <a:lnTo>
                      <a:pt x="168245" y="145662"/>
                    </a:lnTo>
                    <a:lnTo>
                      <a:pt x="158709" y="116806"/>
                    </a:lnTo>
                    <a:lnTo>
                      <a:pt x="144710" y="27098"/>
                    </a:lnTo>
                    <a:lnTo>
                      <a:pt x="166435" y="115250"/>
                    </a:lnTo>
                    <a:lnTo>
                      <a:pt x="168876" y="145400"/>
                    </a:lnTo>
                    <a:lnTo>
                      <a:pt x="173469" y="143498"/>
                    </a:lnTo>
                    <a:lnTo>
                      <a:pt x="170066" y="114765"/>
                    </a:lnTo>
                    <a:close/>
                    <a:moveTo>
                      <a:pt x="174628" y="16590"/>
                    </a:moveTo>
                    <a:cubicBezTo>
                      <a:pt x="87347" y="16589"/>
                      <a:pt x="16590" y="87346"/>
                      <a:pt x="16590" y="174628"/>
                    </a:cubicBezTo>
                    <a:cubicBezTo>
                      <a:pt x="16590" y="261909"/>
                      <a:pt x="87346" y="332666"/>
                      <a:pt x="174628" y="332666"/>
                    </a:cubicBezTo>
                    <a:cubicBezTo>
                      <a:pt x="261909" y="332666"/>
                      <a:pt x="332665" y="261909"/>
                      <a:pt x="332665" y="174628"/>
                    </a:cubicBezTo>
                    <a:cubicBezTo>
                      <a:pt x="332665" y="87347"/>
                      <a:pt x="261909" y="16590"/>
                      <a:pt x="174628" y="16590"/>
                    </a:cubicBezTo>
                    <a:close/>
                    <a:moveTo>
                      <a:pt x="174628" y="0"/>
                    </a:moveTo>
                    <a:cubicBezTo>
                      <a:pt x="271077" y="1"/>
                      <a:pt x="349255" y="78179"/>
                      <a:pt x="349256" y="174628"/>
                    </a:cubicBezTo>
                    <a:cubicBezTo>
                      <a:pt x="349255" y="271077"/>
                      <a:pt x="271077" y="349255"/>
                      <a:pt x="174628" y="349256"/>
                    </a:cubicBezTo>
                    <a:cubicBezTo>
                      <a:pt x="78178" y="349255"/>
                      <a:pt x="0" y="271077"/>
                      <a:pt x="0" y="174628"/>
                    </a:cubicBezTo>
                    <a:cubicBezTo>
                      <a:pt x="0" y="78179"/>
                      <a:pt x="78178" y="0"/>
                      <a:pt x="174628" y="0"/>
                    </a:cubicBezTo>
                    <a:close/>
                  </a:path>
                </a:pathLst>
              </a:custGeom>
              <a:solidFill>
                <a:srgbClr val="000080"/>
              </a:solidFill>
              <a:ln w="3175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96" name="Rectangle 3">
              <a:extLst>
                <a:ext uri="{FF2B5EF4-FFF2-40B4-BE49-F238E27FC236}">
                  <a16:creationId xmlns:a16="http://schemas.microsoft.com/office/drawing/2014/main" id="{48C05395-37A0-40D1-BBE0-7FD7C1C0E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ヒント：首都はニューデリーです。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6" name="円: 塗りつぶしなし 665">
            <a:extLst>
              <a:ext uri="{FF2B5EF4-FFF2-40B4-BE49-F238E27FC236}">
                <a16:creationId xmlns:a16="http://schemas.microsoft.com/office/drawing/2014/main" id="{52408DC7-171F-4041-8E23-26C12CCD2C7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7" name="円: 塗りつぶしなし 666">
            <a:extLst>
              <a:ext uri="{FF2B5EF4-FFF2-40B4-BE49-F238E27FC236}">
                <a16:creationId xmlns:a16="http://schemas.microsoft.com/office/drawing/2014/main" id="{FFDA9849-CA1E-43E6-84A3-366EC5C79F3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8" name="円: 塗りつぶしなし 667">
            <a:extLst>
              <a:ext uri="{FF2B5EF4-FFF2-40B4-BE49-F238E27FC236}">
                <a16:creationId xmlns:a16="http://schemas.microsoft.com/office/drawing/2014/main" id="{A9437FFF-D931-4D3B-BBA9-35A3ECB506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9" name="円: 塗りつぶしなし 668">
            <a:extLst>
              <a:ext uri="{FF2B5EF4-FFF2-40B4-BE49-F238E27FC236}">
                <a16:creationId xmlns:a16="http://schemas.microsoft.com/office/drawing/2014/main" id="{58CAB0DD-044D-41F3-9EF1-89FD599018B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0" name="円: 塗りつぶしなし 669">
            <a:extLst>
              <a:ext uri="{FF2B5EF4-FFF2-40B4-BE49-F238E27FC236}">
                <a16:creationId xmlns:a16="http://schemas.microsoft.com/office/drawing/2014/main" id="{75A70350-C1CD-411B-84DB-896C18F9EDB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1" name="円: 塗りつぶしなし 670">
            <a:extLst>
              <a:ext uri="{FF2B5EF4-FFF2-40B4-BE49-F238E27FC236}">
                <a16:creationId xmlns:a16="http://schemas.microsoft.com/office/drawing/2014/main" id="{7B236EF7-D861-4C58-A699-69919166B5D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2" name="円: 塗りつぶしなし 671">
            <a:extLst>
              <a:ext uri="{FF2B5EF4-FFF2-40B4-BE49-F238E27FC236}">
                <a16:creationId xmlns:a16="http://schemas.microsoft.com/office/drawing/2014/main" id="{BD054D3E-BEA2-4121-95E2-A301F83666B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0D701E4D-4C07-4A33-965D-623F627578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4" name="円: 塗りつぶしなし 673">
            <a:extLst>
              <a:ext uri="{FF2B5EF4-FFF2-40B4-BE49-F238E27FC236}">
                <a16:creationId xmlns:a16="http://schemas.microsoft.com/office/drawing/2014/main" id="{474C4E6E-751A-428A-8504-38F17F00C93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5" name="円: 塗りつぶしなし 674">
            <a:extLst>
              <a:ext uri="{FF2B5EF4-FFF2-40B4-BE49-F238E27FC236}">
                <a16:creationId xmlns:a16="http://schemas.microsoft.com/office/drawing/2014/main" id="{FE21B5B1-95A2-4598-BFC6-4ADDE24A135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6B66AFE7-2393-4F22-814F-0D973E51EAC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54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animBg="1"/>
      <p:bldP spid="666" grpId="1" animBg="1"/>
      <p:bldP spid="667" grpId="0" animBg="1"/>
      <p:bldP spid="667" grpId="1" animBg="1"/>
      <p:bldP spid="668" grpId="0" animBg="1"/>
      <p:bldP spid="668" grpId="1" animBg="1"/>
      <p:bldP spid="669" grpId="0" animBg="1"/>
      <p:bldP spid="669" grpId="1" animBg="1"/>
      <p:bldP spid="670" grpId="0" animBg="1"/>
      <p:bldP spid="670" grpId="1" animBg="1"/>
      <p:bldP spid="671" grpId="0" animBg="1"/>
      <p:bldP spid="671" grpId="1" animBg="1"/>
      <p:bldP spid="672" grpId="0" animBg="1"/>
      <p:bldP spid="672" grpId="1" animBg="1"/>
      <p:bldP spid="673" grpId="0" animBg="1"/>
      <p:bldP spid="673" grpId="1" animBg="1"/>
      <p:bldP spid="674" grpId="0" animBg="1"/>
      <p:bldP spid="674" grpId="1" animBg="1"/>
      <p:bldP spid="675" grpId="0" animBg="1"/>
      <p:bldP spid="675" grpId="1" animBg="1"/>
      <p:bldP spid="676" grpId="0" animBg="1"/>
      <p:bldP spid="67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答え：インド共和国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8" name="フリーフォーム: 図形 207">
            <a:extLst>
              <a:ext uri="{FF2B5EF4-FFF2-40B4-BE49-F238E27FC236}">
                <a16:creationId xmlns:a16="http://schemas.microsoft.com/office/drawing/2014/main" id="{1B0B6118-77A3-485C-9D6C-CCDA90672576}"/>
              </a:ext>
            </a:extLst>
          </p:cNvPr>
          <p:cNvSpPr/>
          <p:nvPr/>
        </p:nvSpPr>
        <p:spPr bwMode="auto">
          <a:xfrm>
            <a:off x="3102520" y="2757867"/>
            <a:ext cx="491632" cy="464650"/>
          </a:xfrm>
          <a:custGeom>
            <a:avLst/>
            <a:gdLst>
              <a:gd name="connsiteX0" fmla="*/ 409791 w 491632"/>
              <a:gd name="connsiteY0" fmla="*/ 0 h 467031"/>
              <a:gd name="connsiteX1" fmla="*/ 491632 w 491632"/>
              <a:gd name="connsiteY1" fmla="*/ 55975 h 467031"/>
              <a:gd name="connsiteX2" fmla="*/ 474118 w 491632"/>
              <a:gd name="connsiteY2" fmla="*/ 66296 h 467031"/>
              <a:gd name="connsiteX3" fmla="*/ 402680 w 491632"/>
              <a:gd name="connsiteY3" fmla="*/ 75821 h 467031"/>
              <a:gd name="connsiteX4" fmla="*/ 405061 w 491632"/>
              <a:gd name="connsiteY4" fmla="*/ 123446 h 467031"/>
              <a:gd name="connsiteX5" fmla="*/ 452686 w 491632"/>
              <a:gd name="connsiteY5" fmla="*/ 163927 h 467031"/>
              <a:gd name="connsiteX6" fmla="*/ 424111 w 491632"/>
              <a:gd name="connsiteY6" fmla="*/ 192502 h 467031"/>
              <a:gd name="connsiteX7" fmla="*/ 340768 w 491632"/>
              <a:gd name="connsiteY7" fmla="*/ 316327 h 467031"/>
              <a:gd name="connsiteX8" fmla="*/ 312193 w 491632"/>
              <a:gd name="connsiteY8" fmla="*/ 330614 h 467031"/>
              <a:gd name="connsiteX9" fmla="*/ 283618 w 491632"/>
              <a:gd name="connsiteY9" fmla="*/ 316327 h 467031"/>
              <a:gd name="connsiteX10" fmla="*/ 269330 w 491632"/>
              <a:gd name="connsiteY10" fmla="*/ 335377 h 467031"/>
              <a:gd name="connsiteX11" fmla="*/ 274171 w 491632"/>
              <a:gd name="connsiteY11" fmla="*/ 346268 h 467031"/>
              <a:gd name="connsiteX12" fmla="*/ 255499 w 491632"/>
              <a:gd name="connsiteY12" fmla="*/ 335895 h 467031"/>
              <a:gd name="connsiteX13" fmla="*/ 297356 w 491632"/>
              <a:gd name="connsiteY13" fmla="*/ 441299 h 467031"/>
              <a:gd name="connsiteX14" fmla="*/ 180866 w 491632"/>
              <a:gd name="connsiteY14" fmla="*/ 467031 h 467031"/>
              <a:gd name="connsiteX15" fmla="*/ 150211 w 491632"/>
              <a:gd name="connsiteY15" fmla="*/ 400128 h 467031"/>
              <a:gd name="connsiteX16" fmla="*/ 0 w 491632"/>
              <a:gd name="connsiteY16" fmla="*/ 423287 h 467031"/>
              <a:gd name="connsiteX17" fmla="*/ 49048 w 491632"/>
              <a:gd name="connsiteY17" fmla="*/ 335799 h 467031"/>
              <a:gd name="connsiteX18" fmla="*/ 6923 w 491632"/>
              <a:gd name="connsiteY18" fmla="*/ 262722 h 467031"/>
              <a:gd name="connsiteX19" fmla="*/ 9774 w 491632"/>
              <a:gd name="connsiteY19" fmla="*/ 254414 h 467031"/>
              <a:gd name="connsiteX20" fmla="*/ 132956 w 491632"/>
              <a:gd name="connsiteY20" fmla="*/ 232018 h 467031"/>
              <a:gd name="connsiteX21" fmla="*/ 140460 w 491632"/>
              <a:gd name="connsiteY21" fmla="*/ 243356 h 467031"/>
              <a:gd name="connsiteX22" fmla="*/ 159793 w 491632"/>
              <a:gd name="connsiteY22" fmla="*/ 185358 h 467031"/>
              <a:gd name="connsiteX23" fmla="*/ 250280 w 491632"/>
              <a:gd name="connsiteY23" fmla="*/ 178214 h 467031"/>
              <a:gd name="connsiteX24" fmla="*/ 269330 w 491632"/>
              <a:gd name="connsiteY24" fmla="*/ 137733 h 467031"/>
              <a:gd name="connsiteX25" fmla="*/ 262186 w 491632"/>
              <a:gd name="connsiteY25" fmla="*/ 104396 h 467031"/>
              <a:gd name="connsiteX26" fmla="*/ 300286 w 491632"/>
              <a:gd name="connsiteY26" fmla="*/ 94871 h 467031"/>
              <a:gd name="connsiteX27" fmla="*/ 324099 w 491632"/>
              <a:gd name="connsiteY27" fmla="*/ 54389 h 467031"/>
              <a:gd name="connsiteX28" fmla="*/ 307430 w 491632"/>
              <a:gd name="connsiteY28" fmla="*/ 25814 h 467031"/>
              <a:gd name="connsiteX29" fmla="*/ 313998 w 491632"/>
              <a:gd name="connsiteY29" fmla="*/ 4595 h 467031"/>
              <a:gd name="connsiteX0" fmla="*/ 409791 w 491632"/>
              <a:gd name="connsiteY0" fmla="*/ 0 h 467031"/>
              <a:gd name="connsiteX1" fmla="*/ 491632 w 491632"/>
              <a:gd name="connsiteY1" fmla="*/ 55975 h 467031"/>
              <a:gd name="connsiteX2" fmla="*/ 474118 w 491632"/>
              <a:gd name="connsiteY2" fmla="*/ 66296 h 467031"/>
              <a:gd name="connsiteX3" fmla="*/ 402680 w 491632"/>
              <a:gd name="connsiteY3" fmla="*/ 75821 h 467031"/>
              <a:gd name="connsiteX4" fmla="*/ 405061 w 491632"/>
              <a:gd name="connsiteY4" fmla="*/ 123446 h 467031"/>
              <a:gd name="connsiteX5" fmla="*/ 452686 w 491632"/>
              <a:gd name="connsiteY5" fmla="*/ 163927 h 467031"/>
              <a:gd name="connsiteX6" fmla="*/ 424111 w 491632"/>
              <a:gd name="connsiteY6" fmla="*/ 192502 h 467031"/>
              <a:gd name="connsiteX7" fmla="*/ 340768 w 491632"/>
              <a:gd name="connsiteY7" fmla="*/ 316327 h 467031"/>
              <a:gd name="connsiteX8" fmla="*/ 312193 w 491632"/>
              <a:gd name="connsiteY8" fmla="*/ 330614 h 467031"/>
              <a:gd name="connsiteX9" fmla="*/ 283618 w 491632"/>
              <a:gd name="connsiteY9" fmla="*/ 316327 h 467031"/>
              <a:gd name="connsiteX10" fmla="*/ 269330 w 491632"/>
              <a:gd name="connsiteY10" fmla="*/ 335377 h 467031"/>
              <a:gd name="connsiteX11" fmla="*/ 274171 w 491632"/>
              <a:gd name="connsiteY11" fmla="*/ 346268 h 467031"/>
              <a:gd name="connsiteX12" fmla="*/ 297356 w 491632"/>
              <a:gd name="connsiteY12" fmla="*/ 441299 h 467031"/>
              <a:gd name="connsiteX13" fmla="*/ 180866 w 491632"/>
              <a:gd name="connsiteY13" fmla="*/ 467031 h 467031"/>
              <a:gd name="connsiteX14" fmla="*/ 150211 w 491632"/>
              <a:gd name="connsiteY14" fmla="*/ 400128 h 467031"/>
              <a:gd name="connsiteX15" fmla="*/ 0 w 491632"/>
              <a:gd name="connsiteY15" fmla="*/ 423287 h 467031"/>
              <a:gd name="connsiteX16" fmla="*/ 49048 w 491632"/>
              <a:gd name="connsiteY16" fmla="*/ 335799 h 467031"/>
              <a:gd name="connsiteX17" fmla="*/ 6923 w 491632"/>
              <a:gd name="connsiteY17" fmla="*/ 262722 h 467031"/>
              <a:gd name="connsiteX18" fmla="*/ 9774 w 491632"/>
              <a:gd name="connsiteY18" fmla="*/ 254414 h 467031"/>
              <a:gd name="connsiteX19" fmla="*/ 132956 w 491632"/>
              <a:gd name="connsiteY19" fmla="*/ 232018 h 467031"/>
              <a:gd name="connsiteX20" fmla="*/ 140460 w 491632"/>
              <a:gd name="connsiteY20" fmla="*/ 243356 h 467031"/>
              <a:gd name="connsiteX21" fmla="*/ 159793 w 491632"/>
              <a:gd name="connsiteY21" fmla="*/ 185358 h 467031"/>
              <a:gd name="connsiteX22" fmla="*/ 250280 w 491632"/>
              <a:gd name="connsiteY22" fmla="*/ 178214 h 467031"/>
              <a:gd name="connsiteX23" fmla="*/ 269330 w 491632"/>
              <a:gd name="connsiteY23" fmla="*/ 137733 h 467031"/>
              <a:gd name="connsiteX24" fmla="*/ 262186 w 491632"/>
              <a:gd name="connsiteY24" fmla="*/ 104396 h 467031"/>
              <a:gd name="connsiteX25" fmla="*/ 300286 w 491632"/>
              <a:gd name="connsiteY25" fmla="*/ 94871 h 467031"/>
              <a:gd name="connsiteX26" fmla="*/ 324099 w 491632"/>
              <a:gd name="connsiteY26" fmla="*/ 54389 h 467031"/>
              <a:gd name="connsiteX27" fmla="*/ 307430 w 491632"/>
              <a:gd name="connsiteY27" fmla="*/ 25814 h 467031"/>
              <a:gd name="connsiteX28" fmla="*/ 313998 w 491632"/>
              <a:gd name="connsiteY28" fmla="*/ 4595 h 467031"/>
              <a:gd name="connsiteX29" fmla="*/ 409791 w 491632"/>
              <a:gd name="connsiteY29" fmla="*/ 0 h 467031"/>
              <a:gd name="connsiteX0" fmla="*/ 409791 w 491632"/>
              <a:gd name="connsiteY0" fmla="*/ 0 h 467031"/>
              <a:gd name="connsiteX1" fmla="*/ 491632 w 491632"/>
              <a:gd name="connsiteY1" fmla="*/ 55975 h 467031"/>
              <a:gd name="connsiteX2" fmla="*/ 474118 w 491632"/>
              <a:gd name="connsiteY2" fmla="*/ 66296 h 467031"/>
              <a:gd name="connsiteX3" fmla="*/ 402680 w 491632"/>
              <a:gd name="connsiteY3" fmla="*/ 75821 h 467031"/>
              <a:gd name="connsiteX4" fmla="*/ 405061 w 491632"/>
              <a:gd name="connsiteY4" fmla="*/ 123446 h 467031"/>
              <a:gd name="connsiteX5" fmla="*/ 452686 w 491632"/>
              <a:gd name="connsiteY5" fmla="*/ 163927 h 467031"/>
              <a:gd name="connsiteX6" fmla="*/ 424111 w 491632"/>
              <a:gd name="connsiteY6" fmla="*/ 192502 h 467031"/>
              <a:gd name="connsiteX7" fmla="*/ 340768 w 491632"/>
              <a:gd name="connsiteY7" fmla="*/ 316327 h 467031"/>
              <a:gd name="connsiteX8" fmla="*/ 312193 w 491632"/>
              <a:gd name="connsiteY8" fmla="*/ 330614 h 467031"/>
              <a:gd name="connsiteX9" fmla="*/ 283618 w 491632"/>
              <a:gd name="connsiteY9" fmla="*/ 316327 h 467031"/>
              <a:gd name="connsiteX10" fmla="*/ 269330 w 491632"/>
              <a:gd name="connsiteY10" fmla="*/ 335377 h 467031"/>
              <a:gd name="connsiteX11" fmla="*/ 274171 w 491632"/>
              <a:gd name="connsiteY11" fmla="*/ 346268 h 467031"/>
              <a:gd name="connsiteX12" fmla="*/ 297356 w 491632"/>
              <a:gd name="connsiteY12" fmla="*/ 441299 h 467031"/>
              <a:gd name="connsiteX13" fmla="*/ 180866 w 491632"/>
              <a:gd name="connsiteY13" fmla="*/ 467031 h 467031"/>
              <a:gd name="connsiteX14" fmla="*/ 150211 w 491632"/>
              <a:gd name="connsiteY14" fmla="*/ 400128 h 467031"/>
              <a:gd name="connsiteX15" fmla="*/ 0 w 491632"/>
              <a:gd name="connsiteY15" fmla="*/ 423287 h 467031"/>
              <a:gd name="connsiteX16" fmla="*/ 49048 w 491632"/>
              <a:gd name="connsiteY16" fmla="*/ 335799 h 467031"/>
              <a:gd name="connsiteX17" fmla="*/ 6923 w 491632"/>
              <a:gd name="connsiteY17" fmla="*/ 262722 h 467031"/>
              <a:gd name="connsiteX18" fmla="*/ 9774 w 491632"/>
              <a:gd name="connsiteY18" fmla="*/ 254414 h 467031"/>
              <a:gd name="connsiteX19" fmla="*/ 132956 w 491632"/>
              <a:gd name="connsiteY19" fmla="*/ 232018 h 467031"/>
              <a:gd name="connsiteX20" fmla="*/ 159793 w 491632"/>
              <a:gd name="connsiteY20" fmla="*/ 185358 h 467031"/>
              <a:gd name="connsiteX21" fmla="*/ 250280 w 491632"/>
              <a:gd name="connsiteY21" fmla="*/ 178214 h 467031"/>
              <a:gd name="connsiteX22" fmla="*/ 269330 w 491632"/>
              <a:gd name="connsiteY22" fmla="*/ 137733 h 467031"/>
              <a:gd name="connsiteX23" fmla="*/ 262186 w 491632"/>
              <a:gd name="connsiteY23" fmla="*/ 104396 h 467031"/>
              <a:gd name="connsiteX24" fmla="*/ 300286 w 491632"/>
              <a:gd name="connsiteY24" fmla="*/ 94871 h 467031"/>
              <a:gd name="connsiteX25" fmla="*/ 324099 w 491632"/>
              <a:gd name="connsiteY25" fmla="*/ 54389 h 467031"/>
              <a:gd name="connsiteX26" fmla="*/ 307430 w 491632"/>
              <a:gd name="connsiteY26" fmla="*/ 25814 h 467031"/>
              <a:gd name="connsiteX27" fmla="*/ 313998 w 491632"/>
              <a:gd name="connsiteY27" fmla="*/ 4595 h 467031"/>
              <a:gd name="connsiteX28" fmla="*/ 409791 w 491632"/>
              <a:gd name="connsiteY28" fmla="*/ 0 h 467031"/>
              <a:gd name="connsiteX0" fmla="*/ 409791 w 491632"/>
              <a:gd name="connsiteY0" fmla="*/ 0 h 467031"/>
              <a:gd name="connsiteX1" fmla="*/ 491632 w 491632"/>
              <a:gd name="connsiteY1" fmla="*/ 55975 h 467031"/>
              <a:gd name="connsiteX2" fmla="*/ 474118 w 491632"/>
              <a:gd name="connsiteY2" fmla="*/ 66296 h 467031"/>
              <a:gd name="connsiteX3" fmla="*/ 402680 w 491632"/>
              <a:gd name="connsiteY3" fmla="*/ 75821 h 467031"/>
              <a:gd name="connsiteX4" fmla="*/ 405061 w 491632"/>
              <a:gd name="connsiteY4" fmla="*/ 123446 h 467031"/>
              <a:gd name="connsiteX5" fmla="*/ 452686 w 491632"/>
              <a:gd name="connsiteY5" fmla="*/ 163927 h 467031"/>
              <a:gd name="connsiteX6" fmla="*/ 424111 w 491632"/>
              <a:gd name="connsiteY6" fmla="*/ 192502 h 467031"/>
              <a:gd name="connsiteX7" fmla="*/ 340768 w 491632"/>
              <a:gd name="connsiteY7" fmla="*/ 316327 h 467031"/>
              <a:gd name="connsiteX8" fmla="*/ 312193 w 491632"/>
              <a:gd name="connsiteY8" fmla="*/ 330614 h 467031"/>
              <a:gd name="connsiteX9" fmla="*/ 283618 w 491632"/>
              <a:gd name="connsiteY9" fmla="*/ 316327 h 467031"/>
              <a:gd name="connsiteX10" fmla="*/ 269330 w 491632"/>
              <a:gd name="connsiteY10" fmla="*/ 335377 h 467031"/>
              <a:gd name="connsiteX11" fmla="*/ 274171 w 491632"/>
              <a:gd name="connsiteY11" fmla="*/ 346268 h 467031"/>
              <a:gd name="connsiteX12" fmla="*/ 297356 w 491632"/>
              <a:gd name="connsiteY12" fmla="*/ 441299 h 467031"/>
              <a:gd name="connsiteX13" fmla="*/ 180866 w 491632"/>
              <a:gd name="connsiteY13" fmla="*/ 467031 h 467031"/>
              <a:gd name="connsiteX14" fmla="*/ 150211 w 491632"/>
              <a:gd name="connsiteY14" fmla="*/ 400128 h 467031"/>
              <a:gd name="connsiteX15" fmla="*/ 0 w 491632"/>
              <a:gd name="connsiteY15" fmla="*/ 423287 h 467031"/>
              <a:gd name="connsiteX16" fmla="*/ 49048 w 491632"/>
              <a:gd name="connsiteY16" fmla="*/ 335799 h 467031"/>
              <a:gd name="connsiteX17" fmla="*/ 6923 w 491632"/>
              <a:gd name="connsiteY17" fmla="*/ 262722 h 467031"/>
              <a:gd name="connsiteX18" fmla="*/ 9774 w 491632"/>
              <a:gd name="connsiteY18" fmla="*/ 254414 h 467031"/>
              <a:gd name="connsiteX19" fmla="*/ 137719 w 491632"/>
              <a:gd name="connsiteY19" fmla="*/ 267737 h 467031"/>
              <a:gd name="connsiteX20" fmla="*/ 159793 w 491632"/>
              <a:gd name="connsiteY20" fmla="*/ 185358 h 467031"/>
              <a:gd name="connsiteX21" fmla="*/ 250280 w 491632"/>
              <a:gd name="connsiteY21" fmla="*/ 178214 h 467031"/>
              <a:gd name="connsiteX22" fmla="*/ 269330 w 491632"/>
              <a:gd name="connsiteY22" fmla="*/ 137733 h 467031"/>
              <a:gd name="connsiteX23" fmla="*/ 262186 w 491632"/>
              <a:gd name="connsiteY23" fmla="*/ 104396 h 467031"/>
              <a:gd name="connsiteX24" fmla="*/ 300286 w 491632"/>
              <a:gd name="connsiteY24" fmla="*/ 94871 h 467031"/>
              <a:gd name="connsiteX25" fmla="*/ 324099 w 491632"/>
              <a:gd name="connsiteY25" fmla="*/ 54389 h 467031"/>
              <a:gd name="connsiteX26" fmla="*/ 307430 w 491632"/>
              <a:gd name="connsiteY26" fmla="*/ 25814 h 467031"/>
              <a:gd name="connsiteX27" fmla="*/ 313998 w 491632"/>
              <a:gd name="connsiteY27" fmla="*/ 4595 h 467031"/>
              <a:gd name="connsiteX28" fmla="*/ 409791 w 491632"/>
              <a:gd name="connsiteY28" fmla="*/ 0 h 467031"/>
              <a:gd name="connsiteX0" fmla="*/ 409791 w 491632"/>
              <a:gd name="connsiteY0" fmla="*/ 0 h 467031"/>
              <a:gd name="connsiteX1" fmla="*/ 491632 w 491632"/>
              <a:gd name="connsiteY1" fmla="*/ 55975 h 467031"/>
              <a:gd name="connsiteX2" fmla="*/ 474118 w 491632"/>
              <a:gd name="connsiteY2" fmla="*/ 66296 h 467031"/>
              <a:gd name="connsiteX3" fmla="*/ 402680 w 491632"/>
              <a:gd name="connsiteY3" fmla="*/ 75821 h 467031"/>
              <a:gd name="connsiteX4" fmla="*/ 405061 w 491632"/>
              <a:gd name="connsiteY4" fmla="*/ 123446 h 467031"/>
              <a:gd name="connsiteX5" fmla="*/ 452686 w 491632"/>
              <a:gd name="connsiteY5" fmla="*/ 163927 h 467031"/>
              <a:gd name="connsiteX6" fmla="*/ 424111 w 491632"/>
              <a:gd name="connsiteY6" fmla="*/ 192502 h 467031"/>
              <a:gd name="connsiteX7" fmla="*/ 340768 w 491632"/>
              <a:gd name="connsiteY7" fmla="*/ 316327 h 467031"/>
              <a:gd name="connsiteX8" fmla="*/ 312193 w 491632"/>
              <a:gd name="connsiteY8" fmla="*/ 330614 h 467031"/>
              <a:gd name="connsiteX9" fmla="*/ 283618 w 491632"/>
              <a:gd name="connsiteY9" fmla="*/ 316327 h 467031"/>
              <a:gd name="connsiteX10" fmla="*/ 269330 w 491632"/>
              <a:gd name="connsiteY10" fmla="*/ 335377 h 467031"/>
              <a:gd name="connsiteX11" fmla="*/ 274171 w 491632"/>
              <a:gd name="connsiteY11" fmla="*/ 346268 h 467031"/>
              <a:gd name="connsiteX12" fmla="*/ 321168 w 491632"/>
              <a:gd name="connsiteY12" fmla="*/ 441299 h 467031"/>
              <a:gd name="connsiteX13" fmla="*/ 180866 w 491632"/>
              <a:gd name="connsiteY13" fmla="*/ 467031 h 467031"/>
              <a:gd name="connsiteX14" fmla="*/ 150211 w 491632"/>
              <a:gd name="connsiteY14" fmla="*/ 400128 h 467031"/>
              <a:gd name="connsiteX15" fmla="*/ 0 w 491632"/>
              <a:gd name="connsiteY15" fmla="*/ 423287 h 467031"/>
              <a:gd name="connsiteX16" fmla="*/ 49048 w 491632"/>
              <a:gd name="connsiteY16" fmla="*/ 335799 h 467031"/>
              <a:gd name="connsiteX17" fmla="*/ 6923 w 491632"/>
              <a:gd name="connsiteY17" fmla="*/ 262722 h 467031"/>
              <a:gd name="connsiteX18" fmla="*/ 9774 w 491632"/>
              <a:gd name="connsiteY18" fmla="*/ 254414 h 467031"/>
              <a:gd name="connsiteX19" fmla="*/ 137719 w 491632"/>
              <a:gd name="connsiteY19" fmla="*/ 267737 h 467031"/>
              <a:gd name="connsiteX20" fmla="*/ 159793 w 491632"/>
              <a:gd name="connsiteY20" fmla="*/ 185358 h 467031"/>
              <a:gd name="connsiteX21" fmla="*/ 250280 w 491632"/>
              <a:gd name="connsiteY21" fmla="*/ 178214 h 467031"/>
              <a:gd name="connsiteX22" fmla="*/ 269330 w 491632"/>
              <a:gd name="connsiteY22" fmla="*/ 137733 h 467031"/>
              <a:gd name="connsiteX23" fmla="*/ 262186 w 491632"/>
              <a:gd name="connsiteY23" fmla="*/ 104396 h 467031"/>
              <a:gd name="connsiteX24" fmla="*/ 300286 w 491632"/>
              <a:gd name="connsiteY24" fmla="*/ 94871 h 467031"/>
              <a:gd name="connsiteX25" fmla="*/ 324099 w 491632"/>
              <a:gd name="connsiteY25" fmla="*/ 54389 h 467031"/>
              <a:gd name="connsiteX26" fmla="*/ 307430 w 491632"/>
              <a:gd name="connsiteY26" fmla="*/ 25814 h 467031"/>
              <a:gd name="connsiteX27" fmla="*/ 313998 w 491632"/>
              <a:gd name="connsiteY27" fmla="*/ 4595 h 467031"/>
              <a:gd name="connsiteX28" fmla="*/ 409791 w 491632"/>
              <a:gd name="connsiteY28" fmla="*/ 0 h 467031"/>
              <a:gd name="connsiteX0" fmla="*/ 409791 w 491632"/>
              <a:gd name="connsiteY0" fmla="*/ 0 h 464650"/>
              <a:gd name="connsiteX1" fmla="*/ 491632 w 491632"/>
              <a:gd name="connsiteY1" fmla="*/ 55975 h 464650"/>
              <a:gd name="connsiteX2" fmla="*/ 474118 w 491632"/>
              <a:gd name="connsiteY2" fmla="*/ 66296 h 464650"/>
              <a:gd name="connsiteX3" fmla="*/ 402680 w 491632"/>
              <a:gd name="connsiteY3" fmla="*/ 75821 h 464650"/>
              <a:gd name="connsiteX4" fmla="*/ 405061 w 491632"/>
              <a:gd name="connsiteY4" fmla="*/ 123446 h 464650"/>
              <a:gd name="connsiteX5" fmla="*/ 452686 w 491632"/>
              <a:gd name="connsiteY5" fmla="*/ 163927 h 464650"/>
              <a:gd name="connsiteX6" fmla="*/ 424111 w 491632"/>
              <a:gd name="connsiteY6" fmla="*/ 192502 h 464650"/>
              <a:gd name="connsiteX7" fmla="*/ 340768 w 491632"/>
              <a:gd name="connsiteY7" fmla="*/ 316327 h 464650"/>
              <a:gd name="connsiteX8" fmla="*/ 312193 w 491632"/>
              <a:gd name="connsiteY8" fmla="*/ 330614 h 464650"/>
              <a:gd name="connsiteX9" fmla="*/ 283618 w 491632"/>
              <a:gd name="connsiteY9" fmla="*/ 316327 h 464650"/>
              <a:gd name="connsiteX10" fmla="*/ 269330 w 491632"/>
              <a:gd name="connsiteY10" fmla="*/ 335377 h 464650"/>
              <a:gd name="connsiteX11" fmla="*/ 274171 w 491632"/>
              <a:gd name="connsiteY11" fmla="*/ 346268 h 464650"/>
              <a:gd name="connsiteX12" fmla="*/ 321168 w 491632"/>
              <a:gd name="connsiteY12" fmla="*/ 441299 h 464650"/>
              <a:gd name="connsiteX13" fmla="*/ 178485 w 491632"/>
              <a:gd name="connsiteY13" fmla="*/ 464650 h 464650"/>
              <a:gd name="connsiteX14" fmla="*/ 150211 w 491632"/>
              <a:gd name="connsiteY14" fmla="*/ 400128 h 464650"/>
              <a:gd name="connsiteX15" fmla="*/ 0 w 491632"/>
              <a:gd name="connsiteY15" fmla="*/ 423287 h 464650"/>
              <a:gd name="connsiteX16" fmla="*/ 49048 w 491632"/>
              <a:gd name="connsiteY16" fmla="*/ 335799 h 464650"/>
              <a:gd name="connsiteX17" fmla="*/ 6923 w 491632"/>
              <a:gd name="connsiteY17" fmla="*/ 262722 h 464650"/>
              <a:gd name="connsiteX18" fmla="*/ 9774 w 491632"/>
              <a:gd name="connsiteY18" fmla="*/ 254414 h 464650"/>
              <a:gd name="connsiteX19" fmla="*/ 137719 w 491632"/>
              <a:gd name="connsiteY19" fmla="*/ 267737 h 464650"/>
              <a:gd name="connsiteX20" fmla="*/ 159793 w 491632"/>
              <a:gd name="connsiteY20" fmla="*/ 185358 h 464650"/>
              <a:gd name="connsiteX21" fmla="*/ 250280 w 491632"/>
              <a:gd name="connsiteY21" fmla="*/ 178214 h 464650"/>
              <a:gd name="connsiteX22" fmla="*/ 269330 w 491632"/>
              <a:gd name="connsiteY22" fmla="*/ 137733 h 464650"/>
              <a:gd name="connsiteX23" fmla="*/ 262186 w 491632"/>
              <a:gd name="connsiteY23" fmla="*/ 104396 h 464650"/>
              <a:gd name="connsiteX24" fmla="*/ 300286 w 491632"/>
              <a:gd name="connsiteY24" fmla="*/ 94871 h 464650"/>
              <a:gd name="connsiteX25" fmla="*/ 324099 w 491632"/>
              <a:gd name="connsiteY25" fmla="*/ 54389 h 464650"/>
              <a:gd name="connsiteX26" fmla="*/ 307430 w 491632"/>
              <a:gd name="connsiteY26" fmla="*/ 25814 h 464650"/>
              <a:gd name="connsiteX27" fmla="*/ 313998 w 491632"/>
              <a:gd name="connsiteY27" fmla="*/ 4595 h 464650"/>
              <a:gd name="connsiteX28" fmla="*/ 409791 w 491632"/>
              <a:gd name="connsiteY28" fmla="*/ 0 h 46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91632" h="464650">
                <a:moveTo>
                  <a:pt x="409791" y="0"/>
                </a:moveTo>
                <a:lnTo>
                  <a:pt x="491632" y="55975"/>
                </a:lnTo>
                <a:lnTo>
                  <a:pt x="474118" y="66296"/>
                </a:lnTo>
                <a:lnTo>
                  <a:pt x="402680" y="75821"/>
                </a:lnTo>
                <a:lnTo>
                  <a:pt x="405061" y="123446"/>
                </a:lnTo>
                <a:lnTo>
                  <a:pt x="452686" y="163927"/>
                </a:lnTo>
                <a:lnTo>
                  <a:pt x="424111" y="192502"/>
                </a:lnTo>
                <a:lnTo>
                  <a:pt x="340768" y="316327"/>
                </a:lnTo>
                <a:lnTo>
                  <a:pt x="312193" y="330614"/>
                </a:lnTo>
                <a:lnTo>
                  <a:pt x="283618" y="316327"/>
                </a:lnTo>
                <a:lnTo>
                  <a:pt x="269330" y="335377"/>
                </a:lnTo>
                <a:lnTo>
                  <a:pt x="274171" y="346268"/>
                </a:lnTo>
                <a:lnTo>
                  <a:pt x="321168" y="441299"/>
                </a:lnTo>
                <a:lnTo>
                  <a:pt x="178485" y="464650"/>
                </a:lnTo>
                <a:lnTo>
                  <a:pt x="150211" y="400128"/>
                </a:lnTo>
                <a:lnTo>
                  <a:pt x="0" y="423287"/>
                </a:lnTo>
                <a:lnTo>
                  <a:pt x="49048" y="335799"/>
                </a:lnTo>
                <a:lnTo>
                  <a:pt x="6923" y="262722"/>
                </a:lnTo>
                <a:lnTo>
                  <a:pt x="9774" y="254414"/>
                </a:lnTo>
                <a:lnTo>
                  <a:pt x="137719" y="267737"/>
                </a:lnTo>
                <a:lnTo>
                  <a:pt x="159793" y="185358"/>
                </a:lnTo>
                <a:lnTo>
                  <a:pt x="250280" y="178214"/>
                </a:lnTo>
                <a:lnTo>
                  <a:pt x="269330" y="137733"/>
                </a:lnTo>
                <a:lnTo>
                  <a:pt x="262186" y="104396"/>
                </a:lnTo>
                <a:lnTo>
                  <a:pt x="300286" y="94871"/>
                </a:lnTo>
                <a:lnTo>
                  <a:pt x="324099" y="54389"/>
                </a:lnTo>
                <a:lnTo>
                  <a:pt x="307430" y="25814"/>
                </a:lnTo>
                <a:lnTo>
                  <a:pt x="313998" y="4595"/>
                </a:lnTo>
                <a:lnTo>
                  <a:pt x="409791" y="0"/>
                </a:lnTo>
                <a:close/>
              </a:path>
            </a:pathLst>
          </a:custGeom>
          <a:solidFill>
            <a:srgbClr val="92D050"/>
          </a:solidFill>
          <a:ln w="127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12219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2C28C76A-39DC-4291-A583-BC937FB350FF}"/>
              </a:ext>
            </a:extLst>
          </p:cNvPr>
          <p:cNvSpPr/>
          <p:nvPr/>
        </p:nvSpPr>
        <p:spPr bwMode="auto">
          <a:xfrm>
            <a:off x="3308112" y="2813842"/>
            <a:ext cx="688550" cy="883237"/>
          </a:xfrm>
          <a:custGeom>
            <a:avLst/>
            <a:gdLst>
              <a:gd name="connsiteX0" fmla="*/ 286040 w 688550"/>
              <a:gd name="connsiteY0" fmla="*/ 0 h 883237"/>
              <a:gd name="connsiteX1" fmla="*/ 286968 w 688550"/>
              <a:gd name="connsiteY1" fmla="*/ 635 h 883237"/>
              <a:gd name="connsiteX2" fmla="*/ 351344 w 688550"/>
              <a:gd name="connsiteY2" fmla="*/ 5782 h 883237"/>
              <a:gd name="connsiteX3" fmla="*/ 329885 w 688550"/>
              <a:gd name="connsiteY3" fmla="*/ 113855 h 883237"/>
              <a:gd name="connsiteX4" fmla="*/ 406523 w 688550"/>
              <a:gd name="connsiteY4" fmla="*/ 185904 h 883237"/>
              <a:gd name="connsiteX5" fmla="*/ 397326 w 688550"/>
              <a:gd name="connsiteY5" fmla="*/ 237368 h 883237"/>
              <a:gd name="connsiteX6" fmla="*/ 464768 w 688550"/>
              <a:gd name="connsiteY6" fmla="*/ 288832 h 883237"/>
              <a:gd name="connsiteX7" fmla="*/ 501554 w 688550"/>
              <a:gd name="connsiteY7" fmla="*/ 273393 h 883237"/>
              <a:gd name="connsiteX8" fmla="*/ 532209 w 688550"/>
              <a:gd name="connsiteY8" fmla="*/ 304271 h 883237"/>
              <a:gd name="connsiteX9" fmla="*/ 636436 w 688550"/>
              <a:gd name="connsiteY9" fmla="*/ 322283 h 883237"/>
              <a:gd name="connsiteX10" fmla="*/ 657895 w 688550"/>
              <a:gd name="connsiteY10" fmla="*/ 358308 h 883237"/>
              <a:gd name="connsiteX11" fmla="*/ 688550 w 688550"/>
              <a:gd name="connsiteY11" fmla="*/ 458662 h 883237"/>
              <a:gd name="connsiteX12" fmla="*/ 621109 w 688550"/>
              <a:gd name="connsiteY12" fmla="*/ 458662 h 883237"/>
              <a:gd name="connsiteX13" fmla="*/ 614978 w 688550"/>
              <a:gd name="connsiteY13" fmla="*/ 502406 h 883237"/>
              <a:gd name="connsiteX14" fmla="*/ 473964 w 688550"/>
              <a:gd name="connsiteY14" fmla="*/ 597614 h 883237"/>
              <a:gd name="connsiteX15" fmla="*/ 372802 w 688550"/>
              <a:gd name="connsiteY15" fmla="*/ 659370 h 883237"/>
              <a:gd name="connsiteX16" fmla="*/ 372802 w 688550"/>
              <a:gd name="connsiteY16" fmla="*/ 726273 h 883237"/>
              <a:gd name="connsiteX17" fmla="*/ 363606 w 688550"/>
              <a:gd name="connsiteY17" fmla="*/ 803468 h 883237"/>
              <a:gd name="connsiteX18" fmla="*/ 311492 w 688550"/>
              <a:gd name="connsiteY18" fmla="*/ 883237 h 883237"/>
              <a:gd name="connsiteX19" fmla="*/ 247116 w 688550"/>
              <a:gd name="connsiteY19" fmla="*/ 844639 h 883237"/>
              <a:gd name="connsiteX20" fmla="*/ 213395 w 688550"/>
              <a:gd name="connsiteY20" fmla="*/ 759724 h 883237"/>
              <a:gd name="connsiteX21" fmla="*/ 161282 w 688550"/>
              <a:gd name="connsiteY21" fmla="*/ 615626 h 883237"/>
              <a:gd name="connsiteX22" fmla="*/ 158216 w 688550"/>
              <a:gd name="connsiteY22" fmla="*/ 481821 h 883237"/>
              <a:gd name="connsiteX23" fmla="*/ 75447 w 688550"/>
              <a:gd name="connsiteY23" fmla="*/ 502406 h 883237"/>
              <a:gd name="connsiteX24" fmla="*/ 17203 w 688550"/>
              <a:gd name="connsiteY24" fmla="*/ 461235 h 883237"/>
              <a:gd name="connsiteX25" fmla="*/ 66251 w 688550"/>
              <a:gd name="connsiteY25" fmla="*/ 440650 h 883237"/>
              <a:gd name="connsiteX26" fmla="*/ 4941 w 688550"/>
              <a:gd name="connsiteY26" fmla="*/ 432930 h 883237"/>
              <a:gd name="connsiteX27" fmla="*/ 4941 w 688550"/>
              <a:gd name="connsiteY27" fmla="*/ 402322 h 883237"/>
              <a:gd name="connsiteX28" fmla="*/ 0 w 688550"/>
              <a:gd name="connsiteY28" fmla="*/ 403414 h 883237"/>
              <a:gd name="connsiteX29" fmla="*/ 1826 w 688550"/>
              <a:gd name="connsiteY29" fmla="*/ 400846 h 883237"/>
              <a:gd name="connsiteX30" fmla="*/ 47069 w 688550"/>
              <a:gd name="connsiteY30" fmla="*/ 393702 h 883237"/>
              <a:gd name="connsiteX31" fmla="*/ 111363 w 688550"/>
              <a:gd name="connsiteY31" fmla="*/ 386558 h 883237"/>
              <a:gd name="connsiteX32" fmla="*/ 63738 w 688550"/>
              <a:gd name="connsiteY32" fmla="*/ 279402 h 883237"/>
              <a:gd name="connsiteX33" fmla="*/ 78026 w 688550"/>
              <a:gd name="connsiteY33" fmla="*/ 260352 h 883237"/>
              <a:gd name="connsiteX34" fmla="*/ 106601 w 688550"/>
              <a:gd name="connsiteY34" fmla="*/ 274639 h 883237"/>
              <a:gd name="connsiteX35" fmla="*/ 135176 w 688550"/>
              <a:gd name="connsiteY35" fmla="*/ 260352 h 883237"/>
              <a:gd name="connsiteX36" fmla="*/ 218519 w 688550"/>
              <a:gd name="connsiteY36" fmla="*/ 136527 h 883237"/>
              <a:gd name="connsiteX37" fmla="*/ 247094 w 688550"/>
              <a:gd name="connsiteY37" fmla="*/ 107952 h 883237"/>
              <a:gd name="connsiteX38" fmla="*/ 199469 w 688550"/>
              <a:gd name="connsiteY38" fmla="*/ 67471 h 883237"/>
              <a:gd name="connsiteX39" fmla="*/ 197088 w 688550"/>
              <a:gd name="connsiteY39" fmla="*/ 19846 h 883237"/>
              <a:gd name="connsiteX40" fmla="*/ 268526 w 688550"/>
              <a:gd name="connsiteY40" fmla="*/ 10321 h 883237"/>
              <a:gd name="connsiteX41" fmla="*/ 286040 w 688550"/>
              <a:gd name="connsiteY41" fmla="*/ 0 h 88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88550" h="883237">
                <a:moveTo>
                  <a:pt x="286040" y="0"/>
                </a:moveTo>
                <a:lnTo>
                  <a:pt x="286968" y="635"/>
                </a:lnTo>
                <a:lnTo>
                  <a:pt x="351344" y="5782"/>
                </a:lnTo>
                <a:lnTo>
                  <a:pt x="329885" y="113855"/>
                </a:lnTo>
                <a:lnTo>
                  <a:pt x="406523" y="185904"/>
                </a:lnTo>
                <a:lnTo>
                  <a:pt x="397326" y="237368"/>
                </a:lnTo>
                <a:lnTo>
                  <a:pt x="464768" y="288832"/>
                </a:lnTo>
                <a:lnTo>
                  <a:pt x="501554" y="273393"/>
                </a:lnTo>
                <a:lnTo>
                  <a:pt x="532209" y="304271"/>
                </a:lnTo>
                <a:lnTo>
                  <a:pt x="636436" y="322283"/>
                </a:lnTo>
                <a:lnTo>
                  <a:pt x="657895" y="358308"/>
                </a:lnTo>
                <a:lnTo>
                  <a:pt x="688550" y="458662"/>
                </a:lnTo>
                <a:lnTo>
                  <a:pt x="621109" y="458662"/>
                </a:lnTo>
                <a:lnTo>
                  <a:pt x="614978" y="502406"/>
                </a:lnTo>
                <a:lnTo>
                  <a:pt x="473964" y="597614"/>
                </a:lnTo>
                <a:lnTo>
                  <a:pt x="372802" y="659370"/>
                </a:lnTo>
                <a:lnTo>
                  <a:pt x="372802" y="726273"/>
                </a:lnTo>
                <a:lnTo>
                  <a:pt x="363606" y="803468"/>
                </a:lnTo>
                <a:lnTo>
                  <a:pt x="311492" y="883237"/>
                </a:lnTo>
                <a:lnTo>
                  <a:pt x="247116" y="844639"/>
                </a:lnTo>
                <a:lnTo>
                  <a:pt x="213395" y="759724"/>
                </a:lnTo>
                <a:lnTo>
                  <a:pt x="161282" y="615626"/>
                </a:lnTo>
                <a:lnTo>
                  <a:pt x="158216" y="481821"/>
                </a:lnTo>
                <a:lnTo>
                  <a:pt x="75447" y="502406"/>
                </a:lnTo>
                <a:lnTo>
                  <a:pt x="17203" y="461235"/>
                </a:lnTo>
                <a:lnTo>
                  <a:pt x="66251" y="440650"/>
                </a:lnTo>
                <a:lnTo>
                  <a:pt x="4941" y="432930"/>
                </a:lnTo>
                <a:lnTo>
                  <a:pt x="4941" y="402322"/>
                </a:lnTo>
                <a:lnTo>
                  <a:pt x="0" y="403414"/>
                </a:lnTo>
                <a:lnTo>
                  <a:pt x="1826" y="400846"/>
                </a:lnTo>
                <a:lnTo>
                  <a:pt x="47069" y="393702"/>
                </a:lnTo>
                <a:lnTo>
                  <a:pt x="111363" y="386558"/>
                </a:lnTo>
                <a:lnTo>
                  <a:pt x="63738" y="279402"/>
                </a:lnTo>
                <a:lnTo>
                  <a:pt x="78026" y="260352"/>
                </a:lnTo>
                <a:lnTo>
                  <a:pt x="106601" y="274639"/>
                </a:lnTo>
                <a:lnTo>
                  <a:pt x="135176" y="260352"/>
                </a:lnTo>
                <a:lnTo>
                  <a:pt x="218519" y="136527"/>
                </a:lnTo>
                <a:lnTo>
                  <a:pt x="247094" y="107952"/>
                </a:lnTo>
                <a:lnTo>
                  <a:pt x="199469" y="67471"/>
                </a:lnTo>
                <a:lnTo>
                  <a:pt x="197088" y="19846"/>
                </a:lnTo>
                <a:lnTo>
                  <a:pt x="268526" y="10321"/>
                </a:lnTo>
                <a:lnTo>
                  <a:pt x="286040" y="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12219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5FFB13DA-0B04-4EBE-A9B6-4623310FDC79}"/>
              </a:ext>
            </a:extLst>
          </p:cNvPr>
          <p:cNvSpPr/>
          <p:nvPr/>
        </p:nvSpPr>
        <p:spPr bwMode="auto">
          <a:xfrm>
            <a:off x="3052483" y="2716696"/>
            <a:ext cx="374136" cy="305110"/>
          </a:xfrm>
          <a:custGeom>
            <a:avLst/>
            <a:gdLst>
              <a:gd name="connsiteX0" fmla="*/ 318815 w 374136"/>
              <a:gd name="connsiteY0" fmla="*/ 0 h 305110"/>
              <a:gd name="connsiteX1" fmla="*/ 355488 w 374136"/>
              <a:gd name="connsiteY1" fmla="*/ 46176 h 305110"/>
              <a:gd name="connsiteX2" fmla="*/ 364035 w 374136"/>
              <a:gd name="connsiteY2" fmla="*/ 45766 h 305110"/>
              <a:gd name="connsiteX3" fmla="*/ 357467 w 374136"/>
              <a:gd name="connsiteY3" fmla="*/ 66985 h 305110"/>
              <a:gd name="connsiteX4" fmla="*/ 374136 w 374136"/>
              <a:gd name="connsiteY4" fmla="*/ 95560 h 305110"/>
              <a:gd name="connsiteX5" fmla="*/ 350323 w 374136"/>
              <a:gd name="connsiteY5" fmla="*/ 136042 h 305110"/>
              <a:gd name="connsiteX6" fmla="*/ 312223 w 374136"/>
              <a:gd name="connsiteY6" fmla="*/ 145567 h 305110"/>
              <a:gd name="connsiteX7" fmla="*/ 319367 w 374136"/>
              <a:gd name="connsiteY7" fmla="*/ 178904 h 305110"/>
              <a:gd name="connsiteX8" fmla="*/ 300317 w 374136"/>
              <a:gd name="connsiteY8" fmla="*/ 219385 h 305110"/>
              <a:gd name="connsiteX9" fmla="*/ 209830 w 374136"/>
              <a:gd name="connsiteY9" fmla="*/ 226529 h 305110"/>
              <a:gd name="connsiteX10" fmla="*/ 183636 w 374136"/>
              <a:gd name="connsiteY10" fmla="*/ 305110 h 305110"/>
              <a:gd name="connsiteX11" fmla="*/ 43142 w 374136"/>
              <a:gd name="connsiteY11" fmla="*/ 290823 h 305110"/>
              <a:gd name="connsiteX12" fmla="*/ 40835 w 374136"/>
              <a:gd name="connsiteY12" fmla="*/ 293454 h 305110"/>
              <a:gd name="connsiteX13" fmla="*/ 6131 w 374136"/>
              <a:gd name="connsiteY13" fmla="*/ 283050 h 305110"/>
              <a:gd name="connsiteX14" fmla="*/ 36786 w 374136"/>
              <a:gd name="connsiteY14" fmla="*/ 257318 h 305110"/>
              <a:gd name="connsiteX15" fmla="*/ 0 w 374136"/>
              <a:gd name="connsiteY15" fmla="*/ 211001 h 305110"/>
              <a:gd name="connsiteX16" fmla="*/ 15328 w 374136"/>
              <a:gd name="connsiteY16" fmla="*/ 100354 h 305110"/>
              <a:gd name="connsiteX17" fmla="*/ 67442 w 374136"/>
              <a:gd name="connsiteY17" fmla="*/ 108074 h 305110"/>
              <a:gd name="connsiteX18" fmla="*/ 177801 w 374136"/>
              <a:gd name="connsiteY18" fmla="*/ 23159 h 305110"/>
              <a:gd name="connsiteX19" fmla="*/ 229915 w 374136"/>
              <a:gd name="connsiteY19" fmla="*/ 36025 h 305110"/>
              <a:gd name="connsiteX20" fmla="*/ 245242 w 374136"/>
              <a:gd name="connsiteY20" fmla="*/ 59183 h 305110"/>
              <a:gd name="connsiteX21" fmla="*/ 318815 w 374136"/>
              <a:gd name="connsiteY21" fmla="*/ 0 h 305110"/>
              <a:gd name="connsiteX0" fmla="*/ 318815 w 374136"/>
              <a:gd name="connsiteY0" fmla="*/ 0 h 305110"/>
              <a:gd name="connsiteX1" fmla="*/ 355488 w 374136"/>
              <a:gd name="connsiteY1" fmla="*/ 46176 h 305110"/>
              <a:gd name="connsiteX2" fmla="*/ 364035 w 374136"/>
              <a:gd name="connsiteY2" fmla="*/ 45766 h 305110"/>
              <a:gd name="connsiteX3" fmla="*/ 357467 w 374136"/>
              <a:gd name="connsiteY3" fmla="*/ 66985 h 305110"/>
              <a:gd name="connsiteX4" fmla="*/ 374136 w 374136"/>
              <a:gd name="connsiteY4" fmla="*/ 95560 h 305110"/>
              <a:gd name="connsiteX5" fmla="*/ 350323 w 374136"/>
              <a:gd name="connsiteY5" fmla="*/ 136042 h 305110"/>
              <a:gd name="connsiteX6" fmla="*/ 312223 w 374136"/>
              <a:gd name="connsiteY6" fmla="*/ 145567 h 305110"/>
              <a:gd name="connsiteX7" fmla="*/ 319367 w 374136"/>
              <a:gd name="connsiteY7" fmla="*/ 178904 h 305110"/>
              <a:gd name="connsiteX8" fmla="*/ 300317 w 374136"/>
              <a:gd name="connsiteY8" fmla="*/ 219385 h 305110"/>
              <a:gd name="connsiteX9" fmla="*/ 209830 w 374136"/>
              <a:gd name="connsiteY9" fmla="*/ 226529 h 305110"/>
              <a:gd name="connsiteX10" fmla="*/ 183636 w 374136"/>
              <a:gd name="connsiteY10" fmla="*/ 305110 h 305110"/>
              <a:gd name="connsiteX11" fmla="*/ 43142 w 374136"/>
              <a:gd name="connsiteY11" fmla="*/ 290823 h 305110"/>
              <a:gd name="connsiteX12" fmla="*/ 40835 w 374136"/>
              <a:gd name="connsiteY12" fmla="*/ 293454 h 305110"/>
              <a:gd name="connsiteX13" fmla="*/ 6131 w 374136"/>
              <a:gd name="connsiteY13" fmla="*/ 283050 h 305110"/>
              <a:gd name="connsiteX14" fmla="*/ 36786 w 374136"/>
              <a:gd name="connsiteY14" fmla="*/ 257318 h 305110"/>
              <a:gd name="connsiteX15" fmla="*/ 0 w 374136"/>
              <a:gd name="connsiteY15" fmla="*/ 211001 h 305110"/>
              <a:gd name="connsiteX16" fmla="*/ 15328 w 374136"/>
              <a:gd name="connsiteY16" fmla="*/ 100354 h 305110"/>
              <a:gd name="connsiteX17" fmla="*/ 67442 w 374136"/>
              <a:gd name="connsiteY17" fmla="*/ 108074 h 305110"/>
              <a:gd name="connsiteX18" fmla="*/ 177801 w 374136"/>
              <a:gd name="connsiteY18" fmla="*/ 23159 h 305110"/>
              <a:gd name="connsiteX19" fmla="*/ 229915 w 374136"/>
              <a:gd name="connsiteY19" fmla="*/ 36025 h 305110"/>
              <a:gd name="connsiteX20" fmla="*/ 261911 w 374136"/>
              <a:gd name="connsiteY20" fmla="*/ 59183 h 305110"/>
              <a:gd name="connsiteX21" fmla="*/ 318815 w 374136"/>
              <a:gd name="connsiteY21" fmla="*/ 0 h 305110"/>
              <a:gd name="connsiteX0" fmla="*/ 318815 w 374136"/>
              <a:gd name="connsiteY0" fmla="*/ 0 h 305110"/>
              <a:gd name="connsiteX1" fmla="*/ 355488 w 374136"/>
              <a:gd name="connsiteY1" fmla="*/ 46176 h 305110"/>
              <a:gd name="connsiteX2" fmla="*/ 364035 w 374136"/>
              <a:gd name="connsiteY2" fmla="*/ 45766 h 305110"/>
              <a:gd name="connsiteX3" fmla="*/ 357467 w 374136"/>
              <a:gd name="connsiteY3" fmla="*/ 66985 h 305110"/>
              <a:gd name="connsiteX4" fmla="*/ 374136 w 374136"/>
              <a:gd name="connsiteY4" fmla="*/ 95560 h 305110"/>
              <a:gd name="connsiteX5" fmla="*/ 350323 w 374136"/>
              <a:gd name="connsiteY5" fmla="*/ 136042 h 305110"/>
              <a:gd name="connsiteX6" fmla="*/ 312223 w 374136"/>
              <a:gd name="connsiteY6" fmla="*/ 145567 h 305110"/>
              <a:gd name="connsiteX7" fmla="*/ 319367 w 374136"/>
              <a:gd name="connsiteY7" fmla="*/ 178904 h 305110"/>
              <a:gd name="connsiteX8" fmla="*/ 300317 w 374136"/>
              <a:gd name="connsiteY8" fmla="*/ 219385 h 305110"/>
              <a:gd name="connsiteX9" fmla="*/ 209830 w 374136"/>
              <a:gd name="connsiteY9" fmla="*/ 226529 h 305110"/>
              <a:gd name="connsiteX10" fmla="*/ 183636 w 374136"/>
              <a:gd name="connsiteY10" fmla="*/ 305110 h 305110"/>
              <a:gd name="connsiteX11" fmla="*/ 43142 w 374136"/>
              <a:gd name="connsiteY11" fmla="*/ 290823 h 305110"/>
              <a:gd name="connsiteX12" fmla="*/ 40835 w 374136"/>
              <a:gd name="connsiteY12" fmla="*/ 293454 h 305110"/>
              <a:gd name="connsiteX13" fmla="*/ 6131 w 374136"/>
              <a:gd name="connsiteY13" fmla="*/ 283050 h 305110"/>
              <a:gd name="connsiteX14" fmla="*/ 36786 w 374136"/>
              <a:gd name="connsiteY14" fmla="*/ 257318 h 305110"/>
              <a:gd name="connsiteX15" fmla="*/ 0 w 374136"/>
              <a:gd name="connsiteY15" fmla="*/ 211001 h 305110"/>
              <a:gd name="connsiteX16" fmla="*/ 15328 w 374136"/>
              <a:gd name="connsiteY16" fmla="*/ 100354 h 305110"/>
              <a:gd name="connsiteX17" fmla="*/ 67442 w 374136"/>
              <a:gd name="connsiteY17" fmla="*/ 108074 h 305110"/>
              <a:gd name="connsiteX18" fmla="*/ 177801 w 374136"/>
              <a:gd name="connsiteY18" fmla="*/ 23159 h 305110"/>
              <a:gd name="connsiteX19" fmla="*/ 237059 w 374136"/>
              <a:gd name="connsiteY19" fmla="*/ 38406 h 305110"/>
              <a:gd name="connsiteX20" fmla="*/ 261911 w 374136"/>
              <a:gd name="connsiteY20" fmla="*/ 59183 h 305110"/>
              <a:gd name="connsiteX21" fmla="*/ 318815 w 374136"/>
              <a:gd name="connsiteY21" fmla="*/ 0 h 30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4136" h="305110">
                <a:moveTo>
                  <a:pt x="318815" y="0"/>
                </a:moveTo>
                <a:lnTo>
                  <a:pt x="355488" y="46176"/>
                </a:lnTo>
                <a:lnTo>
                  <a:pt x="364035" y="45766"/>
                </a:lnTo>
                <a:lnTo>
                  <a:pt x="357467" y="66985"/>
                </a:lnTo>
                <a:lnTo>
                  <a:pt x="374136" y="95560"/>
                </a:lnTo>
                <a:lnTo>
                  <a:pt x="350323" y="136042"/>
                </a:lnTo>
                <a:lnTo>
                  <a:pt x="312223" y="145567"/>
                </a:lnTo>
                <a:lnTo>
                  <a:pt x="319367" y="178904"/>
                </a:lnTo>
                <a:lnTo>
                  <a:pt x="300317" y="219385"/>
                </a:lnTo>
                <a:lnTo>
                  <a:pt x="209830" y="226529"/>
                </a:lnTo>
                <a:lnTo>
                  <a:pt x="183636" y="305110"/>
                </a:lnTo>
                <a:lnTo>
                  <a:pt x="43142" y="290823"/>
                </a:lnTo>
                <a:lnTo>
                  <a:pt x="40835" y="293454"/>
                </a:lnTo>
                <a:lnTo>
                  <a:pt x="6131" y="283050"/>
                </a:lnTo>
                <a:lnTo>
                  <a:pt x="36786" y="257318"/>
                </a:lnTo>
                <a:lnTo>
                  <a:pt x="0" y="211001"/>
                </a:lnTo>
                <a:lnTo>
                  <a:pt x="15328" y="100354"/>
                </a:lnTo>
                <a:lnTo>
                  <a:pt x="67442" y="108074"/>
                </a:lnTo>
                <a:lnTo>
                  <a:pt x="177801" y="23159"/>
                </a:lnTo>
                <a:lnTo>
                  <a:pt x="237059" y="38406"/>
                </a:lnTo>
                <a:lnTo>
                  <a:pt x="261911" y="59183"/>
                </a:lnTo>
                <a:lnTo>
                  <a:pt x="318815" y="0"/>
                </a:lnTo>
                <a:close/>
              </a:path>
            </a:pathLst>
          </a:custGeom>
          <a:solidFill>
            <a:srgbClr val="92D050"/>
          </a:solidFill>
          <a:ln w="127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12219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0" name="矢印: 下 209">
            <a:extLst>
              <a:ext uri="{FF2B5EF4-FFF2-40B4-BE49-F238E27FC236}">
                <a16:creationId xmlns:a16="http://schemas.microsoft.com/office/drawing/2014/main" id="{BDDDAE4F-BA26-4D18-8876-DEE5399CE49E}"/>
              </a:ext>
            </a:extLst>
          </p:cNvPr>
          <p:cNvSpPr/>
          <p:nvPr/>
        </p:nvSpPr>
        <p:spPr>
          <a:xfrm>
            <a:off x="3497971" y="2387818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6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問題④どの国の国旗でしょうか？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ヒント：首都はハノイです。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0BE217A-3245-4342-AE5F-EDC77FD7C890}"/>
              </a:ext>
            </a:extLst>
          </p:cNvPr>
          <p:cNvGrpSpPr/>
          <p:nvPr/>
        </p:nvGrpSpPr>
        <p:grpSpPr>
          <a:xfrm>
            <a:off x="3199613" y="1793299"/>
            <a:ext cx="5360976" cy="3575580"/>
            <a:chOff x="560387" y="2636466"/>
            <a:chExt cx="1980441" cy="132088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BBA175B-DEEA-42E7-8AA3-5E59A748AA2C}"/>
                </a:ext>
              </a:extLst>
            </p:cNvPr>
            <p:cNvGrpSpPr/>
            <p:nvPr/>
          </p:nvGrpSpPr>
          <p:grpSpPr>
            <a:xfrm>
              <a:off x="560394" y="2637721"/>
              <a:ext cx="1980434" cy="1319629"/>
              <a:chOff x="560387" y="2636466"/>
              <a:chExt cx="1980434" cy="1319629"/>
            </a:xfrm>
          </p:grpSpPr>
          <p:sp>
            <p:nvSpPr>
              <p:cNvPr id="8" name="Rectangle 8">
                <a:extLst>
                  <a:ext uri="{FF2B5EF4-FFF2-40B4-BE49-F238E27FC236}">
                    <a16:creationId xmlns:a16="http://schemas.microsoft.com/office/drawing/2014/main" id="{D13FCE0A-02C4-418F-AAF0-59472449B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7" y="2636466"/>
                <a:ext cx="1980434" cy="1319629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AutoShape 54">
                <a:extLst>
                  <a:ext uri="{FF2B5EF4-FFF2-40B4-BE49-F238E27FC236}">
                    <a16:creationId xmlns:a16="http://schemas.microsoft.com/office/drawing/2014/main" id="{C2AC32DA-38D7-4CCB-AB29-3C1C537C3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8160" y="2866657"/>
                <a:ext cx="904888" cy="859247"/>
              </a:xfrm>
              <a:prstGeom prst="star5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483E19F0-A69A-4D90-AF44-E47B5339E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85DB110-0DDF-4DC1-8434-20A107BDFA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D3E822BC-92B5-4975-98FF-4C87A877647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3C8252A3-CF05-4A1D-ACA1-F0DC5B44235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FACA1F4E-AABD-4E9D-82A6-710E07B9D81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562AC81B-585D-40AF-975F-AD42E7C4A8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9E029E8-A9A2-4350-9CB0-59698D3E7D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B971CA0-80F1-40CB-AA1B-73E4C8D9619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994EEB29-0292-41DC-94C5-ECA528834B0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371EDD56-C027-42A8-893C-7869C7C4EAF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EC3E3DDD-87F3-488B-9AE8-C26FF72A243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1163BEE8-FEA4-4CB8-A065-63C4BBD4BD2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02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答え：ベトナム社会主義共和国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27E72324-361D-44F4-9AEE-2542E2A4A79B}"/>
              </a:ext>
            </a:extLst>
          </p:cNvPr>
          <p:cNvSpPr/>
          <p:nvPr/>
        </p:nvSpPr>
        <p:spPr>
          <a:xfrm>
            <a:off x="4350185" y="2582503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2DBE1F1D-9F01-4D4B-8617-F52E0024D8A6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C1BA426-4389-48B8-B562-9159CFCEDDC8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E09062C1-6EB6-4F41-80DD-6CD5C9023C4B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0C6C55FF-36B9-427B-8E6A-77B08C1CA033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40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19040</TotalTime>
  <Words>376</Words>
  <Application>Microsoft Office PowerPoint</Application>
  <PresentationFormat>ワイド画面</PresentationFormat>
  <Paragraphs>164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9" baseType="lpstr">
      <vt:lpstr>メイリオ</vt:lpstr>
      <vt:lpstr>游ゴシック</vt:lpstr>
      <vt:lpstr>游ゴシック Light</vt:lpstr>
      <vt:lpstr>Arial</vt:lpstr>
      <vt:lpstr>Calibri</vt:lpstr>
      <vt:lpstr>Impact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anm003_世界の国旗クイズ_アジア編</dc:title>
  <dc:subject>anm003_世界の国旗クイズ_アジア編</dc:subject>
  <dc:creator>でじけろお</dc:creator>
  <cp:revision>1</cp:revision>
  <dcterms:created xsi:type="dcterms:W3CDTF">2018-12-11T01:47:04Z</dcterms:created>
  <dcterms:modified xsi:type="dcterms:W3CDTF">2020-05-27T05:27:02Z</dcterms:modified>
  <cp:version>1</cp:version>
</cp:coreProperties>
</file>