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8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3069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419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14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364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717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6362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244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85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74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72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19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8A3C2-898B-4C8C-A071-C8C53FBD39C8}" type="datetimeFigureOut">
              <a:rPr kumimoji="1" lang="ja-JP" altLang="en-US" smtClean="0"/>
              <a:t>2015/9/7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42505-7E61-4D14-B44A-8991DD6695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10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グループ化 53"/>
          <p:cNvGrpSpPr/>
          <p:nvPr/>
        </p:nvGrpSpPr>
        <p:grpSpPr>
          <a:xfrm>
            <a:off x="3441443" y="801171"/>
            <a:ext cx="5246582" cy="5246580"/>
            <a:chOff x="2821576" y="1297577"/>
            <a:chExt cx="4262848" cy="4262846"/>
          </a:xfrm>
        </p:grpSpPr>
        <p:sp>
          <p:nvSpPr>
            <p:cNvPr id="55" name="ドーナツ 54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chemeClr val="tx1"/>
                </a:solidFill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latin typeface="Impact" panose="020B0806030902050204" pitchFamily="34" charset="0"/>
                </a:rPr>
                <a:t>5</a:t>
              </a:r>
              <a:endParaRPr lang="ja-JP" altLang="en-US" sz="2215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3441443" y="801171"/>
            <a:ext cx="5246582" cy="5246580"/>
            <a:chOff x="2821576" y="1297577"/>
            <a:chExt cx="4262848" cy="4262846"/>
          </a:xfrm>
        </p:grpSpPr>
        <p:sp>
          <p:nvSpPr>
            <p:cNvPr id="58" name="ドーナツ 57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chemeClr val="tx1"/>
                </a:solidFill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latin typeface="Impact" panose="020B0806030902050204" pitchFamily="34" charset="0"/>
                </a:rPr>
                <a:t>4</a:t>
              </a:r>
              <a:endParaRPr lang="ja-JP" altLang="en-US" sz="2215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60" name="グループ化 59"/>
          <p:cNvGrpSpPr/>
          <p:nvPr/>
        </p:nvGrpSpPr>
        <p:grpSpPr>
          <a:xfrm>
            <a:off x="3441443" y="801171"/>
            <a:ext cx="5246582" cy="5246580"/>
            <a:chOff x="2821576" y="1297577"/>
            <a:chExt cx="4262848" cy="4262846"/>
          </a:xfrm>
        </p:grpSpPr>
        <p:sp>
          <p:nvSpPr>
            <p:cNvPr id="61" name="ドーナツ 60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rgbClr val="FF0000"/>
                </a:solidFill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solidFill>
                    <a:srgbClr val="FF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2215" dirty="0"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3441443" y="801171"/>
            <a:ext cx="5246582" cy="5246580"/>
            <a:chOff x="2821576" y="1297577"/>
            <a:chExt cx="4262848" cy="4262846"/>
          </a:xfrm>
        </p:grpSpPr>
        <p:sp>
          <p:nvSpPr>
            <p:cNvPr id="64" name="ドーナツ 63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rgbClr val="FF0000"/>
                </a:solidFill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solidFill>
                    <a:srgbClr val="FF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2215" dirty="0"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6" name="グループ化 65"/>
          <p:cNvGrpSpPr/>
          <p:nvPr/>
        </p:nvGrpSpPr>
        <p:grpSpPr>
          <a:xfrm>
            <a:off x="3441443" y="801171"/>
            <a:ext cx="5246582" cy="5246580"/>
            <a:chOff x="2821576" y="1297577"/>
            <a:chExt cx="4262848" cy="4262846"/>
          </a:xfrm>
        </p:grpSpPr>
        <p:sp>
          <p:nvSpPr>
            <p:cNvPr id="67" name="ドーナツ 66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rgbClr val="FF0000"/>
                </a:solidFill>
              </a:endParaRP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3952567" y="1814287"/>
              <a:ext cx="1563330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solidFill>
                    <a:srgbClr val="FF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2215" dirty="0"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448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>
            <a:off x="3443676" y="801171"/>
            <a:ext cx="5246582" cy="5246580"/>
            <a:chOff x="2821576" y="1297577"/>
            <a:chExt cx="4262848" cy="4262846"/>
          </a:xfrm>
        </p:grpSpPr>
        <p:sp>
          <p:nvSpPr>
            <p:cNvPr id="40" name="ドーナツ 39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chemeClr val="tx1"/>
                </a:solidFill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latin typeface="Impact" panose="020B0806030902050204" pitchFamily="34" charset="0"/>
                </a:rPr>
                <a:t>10</a:t>
              </a:r>
              <a:endParaRPr lang="ja-JP" altLang="en-US" sz="2215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3443676" y="801171"/>
            <a:ext cx="5246582" cy="5246580"/>
            <a:chOff x="2821576" y="1297577"/>
            <a:chExt cx="4262848" cy="4262846"/>
          </a:xfrm>
        </p:grpSpPr>
        <p:sp>
          <p:nvSpPr>
            <p:cNvPr id="43" name="ドーナツ 42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chemeClr val="tx1"/>
                </a:solidFill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latin typeface="Impact" panose="020B0806030902050204" pitchFamily="34" charset="0"/>
                </a:rPr>
                <a:t>9</a:t>
              </a:r>
              <a:endParaRPr lang="ja-JP" altLang="en-US" sz="2215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3443676" y="801171"/>
            <a:ext cx="5246582" cy="5246580"/>
            <a:chOff x="2821576" y="1297577"/>
            <a:chExt cx="4262848" cy="4262846"/>
          </a:xfrm>
        </p:grpSpPr>
        <p:sp>
          <p:nvSpPr>
            <p:cNvPr id="46" name="ドーナツ 45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chemeClr val="tx1"/>
                </a:solidFill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latin typeface="Impact" panose="020B0806030902050204" pitchFamily="34" charset="0"/>
                </a:rPr>
                <a:t>8</a:t>
              </a:r>
              <a:endParaRPr lang="ja-JP" altLang="en-US" sz="2215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3443676" y="801171"/>
            <a:ext cx="5246582" cy="5246580"/>
            <a:chOff x="2821576" y="1297577"/>
            <a:chExt cx="4262848" cy="4262846"/>
          </a:xfrm>
        </p:grpSpPr>
        <p:sp>
          <p:nvSpPr>
            <p:cNvPr id="49" name="ドーナツ 48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chemeClr val="tx1"/>
                </a:solidFill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latin typeface="Impact" panose="020B0806030902050204" pitchFamily="34" charset="0"/>
                </a:rPr>
                <a:t>7</a:t>
              </a:r>
              <a:endParaRPr lang="ja-JP" altLang="en-US" sz="2215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3443676" y="801171"/>
            <a:ext cx="5246582" cy="5246580"/>
            <a:chOff x="2821576" y="1297577"/>
            <a:chExt cx="4262848" cy="4262846"/>
          </a:xfrm>
        </p:grpSpPr>
        <p:sp>
          <p:nvSpPr>
            <p:cNvPr id="52" name="ドーナツ 51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chemeClr val="tx1"/>
                </a:solidFill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latin typeface="Impact" panose="020B0806030902050204" pitchFamily="34" charset="0"/>
                </a:rPr>
                <a:t>6</a:t>
              </a:r>
              <a:endParaRPr lang="ja-JP" altLang="en-US" sz="2215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3443676" y="801171"/>
            <a:ext cx="5246582" cy="5246580"/>
            <a:chOff x="2821576" y="1297577"/>
            <a:chExt cx="4262848" cy="4262846"/>
          </a:xfrm>
        </p:grpSpPr>
        <p:sp>
          <p:nvSpPr>
            <p:cNvPr id="55" name="ドーナツ 54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chemeClr val="tx1"/>
                </a:solidFill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latin typeface="Impact" panose="020B0806030902050204" pitchFamily="34" charset="0"/>
                </a:rPr>
                <a:t>5</a:t>
              </a:r>
              <a:endParaRPr lang="ja-JP" altLang="en-US" sz="2215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3443676" y="801171"/>
            <a:ext cx="5246582" cy="5246580"/>
            <a:chOff x="2821576" y="1297577"/>
            <a:chExt cx="4262848" cy="4262846"/>
          </a:xfrm>
        </p:grpSpPr>
        <p:sp>
          <p:nvSpPr>
            <p:cNvPr id="58" name="ドーナツ 57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chemeClr val="tx1"/>
                </a:solidFill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latin typeface="Impact" panose="020B0806030902050204" pitchFamily="34" charset="0"/>
                </a:rPr>
                <a:t>4</a:t>
              </a:r>
              <a:endParaRPr lang="ja-JP" altLang="en-US" sz="2215"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60" name="グループ化 59"/>
          <p:cNvGrpSpPr/>
          <p:nvPr/>
        </p:nvGrpSpPr>
        <p:grpSpPr>
          <a:xfrm>
            <a:off x="3443676" y="801171"/>
            <a:ext cx="5246582" cy="5246580"/>
            <a:chOff x="2821576" y="1297577"/>
            <a:chExt cx="4262848" cy="4262846"/>
          </a:xfrm>
        </p:grpSpPr>
        <p:sp>
          <p:nvSpPr>
            <p:cNvPr id="61" name="ドーナツ 60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rgbClr val="FF0000"/>
                </a:solidFill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solidFill>
                    <a:srgbClr val="FF0000"/>
                  </a:solidFill>
                  <a:latin typeface="Impact" panose="020B0806030902050204" pitchFamily="34" charset="0"/>
                </a:rPr>
                <a:t>3</a:t>
              </a:r>
              <a:endParaRPr lang="ja-JP" altLang="en-US" sz="2215" dirty="0"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3443676" y="801171"/>
            <a:ext cx="5246582" cy="5246580"/>
            <a:chOff x="2821576" y="1297577"/>
            <a:chExt cx="4262848" cy="4262846"/>
          </a:xfrm>
        </p:grpSpPr>
        <p:sp>
          <p:nvSpPr>
            <p:cNvPr id="64" name="ドーナツ 63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rgbClr val="FF0000"/>
                </a:solidFill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3773714" y="1814287"/>
              <a:ext cx="2351315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solidFill>
                    <a:srgbClr val="FF0000"/>
                  </a:solidFill>
                  <a:latin typeface="Impact" panose="020B0806030902050204" pitchFamily="34" charset="0"/>
                </a:rPr>
                <a:t>2</a:t>
              </a:r>
              <a:endParaRPr lang="ja-JP" altLang="en-US" sz="2215" dirty="0"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6" name="グループ化 65"/>
          <p:cNvGrpSpPr/>
          <p:nvPr/>
        </p:nvGrpSpPr>
        <p:grpSpPr>
          <a:xfrm>
            <a:off x="3443676" y="801171"/>
            <a:ext cx="5246582" cy="5246580"/>
            <a:chOff x="2821576" y="1297577"/>
            <a:chExt cx="4262848" cy="4262846"/>
          </a:xfrm>
        </p:grpSpPr>
        <p:sp>
          <p:nvSpPr>
            <p:cNvPr id="67" name="ドーナツ 66"/>
            <p:cNvSpPr/>
            <p:nvPr/>
          </p:nvSpPr>
          <p:spPr>
            <a:xfrm>
              <a:off x="2821576" y="1297577"/>
              <a:ext cx="4262848" cy="4262846"/>
            </a:xfrm>
            <a:prstGeom prst="donut">
              <a:avLst>
                <a:gd name="adj" fmla="val 227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15">
                <a:solidFill>
                  <a:srgbClr val="FF0000"/>
                </a:solidFill>
              </a:endParaRP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3952567" y="1814287"/>
              <a:ext cx="1563330" cy="322942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215" dirty="0">
                  <a:solidFill>
                    <a:srgbClr val="FF0000"/>
                  </a:solidFill>
                  <a:latin typeface="Impact" panose="020B0806030902050204" pitchFamily="34" charset="0"/>
                </a:rPr>
                <a:t>1</a:t>
              </a:r>
              <a:endParaRPr lang="ja-JP" altLang="en-US" sz="2215" dirty="0">
                <a:solidFill>
                  <a:srgbClr val="FF0000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1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000"/>
                            </p:stCondLst>
                            <p:childTnLst>
                              <p:par>
                                <p:cTn id="51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0"/>
                            </p:stCondLst>
                            <p:childTnLst>
                              <p:par>
                                <p:cTn id="58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9000"/>
                            </p:stCondLst>
                            <p:childTnLst>
                              <p:par>
                                <p:cTn id="72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7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15</Words>
  <Application>Microsoft Office PowerPoint</Application>
  <PresentationFormat>ワイド画面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Impact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ANM001_カウントダウン01</dc:title>
  <dc:subject>ANM001_カウントダウン01</dc:subject>
  <dc:creator>http://www.digipot.net</dc:creator>
  <cp:revision>1</cp:revision>
  <dcterms:created xsi:type="dcterms:W3CDTF">2015-08-24T01:35:23Z</dcterms:created>
  <dcterms:modified xsi:type="dcterms:W3CDTF">2015-09-07T07:03:02Z</dcterms:modified>
  <cp:version>1</cp:version>
</cp:coreProperties>
</file>