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31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45956-E5CF-F0BF-59B1-474C9BC11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2BAC61-ADF8-3DF7-01A5-8E2452E40F54}"/>
              </a:ext>
            </a:extLst>
          </p:cNvPr>
          <p:cNvSpPr txBox="1"/>
          <p:nvPr/>
        </p:nvSpPr>
        <p:spPr>
          <a:xfrm>
            <a:off x="7165095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竹富島（沖縄県）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323EB9-96B9-F257-FB29-1FF91488F635}"/>
              </a:ext>
            </a:extLst>
          </p:cNvPr>
          <p:cNvSpPr txBox="1"/>
          <p:nvPr/>
        </p:nvSpPr>
        <p:spPr>
          <a:xfrm>
            <a:off x="1325134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小浜島（沖縄県）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865937-F65F-573E-0850-E82B5CC13FE0}"/>
              </a:ext>
            </a:extLst>
          </p:cNvPr>
          <p:cNvSpPr txBox="1"/>
          <p:nvPr/>
        </p:nvSpPr>
        <p:spPr>
          <a:xfrm>
            <a:off x="1325134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宮古島（沖縄県）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9B64F6-725F-56BE-B3AE-9A902A4A4AC6}"/>
              </a:ext>
            </a:extLst>
          </p:cNvPr>
          <p:cNvSpPr txBox="1"/>
          <p:nvPr/>
        </p:nvSpPr>
        <p:spPr>
          <a:xfrm>
            <a:off x="7165095" y="6438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久米島（沖縄県）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EF644AC-6D53-39EF-E17F-53A81D4223B3}"/>
              </a:ext>
            </a:extLst>
          </p:cNvPr>
          <p:cNvSpPr txBox="1"/>
          <p:nvPr/>
        </p:nvSpPr>
        <p:spPr>
          <a:xfrm>
            <a:off x="4308992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石垣島（沖縄県）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C35DF3B-1E85-CE1E-61C8-0A04436961C1}"/>
              </a:ext>
            </a:extLst>
          </p:cNvPr>
          <p:cNvSpPr txBox="1"/>
          <p:nvPr/>
        </p:nvSpPr>
        <p:spPr>
          <a:xfrm>
            <a:off x="4245114" y="64516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西表島（沖縄県）</a:t>
            </a: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D99FF82E-92BB-EFE8-46B2-3BCF760D5DAA}"/>
              </a:ext>
            </a:extLst>
          </p:cNvPr>
          <p:cNvSpPr/>
          <p:nvPr/>
        </p:nvSpPr>
        <p:spPr>
          <a:xfrm>
            <a:off x="6912320" y="900559"/>
            <a:ext cx="1943236" cy="2322702"/>
          </a:xfrm>
          <a:custGeom>
            <a:avLst/>
            <a:gdLst>
              <a:gd name="csX0" fmla="*/ 2049780 w 4838700"/>
              <a:gd name="csY0" fmla="*/ 0 h 5783580"/>
              <a:gd name="csX1" fmla="*/ 1889760 w 4838700"/>
              <a:gd name="csY1" fmla="*/ 7620 h 5783580"/>
              <a:gd name="csX2" fmla="*/ 1714500 w 4838700"/>
              <a:gd name="csY2" fmla="*/ 0 h 5783580"/>
              <a:gd name="csX3" fmla="*/ 1600200 w 4838700"/>
              <a:gd name="csY3" fmla="*/ 91440 h 5783580"/>
              <a:gd name="csX4" fmla="*/ 1371600 w 4838700"/>
              <a:gd name="csY4" fmla="*/ 198120 h 5783580"/>
              <a:gd name="csX5" fmla="*/ 1318260 w 4838700"/>
              <a:gd name="csY5" fmla="*/ 327660 h 5783580"/>
              <a:gd name="csX6" fmla="*/ 1318260 w 4838700"/>
              <a:gd name="csY6" fmla="*/ 327660 h 5783580"/>
              <a:gd name="csX7" fmla="*/ 1143000 w 4838700"/>
              <a:gd name="csY7" fmla="*/ 563880 h 5783580"/>
              <a:gd name="csX8" fmla="*/ 1097280 w 4838700"/>
              <a:gd name="csY8" fmla="*/ 685800 h 5783580"/>
              <a:gd name="csX9" fmla="*/ 1051560 w 4838700"/>
              <a:gd name="csY9" fmla="*/ 754380 h 5783580"/>
              <a:gd name="csX10" fmla="*/ 929640 w 4838700"/>
              <a:gd name="csY10" fmla="*/ 838200 h 5783580"/>
              <a:gd name="csX11" fmla="*/ 845820 w 4838700"/>
              <a:gd name="csY11" fmla="*/ 1028700 h 5783580"/>
              <a:gd name="csX12" fmla="*/ 769620 w 4838700"/>
              <a:gd name="csY12" fmla="*/ 1333500 h 5783580"/>
              <a:gd name="csX13" fmla="*/ 701040 w 4838700"/>
              <a:gd name="csY13" fmla="*/ 1508760 h 5783580"/>
              <a:gd name="csX14" fmla="*/ 723900 w 4838700"/>
              <a:gd name="csY14" fmla="*/ 1882140 h 5783580"/>
              <a:gd name="csX15" fmla="*/ 624840 w 4838700"/>
              <a:gd name="csY15" fmla="*/ 2415540 h 5783580"/>
              <a:gd name="csX16" fmla="*/ 487680 w 4838700"/>
              <a:gd name="csY16" fmla="*/ 2796540 h 5783580"/>
              <a:gd name="csX17" fmla="*/ 457200 w 4838700"/>
              <a:gd name="csY17" fmla="*/ 2918460 h 5783580"/>
              <a:gd name="csX18" fmla="*/ 327660 w 4838700"/>
              <a:gd name="csY18" fmla="*/ 2994660 h 5783580"/>
              <a:gd name="csX19" fmla="*/ 0 w 4838700"/>
              <a:gd name="csY19" fmla="*/ 3063240 h 5783580"/>
              <a:gd name="csX20" fmla="*/ 7620 w 4838700"/>
              <a:gd name="csY20" fmla="*/ 3185160 h 5783580"/>
              <a:gd name="csX21" fmla="*/ 190500 w 4838700"/>
              <a:gd name="csY21" fmla="*/ 3589020 h 5783580"/>
              <a:gd name="csX22" fmla="*/ 213360 w 4838700"/>
              <a:gd name="csY22" fmla="*/ 3832860 h 5783580"/>
              <a:gd name="csX23" fmla="*/ 137160 w 4838700"/>
              <a:gd name="csY23" fmla="*/ 4008120 h 5783580"/>
              <a:gd name="csX24" fmla="*/ 220980 w 4838700"/>
              <a:gd name="csY24" fmla="*/ 4168140 h 5783580"/>
              <a:gd name="csX25" fmla="*/ 281940 w 4838700"/>
              <a:gd name="csY25" fmla="*/ 4472940 h 5783580"/>
              <a:gd name="csX26" fmla="*/ 464820 w 4838700"/>
              <a:gd name="csY26" fmla="*/ 4808220 h 5783580"/>
              <a:gd name="csX27" fmla="*/ 464820 w 4838700"/>
              <a:gd name="csY27" fmla="*/ 4960620 h 5783580"/>
              <a:gd name="csX28" fmla="*/ 571500 w 4838700"/>
              <a:gd name="csY28" fmla="*/ 5074920 h 5783580"/>
              <a:gd name="csX29" fmla="*/ 571500 w 4838700"/>
              <a:gd name="csY29" fmla="*/ 5143500 h 5783580"/>
              <a:gd name="csX30" fmla="*/ 739140 w 4838700"/>
              <a:gd name="csY30" fmla="*/ 5341620 h 5783580"/>
              <a:gd name="csX31" fmla="*/ 754380 w 4838700"/>
              <a:gd name="csY31" fmla="*/ 5410200 h 5783580"/>
              <a:gd name="csX32" fmla="*/ 1135380 w 4838700"/>
              <a:gd name="csY32" fmla="*/ 5699760 h 5783580"/>
              <a:gd name="csX33" fmla="*/ 1280160 w 4838700"/>
              <a:gd name="csY33" fmla="*/ 5699760 h 5783580"/>
              <a:gd name="csX34" fmla="*/ 1569720 w 4838700"/>
              <a:gd name="csY34" fmla="*/ 5783580 h 5783580"/>
              <a:gd name="csX35" fmla="*/ 2125980 w 4838700"/>
              <a:gd name="csY35" fmla="*/ 5768340 h 5783580"/>
              <a:gd name="csX36" fmla="*/ 2522220 w 4838700"/>
              <a:gd name="csY36" fmla="*/ 5676900 h 5783580"/>
              <a:gd name="csX37" fmla="*/ 3147060 w 4838700"/>
              <a:gd name="csY37" fmla="*/ 5372100 h 5783580"/>
              <a:gd name="csX38" fmla="*/ 3429000 w 4838700"/>
              <a:gd name="csY38" fmla="*/ 5029200 h 5783580"/>
              <a:gd name="csX39" fmla="*/ 3688080 w 4838700"/>
              <a:gd name="csY39" fmla="*/ 4876800 h 5783580"/>
              <a:gd name="csX40" fmla="*/ 3947160 w 4838700"/>
              <a:gd name="csY40" fmla="*/ 4480560 h 5783580"/>
              <a:gd name="csX41" fmla="*/ 4137660 w 4838700"/>
              <a:gd name="csY41" fmla="*/ 4320540 h 5783580"/>
              <a:gd name="csX42" fmla="*/ 4259580 w 4838700"/>
              <a:gd name="csY42" fmla="*/ 4290060 h 5783580"/>
              <a:gd name="csX43" fmla="*/ 4366260 w 4838700"/>
              <a:gd name="csY43" fmla="*/ 4137660 h 5783580"/>
              <a:gd name="csX44" fmla="*/ 4518660 w 4838700"/>
              <a:gd name="csY44" fmla="*/ 4099560 h 5783580"/>
              <a:gd name="csX45" fmla="*/ 4754880 w 4838700"/>
              <a:gd name="csY45" fmla="*/ 4084320 h 5783580"/>
              <a:gd name="csX46" fmla="*/ 4838700 w 4838700"/>
              <a:gd name="csY46" fmla="*/ 3970020 h 5783580"/>
              <a:gd name="csX47" fmla="*/ 4678680 w 4838700"/>
              <a:gd name="csY47" fmla="*/ 3550920 h 5783580"/>
              <a:gd name="csX48" fmla="*/ 4579620 w 4838700"/>
              <a:gd name="csY48" fmla="*/ 3436620 h 5783580"/>
              <a:gd name="csX49" fmla="*/ 4427220 w 4838700"/>
              <a:gd name="csY49" fmla="*/ 2971800 h 5783580"/>
              <a:gd name="csX50" fmla="*/ 4358640 w 4838700"/>
              <a:gd name="csY50" fmla="*/ 2766060 h 5783580"/>
              <a:gd name="csX51" fmla="*/ 4236720 w 4838700"/>
              <a:gd name="csY51" fmla="*/ 2270760 h 5783580"/>
              <a:gd name="csX52" fmla="*/ 4030980 w 4838700"/>
              <a:gd name="csY52" fmla="*/ 2072640 h 5783580"/>
              <a:gd name="csX53" fmla="*/ 3741420 w 4838700"/>
              <a:gd name="csY53" fmla="*/ 1668780 h 5783580"/>
              <a:gd name="csX54" fmla="*/ 3611880 w 4838700"/>
              <a:gd name="csY54" fmla="*/ 1478280 h 5783580"/>
              <a:gd name="csX55" fmla="*/ 3657600 w 4838700"/>
              <a:gd name="csY55" fmla="*/ 1409700 h 5783580"/>
              <a:gd name="csX56" fmla="*/ 3596640 w 4838700"/>
              <a:gd name="csY56" fmla="*/ 1341120 h 5783580"/>
              <a:gd name="csX57" fmla="*/ 3535680 w 4838700"/>
              <a:gd name="csY57" fmla="*/ 1363980 h 5783580"/>
              <a:gd name="csX58" fmla="*/ 3489960 w 4838700"/>
              <a:gd name="csY58" fmla="*/ 1295400 h 5783580"/>
              <a:gd name="csX59" fmla="*/ 3566160 w 4838700"/>
              <a:gd name="csY59" fmla="*/ 1242060 h 5783580"/>
              <a:gd name="csX60" fmla="*/ 3497580 w 4838700"/>
              <a:gd name="csY60" fmla="*/ 1143000 h 5783580"/>
              <a:gd name="csX61" fmla="*/ 3467100 w 4838700"/>
              <a:gd name="csY61" fmla="*/ 1143000 h 5783580"/>
              <a:gd name="csX62" fmla="*/ 3383280 w 4838700"/>
              <a:gd name="csY62" fmla="*/ 1005840 h 5783580"/>
              <a:gd name="csX63" fmla="*/ 3489960 w 4838700"/>
              <a:gd name="csY63" fmla="*/ 906780 h 5783580"/>
              <a:gd name="csX64" fmla="*/ 3444240 w 4838700"/>
              <a:gd name="csY64" fmla="*/ 815340 h 5783580"/>
              <a:gd name="csX65" fmla="*/ 3307080 w 4838700"/>
              <a:gd name="csY65" fmla="*/ 899160 h 5783580"/>
              <a:gd name="csX66" fmla="*/ 3162300 w 4838700"/>
              <a:gd name="csY66" fmla="*/ 746760 h 5783580"/>
              <a:gd name="csX67" fmla="*/ 3048000 w 4838700"/>
              <a:gd name="csY67" fmla="*/ 800100 h 5783580"/>
              <a:gd name="csX68" fmla="*/ 2941320 w 4838700"/>
              <a:gd name="csY68" fmla="*/ 685800 h 5783580"/>
              <a:gd name="csX69" fmla="*/ 2766060 w 4838700"/>
              <a:gd name="csY69" fmla="*/ 609600 h 5783580"/>
              <a:gd name="csX70" fmla="*/ 2788920 w 4838700"/>
              <a:gd name="csY70" fmla="*/ 464820 h 5783580"/>
              <a:gd name="csX71" fmla="*/ 2552700 w 4838700"/>
              <a:gd name="csY71" fmla="*/ 373380 h 5783580"/>
              <a:gd name="csX72" fmla="*/ 2194560 w 4838700"/>
              <a:gd name="csY72" fmla="*/ 144780 h 5783580"/>
              <a:gd name="csX73" fmla="*/ 2103120 w 4838700"/>
              <a:gd name="csY73" fmla="*/ 7620 h 5783580"/>
              <a:gd name="csX74" fmla="*/ 2049780 w 4838700"/>
              <a:gd name="csY74" fmla="*/ 0 h 5783580"/>
              <a:gd name="csX0" fmla="*/ 2049780 w 4838700"/>
              <a:gd name="csY0" fmla="*/ 0 h 5783580"/>
              <a:gd name="csX1" fmla="*/ 1889760 w 4838700"/>
              <a:gd name="csY1" fmla="*/ 7620 h 5783580"/>
              <a:gd name="csX2" fmla="*/ 1714500 w 4838700"/>
              <a:gd name="csY2" fmla="*/ 0 h 5783580"/>
              <a:gd name="csX3" fmla="*/ 1600200 w 4838700"/>
              <a:gd name="csY3" fmla="*/ 91440 h 5783580"/>
              <a:gd name="csX4" fmla="*/ 1371600 w 4838700"/>
              <a:gd name="csY4" fmla="*/ 198120 h 5783580"/>
              <a:gd name="csX5" fmla="*/ 1318260 w 4838700"/>
              <a:gd name="csY5" fmla="*/ 327660 h 5783580"/>
              <a:gd name="csX6" fmla="*/ 1318260 w 4838700"/>
              <a:gd name="csY6" fmla="*/ 327660 h 5783580"/>
              <a:gd name="csX7" fmla="*/ 1143000 w 4838700"/>
              <a:gd name="csY7" fmla="*/ 563880 h 5783580"/>
              <a:gd name="csX8" fmla="*/ 1097280 w 4838700"/>
              <a:gd name="csY8" fmla="*/ 685800 h 5783580"/>
              <a:gd name="csX9" fmla="*/ 1051560 w 4838700"/>
              <a:gd name="csY9" fmla="*/ 754380 h 5783580"/>
              <a:gd name="csX10" fmla="*/ 929640 w 4838700"/>
              <a:gd name="csY10" fmla="*/ 838200 h 5783580"/>
              <a:gd name="csX11" fmla="*/ 845820 w 4838700"/>
              <a:gd name="csY11" fmla="*/ 1028700 h 5783580"/>
              <a:gd name="csX12" fmla="*/ 769620 w 4838700"/>
              <a:gd name="csY12" fmla="*/ 1333500 h 5783580"/>
              <a:gd name="csX13" fmla="*/ 701040 w 4838700"/>
              <a:gd name="csY13" fmla="*/ 1508760 h 5783580"/>
              <a:gd name="csX14" fmla="*/ 723900 w 4838700"/>
              <a:gd name="csY14" fmla="*/ 1882140 h 5783580"/>
              <a:gd name="csX15" fmla="*/ 624840 w 4838700"/>
              <a:gd name="csY15" fmla="*/ 2415540 h 5783580"/>
              <a:gd name="csX16" fmla="*/ 487680 w 4838700"/>
              <a:gd name="csY16" fmla="*/ 2796540 h 5783580"/>
              <a:gd name="csX17" fmla="*/ 457200 w 4838700"/>
              <a:gd name="csY17" fmla="*/ 2918460 h 5783580"/>
              <a:gd name="csX18" fmla="*/ 327660 w 4838700"/>
              <a:gd name="csY18" fmla="*/ 2994660 h 5783580"/>
              <a:gd name="csX19" fmla="*/ 0 w 4838700"/>
              <a:gd name="csY19" fmla="*/ 3063240 h 5783580"/>
              <a:gd name="csX20" fmla="*/ 7620 w 4838700"/>
              <a:gd name="csY20" fmla="*/ 3185160 h 5783580"/>
              <a:gd name="csX21" fmla="*/ 190500 w 4838700"/>
              <a:gd name="csY21" fmla="*/ 3589020 h 5783580"/>
              <a:gd name="csX22" fmla="*/ 213360 w 4838700"/>
              <a:gd name="csY22" fmla="*/ 3832860 h 5783580"/>
              <a:gd name="csX23" fmla="*/ 137160 w 4838700"/>
              <a:gd name="csY23" fmla="*/ 4008120 h 5783580"/>
              <a:gd name="csX24" fmla="*/ 220980 w 4838700"/>
              <a:gd name="csY24" fmla="*/ 4168140 h 5783580"/>
              <a:gd name="csX25" fmla="*/ 281940 w 4838700"/>
              <a:gd name="csY25" fmla="*/ 4472940 h 5783580"/>
              <a:gd name="csX26" fmla="*/ 464820 w 4838700"/>
              <a:gd name="csY26" fmla="*/ 4808220 h 5783580"/>
              <a:gd name="csX27" fmla="*/ 464820 w 4838700"/>
              <a:gd name="csY27" fmla="*/ 4960620 h 5783580"/>
              <a:gd name="csX28" fmla="*/ 571500 w 4838700"/>
              <a:gd name="csY28" fmla="*/ 5074920 h 5783580"/>
              <a:gd name="csX29" fmla="*/ 571500 w 4838700"/>
              <a:gd name="csY29" fmla="*/ 5143500 h 5783580"/>
              <a:gd name="csX30" fmla="*/ 739140 w 4838700"/>
              <a:gd name="csY30" fmla="*/ 5341620 h 5783580"/>
              <a:gd name="csX31" fmla="*/ 754380 w 4838700"/>
              <a:gd name="csY31" fmla="*/ 5410200 h 5783580"/>
              <a:gd name="csX32" fmla="*/ 1135380 w 4838700"/>
              <a:gd name="csY32" fmla="*/ 5699760 h 5783580"/>
              <a:gd name="csX33" fmla="*/ 1280160 w 4838700"/>
              <a:gd name="csY33" fmla="*/ 5699760 h 5783580"/>
              <a:gd name="csX34" fmla="*/ 1569720 w 4838700"/>
              <a:gd name="csY34" fmla="*/ 5783580 h 5783580"/>
              <a:gd name="csX35" fmla="*/ 2125980 w 4838700"/>
              <a:gd name="csY35" fmla="*/ 5768340 h 5783580"/>
              <a:gd name="csX36" fmla="*/ 2522220 w 4838700"/>
              <a:gd name="csY36" fmla="*/ 5676900 h 5783580"/>
              <a:gd name="csX37" fmla="*/ 3147060 w 4838700"/>
              <a:gd name="csY37" fmla="*/ 5372100 h 5783580"/>
              <a:gd name="csX38" fmla="*/ 3429000 w 4838700"/>
              <a:gd name="csY38" fmla="*/ 5029200 h 5783580"/>
              <a:gd name="csX39" fmla="*/ 3688080 w 4838700"/>
              <a:gd name="csY39" fmla="*/ 4876800 h 5783580"/>
              <a:gd name="csX40" fmla="*/ 3947160 w 4838700"/>
              <a:gd name="csY40" fmla="*/ 4480560 h 5783580"/>
              <a:gd name="csX41" fmla="*/ 4137660 w 4838700"/>
              <a:gd name="csY41" fmla="*/ 4320540 h 5783580"/>
              <a:gd name="csX42" fmla="*/ 4259580 w 4838700"/>
              <a:gd name="csY42" fmla="*/ 4290060 h 5783580"/>
              <a:gd name="csX43" fmla="*/ 4366260 w 4838700"/>
              <a:gd name="csY43" fmla="*/ 4137660 h 5783580"/>
              <a:gd name="csX44" fmla="*/ 4518660 w 4838700"/>
              <a:gd name="csY44" fmla="*/ 4099560 h 5783580"/>
              <a:gd name="csX45" fmla="*/ 4754880 w 4838700"/>
              <a:gd name="csY45" fmla="*/ 4084320 h 5783580"/>
              <a:gd name="csX46" fmla="*/ 4838700 w 4838700"/>
              <a:gd name="csY46" fmla="*/ 3970020 h 5783580"/>
              <a:gd name="csX47" fmla="*/ 4678680 w 4838700"/>
              <a:gd name="csY47" fmla="*/ 3550920 h 5783580"/>
              <a:gd name="csX48" fmla="*/ 4579620 w 4838700"/>
              <a:gd name="csY48" fmla="*/ 3436620 h 5783580"/>
              <a:gd name="csX49" fmla="*/ 4427220 w 4838700"/>
              <a:gd name="csY49" fmla="*/ 2971800 h 5783580"/>
              <a:gd name="csX50" fmla="*/ 4358640 w 4838700"/>
              <a:gd name="csY50" fmla="*/ 2766060 h 5783580"/>
              <a:gd name="csX51" fmla="*/ 4236720 w 4838700"/>
              <a:gd name="csY51" fmla="*/ 2270760 h 5783580"/>
              <a:gd name="csX52" fmla="*/ 4030980 w 4838700"/>
              <a:gd name="csY52" fmla="*/ 2072640 h 5783580"/>
              <a:gd name="csX53" fmla="*/ 3741420 w 4838700"/>
              <a:gd name="csY53" fmla="*/ 1668780 h 5783580"/>
              <a:gd name="csX54" fmla="*/ 3611880 w 4838700"/>
              <a:gd name="csY54" fmla="*/ 1478280 h 5783580"/>
              <a:gd name="csX55" fmla="*/ 3657600 w 4838700"/>
              <a:gd name="csY55" fmla="*/ 1409700 h 5783580"/>
              <a:gd name="csX56" fmla="*/ 3596640 w 4838700"/>
              <a:gd name="csY56" fmla="*/ 1341120 h 5783580"/>
              <a:gd name="csX57" fmla="*/ 3535680 w 4838700"/>
              <a:gd name="csY57" fmla="*/ 1363980 h 5783580"/>
              <a:gd name="csX58" fmla="*/ 3489960 w 4838700"/>
              <a:gd name="csY58" fmla="*/ 1295400 h 5783580"/>
              <a:gd name="csX59" fmla="*/ 3566160 w 4838700"/>
              <a:gd name="csY59" fmla="*/ 1242060 h 5783580"/>
              <a:gd name="csX60" fmla="*/ 3497580 w 4838700"/>
              <a:gd name="csY60" fmla="*/ 1143000 h 5783580"/>
              <a:gd name="csX61" fmla="*/ 3467100 w 4838700"/>
              <a:gd name="csY61" fmla="*/ 1143000 h 5783580"/>
              <a:gd name="csX62" fmla="*/ 3383280 w 4838700"/>
              <a:gd name="csY62" fmla="*/ 1005840 h 5783580"/>
              <a:gd name="csX63" fmla="*/ 3489960 w 4838700"/>
              <a:gd name="csY63" fmla="*/ 906780 h 5783580"/>
              <a:gd name="csX64" fmla="*/ 3444240 w 4838700"/>
              <a:gd name="csY64" fmla="*/ 815340 h 5783580"/>
              <a:gd name="csX65" fmla="*/ 3307080 w 4838700"/>
              <a:gd name="csY65" fmla="*/ 899160 h 5783580"/>
              <a:gd name="csX66" fmla="*/ 3162300 w 4838700"/>
              <a:gd name="csY66" fmla="*/ 746760 h 5783580"/>
              <a:gd name="csX67" fmla="*/ 3048000 w 4838700"/>
              <a:gd name="csY67" fmla="*/ 800100 h 5783580"/>
              <a:gd name="csX68" fmla="*/ 2941320 w 4838700"/>
              <a:gd name="csY68" fmla="*/ 685800 h 5783580"/>
              <a:gd name="csX69" fmla="*/ 2766060 w 4838700"/>
              <a:gd name="csY69" fmla="*/ 609600 h 5783580"/>
              <a:gd name="csX70" fmla="*/ 2788920 w 4838700"/>
              <a:gd name="csY70" fmla="*/ 464820 h 5783580"/>
              <a:gd name="csX71" fmla="*/ 2552700 w 4838700"/>
              <a:gd name="csY71" fmla="*/ 373380 h 5783580"/>
              <a:gd name="csX72" fmla="*/ 2194560 w 4838700"/>
              <a:gd name="csY72" fmla="*/ 144780 h 5783580"/>
              <a:gd name="csX73" fmla="*/ 2049780 w 4838700"/>
              <a:gd name="csY73" fmla="*/ 0 h 57835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</a:cxnLst>
            <a:rect l="l" t="t" r="r" b="b"/>
            <a:pathLst>
              <a:path w="4838700" h="5783580">
                <a:moveTo>
                  <a:pt x="2049780" y="0"/>
                </a:moveTo>
                <a:lnTo>
                  <a:pt x="1889760" y="7620"/>
                </a:lnTo>
                <a:lnTo>
                  <a:pt x="1714500" y="0"/>
                </a:lnTo>
                <a:lnTo>
                  <a:pt x="1600200" y="91440"/>
                </a:lnTo>
                <a:lnTo>
                  <a:pt x="1371600" y="198120"/>
                </a:lnTo>
                <a:lnTo>
                  <a:pt x="1318260" y="327660"/>
                </a:lnTo>
                <a:lnTo>
                  <a:pt x="1318260" y="327660"/>
                </a:lnTo>
                <a:lnTo>
                  <a:pt x="1143000" y="563880"/>
                </a:lnTo>
                <a:lnTo>
                  <a:pt x="1097280" y="685800"/>
                </a:lnTo>
                <a:lnTo>
                  <a:pt x="1051560" y="754380"/>
                </a:lnTo>
                <a:lnTo>
                  <a:pt x="929640" y="838200"/>
                </a:lnTo>
                <a:lnTo>
                  <a:pt x="845820" y="1028700"/>
                </a:lnTo>
                <a:lnTo>
                  <a:pt x="769620" y="1333500"/>
                </a:lnTo>
                <a:lnTo>
                  <a:pt x="701040" y="1508760"/>
                </a:lnTo>
                <a:lnTo>
                  <a:pt x="723900" y="1882140"/>
                </a:lnTo>
                <a:lnTo>
                  <a:pt x="624840" y="2415540"/>
                </a:lnTo>
                <a:lnTo>
                  <a:pt x="487680" y="2796540"/>
                </a:lnTo>
                <a:lnTo>
                  <a:pt x="457200" y="2918460"/>
                </a:lnTo>
                <a:lnTo>
                  <a:pt x="327660" y="2994660"/>
                </a:lnTo>
                <a:lnTo>
                  <a:pt x="0" y="3063240"/>
                </a:lnTo>
                <a:lnTo>
                  <a:pt x="7620" y="3185160"/>
                </a:lnTo>
                <a:lnTo>
                  <a:pt x="190500" y="3589020"/>
                </a:lnTo>
                <a:lnTo>
                  <a:pt x="213360" y="3832860"/>
                </a:lnTo>
                <a:lnTo>
                  <a:pt x="137160" y="4008120"/>
                </a:lnTo>
                <a:lnTo>
                  <a:pt x="220980" y="4168140"/>
                </a:lnTo>
                <a:lnTo>
                  <a:pt x="281940" y="4472940"/>
                </a:lnTo>
                <a:lnTo>
                  <a:pt x="464820" y="4808220"/>
                </a:lnTo>
                <a:lnTo>
                  <a:pt x="464820" y="4960620"/>
                </a:lnTo>
                <a:lnTo>
                  <a:pt x="571500" y="5074920"/>
                </a:lnTo>
                <a:lnTo>
                  <a:pt x="571500" y="5143500"/>
                </a:lnTo>
                <a:lnTo>
                  <a:pt x="739140" y="5341620"/>
                </a:lnTo>
                <a:lnTo>
                  <a:pt x="754380" y="5410200"/>
                </a:lnTo>
                <a:lnTo>
                  <a:pt x="1135380" y="5699760"/>
                </a:lnTo>
                <a:lnTo>
                  <a:pt x="1280160" y="5699760"/>
                </a:lnTo>
                <a:lnTo>
                  <a:pt x="1569720" y="5783580"/>
                </a:lnTo>
                <a:lnTo>
                  <a:pt x="2125980" y="5768340"/>
                </a:lnTo>
                <a:lnTo>
                  <a:pt x="2522220" y="5676900"/>
                </a:lnTo>
                <a:lnTo>
                  <a:pt x="3147060" y="5372100"/>
                </a:lnTo>
                <a:lnTo>
                  <a:pt x="3429000" y="5029200"/>
                </a:lnTo>
                <a:lnTo>
                  <a:pt x="3688080" y="4876800"/>
                </a:lnTo>
                <a:lnTo>
                  <a:pt x="3947160" y="4480560"/>
                </a:lnTo>
                <a:lnTo>
                  <a:pt x="4137660" y="4320540"/>
                </a:lnTo>
                <a:lnTo>
                  <a:pt x="4259580" y="4290060"/>
                </a:lnTo>
                <a:lnTo>
                  <a:pt x="4366260" y="4137660"/>
                </a:lnTo>
                <a:lnTo>
                  <a:pt x="4518660" y="4099560"/>
                </a:lnTo>
                <a:lnTo>
                  <a:pt x="4754880" y="4084320"/>
                </a:lnTo>
                <a:lnTo>
                  <a:pt x="4838700" y="3970020"/>
                </a:lnTo>
                <a:lnTo>
                  <a:pt x="4678680" y="3550920"/>
                </a:lnTo>
                <a:lnTo>
                  <a:pt x="4579620" y="3436620"/>
                </a:lnTo>
                <a:lnTo>
                  <a:pt x="4427220" y="2971800"/>
                </a:lnTo>
                <a:lnTo>
                  <a:pt x="4358640" y="2766060"/>
                </a:lnTo>
                <a:lnTo>
                  <a:pt x="4236720" y="2270760"/>
                </a:lnTo>
                <a:lnTo>
                  <a:pt x="4030980" y="2072640"/>
                </a:lnTo>
                <a:lnTo>
                  <a:pt x="3741420" y="1668780"/>
                </a:lnTo>
                <a:lnTo>
                  <a:pt x="3611880" y="1478280"/>
                </a:lnTo>
                <a:lnTo>
                  <a:pt x="3657600" y="1409700"/>
                </a:lnTo>
                <a:lnTo>
                  <a:pt x="3596640" y="1341120"/>
                </a:lnTo>
                <a:lnTo>
                  <a:pt x="3535680" y="1363980"/>
                </a:lnTo>
                <a:lnTo>
                  <a:pt x="3489960" y="1295400"/>
                </a:lnTo>
                <a:lnTo>
                  <a:pt x="3566160" y="1242060"/>
                </a:lnTo>
                <a:lnTo>
                  <a:pt x="3497580" y="1143000"/>
                </a:lnTo>
                <a:lnTo>
                  <a:pt x="3467100" y="1143000"/>
                </a:lnTo>
                <a:lnTo>
                  <a:pt x="3383280" y="1005840"/>
                </a:lnTo>
                <a:lnTo>
                  <a:pt x="3489960" y="906780"/>
                </a:lnTo>
                <a:lnTo>
                  <a:pt x="3444240" y="815340"/>
                </a:lnTo>
                <a:lnTo>
                  <a:pt x="3307080" y="899160"/>
                </a:lnTo>
                <a:lnTo>
                  <a:pt x="3162300" y="746760"/>
                </a:lnTo>
                <a:lnTo>
                  <a:pt x="3048000" y="800100"/>
                </a:lnTo>
                <a:lnTo>
                  <a:pt x="2941320" y="685800"/>
                </a:lnTo>
                <a:lnTo>
                  <a:pt x="2766060" y="609600"/>
                </a:lnTo>
                <a:lnTo>
                  <a:pt x="2788920" y="464820"/>
                </a:lnTo>
                <a:lnTo>
                  <a:pt x="2552700" y="373380"/>
                </a:lnTo>
                <a:lnTo>
                  <a:pt x="2194560" y="144780"/>
                </a:lnTo>
                <a:lnTo>
                  <a:pt x="204978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E9A435B0-BEE6-3511-3512-2D35FA55525F}"/>
              </a:ext>
            </a:extLst>
          </p:cNvPr>
          <p:cNvSpPr/>
          <p:nvPr/>
        </p:nvSpPr>
        <p:spPr>
          <a:xfrm>
            <a:off x="685800" y="4076700"/>
            <a:ext cx="2438467" cy="1594470"/>
          </a:xfrm>
          <a:custGeom>
            <a:avLst/>
            <a:gdLst>
              <a:gd name="csX0" fmla="*/ 3802380 w 8145780"/>
              <a:gd name="csY0" fmla="*/ 106680 h 5326380"/>
              <a:gd name="csX1" fmla="*/ 3688080 w 8145780"/>
              <a:gd name="csY1" fmla="*/ 7620 h 5326380"/>
              <a:gd name="csX2" fmla="*/ 3436620 w 8145780"/>
              <a:gd name="csY2" fmla="*/ 0 h 5326380"/>
              <a:gd name="csX3" fmla="*/ 3261360 w 8145780"/>
              <a:gd name="csY3" fmla="*/ 15240 h 5326380"/>
              <a:gd name="csX4" fmla="*/ 3192780 w 8145780"/>
              <a:gd name="csY4" fmla="*/ 53340 h 5326380"/>
              <a:gd name="csX5" fmla="*/ 3108960 w 8145780"/>
              <a:gd name="csY5" fmla="*/ 91440 h 5326380"/>
              <a:gd name="csX6" fmla="*/ 2796540 w 8145780"/>
              <a:gd name="csY6" fmla="*/ 274320 h 5326380"/>
              <a:gd name="csX7" fmla="*/ 2522220 w 8145780"/>
              <a:gd name="csY7" fmla="*/ 320040 h 5326380"/>
              <a:gd name="csX8" fmla="*/ 2255520 w 8145780"/>
              <a:gd name="csY8" fmla="*/ 487680 h 5326380"/>
              <a:gd name="csX9" fmla="*/ 2103120 w 8145780"/>
              <a:gd name="csY9" fmla="*/ 579120 h 5326380"/>
              <a:gd name="csX10" fmla="*/ 2049780 w 8145780"/>
              <a:gd name="csY10" fmla="*/ 723900 h 5326380"/>
              <a:gd name="csX11" fmla="*/ 1897380 w 8145780"/>
              <a:gd name="csY11" fmla="*/ 838200 h 5326380"/>
              <a:gd name="csX12" fmla="*/ 1851660 w 8145780"/>
              <a:gd name="csY12" fmla="*/ 1043940 h 5326380"/>
              <a:gd name="csX13" fmla="*/ 1912620 w 8145780"/>
              <a:gd name="csY13" fmla="*/ 1150620 h 5326380"/>
              <a:gd name="csX14" fmla="*/ 2156460 w 8145780"/>
              <a:gd name="csY14" fmla="*/ 1363980 h 5326380"/>
              <a:gd name="csX15" fmla="*/ 2484120 w 8145780"/>
              <a:gd name="csY15" fmla="*/ 1554480 h 5326380"/>
              <a:gd name="csX16" fmla="*/ 2499360 w 8145780"/>
              <a:gd name="csY16" fmla="*/ 1722120 h 5326380"/>
              <a:gd name="csX17" fmla="*/ 2834640 w 8145780"/>
              <a:gd name="csY17" fmla="*/ 2042160 h 5326380"/>
              <a:gd name="csX18" fmla="*/ 2773680 w 8145780"/>
              <a:gd name="csY18" fmla="*/ 2156460 h 5326380"/>
              <a:gd name="csX19" fmla="*/ 2766060 w 8145780"/>
              <a:gd name="csY19" fmla="*/ 2293620 h 5326380"/>
              <a:gd name="csX20" fmla="*/ 2766060 w 8145780"/>
              <a:gd name="csY20" fmla="*/ 2385060 h 5326380"/>
              <a:gd name="csX21" fmla="*/ 2766060 w 8145780"/>
              <a:gd name="csY21" fmla="*/ 2529840 h 5326380"/>
              <a:gd name="csX22" fmla="*/ 2644140 w 8145780"/>
              <a:gd name="csY22" fmla="*/ 2712720 h 5326380"/>
              <a:gd name="csX23" fmla="*/ 2682240 w 8145780"/>
              <a:gd name="csY23" fmla="*/ 2727960 h 5326380"/>
              <a:gd name="csX24" fmla="*/ 2842260 w 8145780"/>
              <a:gd name="csY24" fmla="*/ 2606040 h 5326380"/>
              <a:gd name="csX25" fmla="*/ 2712720 w 8145780"/>
              <a:gd name="csY25" fmla="*/ 2766060 h 5326380"/>
              <a:gd name="csX26" fmla="*/ 2354580 w 8145780"/>
              <a:gd name="csY26" fmla="*/ 2834640 h 5326380"/>
              <a:gd name="csX27" fmla="*/ 2057400 w 8145780"/>
              <a:gd name="csY27" fmla="*/ 2979420 h 5326380"/>
              <a:gd name="csX28" fmla="*/ 1737360 w 8145780"/>
              <a:gd name="csY28" fmla="*/ 3032760 h 5326380"/>
              <a:gd name="csX29" fmla="*/ 1729740 w 8145780"/>
              <a:gd name="csY29" fmla="*/ 3147060 h 5326380"/>
              <a:gd name="csX30" fmla="*/ 1531620 w 8145780"/>
              <a:gd name="csY30" fmla="*/ 3230880 h 5326380"/>
              <a:gd name="csX31" fmla="*/ 1394460 w 8145780"/>
              <a:gd name="csY31" fmla="*/ 3169920 h 5326380"/>
              <a:gd name="csX32" fmla="*/ 1135380 w 8145780"/>
              <a:gd name="csY32" fmla="*/ 3253740 h 5326380"/>
              <a:gd name="csX33" fmla="*/ 822960 w 8145780"/>
              <a:gd name="csY33" fmla="*/ 3223260 h 5326380"/>
              <a:gd name="csX34" fmla="*/ 563880 w 8145780"/>
              <a:gd name="csY34" fmla="*/ 3116580 h 5326380"/>
              <a:gd name="csX35" fmla="*/ 426720 w 8145780"/>
              <a:gd name="csY35" fmla="*/ 3086100 h 5326380"/>
              <a:gd name="csX36" fmla="*/ 91440 w 8145780"/>
              <a:gd name="csY36" fmla="*/ 3413760 h 5326380"/>
              <a:gd name="csX37" fmla="*/ 129540 w 8145780"/>
              <a:gd name="csY37" fmla="*/ 3505200 h 5326380"/>
              <a:gd name="csX38" fmla="*/ 144780 w 8145780"/>
              <a:gd name="csY38" fmla="*/ 3604260 h 5326380"/>
              <a:gd name="csX39" fmla="*/ 45720 w 8145780"/>
              <a:gd name="csY39" fmla="*/ 3703320 h 5326380"/>
              <a:gd name="csX40" fmla="*/ 0 w 8145780"/>
              <a:gd name="csY40" fmla="*/ 3787140 h 5326380"/>
              <a:gd name="csX41" fmla="*/ 7620 w 8145780"/>
              <a:gd name="csY41" fmla="*/ 3886200 h 5326380"/>
              <a:gd name="csX42" fmla="*/ 68580 w 8145780"/>
              <a:gd name="csY42" fmla="*/ 3901440 h 5326380"/>
              <a:gd name="csX43" fmla="*/ 160020 w 8145780"/>
              <a:gd name="csY43" fmla="*/ 3749040 h 5326380"/>
              <a:gd name="csX44" fmla="*/ 228600 w 8145780"/>
              <a:gd name="csY44" fmla="*/ 3741420 h 5326380"/>
              <a:gd name="csX45" fmla="*/ 472440 w 8145780"/>
              <a:gd name="csY45" fmla="*/ 3878580 h 5326380"/>
              <a:gd name="csX46" fmla="*/ 586740 w 8145780"/>
              <a:gd name="csY46" fmla="*/ 3726180 h 5326380"/>
              <a:gd name="csX47" fmla="*/ 861060 w 8145780"/>
              <a:gd name="csY47" fmla="*/ 3627120 h 5326380"/>
              <a:gd name="csX48" fmla="*/ 1562100 w 8145780"/>
              <a:gd name="csY48" fmla="*/ 3467100 h 5326380"/>
              <a:gd name="csX49" fmla="*/ 1752600 w 8145780"/>
              <a:gd name="csY49" fmla="*/ 3543300 h 5326380"/>
              <a:gd name="csX50" fmla="*/ 1661160 w 8145780"/>
              <a:gd name="csY50" fmla="*/ 3665220 h 5326380"/>
              <a:gd name="csX51" fmla="*/ 1722120 w 8145780"/>
              <a:gd name="csY51" fmla="*/ 3756660 h 5326380"/>
              <a:gd name="csX52" fmla="*/ 2308860 w 8145780"/>
              <a:gd name="csY52" fmla="*/ 3695700 h 5326380"/>
              <a:gd name="csX53" fmla="*/ 3032760 w 8145780"/>
              <a:gd name="csY53" fmla="*/ 3779520 h 5326380"/>
              <a:gd name="csX54" fmla="*/ 3147060 w 8145780"/>
              <a:gd name="csY54" fmla="*/ 3893820 h 5326380"/>
              <a:gd name="csX55" fmla="*/ 3261360 w 8145780"/>
              <a:gd name="csY55" fmla="*/ 3916680 h 5326380"/>
              <a:gd name="csX56" fmla="*/ 3329940 w 8145780"/>
              <a:gd name="csY56" fmla="*/ 3886200 h 5326380"/>
              <a:gd name="csX57" fmla="*/ 3931920 w 8145780"/>
              <a:gd name="csY57" fmla="*/ 3909060 h 5326380"/>
              <a:gd name="csX58" fmla="*/ 4411980 w 8145780"/>
              <a:gd name="csY58" fmla="*/ 4000500 h 5326380"/>
              <a:gd name="csX59" fmla="*/ 4800600 w 8145780"/>
              <a:gd name="csY59" fmla="*/ 4000500 h 5326380"/>
              <a:gd name="csX60" fmla="*/ 5219700 w 8145780"/>
              <a:gd name="csY60" fmla="*/ 4091940 h 5326380"/>
              <a:gd name="csX61" fmla="*/ 5623560 w 8145780"/>
              <a:gd name="csY61" fmla="*/ 4198620 h 5326380"/>
              <a:gd name="csX62" fmla="*/ 5745480 w 8145780"/>
              <a:gd name="csY62" fmla="*/ 4366260 h 5326380"/>
              <a:gd name="csX63" fmla="*/ 5760720 w 8145780"/>
              <a:gd name="csY63" fmla="*/ 4549140 h 5326380"/>
              <a:gd name="csX64" fmla="*/ 5791200 w 8145780"/>
              <a:gd name="csY64" fmla="*/ 4671060 h 5326380"/>
              <a:gd name="csX65" fmla="*/ 5737860 w 8145780"/>
              <a:gd name="csY65" fmla="*/ 4831080 h 5326380"/>
              <a:gd name="csX66" fmla="*/ 5768340 w 8145780"/>
              <a:gd name="csY66" fmla="*/ 4914900 h 5326380"/>
              <a:gd name="csX67" fmla="*/ 5814060 w 8145780"/>
              <a:gd name="csY67" fmla="*/ 4914900 h 5326380"/>
              <a:gd name="csX68" fmla="*/ 5852160 w 8145780"/>
              <a:gd name="csY68" fmla="*/ 5196840 h 5326380"/>
              <a:gd name="csX69" fmla="*/ 6210300 w 8145780"/>
              <a:gd name="csY69" fmla="*/ 5273040 h 5326380"/>
              <a:gd name="csX70" fmla="*/ 6537960 w 8145780"/>
              <a:gd name="csY70" fmla="*/ 5326380 h 5326380"/>
              <a:gd name="csX71" fmla="*/ 7018020 w 8145780"/>
              <a:gd name="csY71" fmla="*/ 4975860 h 5326380"/>
              <a:gd name="csX72" fmla="*/ 8077200 w 8145780"/>
              <a:gd name="csY72" fmla="*/ 4716780 h 5326380"/>
              <a:gd name="csX73" fmla="*/ 8145780 w 8145780"/>
              <a:gd name="csY73" fmla="*/ 4610100 h 5326380"/>
              <a:gd name="csX74" fmla="*/ 8130540 w 8145780"/>
              <a:gd name="csY74" fmla="*/ 4312920 h 5326380"/>
              <a:gd name="csX75" fmla="*/ 8084820 w 8145780"/>
              <a:gd name="csY75" fmla="*/ 4168140 h 5326380"/>
              <a:gd name="csX76" fmla="*/ 7932420 w 8145780"/>
              <a:gd name="csY76" fmla="*/ 3703320 h 5326380"/>
              <a:gd name="csX77" fmla="*/ 7513320 w 8145780"/>
              <a:gd name="csY77" fmla="*/ 3390900 h 5326380"/>
              <a:gd name="csX78" fmla="*/ 7399020 w 8145780"/>
              <a:gd name="csY78" fmla="*/ 3337560 h 5326380"/>
              <a:gd name="csX79" fmla="*/ 7216140 w 8145780"/>
              <a:gd name="csY79" fmla="*/ 3345180 h 5326380"/>
              <a:gd name="csX80" fmla="*/ 7109460 w 8145780"/>
              <a:gd name="csY80" fmla="*/ 3261360 h 5326380"/>
              <a:gd name="csX81" fmla="*/ 7025640 w 8145780"/>
              <a:gd name="csY81" fmla="*/ 3261360 h 5326380"/>
              <a:gd name="csX82" fmla="*/ 6355080 w 8145780"/>
              <a:gd name="csY82" fmla="*/ 2872740 h 5326380"/>
              <a:gd name="csX83" fmla="*/ 6088380 w 8145780"/>
              <a:gd name="csY83" fmla="*/ 2545080 h 5326380"/>
              <a:gd name="csX84" fmla="*/ 5920740 w 8145780"/>
              <a:gd name="csY84" fmla="*/ 2331720 h 5326380"/>
              <a:gd name="csX85" fmla="*/ 5897880 w 8145780"/>
              <a:gd name="csY85" fmla="*/ 1889760 h 5326380"/>
              <a:gd name="csX86" fmla="*/ 6012180 w 8145780"/>
              <a:gd name="csY86" fmla="*/ 1729740 h 5326380"/>
              <a:gd name="csX87" fmla="*/ 6111240 w 8145780"/>
              <a:gd name="csY87" fmla="*/ 1859280 h 5326380"/>
              <a:gd name="csX88" fmla="*/ 6301740 w 8145780"/>
              <a:gd name="csY88" fmla="*/ 1722120 h 5326380"/>
              <a:gd name="csX89" fmla="*/ 6263640 w 8145780"/>
              <a:gd name="csY89" fmla="*/ 1676400 h 5326380"/>
              <a:gd name="csX90" fmla="*/ 6400800 w 8145780"/>
              <a:gd name="csY90" fmla="*/ 1546860 h 5326380"/>
              <a:gd name="csX91" fmla="*/ 6560820 w 8145780"/>
              <a:gd name="csY91" fmla="*/ 1592580 h 5326380"/>
              <a:gd name="csX92" fmla="*/ 6591300 w 8145780"/>
              <a:gd name="csY92" fmla="*/ 1524000 h 5326380"/>
              <a:gd name="csX93" fmla="*/ 6492240 w 8145780"/>
              <a:gd name="csY93" fmla="*/ 1493520 h 5326380"/>
              <a:gd name="csX94" fmla="*/ 6492240 w 8145780"/>
              <a:gd name="csY94" fmla="*/ 1470660 h 5326380"/>
              <a:gd name="csX95" fmla="*/ 6545580 w 8145780"/>
              <a:gd name="csY95" fmla="*/ 1447800 h 5326380"/>
              <a:gd name="csX96" fmla="*/ 6568440 w 8145780"/>
              <a:gd name="csY96" fmla="*/ 1341120 h 5326380"/>
              <a:gd name="csX97" fmla="*/ 6454140 w 8145780"/>
              <a:gd name="csY97" fmla="*/ 1303020 h 5326380"/>
              <a:gd name="csX98" fmla="*/ 6400800 w 8145780"/>
              <a:gd name="csY98" fmla="*/ 1348740 h 5326380"/>
              <a:gd name="csX99" fmla="*/ 6294120 w 8145780"/>
              <a:gd name="csY99" fmla="*/ 1363980 h 5326380"/>
              <a:gd name="csX100" fmla="*/ 6019800 w 8145780"/>
              <a:gd name="csY100" fmla="*/ 1089660 h 5326380"/>
              <a:gd name="csX101" fmla="*/ 5387340 w 8145780"/>
              <a:gd name="csY101" fmla="*/ 716280 h 5326380"/>
              <a:gd name="csX102" fmla="*/ 5250180 w 8145780"/>
              <a:gd name="csY102" fmla="*/ 624840 h 5326380"/>
              <a:gd name="csX103" fmla="*/ 5120640 w 8145780"/>
              <a:gd name="csY103" fmla="*/ 426720 h 5326380"/>
              <a:gd name="csX104" fmla="*/ 4998720 w 8145780"/>
              <a:gd name="csY104" fmla="*/ 426720 h 5326380"/>
              <a:gd name="csX105" fmla="*/ 4892040 w 8145780"/>
              <a:gd name="csY105" fmla="*/ 381000 h 5326380"/>
              <a:gd name="csX106" fmla="*/ 4792980 w 8145780"/>
              <a:gd name="csY106" fmla="*/ 342900 h 5326380"/>
              <a:gd name="csX107" fmla="*/ 4655820 w 8145780"/>
              <a:gd name="csY107" fmla="*/ 266700 h 5326380"/>
              <a:gd name="csX108" fmla="*/ 4480560 w 8145780"/>
              <a:gd name="csY108" fmla="*/ 175260 h 5326380"/>
              <a:gd name="csX109" fmla="*/ 4290060 w 8145780"/>
              <a:gd name="csY109" fmla="*/ 198120 h 5326380"/>
              <a:gd name="csX110" fmla="*/ 4221480 w 8145780"/>
              <a:gd name="csY110" fmla="*/ 137160 h 5326380"/>
              <a:gd name="csX111" fmla="*/ 4099560 w 8145780"/>
              <a:gd name="csY111" fmla="*/ 137160 h 5326380"/>
              <a:gd name="csX112" fmla="*/ 4008120 w 8145780"/>
              <a:gd name="csY112" fmla="*/ 91440 h 5326380"/>
              <a:gd name="csX113" fmla="*/ 3802380 w 8145780"/>
              <a:gd name="csY113" fmla="*/ 106680 h 53263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</a:cxnLst>
            <a:rect l="l" t="t" r="r" b="b"/>
            <a:pathLst>
              <a:path w="8145780" h="5326380">
                <a:moveTo>
                  <a:pt x="3802380" y="106680"/>
                </a:moveTo>
                <a:lnTo>
                  <a:pt x="3688080" y="7620"/>
                </a:lnTo>
                <a:lnTo>
                  <a:pt x="3436620" y="0"/>
                </a:lnTo>
                <a:lnTo>
                  <a:pt x="3261360" y="15240"/>
                </a:lnTo>
                <a:lnTo>
                  <a:pt x="3192780" y="53340"/>
                </a:lnTo>
                <a:lnTo>
                  <a:pt x="3108960" y="91440"/>
                </a:lnTo>
                <a:lnTo>
                  <a:pt x="2796540" y="274320"/>
                </a:lnTo>
                <a:lnTo>
                  <a:pt x="2522220" y="320040"/>
                </a:lnTo>
                <a:lnTo>
                  <a:pt x="2255520" y="487680"/>
                </a:lnTo>
                <a:lnTo>
                  <a:pt x="2103120" y="579120"/>
                </a:lnTo>
                <a:lnTo>
                  <a:pt x="2049780" y="723900"/>
                </a:lnTo>
                <a:lnTo>
                  <a:pt x="1897380" y="838200"/>
                </a:lnTo>
                <a:lnTo>
                  <a:pt x="1851660" y="1043940"/>
                </a:lnTo>
                <a:lnTo>
                  <a:pt x="1912620" y="1150620"/>
                </a:lnTo>
                <a:lnTo>
                  <a:pt x="2156460" y="1363980"/>
                </a:lnTo>
                <a:lnTo>
                  <a:pt x="2484120" y="1554480"/>
                </a:lnTo>
                <a:lnTo>
                  <a:pt x="2499360" y="1722120"/>
                </a:lnTo>
                <a:lnTo>
                  <a:pt x="2834640" y="2042160"/>
                </a:lnTo>
                <a:lnTo>
                  <a:pt x="2773680" y="2156460"/>
                </a:lnTo>
                <a:lnTo>
                  <a:pt x="2766060" y="2293620"/>
                </a:lnTo>
                <a:lnTo>
                  <a:pt x="2766060" y="2385060"/>
                </a:lnTo>
                <a:lnTo>
                  <a:pt x="2766060" y="2529840"/>
                </a:lnTo>
                <a:lnTo>
                  <a:pt x="2644140" y="2712720"/>
                </a:lnTo>
                <a:lnTo>
                  <a:pt x="2682240" y="2727960"/>
                </a:lnTo>
                <a:lnTo>
                  <a:pt x="2842260" y="2606040"/>
                </a:lnTo>
                <a:lnTo>
                  <a:pt x="2712720" y="2766060"/>
                </a:lnTo>
                <a:lnTo>
                  <a:pt x="2354580" y="2834640"/>
                </a:lnTo>
                <a:lnTo>
                  <a:pt x="2057400" y="2979420"/>
                </a:lnTo>
                <a:lnTo>
                  <a:pt x="1737360" y="3032760"/>
                </a:lnTo>
                <a:lnTo>
                  <a:pt x="1729740" y="3147060"/>
                </a:lnTo>
                <a:lnTo>
                  <a:pt x="1531620" y="3230880"/>
                </a:lnTo>
                <a:lnTo>
                  <a:pt x="1394460" y="3169920"/>
                </a:lnTo>
                <a:lnTo>
                  <a:pt x="1135380" y="3253740"/>
                </a:lnTo>
                <a:lnTo>
                  <a:pt x="822960" y="3223260"/>
                </a:lnTo>
                <a:lnTo>
                  <a:pt x="563880" y="3116580"/>
                </a:lnTo>
                <a:lnTo>
                  <a:pt x="426720" y="3086100"/>
                </a:lnTo>
                <a:lnTo>
                  <a:pt x="91440" y="3413760"/>
                </a:lnTo>
                <a:lnTo>
                  <a:pt x="129540" y="3505200"/>
                </a:lnTo>
                <a:lnTo>
                  <a:pt x="144780" y="3604260"/>
                </a:lnTo>
                <a:lnTo>
                  <a:pt x="45720" y="3703320"/>
                </a:lnTo>
                <a:lnTo>
                  <a:pt x="0" y="3787140"/>
                </a:lnTo>
                <a:lnTo>
                  <a:pt x="7620" y="3886200"/>
                </a:lnTo>
                <a:lnTo>
                  <a:pt x="68580" y="3901440"/>
                </a:lnTo>
                <a:lnTo>
                  <a:pt x="160020" y="3749040"/>
                </a:lnTo>
                <a:lnTo>
                  <a:pt x="228600" y="3741420"/>
                </a:lnTo>
                <a:lnTo>
                  <a:pt x="472440" y="3878580"/>
                </a:lnTo>
                <a:lnTo>
                  <a:pt x="586740" y="3726180"/>
                </a:lnTo>
                <a:lnTo>
                  <a:pt x="861060" y="3627120"/>
                </a:lnTo>
                <a:lnTo>
                  <a:pt x="1562100" y="3467100"/>
                </a:lnTo>
                <a:lnTo>
                  <a:pt x="1752600" y="3543300"/>
                </a:lnTo>
                <a:lnTo>
                  <a:pt x="1661160" y="3665220"/>
                </a:lnTo>
                <a:lnTo>
                  <a:pt x="1722120" y="3756660"/>
                </a:lnTo>
                <a:lnTo>
                  <a:pt x="2308860" y="3695700"/>
                </a:lnTo>
                <a:lnTo>
                  <a:pt x="3032760" y="3779520"/>
                </a:lnTo>
                <a:lnTo>
                  <a:pt x="3147060" y="3893820"/>
                </a:lnTo>
                <a:lnTo>
                  <a:pt x="3261360" y="3916680"/>
                </a:lnTo>
                <a:lnTo>
                  <a:pt x="3329940" y="3886200"/>
                </a:lnTo>
                <a:lnTo>
                  <a:pt x="3931920" y="3909060"/>
                </a:lnTo>
                <a:lnTo>
                  <a:pt x="4411980" y="4000500"/>
                </a:lnTo>
                <a:lnTo>
                  <a:pt x="4800600" y="4000500"/>
                </a:lnTo>
                <a:lnTo>
                  <a:pt x="5219700" y="4091940"/>
                </a:lnTo>
                <a:lnTo>
                  <a:pt x="5623560" y="4198620"/>
                </a:lnTo>
                <a:lnTo>
                  <a:pt x="5745480" y="4366260"/>
                </a:lnTo>
                <a:lnTo>
                  <a:pt x="5760720" y="4549140"/>
                </a:lnTo>
                <a:lnTo>
                  <a:pt x="5791200" y="4671060"/>
                </a:lnTo>
                <a:lnTo>
                  <a:pt x="5737860" y="4831080"/>
                </a:lnTo>
                <a:lnTo>
                  <a:pt x="5768340" y="4914900"/>
                </a:lnTo>
                <a:lnTo>
                  <a:pt x="5814060" y="4914900"/>
                </a:lnTo>
                <a:lnTo>
                  <a:pt x="5852160" y="5196840"/>
                </a:lnTo>
                <a:lnTo>
                  <a:pt x="6210300" y="5273040"/>
                </a:lnTo>
                <a:lnTo>
                  <a:pt x="6537960" y="5326380"/>
                </a:lnTo>
                <a:lnTo>
                  <a:pt x="7018020" y="4975860"/>
                </a:lnTo>
                <a:lnTo>
                  <a:pt x="8077200" y="4716780"/>
                </a:lnTo>
                <a:lnTo>
                  <a:pt x="8145780" y="4610100"/>
                </a:lnTo>
                <a:lnTo>
                  <a:pt x="8130540" y="4312920"/>
                </a:lnTo>
                <a:lnTo>
                  <a:pt x="8084820" y="4168140"/>
                </a:lnTo>
                <a:lnTo>
                  <a:pt x="7932420" y="3703320"/>
                </a:lnTo>
                <a:lnTo>
                  <a:pt x="7513320" y="3390900"/>
                </a:lnTo>
                <a:lnTo>
                  <a:pt x="7399020" y="3337560"/>
                </a:lnTo>
                <a:lnTo>
                  <a:pt x="7216140" y="3345180"/>
                </a:lnTo>
                <a:lnTo>
                  <a:pt x="7109460" y="3261360"/>
                </a:lnTo>
                <a:lnTo>
                  <a:pt x="7025640" y="3261360"/>
                </a:lnTo>
                <a:lnTo>
                  <a:pt x="6355080" y="2872740"/>
                </a:lnTo>
                <a:lnTo>
                  <a:pt x="6088380" y="2545080"/>
                </a:lnTo>
                <a:lnTo>
                  <a:pt x="5920740" y="2331720"/>
                </a:lnTo>
                <a:lnTo>
                  <a:pt x="5897880" y="1889760"/>
                </a:lnTo>
                <a:lnTo>
                  <a:pt x="6012180" y="1729740"/>
                </a:lnTo>
                <a:lnTo>
                  <a:pt x="6111240" y="1859280"/>
                </a:lnTo>
                <a:lnTo>
                  <a:pt x="6301740" y="1722120"/>
                </a:lnTo>
                <a:lnTo>
                  <a:pt x="6263640" y="1676400"/>
                </a:lnTo>
                <a:lnTo>
                  <a:pt x="6400800" y="1546860"/>
                </a:lnTo>
                <a:lnTo>
                  <a:pt x="6560820" y="1592580"/>
                </a:lnTo>
                <a:lnTo>
                  <a:pt x="6591300" y="1524000"/>
                </a:lnTo>
                <a:lnTo>
                  <a:pt x="6492240" y="1493520"/>
                </a:lnTo>
                <a:lnTo>
                  <a:pt x="6492240" y="1470660"/>
                </a:lnTo>
                <a:lnTo>
                  <a:pt x="6545580" y="1447800"/>
                </a:lnTo>
                <a:lnTo>
                  <a:pt x="6568440" y="1341120"/>
                </a:lnTo>
                <a:lnTo>
                  <a:pt x="6454140" y="1303020"/>
                </a:lnTo>
                <a:lnTo>
                  <a:pt x="6400800" y="1348740"/>
                </a:lnTo>
                <a:lnTo>
                  <a:pt x="6294120" y="1363980"/>
                </a:lnTo>
                <a:lnTo>
                  <a:pt x="6019800" y="1089660"/>
                </a:lnTo>
                <a:lnTo>
                  <a:pt x="5387340" y="716280"/>
                </a:lnTo>
                <a:lnTo>
                  <a:pt x="5250180" y="624840"/>
                </a:lnTo>
                <a:lnTo>
                  <a:pt x="5120640" y="426720"/>
                </a:lnTo>
                <a:lnTo>
                  <a:pt x="4998720" y="426720"/>
                </a:lnTo>
                <a:lnTo>
                  <a:pt x="4892040" y="381000"/>
                </a:lnTo>
                <a:lnTo>
                  <a:pt x="4792980" y="342900"/>
                </a:lnTo>
                <a:lnTo>
                  <a:pt x="4655820" y="266700"/>
                </a:lnTo>
                <a:lnTo>
                  <a:pt x="4480560" y="175260"/>
                </a:lnTo>
                <a:lnTo>
                  <a:pt x="4290060" y="198120"/>
                </a:lnTo>
                <a:lnTo>
                  <a:pt x="4221480" y="137160"/>
                </a:lnTo>
                <a:lnTo>
                  <a:pt x="4099560" y="137160"/>
                </a:lnTo>
                <a:lnTo>
                  <a:pt x="4008120" y="91440"/>
                </a:lnTo>
                <a:lnTo>
                  <a:pt x="3802380" y="10668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CC8C0041-2A7C-C208-F435-750D4D55D44D}"/>
              </a:ext>
            </a:extLst>
          </p:cNvPr>
          <p:cNvSpPr/>
          <p:nvPr/>
        </p:nvSpPr>
        <p:spPr>
          <a:xfrm>
            <a:off x="849492" y="885825"/>
            <a:ext cx="2344625" cy="2395202"/>
          </a:xfrm>
          <a:custGeom>
            <a:avLst/>
            <a:gdLst>
              <a:gd name="csX0" fmla="*/ 82550 w 4121150"/>
              <a:gd name="csY0" fmla="*/ 95250 h 4210050"/>
              <a:gd name="csX1" fmla="*/ 330200 w 4121150"/>
              <a:gd name="csY1" fmla="*/ 400050 h 4210050"/>
              <a:gd name="csX2" fmla="*/ 336550 w 4121150"/>
              <a:gd name="csY2" fmla="*/ 514350 h 4210050"/>
              <a:gd name="csX3" fmla="*/ 596900 w 4121150"/>
              <a:gd name="csY3" fmla="*/ 920750 h 4210050"/>
              <a:gd name="csX4" fmla="*/ 622300 w 4121150"/>
              <a:gd name="csY4" fmla="*/ 1117600 h 4210050"/>
              <a:gd name="csX5" fmla="*/ 685800 w 4121150"/>
              <a:gd name="csY5" fmla="*/ 1123950 h 4210050"/>
              <a:gd name="csX6" fmla="*/ 838200 w 4121150"/>
              <a:gd name="csY6" fmla="*/ 1314450 h 4210050"/>
              <a:gd name="csX7" fmla="*/ 831850 w 4121150"/>
              <a:gd name="csY7" fmla="*/ 1358900 h 4210050"/>
              <a:gd name="csX8" fmla="*/ 800100 w 4121150"/>
              <a:gd name="csY8" fmla="*/ 1403350 h 4210050"/>
              <a:gd name="csX9" fmla="*/ 812800 w 4121150"/>
              <a:gd name="csY9" fmla="*/ 1587500 h 4210050"/>
              <a:gd name="csX10" fmla="*/ 717550 w 4121150"/>
              <a:gd name="csY10" fmla="*/ 1524000 h 4210050"/>
              <a:gd name="csX11" fmla="*/ 679450 w 4121150"/>
              <a:gd name="csY11" fmla="*/ 1454150 h 4210050"/>
              <a:gd name="csX12" fmla="*/ 647700 w 4121150"/>
              <a:gd name="csY12" fmla="*/ 1530350 h 4210050"/>
              <a:gd name="csX13" fmla="*/ 590550 w 4121150"/>
              <a:gd name="csY13" fmla="*/ 1460500 h 4210050"/>
              <a:gd name="csX14" fmla="*/ 450850 w 4121150"/>
              <a:gd name="csY14" fmla="*/ 1574800 h 4210050"/>
              <a:gd name="csX15" fmla="*/ 514350 w 4121150"/>
              <a:gd name="csY15" fmla="*/ 1790700 h 4210050"/>
              <a:gd name="csX16" fmla="*/ 476250 w 4121150"/>
              <a:gd name="csY16" fmla="*/ 1860550 h 4210050"/>
              <a:gd name="csX17" fmla="*/ 520700 w 4121150"/>
              <a:gd name="csY17" fmla="*/ 1962150 h 4210050"/>
              <a:gd name="csX18" fmla="*/ 514350 w 4121150"/>
              <a:gd name="csY18" fmla="*/ 2051050 h 4210050"/>
              <a:gd name="csX19" fmla="*/ 279400 w 4121150"/>
              <a:gd name="csY19" fmla="*/ 2216150 h 4210050"/>
              <a:gd name="csX20" fmla="*/ 152400 w 4121150"/>
              <a:gd name="csY20" fmla="*/ 2241550 h 4210050"/>
              <a:gd name="csX21" fmla="*/ 82550 w 4121150"/>
              <a:gd name="csY21" fmla="*/ 2425700 h 4210050"/>
              <a:gd name="csX22" fmla="*/ 120650 w 4121150"/>
              <a:gd name="csY22" fmla="*/ 2692400 h 4210050"/>
              <a:gd name="csX23" fmla="*/ 298450 w 4121150"/>
              <a:gd name="csY23" fmla="*/ 2705100 h 4210050"/>
              <a:gd name="csX24" fmla="*/ 571500 w 4121150"/>
              <a:gd name="csY24" fmla="*/ 3041650 h 4210050"/>
              <a:gd name="csX25" fmla="*/ 590550 w 4121150"/>
              <a:gd name="csY25" fmla="*/ 3187700 h 4210050"/>
              <a:gd name="csX26" fmla="*/ 565150 w 4121150"/>
              <a:gd name="csY26" fmla="*/ 3390900 h 4210050"/>
              <a:gd name="csX27" fmla="*/ 425450 w 4121150"/>
              <a:gd name="csY27" fmla="*/ 3340100 h 4210050"/>
              <a:gd name="csX28" fmla="*/ 304800 w 4121150"/>
              <a:gd name="csY28" fmla="*/ 3340100 h 4210050"/>
              <a:gd name="csX29" fmla="*/ 158750 w 4121150"/>
              <a:gd name="csY29" fmla="*/ 3206750 h 4210050"/>
              <a:gd name="csX30" fmla="*/ 184150 w 4121150"/>
              <a:gd name="csY30" fmla="*/ 3067050 h 4210050"/>
              <a:gd name="csX31" fmla="*/ 177800 w 4121150"/>
              <a:gd name="csY31" fmla="*/ 2997200 h 4210050"/>
              <a:gd name="csX32" fmla="*/ 120650 w 4121150"/>
              <a:gd name="csY32" fmla="*/ 3124200 h 4210050"/>
              <a:gd name="csX33" fmla="*/ 0 w 4121150"/>
              <a:gd name="csY33" fmla="*/ 3238500 h 4210050"/>
              <a:gd name="csX34" fmla="*/ 133350 w 4121150"/>
              <a:gd name="csY34" fmla="*/ 3486150 h 4210050"/>
              <a:gd name="csX35" fmla="*/ 139700 w 4121150"/>
              <a:gd name="csY35" fmla="*/ 3663950 h 4210050"/>
              <a:gd name="csX36" fmla="*/ 285750 w 4121150"/>
              <a:gd name="csY36" fmla="*/ 3721100 h 4210050"/>
              <a:gd name="csX37" fmla="*/ 330200 w 4121150"/>
              <a:gd name="csY37" fmla="*/ 3797300 h 4210050"/>
              <a:gd name="csX38" fmla="*/ 698500 w 4121150"/>
              <a:gd name="csY38" fmla="*/ 3949700 h 4210050"/>
              <a:gd name="csX39" fmla="*/ 736600 w 4121150"/>
              <a:gd name="csY39" fmla="*/ 4013200 h 4210050"/>
              <a:gd name="csX40" fmla="*/ 844550 w 4121150"/>
              <a:gd name="csY40" fmla="*/ 4032250 h 4210050"/>
              <a:gd name="csX41" fmla="*/ 1060450 w 4121150"/>
              <a:gd name="csY41" fmla="*/ 4210050 h 4210050"/>
              <a:gd name="csX42" fmla="*/ 1212850 w 4121150"/>
              <a:gd name="csY42" fmla="*/ 4159250 h 4210050"/>
              <a:gd name="csX43" fmla="*/ 1263650 w 4121150"/>
              <a:gd name="csY43" fmla="*/ 4070350 h 4210050"/>
              <a:gd name="csX44" fmla="*/ 1416050 w 4121150"/>
              <a:gd name="csY44" fmla="*/ 4025900 h 4210050"/>
              <a:gd name="csX45" fmla="*/ 1644650 w 4121150"/>
              <a:gd name="csY45" fmla="*/ 4064000 h 4210050"/>
              <a:gd name="csX46" fmla="*/ 1771650 w 4121150"/>
              <a:gd name="csY46" fmla="*/ 4025900 h 4210050"/>
              <a:gd name="csX47" fmla="*/ 1822450 w 4121150"/>
              <a:gd name="csY47" fmla="*/ 4032250 h 4210050"/>
              <a:gd name="csX48" fmla="*/ 1879600 w 4121150"/>
              <a:gd name="csY48" fmla="*/ 3975100 h 4210050"/>
              <a:gd name="csX49" fmla="*/ 2171700 w 4121150"/>
              <a:gd name="csY49" fmla="*/ 3892550 h 4210050"/>
              <a:gd name="csX50" fmla="*/ 2235200 w 4121150"/>
              <a:gd name="csY50" fmla="*/ 3803650 h 4210050"/>
              <a:gd name="csX51" fmla="*/ 2260600 w 4121150"/>
              <a:gd name="csY51" fmla="*/ 3803650 h 4210050"/>
              <a:gd name="csX52" fmla="*/ 2336800 w 4121150"/>
              <a:gd name="csY52" fmla="*/ 3892550 h 4210050"/>
              <a:gd name="csX53" fmla="*/ 2482850 w 4121150"/>
              <a:gd name="csY53" fmla="*/ 3905250 h 4210050"/>
              <a:gd name="csX54" fmla="*/ 2552700 w 4121150"/>
              <a:gd name="csY54" fmla="*/ 3835400 h 4210050"/>
              <a:gd name="csX55" fmla="*/ 2940050 w 4121150"/>
              <a:gd name="csY55" fmla="*/ 3816350 h 4210050"/>
              <a:gd name="csX56" fmla="*/ 3308350 w 4121150"/>
              <a:gd name="csY56" fmla="*/ 3886200 h 4210050"/>
              <a:gd name="csX57" fmla="*/ 3409950 w 4121150"/>
              <a:gd name="csY57" fmla="*/ 3816350 h 4210050"/>
              <a:gd name="csX58" fmla="*/ 3606800 w 4121150"/>
              <a:gd name="csY58" fmla="*/ 3816350 h 4210050"/>
              <a:gd name="csX59" fmla="*/ 3663950 w 4121150"/>
              <a:gd name="csY59" fmla="*/ 3879850 h 4210050"/>
              <a:gd name="csX60" fmla="*/ 3721100 w 4121150"/>
              <a:gd name="csY60" fmla="*/ 3879850 h 4210050"/>
              <a:gd name="csX61" fmla="*/ 3746500 w 4121150"/>
              <a:gd name="csY61" fmla="*/ 3778250 h 4210050"/>
              <a:gd name="csX62" fmla="*/ 3816350 w 4121150"/>
              <a:gd name="csY62" fmla="*/ 3778250 h 4210050"/>
              <a:gd name="csX63" fmla="*/ 3962400 w 4121150"/>
              <a:gd name="csY63" fmla="*/ 3949700 h 4210050"/>
              <a:gd name="csX64" fmla="*/ 4121150 w 4121150"/>
              <a:gd name="csY64" fmla="*/ 4051300 h 4210050"/>
              <a:gd name="csX65" fmla="*/ 3962400 w 4121150"/>
              <a:gd name="csY65" fmla="*/ 3879850 h 4210050"/>
              <a:gd name="csX66" fmla="*/ 3835400 w 4121150"/>
              <a:gd name="csY66" fmla="*/ 3702050 h 4210050"/>
              <a:gd name="csX67" fmla="*/ 3721100 w 4121150"/>
              <a:gd name="csY67" fmla="*/ 3581400 h 4210050"/>
              <a:gd name="csX68" fmla="*/ 3702050 w 4121150"/>
              <a:gd name="csY68" fmla="*/ 3498850 h 4210050"/>
              <a:gd name="csX69" fmla="*/ 3638550 w 4121150"/>
              <a:gd name="csY69" fmla="*/ 3448050 h 4210050"/>
              <a:gd name="csX70" fmla="*/ 3619500 w 4121150"/>
              <a:gd name="csY70" fmla="*/ 3308350 h 4210050"/>
              <a:gd name="csX71" fmla="*/ 3448050 w 4121150"/>
              <a:gd name="csY71" fmla="*/ 3155950 h 4210050"/>
              <a:gd name="csX72" fmla="*/ 3276600 w 4121150"/>
              <a:gd name="csY72" fmla="*/ 3175000 h 4210050"/>
              <a:gd name="csX73" fmla="*/ 3149600 w 4121150"/>
              <a:gd name="csY73" fmla="*/ 3092450 h 4210050"/>
              <a:gd name="csX74" fmla="*/ 3041650 w 4121150"/>
              <a:gd name="csY74" fmla="*/ 3092450 h 4210050"/>
              <a:gd name="csX75" fmla="*/ 2959100 w 4121150"/>
              <a:gd name="csY75" fmla="*/ 3028950 h 4210050"/>
              <a:gd name="csX76" fmla="*/ 2825750 w 4121150"/>
              <a:gd name="csY76" fmla="*/ 3016250 h 4210050"/>
              <a:gd name="csX77" fmla="*/ 2635250 w 4121150"/>
              <a:gd name="csY77" fmla="*/ 2857500 h 4210050"/>
              <a:gd name="csX78" fmla="*/ 2603500 w 4121150"/>
              <a:gd name="csY78" fmla="*/ 2698750 h 4210050"/>
              <a:gd name="csX79" fmla="*/ 2470150 w 4121150"/>
              <a:gd name="csY79" fmla="*/ 2597150 h 4210050"/>
              <a:gd name="csX80" fmla="*/ 2184400 w 4121150"/>
              <a:gd name="csY80" fmla="*/ 2508250 h 4210050"/>
              <a:gd name="csX81" fmla="*/ 2032000 w 4121150"/>
              <a:gd name="csY81" fmla="*/ 2584450 h 4210050"/>
              <a:gd name="csX82" fmla="*/ 1930400 w 4121150"/>
              <a:gd name="csY82" fmla="*/ 2546350 h 4210050"/>
              <a:gd name="csX83" fmla="*/ 1879600 w 4121150"/>
              <a:gd name="csY83" fmla="*/ 2444750 h 4210050"/>
              <a:gd name="csX84" fmla="*/ 1587500 w 4121150"/>
              <a:gd name="csY84" fmla="*/ 2374900 h 4210050"/>
              <a:gd name="csX85" fmla="*/ 1587500 w 4121150"/>
              <a:gd name="csY85" fmla="*/ 2292350 h 4210050"/>
              <a:gd name="csX86" fmla="*/ 1536700 w 4121150"/>
              <a:gd name="csY86" fmla="*/ 2266950 h 4210050"/>
              <a:gd name="csX87" fmla="*/ 1492250 w 4121150"/>
              <a:gd name="csY87" fmla="*/ 2133600 h 4210050"/>
              <a:gd name="csX88" fmla="*/ 1511300 w 4121150"/>
              <a:gd name="csY88" fmla="*/ 2063750 h 4210050"/>
              <a:gd name="csX89" fmla="*/ 1473200 w 4121150"/>
              <a:gd name="csY89" fmla="*/ 1968500 h 4210050"/>
              <a:gd name="csX90" fmla="*/ 1568450 w 4121150"/>
              <a:gd name="csY90" fmla="*/ 1885950 h 4210050"/>
              <a:gd name="csX91" fmla="*/ 1504950 w 4121150"/>
              <a:gd name="csY91" fmla="*/ 1790700 h 4210050"/>
              <a:gd name="csX92" fmla="*/ 1416050 w 4121150"/>
              <a:gd name="csY92" fmla="*/ 1790700 h 4210050"/>
              <a:gd name="csX93" fmla="*/ 1403350 w 4121150"/>
              <a:gd name="csY93" fmla="*/ 1727200 h 4210050"/>
              <a:gd name="csX94" fmla="*/ 1257300 w 4121150"/>
              <a:gd name="csY94" fmla="*/ 1638300 h 4210050"/>
              <a:gd name="csX95" fmla="*/ 1130300 w 4121150"/>
              <a:gd name="csY95" fmla="*/ 1536700 h 4210050"/>
              <a:gd name="csX96" fmla="*/ 1092200 w 4121150"/>
              <a:gd name="csY96" fmla="*/ 1358900 h 4210050"/>
              <a:gd name="csX97" fmla="*/ 996950 w 4121150"/>
              <a:gd name="csY97" fmla="*/ 1301750 h 4210050"/>
              <a:gd name="csX98" fmla="*/ 1009650 w 4121150"/>
              <a:gd name="csY98" fmla="*/ 1085850 h 4210050"/>
              <a:gd name="csX99" fmla="*/ 876300 w 4121150"/>
              <a:gd name="csY99" fmla="*/ 723900 h 4210050"/>
              <a:gd name="csX100" fmla="*/ 787400 w 4121150"/>
              <a:gd name="csY100" fmla="*/ 685800 h 4210050"/>
              <a:gd name="csX101" fmla="*/ 660400 w 4121150"/>
              <a:gd name="csY101" fmla="*/ 609600 h 4210050"/>
              <a:gd name="csX102" fmla="*/ 571500 w 4121150"/>
              <a:gd name="csY102" fmla="*/ 558800 h 4210050"/>
              <a:gd name="csX103" fmla="*/ 558800 w 4121150"/>
              <a:gd name="csY103" fmla="*/ 400050 h 4210050"/>
              <a:gd name="csX104" fmla="*/ 381000 w 4121150"/>
              <a:gd name="csY104" fmla="*/ 190500 h 4210050"/>
              <a:gd name="csX105" fmla="*/ 349250 w 4121150"/>
              <a:gd name="csY105" fmla="*/ 0 h 4210050"/>
              <a:gd name="csX106" fmla="*/ 323850 w 4121150"/>
              <a:gd name="csY106" fmla="*/ 19050 h 4210050"/>
              <a:gd name="csX107" fmla="*/ 323850 w 4121150"/>
              <a:gd name="csY107" fmla="*/ 158750 h 4210050"/>
              <a:gd name="csX108" fmla="*/ 247650 w 4121150"/>
              <a:gd name="csY108" fmla="*/ 177800 h 4210050"/>
              <a:gd name="csX109" fmla="*/ 127000 w 4121150"/>
              <a:gd name="csY109" fmla="*/ 50800 h 4210050"/>
              <a:gd name="csX110" fmla="*/ 82550 w 4121150"/>
              <a:gd name="csY110" fmla="*/ 95250 h 4210050"/>
              <a:gd name="csX0" fmla="*/ 69850 w 4121150"/>
              <a:gd name="csY0" fmla="*/ 57150 h 4210050"/>
              <a:gd name="csX1" fmla="*/ 330200 w 4121150"/>
              <a:gd name="csY1" fmla="*/ 400050 h 4210050"/>
              <a:gd name="csX2" fmla="*/ 336550 w 4121150"/>
              <a:gd name="csY2" fmla="*/ 514350 h 4210050"/>
              <a:gd name="csX3" fmla="*/ 596900 w 4121150"/>
              <a:gd name="csY3" fmla="*/ 920750 h 4210050"/>
              <a:gd name="csX4" fmla="*/ 622300 w 4121150"/>
              <a:gd name="csY4" fmla="*/ 1117600 h 4210050"/>
              <a:gd name="csX5" fmla="*/ 685800 w 4121150"/>
              <a:gd name="csY5" fmla="*/ 1123950 h 4210050"/>
              <a:gd name="csX6" fmla="*/ 838200 w 4121150"/>
              <a:gd name="csY6" fmla="*/ 1314450 h 4210050"/>
              <a:gd name="csX7" fmla="*/ 831850 w 4121150"/>
              <a:gd name="csY7" fmla="*/ 1358900 h 4210050"/>
              <a:gd name="csX8" fmla="*/ 800100 w 4121150"/>
              <a:gd name="csY8" fmla="*/ 1403350 h 4210050"/>
              <a:gd name="csX9" fmla="*/ 812800 w 4121150"/>
              <a:gd name="csY9" fmla="*/ 1587500 h 4210050"/>
              <a:gd name="csX10" fmla="*/ 717550 w 4121150"/>
              <a:gd name="csY10" fmla="*/ 1524000 h 4210050"/>
              <a:gd name="csX11" fmla="*/ 679450 w 4121150"/>
              <a:gd name="csY11" fmla="*/ 1454150 h 4210050"/>
              <a:gd name="csX12" fmla="*/ 647700 w 4121150"/>
              <a:gd name="csY12" fmla="*/ 1530350 h 4210050"/>
              <a:gd name="csX13" fmla="*/ 590550 w 4121150"/>
              <a:gd name="csY13" fmla="*/ 1460500 h 4210050"/>
              <a:gd name="csX14" fmla="*/ 450850 w 4121150"/>
              <a:gd name="csY14" fmla="*/ 1574800 h 4210050"/>
              <a:gd name="csX15" fmla="*/ 514350 w 4121150"/>
              <a:gd name="csY15" fmla="*/ 1790700 h 4210050"/>
              <a:gd name="csX16" fmla="*/ 476250 w 4121150"/>
              <a:gd name="csY16" fmla="*/ 1860550 h 4210050"/>
              <a:gd name="csX17" fmla="*/ 520700 w 4121150"/>
              <a:gd name="csY17" fmla="*/ 1962150 h 4210050"/>
              <a:gd name="csX18" fmla="*/ 514350 w 4121150"/>
              <a:gd name="csY18" fmla="*/ 2051050 h 4210050"/>
              <a:gd name="csX19" fmla="*/ 279400 w 4121150"/>
              <a:gd name="csY19" fmla="*/ 2216150 h 4210050"/>
              <a:gd name="csX20" fmla="*/ 152400 w 4121150"/>
              <a:gd name="csY20" fmla="*/ 2241550 h 4210050"/>
              <a:gd name="csX21" fmla="*/ 82550 w 4121150"/>
              <a:gd name="csY21" fmla="*/ 2425700 h 4210050"/>
              <a:gd name="csX22" fmla="*/ 120650 w 4121150"/>
              <a:gd name="csY22" fmla="*/ 2692400 h 4210050"/>
              <a:gd name="csX23" fmla="*/ 298450 w 4121150"/>
              <a:gd name="csY23" fmla="*/ 2705100 h 4210050"/>
              <a:gd name="csX24" fmla="*/ 571500 w 4121150"/>
              <a:gd name="csY24" fmla="*/ 3041650 h 4210050"/>
              <a:gd name="csX25" fmla="*/ 590550 w 4121150"/>
              <a:gd name="csY25" fmla="*/ 3187700 h 4210050"/>
              <a:gd name="csX26" fmla="*/ 565150 w 4121150"/>
              <a:gd name="csY26" fmla="*/ 3390900 h 4210050"/>
              <a:gd name="csX27" fmla="*/ 425450 w 4121150"/>
              <a:gd name="csY27" fmla="*/ 3340100 h 4210050"/>
              <a:gd name="csX28" fmla="*/ 304800 w 4121150"/>
              <a:gd name="csY28" fmla="*/ 3340100 h 4210050"/>
              <a:gd name="csX29" fmla="*/ 158750 w 4121150"/>
              <a:gd name="csY29" fmla="*/ 3206750 h 4210050"/>
              <a:gd name="csX30" fmla="*/ 184150 w 4121150"/>
              <a:gd name="csY30" fmla="*/ 3067050 h 4210050"/>
              <a:gd name="csX31" fmla="*/ 177800 w 4121150"/>
              <a:gd name="csY31" fmla="*/ 2997200 h 4210050"/>
              <a:gd name="csX32" fmla="*/ 120650 w 4121150"/>
              <a:gd name="csY32" fmla="*/ 3124200 h 4210050"/>
              <a:gd name="csX33" fmla="*/ 0 w 4121150"/>
              <a:gd name="csY33" fmla="*/ 3238500 h 4210050"/>
              <a:gd name="csX34" fmla="*/ 133350 w 4121150"/>
              <a:gd name="csY34" fmla="*/ 3486150 h 4210050"/>
              <a:gd name="csX35" fmla="*/ 139700 w 4121150"/>
              <a:gd name="csY35" fmla="*/ 3663950 h 4210050"/>
              <a:gd name="csX36" fmla="*/ 285750 w 4121150"/>
              <a:gd name="csY36" fmla="*/ 3721100 h 4210050"/>
              <a:gd name="csX37" fmla="*/ 330200 w 4121150"/>
              <a:gd name="csY37" fmla="*/ 3797300 h 4210050"/>
              <a:gd name="csX38" fmla="*/ 698500 w 4121150"/>
              <a:gd name="csY38" fmla="*/ 3949700 h 4210050"/>
              <a:gd name="csX39" fmla="*/ 736600 w 4121150"/>
              <a:gd name="csY39" fmla="*/ 4013200 h 4210050"/>
              <a:gd name="csX40" fmla="*/ 844550 w 4121150"/>
              <a:gd name="csY40" fmla="*/ 4032250 h 4210050"/>
              <a:gd name="csX41" fmla="*/ 1060450 w 4121150"/>
              <a:gd name="csY41" fmla="*/ 4210050 h 4210050"/>
              <a:gd name="csX42" fmla="*/ 1212850 w 4121150"/>
              <a:gd name="csY42" fmla="*/ 4159250 h 4210050"/>
              <a:gd name="csX43" fmla="*/ 1263650 w 4121150"/>
              <a:gd name="csY43" fmla="*/ 4070350 h 4210050"/>
              <a:gd name="csX44" fmla="*/ 1416050 w 4121150"/>
              <a:gd name="csY44" fmla="*/ 4025900 h 4210050"/>
              <a:gd name="csX45" fmla="*/ 1644650 w 4121150"/>
              <a:gd name="csY45" fmla="*/ 4064000 h 4210050"/>
              <a:gd name="csX46" fmla="*/ 1771650 w 4121150"/>
              <a:gd name="csY46" fmla="*/ 4025900 h 4210050"/>
              <a:gd name="csX47" fmla="*/ 1822450 w 4121150"/>
              <a:gd name="csY47" fmla="*/ 4032250 h 4210050"/>
              <a:gd name="csX48" fmla="*/ 1879600 w 4121150"/>
              <a:gd name="csY48" fmla="*/ 3975100 h 4210050"/>
              <a:gd name="csX49" fmla="*/ 2171700 w 4121150"/>
              <a:gd name="csY49" fmla="*/ 3892550 h 4210050"/>
              <a:gd name="csX50" fmla="*/ 2235200 w 4121150"/>
              <a:gd name="csY50" fmla="*/ 3803650 h 4210050"/>
              <a:gd name="csX51" fmla="*/ 2260600 w 4121150"/>
              <a:gd name="csY51" fmla="*/ 3803650 h 4210050"/>
              <a:gd name="csX52" fmla="*/ 2336800 w 4121150"/>
              <a:gd name="csY52" fmla="*/ 3892550 h 4210050"/>
              <a:gd name="csX53" fmla="*/ 2482850 w 4121150"/>
              <a:gd name="csY53" fmla="*/ 3905250 h 4210050"/>
              <a:gd name="csX54" fmla="*/ 2552700 w 4121150"/>
              <a:gd name="csY54" fmla="*/ 3835400 h 4210050"/>
              <a:gd name="csX55" fmla="*/ 2940050 w 4121150"/>
              <a:gd name="csY55" fmla="*/ 3816350 h 4210050"/>
              <a:gd name="csX56" fmla="*/ 3308350 w 4121150"/>
              <a:gd name="csY56" fmla="*/ 3886200 h 4210050"/>
              <a:gd name="csX57" fmla="*/ 3409950 w 4121150"/>
              <a:gd name="csY57" fmla="*/ 3816350 h 4210050"/>
              <a:gd name="csX58" fmla="*/ 3606800 w 4121150"/>
              <a:gd name="csY58" fmla="*/ 3816350 h 4210050"/>
              <a:gd name="csX59" fmla="*/ 3663950 w 4121150"/>
              <a:gd name="csY59" fmla="*/ 3879850 h 4210050"/>
              <a:gd name="csX60" fmla="*/ 3721100 w 4121150"/>
              <a:gd name="csY60" fmla="*/ 3879850 h 4210050"/>
              <a:gd name="csX61" fmla="*/ 3746500 w 4121150"/>
              <a:gd name="csY61" fmla="*/ 3778250 h 4210050"/>
              <a:gd name="csX62" fmla="*/ 3816350 w 4121150"/>
              <a:gd name="csY62" fmla="*/ 3778250 h 4210050"/>
              <a:gd name="csX63" fmla="*/ 3962400 w 4121150"/>
              <a:gd name="csY63" fmla="*/ 3949700 h 4210050"/>
              <a:gd name="csX64" fmla="*/ 4121150 w 4121150"/>
              <a:gd name="csY64" fmla="*/ 4051300 h 4210050"/>
              <a:gd name="csX65" fmla="*/ 3962400 w 4121150"/>
              <a:gd name="csY65" fmla="*/ 3879850 h 4210050"/>
              <a:gd name="csX66" fmla="*/ 3835400 w 4121150"/>
              <a:gd name="csY66" fmla="*/ 3702050 h 4210050"/>
              <a:gd name="csX67" fmla="*/ 3721100 w 4121150"/>
              <a:gd name="csY67" fmla="*/ 3581400 h 4210050"/>
              <a:gd name="csX68" fmla="*/ 3702050 w 4121150"/>
              <a:gd name="csY68" fmla="*/ 3498850 h 4210050"/>
              <a:gd name="csX69" fmla="*/ 3638550 w 4121150"/>
              <a:gd name="csY69" fmla="*/ 3448050 h 4210050"/>
              <a:gd name="csX70" fmla="*/ 3619500 w 4121150"/>
              <a:gd name="csY70" fmla="*/ 3308350 h 4210050"/>
              <a:gd name="csX71" fmla="*/ 3448050 w 4121150"/>
              <a:gd name="csY71" fmla="*/ 3155950 h 4210050"/>
              <a:gd name="csX72" fmla="*/ 3276600 w 4121150"/>
              <a:gd name="csY72" fmla="*/ 3175000 h 4210050"/>
              <a:gd name="csX73" fmla="*/ 3149600 w 4121150"/>
              <a:gd name="csY73" fmla="*/ 3092450 h 4210050"/>
              <a:gd name="csX74" fmla="*/ 3041650 w 4121150"/>
              <a:gd name="csY74" fmla="*/ 3092450 h 4210050"/>
              <a:gd name="csX75" fmla="*/ 2959100 w 4121150"/>
              <a:gd name="csY75" fmla="*/ 3028950 h 4210050"/>
              <a:gd name="csX76" fmla="*/ 2825750 w 4121150"/>
              <a:gd name="csY76" fmla="*/ 3016250 h 4210050"/>
              <a:gd name="csX77" fmla="*/ 2635250 w 4121150"/>
              <a:gd name="csY77" fmla="*/ 2857500 h 4210050"/>
              <a:gd name="csX78" fmla="*/ 2603500 w 4121150"/>
              <a:gd name="csY78" fmla="*/ 2698750 h 4210050"/>
              <a:gd name="csX79" fmla="*/ 2470150 w 4121150"/>
              <a:gd name="csY79" fmla="*/ 2597150 h 4210050"/>
              <a:gd name="csX80" fmla="*/ 2184400 w 4121150"/>
              <a:gd name="csY80" fmla="*/ 2508250 h 4210050"/>
              <a:gd name="csX81" fmla="*/ 2032000 w 4121150"/>
              <a:gd name="csY81" fmla="*/ 2584450 h 4210050"/>
              <a:gd name="csX82" fmla="*/ 1930400 w 4121150"/>
              <a:gd name="csY82" fmla="*/ 2546350 h 4210050"/>
              <a:gd name="csX83" fmla="*/ 1879600 w 4121150"/>
              <a:gd name="csY83" fmla="*/ 2444750 h 4210050"/>
              <a:gd name="csX84" fmla="*/ 1587500 w 4121150"/>
              <a:gd name="csY84" fmla="*/ 2374900 h 4210050"/>
              <a:gd name="csX85" fmla="*/ 1587500 w 4121150"/>
              <a:gd name="csY85" fmla="*/ 2292350 h 4210050"/>
              <a:gd name="csX86" fmla="*/ 1536700 w 4121150"/>
              <a:gd name="csY86" fmla="*/ 2266950 h 4210050"/>
              <a:gd name="csX87" fmla="*/ 1492250 w 4121150"/>
              <a:gd name="csY87" fmla="*/ 2133600 h 4210050"/>
              <a:gd name="csX88" fmla="*/ 1511300 w 4121150"/>
              <a:gd name="csY88" fmla="*/ 2063750 h 4210050"/>
              <a:gd name="csX89" fmla="*/ 1473200 w 4121150"/>
              <a:gd name="csY89" fmla="*/ 1968500 h 4210050"/>
              <a:gd name="csX90" fmla="*/ 1568450 w 4121150"/>
              <a:gd name="csY90" fmla="*/ 1885950 h 4210050"/>
              <a:gd name="csX91" fmla="*/ 1504950 w 4121150"/>
              <a:gd name="csY91" fmla="*/ 1790700 h 4210050"/>
              <a:gd name="csX92" fmla="*/ 1416050 w 4121150"/>
              <a:gd name="csY92" fmla="*/ 1790700 h 4210050"/>
              <a:gd name="csX93" fmla="*/ 1403350 w 4121150"/>
              <a:gd name="csY93" fmla="*/ 1727200 h 4210050"/>
              <a:gd name="csX94" fmla="*/ 1257300 w 4121150"/>
              <a:gd name="csY94" fmla="*/ 1638300 h 4210050"/>
              <a:gd name="csX95" fmla="*/ 1130300 w 4121150"/>
              <a:gd name="csY95" fmla="*/ 1536700 h 4210050"/>
              <a:gd name="csX96" fmla="*/ 1092200 w 4121150"/>
              <a:gd name="csY96" fmla="*/ 1358900 h 4210050"/>
              <a:gd name="csX97" fmla="*/ 996950 w 4121150"/>
              <a:gd name="csY97" fmla="*/ 1301750 h 4210050"/>
              <a:gd name="csX98" fmla="*/ 1009650 w 4121150"/>
              <a:gd name="csY98" fmla="*/ 1085850 h 4210050"/>
              <a:gd name="csX99" fmla="*/ 876300 w 4121150"/>
              <a:gd name="csY99" fmla="*/ 723900 h 4210050"/>
              <a:gd name="csX100" fmla="*/ 787400 w 4121150"/>
              <a:gd name="csY100" fmla="*/ 685800 h 4210050"/>
              <a:gd name="csX101" fmla="*/ 660400 w 4121150"/>
              <a:gd name="csY101" fmla="*/ 609600 h 4210050"/>
              <a:gd name="csX102" fmla="*/ 571500 w 4121150"/>
              <a:gd name="csY102" fmla="*/ 558800 h 4210050"/>
              <a:gd name="csX103" fmla="*/ 558800 w 4121150"/>
              <a:gd name="csY103" fmla="*/ 400050 h 4210050"/>
              <a:gd name="csX104" fmla="*/ 381000 w 4121150"/>
              <a:gd name="csY104" fmla="*/ 190500 h 4210050"/>
              <a:gd name="csX105" fmla="*/ 349250 w 4121150"/>
              <a:gd name="csY105" fmla="*/ 0 h 4210050"/>
              <a:gd name="csX106" fmla="*/ 323850 w 4121150"/>
              <a:gd name="csY106" fmla="*/ 19050 h 4210050"/>
              <a:gd name="csX107" fmla="*/ 323850 w 4121150"/>
              <a:gd name="csY107" fmla="*/ 158750 h 4210050"/>
              <a:gd name="csX108" fmla="*/ 247650 w 4121150"/>
              <a:gd name="csY108" fmla="*/ 177800 h 4210050"/>
              <a:gd name="csX109" fmla="*/ 127000 w 4121150"/>
              <a:gd name="csY109" fmla="*/ 50800 h 4210050"/>
              <a:gd name="csX110" fmla="*/ 69850 w 4121150"/>
              <a:gd name="csY110" fmla="*/ 57150 h 42100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</a:cxnLst>
            <a:rect l="l" t="t" r="r" b="b"/>
            <a:pathLst>
              <a:path w="4121150" h="4210050">
                <a:moveTo>
                  <a:pt x="69850" y="57150"/>
                </a:moveTo>
                <a:lnTo>
                  <a:pt x="330200" y="400050"/>
                </a:lnTo>
                <a:lnTo>
                  <a:pt x="336550" y="514350"/>
                </a:lnTo>
                <a:lnTo>
                  <a:pt x="596900" y="920750"/>
                </a:lnTo>
                <a:lnTo>
                  <a:pt x="622300" y="1117600"/>
                </a:lnTo>
                <a:lnTo>
                  <a:pt x="685800" y="1123950"/>
                </a:lnTo>
                <a:lnTo>
                  <a:pt x="838200" y="1314450"/>
                </a:lnTo>
                <a:lnTo>
                  <a:pt x="831850" y="1358900"/>
                </a:lnTo>
                <a:lnTo>
                  <a:pt x="800100" y="1403350"/>
                </a:lnTo>
                <a:lnTo>
                  <a:pt x="812800" y="1587500"/>
                </a:lnTo>
                <a:lnTo>
                  <a:pt x="717550" y="1524000"/>
                </a:lnTo>
                <a:lnTo>
                  <a:pt x="679450" y="1454150"/>
                </a:lnTo>
                <a:lnTo>
                  <a:pt x="647700" y="1530350"/>
                </a:lnTo>
                <a:lnTo>
                  <a:pt x="590550" y="1460500"/>
                </a:lnTo>
                <a:lnTo>
                  <a:pt x="450850" y="1574800"/>
                </a:lnTo>
                <a:lnTo>
                  <a:pt x="514350" y="1790700"/>
                </a:lnTo>
                <a:lnTo>
                  <a:pt x="476250" y="1860550"/>
                </a:lnTo>
                <a:lnTo>
                  <a:pt x="520700" y="1962150"/>
                </a:lnTo>
                <a:lnTo>
                  <a:pt x="514350" y="2051050"/>
                </a:lnTo>
                <a:lnTo>
                  <a:pt x="279400" y="2216150"/>
                </a:lnTo>
                <a:lnTo>
                  <a:pt x="152400" y="2241550"/>
                </a:lnTo>
                <a:lnTo>
                  <a:pt x="82550" y="2425700"/>
                </a:lnTo>
                <a:lnTo>
                  <a:pt x="120650" y="2692400"/>
                </a:lnTo>
                <a:lnTo>
                  <a:pt x="298450" y="2705100"/>
                </a:lnTo>
                <a:lnTo>
                  <a:pt x="571500" y="3041650"/>
                </a:lnTo>
                <a:lnTo>
                  <a:pt x="590550" y="3187700"/>
                </a:lnTo>
                <a:lnTo>
                  <a:pt x="565150" y="3390900"/>
                </a:lnTo>
                <a:lnTo>
                  <a:pt x="425450" y="3340100"/>
                </a:lnTo>
                <a:lnTo>
                  <a:pt x="304800" y="3340100"/>
                </a:lnTo>
                <a:lnTo>
                  <a:pt x="158750" y="3206750"/>
                </a:lnTo>
                <a:lnTo>
                  <a:pt x="184150" y="3067050"/>
                </a:lnTo>
                <a:lnTo>
                  <a:pt x="177800" y="2997200"/>
                </a:lnTo>
                <a:lnTo>
                  <a:pt x="120650" y="3124200"/>
                </a:lnTo>
                <a:lnTo>
                  <a:pt x="0" y="3238500"/>
                </a:lnTo>
                <a:lnTo>
                  <a:pt x="133350" y="3486150"/>
                </a:lnTo>
                <a:lnTo>
                  <a:pt x="139700" y="3663950"/>
                </a:lnTo>
                <a:lnTo>
                  <a:pt x="285750" y="3721100"/>
                </a:lnTo>
                <a:lnTo>
                  <a:pt x="330200" y="3797300"/>
                </a:lnTo>
                <a:lnTo>
                  <a:pt x="698500" y="3949700"/>
                </a:lnTo>
                <a:lnTo>
                  <a:pt x="736600" y="4013200"/>
                </a:lnTo>
                <a:lnTo>
                  <a:pt x="844550" y="4032250"/>
                </a:lnTo>
                <a:lnTo>
                  <a:pt x="1060450" y="4210050"/>
                </a:lnTo>
                <a:lnTo>
                  <a:pt x="1212850" y="4159250"/>
                </a:lnTo>
                <a:lnTo>
                  <a:pt x="1263650" y="4070350"/>
                </a:lnTo>
                <a:lnTo>
                  <a:pt x="1416050" y="4025900"/>
                </a:lnTo>
                <a:lnTo>
                  <a:pt x="1644650" y="4064000"/>
                </a:lnTo>
                <a:lnTo>
                  <a:pt x="1771650" y="4025900"/>
                </a:lnTo>
                <a:lnTo>
                  <a:pt x="1822450" y="4032250"/>
                </a:lnTo>
                <a:lnTo>
                  <a:pt x="1879600" y="3975100"/>
                </a:lnTo>
                <a:lnTo>
                  <a:pt x="2171700" y="3892550"/>
                </a:lnTo>
                <a:lnTo>
                  <a:pt x="2235200" y="3803650"/>
                </a:lnTo>
                <a:lnTo>
                  <a:pt x="2260600" y="3803650"/>
                </a:lnTo>
                <a:lnTo>
                  <a:pt x="2336800" y="3892550"/>
                </a:lnTo>
                <a:lnTo>
                  <a:pt x="2482850" y="3905250"/>
                </a:lnTo>
                <a:lnTo>
                  <a:pt x="2552700" y="3835400"/>
                </a:lnTo>
                <a:lnTo>
                  <a:pt x="2940050" y="3816350"/>
                </a:lnTo>
                <a:lnTo>
                  <a:pt x="3308350" y="3886200"/>
                </a:lnTo>
                <a:lnTo>
                  <a:pt x="3409950" y="3816350"/>
                </a:lnTo>
                <a:lnTo>
                  <a:pt x="3606800" y="3816350"/>
                </a:lnTo>
                <a:lnTo>
                  <a:pt x="3663950" y="3879850"/>
                </a:lnTo>
                <a:lnTo>
                  <a:pt x="3721100" y="3879850"/>
                </a:lnTo>
                <a:lnTo>
                  <a:pt x="3746500" y="3778250"/>
                </a:lnTo>
                <a:lnTo>
                  <a:pt x="3816350" y="3778250"/>
                </a:lnTo>
                <a:lnTo>
                  <a:pt x="3962400" y="3949700"/>
                </a:lnTo>
                <a:lnTo>
                  <a:pt x="4121150" y="4051300"/>
                </a:lnTo>
                <a:lnTo>
                  <a:pt x="3962400" y="3879850"/>
                </a:lnTo>
                <a:lnTo>
                  <a:pt x="3835400" y="3702050"/>
                </a:lnTo>
                <a:lnTo>
                  <a:pt x="3721100" y="3581400"/>
                </a:lnTo>
                <a:lnTo>
                  <a:pt x="3702050" y="3498850"/>
                </a:lnTo>
                <a:lnTo>
                  <a:pt x="3638550" y="3448050"/>
                </a:lnTo>
                <a:lnTo>
                  <a:pt x="3619500" y="3308350"/>
                </a:lnTo>
                <a:lnTo>
                  <a:pt x="3448050" y="3155950"/>
                </a:lnTo>
                <a:lnTo>
                  <a:pt x="3276600" y="3175000"/>
                </a:lnTo>
                <a:lnTo>
                  <a:pt x="3149600" y="3092450"/>
                </a:lnTo>
                <a:lnTo>
                  <a:pt x="3041650" y="3092450"/>
                </a:lnTo>
                <a:lnTo>
                  <a:pt x="2959100" y="3028950"/>
                </a:lnTo>
                <a:lnTo>
                  <a:pt x="2825750" y="3016250"/>
                </a:lnTo>
                <a:lnTo>
                  <a:pt x="2635250" y="2857500"/>
                </a:lnTo>
                <a:lnTo>
                  <a:pt x="2603500" y="2698750"/>
                </a:lnTo>
                <a:lnTo>
                  <a:pt x="2470150" y="2597150"/>
                </a:lnTo>
                <a:lnTo>
                  <a:pt x="2184400" y="2508250"/>
                </a:lnTo>
                <a:lnTo>
                  <a:pt x="2032000" y="2584450"/>
                </a:lnTo>
                <a:lnTo>
                  <a:pt x="1930400" y="2546350"/>
                </a:lnTo>
                <a:lnTo>
                  <a:pt x="1879600" y="2444750"/>
                </a:lnTo>
                <a:lnTo>
                  <a:pt x="1587500" y="2374900"/>
                </a:lnTo>
                <a:lnTo>
                  <a:pt x="1587500" y="2292350"/>
                </a:lnTo>
                <a:lnTo>
                  <a:pt x="1536700" y="2266950"/>
                </a:lnTo>
                <a:lnTo>
                  <a:pt x="1492250" y="2133600"/>
                </a:lnTo>
                <a:lnTo>
                  <a:pt x="1511300" y="2063750"/>
                </a:lnTo>
                <a:lnTo>
                  <a:pt x="1473200" y="1968500"/>
                </a:lnTo>
                <a:lnTo>
                  <a:pt x="1568450" y="1885950"/>
                </a:lnTo>
                <a:lnTo>
                  <a:pt x="1504950" y="1790700"/>
                </a:lnTo>
                <a:lnTo>
                  <a:pt x="1416050" y="1790700"/>
                </a:lnTo>
                <a:lnTo>
                  <a:pt x="1403350" y="1727200"/>
                </a:lnTo>
                <a:lnTo>
                  <a:pt x="1257300" y="1638300"/>
                </a:lnTo>
                <a:lnTo>
                  <a:pt x="1130300" y="1536700"/>
                </a:lnTo>
                <a:lnTo>
                  <a:pt x="1092200" y="1358900"/>
                </a:lnTo>
                <a:lnTo>
                  <a:pt x="996950" y="1301750"/>
                </a:lnTo>
                <a:lnTo>
                  <a:pt x="1009650" y="1085850"/>
                </a:lnTo>
                <a:lnTo>
                  <a:pt x="876300" y="723900"/>
                </a:lnTo>
                <a:lnTo>
                  <a:pt x="787400" y="685800"/>
                </a:lnTo>
                <a:lnTo>
                  <a:pt x="660400" y="609600"/>
                </a:lnTo>
                <a:lnTo>
                  <a:pt x="571500" y="558800"/>
                </a:lnTo>
                <a:lnTo>
                  <a:pt x="558800" y="400050"/>
                </a:lnTo>
                <a:lnTo>
                  <a:pt x="381000" y="190500"/>
                </a:lnTo>
                <a:lnTo>
                  <a:pt x="349250" y="0"/>
                </a:lnTo>
                <a:lnTo>
                  <a:pt x="323850" y="19050"/>
                </a:lnTo>
                <a:lnTo>
                  <a:pt x="323850" y="158750"/>
                </a:lnTo>
                <a:lnTo>
                  <a:pt x="247650" y="177800"/>
                </a:lnTo>
                <a:lnTo>
                  <a:pt x="127000" y="50800"/>
                </a:lnTo>
                <a:lnTo>
                  <a:pt x="69850" y="571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9885319-8DAC-4623-AE73-DA629CFF5406}"/>
              </a:ext>
            </a:extLst>
          </p:cNvPr>
          <p:cNvSpPr/>
          <p:nvPr/>
        </p:nvSpPr>
        <p:spPr>
          <a:xfrm>
            <a:off x="6592754" y="3802379"/>
            <a:ext cx="2449971" cy="2382275"/>
          </a:xfrm>
          <a:custGeom>
            <a:avLst/>
            <a:gdLst>
              <a:gd name="csX0" fmla="*/ 3581400 w 5791200"/>
              <a:gd name="csY0" fmla="*/ 7620 h 5631180"/>
              <a:gd name="csX1" fmla="*/ 3390900 w 5791200"/>
              <a:gd name="csY1" fmla="*/ 0 h 5631180"/>
              <a:gd name="csX2" fmla="*/ 3276600 w 5791200"/>
              <a:gd name="csY2" fmla="*/ 15240 h 5631180"/>
              <a:gd name="csX3" fmla="*/ 3063240 w 5791200"/>
              <a:gd name="csY3" fmla="*/ 0 h 5631180"/>
              <a:gd name="csX4" fmla="*/ 2971800 w 5791200"/>
              <a:gd name="csY4" fmla="*/ 83820 h 5631180"/>
              <a:gd name="csX5" fmla="*/ 2903220 w 5791200"/>
              <a:gd name="csY5" fmla="*/ 83820 h 5631180"/>
              <a:gd name="csX6" fmla="*/ 2849880 w 5791200"/>
              <a:gd name="csY6" fmla="*/ 137160 h 5631180"/>
              <a:gd name="csX7" fmla="*/ 2667000 w 5791200"/>
              <a:gd name="csY7" fmla="*/ 121920 h 5631180"/>
              <a:gd name="csX8" fmla="*/ 2659380 w 5791200"/>
              <a:gd name="csY8" fmla="*/ 137160 h 5631180"/>
              <a:gd name="csX9" fmla="*/ 2590800 w 5791200"/>
              <a:gd name="csY9" fmla="*/ 144780 h 5631180"/>
              <a:gd name="csX10" fmla="*/ 2430780 w 5791200"/>
              <a:gd name="csY10" fmla="*/ 236220 h 5631180"/>
              <a:gd name="csX11" fmla="*/ 2346960 w 5791200"/>
              <a:gd name="csY11" fmla="*/ 259080 h 5631180"/>
              <a:gd name="csX12" fmla="*/ 2270760 w 5791200"/>
              <a:gd name="csY12" fmla="*/ 259080 h 5631180"/>
              <a:gd name="csX13" fmla="*/ 2247900 w 5791200"/>
              <a:gd name="csY13" fmla="*/ 312420 h 5631180"/>
              <a:gd name="csX14" fmla="*/ 1889760 w 5791200"/>
              <a:gd name="csY14" fmla="*/ 533400 h 5631180"/>
              <a:gd name="csX15" fmla="*/ 1630680 w 5791200"/>
              <a:gd name="csY15" fmla="*/ 739140 h 5631180"/>
              <a:gd name="csX16" fmla="*/ 1524000 w 5791200"/>
              <a:gd name="csY16" fmla="*/ 777240 h 5631180"/>
              <a:gd name="csX17" fmla="*/ 1264920 w 5791200"/>
              <a:gd name="csY17" fmla="*/ 883920 h 5631180"/>
              <a:gd name="csX18" fmla="*/ 922020 w 5791200"/>
              <a:gd name="csY18" fmla="*/ 967740 h 5631180"/>
              <a:gd name="csX19" fmla="*/ 739140 w 5791200"/>
              <a:gd name="csY19" fmla="*/ 960120 h 5631180"/>
              <a:gd name="csX20" fmla="*/ 594360 w 5791200"/>
              <a:gd name="csY20" fmla="*/ 982980 h 5631180"/>
              <a:gd name="csX21" fmla="*/ 434340 w 5791200"/>
              <a:gd name="csY21" fmla="*/ 982980 h 5631180"/>
              <a:gd name="csX22" fmla="*/ 266700 w 5791200"/>
              <a:gd name="csY22" fmla="*/ 1051560 h 5631180"/>
              <a:gd name="csX23" fmla="*/ 83820 w 5791200"/>
              <a:gd name="csY23" fmla="*/ 1287780 h 5631180"/>
              <a:gd name="csX24" fmla="*/ 0 w 5791200"/>
              <a:gd name="csY24" fmla="*/ 1615440 h 5631180"/>
              <a:gd name="csX25" fmla="*/ 0 w 5791200"/>
              <a:gd name="csY25" fmla="*/ 1722120 h 5631180"/>
              <a:gd name="csX26" fmla="*/ 38100 w 5791200"/>
              <a:gd name="csY26" fmla="*/ 1722120 h 5631180"/>
              <a:gd name="csX27" fmla="*/ 114300 w 5791200"/>
              <a:gd name="csY27" fmla="*/ 1409700 h 5631180"/>
              <a:gd name="csX28" fmla="*/ 144780 w 5791200"/>
              <a:gd name="csY28" fmla="*/ 1409700 h 5631180"/>
              <a:gd name="csX29" fmla="*/ 152400 w 5791200"/>
              <a:gd name="csY29" fmla="*/ 1455420 h 5631180"/>
              <a:gd name="csX30" fmla="*/ 228600 w 5791200"/>
              <a:gd name="csY30" fmla="*/ 1455420 h 5631180"/>
              <a:gd name="csX31" fmla="*/ 160020 w 5791200"/>
              <a:gd name="csY31" fmla="*/ 1577340 h 5631180"/>
              <a:gd name="csX32" fmla="*/ 160020 w 5791200"/>
              <a:gd name="csY32" fmla="*/ 1668780 h 5631180"/>
              <a:gd name="csX33" fmla="*/ 198120 w 5791200"/>
              <a:gd name="csY33" fmla="*/ 1691640 h 5631180"/>
              <a:gd name="csX34" fmla="*/ 91440 w 5791200"/>
              <a:gd name="csY34" fmla="*/ 1996440 h 5631180"/>
              <a:gd name="csX35" fmla="*/ 60960 w 5791200"/>
              <a:gd name="csY35" fmla="*/ 1943100 h 5631180"/>
              <a:gd name="csX36" fmla="*/ 7620 w 5791200"/>
              <a:gd name="csY36" fmla="*/ 1943100 h 5631180"/>
              <a:gd name="csX37" fmla="*/ 22860 w 5791200"/>
              <a:gd name="csY37" fmla="*/ 2057400 h 5631180"/>
              <a:gd name="csX38" fmla="*/ 38100 w 5791200"/>
              <a:gd name="csY38" fmla="*/ 2103120 h 5631180"/>
              <a:gd name="csX39" fmla="*/ 91440 w 5791200"/>
              <a:gd name="csY39" fmla="*/ 2148840 h 5631180"/>
              <a:gd name="csX40" fmla="*/ 220980 w 5791200"/>
              <a:gd name="csY40" fmla="*/ 2354580 h 5631180"/>
              <a:gd name="csX41" fmla="*/ 533400 w 5791200"/>
              <a:gd name="csY41" fmla="*/ 2575560 h 5631180"/>
              <a:gd name="csX42" fmla="*/ 1143000 w 5791200"/>
              <a:gd name="csY42" fmla="*/ 2910840 h 5631180"/>
              <a:gd name="csX43" fmla="*/ 1143000 w 5791200"/>
              <a:gd name="csY43" fmla="*/ 2857500 h 5631180"/>
              <a:gd name="csX44" fmla="*/ 708660 w 5791200"/>
              <a:gd name="csY44" fmla="*/ 2598420 h 5631180"/>
              <a:gd name="csX45" fmla="*/ 441960 w 5791200"/>
              <a:gd name="csY45" fmla="*/ 2430780 h 5631180"/>
              <a:gd name="csX46" fmla="*/ 281940 w 5791200"/>
              <a:gd name="csY46" fmla="*/ 2316480 h 5631180"/>
              <a:gd name="csX47" fmla="*/ 259080 w 5791200"/>
              <a:gd name="csY47" fmla="*/ 2240280 h 5631180"/>
              <a:gd name="csX48" fmla="*/ 205740 w 5791200"/>
              <a:gd name="csY48" fmla="*/ 2194560 h 5631180"/>
              <a:gd name="csX49" fmla="*/ 144780 w 5791200"/>
              <a:gd name="csY49" fmla="*/ 2095500 h 5631180"/>
              <a:gd name="csX50" fmla="*/ 259080 w 5791200"/>
              <a:gd name="csY50" fmla="*/ 1783080 h 5631180"/>
              <a:gd name="csX51" fmla="*/ 335280 w 5791200"/>
              <a:gd name="csY51" fmla="*/ 1912620 h 5631180"/>
              <a:gd name="csX52" fmla="*/ 365760 w 5791200"/>
              <a:gd name="csY52" fmla="*/ 2072640 h 5631180"/>
              <a:gd name="csX53" fmla="*/ 723900 w 5791200"/>
              <a:gd name="csY53" fmla="*/ 2331720 h 5631180"/>
              <a:gd name="csX54" fmla="*/ 822960 w 5791200"/>
              <a:gd name="csY54" fmla="*/ 2423160 h 5631180"/>
              <a:gd name="csX55" fmla="*/ 1013460 w 5791200"/>
              <a:gd name="csY55" fmla="*/ 2628900 h 5631180"/>
              <a:gd name="csX56" fmla="*/ 1112520 w 5791200"/>
              <a:gd name="csY56" fmla="*/ 2552700 h 5631180"/>
              <a:gd name="csX57" fmla="*/ 1082040 w 5791200"/>
              <a:gd name="csY57" fmla="*/ 2506980 h 5631180"/>
              <a:gd name="csX58" fmla="*/ 990600 w 5791200"/>
              <a:gd name="csY58" fmla="*/ 2545080 h 5631180"/>
              <a:gd name="csX59" fmla="*/ 883920 w 5791200"/>
              <a:gd name="csY59" fmla="*/ 2423160 h 5631180"/>
              <a:gd name="csX60" fmla="*/ 937260 w 5791200"/>
              <a:gd name="csY60" fmla="*/ 2400300 h 5631180"/>
              <a:gd name="csX61" fmla="*/ 1104900 w 5791200"/>
              <a:gd name="csY61" fmla="*/ 2446020 h 5631180"/>
              <a:gd name="csX62" fmla="*/ 1470660 w 5791200"/>
              <a:gd name="csY62" fmla="*/ 2506980 h 5631180"/>
              <a:gd name="csX63" fmla="*/ 1630680 w 5791200"/>
              <a:gd name="csY63" fmla="*/ 2506980 h 5631180"/>
              <a:gd name="csX64" fmla="*/ 1684020 w 5791200"/>
              <a:gd name="csY64" fmla="*/ 2567940 h 5631180"/>
              <a:gd name="csX65" fmla="*/ 1950720 w 5791200"/>
              <a:gd name="csY65" fmla="*/ 2575560 h 5631180"/>
              <a:gd name="csX66" fmla="*/ 1973580 w 5791200"/>
              <a:gd name="csY66" fmla="*/ 2628900 h 5631180"/>
              <a:gd name="csX67" fmla="*/ 2057400 w 5791200"/>
              <a:gd name="csY67" fmla="*/ 2682240 h 5631180"/>
              <a:gd name="csX68" fmla="*/ 2110740 w 5791200"/>
              <a:gd name="csY68" fmla="*/ 2689860 h 5631180"/>
              <a:gd name="csX69" fmla="*/ 2164080 w 5791200"/>
              <a:gd name="csY69" fmla="*/ 2682240 h 5631180"/>
              <a:gd name="csX70" fmla="*/ 2179320 w 5791200"/>
              <a:gd name="csY70" fmla="*/ 2750820 h 5631180"/>
              <a:gd name="csX71" fmla="*/ 2247900 w 5791200"/>
              <a:gd name="csY71" fmla="*/ 2857500 h 5631180"/>
              <a:gd name="csX72" fmla="*/ 2339340 w 5791200"/>
              <a:gd name="csY72" fmla="*/ 2857500 h 5631180"/>
              <a:gd name="csX73" fmla="*/ 2484120 w 5791200"/>
              <a:gd name="csY73" fmla="*/ 2849880 h 5631180"/>
              <a:gd name="csX74" fmla="*/ 2484120 w 5791200"/>
              <a:gd name="csY74" fmla="*/ 2796540 h 5631180"/>
              <a:gd name="csX75" fmla="*/ 2606040 w 5791200"/>
              <a:gd name="csY75" fmla="*/ 2773680 h 5631180"/>
              <a:gd name="csX76" fmla="*/ 2606040 w 5791200"/>
              <a:gd name="csY76" fmla="*/ 2819400 h 5631180"/>
              <a:gd name="csX77" fmla="*/ 2392680 w 5791200"/>
              <a:gd name="csY77" fmla="*/ 2964180 h 5631180"/>
              <a:gd name="csX78" fmla="*/ 2446020 w 5791200"/>
              <a:gd name="csY78" fmla="*/ 3048000 h 5631180"/>
              <a:gd name="csX79" fmla="*/ 2522220 w 5791200"/>
              <a:gd name="csY79" fmla="*/ 3040380 h 5631180"/>
              <a:gd name="csX80" fmla="*/ 2735580 w 5791200"/>
              <a:gd name="csY80" fmla="*/ 3177540 h 5631180"/>
              <a:gd name="csX81" fmla="*/ 2727960 w 5791200"/>
              <a:gd name="csY81" fmla="*/ 3246120 h 5631180"/>
              <a:gd name="csX82" fmla="*/ 2758440 w 5791200"/>
              <a:gd name="csY82" fmla="*/ 3337560 h 5631180"/>
              <a:gd name="csX83" fmla="*/ 2842260 w 5791200"/>
              <a:gd name="csY83" fmla="*/ 3436620 h 5631180"/>
              <a:gd name="csX84" fmla="*/ 2910840 w 5791200"/>
              <a:gd name="csY84" fmla="*/ 3413760 h 5631180"/>
              <a:gd name="csX85" fmla="*/ 2933700 w 5791200"/>
              <a:gd name="csY85" fmla="*/ 3474720 h 5631180"/>
              <a:gd name="csX86" fmla="*/ 2994660 w 5791200"/>
              <a:gd name="csY86" fmla="*/ 3474720 h 5631180"/>
              <a:gd name="csX87" fmla="*/ 3086100 w 5791200"/>
              <a:gd name="csY87" fmla="*/ 3611880 h 5631180"/>
              <a:gd name="csX88" fmla="*/ 3093720 w 5791200"/>
              <a:gd name="csY88" fmla="*/ 3810000 h 5631180"/>
              <a:gd name="csX89" fmla="*/ 3025140 w 5791200"/>
              <a:gd name="csY89" fmla="*/ 3870960 h 5631180"/>
              <a:gd name="csX90" fmla="*/ 3025140 w 5791200"/>
              <a:gd name="csY90" fmla="*/ 3909060 h 5631180"/>
              <a:gd name="csX91" fmla="*/ 3124200 w 5791200"/>
              <a:gd name="csY91" fmla="*/ 3985260 h 5631180"/>
              <a:gd name="csX92" fmla="*/ 3139440 w 5791200"/>
              <a:gd name="csY92" fmla="*/ 4099560 h 5631180"/>
              <a:gd name="csX93" fmla="*/ 3413760 w 5791200"/>
              <a:gd name="csY93" fmla="*/ 4305300 h 5631180"/>
              <a:gd name="csX94" fmla="*/ 3390900 w 5791200"/>
              <a:gd name="csY94" fmla="*/ 4434840 h 5631180"/>
              <a:gd name="csX95" fmla="*/ 3421380 w 5791200"/>
              <a:gd name="csY95" fmla="*/ 4541520 h 5631180"/>
              <a:gd name="csX96" fmla="*/ 3421380 w 5791200"/>
              <a:gd name="csY96" fmla="*/ 4602480 h 5631180"/>
              <a:gd name="csX97" fmla="*/ 3535680 w 5791200"/>
              <a:gd name="csY97" fmla="*/ 4762500 h 5631180"/>
              <a:gd name="csX98" fmla="*/ 3535680 w 5791200"/>
              <a:gd name="csY98" fmla="*/ 4777740 h 5631180"/>
              <a:gd name="csX99" fmla="*/ 3642360 w 5791200"/>
              <a:gd name="csY99" fmla="*/ 4876800 h 5631180"/>
              <a:gd name="csX100" fmla="*/ 3749040 w 5791200"/>
              <a:gd name="csY100" fmla="*/ 4876800 h 5631180"/>
              <a:gd name="csX101" fmla="*/ 3962400 w 5791200"/>
              <a:gd name="csY101" fmla="*/ 5052060 h 5631180"/>
              <a:gd name="csX102" fmla="*/ 4030980 w 5791200"/>
              <a:gd name="csY102" fmla="*/ 5044440 h 5631180"/>
              <a:gd name="csX103" fmla="*/ 4198620 w 5791200"/>
              <a:gd name="csY103" fmla="*/ 5135880 h 5631180"/>
              <a:gd name="csX104" fmla="*/ 4259580 w 5791200"/>
              <a:gd name="csY104" fmla="*/ 5135880 h 5631180"/>
              <a:gd name="csX105" fmla="*/ 4320540 w 5791200"/>
              <a:gd name="csY105" fmla="*/ 5196840 h 5631180"/>
              <a:gd name="csX106" fmla="*/ 4373880 w 5791200"/>
              <a:gd name="csY106" fmla="*/ 5280660 h 5631180"/>
              <a:gd name="csX107" fmla="*/ 4488180 w 5791200"/>
              <a:gd name="csY107" fmla="*/ 5364480 h 5631180"/>
              <a:gd name="csX108" fmla="*/ 4541520 w 5791200"/>
              <a:gd name="csY108" fmla="*/ 5448300 h 5631180"/>
              <a:gd name="csX109" fmla="*/ 4663440 w 5791200"/>
              <a:gd name="csY109" fmla="*/ 5562600 h 5631180"/>
              <a:gd name="csX110" fmla="*/ 4747260 w 5791200"/>
              <a:gd name="csY110" fmla="*/ 5539740 h 5631180"/>
              <a:gd name="csX111" fmla="*/ 4808220 w 5791200"/>
              <a:gd name="csY111" fmla="*/ 5577840 h 5631180"/>
              <a:gd name="csX112" fmla="*/ 4876800 w 5791200"/>
              <a:gd name="csY112" fmla="*/ 5547360 h 5631180"/>
              <a:gd name="csX113" fmla="*/ 4922520 w 5791200"/>
              <a:gd name="csY113" fmla="*/ 5554980 h 5631180"/>
              <a:gd name="csX114" fmla="*/ 4975860 w 5791200"/>
              <a:gd name="csY114" fmla="*/ 5623560 h 5631180"/>
              <a:gd name="csX115" fmla="*/ 5143500 w 5791200"/>
              <a:gd name="csY115" fmla="*/ 5631180 h 5631180"/>
              <a:gd name="csX116" fmla="*/ 5219700 w 5791200"/>
              <a:gd name="csY116" fmla="*/ 5585460 h 5631180"/>
              <a:gd name="csX117" fmla="*/ 5295900 w 5791200"/>
              <a:gd name="csY117" fmla="*/ 5516880 h 5631180"/>
              <a:gd name="csX118" fmla="*/ 5303520 w 5791200"/>
              <a:gd name="csY118" fmla="*/ 5440680 h 5631180"/>
              <a:gd name="csX119" fmla="*/ 5250180 w 5791200"/>
              <a:gd name="csY119" fmla="*/ 5394960 h 5631180"/>
              <a:gd name="csX120" fmla="*/ 5250180 w 5791200"/>
              <a:gd name="csY120" fmla="*/ 5303520 h 5631180"/>
              <a:gd name="csX121" fmla="*/ 5196840 w 5791200"/>
              <a:gd name="csY121" fmla="*/ 5295900 h 5631180"/>
              <a:gd name="csX122" fmla="*/ 5135880 w 5791200"/>
              <a:gd name="csY122" fmla="*/ 5234940 h 5631180"/>
              <a:gd name="csX123" fmla="*/ 5135880 w 5791200"/>
              <a:gd name="csY123" fmla="*/ 5021580 h 5631180"/>
              <a:gd name="csX124" fmla="*/ 5074920 w 5791200"/>
              <a:gd name="csY124" fmla="*/ 4960620 h 5631180"/>
              <a:gd name="csX125" fmla="*/ 4998720 w 5791200"/>
              <a:gd name="csY125" fmla="*/ 4937760 h 5631180"/>
              <a:gd name="csX126" fmla="*/ 4899660 w 5791200"/>
              <a:gd name="csY126" fmla="*/ 4838700 h 5631180"/>
              <a:gd name="csX127" fmla="*/ 4853940 w 5791200"/>
              <a:gd name="csY127" fmla="*/ 4815840 h 5631180"/>
              <a:gd name="csX128" fmla="*/ 4823460 w 5791200"/>
              <a:gd name="csY128" fmla="*/ 4678680 h 5631180"/>
              <a:gd name="csX129" fmla="*/ 4892040 w 5791200"/>
              <a:gd name="csY129" fmla="*/ 4541520 h 5631180"/>
              <a:gd name="csX130" fmla="*/ 4937760 w 5791200"/>
              <a:gd name="csY130" fmla="*/ 4312920 h 5631180"/>
              <a:gd name="csX131" fmla="*/ 4922520 w 5791200"/>
              <a:gd name="csY131" fmla="*/ 4251960 h 5631180"/>
              <a:gd name="csX132" fmla="*/ 4983480 w 5791200"/>
              <a:gd name="csY132" fmla="*/ 4008120 h 5631180"/>
              <a:gd name="csX133" fmla="*/ 4930140 w 5791200"/>
              <a:gd name="csY133" fmla="*/ 3962400 h 5631180"/>
              <a:gd name="csX134" fmla="*/ 4922520 w 5791200"/>
              <a:gd name="csY134" fmla="*/ 3832860 h 5631180"/>
              <a:gd name="csX135" fmla="*/ 4876800 w 5791200"/>
              <a:gd name="csY135" fmla="*/ 3733800 h 5631180"/>
              <a:gd name="csX136" fmla="*/ 5181600 w 5791200"/>
              <a:gd name="csY136" fmla="*/ 3299460 h 5631180"/>
              <a:gd name="csX137" fmla="*/ 5410200 w 5791200"/>
              <a:gd name="csY137" fmla="*/ 3169920 h 5631180"/>
              <a:gd name="csX138" fmla="*/ 5440680 w 5791200"/>
              <a:gd name="csY138" fmla="*/ 2971800 h 5631180"/>
              <a:gd name="csX139" fmla="*/ 5379720 w 5791200"/>
              <a:gd name="csY139" fmla="*/ 2964180 h 5631180"/>
              <a:gd name="csX140" fmla="*/ 5356860 w 5791200"/>
              <a:gd name="csY140" fmla="*/ 3070860 h 5631180"/>
              <a:gd name="csX141" fmla="*/ 5334000 w 5791200"/>
              <a:gd name="csY141" fmla="*/ 3063240 h 5631180"/>
              <a:gd name="csX142" fmla="*/ 5303520 w 5791200"/>
              <a:gd name="csY142" fmla="*/ 3002280 h 5631180"/>
              <a:gd name="csX143" fmla="*/ 5303520 w 5791200"/>
              <a:gd name="csY143" fmla="*/ 2971800 h 5631180"/>
              <a:gd name="csX144" fmla="*/ 5417820 w 5791200"/>
              <a:gd name="csY144" fmla="*/ 2887980 h 5631180"/>
              <a:gd name="csX145" fmla="*/ 5478780 w 5791200"/>
              <a:gd name="csY145" fmla="*/ 2857500 h 5631180"/>
              <a:gd name="csX146" fmla="*/ 5539740 w 5791200"/>
              <a:gd name="csY146" fmla="*/ 2857500 h 5631180"/>
              <a:gd name="csX147" fmla="*/ 5615940 w 5791200"/>
              <a:gd name="csY147" fmla="*/ 2811780 h 5631180"/>
              <a:gd name="csX148" fmla="*/ 5585460 w 5791200"/>
              <a:gd name="csY148" fmla="*/ 2750820 h 5631180"/>
              <a:gd name="csX149" fmla="*/ 5684520 w 5791200"/>
              <a:gd name="csY149" fmla="*/ 2659380 h 5631180"/>
              <a:gd name="csX150" fmla="*/ 5745480 w 5791200"/>
              <a:gd name="csY150" fmla="*/ 2697480 h 5631180"/>
              <a:gd name="csX151" fmla="*/ 5768340 w 5791200"/>
              <a:gd name="csY151" fmla="*/ 2689860 h 5631180"/>
              <a:gd name="csX152" fmla="*/ 5730240 w 5791200"/>
              <a:gd name="csY152" fmla="*/ 2636520 h 5631180"/>
              <a:gd name="csX153" fmla="*/ 5791200 w 5791200"/>
              <a:gd name="csY153" fmla="*/ 2590800 h 5631180"/>
              <a:gd name="csX154" fmla="*/ 5791200 w 5791200"/>
              <a:gd name="csY154" fmla="*/ 2499360 h 5631180"/>
              <a:gd name="csX155" fmla="*/ 5737860 w 5791200"/>
              <a:gd name="csY155" fmla="*/ 2377440 h 5631180"/>
              <a:gd name="csX156" fmla="*/ 5737860 w 5791200"/>
              <a:gd name="csY156" fmla="*/ 2308860 h 5631180"/>
              <a:gd name="csX157" fmla="*/ 5722620 w 5791200"/>
              <a:gd name="csY157" fmla="*/ 2293620 h 5631180"/>
              <a:gd name="csX158" fmla="*/ 5722620 w 5791200"/>
              <a:gd name="csY158" fmla="*/ 2293620 h 5631180"/>
              <a:gd name="csX159" fmla="*/ 5509260 w 5791200"/>
              <a:gd name="csY159" fmla="*/ 2278380 h 5631180"/>
              <a:gd name="csX160" fmla="*/ 5478780 w 5791200"/>
              <a:gd name="csY160" fmla="*/ 2209800 h 5631180"/>
              <a:gd name="csX161" fmla="*/ 5295900 w 5791200"/>
              <a:gd name="csY161" fmla="*/ 1920240 h 5631180"/>
              <a:gd name="csX162" fmla="*/ 5242560 w 5791200"/>
              <a:gd name="csY162" fmla="*/ 1752600 h 5631180"/>
              <a:gd name="csX163" fmla="*/ 5151120 w 5791200"/>
              <a:gd name="csY163" fmla="*/ 1737360 h 5631180"/>
              <a:gd name="csX164" fmla="*/ 5052060 w 5791200"/>
              <a:gd name="csY164" fmla="*/ 1737360 h 5631180"/>
              <a:gd name="csX165" fmla="*/ 5044440 w 5791200"/>
              <a:gd name="csY165" fmla="*/ 1653540 h 5631180"/>
              <a:gd name="csX166" fmla="*/ 5135880 w 5791200"/>
              <a:gd name="csY166" fmla="*/ 1638300 h 5631180"/>
              <a:gd name="csX167" fmla="*/ 5128260 w 5791200"/>
              <a:gd name="csY167" fmla="*/ 1531620 h 5631180"/>
              <a:gd name="csX168" fmla="*/ 4975860 w 5791200"/>
              <a:gd name="csY168" fmla="*/ 1363980 h 5631180"/>
              <a:gd name="csX169" fmla="*/ 4975860 w 5791200"/>
              <a:gd name="csY169" fmla="*/ 1295400 h 5631180"/>
              <a:gd name="csX170" fmla="*/ 4930140 w 5791200"/>
              <a:gd name="csY170" fmla="*/ 1272540 h 5631180"/>
              <a:gd name="csX171" fmla="*/ 4876800 w 5791200"/>
              <a:gd name="csY171" fmla="*/ 1196340 h 5631180"/>
              <a:gd name="csX172" fmla="*/ 4792980 w 5791200"/>
              <a:gd name="csY172" fmla="*/ 1211580 h 5631180"/>
              <a:gd name="csX173" fmla="*/ 4754880 w 5791200"/>
              <a:gd name="csY173" fmla="*/ 1226820 h 5631180"/>
              <a:gd name="csX174" fmla="*/ 4724400 w 5791200"/>
              <a:gd name="csY174" fmla="*/ 1303020 h 5631180"/>
              <a:gd name="csX175" fmla="*/ 4686300 w 5791200"/>
              <a:gd name="csY175" fmla="*/ 1356360 h 5631180"/>
              <a:gd name="csX176" fmla="*/ 4518660 w 5791200"/>
              <a:gd name="csY176" fmla="*/ 1310640 h 5631180"/>
              <a:gd name="csX177" fmla="*/ 4328160 w 5791200"/>
              <a:gd name="csY177" fmla="*/ 998220 h 5631180"/>
              <a:gd name="csX178" fmla="*/ 4282440 w 5791200"/>
              <a:gd name="csY178" fmla="*/ 944880 h 5631180"/>
              <a:gd name="csX179" fmla="*/ 4168140 w 5791200"/>
              <a:gd name="csY179" fmla="*/ 670560 h 5631180"/>
              <a:gd name="csX180" fmla="*/ 4130040 w 5791200"/>
              <a:gd name="csY180" fmla="*/ 655320 h 5631180"/>
              <a:gd name="csX181" fmla="*/ 4023360 w 5791200"/>
              <a:gd name="csY181" fmla="*/ 495300 h 5631180"/>
              <a:gd name="csX182" fmla="*/ 3848100 w 5791200"/>
              <a:gd name="csY182" fmla="*/ 335280 h 5631180"/>
              <a:gd name="csX183" fmla="*/ 3581400 w 5791200"/>
              <a:gd name="csY183" fmla="*/ 7620 h 56311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</a:cxnLst>
            <a:rect l="l" t="t" r="r" b="b"/>
            <a:pathLst>
              <a:path w="5791200" h="5631180">
                <a:moveTo>
                  <a:pt x="3581400" y="7620"/>
                </a:moveTo>
                <a:lnTo>
                  <a:pt x="3390900" y="0"/>
                </a:lnTo>
                <a:lnTo>
                  <a:pt x="3276600" y="15240"/>
                </a:lnTo>
                <a:lnTo>
                  <a:pt x="3063240" y="0"/>
                </a:lnTo>
                <a:lnTo>
                  <a:pt x="2971800" y="83820"/>
                </a:lnTo>
                <a:lnTo>
                  <a:pt x="2903220" y="83820"/>
                </a:lnTo>
                <a:lnTo>
                  <a:pt x="2849880" y="137160"/>
                </a:lnTo>
                <a:lnTo>
                  <a:pt x="2667000" y="121920"/>
                </a:lnTo>
                <a:lnTo>
                  <a:pt x="2659380" y="137160"/>
                </a:lnTo>
                <a:lnTo>
                  <a:pt x="2590800" y="144780"/>
                </a:lnTo>
                <a:lnTo>
                  <a:pt x="2430780" y="236220"/>
                </a:lnTo>
                <a:lnTo>
                  <a:pt x="2346960" y="259080"/>
                </a:lnTo>
                <a:lnTo>
                  <a:pt x="2270760" y="259080"/>
                </a:lnTo>
                <a:lnTo>
                  <a:pt x="2247900" y="312420"/>
                </a:lnTo>
                <a:lnTo>
                  <a:pt x="1889760" y="533400"/>
                </a:lnTo>
                <a:lnTo>
                  <a:pt x="1630680" y="739140"/>
                </a:lnTo>
                <a:lnTo>
                  <a:pt x="1524000" y="777240"/>
                </a:lnTo>
                <a:lnTo>
                  <a:pt x="1264920" y="883920"/>
                </a:lnTo>
                <a:lnTo>
                  <a:pt x="922020" y="967740"/>
                </a:lnTo>
                <a:lnTo>
                  <a:pt x="739140" y="960120"/>
                </a:lnTo>
                <a:lnTo>
                  <a:pt x="594360" y="982980"/>
                </a:lnTo>
                <a:lnTo>
                  <a:pt x="434340" y="982980"/>
                </a:lnTo>
                <a:lnTo>
                  <a:pt x="266700" y="1051560"/>
                </a:lnTo>
                <a:lnTo>
                  <a:pt x="83820" y="1287780"/>
                </a:lnTo>
                <a:lnTo>
                  <a:pt x="0" y="1615440"/>
                </a:lnTo>
                <a:lnTo>
                  <a:pt x="0" y="1722120"/>
                </a:lnTo>
                <a:lnTo>
                  <a:pt x="38100" y="1722120"/>
                </a:lnTo>
                <a:lnTo>
                  <a:pt x="114300" y="1409700"/>
                </a:lnTo>
                <a:lnTo>
                  <a:pt x="144780" y="1409700"/>
                </a:lnTo>
                <a:lnTo>
                  <a:pt x="152400" y="1455420"/>
                </a:lnTo>
                <a:lnTo>
                  <a:pt x="228600" y="1455420"/>
                </a:lnTo>
                <a:lnTo>
                  <a:pt x="160020" y="1577340"/>
                </a:lnTo>
                <a:lnTo>
                  <a:pt x="160020" y="1668780"/>
                </a:lnTo>
                <a:lnTo>
                  <a:pt x="198120" y="1691640"/>
                </a:lnTo>
                <a:lnTo>
                  <a:pt x="91440" y="1996440"/>
                </a:lnTo>
                <a:lnTo>
                  <a:pt x="60960" y="1943100"/>
                </a:lnTo>
                <a:lnTo>
                  <a:pt x="7620" y="1943100"/>
                </a:lnTo>
                <a:lnTo>
                  <a:pt x="22860" y="2057400"/>
                </a:lnTo>
                <a:lnTo>
                  <a:pt x="38100" y="2103120"/>
                </a:lnTo>
                <a:lnTo>
                  <a:pt x="91440" y="2148840"/>
                </a:lnTo>
                <a:lnTo>
                  <a:pt x="220980" y="2354580"/>
                </a:lnTo>
                <a:lnTo>
                  <a:pt x="533400" y="2575560"/>
                </a:lnTo>
                <a:lnTo>
                  <a:pt x="1143000" y="2910840"/>
                </a:lnTo>
                <a:lnTo>
                  <a:pt x="1143000" y="2857500"/>
                </a:lnTo>
                <a:lnTo>
                  <a:pt x="708660" y="2598420"/>
                </a:lnTo>
                <a:lnTo>
                  <a:pt x="441960" y="2430780"/>
                </a:lnTo>
                <a:lnTo>
                  <a:pt x="281940" y="2316480"/>
                </a:lnTo>
                <a:lnTo>
                  <a:pt x="259080" y="2240280"/>
                </a:lnTo>
                <a:lnTo>
                  <a:pt x="205740" y="2194560"/>
                </a:lnTo>
                <a:lnTo>
                  <a:pt x="144780" y="2095500"/>
                </a:lnTo>
                <a:lnTo>
                  <a:pt x="259080" y="1783080"/>
                </a:lnTo>
                <a:lnTo>
                  <a:pt x="335280" y="1912620"/>
                </a:lnTo>
                <a:lnTo>
                  <a:pt x="365760" y="2072640"/>
                </a:lnTo>
                <a:lnTo>
                  <a:pt x="723900" y="2331720"/>
                </a:lnTo>
                <a:lnTo>
                  <a:pt x="822960" y="2423160"/>
                </a:lnTo>
                <a:lnTo>
                  <a:pt x="1013460" y="2628900"/>
                </a:lnTo>
                <a:lnTo>
                  <a:pt x="1112520" y="2552700"/>
                </a:lnTo>
                <a:lnTo>
                  <a:pt x="1082040" y="2506980"/>
                </a:lnTo>
                <a:lnTo>
                  <a:pt x="990600" y="2545080"/>
                </a:lnTo>
                <a:lnTo>
                  <a:pt x="883920" y="2423160"/>
                </a:lnTo>
                <a:lnTo>
                  <a:pt x="937260" y="2400300"/>
                </a:lnTo>
                <a:lnTo>
                  <a:pt x="1104900" y="2446020"/>
                </a:lnTo>
                <a:lnTo>
                  <a:pt x="1470660" y="2506980"/>
                </a:lnTo>
                <a:lnTo>
                  <a:pt x="1630680" y="2506980"/>
                </a:lnTo>
                <a:lnTo>
                  <a:pt x="1684020" y="2567940"/>
                </a:lnTo>
                <a:lnTo>
                  <a:pt x="1950720" y="2575560"/>
                </a:lnTo>
                <a:lnTo>
                  <a:pt x="1973580" y="2628900"/>
                </a:lnTo>
                <a:lnTo>
                  <a:pt x="2057400" y="2682240"/>
                </a:lnTo>
                <a:lnTo>
                  <a:pt x="2110740" y="2689860"/>
                </a:lnTo>
                <a:lnTo>
                  <a:pt x="2164080" y="2682240"/>
                </a:lnTo>
                <a:lnTo>
                  <a:pt x="2179320" y="2750820"/>
                </a:lnTo>
                <a:lnTo>
                  <a:pt x="2247900" y="2857500"/>
                </a:lnTo>
                <a:lnTo>
                  <a:pt x="2339340" y="2857500"/>
                </a:lnTo>
                <a:lnTo>
                  <a:pt x="2484120" y="2849880"/>
                </a:lnTo>
                <a:lnTo>
                  <a:pt x="2484120" y="2796540"/>
                </a:lnTo>
                <a:lnTo>
                  <a:pt x="2606040" y="2773680"/>
                </a:lnTo>
                <a:lnTo>
                  <a:pt x="2606040" y="2819400"/>
                </a:lnTo>
                <a:lnTo>
                  <a:pt x="2392680" y="2964180"/>
                </a:lnTo>
                <a:lnTo>
                  <a:pt x="2446020" y="3048000"/>
                </a:lnTo>
                <a:lnTo>
                  <a:pt x="2522220" y="3040380"/>
                </a:lnTo>
                <a:lnTo>
                  <a:pt x="2735580" y="3177540"/>
                </a:lnTo>
                <a:lnTo>
                  <a:pt x="2727960" y="3246120"/>
                </a:lnTo>
                <a:lnTo>
                  <a:pt x="2758440" y="3337560"/>
                </a:lnTo>
                <a:lnTo>
                  <a:pt x="2842260" y="3436620"/>
                </a:lnTo>
                <a:lnTo>
                  <a:pt x="2910840" y="3413760"/>
                </a:lnTo>
                <a:lnTo>
                  <a:pt x="2933700" y="3474720"/>
                </a:lnTo>
                <a:lnTo>
                  <a:pt x="2994660" y="3474720"/>
                </a:lnTo>
                <a:lnTo>
                  <a:pt x="3086100" y="3611880"/>
                </a:lnTo>
                <a:lnTo>
                  <a:pt x="3093720" y="3810000"/>
                </a:lnTo>
                <a:lnTo>
                  <a:pt x="3025140" y="3870960"/>
                </a:lnTo>
                <a:lnTo>
                  <a:pt x="3025140" y="3909060"/>
                </a:lnTo>
                <a:lnTo>
                  <a:pt x="3124200" y="3985260"/>
                </a:lnTo>
                <a:lnTo>
                  <a:pt x="3139440" y="4099560"/>
                </a:lnTo>
                <a:lnTo>
                  <a:pt x="3413760" y="4305300"/>
                </a:lnTo>
                <a:lnTo>
                  <a:pt x="3390900" y="4434840"/>
                </a:lnTo>
                <a:lnTo>
                  <a:pt x="3421380" y="4541520"/>
                </a:lnTo>
                <a:lnTo>
                  <a:pt x="3421380" y="4602480"/>
                </a:lnTo>
                <a:lnTo>
                  <a:pt x="3535680" y="4762500"/>
                </a:lnTo>
                <a:lnTo>
                  <a:pt x="3535680" y="4777740"/>
                </a:lnTo>
                <a:lnTo>
                  <a:pt x="3642360" y="4876800"/>
                </a:lnTo>
                <a:lnTo>
                  <a:pt x="3749040" y="4876800"/>
                </a:lnTo>
                <a:lnTo>
                  <a:pt x="3962400" y="5052060"/>
                </a:lnTo>
                <a:lnTo>
                  <a:pt x="4030980" y="5044440"/>
                </a:lnTo>
                <a:lnTo>
                  <a:pt x="4198620" y="5135880"/>
                </a:lnTo>
                <a:lnTo>
                  <a:pt x="4259580" y="5135880"/>
                </a:lnTo>
                <a:lnTo>
                  <a:pt x="4320540" y="5196840"/>
                </a:lnTo>
                <a:lnTo>
                  <a:pt x="4373880" y="5280660"/>
                </a:lnTo>
                <a:lnTo>
                  <a:pt x="4488180" y="5364480"/>
                </a:lnTo>
                <a:lnTo>
                  <a:pt x="4541520" y="5448300"/>
                </a:lnTo>
                <a:lnTo>
                  <a:pt x="4663440" y="5562600"/>
                </a:lnTo>
                <a:lnTo>
                  <a:pt x="4747260" y="5539740"/>
                </a:lnTo>
                <a:lnTo>
                  <a:pt x="4808220" y="5577840"/>
                </a:lnTo>
                <a:lnTo>
                  <a:pt x="4876800" y="5547360"/>
                </a:lnTo>
                <a:lnTo>
                  <a:pt x="4922520" y="5554980"/>
                </a:lnTo>
                <a:lnTo>
                  <a:pt x="4975860" y="5623560"/>
                </a:lnTo>
                <a:lnTo>
                  <a:pt x="5143500" y="5631180"/>
                </a:lnTo>
                <a:lnTo>
                  <a:pt x="5219700" y="5585460"/>
                </a:lnTo>
                <a:lnTo>
                  <a:pt x="5295900" y="5516880"/>
                </a:lnTo>
                <a:lnTo>
                  <a:pt x="5303520" y="5440680"/>
                </a:lnTo>
                <a:lnTo>
                  <a:pt x="5250180" y="5394960"/>
                </a:lnTo>
                <a:lnTo>
                  <a:pt x="5250180" y="5303520"/>
                </a:lnTo>
                <a:lnTo>
                  <a:pt x="5196840" y="5295900"/>
                </a:lnTo>
                <a:lnTo>
                  <a:pt x="5135880" y="5234940"/>
                </a:lnTo>
                <a:lnTo>
                  <a:pt x="5135880" y="5021580"/>
                </a:lnTo>
                <a:lnTo>
                  <a:pt x="5074920" y="4960620"/>
                </a:lnTo>
                <a:lnTo>
                  <a:pt x="4998720" y="4937760"/>
                </a:lnTo>
                <a:lnTo>
                  <a:pt x="4899660" y="4838700"/>
                </a:lnTo>
                <a:lnTo>
                  <a:pt x="4853940" y="4815840"/>
                </a:lnTo>
                <a:lnTo>
                  <a:pt x="4823460" y="4678680"/>
                </a:lnTo>
                <a:lnTo>
                  <a:pt x="4892040" y="4541520"/>
                </a:lnTo>
                <a:lnTo>
                  <a:pt x="4937760" y="4312920"/>
                </a:lnTo>
                <a:lnTo>
                  <a:pt x="4922520" y="4251960"/>
                </a:lnTo>
                <a:lnTo>
                  <a:pt x="4983480" y="4008120"/>
                </a:lnTo>
                <a:lnTo>
                  <a:pt x="4930140" y="3962400"/>
                </a:lnTo>
                <a:lnTo>
                  <a:pt x="4922520" y="3832860"/>
                </a:lnTo>
                <a:lnTo>
                  <a:pt x="4876800" y="3733800"/>
                </a:lnTo>
                <a:lnTo>
                  <a:pt x="5181600" y="3299460"/>
                </a:lnTo>
                <a:lnTo>
                  <a:pt x="5410200" y="3169920"/>
                </a:lnTo>
                <a:lnTo>
                  <a:pt x="5440680" y="2971800"/>
                </a:lnTo>
                <a:lnTo>
                  <a:pt x="5379720" y="2964180"/>
                </a:lnTo>
                <a:lnTo>
                  <a:pt x="5356860" y="3070860"/>
                </a:lnTo>
                <a:lnTo>
                  <a:pt x="5334000" y="3063240"/>
                </a:lnTo>
                <a:lnTo>
                  <a:pt x="5303520" y="3002280"/>
                </a:lnTo>
                <a:lnTo>
                  <a:pt x="5303520" y="2971800"/>
                </a:lnTo>
                <a:lnTo>
                  <a:pt x="5417820" y="2887980"/>
                </a:lnTo>
                <a:lnTo>
                  <a:pt x="5478780" y="2857500"/>
                </a:lnTo>
                <a:lnTo>
                  <a:pt x="5539740" y="2857500"/>
                </a:lnTo>
                <a:lnTo>
                  <a:pt x="5615940" y="2811780"/>
                </a:lnTo>
                <a:lnTo>
                  <a:pt x="5585460" y="2750820"/>
                </a:lnTo>
                <a:lnTo>
                  <a:pt x="5684520" y="2659380"/>
                </a:lnTo>
                <a:lnTo>
                  <a:pt x="5745480" y="2697480"/>
                </a:lnTo>
                <a:lnTo>
                  <a:pt x="5768340" y="2689860"/>
                </a:lnTo>
                <a:lnTo>
                  <a:pt x="5730240" y="2636520"/>
                </a:lnTo>
                <a:lnTo>
                  <a:pt x="5791200" y="2590800"/>
                </a:lnTo>
                <a:lnTo>
                  <a:pt x="5791200" y="2499360"/>
                </a:lnTo>
                <a:lnTo>
                  <a:pt x="5737860" y="2377440"/>
                </a:lnTo>
                <a:lnTo>
                  <a:pt x="5737860" y="2308860"/>
                </a:lnTo>
                <a:lnTo>
                  <a:pt x="5722620" y="2293620"/>
                </a:lnTo>
                <a:lnTo>
                  <a:pt x="5722620" y="2293620"/>
                </a:lnTo>
                <a:lnTo>
                  <a:pt x="5509260" y="2278380"/>
                </a:lnTo>
                <a:lnTo>
                  <a:pt x="5478780" y="2209800"/>
                </a:lnTo>
                <a:lnTo>
                  <a:pt x="5295900" y="1920240"/>
                </a:lnTo>
                <a:lnTo>
                  <a:pt x="5242560" y="1752600"/>
                </a:lnTo>
                <a:lnTo>
                  <a:pt x="5151120" y="1737360"/>
                </a:lnTo>
                <a:lnTo>
                  <a:pt x="5052060" y="1737360"/>
                </a:lnTo>
                <a:lnTo>
                  <a:pt x="5044440" y="1653540"/>
                </a:lnTo>
                <a:lnTo>
                  <a:pt x="5135880" y="1638300"/>
                </a:lnTo>
                <a:lnTo>
                  <a:pt x="5128260" y="1531620"/>
                </a:lnTo>
                <a:lnTo>
                  <a:pt x="4975860" y="1363980"/>
                </a:lnTo>
                <a:lnTo>
                  <a:pt x="4975860" y="1295400"/>
                </a:lnTo>
                <a:lnTo>
                  <a:pt x="4930140" y="1272540"/>
                </a:lnTo>
                <a:lnTo>
                  <a:pt x="4876800" y="1196340"/>
                </a:lnTo>
                <a:lnTo>
                  <a:pt x="4792980" y="1211580"/>
                </a:lnTo>
                <a:lnTo>
                  <a:pt x="4754880" y="1226820"/>
                </a:lnTo>
                <a:lnTo>
                  <a:pt x="4724400" y="1303020"/>
                </a:lnTo>
                <a:lnTo>
                  <a:pt x="4686300" y="1356360"/>
                </a:lnTo>
                <a:lnTo>
                  <a:pt x="4518660" y="1310640"/>
                </a:lnTo>
                <a:lnTo>
                  <a:pt x="4328160" y="998220"/>
                </a:lnTo>
                <a:lnTo>
                  <a:pt x="4282440" y="944880"/>
                </a:lnTo>
                <a:lnTo>
                  <a:pt x="4168140" y="670560"/>
                </a:lnTo>
                <a:lnTo>
                  <a:pt x="4130040" y="655320"/>
                </a:lnTo>
                <a:lnTo>
                  <a:pt x="4023360" y="495300"/>
                </a:lnTo>
                <a:lnTo>
                  <a:pt x="3848100" y="335280"/>
                </a:lnTo>
                <a:lnTo>
                  <a:pt x="3581400" y="762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3A68D8D-DFC4-430F-DFE1-DB50447A42D9}"/>
              </a:ext>
            </a:extLst>
          </p:cNvPr>
          <p:cNvSpPr/>
          <p:nvPr/>
        </p:nvSpPr>
        <p:spPr>
          <a:xfrm>
            <a:off x="3796518" y="870203"/>
            <a:ext cx="2122734" cy="2427797"/>
          </a:xfrm>
          <a:custGeom>
            <a:avLst/>
            <a:gdLst>
              <a:gd name="csX0" fmla="*/ 4594860 w 5090160"/>
              <a:gd name="csY0" fmla="*/ 0 h 5821680"/>
              <a:gd name="csX1" fmla="*/ 4495800 w 5090160"/>
              <a:gd name="csY1" fmla="*/ 22860 h 5821680"/>
              <a:gd name="csX2" fmla="*/ 4495800 w 5090160"/>
              <a:gd name="csY2" fmla="*/ 91440 h 5821680"/>
              <a:gd name="csX3" fmla="*/ 4511040 w 5090160"/>
              <a:gd name="csY3" fmla="*/ 381000 h 5821680"/>
              <a:gd name="csX4" fmla="*/ 4442460 w 5090160"/>
              <a:gd name="csY4" fmla="*/ 586740 h 5821680"/>
              <a:gd name="csX5" fmla="*/ 4381500 w 5090160"/>
              <a:gd name="csY5" fmla="*/ 624840 h 5821680"/>
              <a:gd name="csX6" fmla="*/ 4267200 w 5090160"/>
              <a:gd name="csY6" fmla="*/ 899160 h 5821680"/>
              <a:gd name="csX7" fmla="*/ 4076700 w 5090160"/>
              <a:gd name="csY7" fmla="*/ 975360 h 5821680"/>
              <a:gd name="csX8" fmla="*/ 4015740 w 5090160"/>
              <a:gd name="csY8" fmla="*/ 1036320 h 5821680"/>
              <a:gd name="csX9" fmla="*/ 3962400 w 5090160"/>
              <a:gd name="csY9" fmla="*/ 1074420 h 5821680"/>
              <a:gd name="csX10" fmla="*/ 3985260 w 5090160"/>
              <a:gd name="csY10" fmla="*/ 1150620 h 5821680"/>
              <a:gd name="csX11" fmla="*/ 4084320 w 5090160"/>
              <a:gd name="csY11" fmla="*/ 1287780 h 5821680"/>
              <a:gd name="csX12" fmla="*/ 4160520 w 5090160"/>
              <a:gd name="csY12" fmla="*/ 1295400 h 5821680"/>
              <a:gd name="csX13" fmla="*/ 4229100 w 5090160"/>
              <a:gd name="csY13" fmla="*/ 1455420 h 5821680"/>
              <a:gd name="csX14" fmla="*/ 4198620 w 5090160"/>
              <a:gd name="csY14" fmla="*/ 1539240 h 5821680"/>
              <a:gd name="csX15" fmla="*/ 4107180 w 5090160"/>
              <a:gd name="csY15" fmla="*/ 1516380 h 5821680"/>
              <a:gd name="csX16" fmla="*/ 4038600 w 5090160"/>
              <a:gd name="csY16" fmla="*/ 1607820 h 5821680"/>
              <a:gd name="csX17" fmla="*/ 3901440 w 5090160"/>
              <a:gd name="csY17" fmla="*/ 1912620 h 5821680"/>
              <a:gd name="csX18" fmla="*/ 3886200 w 5090160"/>
              <a:gd name="csY18" fmla="*/ 2118360 h 5821680"/>
              <a:gd name="csX19" fmla="*/ 3855720 w 5090160"/>
              <a:gd name="csY19" fmla="*/ 2209800 h 5821680"/>
              <a:gd name="csX20" fmla="*/ 3810000 w 5090160"/>
              <a:gd name="csY20" fmla="*/ 2164080 h 5821680"/>
              <a:gd name="csX21" fmla="*/ 3710940 w 5090160"/>
              <a:gd name="csY21" fmla="*/ 2034540 h 5821680"/>
              <a:gd name="csX22" fmla="*/ 3505200 w 5090160"/>
              <a:gd name="csY22" fmla="*/ 1927860 h 5821680"/>
              <a:gd name="csX23" fmla="*/ 3307080 w 5090160"/>
              <a:gd name="csY23" fmla="*/ 2148840 h 5821680"/>
              <a:gd name="csX24" fmla="*/ 3307080 w 5090160"/>
              <a:gd name="csY24" fmla="*/ 2202180 h 5821680"/>
              <a:gd name="csX25" fmla="*/ 3177540 w 5090160"/>
              <a:gd name="csY25" fmla="*/ 2369820 h 5821680"/>
              <a:gd name="csX26" fmla="*/ 2964180 w 5090160"/>
              <a:gd name="csY26" fmla="*/ 2331720 h 5821680"/>
              <a:gd name="csX27" fmla="*/ 3002280 w 5090160"/>
              <a:gd name="csY27" fmla="*/ 2423160 h 5821680"/>
              <a:gd name="csX28" fmla="*/ 3002280 w 5090160"/>
              <a:gd name="csY28" fmla="*/ 2506980 h 5821680"/>
              <a:gd name="csX29" fmla="*/ 3009900 w 5090160"/>
              <a:gd name="csY29" fmla="*/ 2575560 h 5821680"/>
              <a:gd name="csX30" fmla="*/ 2933700 w 5090160"/>
              <a:gd name="csY30" fmla="*/ 2628900 h 5821680"/>
              <a:gd name="csX31" fmla="*/ 2811780 w 5090160"/>
              <a:gd name="csY31" fmla="*/ 2926080 h 5821680"/>
              <a:gd name="csX32" fmla="*/ 2849880 w 5090160"/>
              <a:gd name="csY32" fmla="*/ 3009900 h 5821680"/>
              <a:gd name="csX33" fmla="*/ 2895600 w 5090160"/>
              <a:gd name="csY33" fmla="*/ 3009900 h 5821680"/>
              <a:gd name="csX34" fmla="*/ 2926080 w 5090160"/>
              <a:gd name="csY34" fmla="*/ 3124200 h 5821680"/>
              <a:gd name="csX35" fmla="*/ 2872740 w 5090160"/>
              <a:gd name="csY35" fmla="*/ 3208020 h 5821680"/>
              <a:gd name="csX36" fmla="*/ 2788920 w 5090160"/>
              <a:gd name="csY36" fmla="*/ 3223260 h 5821680"/>
              <a:gd name="csX37" fmla="*/ 2659380 w 5090160"/>
              <a:gd name="csY37" fmla="*/ 3169920 h 5821680"/>
              <a:gd name="csX38" fmla="*/ 2476500 w 5090160"/>
              <a:gd name="csY38" fmla="*/ 3192780 h 5821680"/>
              <a:gd name="csX39" fmla="*/ 2286000 w 5090160"/>
              <a:gd name="csY39" fmla="*/ 3169920 h 5821680"/>
              <a:gd name="csX40" fmla="*/ 2118360 w 5090160"/>
              <a:gd name="csY40" fmla="*/ 3352800 h 5821680"/>
              <a:gd name="csX41" fmla="*/ 1958340 w 5090160"/>
              <a:gd name="csY41" fmla="*/ 3368040 h 5821680"/>
              <a:gd name="csX42" fmla="*/ 1805940 w 5090160"/>
              <a:gd name="csY42" fmla="*/ 3337560 h 5821680"/>
              <a:gd name="csX43" fmla="*/ 1729740 w 5090160"/>
              <a:gd name="csY43" fmla="*/ 3314700 h 5821680"/>
              <a:gd name="csX44" fmla="*/ 1630680 w 5090160"/>
              <a:gd name="csY44" fmla="*/ 3268980 h 5821680"/>
              <a:gd name="csX45" fmla="*/ 1554480 w 5090160"/>
              <a:gd name="csY45" fmla="*/ 3268980 h 5821680"/>
              <a:gd name="csX46" fmla="*/ 1478280 w 5090160"/>
              <a:gd name="csY46" fmla="*/ 3345180 h 5821680"/>
              <a:gd name="csX47" fmla="*/ 1440180 w 5090160"/>
              <a:gd name="csY47" fmla="*/ 3383280 h 5821680"/>
              <a:gd name="csX48" fmla="*/ 1386840 w 5090160"/>
              <a:gd name="csY48" fmla="*/ 3467100 h 5821680"/>
              <a:gd name="csX49" fmla="*/ 1371600 w 5090160"/>
              <a:gd name="csY49" fmla="*/ 3505200 h 5821680"/>
              <a:gd name="csX50" fmla="*/ 1318260 w 5090160"/>
              <a:gd name="csY50" fmla="*/ 3497580 h 5821680"/>
              <a:gd name="csX51" fmla="*/ 1226820 w 5090160"/>
              <a:gd name="csY51" fmla="*/ 3436620 h 5821680"/>
              <a:gd name="csX52" fmla="*/ 1226820 w 5090160"/>
              <a:gd name="csY52" fmla="*/ 3360420 h 5821680"/>
              <a:gd name="csX53" fmla="*/ 1325880 w 5090160"/>
              <a:gd name="csY53" fmla="*/ 3360420 h 5821680"/>
              <a:gd name="csX54" fmla="*/ 1287780 w 5090160"/>
              <a:gd name="csY54" fmla="*/ 3261360 h 5821680"/>
              <a:gd name="csX55" fmla="*/ 1386840 w 5090160"/>
              <a:gd name="csY55" fmla="*/ 3078480 h 5821680"/>
              <a:gd name="csX56" fmla="*/ 1379220 w 5090160"/>
              <a:gd name="csY56" fmla="*/ 2994660 h 5821680"/>
              <a:gd name="csX57" fmla="*/ 1280160 w 5090160"/>
              <a:gd name="csY57" fmla="*/ 2872740 h 5821680"/>
              <a:gd name="csX58" fmla="*/ 1082040 w 5090160"/>
              <a:gd name="csY58" fmla="*/ 2781300 h 5821680"/>
              <a:gd name="csX59" fmla="*/ 914400 w 5090160"/>
              <a:gd name="csY59" fmla="*/ 2659380 h 5821680"/>
              <a:gd name="csX60" fmla="*/ 807720 w 5090160"/>
              <a:gd name="csY60" fmla="*/ 2758440 h 5821680"/>
              <a:gd name="csX61" fmla="*/ 838200 w 5090160"/>
              <a:gd name="csY61" fmla="*/ 2804160 h 5821680"/>
              <a:gd name="csX62" fmla="*/ 929640 w 5090160"/>
              <a:gd name="csY62" fmla="*/ 2804160 h 5821680"/>
              <a:gd name="csX63" fmla="*/ 1013460 w 5090160"/>
              <a:gd name="csY63" fmla="*/ 2872740 h 5821680"/>
              <a:gd name="csX64" fmla="*/ 1036320 w 5090160"/>
              <a:gd name="csY64" fmla="*/ 2948940 h 5821680"/>
              <a:gd name="csX65" fmla="*/ 1036320 w 5090160"/>
              <a:gd name="csY65" fmla="*/ 3002280 h 5821680"/>
              <a:gd name="csX66" fmla="*/ 944880 w 5090160"/>
              <a:gd name="csY66" fmla="*/ 3055620 h 5821680"/>
              <a:gd name="csX67" fmla="*/ 899160 w 5090160"/>
              <a:gd name="csY67" fmla="*/ 3108960 h 5821680"/>
              <a:gd name="csX68" fmla="*/ 914400 w 5090160"/>
              <a:gd name="csY68" fmla="*/ 3192780 h 5821680"/>
              <a:gd name="csX69" fmla="*/ 891540 w 5090160"/>
              <a:gd name="csY69" fmla="*/ 3230880 h 5821680"/>
              <a:gd name="csX70" fmla="*/ 922020 w 5090160"/>
              <a:gd name="csY70" fmla="*/ 3329940 h 5821680"/>
              <a:gd name="csX71" fmla="*/ 952500 w 5090160"/>
              <a:gd name="csY71" fmla="*/ 3368040 h 5821680"/>
              <a:gd name="csX72" fmla="*/ 952500 w 5090160"/>
              <a:gd name="csY72" fmla="*/ 3421380 h 5821680"/>
              <a:gd name="csX73" fmla="*/ 754380 w 5090160"/>
              <a:gd name="csY73" fmla="*/ 3459480 h 5821680"/>
              <a:gd name="csX74" fmla="*/ 731520 w 5090160"/>
              <a:gd name="csY74" fmla="*/ 3421380 h 5821680"/>
              <a:gd name="csX75" fmla="*/ 548640 w 5090160"/>
              <a:gd name="csY75" fmla="*/ 3291840 h 5821680"/>
              <a:gd name="csX76" fmla="*/ 358140 w 5090160"/>
              <a:gd name="csY76" fmla="*/ 3322320 h 5821680"/>
              <a:gd name="csX77" fmla="*/ 160020 w 5090160"/>
              <a:gd name="csY77" fmla="*/ 3268980 h 5821680"/>
              <a:gd name="csX78" fmla="*/ 152400 w 5090160"/>
              <a:gd name="csY78" fmla="*/ 3345180 h 5821680"/>
              <a:gd name="csX79" fmla="*/ 213360 w 5090160"/>
              <a:gd name="csY79" fmla="*/ 3413760 h 5821680"/>
              <a:gd name="csX80" fmla="*/ 167640 w 5090160"/>
              <a:gd name="csY80" fmla="*/ 3543300 h 5821680"/>
              <a:gd name="csX81" fmla="*/ 60960 w 5090160"/>
              <a:gd name="csY81" fmla="*/ 3581400 h 5821680"/>
              <a:gd name="csX82" fmla="*/ 53340 w 5090160"/>
              <a:gd name="csY82" fmla="*/ 3657600 h 5821680"/>
              <a:gd name="csX83" fmla="*/ 0 w 5090160"/>
              <a:gd name="csY83" fmla="*/ 3733800 h 5821680"/>
              <a:gd name="csX84" fmla="*/ 7620 w 5090160"/>
              <a:gd name="csY84" fmla="*/ 3810000 h 5821680"/>
              <a:gd name="csX85" fmla="*/ 160020 w 5090160"/>
              <a:gd name="csY85" fmla="*/ 3840480 h 5821680"/>
              <a:gd name="csX86" fmla="*/ 266700 w 5090160"/>
              <a:gd name="csY86" fmla="*/ 4030980 h 5821680"/>
              <a:gd name="csX87" fmla="*/ 396240 w 5090160"/>
              <a:gd name="csY87" fmla="*/ 3855720 h 5821680"/>
              <a:gd name="csX88" fmla="*/ 609600 w 5090160"/>
              <a:gd name="csY88" fmla="*/ 3703320 h 5821680"/>
              <a:gd name="csX89" fmla="*/ 746760 w 5090160"/>
              <a:gd name="csY89" fmla="*/ 3703320 h 5821680"/>
              <a:gd name="csX90" fmla="*/ 784860 w 5090160"/>
              <a:gd name="csY90" fmla="*/ 3764280 h 5821680"/>
              <a:gd name="csX91" fmla="*/ 822960 w 5090160"/>
              <a:gd name="csY91" fmla="*/ 3756660 h 5821680"/>
              <a:gd name="csX92" fmla="*/ 853440 w 5090160"/>
              <a:gd name="csY92" fmla="*/ 3665220 h 5821680"/>
              <a:gd name="csX93" fmla="*/ 960120 w 5090160"/>
              <a:gd name="csY93" fmla="*/ 3665220 h 5821680"/>
              <a:gd name="csX94" fmla="*/ 1021080 w 5090160"/>
              <a:gd name="csY94" fmla="*/ 3718560 h 5821680"/>
              <a:gd name="csX95" fmla="*/ 1005840 w 5090160"/>
              <a:gd name="csY95" fmla="*/ 3779520 h 5821680"/>
              <a:gd name="csX96" fmla="*/ 1203960 w 5090160"/>
              <a:gd name="csY96" fmla="*/ 3962400 h 5821680"/>
              <a:gd name="csX97" fmla="*/ 1203960 w 5090160"/>
              <a:gd name="csY97" fmla="*/ 3992880 h 5821680"/>
              <a:gd name="csX98" fmla="*/ 1226820 w 5090160"/>
              <a:gd name="csY98" fmla="*/ 4046220 h 5821680"/>
              <a:gd name="csX99" fmla="*/ 1341120 w 5090160"/>
              <a:gd name="csY99" fmla="*/ 4053840 h 5821680"/>
              <a:gd name="csX100" fmla="*/ 1402080 w 5090160"/>
              <a:gd name="csY100" fmla="*/ 4259580 h 5821680"/>
              <a:gd name="csX101" fmla="*/ 1386840 w 5090160"/>
              <a:gd name="csY101" fmla="*/ 4312920 h 5821680"/>
              <a:gd name="csX102" fmla="*/ 1432560 w 5090160"/>
              <a:gd name="csY102" fmla="*/ 4465320 h 5821680"/>
              <a:gd name="csX103" fmla="*/ 1432560 w 5090160"/>
              <a:gd name="csY103" fmla="*/ 4518660 h 5821680"/>
              <a:gd name="csX104" fmla="*/ 1379220 w 5090160"/>
              <a:gd name="csY104" fmla="*/ 4518660 h 5821680"/>
              <a:gd name="csX105" fmla="*/ 1234440 w 5090160"/>
              <a:gd name="csY105" fmla="*/ 4732020 h 5821680"/>
              <a:gd name="csX106" fmla="*/ 1150620 w 5090160"/>
              <a:gd name="csY106" fmla="*/ 4808220 h 5821680"/>
              <a:gd name="csX107" fmla="*/ 982980 w 5090160"/>
              <a:gd name="csY107" fmla="*/ 4808220 h 5821680"/>
              <a:gd name="csX108" fmla="*/ 830580 w 5090160"/>
              <a:gd name="csY108" fmla="*/ 4998720 h 5821680"/>
              <a:gd name="csX109" fmla="*/ 845820 w 5090160"/>
              <a:gd name="csY109" fmla="*/ 5097780 h 5821680"/>
              <a:gd name="csX110" fmla="*/ 975360 w 5090160"/>
              <a:gd name="csY110" fmla="*/ 5250180 h 5821680"/>
              <a:gd name="csX111" fmla="*/ 1379220 w 5090160"/>
              <a:gd name="csY111" fmla="*/ 5349240 h 5821680"/>
              <a:gd name="csX112" fmla="*/ 1394460 w 5090160"/>
              <a:gd name="csY112" fmla="*/ 5410200 h 5821680"/>
              <a:gd name="csX113" fmla="*/ 1501140 w 5090160"/>
              <a:gd name="csY113" fmla="*/ 5501640 h 5821680"/>
              <a:gd name="csX114" fmla="*/ 1447800 w 5090160"/>
              <a:gd name="csY114" fmla="*/ 5577840 h 5821680"/>
              <a:gd name="csX115" fmla="*/ 1470660 w 5090160"/>
              <a:gd name="csY115" fmla="*/ 5669280 h 5821680"/>
              <a:gd name="csX116" fmla="*/ 1615440 w 5090160"/>
              <a:gd name="csY116" fmla="*/ 5669280 h 5821680"/>
              <a:gd name="csX117" fmla="*/ 1676400 w 5090160"/>
              <a:gd name="csY117" fmla="*/ 5715000 h 5821680"/>
              <a:gd name="csX118" fmla="*/ 1729740 w 5090160"/>
              <a:gd name="csY118" fmla="*/ 5753100 h 5821680"/>
              <a:gd name="csX119" fmla="*/ 1783080 w 5090160"/>
              <a:gd name="csY119" fmla="*/ 5753100 h 5821680"/>
              <a:gd name="csX120" fmla="*/ 1821180 w 5090160"/>
              <a:gd name="csY120" fmla="*/ 5821680 h 5821680"/>
              <a:gd name="csX121" fmla="*/ 1927860 w 5090160"/>
              <a:gd name="csY121" fmla="*/ 5775960 h 5821680"/>
              <a:gd name="csX122" fmla="*/ 2103120 w 5090160"/>
              <a:gd name="csY122" fmla="*/ 5783580 h 5821680"/>
              <a:gd name="csX123" fmla="*/ 2255520 w 5090160"/>
              <a:gd name="csY123" fmla="*/ 5722620 h 5821680"/>
              <a:gd name="csX124" fmla="*/ 2400300 w 5090160"/>
              <a:gd name="csY124" fmla="*/ 5554980 h 5821680"/>
              <a:gd name="csX125" fmla="*/ 2461260 w 5090160"/>
              <a:gd name="csY125" fmla="*/ 5524500 h 5821680"/>
              <a:gd name="csX126" fmla="*/ 2468880 w 5090160"/>
              <a:gd name="csY126" fmla="*/ 5478780 h 5821680"/>
              <a:gd name="csX127" fmla="*/ 2400300 w 5090160"/>
              <a:gd name="csY127" fmla="*/ 5448300 h 5821680"/>
              <a:gd name="csX128" fmla="*/ 2430780 w 5090160"/>
              <a:gd name="csY128" fmla="*/ 5417820 h 5821680"/>
              <a:gd name="csX129" fmla="*/ 2415540 w 5090160"/>
              <a:gd name="csY129" fmla="*/ 5364480 h 5821680"/>
              <a:gd name="csX130" fmla="*/ 2438400 w 5090160"/>
              <a:gd name="csY130" fmla="*/ 5311140 h 5821680"/>
              <a:gd name="csX131" fmla="*/ 2636520 w 5090160"/>
              <a:gd name="csY131" fmla="*/ 5288280 h 5821680"/>
              <a:gd name="csX132" fmla="*/ 2735580 w 5090160"/>
              <a:gd name="csY132" fmla="*/ 5295900 h 5821680"/>
              <a:gd name="csX133" fmla="*/ 2849880 w 5090160"/>
              <a:gd name="csY133" fmla="*/ 5417820 h 5821680"/>
              <a:gd name="csX134" fmla="*/ 2956560 w 5090160"/>
              <a:gd name="csY134" fmla="*/ 5486400 h 5821680"/>
              <a:gd name="csX135" fmla="*/ 3093720 w 5090160"/>
              <a:gd name="csY135" fmla="*/ 5486400 h 5821680"/>
              <a:gd name="csX136" fmla="*/ 3185160 w 5090160"/>
              <a:gd name="csY136" fmla="*/ 5471160 h 5821680"/>
              <a:gd name="csX137" fmla="*/ 3337560 w 5090160"/>
              <a:gd name="csY137" fmla="*/ 5265420 h 5821680"/>
              <a:gd name="csX138" fmla="*/ 3345180 w 5090160"/>
              <a:gd name="csY138" fmla="*/ 5143500 h 5821680"/>
              <a:gd name="csX139" fmla="*/ 3459480 w 5090160"/>
              <a:gd name="csY139" fmla="*/ 4831080 h 5821680"/>
              <a:gd name="csX140" fmla="*/ 3436620 w 5090160"/>
              <a:gd name="csY140" fmla="*/ 4739640 h 5821680"/>
              <a:gd name="csX141" fmla="*/ 3398520 w 5090160"/>
              <a:gd name="csY141" fmla="*/ 4541520 h 5821680"/>
              <a:gd name="csX142" fmla="*/ 3520440 w 5090160"/>
              <a:gd name="csY142" fmla="*/ 4137660 h 5821680"/>
              <a:gd name="csX143" fmla="*/ 3459480 w 5090160"/>
              <a:gd name="csY143" fmla="*/ 3909060 h 5821680"/>
              <a:gd name="csX144" fmla="*/ 3368040 w 5090160"/>
              <a:gd name="csY144" fmla="*/ 3787140 h 5821680"/>
              <a:gd name="csX145" fmla="*/ 3398520 w 5090160"/>
              <a:gd name="csY145" fmla="*/ 3604260 h 5821680"/>
              <a:gd name="csX146" fmla="*/ 3451860 w 5090160"/>
              <a:gd name="csY146" fmla="*/ 3581400 h 5821680"/>
              <a:gd name="csX147" fmla="*/ 3505200 w 5090160"/>
              <a:gd name="csY147" fmla="*/ 3520440 h 5821680"/>
              <a:gd name="csX148" fmla="*/ 3558540 w 5090160"/>
              <a:gd name="csY148" fmla="*/ 3345180 h 5821680"/>
              <a:gd name="csX149" fmla="*/ 3497580 w 5090160"/>
              <a:gd name="csY149" fmla="*/ 3345180 h 5821680"/>
              <a:gd name="csX150" fmla="*/ 3444240 w 5090160"/>
              <a:gd name="csY150" fmla="*/ 3322320 h 5821680"/>
              <a:gd name="csX151" fmla="*/ 3413760 w 5090160"/>
              <a:gd name="csY151" fmla="*/ 3276600 h 5821680"/>
              <a:gd name="csX152" fmla="*/ 3398520 w 5090160"/>
              <a:gd name="csY152" fmla="*/ 3093720 h 5821680"/>
              <a:gd name="csX153" fmla="*/ 3489960 w 5090160"/>
              <a:gd name="csY153" fmla="*/ 2910840 h 5821680"/>
              <a:gd name="csX154" fmla="*/ 3596640 w 5090160"/>
              <a:gd name="csY154" fmla="*/ 2743200 h 5821680"/>
              <a:gd name="csX155" fmla="*/ 3703320 w 5090160"/>
              <a:gd name="csY155" fmla="*/ 2720340 h 5821680"/>
              <a:gd name="csX156" fmla="*/ 3726180 w 5090160"/>
              <a:gd name="csY156" fmla="*/ 2667000 h 5821680"/>
              <a:gd name="csX157" fmla="*/ 3970020 w 5090160"/>
              <a:gd name="csY157" fmla="*/ 2545080 h 5821680"/>
              <a:gd name="csX158" fmla="*/ 3947160 w 5090160"/>
              <a:gd name="csY158" fmla="*/ 2369820 h 5821680"/>
              <a:gd name="csX159" fmla="*/ 4008120 w 5090160"/>
              <a:gd name="csY159" fmla="*/ 2125980 h 5821680"/>
              <a:gd name="csX160" fmla="*/ 4076700 w 5090160"/>
              <a:gd name="csY160" fmla="*/ 2118360 h 5821680"/>
              <a:gd name="csX161" fmla="*/ 4206240 w 5090160"/>
              <a:gd name="csY161" fmla="*/ 2042160 h 5821680"/>
              <a:gd name="csX162" fmla="*/ 4404360 w 5090160"/>
              <a:gd name="csY162" fmla="*/ 1790700 h 5821680"/>
              <a:gd name="csX163" fmla="*/ 4465320 w 5090160"/>
              <a:gd name="csY163" fmla="*/ 1676400 h 5821680"/>
              <a:gd name="csX164" fmla="*/ 4427220 w 5090160"/>
              <a:gd name="csY164" fmla="*/ 1607820 h 5821680"/>
              <a:gd name="csX165" fmla="*/ 4373880 w 5090160"/>
              <a:gd name="csY165" fmla="*/ 1577340 h 5821680"/>
              <a:gd name="csX166" fmla="*/ 4373880 w 5090160"/>
              <a:gd name="csY166" fmla="*/ 1402080 h 5821680"/>
              <a:gd name="csX167" fmla="*/ 4434840 w 5090160"/>
              <a:gd name="csY167" fmla="*/ 1333500 h 5821680"/>
              <a:gd name="csX168" fmla="*/ 4511040 w 5090160"/>
              <a:gd name="csY168" fmla="*/ 1181100 h 5821680"/>
              <a:gd name="csX169" fmla="*/ 4770120 w 5090160"/>
              <a:gd name="csY169" fmla="*/ 1097280 h 5821680"/>
              <a:gd name="csX170" fmla="*/ 4770120 w 5090160"/>
              <a:gd name="csY170" fmla="*/ 1043940 h 5821680"/>
              <a:gd name="csX171" fmla="*/ 4937760 w 5090160"/>
              <a:gd name="csY171" fmla="*/ 868680 h 5821680"/>
              <a:gd name="csX172" fmla="*/ 4975860 w 5090160"/>
              <a:gd name="csY172" fmla="*/ 784860 h 5821680"/>
              <a:gd name="csX173" fmla="*/ 4975860 w 5090160"/>
              <a:gd name="csY173" fmla="*/ 693420 h 5821680"/>
              <a:gd name="csX174" fmla="*/ 5090160 w 5090160"/>
              <a:gd name="csY174" fmla="*/ 571500 h 5821680"/>
              <a:gd name="csX175" fmla="*/ 5013960 w 5090160"/>
              <a:gd name="csY175" fmla="*/ 487680 h 5821680"/>
              <a:gd name="csX176" fmla="*/ 4998720 w 5090160"/>
              <a:gd name="csY176" fmla="*/ 388620 h 5821680"/>
              <a:gd name="csX177" fmla="*/ 5036820 w 5090160"/>
              <a:gd name="csY177" fmla="*/ 182880 h 5821680"/>
              <a:gd name="csX178" fmla="*/ 4770120 w 5090160"/>
              <a:gd name="csY178" fmla="*/ 160020 h 5821680"/>
              <a:gd name="csX179" fmla="*/ 4594860 w 5090160"/>
              <a:gd name="csY179" fmla="*/ 0 h 582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</a:cxnLst>
            <a:rect l="l" t="t" r="r" b="b"/>
            <a:pathLst>
              <a:path w="5090160" h="5821680">
                <a:moveTo>
                  <a:pt x="4594860" y="0"/>
                </a:moveTo>
                <a:lnTo>
                  <a:pt x="4495800" y="22860"/>
                </a:lnTo>
                <a:lnTo>
                  <a:pt x="4495800" y="91440"/>
                </a:lnTo>
                <a:lnTo>
                  <a:pt x="4511040" y="381000"/>
                </a:lnTo>
                <a:lnTo>
                  <a:pt x="4442460" y="586740"/>
                </a:lnTo>
                <a:lnTo>
                  <a:pt x="4381500" y="624840"/>
                </a:lnTo>
                <a:lnTo>
                  <a:pt x="4267200" y="899160"/>
                </a:lnTo>
                <a:lnTo>
                  <a:pt x="4076700" y="975360"/>
                </a:lnTo>
                <a:lnTo>
                  <a:pt x="4015740" y="1036320"/>
                </a:lnTo>
                <a:lnTo>
                  <a:pt x="3962400" y="1074420"/>
                </a:lnTo>
                <a:lnTo>
                  <a:pt x="3985260" y="1150620"/>
                </a:lnTo>
                <a:lnTo>
                  <a:pt x="4084320" y="1287780"/>
                </a:lnTo>
                <a:lnTo>
                  <a:pt x="4160520" y="1295400"/>
                </a:lnTo>
                <a:lnTo>
                  <a:pt x="4229100" y="1455420"/>
                </a:lnTo>
                <a:lnTo>
                  <a:pt x="4198620" y="1539240"/>
                </a:lnTo>
                <a:lnTo>
                  <a:pt x="4107180" y="1516380"/>
                </a:lnTo>
                <a:lnTo>
                  <a:pt x="4038600" y="1607820"/>
                </a:lnTo>
                <a:lnTo>
                  <a:pt x="3901440" y="1912620"/>
                </a:lnTo>
                <a:lnTo>
                  <a:pt x="3886200" y="2118360"/>
                </a:lnTo>
                <a:lnTo>
                  <a:pt x="3855720" y="2209800"/>
                </a:lnTo>
                <a:lnTo>
                  <a:pt x="3810000" y="2164080"/>
                </a:lnTo>
                <a:lnTo>
                  <a:pt x="3710940" y="2034540"/>
                </a:lnTo>
                <a:lnTo>
                  <a:pt x="3505200" y="1927860"/>
                </a:lnTo>
                <a:lnTo>
                  <a:pt x="3307080" y="2148840"/>
                </a:lnTo>
                <a:lnTo>
                  <a:pt x="3307080" y="2202180"/>
                </a:lnTo>
                <a:lnTo>
                  <a:pt x="3177540" y="2369820"/>
                </a:lnTo>
                <a:lnTo>
                  <a:pt x="2964180" y="2331720"/>
                </a:lnTo>
                <a:lnTo>
                  <a:pt x="3002280" y="2423160"/>
                </a:lnTo>
                <a:lnTo>
                  <a:pt x="3002280" y="2506980"/>
                </a:lnTo>
                <a:lnTo>
                  <a:pt x="3009900" y="2575560"/>
                </a:lnTo>
                <a:lnTo>
                  <a:pt x="2933700" y="2628900"/>
                </a:lnTo>
                <a:lnTo>
                  <a:pt x="2811780" y="2926080"/>
                </a:lnTo>
                <a:lnTo>
                  <a:pt x="2849880" y="3009900"/>
                </a:lnTo>
                <a:lnTo>
                  <a:pt x="2895600" y="3009900"/>
                </a:lnTo>
                <a:lnTo>
                  <a:pt x="2926080" y="3124200"/>
                </a:lnTo>
                <a:lnTo>
                  <a:pt x="2872740" y="3208020"/>
                </a:lnTo>
                <a:lnTo>
                  <a:pt x="2788920" y="3223260"/>
                </a:lnTo>
                <a:lnTo>
                  <a:pt x="2659380" y="3169920"/>
                </a:lnTo>
                <a:lnTo>
                  <a:pt x="2476500" y="3192780"/>
                </a:lnTo>
                <a:lnTo>
                  <a:pt x="2286000" y="3169920"/>
                </a:lnTo>
                <a:lnTo>
                  <a:pt x="2118360" y="3352800"/>
                </a:lnTo>
                <a:lnTo>
                  <a:pt x="1958340" y="3368040"/>
                </a:lnTo>
                <a:lnTo>
                  <a:pt x="1805940" y="3337560"/>
                </a:lnTo>
                <a:lnTo>
                  <a:pt x="1729740" y="3314700"/>
                </a:lnTo>
                <a:lnTo>
                  <a:pt x="1630680" y="3268980"/>
                </a:lnTo>
                <a:lnTo>
                  <a:pt x="1554480" y="3268980"/>
                </a:lnTo>
                <a:lnTo>
                  <a:pt x="1478280" y="3345180"/>
                </a:lnTo>
                <a:lnTo>
                  <a:pt x="1440180" y="3383280"/>
                </a:lnTo>
                <a:lnTo>
                  <a:pt x="1386840" y="3467100"/>
                </a:lnTo>
                <a:lnTo>
                  <a:pt x="1371600" y="3505200"/>
                </a:lnTo>
                <a:lnTo>
                  <a:pt x="1318260" y="3497580"/>
                </a:lnTo>
                <a:lnTo>
                  <a:pt x="1226820" y="3436620"/>
                </a:lnTo>
                <a:lnTo>
                  <a:pt x="1226820" y="3360420"/>
                </a:lnTo>
                <a:lnTo>
                  <a:pt x="1325880" y="3360420"/>
                </a:lnTo>
                <a:lnTo>
                  <a:pt x="1287780" y="3261360"/>
                </a:lnTo>
                <a:lnTo>
                  <a:pt x="1386840" y="3078480"/>
                </a:lnTo>
                <a:lnTo>
                  <a:pt x="1379220" y="2994660"/>
                </a:lnTo>
                <a:lnTo>
                  <a:pt x="1280160" y="2872740"/>
                </a:lnTo>
                <a:lnTo>
                  <a:pt x="1082040" y="2781300"/>
                </a:lnTo>
                <a:lnTo>
                  <a:pt x="914400" y="2659380"/>
                </a:lnTo>
                <a:lnTo>
                  <a:pt x="807720" y="2758440"/>
                </a:lnTo>
                <a:lnTo>
                  <a:pt x="838200" y="2804160"/>
                </a:lnTo>
                <a:lnTo>
                  <a:pt x="929640" y="2804160"/>
                </a:lnTo>
                <a:lnTo>
                  <a:pt x="1013460" y="2872740"/>
                </a:lnTo>
                <a:lnTo>
                  <a:pt x="1036320" y="2948940"/>
                </a:lnTo>
                <a:lnTo>
                  <a:pt x="1036320" y="3002280"/>
                </a:lnTo>
                <a:lnTo>
                  <a:pt x="944880" y="3055620"/>
                </a:lnTo>
                <a:lnTo>
                  <a:pt x="899160" y="3108960"/>
                </a:lnTo>
                <a:lnTo>
                  <a:pt x="914400" y="3192780"/>
                </a:lnTo>
                <a:lnTo>
                  <a:pt x="891540" y="3230880"/>
                </a:lnTo>
                <a:lnTo>
                  <a:pt x="922020" y="3329940"/>
                </a:lnTo>
                <a:lnTo>
                  <a:pt x="952500" y="3368040"/>
                </a:lnTo>
                <a:lnTo>
                  <a:pt x="952500" y="3421380"/>
                </a:lnTo>
                <a:lnTo>
                  <a:pt x="754380" y="3459480"/>
                </a:lnTo>
                <a:lnTo>
                  <a:pt x="731520" y="3421380"/>
                </a:lnTo>
                <a:lnTo>
                  <a:pt x="548640" y="3291840"/>
                </a:lnTo>
                <a:lnTo>
                  <a:pt x="358140" y="3322320"/>
                </a:lnTo>
                <a:lnTo>
                  <a:pt x="160020" y="3268980"/>
                </a:lnTo>
                <a:lnTo>
                  <a:pt x="152400" y="3345180"/>
                </a:lnTo>
                <a:lnTo>
                  <a:pt x="213360" y="3413760"/>
                </a:lnTo>
                <a:lnTo>
                  <a:pt x="167640" y="3543300"/>
                </a:lnTo>
                <a:lnTo>
                  <a:pt x="60960" y="3581400"/>
                </a:lnTo>
                <a:lnTo>
                  <a:pt x="53340" y="3657600"/>
                </a:lnTo>
                <a:lnTo>
                  <a:pt x="0" y="3733800"/>
                </a:lnTo>
                <a:lnTo>
                  <a:pt x="7620" y="3810000"/>
                </a:lnTo>
                <a:lnTo>
                  <a:pt x="160020" y="3840480"/>
                </a:lnTo>
                <a:lnTo>
                  <a:pt x="266700" y="4030980"/>
                </a:lnTo>
                <a:lnTo>
                  <a:pt x="396240" y="3855720"/>
                </a:lnTo>
                <a:lnTo>
                  <a:pt x="609600" y="3703320"/>
                </a:lnTo>
                <a:lnTo>
                  <a:pt x="746760" y="3703320"/>
                </a:lnTo>
                <a:lnTo>
                  <a:pt x="784860" y="3764280"/>
                </a:lnTo>
                <a:lnTo>
                  <a:pt x="822960" y="3756660"/>
                </a:lnTo>
                <a:lnTo>
                  <a:pt x="853440" y="3665220"/>
                </a:lnTo>
                <a:lnTo>
                  <a:pt x="960120" y="3665220"/>
                </a:lnTo>
                <a:lnTo>
                  <a:pt x="1021080" y="3718560"/>
                </a:lnTo>
                <a:lnTo>
                  <a:pt x="1005840" y="3779520"/>
                </a:lnTo>
                <a:lnTo>
                  <a:pt x="1203960" y="3962400"/>
                </a:lnTo>
                <a:lnTo>
                  <a:pt x="1203960" y="3992880"/>
                </a:lnTo>
                <a:lnTo>
                  <a:pt x="1226820" y="4046220"/>
                </a:lnTo>
                <a:lnTo>
                  <a:pt x="1341120" y="4053840"/>
                </a:lnTo>
                <a:lnTo>
                  <a:pt x="1402080" y="4259580"/>
                </a:lnTo>
                <a:lnTo>
                  <a:pt x="1386840" y="4312920"/>
                </a:lnTo>
                <a:lnTo>
                  <a:pt x="1432560" y="4465320"/>
                </a:lnTo>
                <a:lnTo>
                  <a:pt x="1432560" y="4518660"/>
                </a:lnTo>
                <a:lnTo>
                  <a:pt x="1379220" y="4518660"/>
                </a:lnTo>
                <a:lnTo>
                  <a:pt x="1234440" y="4732020"/>
                </a:lnTo>
                <a:lnTo>
                  <a:pt x="1150620" y="4808220"/>
                </a:lnTo>
                <a:lnTo>
                  <a:pt x="982980" y="4808220"/>
                </a:lnTo>
                <a:lnTo>
                  <a:pt x="830580" y="4998720"/>
                </a:lnTo>
                <a:lnTo>
                  <a:pt x="845820" y="5097780"/>
                </a:lnTo>
                <a:lnTo>
                  <a:pt x="975360" y="5250180"/>
                </a:lnTo>
                <a:lnTo>
                  <a:pt x="1379220" y="5349240"/>
                </a:lnTo>
                <a:lnTo>
                  <a:pt x="1394460" y="5410200"/>
                </a:lnTo>
                <a:lnTo>
                  <a:pt x="1501140" y="5501640"/>
                </a:lnTo>
                <a:lnTo>
                  <a:pt x="1447800" y="5577840"/>
                </a:lnTo>
                <a:lnTo>
                  <a:pt x="1470660" y="5669280"/>
                </a:lnTo>
                <a:lnTo>
                  <a:pt x="1615440" y="5669280"/>
                </a:lnTo>
                <a:lnTo>
                  <a:pt x="1676400" y="5715000"/>
                </a:lnTo>
                <a:lnTo>
                  <a:pt x="1729740" y="5753100"/>
                </a:lnTo>
                <a:lnTo>
                  <a:pt x="1783080" y="5753100"/>
                </a:lnTo>
                <a:lnTo>
                  <a:pt x="1821180" y="5821680"/>
                </a:lnTo>
                <a:lnTo>
                  <a:pt x="1927860" y="5775960"/>
                </a:lnTo>
                <a:lnTo>
                  <a:pt x="2103120" y="5783580"/>
                </a:lnTo>
                <a:lnTo>
                  <a:pt x="2255520" y="5722620"/>
                </a:lnTo>
                <a:lnTo>
                  <a:pt x="2400300" y="5554980"/>
                </a:lnTo>
                <a:lnTo>
                  <a:pt x="2461260" y="5524500"/>
                </a:lnTo>
                <a:lnTo>
                  <a:pt x="2468880" y="5478780"/>
                </a:lnTo>
                <a:lnTo>
                  <a:pt x="2400300" y="5448300"/>
                </a:lnTo>
                <a:lnTo>
                  <a:pt x="2430780" y="5417820"/>
                </a:lnTo>
                <a:lnTo>
                  <a:pt x="2415540" y="5364480"/>
                </a:lnTo>
                <a:lnTo>
                  <a:pt x="2438400" y="5311140"/>
                </a:lnTo>
                <a:lnTo>
                  <a:pt x="2636520" y="5288280"/>
                </a:lnTo>
                <a:lnTo>
                  <a:pt x="2735580" y="5295900"/>
                </a:lnTo>
                <a:lnTo>
                  <a:pt x="2849880" y="5417820"/>
                </a:lnTo>
                <a:lnTo>
                  <a:pt x="2956560" y="5486400"/>
                </a:lnTo>
                <a:lnTo>
                  <a:pt x="3093720" y="5486400"/>
                </a:lnTo>
                <a:lnTo>
                  <a:pt x="3185160" y="5471160"/>
                </a:lnTo>
                <a:lnTo>
                  <a:pt x="3337560" y="5265420"/>
                </a:lnTo>
                <a:lnTo>
                  <a:pt x="3345180" y="5143500"/>
                </a:lnTo>
                <a:lnTo>
                  <a:pt x="3459480" y="4831080"/>
                </a:lnTo>
                <a:lnTo>
                  <a:pt x="3436620" y="4739640"/>
                </a:lnTo>
                <a:lnTo>
                  <a:pt x="3398520" y="4541520"/>
                </a:lnTo>
                <a:lnTo>
                  <a:pt x="3520440" y="4137660"/>
                </a:lnTo>
                <a:lnTo>
                  <a:pt x="3459480" y="3909060"/>
                </a:lnTo>
                <a:lnTo>
                  <a:pt x="3368040" y="3787140"/>
                </a:lnTo>
                <a:lnTo>
                  <a:pt x="3398520" y="3604260"/>
                </a:lnTo>
                <a:lnTo>
                  <a:pt x="3451860" y="3581400"/>
                </a:lnTo>
                <a:lnTo>
                  <a:pt x="3505200" y="3520440"/>
                </a:lnTo>
                <a:lnTo>
                  <a:pt x="3558540" y="3345180"/>
                </a:lnTo>
                <a:lnTo>
                  <a:pt x="3497580" y="3345180"/>
                </a:lnTo>
                <a:lnTo>
                  <a:pt x="3444240" y="3322320"/>
                </a:lnTo>
                <a:lnTo>
                  <a:pt x="3413760" y="3276600"/>
                </a:lnTo>
                <a:lnTo>
                  <a:pt x="3398520" y="3093720"/>
                </a:lnTo>
                <a:lnTo>
                  <a:pt x="3489960" y="2910840"/>
                </a:lnTo>
                <a:lnTo>
                  <a:pt x="3596640" y="2743200"/>
                </a:lnTo>
                <a:lnTo>
                  <a:pt x="3703320" y="2720340"/>
                </a:lnTo>
                <a:lnTo>
                  <a:pt x="3726180" y="2667000"/>
                </a:lnTo>
                <a:lnTo>
                  <a:pt x="3970020" y="2545080"/>
                </a:lnTo>
                <a:lnTo>
                  <a:pt x="3947160" y="2369820"/>
                </a:lnTo>
                <a:lnTo>
                  <a:pt x="4008120" y="2125980"/>
                </a:lnTo>
                <a:lnTo>
                  <a:pt x="4076700" y="2118360"/>
                </a:lnTo>
                <a:lnTo>
                  <a:pt x="4206240" y="2042160"/>
                </a:lnTo>
                <a:lnTo>
                  <a:pt x="4404360" y="1790700"/>
                </a:lnTo>
                <a:lnTo>
                  <a:pt x="4465320" y="1676400"/>
                </a:lnTo>
                <a:lnTo>
                  <a:pt x="4427220" y="1607820"/>
                </a:lnTo>
                <a:lnTo>
                  <a:pt x="4373880" y="1577340"/>
                </a:lnTo>
                <a:lnTo>
                  <a:pt x="4373880" y="1402080"/>
                </a:lnTo>
                <a:lnTo>
                  <a:pt x="4434840" y="1333500"/>
                </a:lnTo>
                <a:lnTo>
                  <a:pt x="4511040" y="1181100"/>
                </a:lnTo>
                <a:lnTo>
                  <a:pt x="4770120" y="1097280"/>
                </a:lnTo>
                <a:lnTo>
                  <a:pt x="4770120" y="1043940"/>
                </a:lnTo>
                <a:lnTo>
                  <a:pt x="4937760" y="868680"/>
                </a:lnTo>
                <a:lnTo>
                  <a:pt x="4975860" y="784860"/>
                </a:lnTo>
                <a:lnTo>
                  <a:pt x="4975860" y="693420"/>
                </a:lnTo>
                <a:lnTo>
                  <a:pt x="5090160" y="571500"/>
                </a:lnTo>
                <a:lnTo>
                  <a:pt x="5013960" y="487680"/>
                </a:lnTo>
                <a:lnTo>
                  <a:pt x="4998720" y="388620"/>
                </a:lnTo>
                <a:lnTo>
                  <a:pt x="5036820" y="182880"/>
                </a:lnTo>
                <a:lnTo>
                  <a:pt x="4770120" y="160020"/>
                </a:lnTo>
                <a:lnTo>
                  <a:pt x="459486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458D0F40-21CE-AB02-A16F-8EE2F526304A}"/>
              </a:ext>
            </a:extLst>
          </p:cNvPr>
          <p:cNvSpPr/>
          <p:nvPr/>
        </p:nvSpPr>
        <p:spPr>
          <a:xfrm>
            <a:off x="3678238" y="4086225"/>
            <a:ext cx="2361389" cy="1696269"/>
          </a:xfrm>
          <a:custGeom>
            <a:avLst/>
            <a:gdLst>
              <a:gd name="csX0" fmla="*/ 1747837 w 5376862"/>
              <a:gd name="csY0" fmla="*/ 2676525 h 3862388"/>
              <a:gd name="csX1" fmla="*/ 1676400 w 5376862"/>
              <a:gd name="csY1" fmla="*/ 2757488 h 3862388"/>
              <a:gd name="csX2" fmla="*/ 1652587 w 5376862"/>
              <a:gd name="csY2" fmla="*/ 2881313 h 3862388"/>
              <a:gd name="csX3" fmla="*/ 1666875 w 5376862"/>
              <a:gd name="csY3" fmla="*/ 2938463 h 3862388"/>
              <a:gd name="csX4" fmla="*/ 1633537 w 5376862"/>
              <a:gd name="csY4" fmla="*/ 2905125 h 3862388"/>
              <a:gd name="csX5" fmla="*/ 1638300 w 5376862"/>
              <a:gd name="csY5" fmla="*/ 2790825 h 3862388"/>
              <a:gd name="csX6" fmla="*/ 1624012 w 5376862"/>
              <a:gd name="csY6" fmla="*/ 2762250 h 3862388"/>
              <a:gd name="csX7" fmla="*/ 1676400 w 5376862"/>
              <a:gd name="csY7" fmla="*/ 2686050 h 3862388"/>
              <a:gd name="csX8" fmla="*/ 1643062 w 5376862"/>
              <a:gd name="csY8" fmla="*/ 2652713 h 3862388"/>
              <a:gd name="csX9" fmla="*/ 1624012 w 5376862"/>
              <a:gd name="csY9" fmla="*/ 2524125 h 3862388"/>
              <a:gd name="csX10" fmla="*/ 1595437 w 5376862"/>
              <a:gd name="csY10" fmla="*/ 2495550 h 3862388"/>
              <a:gd name="csX11" fmla="*/ 1495425 w 5376862"/>
              <a:gd name="csY11" fmla="*/ 2605088 h 3862388"/>
              <a:gd name="csX12" fmla="*/ 1481137 w 5376862"/>
              <a:gd name="csY12" fmla="*/ 2524125 h 3862388"/>
              <a:gd name="csX13" fmla="*/ 1504950 w 5376862"/>
              <a:gd name="csY13" fmla="*/ 2495550 h 3862388"/>
              <a:gd name="csX14" fmla="*/ 1466850 w 5376862"/>
              <a:gd name="csY14" fmla="*/ 2433638 h 3862388"/>
              <a:gd name="csX15" fmla="*/ 1443037 w 5376862"/>
              <a:gd name="csY15" fmla="*/ 2347913 h 3862388"/>
              <a:gd name="csX16" fmla="*/ 1447800 w 5376862"/>
              <a:gd name="csY16" fmla="*/ 2328863 h 3862388"/>
              <a:gd name="csX17" fmla="*/ 1447800 w 5376862"/>
              <a:gd name="csY17" fmla="*/ 2257425 h 3862388"/>
              <a:gd name="csX18" fmla="*/ 1404937 w 5376862"/>
              <a:gd name="csY18" fmla="*/ 2243138 h 3862388"/>
              <a:gd name="csX19" fmla="*/ 1304925 w 5376862"/>
              <a:gd name="csY19" fmla="*/ 2295525 h 3862388"/>
              <a:gd name="csX20" fmla="*/ 1295400 w 5376862"/>
              <a:gd name="csY20" fmla="*/ 2243138 h 3862388"/>
              <a:gd name="csX21" fmla="*/ 1290637 w 5376862"/>
              <a:gd name="csY21" fmla="*/ 2214563 h 3862388"/>
              <a:gd name="csX22" fmla="*/ 1300162 w 5376862"/>
              <a:gd name="csY22" fmla="*/ 2038350 h 3862388"/>
              <a:gd name="csX23" fmla="*/ 1262062 w 5376862"/>
              <a:gd name="csY23" fmla="*/ 1990725 h 3862388"/>
              <a:gd name="csX24" fmla="*/ 1219200 w 5376862"/>
              <a:gd name="csY24" fmla="*/ 1990725 h 3862388"/>
              <a:gd name="csX25" fmla="*/ 1200150 w 5376862"/>
              <a:gd name="csY25" fmla="*/ 2052638 h 3862388"/>
              <a:gd name="csX26" fmla="*/ 1076325 w 5376862"/>
              <a:gd name="csY26" fmla="*/ 2166938 h 3862388"/>
              <a:gd name="csX27" fmla="*/ 1023937 w 5376862"/>
              <a:gd name="csY27" fmla="*/ 2171700 h 3862388"/>
              <a:gd name="csX28" fmla="*/ 1009650 w 5376862"/>
              <a:gd name="csY28" fmla="*/ 2200275 h 3862388"/>
              <a:gd name="csX29" fmla="*/ 1014412 w 5376862"/>
              <a:gd name="csY29" fmla="*/ 2305050 h 3862388"/>
              <a:gd name="csX30" fmla="*/ 957262 w 5376862"/>
              <a:gd name="csY30" fmla="*/ 2252663 h 3862388"/>
              <a:gd name="csX31" fmla="*/ 942975 w 5376862"/>
              <a:gd name="csY31" fmla="*/ 2143125 h 3862388"/>
              <a:gd name="csX32" fmla="*/ 852487 w 5376862"/>
              <a:gd name="csY32" fmla="*/ 2076450 h 3862388"/>
              <a:gd name="csX33" fmla="*/ 823912 w 5376862"/>
              <a:gd name="csY33" fmla="*/ 1985963 h 3862388"/>
              <a:gd name="csX34" fmla="*/ 842962 w 5376862"/>
              <a:gd name="csY34" fmla="*/ 1914525 h 3862388"/>
              <a:gd name="csX35" fmla="*/ 747712 w 5376862"/>
              <a:gd name="csY35" fmla="*/ 1824038 h 3862388"/>
              <a:gd name="csX36" fmla="*/ 723900 w 5376862"/>
              <a:gd name="csY36" fmla="*/ 1833563 h 3862388"/>
              <a:gd name="csX37" fmla="*/ 742950 w 5376862"/>
              <a:gd name="csY37" fmla="*/ 1952625 h 3862388"/>
              <a:gd name="csX38" fmla="*/ 757237 w 5376862"/>
              <a:gd name="csY38" fmla="*/ 2143125 h 3862388"/>
              <a:gd name="csX39" fmla="*/ 819150 w 5376862"/>
              <a:gd name="csY39" fmla="*/ 2224088 h 3862388"/>
              <a:gd name="csX40" fmla="*/ 852487 w 5376862"/>
              <a:gd name="csY40" fmla="*/ 2376488 h 3862388"/>
              <a:gd name="csX41" fmla="*/ 881062 w 5376862"/>
              <a:gd name="csY41" fmla="*/ 2405063 h 3862388"/>
              <a:gd name="csX42" fmla="*/ 881062 w 5376862"/>
              <a:gd name="csY42" fmla="*/ 2466975 h 3862388"/>
              <a:gd name="csX43" fmla="*/ 952500 w 5376862"/>
              <a:gd name="csY43" fmla="*/ 2547938 h 3862388"/>
              <a:gd name="csX44" fmla="*/ 919162 w 5376862"/>
              <a:gd name="csY44" fmla="*/ 2605088 h 3862388"/>
              <a:gd name="csX45" fmla="*/ 876300 w 5376862"/>
              <a:gd name="csY45" fmla="*/ 2590800 h 3862388"/>
              <a:gd name="csX46" fmla="*/ 800100 w 5376862"/>
              <a:gd name="csY46" fmla="*/ 2633663 h 3862388"/>
              <a:gd name="csX47" fmla="*/ 785812 w 5376862"/>
              <a:gd name="csY47" fmla="*/ 2600325 h 3862388"/>
              <a:gd name="csX48" fmla="*/ 833437 w 5376862"/>
              <a:gd name="csY48" fmla="*/ 2495550 h 3862388"/>
              <a:gd name="csX49" fmla="*/ 747712 w 5376862"/>
              <a:gd name="csY49" fmla="*/ 2371725 h 3862388"/>
              <a:gd name="csX50" fmla="*/ 600075 w 5376862"/>
              <a:gd name="csY50" fmla="*/ 2333625 h 3862388"/>
              <a:gd name="csX51" fmla="*/ 466725 w 5376862"/>
              <a:gd name="csY51" fmla="*/ 2205038 h 3862388"/>
              <a:gd name="csX52" fmla="*/ 409575 w 5376862"/>
              <a:gd name="csY52" fmla="*/ 2243138 h 3862388"/>
              <a:gd name="csX53" fmla="*/ 338137 w 5376862"/>
              <a:gd name="csY53" fmla="*/ 2414588 h 3862388"/>
              <a:gd name="csX54" fmla="*/ 390525 w 5376862"/>
              <a:gd name="csY54" fmla="*/ 2428875 h 3862388"/>
              <a:gd name="csX55" fmla="*/ 409575 w 5376862"/>
              <a:gd name="csY55" fmla="*/ 2462213 h 3862388"/>
              <a:gd name="csX56" fmla="*/ 404812 w 5376862"/>
              <a:gd name="csY56" fmla="*/ 2524125 h 3862388"/>
              <a:gd name="csX57" fmla="*/ 438150 w 5376862"/>
              <a:gd name="csY57" fmla="*/ 2638425 h 3862388"/>
              <a:gd name="csX58" fmla="*/ 471487 w 5376862"/>
              <a:gd name="csY58" fmla="*/ 2667000 h 3862388"/>
              <a:gd name="csX59" fmla="*/ 400050 w 5376862"/>
              <a:gd name="csY59" fmla="*/ 2743200 h 3862388"/>
              <a:gd name="csX60" fmla="*/ 323850 w 5376862"/>
              <a:gd name="csY60" fmla="*/ 2647950 h 3862388"/>
              <a:gd name="csX61" fmla="*/ 276225 w 5376862"/>
              <a:gd name="csY61" fmla="*/ 2652713 h 3862388"/>
              <a:gd name="csX62" fmla="*/ 128587 w 5376862"/>
              <a:gd name="csY62" fmla="*/ 2633663 h 3862388"/>
              <a:gd name="csX63" fmla="*/ 71437 w 5376862"/>
              <a:gd name="csY63" fmla="*/ 2690813 h 3862388"/>
              <a:gd name="csX64" fmla="*/ 4762 w 5376862"/>
              <a:gd name="csY64" fmla="*/ 2700338 h 3862388"/>
              <a:gd name="csX65" fmla="*/ 0 w 5376862"/>
              <a:gd name="csY65" fmla="*/ 2728913 h 3862388"/>
              <a:gd name="csX66" fmla="*/ 47625 w 5376862"/>
              <a:gd name="csY66" fmla="*/ 2828925 h 3862388"/>
              <a:gd name="csX67" fmla="*/ 104775 w 5376862"/>
              <a:gd name="csY67" fmla="*/ 2867025 h 3862388"/>
              <a:gd name="csX68" fmla="*/ 147637 w 5376862"/>
              <a:gd name="csY68" fmla="*/ 3024188 h 3862388"/>
              <a:gd name="csX69" fmla="*/ 333375 w 5376862"/>
              <a:gd name="csY69" fmla="*/ 3248025 h 3862388"/>
              <a:gd name="csX70" fmla="*/ 533400 w 5376862"/>
              <a:gd name="csY70" fmla="*/ 3305175 h 3862388"/>
              <a:gd name="csX71" fmla="*/ 595312 w 5376862"/>
              <a:gd name="csY71" fmla="*/ 3271838 h 3862388"/>
              <a:gd name="csX72" fmla="*/ 652462 w 5376862"/>
              <a:gd name="csY72" fmla="*/ 3276600 h 3862388"/>
              <a:gd name="csX73" fmla="*/ 757237 w 5376862"/>
              <a:gd name="csY73" fmla="*/ 3338513 h 3862388"/>
              <a:gd name="csX74" fmla="*/ 1062037 w 5376862"/>
              <a:gd name="csY74" fmla="*/ 3395663 h 3862388"/>
              <a:gd name="csX75" fmla="*/ 1162050 w 5376862"/>
              <a:gd name="csY75" fmla="*/ 3181350 h 3862388"/>
              <a:gd name="csX76" fmla="*/ 1128712 w 5376862"/>
              <a:gd name="csY76" fmla="*/ 3143250 h 3862388"/>
              <a:gd name="csX77" fmla="*/ 1147762 w 5376862"/>
              <a:gd name="csY77" fmla="*/ 3019425 h 3862388"/>
              <a:gd name="csX78" fmla="*/ 1138237 w 5376862"/>
              <a:gd name="csY78" fmla="*/ 2952750 h 3862388"/>
              <a:gd name="csX79" fmla="*/ 1171575 w 5376862"/>
              <a:gd name="csY79" fmla="*/ 2938463 h 3862388"/>
              <a:gd name="csX80" fmla="*/ 1438275 w 5376862"/>
              <a:gd name="csY80" fmla="*/ 3024188 h 3862388"/>
              <a:gd name="csX81" fmla="*/ 1538287 w 5376862"/>
              <a:gd name="csY81" fmla="*/ 3114675 h 3862388"/>
              <a:gd name="csX82" fmla="*/ 1528762 w 5376862"/>
              <a:gd name="csY82" fmla="*/ 3162300 h 3862388"/>
              <a:gd name="csX83" fmla="*/ 1781175 w 5376862"/>
              <a:gd name="csY83" fmla="*/ 3328988 h 3862388"/>
              <a:gd name="csX84" fmla="*/ 2228850 w 5376862"/>
              <a:gd name="csY84" fmla="*/ 3452813 h 3862388"/>
              <a:gd name="csX85" fmla="*/ 2257425 w 5376862"/>
              <a:gd name="csY85" fmla="*/ 3409950 h 3862388"/>
              <a:gd name="csX86" fmla="*/ 2528887 w 5376862"/>
              <a:gd name="csY86" fmla="*/ 3443288 h 3862388"/>
              <a:gd name="csX87" fmla="*/ 2752725 w 5376862"/>
              <a:gd name="csY87" fmla="*/ 3567113 h 3862388"/>
              <a:gd name="csX88" fmla="*/ 2847975 w 5376862"/>
              <a:gd name="csY88" fmla="*/ 3538538 h 3862388"/>
              <a:gd name="csX89" fmla="*/ 3000375 w 5376862"/>
              <a:gd name="csY89" fmla="*/ 3557588 h 3862388"/>
              <a:gd name="csX90" fmla="*/ 3243262 w 5376862"/>
              <a:gd name="csY90" fmla="*/ 3509963 h 3862388"/>
              <a:gd name="csX91" fmla="*/ 3562350 w 5376862"/>
              <a:gd name="csY91" fmla="*/ 3614738 h 3862388"/>
              <a:gd name="csX92" fmla="*/ 3638550 w 5376862"/>
              <a:gd name="csY92" fmla="*/ 3705225 h 3862388"/>
              <a:gd name="csX93" fmla="*/ 3895725 w 5376862"/>
              <a:gd name="csY93" fmla="*/ 3862388 h 3862388"/>
              <a:gd name="csX94" fmla="*/ 3962400 w 5376862"/>
              <a:gd name="csY94" fmla="*/ 3838575 h 3862388"/>
              <a:gd name="csX95" fmla="*/ 4105275 w 5376862"/>
              <a:gd name="csY95" fmla="*/ 3862388 h 3862388"/>
              <a:gd name="csX96" fmla="*/ 4219575 w 5376862"/>
              <a:gd name="csY96" fmla="*/ 3848100 h 3862388"/>
              <a:gd name="csX97" fmla="*/ 4262437 w 5376862"/>
              <a:gd name="csY97" fmla="*/ 3757613 h 3862388"/>
              <a:gd name="csX98" fmla="*/ 4238625 w 5376862"/>
              <a:gd name="csY98" fmla="*/ 3681413 h 3862388"/>
              <a:gd name="csX99" fmla="*/ 4295775 w 5376862"/>
              <a:gd name="csY99" fmla="*/ 3586163 h 3862388"/>
              <a:gd name="csX100" fmla="*/ 4271962 w 5376862"/>
              <a:gd name="csY100" fmla="*/ 3533775 h 3862388"/>
              <a:gd name="csX101" fmla="*/ 4286250 w 5376862"/>
              <a:gd name="csY101" fmla="*/ 3448050 h 3862388"/>
              <a:gd name="csX102" fmla="*/ 4219575 w 5376862"/>
              <a:gd name="csY102" fmla="*/ 3424238 h 3862388"/>
              <a:gd name="csX103" fmla="*/ 4191000 w 5376862"/>
              <a:gd name="csY103" fmla="*/ 3352800 h 3862388"/>
              <a:gd name="csX104" fmla="*/ 4181475 w 5376862"/>
              <a:gd name="csY104" fmla="*/ 3338513 h 3862388"/>
              <a:gd name="csX105" fmla="*/ 4214812 w 5376862"/>
              <a:gd name="csY105" fmla="*/ 3281363 h 3862388"/>
              <a:gd name="csX106" fmla="*/ 4257675 w 5376862"/>
              <a:gd name="csY106" fmla="*/ 3309938 h 3862388"/>
              <a:gd name="csX107" fmla="*/ 4362450 w 5376862"/>
              <a:gd name="csY107" fmla="*/ 3343275 h 3862388"/>
              <a:gd name="csX108" fmla="*/ 4395787 w 5376862"/>
              <a:gd name="csY108" fmla="*/ 3333750 h 3862388"/>
              <a:gd name="csX109" fmla="*/ 4419600 w 5376862"/>
              <a:gd name="csY109" fmla="*/ 3376613 h 3862388"/>
              <a:gd name="csX110" fmla="*/ 4519612 w 5376862"/>
              <a:gd name="csY110" fmla="*/ 3386138 h 3862388"/>
              <a:gd name="csX111" fmla="*/ 4581525 w 5376862"/>
              <a:gd name="csY111" fmla="*/ 3452813 h 3862388"/>
              <a:gd name="csX112" fmla="*/ 4633912 w 5376862"/>
              <a:gd name="csY112" fmla="*/ 3467100 h 3862388"/>
              <a:gd name="csX113" fmla="*/ 4681537 w 5376862"/>
              <a:gd name="csY113" fmla="*/ 3448050 h 3862388"/>
              <a:gd name="csX114" fmla="*/ 4652962 w 5376862"/>
              <a:gd name="csY114" fmla="*/ 3305175 h 3862388"/>
              <a:gd name="csX115" fmla="*/ 4657725 w 5376862"/>
              <a:gd name="csY115" fmla="*/ 3252788 h 3862388"/>
              <a:gd name="csX116" fmla="*/ 4648200 w 5376862"/>
              <a:gd name="csY116" fmla="*/ 3043238 h 3862388"/>
              <a:gd name="csX117" fmla="*/ 4576762 w 5376862"/>
              <a:gd name="csY117" fmla="*/ 2971800 h 3862388"/>
              <a:gd name="csX118" fmla="*/ 4576762 w 5376862"/>
              <a:gd name="csY118" fmla="*/ 2909888 h 3862388"/>
              <a:gd name="csX119" fmla="*/ 4633912 w 5376862"/>
              <a:gd name="csY119" fmla="*/ 2847975 h 3862388"/>
              <a:gd name="csX120" fmla="*/ 4633912 w 5376862"/>
              <a:gd name="csY120" fmla="*/ 2757488 h 3862388"/>
              <a:gd name="csX121" fmla="*/ 4762500 w 5376862"/>
              <a:gd name="csY121" fmla="*/ 2657475 h 3862388"/>
              <a:gd name="csX122" fmla="*/ 4729162 w 5376862"/>
              <a:gd name="csY122" fmla="*/ 2600325 h 3862388"/>
              <a:gd name="csX123" fmla="*/ 4824412 w 5376862"/>
              <a:gd name="csY123" fmla="*/ 2486025 h 3862388"/>
              <a:gd name="csX124" fmla="*/ 4795837 w 5376862"/>
              <a:gd name="csY124" fmla="*/ 2438400 h 3862388"/>
              <a:gd name="csX125" fmla="*/ 4814887 w 5376862"/>
              <a:gd name="csY125" fmla="*/ 2381250 h 3862388"/>
              <a:gd name="csX126" fmla="*/ 4886325 w 5376862"/>
              <a:gd name="csY126" fmla="*/ 2366963 h 3862388"/>
              <a:gd name="csX127" fmla="*/ 5005387 w 5376862"/>
              <a:gd name="csY127" fmla="*/ 2447925 h 3862388"/>
              <a:gd name="csX128" fmla="*/ 5038725 w 5376862"/>
              <a:gd name="csY128" fmla="*/ 2509838 h 3862388"/>
              <a:gd name="csX129" fmla="*/ 5091112 w 5376862"/>
              <a:gd name="csY129" fmla="*/ 2528888 h 3862388"/>
              <a:gd name="csX130" fmla="*/ 5110162 w 5376862"/>
              <a:gd name="csY130" fmla="*/ 2581275 h 3862388"/>
              <a:gd name="csX131" fmla="*/ 5143500 w 5376862"/>
              <a:gd name="csY131" fmla="*/ 2581275 h 3862388"/>
              <a:gd name="csX132" fmla="*/ 5148262 w 5376862"/>
              <a:gd name="csY132" fmla="*/ 2490788 h 3862388"/>
              <a:gd name="csX133" fmla="*/ 5095875 w 5376862"/>
              <a:gd name="csY133" fmla="*/ 2443163 h 3862388"/>
              <a:gd name="csX134" fmla="*/ 5081587 w 5376862"/>
              <a:gd name="csY134" fmla="*/ 2352675 h 3862388"/>
              <a:gd name="csX135" fmla="*/ 5119687 w 5376862"/>
              <a:gd name="csY135" fmla="*/ 2328863 h 3862388"/>
              <a:gd name="csX136" fmla="*/ 5176837 w 5376862"/>
              <a:gd name="csY136" fmla="*/ 2338388 h 3862388"/>
              <a:gd name="csX137" fmla="*/ 5157787 w 5376862"/>
              <a:gd name="csY137" fmla="*/ 2257425 h 3862388"/>
              <a:gd name="csX138" fmla="*/ 5119687 w 5376862"/>
              <a:gd name="csY138" fmla="*/ 2224088 h 3862388"/>
              <a:gd name="csX139" fmla="*/ 5138737 w 5376862"/>
              <a:gd name="csY139" fmla="*/ 2119313 h 3862388"/>
              <a:gd name="csX140" fmla="*/ 5114925 w 5376862"/>
              <a:gd name="csY140" fmla="*/ 2033588 h 3862388"/>
              <a:gd name="csX141" fmla="*/ 5138737 w 5376862"/>
              <a:gd name="csY141" fmla="*/ 1952625 h 3862388"/>
              <a:gd name="csX142" fmla="*/ 5238750 w 5376862"/>
              <a:gd name="csY142" fmla="*/ 1881188 h 3862388"/>
              <a:gd name="csX143" fmla="*/ 5295900 w 5376862"/>
              <a:gd name="csY143" fmla="*/ 1866900 h 3862388"/>
              <a:gd name="csX144" fmla="*/ 5329237 w 5376862"/>
              <a:gd name="csY144" fmla="*/ 1695450 h 3862388"/>
              <a:gd name="csX145" fmla="*/ 5376862 w 5376862"/>
              <a:gd name="csY145" fmla="*/ 1652588 h 3862388"/>
              <a:gd name="csX146" fmla="*/ 5376862 w 5376862"/>
              <a:gd name="csY146" fmla="*/ 1581150 h 3862388"/>
              <a:gd name="csX147" fmla="*/ 5357812 w 5376862"/>
              <a:gd name="csY147" fmla="*/ 1533525 h 3862388"/>
              <a:gd name="csX148" fmla="*/ 5053012 w 5376862"/>
              <a:gd name="csY148" fmla="*/ 1500188 h 3862388"/>
              <a:gd name="csX149" fmla="*/ 4957762 w 5376862"/>
              <a:gd name="csY149" fmla="*/ 1419225 h 3862388"/>
              <a:gd name="csX150" fmla="*/ 4929187 w 5376862"/>
              <a:gd name="csY150" fmla="*/ 1257300 h 3862388"/>
              <a:gd name="csX151" fmla="*/ 4829175 w 5376862"/>
              <a:gd name="csY151" fmla="*/ 1204913 h 3862388"/>
              <a:gd name="csX152" fmla="*/ 4710112 w 5376862"/>
              <a:gd name="csY152" fmla="*/ 1104900 h 3862388"/>
              <a:gd name="csX153" fmla="*/ 4562475 w 5376862"/>
              <a:gd name="csY153" fmla="*/ 1138238 h 3862388"/>
              <a:gd name="csX154" fmla="*/ 4495800 w 5376862"/>
              <a:gd name="csY154" fmla="*/ 1071563 h 3862388"/>
              <a:gd name="csX155" fmla="*/ 4452937 w 5376862"/>
              <a:gd name="csY155" fmla="*/ 1066800 h 3862388"/>
              <a:gd name="csX156" fmla="*/ 4376737 w 5376862"/>
              <a:gd name="csY156" fmla="*/ 1123950 h 3862388"/>
              <a:gd name="csX157" fmla="*/ 4229100 w 5376862"/>
              <a:gd name="csY157" fmla="*/ 1014413 h 3862388"/>
              <a:gd name="csX158" fmla="*/ 4248150 w 5376862"/>
              <a:gd name="csY158" fmla="*/ 814388 h 3862388"/>
              <a:gd name="csX159" fmla="*/ 4062412 w 5376862"/>
              <a:gd name="csY159" fmla="*/ 685800 h 3862388"/>
              <a:gd name="csX160" fmla="*/ 3990975 w 5376862"/>
              <a:gd name="csY160" fmla="*/ 690563 h 3862388"/>
              <a:gd name="csX161" fmla="*/ 3957637 w 5376862"/>
              <a:gd name="csY161" fmla="*/ 819150 h 3862388"/>
              <a:gd name="csX162" fmla="*/ 3862387 w 5376862"/>
              <a:gd name="csY162" fmla="*/ 885825 h 3862388"/>
              <a:gd name="csX163" fmla="*/ 3719512 w 5376862"/>
              <a:gd name="csY163" fmla="*/ 833438 h 3862388"/>
              <a:gd name="csX164" fmla="*/ 3719512 w 5376862"/>
              <a:gd name="csY164" fmla="*/ 742950 h 3862388"/>
              <a:gd name="csX165" fmla="*/ 3586162 w 5376862"/>
              <a:gd name="csY165" fmla="*/ 709613 h 3862388"/>
              <a:gd name="csX166" fmla="*/ 3519487 w 5376862"/>
              <a:gd name="csY166" fmla="*/ 733425 h 3862388"/>
              <a:gd name="csX167" fmla="*/ 3448050 w 5376862"/>
              <a:gd name="csY167" fmla="*/ 723900 h 3862388"/>
              <a:gd name="csX168" fmla="*/ 3300412 w 5376862"/>
              <a:gd name="csY168" fmla="*/ 642938 h 3862388"/>
              <a:gd name="csX169" fmla="*/ 3228975 w 5376862"/>
              <a:gd name="csY169" fmla="*/ 695325 h 3862388"/>
              <a:gd name="csX170" fmla="*/ 3262312 w 5376862"/>
              <a:gd name="csY170" fmla="*/ 752475 h 3862388"/>
              <a:gd name="csX171" fmla="*/ 3219450 w 5376862"/>
              <a:gd name="csY171" fmla="*/ 842963 h 3862388"/>
              <a:gd name="csX172" fmla="*/ 3167062 w 5376862"/>
              <a:gd name="csY172" fmla="*/ 866775 h 3862388"/>
              <a:gd name="csX173" fmla="*/ 3105150 w 5376862"/>
              <a:gd name="csY173" fmla="*/ 809625 h 3862388"/>
              <a:gd name="csX174" fmla="*/ 3090862 w 5376862"/>
              <a:gd name="csY174" fmla="*/ 938213 h 3862388"/>
              <a:gd name="csX175" fmla="*/ 3081337 w 5376862"/>
              <a:gd name="csY175" fmla="*/ 971550 h 3862388"/>
              <a:gd name="csX176" fmla="*/ 3057525 w 5376862"/>
              <a:gd name="csY176" fmla="*/ 952500 h 3862388"/>
              <a:gd name="csX177" fmla="*/ 2990850 w 5376862"/>
              <a:gd name="csY177" fmla="*/ 981075 h 3862388"/>
              <a:gd name="csX178" fmla="*/ 2990850 w 5376862"/>
              <a:gd name="csY178" fmla="*/ 933450 h 3862388"/>
              <a:gd name="csX179" fmla="*/ 2914650 w 5376862"/>
              <a:gd name="csY179" fmla="*/ 885825 h 3862388"/>
              <a:gd name="csX180" fmla="*/ 2871787 w 5376862"/>
              <a:gd name="csY180" fmla="*/ 804863 h 3862388"/>
              <a:gd name="csX181" fmla="*/ 2895600 w 5376862"/>
              <a:gd name="csY181" fmla="*/ 785813 h 3862388"/>
              <a:gd name="csX182" fmla="*/ 2857500 w 5376862"/>
              <a:gd name="csY182" fmla="*/ 742950 h 3862388"/>
              <a:gd name="csX183" fmla="*/ 2871787 w 5376862"/>
              <a:gd name="csY183" fmla="*/ 690563 h 3862388"/>
              <a:gd name="csX184" fmla="*/ 2928937 w 5376862"/>
              <a:gd name="csY184" fmla="*/ 666750 h 3862388"/>
              <a:gd name="csX185" fmla="*/ 2905125 w 5376862"/>
              <a:gd name="csY185" fmla="*/ 576263 h 3862388"/>
              <a:gd name="csX186" fmla="*/ 2733675 w 5376862"/>
              <a:gd name="csY186" fmla="*/ 514350 h 3862388"/>
              <a:gd name="csX187" fmla="*/ 2657475 w 5376862"/>
              <a:gd name="csY187" fmla="*/ 442913 h 3862388"/>
              <a:gd name="csX188" fmla="*/ 2657475 w 5376862"/>
              <a:gd name="csY188" fmla="*/ 400050 h 3862388"/>
              <a:gd name="csX189" fmla="*/ 2747962 w 5376862"/>
              <a:gd name="csY189" fmla="*/ 414338 h 3862388"/>
              <a:gd name="csX190" fmla="*/ 2652712 w 5376862"/>
              <a:gd name="csY190" fmla="*/ 357188 h 3862388"/>
              <a:gd name="csX191" fmla="*/ 2657475 w 5376862"/>
              <a:gd name="csY191" fmla="*/ 300038 h 3862388"/>
              <a:gd name="csX192" fmla="*/ 2514600 w 5376862"/>
              <a:gd name="csY192" fmla="*/ 204788 h 3862388"/>
              <a:gd name="csX193" fmla="*/ 2338387 w 5376862"/>
              <a:gd name="csY193" fmla="*/ 0 h 3862388"/>
              <a:gd name="csX194" fmla="*/ 2219325 w 5376862"/>
              <a:gd name="csY194" fmla="*/ 19050 h 3862388"/>
              <a:gd name="csX195" fmla="*/ 2147887 w 5376862"/>
              <a:gd name="csY195" fmla="*/ 4763 h 3862388"/>
              <a:gd name="csX196" fmla="*/ 2005012 w 5376862"/>
              <a:gd name="csY196" fmla="*/ 52388 h 3862388"/>
              <a:gd name="csX197" fmla="*/ 1962150 w 5376862"/>
              <a:gd name="csY197" fmla="*/ 109538 h 3862388"/>
              <a:gd name="csX198" fmla="*/ 1981200 w 5376862"/>
              <a:gd name="csY198" fmla="*/ 185738 h 3862388"/>
              <a:gd name="csX199" fmla="*/ 2100262 w 5376862"/>
              <a:gd name="csY199" fmla="*/ 190500 h 3862388"/>
              <a:gd name="csX200" fmla="*/ 2185987 w 5376862"/>
              <a:gd name="csY200" fmla="*/ 223838 h 3862388"/>
              <a:gd name="csX201" fmla="*/ 2185987 w 5376862"/>
              <a:gd name="csY201" fmla="*/ 261938 h 3862388"/>
              <a:gd name="csX202" fmla="*/ 2152650 w 5376862"/>
              <a:gd name="csY202" fmla="*/ 338138 h 3862388"/>
              <a:gd name="csX203" fmla="*/ 2162175 w 5376862"/>
              <a:gd name="csY203" fmla="*/ 376238 h 3862388"/>
              <a:gd name="csX204" fmla="*/ 2176462 w 5376862"/>
              <a:gd name="csY204" fmla="*/ 390525 h 3862388"/>
              <a:gd name="csX205" fmla="*/ 2171700 w 5376862"/>
              <a:gd name="csY205" fmla="*/ 409575 h 3862388"/>
              <a:gd name="csX206" fmla="*/ 2128837 w 5376862"/>
              <a:gd name="csY206" fmla="*/ 409575 h 3862388"/>
              <a:gd name="csX207" fmla="*/ 2076450 w 5376862"/>
              <a:gd name="csY207" fmla="*/ 428625 h 3862388"/>
              <a:gd name="csX208" fmla="*/ 2038350 w 5376862"/>
              <a:gd name="csY208" fmla="*/ 423863 h 3862388"/>
              <a:gd name="csX209" fmla="*/ 1919287 w 5376862"/>
              <a:gd name="csY209" fmla="*/ 461963 h 3862388"/>
              <a:gd name="csX210" fmla="*/ 1881187 w 5376862"/>
              <a:gd name="csY210" fmla="*/ 590550 h 3862388"/>
              <a:gd name="csX211" fmla="*/ 1743075 w 5376862"/>
              <a:gd name="csY211" fmla="*/ 709613 h 3862388"/>
              <a:gd name="csX212" fmla="*/ 1733550 w 5376862"/>
              <a:gd name="csY212" fmla="*/ 776288 h 3862388"/>
              <a:gd name="csX213" fmla="*/ 1771650 w 5376862"/>
              <a:gd name="csY213" fmla="*/ 842963 h 3862388"/>
              <a:gd name="csX214" fmla="*/ 1771650 w 5376862"/>
              <a:gd name="csY214" fmla="*/ 952500 h 3862388"/>
              <a:gd name="csX215" fmla="*/ 1657350 w 5376862"/>
              <a:gd name="csY215" fmla="*/ 976313 h 3862388"/>
              <a:gd name="csX216" fmla="*/ 1624012 w 5376862"/>
              <a:gd name="csY216" fmla="*/ 928688 h 3862388"/>
              <a:gd name="csX217" fmla="*/ 1547812 w 5376862"/>
              <a:gd name="csY217" fmla="*/ 928688 h 3862388"/>
              <a:gd name="csX218" fmla="*/ 1538287 w 5376862"/>
              <a:gd name="csY218" fmla="*/ 1009650 h 3862388"/>
              <a:gd name="csX219" fmla="*/ 1566862 w 5376862"/>
              <a:gd name="csY219" fmla="*/ 1042988 h 3862388"/>
              <a:gd name="csX220" fmla="*/ 1600200 w 5376862"/>
              <a:gd name="csY220" fmla="*/ 1028700 h 3862388"/>
              <a:gd name="csX221" fmla="*/ 1643062 w 5376862"/>
              <a:gd name="csY221" fmla="*/ 1190625 h 3862388"/>
              <a:gd name="csX222" fmla="*/ 1747837 w 5376862"/>
              <a:gd name="csY222" fmla="*/ 1247775 h 3862388"/>
              <a:gd name="csX223" fmla="*/ 1747837 w 5376862"/>
              <a:gd name="csY223" fmla="*/ 1362075 h 3862388"/>
              <a:gd name="csX224" fmla="*/ 1652587 w 5376862"/>
              <a:gd name="csY224" fmla="*/ 1443038 h 3862388"/>
              <a:gd name="csX225" fmla="*/ 1576387 w 5376862"/>
              <a:gd name="csY225" fmla="*/ 1443038 h 3862388"/>
              <a:gd name="csX226" fmla="*/ 1571625 w 5376862"/>
              <a:gd name="csY226" fmla="*/ 1490663 h 3862388"/>
              <a:gd name="csX227" fmla="*/ 1624012 w 5376862"/>
              <a:gd name="csY227" fmla="*/ 1576388 h 3862388"/>
              <a:gd name="csX228" fmla="*/ 1604962 w 5376862"/>
              <a:gd name="csY228" fmla="*/ 1619250 h 3862388"/>
              <a:gd name="csX229" fmla="*/ 1624012 w 5376862"/>
              <a:gd name="csY229" fmla="*/ 1662113 h 3862388"/>
              <a:gd name="csX230" fmla="*/ 1709737 w 5376862"/>
              <a:gd name="csY230" fmla="*/ 1638300 h 3862388"/>
              <a:gd name="csX231" fmla="*/ 1757362 w 5376862"/>
              <a:gd name="csY231" fmla="*/ 1666875 h 3862388"/>
              <a:gd name="csX232" fmla="*/ 1733550 w 5376862"/>
              <a:gd name="csY232" fmla="*/ 1724025 h 3862388"/>
              <a:gd name="csX233" fmla="*/ 1752600 w 5376862"/>
              <a:gd name="csY233" fmla="*/ 1776413 h 3862388"/>
              <a:gd name="csX234" fmla="*/ 1790700 w 5376862"/>
              <a:gd name="csY234" fmla="*/ 1828800 h 3862388"/>
              <a:gd name="csX235" fmla="*/ 1762125 w 5376862"/>
              <a:gd name="csY235" fmla="*/ 1862138 h 3862388"/>
              <a:gd name="csX236" fmla="*/ 1719262 w 5376862"/>
              <a:gd name="csY236" fmla="*/ 1847850 h 3862388"/>
              <a:gd name="csX237" fmla="*/ 1600200 w 5376862"/>
              <a:gd name="csY237" fmla="*/ 2028825 h 3862388"/>
              <a:gd name="csX238" fmla="*/ 1695450 w 5376862"/>
              <a:gd name="csY238" fmla="*/ 2119313 h 3862388"/>
              <a:gd name="csX239" fmla="*/ 1700212 w 5376862"/>
              <a:gd name="csY239" fmla="*/ 2143125 h 3862388"/>
              <a:gd name="csX240" fmla="*/ 1657350 w 5376862"/>
              <a:gd name="csY240" fmla="*/ 2219325 h 3862388"/>
              <a:gd name="csX241" fmla="*/ 1638300 w 5376862"/>
              <a:gd name="csY241" fmla="*/ 2390775 h 3862388"/>
              <a:gd name="csX242" fmla="*/ 1671637 w 5376862"/>
              <a:gd name="csY242" fmla="*/ 2452688 h 3862388"/>
              <a:gd name="csX243" fmla="*/ 1700212 w 5376862"/>
              <a:gd name="csY243" fmla="*/ 2576513 h 3862388"/>
              <a:gd name="csX244" fmla="*/ 1747837 w 5376862"/>
              <a:gd name="csY244" fmla="*/ 2676525 h 38623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</a:cxnLst>
            <a:rect l="l" t="t" r="r" b="b"/>
            <a:pathLst>
              <a:path w="5376862" h="3862388">
                <a:moveTo>
                  <a:pt x="1747837" y="2676525"/>
                </a:moveTo>
                <a:lnTo>
                  <a:pt x="1676400" y="2757488"/>
                </a:lnTo>
                <a:lnTo>
                  <a:pt x="1652587" y="2881313"/>
                </a:lnTo>
                <a:lnTo>
                  <a:pt x="1666875" y="2938463"/>
                </a:lnTo>
                <a:lnTo>
                  <a:pt x="1633537" y="2905125"/>
                </a:lnTo>
                <a:lnTo>
                  <a:pt x="1638300" y="2790825"/>
                </a:lnTo>
                <a:lnTo>
                  <a:pt x="1624012" y="2762250"/>
                </a:lnTo>
                <a:lnTo>
                  <a:pt x="1676400" y="2686050"/>
                </a:lnTo>
                <a:lnTo>
                  <a:pt x="1643062" y="2652713"/>
                </a:lnTo>
                <a:lnTo>
                  <a:pt x="1624012" y="2524125"/>
                </a:lnTo>
                <a:lnTo>
                  <a:pt x="1595437" y="2495550"/>
                </a:lnTo>
                <a:lnTo>
                  <a:pt x="1495425" y="2605088"/>
                </a:lnTo>
                <a:lnTo>
                  <a:pt x="1481137" y="2524125"/>
                </a:lnTo>
                <a:lnTo>
                  <a:pt x="1504950" y="2495550"/>
                </a:lnTo>
                <a:lnTo>
                  <a:pt x="1466850" y="2433638"/>
                </a:lnTo>
                <a:lnTo>
                  <a:pt x="1443037" y="2347913"/>
                </a:lnTo>
                <a:lnTo>
                  <a:pt x="1447800" y="2328863"/>
                </a:lnTo>
                <a:lnTo>
                  <a:pt x="1447800" y="2257425"/>
                </a:lnTo>
                <a:lnTo>
                  <a:pt x="1404937" y="2243138"/>
                </a:lnTo>
                <a:lnTo>
                  <a:pt x="1304925" y="2295525"/>
                </a:lnTo>
                <a:lnTo>
                  <a:pt x="1295400" y="2243138"/>
                </a:lnTo>
                <a:lnTo>
                  <a:pt x="1290637" y="2214563"/>
                </a:lnTo>
                <a:lnTo>
                  <a:pt x="1300162" y="2038350"/>
                </a:lnTo>
                <a:lnTo>
                  <a:pt x="1262062" y="1990725"/>
                </a:lnTo>
                <a:lnTo>
                  <a:pt x="1219200" y="1990725"/>
                </a:lnTo>
                <a:lnTo>
                  <a:pt x="1200150" y="2052638"/>
                </a:lnTo>
                <a:lnTo>
                  <a:pt x="1076325" y="2166938"/>
                </a:lnTo>
                <a:lnTo>
                  <a:pt x="1023937" y="2171700"/>
                </a:lnTo>
                <a:lnTo>
                  <a:pt x="1009650" y="2200275"/>
                </a:lnTo>
                <a:lnTo>
                  <a:pt x="1014412" y="2305050"/>
                </a:lnTo>
                <a:lnTo>
                  <a:pt x="957262" y="2252663"/>
                </a:lnTo>
                <a:lnTo>
                  <a:pt x="942975" y="2143125"/>
                </a:lnTo>
                <a:lnTo>
                  <a:pt x="852487" y="2076450"/>
                </a:lnTo>
                <a:lnTo>
                  <a:pt x="823912" y="1985963"/>
                </a:lnTo>
                <a:lnTo>
                  <a:pt x="842962" y="1914525"/>
                </a:lnTo>
                <a:lnTo>
                  <a:pt x="747712" y="1824038"/>
                </a:lnTo>
                <a:lnTo>
                  <a:pt x="723900" y="1833563"/>
                </a:lnTo>
                <a:lnTo>
                  <a:pt x="742950" y="1952625"/>
                </a:lnTo>
                <a:lnTo>
                  <a:pt x="757237" y="2143125"/>
                </a:lnTo>
                <a:lnTo>
                  <a:pt x="819150" y="2224088"/>
                </a:lnTo>
                <a:lnTo>
                  <a:pt x="852487" y="2376488"/>
                </a:lnTo>
                <a:lnTo>
                  <a:pt x="881062" y="2405063"/>
                </a:lnTo>
                <a:lnTo>
                  <a:pt x="881062" y="2466975"/>
                </a:lnTo>
                <a:lnTo>
                  <a:pt x="952500" y="2547938"/>
                </a:lnTo>
                <a:lnTo>
                  <a:pt x="919162" y="2605088"/>
                </a:lnTo>
                <a:lnTo>
                  <a:pt x="876300" y="2590800"/>
                </a:lnTo>
                <a:lnTo>
                  <a:pt x="800100" y="2633663"/>
                </a:lnTo>
                <a:lnTo>
                  <a:pt x="785812" y="2600325"/>
                </a:lnTo>
                <a:lnTo>
                  <a:pt x="833437" y="2495550"/>
                </a:lnTo>
                <a:lnTo>
                  <a:pt x="747712" y="2371725"/>
                </a:lnTo>
                <a:lnTo>
                  <a:pt x="600075" y="2333625"/>
                </a:lnTo>
                <a:lnTo>
                  <a:pt x="466725" y="2205038"/>
                </a:lnTo>
                <a:lnTo>
                  <a:pt x="409575" y="2243138"/>
                </a:lnTo>
                <a:lnTo>
                  <a:pt x="338137" y="2414588"/>
                </a:lnTo>
                <a:lnTo>
                  <a:pt x="390525" y="2428875"/>
                </a:lnTo>
                <a:lnTo>
                  <a:pt x="409575" y="2462213"/>
                </a:lnTo>
                <a:lnTo>
                  <a:pt x="404812" y="2524125"/>
                </a:lnTo>
                <a:lnTo>
                  <a:pt x="438150" y="2638425"/>
                </a:lnTo>
                <a:lnTo>
                  <a:pt x="471487" y="2667000"/>
                </a:lnTo>
                <a:lnTo>
                  <a:pt x="400050" y="2743200"/>
                </a:lnTo>
                <a:lnTo>
                  <a:pt x="323850" y="2647950"/>
                </a:lnTo>
                <a:lnTo>
                  <a:pt x="276225" y="2652713"/>
                </a:lnTo>
                <a:lnTo>
                  <a:pt x="128587" y="2633663"/>
                </a:lnTo>
                <a:lnTo>
                  <a:pt x="71437" y="2690813"/>
                </a:lnTo>
                <a:lnTo>
                  <a:pt x="4762" y="2700338"/>
                </a:lnTo>
                <a:lnTo>
                  <a:pt x="0" y="2728913"/>
                </a:lnTo>
                <a:lnTo>
                  <a:pt x="47625" y="2828925"/>
                </a:lnTo>
                <a:lnTo>
                  <a:pt x="104775" y="2867025"/>
                </a:lnTo>
                <a:lnTo>
                  <a:pt x="147637" y="3024188"/>
                </a:lnTo>
                <a:lnTo>
                  <a:pt x="333375" y="3248025"/>
                </a:lnTo>
                <a:lnTo>
                  <a:pt x="533400" y="3305175"/>
                </a:lnTo>
                <a:lnTo>
                  <a:pt x="595312" y="3271838"/>
                </a:lnTo>
                <a:lnTo>
                  <a:pt x="652462" y="3276600"/>
                </a:lnTo>
                <a:lnTo>
                  <a:pt x="757237" y="3338513"/>
                </a:lnTo>
                <a:lnTo>
                  <a:pt x="1062037" y="3395663"/>
                </a:lnTo>
                <a:lnTo>
                  <a:pt x="1162050" y="3181350"/>
                </a:lnTo>
                <a:lnTo>
                  <a:pt x="1128712" y="3143250"/>
                </a:lnTo>
                <a:lnTo>
                  <a:pt x="1147762" y="3019425"/>
                </a:lnTo>
                <a:lnTo>
                  <a:pt x="1138237" y="2952750"/>
                </a:lnTo>
                <a:lnTo>
                  <a:pt x="1171575" y="2938463"/>
                </a:lnTo>
                <a:lnTo>
                  <a:pt x="1438275" y="3024188"/>
                </a:lnTo>
                <a:lnTo>
                  <a:pt x="1538287" y="3114675"/>
                </a:lnTo>
                <a:lnTo>
                  <a:pt x="1528762" y="3162300"/>
                </a:lnTo>
                <a:lnTo>
                  <a:pt x="1781175" y="3328988"/>
                </a:lnTo>
                <a:lnTo>
                  <a:pt x="2228850" y="3452813"/>
                </a:lnTo>
                <a:lnTo>
                  <a:pt x="2257425" y="3409950"/>
                </a:lnTo>
                <a:lnTo>
                  <a:pt x="2528887" y="3443288"/>
                </a:lnTo>
                <a:lnTo>
                  <a:pt x="2752725" y="3567113"/>
                </a:lnTo>
                <a:lnTo>
                  <a:pt x="2847975" y="3538538"/>
                </a:lnTo>
                <a:lnTo>
                  <a:pt x="3000375" y="3557588"/>
                </a:lnTo>
                <a:lnTo>
                  <a:pt x="3243262" y="3509963"/>
                </a:lnTo>
                <a:lnTo>
                  <a:pt x="3562350" y="3614738"/>
                </a:lnTo>
                <a:lnTo>
                  <a:pt x="3638550" y="3705225"/>
                </a:lnTo>
                <a:lnTo>
                  <a:pt x="3895725" y="3862388"/>
                </a:lnTo>
                <a:lnTo>
                  <a:pt x="3962400" y="3838575"/>
                </a:lnTo>
                <a:lnTo>
                  <a:pt x="4105275" y="3862388"/>
                </a:lnTo>
                <a:lnTo>
                  <a:pt x="4219575" y="3848100"/>
                </a:lnTo>
                <a:lnTo>
                  <a:pt x="4262437" y="3757613"/>
                </a:lnTo>
                <a:lnTo>
                  <a:pt x="4238625" y="3681413"/>
                </a:lnTo>
                <a:lnTo>
                  <a:pt x="4295775" y="3586163"/>
                </a:lnTo>
                <a:lnTo>
                  <a:pt x="4271962" y="3533775"/>
                </a:lnTo>
                <a:lnTo>
                  <a:pt x="4286250" y="3448050"/>
                </a:lnTo>
                <a:lnTo>
                  <a:pt x="4219575" y="3424238"/>
                </a:lnTo>
                <a:lnTo>
                  <a:pt x="4191000" y="3352800"/>
                </a:lnTo>
                <a:lnTo>
                  <a:pt x="4181475" y="3338513"/>
                </a:lnTo>
                <a:lnTo>
                  <a:pt x="4214812" y="3281363"/>
                </a:lnTo>
                <a:lnTo>
                  <a:pt x="4257675" y="3309938"/>
                </a:lnTo>
                <a:lnTo>
                  <a:pt x="4362450" y="3343275"/>
                </a:lnTo>
                <a:lnTo>
                  <a:pt x="4395787" y="3333750"/>
                </a:lnTo>
                <a:lnTo>
                  <a:pt x="4419600" y="3376613"/>
                </a:lnTo>
                <a:lnTo>
                  <a:pt x="4519612" y="3386138"/>
                </a:lnTo>
                <a:lnTo>
                  <a:pt x="4581525" y="3452813"/>
                </a:lnTo>
                <a:lnTo>
                  <a:pt x="4633912" y="3467100"/>
                </a:lnTo>
                <a:lnTo>
                  <a:pt x="4681537" y="3448050"/>
                </a:lnTo>
                <a:lnTo>
                  <a:pt x="4652962" y="3305175"/>
                </a:lnTo>
                <a:lnTo>
                  <a:pt x="4657725" y="3252788"/>
                </a:lnTo>
                <a:lnTo>
                  <a:pt x="4648200" y="3043238"/>
                </a:lnTo>
                <a:lnTo>
                  <a:pt x="4576762" y="2971800"/>
                </a:lnTo>
                <a:lnTo>
                  <a:pt x="4576762" y="2909888"/>
                </a:lnTo>
                <a:lnTo>
                  <a:pt x="4633912" y="2847975"/>
                </a:lnTo>
                <a:lnTo>
                  <a:pt x="4633912" y="2757488"/>
                </a:lnTo>
                <a:lnTo>
                  <a:pt x="4762500" y="2657475"/>
                </a:lnTo>
                <a:lnTo>
                  <a:pt x="4729162" y="2600325"/>
                </a:lnTo>
                <a:lnTo>
                  <a:pt x="4824412" y="2486025"/>
                </a:lnTo>
                <a:lnTo>
                  <a:pt x="4795837" y="2438400"/>
                </a:lnTo>
                <a:lnTo>
                  <a:pt x="4814887" y="2381250"/>
                </a:lnTo>
                <a:lnTo>
                  <a:pt x="4886325" y="2366963"/>
                </a:lnTo>
                <a:lnTo>
                  <a:pt x="5005387" y="2447925"/>
                </a:lnTo>
                <a:lnTo>
                  <a:pt x="5038725" y="2509838"/>
                </a:lnTo>
                <a:lnTo>
                  <a:pt x="5091112" y="2528888"/>
                </a:lnTo>
                <a:lnTo>
                  <a:pt x="5110162" y="2581275"/>
                </a:lnTo>
                <a:lnTo>
                  <a:pt x="5143500" y="2581275"/>
                </a:lnTo>
                <a:lnTo>
                  <a:pt x="5148262" y="2490788"/>
                </a:lnTo>
                <a:lnTo>
                  <a:pt x="5095875" y="2443163"/>
                </a:lnTo>
                <a:lnTo>
                  <a:pt x="5081587" y="2352675"/>
                </a:lnTo>
                <a:lnTo>
                  <a:pt x="5119687" y="2328863"/>
                </a:lnTo>
                <a:lnTo>
                  <a:pt x="5176837" y="2338388"/>
                </a:lnTo>
                <a:lnTo>
                  <a:pt x="5157787" y="2257425"/>
                </a:lnTo>
                <a:lnTo>
                  <a:pt x="5119687" y="2224088"/>
                </a:lnTo>
                <a:lnTo>
                  <a:pt x="5138737" y="2119313"/>
                </a:lnTo>
                <a:lnTo>
                  <a:pt x="5114925" y="2033588"/>
                </a:lnTo>
                <a:lnTo>
                  <a:pt x="5138737" y="1952625"/>
                </a:lnTo>
                <a:lnTo>
                  <a:pt x="5238750" y="1881188"/>
                </a:lnTo>
                <a:lnTo>
                  <a:pt x="5295900" y="1866900"/>
                </a:lnTo>
                <a:lnTo>
                  <a:pt x="5329237" y="1695450"/>
                </a:lnTo>
                <a:lnTo>
                  <a:pt x="5376862" y="1652588"/>
                </a:lnTo>
                <a:lnTo>
                  <a:pt x="5376862" y="1581150"/>
                </a:lnTo>
                <a:lnTo>
                  <a:pt x="5357812" y="1533525"/>
                </a:lnTo>
                <a:lnTo>
                  <a:pt x="5053012" y="1500188"/>
                </a:lnTo>
                <a:lnTo>
                  <a:pt x="4957762" y="1419225"/>
                </a:lnTo>
                <a:lnTo>
                  <a:pt x="4929187" y="1257300"/>
                </a:lnTo>
                <a:lnTo>
                  <a:pt x="4829175" y="1204913"/>
                </a:lnTo>
                <a:lnTo>
                  <a:pt x="4710112" y="1104900"/>
                </a:lnTo>
                <a:lnTo>
                  <a:pt x="4562475" y="1138238"/>
                </a:lnTo>
                <a:lnTo>
                  <a:pt x="4495800" y="1071563"/>
                </a:lnTo>
                <a:lnTo>
                  <a:pt x="4452937" y="1066800"/>
                </a:lnTo>
                <a:lnTo>
                  <a:pt x="4376737" y="1123950"/>
                </a:lnTo>
                <a:lnTo>
                  <a:pt x="4229100" y="1014413"/>
                </a:lnTo>
                <a:lnTo>
                  <a:pt x="4248150" y="814388"/>
                </a:lnTo>
                <a:lnTo>
                  <a:pt x="4062412" y="685800"/>
                </a:lnTo>
                <a:lnTo>
                  <a:pt x="3990975" y="690563"/>
                </a:lnTo>
                <a:lnTo>
                  <a:pt x="3957637" y="819150"/>
                </a:lnTo>
                <a:lnTo>
                  <a:pt x="3862387" y="885825"/>
                </a:lnTo>
                <a:lnTo>
                  <a:pt x="3719512" y="833438"/>
                </a:lnTo>
                <a:lnTo>
                  <a:pt x="3719512" y="742950"/>
                </a:lnTo>
                <a:lnTo>
                  <a:pt x="3586162" y="709613"/>
                </a:lnTo>
                <a:lnTo>
                  <a:pt x="3519487" y="733425"/>
                </a:lnTo>
                <a:lnTo>
                  <a:pt x="3448050" y="723900"/>
                </a:lnTo>
                <a:lnTo>
                  <a:pt x="3300412" y="642938"/>
                </a:lnTo>
                <a:lnTo>
                  <a:pt x="3228975" y="695325"/>
                </a:lnTo>
                <a:lnTo>
                  <a:pt x="3262312" y="752475"/>
                </a:lnTo>
                <a:lnTo>
                  <a:pt x="3219450" y="842963"/>
                </a:lnTo>
                <a:lnTo>
                  <a:pt x="3167062" y="866775"/>
                </a:lnTo>
                <a:lnTo>
                  <a:pt x="3105150" y="809625"/>
                </a:lnTo>
                <a:lnTo>
                  <a:pt x="3090862" y="938213"/>
                </a:lnTo>
                <a:lnTo>
                  <a:pt x="3081337" y="971550"/>
                </a:lnTo>
                <a:lnTo>
                  <a:pt x="3057525" y="952500"/>
                </a:lnTo>
                <a:lnTo>
                  <a:pt x="2990850" y="981075"/>
                </a:lnTo>
                <a:lnTo>
                  <a:pt x="2990850" y="933450"/>
                </a:lnTo>
                <a:lnTo>
                  <a:pt x="2914650" y="885825"/>
                </a:lnTo>
                <a:lnTo>
                  <a:pt x="2871787" y="804863"/>
                </a:lnTo>
                <a:lnTo>
                  <a:pt x="2895600" y="785813"/>
                </a:lnTo>
                <a:lnTo>
                  <a:pt x="2857500" y="742950"/>
                </a:lnTo>
                <a:lnTo>
                  <a:pt x="2871787" y="690563"/>
                </a:lnTo>
                <a:lnTo>
                  <a:pt x="2928937" y="666750"/>
                </a:lnTo>
                <a:lnTo>
                  <a:pt x="2905125" y="576263"/>
                </a:lnTo>
                <a:lnTo>
                  <a:pt x="2733675" y="514350"/>
                </a:lnTo>
                <a:lnTo>
                  <a:pt x="2657475" y="442913"/>
                </a:lnTo>
                <a:lnTo>
                  <a:pt x="2657475" y="400050"/>
                </a:lnTo>
                <a:lnTo>
                  <a:pt x="2747962" y="414338"/>
                </a:lnTo>
                <a:lnTo>
                  <a:pt x="2652712" y="357188"/>
                </a:lnTo>
                <a:lnTo>
                  <a:pt x="2657475" y="300038"/>
                </a:lnTo>
                <a:lnTo>
                  <a:pt x="2514600" y="204788"/>
                </a:lnTo>
                <a:lnTo>
                  <a:pt x="2338387" y="0"/>
                </a:lnTo>
                <a:lnTo>
                  <a:pt x="2219325" y="19050"/>
                </a:lnTo>
                <a:lnTo>
                  <a:pt x="2147887" y="4763"/>
                </a:lnTo>
                <a:lnTo>
                  <a:pt x="2005012" y="52388"/>
                </a:lnTo>
                <a:lnTo>
                  <a:pt x="1962150" y="109538"/>
                </a:lnTo>
                <a:lnTo>
                  <a:pt x="1981200" y="185738"/>
                </a:lnTo>
                <a:lnTo>
                  <a:pt x="2100262" y="190500"/>
                </a:lnTo>
                <a:lnTo>
                  <a:pt x="2185987" y="223838"/>
                </a:lnTo>
                <a:lnTo>
                  <a:pt x="2185987" y="261938"/>
                </a:lnTo>
                <a:lnTo>
                  <a:pt x="2152650" y="338138"/>
                </a:lnTo>
                <a:lnTo>
                  <a:pt x="2162175" y="376238"/>
                </a:lnTo>
                <a:lnTo>
                  <a:pt x="2176462" y="390525"/>
                </a:lnTo>
                <a:lnTo>
                  <a:pt x="2171700" y="409575"/>
                </a:lnTo>
                <a:lnTo>
                  <a:pt x="2128837" y="409575"/>
                </a:lnTo>
                <a:lnTo>
                  <a:pt x="2076450" y="428625"/>
                </a:lnTo>
                <a:lnTo>
                  <a:pt x="2038350" y="423863"/>
                </a:lnTo>
                <a:lnTo>
                  <a:pt x="1919287" y="461963"/>
                </a:lnTo>
                <a:lnTo>
                  <a:pt x="1881187" y="590550"/>
                </a:lnTo>
                <a:lnTo>
                  <a:pt x="1743075" y="709613"/>
                </a:lnTo>
                <a:lnTo>
                  <a:pt x="1733550" y="776288"/>
                </a:lnTo>
                <a:lnTo>
                  <a:pt x="1771650" y="842963"/>
                </a:lnTo>
                <a:lnTo>
                  <a:pt x="1771650" y="952500"/>
                </a:lnTo>
                <a:lnTo>
                  <a:pt x="1657350" y="976313"/>
                </a:lnTo>
                <a:lnTo>
                  <a:pt x="1624012" y="928688"/>
                </a:lnTo>
                <a:lnTo>
                  <a:pt x="1547812" y="928688"/>
                </a:lnTo>
                <a:lnTo>
                  <a:pt x="1538287" y="1009650"/>
                </a:lnTo>
                <a:lnTo>
                  <a:pt x="1566862" y="1042988"/>
                </a:lnTo>
                <a:lnTo>
                  <a:pt x="1600200" y="1028700"/>
                </a:lnTo>
                <a:lnTo>
                  <a:pt x="1643062" y="1190625"/>
                </a:lnTo>
                <a:lnTo>
                  <a:pt x="1747837" y="1247775"/>
                </a:lnTo>
                <a:lnTo>
                  <a:pt x="1747837" y="1362075"/>
                </a:lnTo>
                <a:lnTo>
                  <a:pt x="1652587" y="1443038"/>
                </a:lnTo>
                <a:lnTo>
                  <a:pt x="1576387" y="1443038"/>
                </a:lnTo>
                <a:lnTo>
                  <a:pt x="1571625" y="1490663"/>
                </a:lnTo>
                <a:lnTo>
                  <a:pt x="1624012" y="1576388"/>
                </a:lnTo>
                <a:lnTo>
                  <a:pt x="1604962" y="1619250"/>
                </a:lnTo>
                <a:lnTo>
                  <a:pt x="1624012" y="1662113"/>
                </a:lnTo>
                <a:lnTo>
                  <a:pt x="1709737" y="1638300"/>
                </a:lnTo>
                <a:lnTo>
                  <a:pt x="1757362" y="1666875"/>
                </a:lnTo>
                <a:lnTo>
                  <a:pt x="1733550" y="1724025"/>
                </a:lnTo>
                <a:lnTo>
                  <a:pt x="1752600" y="1776413"/>
                </a:lnTo>
                <a:lnTo>
                  <a:pt x="1790700" y="1828800"/>
                </a:lnTo>
                <a:lnTo>
                  <a:pt x="1762125" y="1862138"/>
                </a:lnTo>
                <a:lnTo>
                  <a:pt x="1719262" y="1847850"/>
                </a:lnTo>
                <a:lnTo>
                  <a:pt x="1600200" y="2028825"/>
                </a:lnTo>
                <a:lnTo>
                  <a:pt x="1695450" y="2119313"/>
                </a:lnTo>
                <a:lnTo>
                  <a:pt x="1700212" y="2143125"/>
                </a:lnTo>
                <a:lnTo>
                  <a:pt x="1657350" y="2219325"/>
                </a:lnTo>
                <a:lnTo>
                  <a:pt x="1638300" y="2390775"/>
                </a:lnTo>
                <a:lnTo>
                  <a:pt x="1671637" y="2452688"/>
                </a:lnTo>
                <a:lnTo>
                  <a:pt x="1700212" y="2576513"/>
                </a:lnTo>
                <a:lnTo>
                  <a:pt x="1747837" y="26765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501010-2E44-4E0A-BB82-4D0147BE770B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沖縄地方の島のイラスト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83250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51F10-210B-3F90-49D0-C3BE2723E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C2E008-D886-3F00-650D-ED14980AEC73}"/>
              </a:ext>
            </a:extLst>
          </p:cNvPr>
          <p:cNvSpPr txBox="1"/>
          <p:nvPr/>
        </p:nvSpPr>
        <p:spPr>
          <a:xfrm>
            <a:off x="7088152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座間味島（沖縄県）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A11EFB-E446-67D1-9B67-3E3D13D49DC2}"/>
              </a:ext>
            </a:extLst>
          </p:cNvPr>
          <p:cNvSpPr txBox="1"/>
          <p:nvPr/>
        </p:nvSpPr>
        <p:spPr>
          <a:xfrm>
            <a:off x="1248190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渡嘉敷島（沖縄県）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D8F95E-B062-CC49-5C7B-92B1ACFF8E7D}"/>
              </a:ext>
            </a:extLst>
          </p:cNvPr>
          <p:cNvSpPr txBox="1"/>
          <p:nvPr/>
        </p:nvSpPr>
        <p:spPr>
          <a:xfrm>
            <a:off x="1248189" y="34956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渡名喜島（沖縄県）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B51D68-165D-BAEA-7946-CC8B75D9F917}"/>
              </a:ext>
            </a:extLst>
          </p:cNvPr>
          <p:cNvSpPr txBox="1"/>
          <p:nvPr/>
        </p:nvSpPr>
        <p:spPr>
          <a:xfrm>
            <a:off x="7088151" y="64389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伊平屋島（沖縄県）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59E3C8-441E-8F57-F7A2-15B6F5C52D77}"/>
              </a:ext>
            </a:extLst>
          </p:cNvPr>
          <p:cNvSpPr txBox="1"/>
          <p:nvPr/>
        </p:nvSpPr>
        <p:spPr>
          <a:xfrm>
            <a:off x="4308991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粟国島（沖縄県）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A57EB6C-1CB1-17AD-76B6-E5B21612AD15}"/>
              </a:ext>
            </a:extLst>
          </p:cNvPr>
          <p:cNvSpPr txBox="1"/>
          <p:nvPr/>
        </p:nvSpPr>
        <p:spPr>
          <a:xfrm>
            <a:off x="4168170" y="64516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与那国島（沖縄県）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78B4D04-1BEA-5B28-EAB6-AEC178FDB25F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沖縄地方の島のイラスト</a:t>
            </a: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ECF273E-AB32-4AE8-1AB1-EADFBDE17E14}"/>
              </a:ext>
            </a:extLst>
          </p:cNvPr>
          <p:cNvSpPr/>
          <p:nvPr/>
        </p:nvSpPr>
        <p:spPr>
          <a:xfrm>
            <a:off x="1202077" y="870203"/>
            <a:ext cx="1661886" cy="2546916"/>
          </a:xfrm>
          <a:custGeom>
            <a:avLst/>
            <a:gdLst>
              <a:gd name="csX0" fmla="*/ 1569720 w 3863340"/>
              <a:gd name="csY0" fmla="*/ 15240 h 5920740"/>
              <a:gd name="csX1" fmla="*/ 1363980 w 3863340"/>
              <a:gd name="csY1" fmla="*/ 68580 h 5920740"/>
              <a:gd name="csX2" fmla="*/ 1333500 w 3863340"/>
              <a:gd name="csY2" fmla="*/ 228600 h 5920740"/>
              <a:gd name="csX3" fmla="*/ 1333500 w 3863340"/>
              <a:gd name="csY3" fmla="*/ 228600 h 5920740"/>
              <a:gd name="csX4" fmla="*/ 1363980 w 3863340"/>
              <a:gd name="csY4" fmla="*/ 327660 h 5920740"/>
              <a:gd name="csX5" fmla="*/ 1310640 w 3863340"/>
              <a:gd name="csY5" fmla="*/ 441960 h 5920740"/>
              <a:gd name="csX6" fmla="*/ 1158240 w 3863340"/>
              <a:gd name="csY6" fmla="*/ 853440 h 5920740"/>
              <a:gd name="csX7" fmla="*/ 975360 w 3863340"/>
              <a:gd name="csY7" fmla="*/ 937260 h 5920740"/>
              <a:gd name="csX8" fmla="*/ 777240 w 3863340"/>
              <a:gd name="csY8" fmla="*/ 998220 h 5920740"/>
              <a:gd name="csX9" fmla="*/ 731520 w 3863340"/>
              <a:gd name="csY9" fmla="*/ 967740 h 5920740"/>
              <a:gd name="csX10" fmla="*/ 251460 w 3863340"/>
              <a:gd name="csY10" fmla="*/ 922020 h 5920740"/>
              <a:gd name="csX11" fmla="*/ 220980 w 3863340"/>
              <a:gd name="csY11" fmla="*/ 1036320 h 5920740"/>
              <a:gd name="csX12" fmla="*/ 182880 w 3863340"/>
              <a:gd name="csY12" fmla="*/ 1257300 h 5920740"/>
              <a:gd name="csX13" fmla="*/ 586740 w 3863340"/>
              <a:gd name="csY13" fmla="*/ 1356360 h 5920740"/>
              <a:gd name="csX14" fmla="*/ 457200 w 3863340"/>
              <a:gd name="csY14" fmla="*/ 2019300 h 5920740"/>
              <a:gd name="csX15" fmla="*/ 335280 w 3863340"/>
              <a:gd name="csY15" fmla="*/ 2034540 h 5920740"/>
              <a:gd name="csX16" fmla="*/ 243840 w 3863340"/>
              <a:gd name="csY16" fmla="*/ 2141220 h 5920740"/>
              <a:gd name="csX17" fmla="*/ 114300 w 3863340"/>
              <a:gd name="csY17" fmla="*/ 2202180 h 5920740"/>
              <a:gd name="csX18" fmla="*/ 68580 w 3863340"/>
              <a:gd name="csY18" fmla="*/ 2392680 h 5920740"/>
              <a:gd name="csX19" fmla="*/ 160020 w 3863340"/>
              <a:gd name="csY19" fmla="*/ 2453640 h 5920740"/>
              <a:gd name="csX20" fmla="*/ 121920 w 3863340"/>
              <a:gd name="csY20" fmla="*/ 2750820 h 5920740"/>
              <a:gd name="csX21" fmla="*/ 0 w 3863340"/>
              <a:gd name="csY21" fmla="*/ 2895600 h 5920740"/>
              <a:gd name="csX22" fmla="*/ 121920 w 3863340"/>
              <a:gd name="csY22" fmla="*/ 3009900 h 5920740"/>
              <a:gd name="csX23" fmla="*/ 297180 w 3863340"/>
              <a:gd name="csY23" fmla="*/ 3383280 h 5920740"/>
              <a:gd name="csX24" fmla="*/ 281940 w 3863340"/>
              <a:gd name="csY24" fmla="*/ 3512820 h 5920740"/>
              <a:gd name="csX25" fmla="*/ 563880 w 3863340"/>
              <a:gd name="csY25" fmla="*/ 3688080 h 5920740"/>
              <a:gd name="csX26" fmla="*/ 670560 w 3863340"/>
              <a:gd name="csY26" fmla="*/ 3848100 h 5920740"/>
              <a:gd name="csX27" fmla="*/ 800100 w 3863340"/>
              <a:gd name="csY27" fmla="*/ 3962400 h 5920740"/>
              <a:gd name="csX28" fmla="*/ 845820 w 3863340"/>
              <a:gd name="csY28" fmla="*/ 4145280 h 5920740"/>
              <a:gd name="csX29" fmla="*/ 746760 w 3863340"/>
              <a:gd name="csY29" fmla="*/ 4236720 h 5920740"/>
              <a:gd name="csX30" fmla="*/ 647700 w 3863340"/>
              <a:gd name="csY30" fmla="*/ 4602480 h 5920740"/>
              <a:gd name="csX31" fmla="*/ 853440 w 3863340"/>
              <a:gd name="csY31" fmla="*/ 4716780 h 5920740"/>
              <a:gd name="csX32" fmla="*/ 792480 w 3863340"/>
              <a:gd name="csY32" fmla="*/ 4808220 h 5920740"/>
              <a:gd name="csX33" fmla="*/ 838200 w 3863340"/>
              <a:gd name="csY33" fmla="*/ 4930140 h 5920740"/>
              <a:gd name="csX34" fmla="*/ 922020 w 3863340"/>
              <a:gd name="csY34" fmla="*/ 4831080 h 5920740"/>
              <a:gd name="csX35" fmla="*/ 990600 w 3863340"/>
              <a:gd name="csY35" fmla="*/ 4846320 h 5920740"/>
              <a:gd name="csX36" fmla="*/ 1013460 w 3863340"/>
              <a:gd name="csY36" fmla="*/ 4914900 h 5920740"/>
              <a:gd name="csX37" fmla="*/ 1211580 w 3863340"/>
              <a:gd name="csY37" fmla="*/ 5044440 h 5920740"/>
              <a:gd name="csX38" fmla="*/ 1348740 w 3863340"/>
              <a:gd name="csY38" fmla="*/ 5212080 h 5920740"/>
              <a:gd name="csX39" fmla="*/ 1257300 w 3863340"/>
              <a:gd name="csY39" fmla="*/ 5532120 h 5920740"/>
              <a:gd name="csX40" fmla="*/ 1158240 w 3863340"/>
              <a:gd name="csY40" fmla="*/ 5654040 h 5920740"/>
              <a:gd name="csX41" fmla="*/ 1348740 w 3863340"/>
              <a:gd name="csY41" fmla="*/ 5730240 h 5920740"/>
              <a:gd name="csX42" fmla="*/ 1440180 w 3863340"/>
              <a:gd name="csY42" fmla="*/ 5791200 h 5920740"/>
              <a:gd name="csX43" fmla="*/ 1394460 w 3863340"/>
              <a:gd name="csY43" fmla="*/ 5905500 h 5920740"/>
              <a:gd name="csX44" fmla="*/ 1524000 w 3863340"/>
              <a:gd name="csY44" fmla="*/ 5920740 h 5920740"/>
              <a:gd name="csX45" fmla="*/ 1638300 w 3863340"/>
              <a:gd name="csY45" fmla="*/ 5615940 h 5920740"/>
              <a:gd name="csX46" fmla="*/ 1562100 w 3863340"/>
              <a:gd name="csY46" fmla="*/ 5539740 h 5920740"/>
              <a:gd name="csX47" fmla="*/ 1531620 w 3863340"/>
              <a:gd name="csY47" fmla="*/ 5257800 h 5920740"/>
              <a:gd name="csX48" fmla="*/ 1623060 w 3863340"/>
              <a:gd name="csY48" fmla="*/ 5204460 h 5920740"/>
              <a:gd name="csX49" fmla="*/ 1729740 w 3863340"/>
              <a:gd name="csY49" fmla="*/ 5257800 h 5920740"/>
              <a:gd name="csX50" fmla="*/ 1813560 w 3863340"/>
              <a:gd name="csY50" fmla="*/ 5196840 h 5920740"/>
              <a:gd name="csX51" fmla="*/ 1813560 w 3863340"/>
              <a:gd name="csY51" fmla="*/ 5052060 h 5920740"/>
              <a:gd name="csX52" fmla="*/ 2118360 w 3863340"/>
              <a:gd name="csY52" fmla="*/ 4892040 h 5920740"/>
              <a:gd name="csX53" fmla="*/ 2194560 w 3863340"/>
              <a:gd name="csY53" fmla="*/ 4762500 h 5920740"/>
              <a:gd name="csX54" fmla="*/ 2369820 w 3863340"/>
              <a:gd name="csY54" fmla="*/ 4709160 h 5920740"/>
              <a:gd name="csX55" fmla="*/ 2369820 w 3863340"/>
              <a:gd name="csY55" fmla="*/ 4815840 h 5920740"/>
              <a:gd name="csX56" fmla="*/ 2400300 w 3863340"/>
              <a:gd name="csY56" fmla="*/ 4808220 h 5920740"/>
              <a:gd name="csX57" fmla="*/ 2499360 w 3863340"/>
              <a:gd name="csY57" fmla="*/ 4853940 h 5920740"/>
              <a:gd name="csX58" fmla="*/ 2628900 w 3863340"/>
              <a:gd name="csY58" fmla="*/ 4686300 h 5920740"/>
              <a:gd name="csX59" fmla="*/ 2796540 w 3863340"/>
              <a:gd name="csY59" fmla="*/ 4632960 h 5920740"/>
              <a:gd name="csX60" fmla="*/ 2880360 w 3863340"/>
              <a:gd name="csY60" fmla="*/ 4594860 h 5920740"/>
              <a:gd name="csX61" fmla="*/ 3063240 w 3863340"/>
              <a:gd name="csY61" fmla="*/ 4541520 h 5920740"/>
              <a:gd name="csX62" fmla="*/ 3421380 w 3863340"/>
              <a:gd name="csY62" fmla="*/ 4229100 h 5920740"/>
              <a:gd name="csX63" fmla="*/ 3611880 w 3863340"/>
              <a:gd name="csY63" fmla="*/ 4114800 h 5920740"/>
              <a:gd name="csX64" fmla="*/ 3665220 w 3863340"/>
              <a:gd name="csY64" fmla="*/ 3970020 h 5920740"/>
              <a:gd name="csX65" fmla="*/ 3642360 w 3863340"/>
              <a:gd name="csY65" fmla="*/ 3825240 h 5920740"/>
              <a:gd name="csX66" fmla="*/ 3863340 w 3863340"/>
              <a:gd name="csY66" fmla="*/ 3444240 h 5920740"/>
              <a:gd name="csX67" fmla="*/ 3840480 w 3863340"/>
              <a:gd name="csY67" fmla="*/ 3253740 h 5920740"/>
              <a:gd name="csX68" fmla="*/ 3863340 w 3863340"/>
              <a:gd name="csY68" fmla="*/ 3154680 h 5920740"/>
              <a:gd name="csX69" fmla="*/ 3802380 w 3863340"/>
              <a:gd name="csY69" fmla="*/ 3116580 h 5920740"/>
              <a:gd name="csX70" fmla="*/ 3672840 w 3863340"/>
              <a:gd name="csY70" fmla="*/ 3192780 h 5920740"/>
              <a:gd name="csX71" fmla="*/ 3497580 w 3863340"/>
              <a:gd name="csY71" fmla="*/ 3192780 h 5920740"/>
              <a:gd name="csX72" fmla="*/ 3329940 w 3863340"/>
              <a:gd name="csY72" fmla="*/ 3322320 h 5920740"/>
              <a:gd name="csX73" fmla="*/ 3147060 w 3863340"/>
              <a:gd name="csY73" fmla="*/ 3383280 h 5920740"/>
              <a:gd name="csX74" fmla="*/ 3063240 w 3863340"/>
              <a:gd name="csY74" fmla="*/ 3337560 h 5920740"/>
              <a:gd name="csX75" fmla="*/ 2964180 w 3863340"/>
              <a:gd name="csY75" fmla="*/ 3352800 h 5920740"/>
              <a:gd name="csX76" fmla="*/ 2910840 w 3863340"/>
              <a:gd name="csY76" fmla="*/ 3482340 h 5920740"/>
              <a:gd name="csX77" fmla="*/ 2727960 w 3863340"/>
              <a:gd name="csY77" fmla="*/ 3573780 h 5920740"/>
              <a:gd name="csX78" fmla="*/ 2682240 w 3863340"/>
              <a:gd name="csY78" fmla="*/ 3665220 h 5920740"/>
              <a:gd name="csX79" fmla="*/ 2232660 w 3863340"/>
              <a:gd name="csY79" fmla="*/ 3451860 h 5920740"/>
              <a:gd name="csX80" fmla="*/ 2049780 w 3863340"/>
              <a:gd name="csY80" fmla="*/ 3352800 h 5920740"/>
              <a:gd name="csX81" fmla="*/ 2019300 w 3863340"/>
              <a:gd name="csY81" fmla="*/ 2849880 h 5920740"/>
              <a:gd name="csX82" fmla="*/ 1752600 w 3863340"/>
              <a:gd name="csY82" fmla="*/ 2598420 h 5920740"/>
              <a:gd name="csX83" fmla="*/ 1470660 w 3863340"/>
              <a:gd name="csY83" fmla="*/ 1866900 h 5920740"/>
              <a:gd name="csX84" fmla="*/ 1485900 w 3863340"/>
              <a:gd name="csY84" fmla="*/ 1798320 h 5920740"/>
              <a:gd name="csX85" fmla="*/ 1607820 w 3863340"/>
              <a:gd name="csY85" fmla="*/ 1714500 h 5920740"/>
              <a:gd name="csX86" fmla="*/ 1851660 w 3863340"/>
              <a:gd name="csY86" fmla="*/ 1409700 h 5920740"/>
              <a:gd name="csX87" fmla="*/ 1844040 w 3863340"/>
              <a:gd name="csY87" fmla="*/ 1264920 h 5920740"/>
              <a:gd name="csX88" fmla="*/ 1836420 w 3863340"/>
              <a:gd name="csY88" fmla="*/ 1043940 h 5920740"/>
              <a:gd name="csX89" fmla="*/ 2095500 w 3863340"/>
              <a:gd name="csY89" fmla="*/ 815340 h 5920740"/>
              <a:gd name="csX90" fmla="*/ 2186940 w 3863340"/>
              <a:gd name="csY90" fmla="*/ 792480 h 5920740"/>
              <a:gd name="csX91" fmla="*/ 2179320 w 3863340"/>
              <a:gd name="csY91" fmla="*/ 480060 h 5920740"/>
              <a:gd name="csX92" fmla="*/ 2255520 w 3863340"/>
              <a:gd name="csY92" fmla="*/ 396240 h 5920740"/>
              <a:gd name="csX93" fmla="*/ 2194560 w 3863340"/>
              <a:gd name="csY93" fmla="*/ 281940 h 5920740"/>
              <a:gd name="csX94" fmla="*/ 2171700 w 3863340"/>
              <a:gd name="csY94" fmla="*/ 137160 h 5920740"/>
              <a:gd name="csX95" fmla="*/ 2110740 w 3863340"/>
              <a:gd name="csY95" fmla="*/ 83820 h 5920740"/>
              <a:gd name="csX96" fmla="*/ 1965960 w 3863340"/>
              <a:gd name="csY96" fmla="*/ 175260 h 5920740"/>
              <a:gd name="csX97" fmla="*/ 1767840 w 3863340"/>
              <a:gd name="csY97" fmla="*/ 60960 h 5920740"/>
              <a:gd name="csX98" fmla="*/ 1706880 w 3863340"/>
              <a:gd name="csY98" fmla="*/ 0 h 5920740"/>
              <a:gd name="csX99" fmla="*/ 1569720 w 3863340"/>
              <a:gd name="csY99" fmla="*/ 15240 h 5920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</a:cxnLst>
            <a:rect l="l" t="t" r="r" b="b"/>
            <a:pathLst>
              <a:path w="3863340" h="5920740">
                <a:moveTo>
                  <a:pt x="1569720" y="15240"/>
                </a:moveTo>
                <a:lnTo>
                  <a:pt x="1363980" y="68580"/>
                </a:lnTo>
                <a:lnTo>
                  <a:pt x="1333500" y="228600"/>
                </a:lnTo>
                <a:lnTo>
                  <a:pt x="1333500" y="228600"/>
                </a:lnTo>
                <a:lnTo>
                  <a:pt x="1363980" y="327660"/>
                </a:lnTo>
                <a:lnTo>
                  <a:pt x="1310640" y="441960"/>
                </a:lnTo>
                <a:lnTo>
                  <a:pt x="1158240" y="853440"/>
                </a:lnTo>
                <a:lnTo>
                  <a:pt x="975360" y="937260"/>
                </a:lnTo>
                <a:lnTo>
                  <a:pt x="777240" y="998220"/>
                </a:lnTo>
                <a:lnTo>
                  <a:pt x="731520" y="967740"/>
                </a:lnTo>
                <a:lnTo>
                  <a:pt x="251460" y="922020"/>
                </a:lnTo>
                <a:lnTo>
                  <a:pt x="220980" y="1036320"/>
                </a:lnTo>
                <a:lnTo>
                  <a:pt x="182880" y="1257300"/>
                </a:lnTo>
                <a:lnTo>
                  <a:pt x="586740" y="1356360"/>
                </a:lnTo>
                <a:lnTo>
                  <a:pt x="457200" y="2019300"/>
                </a:lnTo>
                <a:lnTo>
                  <a:pt x="335280" y="2034540"/>
                </a:lnTo>
                <a:lnTo>
                  <a:pt x="243840" y="2141220"/>
                </a:lnTo>
                <a:lnTo>
                  <a:pt x="114300" y="2202180"/>
                </a:lnTo>
                <a:lnTo>
                  <a:pt x="68580" y="2392680"/>
                </a:lnTo>
                <a:lnTo>
                  <a:pt x="160020" y="2453640"/>
                </a:lnTo>
                <a:lnTo>
                  <a:pt x="121920" y="2750820"/>
                </a:lnTo>
                <a:lnTo>
                  <a:pt x="0" y="2895600"/>
                </a:lnTo>
                <a:lnTo>
                  <a:pt x="121920" y="3009900"/>
                </a:lnTo>
                <a:lnTo>
                  <a:pt x="297180" y="3383280"/>
                </a:lnTo>
                <a:lnTo>
                  <a:pt x="281940" y="3512820"/>
                </a:lnTo>
                <a:lnTo>
                  <a:pt x="563880" y="3688080"/>
                </a:lnTo>
                <a:lnTo>
                  <a:pt x="670560" y="3848100"/>
                </a:lnTo>
                <a:lnTo>
                  <a:pt x="800100" y="3962400"/>
                </a:lnTo>
                <a:lnTo>
                  <a:pt x="845820" y="4145280"/>
                </a:lnTo>
                <a:lnTo>
                  <a:pt x="746760" y="4236720"/>
                </a:lnTo>
                <a:lnTo>
                  <a:pt x="647700" y="4602480"/>
                </a:lnTo>
                <a:lnTo>
                  <a:pt x="853440" y="4716780"/>
                </a:lnTo>
                <a:lnTo>
                  <a:pt x="792480" y="4808220"/>
                </a:lnTo>
                <a:lnTo>
                  <a:pt x="838200" y="4930140"/>
                </a:lnTo>
                <a:lnTo>
                  <a:pt x="922020" y="4831080"/>
                </a:lnTo>
                <a:lnTo>
                  <a:pt x="990600" y="4846320"/>
                </a:lnTo>
                <a:lnTo>
                  <a:pt x="1013460" y="4914900"/>
                </a:lnTo>
                <a:lnTo>
                  <a:pt x="1211580" y="5044440"/>
                </a:lnTo>
                <a:lnTo>
                  <a:pt x="1348740" y="5212080"/>
                </a:lnTo>
                <a:lnTo>
                  <a:pt x="1257300" y="5532120"/>
                </a:lnTo>
                <a:lnTo>
                  <a:pt x="1158240" y="5654040"/>
                </a:lnTo>
                <a:lnTo>
                  <a:pt x="1348740" y="5730240"/>
                </a:lnTo>
                <a:lnTo>
                  <a:pt x="1440180" y="5791200"/>
                </a:lnTo>
                <a:lnTo>
                  <a:pt x="1394460" y="5905500"/>
                </a:lnTo>
                <a:lnTo>
                  <a:pt x="1524000" y="5920740"/>
                </a:lnTo>
                <a:lnTo>
                  <a:pt x="1638300" y="5615940"/>
                </a:lnTo>
                <a:lnTo>
                  <a:pt x="1562100" y="5539740"/>
                </a:lnTo>
                <a:lnTo>
                  <a:pt x="1531620" y="5257800"/>
                </a:lnTo>
                <a:lnTo>
                  <a:pt x="1623060" y="5204460"/>
                </a:lnTo>
                <a:lnTo>
                  <a:pt x="1729740" y="5257800"/>
                </a:lnTo>
                <a:lnTo>
                  <a:pt x="1813560" y="5196840"/>
                </a:lnTo>
                <a:lnTo>
                  <a:pt x="1813560" y="5052060"/>
                </a:lnTo>
                <a:lnTo>
                  <a:pt x="2118360" y="4892040"/>
                </a:lnTo>
                <a:lnTo>
                  <a:pt x="2194560" y="4762500"/>
                </a:lnTo>
                <a:lnTo>
                  <a:pt x="2369820" y="4709160"/>
                </a:lnTo>
                <a:lnTo>
                  <a:pt x="2369820" y="4815840"/>
                </a:lnTo>
                <a:lnTo>
                  <a:pt x="2400300" y="4808220"/>
                </a:lnTo>
                <a:lnTo>
                  <a:pt x="2499360" y="4853940"/>
                </a:lnTo>
                <a:lnTo>
                  <a:pt x="2628900" y="4686300"/>
                </a:lnTo>
                <a:lnTo>
                  <a:pt x="2796540" y="4632960"/>
                </a:lnTo>
                <a:lnTo>
                  <a:pt x="2880360" y="4594860"/>
                </a:lnTo>
                <a:lnTo>
                  <a:pt x="3063240" y="4541520"/>
                </a:lnTo>
                <a:lnTo>
                  <a:pt x="3421380" y="4229100"/>
                </a:lnTo>
                <a:lnTo>
                  <a:pt x="3611880" y="4114800"/>
                </a:lnTo>
                <a:lnTo>
                  <a:pt x="3665220" y="3970020"/>
                </a:lnTo>
                <a:lnTo>
                  <a:pt x="3642360" y="3825240"/>
                </a:lnTo>
                <a:lnTo>
                  <a:pt x="3863340" y="3444240"/>
                </a:lnTo>
                <a:lnTo>
                  <a:pt x="3840480" y="3253740"/>
                </a:lnTo>
                <a:lnTo>
                  <a:pt x="3863340" y="3154680"/>
                </a:lnTo>
                <a:lnTo>
                  <a:pt x="3802380" y="3116580"/>
                </a:lnTo>
                <a:lnTo>
                  <a:pt x="3672840" y="3192780"/>
                </a:lnTo>
                <a:lnTo>
                  <a:pt x="3497580" y="3192780"/>
                </a:lnTo>
                <a:lnTo>
                  <a:pt x="3329940" y="3322320"/>
                </a:lnTo>
                <a:lnTo>
                  <a:pt x="3147060" y="3383280"/>
                </a:lnTo>
                <a:lnTo>
                  <a:pt x="3063240" y="3337560"/>
                </a:lnTo>
                <a:lnTo>
                  <a:pt x="2964180" y="3352800"/>
                </a:lnTo>
                <a:lnTo>
                  <a:pt x="2910840" y="3482340"/>
                </a:lnTo>
                <a:lnTo>
                  <a:pt x="2727960" y="3573780"/>
                </a:lnTo>
                <a:lnTo>
                  <a:pt x="2682240" y="3665220"/>
                </a:lnTo>
                <a:lnTo>
                  <a:pt x="2232660" y="3451860"/>
                </a:lnTo>
                <a:lnTo>
                  <a:pt x="2049780" y="3352800"/>
                </a:lnTo>
                <a:lnTo>
                  <a:pt x="2019300" y="2849880"/>
                </a:lnTo>
                <a:lnTo>
                  <a:pt x="1752600" y="2598420"/>
                </a:lnTo>
                <a:lnTo>
                  <a:pt x="1470660" y="1866900"/>
                </a:lnTo>
                <a:lnTo>
                  <a:pt x="1485900" y="1798320"/>
                </a:lnTo>
                <a:lnTo>
                  <a:pt x="1607820" y="1714500"/>
                </a:lnTo>
                <a:lnTo>
                  <a:pt x="1851660" y="1409700"/>
                </a:lnTo>
                <a:lnTo>
                  <a:pt x="1844040" y="1264920"/>
                </a:lnTo>
                <a:lnTo>
                  <a:pt x="1836420" y="1043940"/>
                </a:lnTo>
                <a:lnTo>
                  <a:pt x="2095500" y="815340"/>
                </a:lnTo>
                <a:lnTo>
                  <a:pt x="2186940" y="792480"/>
                </a:lnTo>
                <a:lnTo>
                  <a:pt x="2179320" y="480060"/>
                </a:lnTo>
                <a:lnTo>
                  <a:pt x="2255520" y="396240"/>
                </a:lnTo>
                <a:lnTo>
                  <a:pt x="2194560" y="281940"/>
                </a:lnTo>
                <a:lnTo>
                  <a:pt x="2171700" y="137160"/>
                </a:lnTo>
                <a:lnTo>
                  <a:pt x="2110740" y="83820"/>
                </a:lnTo>
                <a:lnTo>
                  <a:pt x="1965960" y="175260"/>
                </a:lnTo>
                <a:lnTo>
                  <a:pt x="1767840" y="60960"/>
                </a:lnTo>
                <a:lnTo>
                  <a:pt x="1706880" y="0"/>
                </a:lnTo>
                <a:lnTo>
                  <a:pt x="1569720" y="1524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733646D8-1BDD-4399-8080-644B6A6C95DD}"/>
              </a:ext>
            </a:extLst>
          </p:cNvPr>
          <p:cNvSpPr/>
          <p:nvPr/>
        </p:nvSpPr>
        <p:spPr>
          <a:xfrm>
            <a:off x="3709024" y="1116900"/>
            <a:ext cx="2487951" cy="1899350"/>
          </a:xfrm>
          <a:custGeom>
            <a:avLst/>
            <a:gdLst>
              <a:gd name="csX0" fmla="*/ 2767013 w 4791075"/>
              <a:gd name="csY0" fmla="*/ 0 h 3657600"/>
              <a:gd name="csX1" fmla="*/ 2452688 w 4791075"/>
              <a:gd name="csY1" fmla="*/ 114300 h 3657600"/>
              <a:gd name="csX2" fmla="*/ 2343150 w 4791075"/>
              <a:gd name="csY2" fmla="*/ 128587 h 3657600"/>
              <a:gd name="csX3" fmla="*/ 2205038 w 4791075"/>
              <a:gd name="csY3" fmla="*/ 209550 h 3657600"/>
              <a:gd name="csX4" fmla="*/ 2171700 w 4791075"/>
              <a:gd name="csY4" fmla="*/ 242887 h 3657600"/>
              <a:gd name="csX5" fmla="*/ 2166938 w 4791075"/>
              <a:gd name="csY5" fmla="*/ 304800 h 3657600"/>
              <a:gd name="csX6" fmla="*/ 2090738 w 4791075"/>
              <a:gd name="csY6" fmla="*/ 381000 h 3657600"/>
              <a:gd name="csX7" fmla="*/ 2057400 w 4791075"/>
              <a:gd name="csY7" fmla="*/ 504825 h 3657600"/>
              <a:gd name="csX8" fmla="*/ 1952625 w 4791075"/>
              <a:gd name="csY8" fmla="*/ 642937 h 3657600"/>
              <a:gd name="csX9" fmla="*/ 1885950 w 4791075"/>
              <a:gd name="csY9" fmla="*/ 690562 h 3657600"/>
              <a:gd name="csX10" fmla="*/ 1547813 w 4791075"/>
              <a:gd name="csY10" fmla="*/ 819150 h 3657600"/>
              <a:gd name="csX11" fmla="*/ 1371600 w 4791075"/>
              <a:gd name="csY11" fmla="*/ 862012 h 3657600"/>
              <a:gd name="csX12" fmla="*/ 1328738 w 4791075"/>
              <a:gd name="csY12" fmla="*/ 976312 h 3657600"/>
              <a:gd name="csX13" fmla="*/ 1062038 w 4791075"/>
              <a:gd name="csY13" fmla="*/ 1209675 h 3657600"/>
              <a:gd name="csX14" fmla="*/ 947738 w 4791075"/>
              <a:gd name="csY14" fmla="*/ 1309687 h 3657600"/>
              <a:gd name="csX15" fmla="*/ 1000125 w 4791075"/>
              <a:gd name="csY15" fmla="*/ 1371600 h 3657600"/>
              <a:gd name="csX16" fmla="*/ 847725 w 4791075"/>
              <a:gd name="csY16" fmla="*/ 1528762 h 3657600"/>
              <a:gd name="csX17" fmla="*/ 866775 w 4791075"/>
              <a:gd name="csY17" fmla="*/ 1714500 h 3657600"/>
              <a:gd name="csX18" fmla="*/ 781050 w 4791075"/>
              <a:gd name="csY18" fmla="*/ 1809750 h 3657600"/>
              <a:gd name="csX19" fmla="*/ 695325 w 4791075"/>
              <a:gd name="csY19" fmla="*/ 1814512 h 3657600"/>
              <a:gd name="csX20" fmla="*/ 666750 w 4791075"/>
              <a:gd name="csY20" fmla="*/ 1943100 h 3657600"/>
              <a:gd name="csX21" fmla="*/ 500063 w 4791075"/>
              <a:gd name="csY21" fmla="*/ 2109787 h 3657600"/>
              <a:gd name="csX22" fmla="*/ 376238 w 4791075"/>
              <a:gd name="csY22" fmla="*/ 2205037 h 3657600"/>
              <a:gd name="csX23" fmla="*/ 376238 w 4791075"/>
              <a:gd name="csY23" fmla="*/ 2266950 h 3657600"/>
              <a:gd name="csX24" fmla="*/ 352425 w 4791075"/>
              <a:gd name="csY24" fmla="*/ 2309812 h 3657600"/>
              <a:gd name="csX25" fmla="*/ 352425 w 4791075"/>
              <a:gd name="csY25" fmla="*/ 2357437 h 3657600"/>
              <a:gd name="csX26" fmla="*/ 276225 w 4791075"/>
              <a:gd name="csY26" fmla="*/ 2481262 h 3657600"/>
              <a:gd name="csX27" fmla="*/ 209550 w 4791075"/>
              <a:gd name="csY27" fmla="*/ 2719387 h 3657600"/>
              <a:gd name="csX28" fmla="*/ 295275 w 4791075"/>
              <a:gd name="csY28" fmla="*/ 2914650 h 3657600"/>
              <a:gd name="csX29" fmla="*/ 195263 w 4791075"/>
              <a:gd name="csY29" fmla="*/ 3067050 h 3657600"/>
              <a:gd name="csX30" fmla="*/ 95250 w 4791075"/>
              <a:gd name="csY30" fmla="*/ 3167062 h 3657600"/>
              <a:gd name="csX31" fmla="*/ 38100 w 4791075"/>
              <a:gd name="csY31" fmla="*/ 3333750 h 3657600"/>
              <a:gd name="csX32" fmla="*/ 0 w 4791075"/>
              <a:gd name="csY32" fmla="*/ 3376612 h 3657600"/>
              <a:gd name="csX33" fmla="*/ 4763 w 4791075"/>
              <a:gd name="csY33" fmla="*/ 3548062 h 3657600"/>
              <a:gd name="csX34" fmla="*/ 109538 w 4791075"/>
              <a:gd name="csY34" fmla="*/ 3638550 h 3657600"/>
              <a:gd name="csX35" fmla="*/ 309563 w 4791075"/>
              <a:gd name="csY35" fmla="*/ 3652837 h 3657600"/>
              <a:gd name="csX36" fmla="*/ 490538 w 4791075"/>
              <a:gd name="csY36" fmla="*/ 3657600 h 3657600"/>
              <a:gd name="csX37" fmla="*/ 576263 w 4791075"/>
              <a:gd name="csY37" fmla="*/ 3581400 h 3657600"/>
              <a:gd name="csX38" fmla="*/ 885825 w 4791075"/>
              <a:gd name="csY38" fmla="*/ 3490912 h 3657600"/>
              <a:gd name="csX39" fmla="*/ 952500 w 4791075"/>
              <a:gd name="csY39" fmla="*/ 3438525 h 3657600"/>
              <a:gd name="csX40" fmla="*/ 1038225 w 4791075"/>
              <a:gd name="csY40" fmla="*/ 3405187 h 3657600"/>
              <a:gd name="csX41" fmla="*/ 1090613 w 4791075"/>
              <a:gd name="csY41" fmla="*/ 3333750 h 3657600"/>
              <a:gd name="csX42" fmla="*/ 1195388 w 4791075"/>
              <a:gd name="csY42" fmla="*/ 3309937 h 3657600"/>
              <a:gd name="csX43" fmla="*/ 1243013 w 4791075"/>
              <a:gd name="csY43" fmla="*/ 3324225 h 3657600"/>
              <a:gd name="csX44" fmla="*/ 1238250 w 4791075"/>
              <a:gd name="csY44" fmla="*/ 3371850 h 3657600"/>
              <a:gd name="csX45" fmla="*/ 1352550 w 4791075"/>
              <a:gd name="csY45" fmla="*/ 3314700 h 3657600"/>
              <a:gd name="csX46" fmla="*/ 1590675 w 4791075"/>
              <a:gd name="csY46" fmla="*/ 3276600 h 3657600"/>
              <a:gd name="csX47" fmla="*/ 1638300 w 4791075"/>
              <a:gd name="csY47" fmla="*/ 3290887 h 3657600"/>
              <a:gd name="csX48" fmla="*/ 1700213 w 4791075"/>
              <a:gd name="csY48" fmla="*/ 3352800 h 3657600"/>
              <a:gd name="csX49" fmla="*/ 1738313 w 4791075"/>
              <a:gd name="csY49" fmla="*/ 3324225 h 3657600"/>
              <a:gd name="csX50" fmla="*/ 1976438 w 4791075"/>
              <a:gd name="csY50" fmla="*/ 3267075 h 3657600"/>
              <a:gd name="csX51" fmla="*/ 2033588 w 4791075"/>
              <a:gd name="csY51" fmla="*/ 3290887 h 3657600"/>
              <a:gd name="csX52" fmla="*/ 2224088 w 4791075"/>
              <a:gd name="csY52" fmla="*/ 3233737 h 3657600"/>
              <a:gd name="csX53" fmla="*/ 2252663 w 4791075"/>
              <a:gd name="csY53" fmla="*/ 3238500 h 3657600"/>
              <a:gd name="csX54" fmla="*/ 2362200 w 4791075"/>
              <a:gd name="csY54" fmla="*/ 3162300 h 3657600"/>
              <a:gd name="csX55" fmla="*/ 2719388 w 4791075"/>
              <a:gd name="csY55" fmla="*/ 3100387 h 3657600"/>
              <a:gd name="csX56" fmla="*/ 2757488 w 4791075"/>
              <a:gd name="csY56" fmla="*/ 3105150 h 3657600"/>
              <a:gd name="csX57" fmla="*/ 2838450 w 4791075"/>
              <a:gd name="csY57" fmla="*/ 3109912 h 3657600"/>
              <a:gd name="csX58" fmla="*/ 3190875 w 4791075"/>
              <a:gd name="csY58" fmla="*/ 3005137 h 3657600"/>
              <a:gd name="csX59" fmla="*/ 3257550 w 4791075"/>
              <a:gd name="csY59" fmla="*/ 2986087 h 3657600"/>
              <a:gd name="csX60" fmla="*/ 3295650 w 4791075"/>
              <a:gd name="csY60" fmla="*/ 3024187 h 3657600"/>
              <a:gd name="csX61" fmla="*/ 3286125 w 4791075"/>
              <a:gd name="csY61" fmla="*/ 3081337 h 3657600"/>
              <a:gd name="csX62" fmla="*/ 3328988 w 4791075"/>
              <a:gd name="csY62" fmla="*/ 3133725 h 3657600"/>
              <a:gd name="csX63" fmla="*/ 3328988 w 4791075"/>
              <a:gd name="csY63" fmla="*/ 3200400 h 3657600"/>
              <a:gd name="csX64" fmla="*/ 3443288 w 4791075"/>
              <a:gd name="csY64" fmla="*/ 3248025 h 3657600"/>
              <a:gd name="csX65" fmla="*/ 3409950 w 4791075"/>
              <a:gd name="csY65" fmla="*/ 3290887 h 3657600"/>
              <a:gd name="csX66" fmla="*/ 3419475 w 4791075"/>
              <a:gd name="csY66" fmla="*/ 3376612 h 3657600"/>
              <a:gd name="csX67" fmla="*/ 3486150 w 4791075"/>
              <a:gd name="csY67" fmla="*/ 3324225 h 3657600"/>
              <a:gd name="csX68" fmla="*/ 3490913 w 4791075"/>
              <a:gd name="csY68" fmla="*/ 3400425 h 3657600"/>
              <a:gd name="csX69" fmla="*/ 3514725 w 4791075"/>
              <a:gd name="csY69" fmla="*/ 3452812 h 3657600"/>
              <a:gd name="csX70" fmla="*/ 3533775 w 4791075"/>
              <a:gd name="csY70" fmla="*/ 3376612 h 3657600"/>
              <a:gd name="csX71" fmla="*/ 3557588 w 4791075"/>
              <a:gd name="csY71" fmla="*/ 3371850 h 3657600"/>
              <a:gd name="csX72" fmla="*/ 3557588 w 4791075"/>
              <a:gd name="csY72" fmla="*/ 3429000 h 3657600"/>
              <a:gd name="csX73" fmla="*/ 3557588 w 4791075"/>
              <a:gd name="csY73" fmla="*/ 3429000 h 3657600"/>
              <a:gd name="csX74" fmla="*/ 3605213 w 4791075"/>
              <a:gd name="csY74" fmla="*/ 3495675 h 3657600"/>
              <a:gd name="csX75" fmla="*/ 3662363 w 4791075"/>
              <a:gd name="csY75" fmla="*/ 3495675 h 3657600"/>
              <a:gd name="csX76" fmla="*/ 3695700 w 4791075"/>
              <a:gd name="csY76" fmla="*/ 3409950 h 3657600"/>
              <a:gd name="csX77" fmla="*/ 3671888 w 4791075"/>
              <a:gd name="csY77" fmla="*/ 3357562 h 3657600"/>
              <a:gd name="csX78" fmla="*/ 3690938 w 4791075"/>
              <a:gd name="csY78" fmla="*/ 3333750 h 3657600"/>
              <a:gd name="csX79" fmla="*/ 3733800 w 4791075"/>
              <a:gd name="csY79" fmla="*/ 3343275 h 3657600"/>
              <a:gd name="csX80" fmla="*/ 3748088 w 4791075"/>
              <a:gd name="csY80" fmla="*/ 3419475 h 3657600"/>
              <a:gd name="csX81" fmla="*/ 3776663 w 4791075"/>
              <a:gd name="csY81" fmla="*/ 3414712 h 3657600"/>
              <a:gd name="csX82" fmla="*/ 3805238 w 4791075"/>
              <a:gd name="csY82" fmla="*/ 3362325 h 3657600"/>
              <a:gd name="csX83" fmla="*/ 3829050 w 4791075"/>
              <a:gd name="csY83" fmla="*/ 3386137 h 3657600"/>
              <a:gd name="csX84" fmla="*/ 3829050 w 4791075"/>
              <a:gd name="csY84" fmla="*/ 3386137 h 3657600"/>
              <a:gd name="csX85" fmla="*/ 3876675 w 4791075"/>
              <a:gd name="csY85" fmla="*/ 3409950 h 3657600"/>
              <a:gd name="csX86" fmla="*/ 3857625 w 4791075"/>
              <a:gd name="csY86" fmla="*/ 3481387 h 3657600"/>
              <a:gd name="csX87" fmla="*/ 3862388 w 4791075"/>
              <a:gd name="csY87" fmla="*/ 3519487 h 3657600"/>
              <a:gd name="csX88" fmla="*/ 3905250 w 4791075"/>
              <a:gd name="csY88" fmla="*/ 3509962 h 3657600"/>
              <a:gd name="csX89" fmla="*/ 4005263 w 4791075"/>
              <a:gd name="csY89" fmla="*/ 3419475 h 3657600"/>
              <a:gd name="csX90" fmla="*/ 4005263 w 4791075"/>
              <a:gd name="csY90" fmla="*/ 3319462 h 3657600"/>
              <a:gd name="csX91" fmla="*/ 4191000 w 4791075"/>
              <a:gd name="csY91" fmla="*/ 3105150 h 3657600"/>
              <a:gd name="csX92" fmla="*/ 4195763 w 4791075"/>
              <a:gd name="csY92" fmla="*/ 3005137 h 3657600"/>
              <a:gd name="csX93" fmla="*/ 4424363 w 4791075"/>
              <a:gd name="csY93" fmla="*/ 2714625 h 3657600"/>
              <a:gd name="csX94" fmla="*/ 4514850 w 4791075"/>
              <a:gd name="csY94" fmla="*/ 2662237 h 3657600"/>
              <a:gd name="csX95" fmla="*/ 4719638 w 4791075"/>
              <a:gd name="csY95" fmla="*/ 2228850 h 3657600"/>
              <a:gd name="csX96" fmla="*/ 4786313 w 4791075"/>
              <a:gd name="csY96" fmla="*/ 2152650 h 3657600"/>
              <a:gd name="csX97" fmla="*/ 4791075 w 4791075"/>
              <a:gd name="csY97" fmla="*/ 2081212 h 3657600"/>
              <a:gd name="csX98" fmla="*/ 4757738 w 4791075"/>
              <a:gd name="csY98" fmla="*/ 1962150 h 3657600"/>
              <a:gd name="csX99" fmla="*/ 4691063 w 4791075"/>
              <a:gd name="csY99" fmla="*/ 1795462 h 3657600"/>
              <a:gd name="csX100" fmla="*/ 4691063 w 4791075"/>
              <a:gd name="csY100" fmla="*/ 1724025 h 3657600"/>
              <a:gd name="csX101" fmla="*/ 4667250 w 4791075"/>
              <a:gd name="csY101" fmla="*/ 1690687 h 3657600"/>
              <a:gd name="csX102" fmla="*/ 4662488 w 4791075"/>
              <a:gd name="csY102" fmla="*/ 1647825 h 3657600"/>
              <a:gd name="csX103" fmla="*/ 4667250 w 4791075"/>
              <a:gd name="csY103" fmla="*/ 1609725 h 3657600"/>
              <a:gd name="csX104" fmla="*/ 4529138 w 4791075"/>
              <a:gd name="csY104" fmla="*/ 1266825 h 3657600"/>
              <a:gd name="csX105" fmla="*/ 4386263 w 4791075"/>
              <a:gd name="csY105" fmla="*/ 1123950 h 3657600"/>
              <a:gd name="csX106" fmla="*/ 4367213 w 4791075"/>
              <a:gd name="csY106" fmla="*/ 1071562 h 3657600"/>
              <a:gd name="csX107" fmla="*/ 4276725 w 4791075"/>
              <a:gd name="csY107" fmla="*/ 1028700 h 3657600"/>
              <a:gd name="csX108" fmla="*/ 4214813 w 4791075"/>
              <a:gd name="csY108" fmla="*/ 966787 h 3657600"/>
              <a:gd name="csX109" fmla="*/ 4214813 w 4791075"/>
              <a:gd name="csY109" fmla="*/ 900112 h 3657600"/>
              <a:gd name="csX110" fmla="*/ 4191000 w 4791075"/>
              <a:gd name="csY110" fmla="*/ 847725 h 3657600"/>
              <a:gd name="csX111" fmla="*/ 4086225 w 4791075"/>
              <a:gd name="csY111" fmla="*/ 776287 h 3657600"/>
              <a:gd name="csX112" fmla="*/ 4024313 w 4791075"/>
              <a:gd name="csY112" fmla="*/ 619125 h 3657600"/>
              <a:gd name="csX113" fmla="*/ 3933825 w 4791075"/>
              <a:gd name="csY113" fmla="*/ 561975 h 3657600"/>
              <a:gd name="csX114" fmla="*/ 3914775 w 4791075"/>
              <a:gd name="csY114" fmla="*/ 509587 h 3657600"/>
              <a:gd name="csX115" fmla="*/ 3838575 w 4791075"/>
              <a:gd name="csY115" fmla="*/ 414337 h 3657600"/>
              <a:gd name="csX116" fmla="*/ 3838575 w 4791075"/>
              <a:gd name="csY116" fmla="*/ 395287 h 3657600"/>
              <a:gd name="csX117" fmla="*/ 3867150 w 4791075"/>
              <a:gd name="csY117" fmla="*/ 366712 h 3657600"/>
              <a:gd name="csX118" fmla="*/ 3867150 w 4791075"/>
              <a:gd name="csY118" fmla="*/ 314325 h 3657600"/>
              <a:gd name="csX119" fmla="*/ 3705225 w 4791075"/>
              <a:gd name="csY119" fmla="*/ 233362 h 3657600"/>
              <a:gd name="csX120" fmla="*/ 3433763 w 4791075"/>
              <a:gd name="csY120" fmla="*/ 47625 h 3657600"/>
              <a:gd name="csX121" fmla="*/ 3395663 w 4791075"/>
              <a:gd name="csY121" fmla="*/ 76200 h 3657600"/>
              <a:gd name="csX122" fmla="*/ 3200400 w 4791075"/>
              <a:gd name="csY122" fmla="*/ 33337 h 3657600"/>
              <a:gd name="csX123" fmla="*/ 2919413 w 4791075"/>
              <a:gd name="csY123" fmla="*/ 61912 h 3657600"/>
              <a:gd name="csX124" fmla="*/ 2767013 w 4791075"/>
              <a:gd name="csY124" fmla="*/ 0 h 3657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</a:cxnLst>
            <a:rect l="l" t="t" r="r" b="b"/>
            <a:pathLst>
              <a:path w="4791075" h="3657600">
                <a:moveTo>
                  <a:pt x="2767013" y="0"/>
                </a:moveTo>
                <a:lnTo>
                  <a:pt x="2452688" y="114300"/>
                </a:lnTo>
                <a:lnTo>
                  <a:pt x="2343150" y="128587"/>
                </a:lnTo>
                <a:lnTo>
                  <a:pt x="2205038" y="209550"/>
                </a:lnTo>
                <a:lnTo>
                  <a:pt x="2171700" y="242887"/>
                </a:lnTo>
                <a:lnTo>
                  <a:pt x="2166938" y="304800"/>
                </a:lnTo>
                <a:lnTo>
                  <a:pt x="2090738" y="381000"/>
                </a:lnTo>
                <a:lnTo>
                  <a:pt x="2057400" y="504825"/>
                </a:lnTo>
                <a:lnTo>
                  <a:pt x="1952625" y="642937"/>
                </a:lnTo>
                <a:lnTo>
                  <a:pt x="1885950" y="690562"/>
                </a:lnTo>
                <a:lnTo>
                  <a:pt x="1547813" y="819150"/>
                </a:lnTo>
                <a:lnTo>
                  <a:pt x="1371600" y="862012"/>
                </a:lnTo>
                <a:lnTo>
                  <a:pt x="1328738" y="976312"/>
                </a:lnTo>
                <a:lnTo>
                  <a:pt x="1062038" y="1209675"/>
                </a:lnTo>
                <a:lnTo>
                  <a:pt x="947738" y="1309687"/>
                </a:lnTo>
                <a:lnTo>
                  <a:pt x="1000125" y="1371600"/>
                </a:lnTo>
                <a:lnTo>
                  <a:pt x="847725" y="1528762"/>
                </a:lnTo>
                <a:lnTo>
                  <a:pt x="866775" y="1714500"/>
                </a:lnTo>
                <a:lnTo>
                  <a:pt x="781050" y="1809750"/>
                </a:lnTo>
                <a:lnTo>
                  <a:pt x="695325" y="1814512"/>
                </a:lnTo>
                <a:lnTo>
                  <a:pt x="666750" y="1943100"/>
                </a:lnTo>
                <a:lnTo>
                  <a:pt x="500063" y="2109787"/>
                </a:lnTo>
                <a:lnTo>
                  <a:pt x="376238" y="2205037"/>
                </a:lnTo>
                <a:lnTo>
                  <a:pt x="376238" y="2266950"/>
                </a:lnTo>
                <a:lnTo>
                  <a:pt x="352425" y="2309812"/>
                </a:lnTo>
                <a:lnTo>
                  <a:pt x="352425" y="2357437"/>
                </a:lnTo>
                <a:lnTo>
                  <a:pt x="276225" y="2481262"/>
                </a:lnTo>
                <a:lnTo>
                  <a:pt x="209550" y="2719387"/>
                </a:lnTo>
                <a:lnTo>
                  <a:pt x="295275" y="2914650"/>
                </a:lnTo>
                <a:lnTo>
                  <a:pt x="195263" y="3067050"/>
                </a:lnTo>
                <a:lnTo>
                  <a:pt x="95250" y="3167062"/>
                </a:lnTo>
                <a:lnTo>
                  <a:pt x="38100" y="3333750"/>
                </a:lnTo>
                <a:lnTo>
                  <a:pt x="0" y="3376612"/>
                </a:lnTo>
                <a:lnTo>
                  <a:pt x="4763" y="3548062"/>
                </a:lnTo>
                <a:lnTo>
                  <a:pt x="109538" y="3638550"/>
                </a:lnTo>
                <a:lnTo>
                  <a:pt x="309563" y="3652837"/>
                </a:lnTo>
                <a:lnTo>
                  <a:pt x="490538" y="3657600"/>
                </a:lnTo>
                <a:lnTo>
                  <a:pt x="576263" y="3581400"/>
                </a:lnTo>
                <a:lnTo>
                  <a:pt x="885825" y="3490912"/>
                </a:lnTo>
                <a:lnTo>
                  <a:pt x="952500" y="3438525"/>
                </a:lnTo>
                <a:lnTo>
                  <a:pt x="1038225" y="3405187"/>
                </a:lnTo>
                <a:lnTo>
                  <a:pt x="1090613" y="3333750"/>
                </a:lnTo>
                <a:lnTo>
                  <a:pt x="1195388" y="3309937"/>
                </a:lnTo>
                <a:lnTo>
                  <a:pt x="1243013" y="3324225"/>
                </a:lnTo>
                <a:lnTo>
                  <a:pt x="1238250" y="3371850"/>
                </a:lnTo>
                <a:lnTo>
                  <a:pt x="1352550" y="3314700"/>
                </a:lnTo>
                <a:lnTo>
                  <a:pt x="1590675" y="3276600"/>
                </a:lnTo>
                <a:lnTo>
                  <a:pt x="1638300" y="3290887"/>
                </a:lnTo>
                <a:lnTo>
                  <a:pt x="1700213" y="3352800"/>
                </a:lnTo>
                <a:lnTo>
                  <a:pt x="1738313" y="3324225"/>
                </a:lnTo>
                <a:lnTo>
                  <a:pt x="1976438" y="3267075"/>
                </a:lnTo>
                <a:lnTo>
                  <a:pt x="2033588" y="3290887"/>
                </a:lnTo>
                <a:lnTo>
                  <a:pt x="2224088" y="3233737"/>
                </a:lnTo>
                <a:lnTo>
                  <a:pt x="2252663" y="3238500"/>
                </a:lnTo>
                <a:lnTo>
                  <a:pt x="2362200" y="3162300"/>
                </a:lnTo>
                <a:lnTo>
                  <a:pt x="2719388" y="3100387"/>
                </a:lnTo>
                <a:lnTo>
                  <a:pt x="2757488" y="3105150"/>
                </a:lnTo>
                <a:lnTo>
                  <a:pt x="2838450" y="3109912"/>
                </a:lnTo>
                <a:lnTo>
                  <a:pt x="3190875" y="3005137"/>
                </a:lnTo>
                <a:lnTo>
                  <a:pt x="3257550" y="2986087"/>
                </a:lnTo>
                <a:lnTo>
                  <a:pt x="3295650" y="3024187"/>
                </a:lnTo>
                <a:lnTo>
                  <a:pt x="3286125" y="3081337"/>
                </a:lnTo>
                <a:lnTo>
                  <a:pt x="3328988" y="3133725"/>
                </a:lnTo>
                <a:lnTo>
                  <a:pt x="3328988" y="3200400"/>
                </a:lnTo>
                <a:lnTo>
                  <a:pt x="3443288" y="3248025"/>
                </a:lnTo>
                <a:lnTo>
                  <a:pt x="3409950" y="3290887"/>
                </a:lnTo>
                <a:lnTo>
                  <a:pt x="3419475" y="3376612"/>
                </a:lnTo>
                <a:lnTo>
                  <a:pt x="3486150" y="3324225"/>
                </a:lnTo>
                <a:lnTo>
                  <a:pt x="3490913" y="3400425"/>
                </a:lnTo>
                <a:lnTo>
                  <a:pt x="3514725" y="3452812"/>
                </a:lnTo>
                <a:lnTo>
                  <a:pt x="3533775" y="3376612"/>
                </a:lnTo>
                <a:lnTo>
                  <a:pt x="3557588" y="3371850"/>
                </a:lnTo>
                <a:lnTo>
                  <a:pt x="3557588" y="3429000"/>
                </a:lnTo>
                <a:lnTo>
                  <a:pt x="3557588" y="3429000"/>
                </a:lnTo>
                <a:lnTo>
                  <a:pt x="3605213" y="3495675"/>
                </a:lnTo>
                <a:lnTo>
                  <a:pt x="3662363" y="3495675"/>
                </a:lnTo>
                <a:lnTo>
                  <a:pt x="3695700" y="3409950"/>
                </a:lnTo>
                <a:lnTo>
                  <a:pt x="3671888" y="3357562"/>
                </a:lnTo>
                <a:lnTo>
                  <a:pt x="3690938" y="3333750"/>
                </a:lnTo>
                <a:lnTo>
                  <a:pt x="3733800" y="3343275"/>
                </a:lnTo>
                <a:lnTo>
                  <a:pt x="3748088" y="3419475"/>
                </a:lnTo>
                <a:lnTo>
                  <a:pt x="3776663" y="3414712"/>
                </a:lnTo>
                <a:lnTo>
                  <a:pt x="3805238" y="3362325"/>
                </a:lnTo>
                <a:lnTo>
                  <a:pt x="3829050" y="3386137"/>
                </a:lnTo>
                <a:lnTo>
                  <a:pt x="3829050" y="3386137"/>
                </a:lnTo>
                <a:lnTo>
                  <a:pt x="3876675" y="3409950"/>
                </a:lnTo>
                <a:lnTo>
                  <a:pt x="3857625" y="3481387"/>
                </a:lnTo>
                <a:lnTo>
                  <a:pt x="3862388" y="3519487"/>
                </a:lnTo>
                <a:lnTo>
                  <a:pt x="3905250" y="3509962"/>
                </a:lnTo>
                <a:lnTo>
                  <a:pt x="4005263" y="3419475"/>
                </a:lnTo>
                <a:lnTo>
                  <a:pt x="4005263" y="3319462"/>
                </a:lnTo>
                <a:lnTo>
                  <a:pt x="4191000" y="3105150"/>
                </a:lnTo>
                <a:lnTo>
                  <a:pt x="4195763" y="3005137"/>
                </a:lnTo>
                <a:lnTo>
                  <a:pt x="4424363" y="2714625"/>
                </a:lnTo>
                <a:lnTo>
                  <a:pt x="4514850" y="2662237"/>
                </a:lnTo>
                <a:lnTo>
                  <a:pt x="4719638" y="2228850"/>
                </a:lnTo>
                <a:lnTo>
                  <a:pt x="4786313" y="2152650"/>
                </a:lnTo>
                <a:lnTo>
                  <a:pt x="4791075" y="2081212"/>
                </a:lnTo>
                <a:lnTo>
                  <a:pt x="4757738" y="1962150"/>
                </a:lnTo>
                <a:lnTo>
                  <a:pt x="4691063" y="1795462"/>
                </a:lnTo>
                <a:lnTo>
                  <a:pt x="4691063" y="1724025"/>
                </a:lnTo>
                <a:lnTo>
                  <a:pt x="4667250" y="1690687"/>
                </a:lnTo>
                <a:lnTo>
                  <a:pt x="4662488" y="1647825"/>
                </a:lnTo>
                <a:lnTo>
                  <a:pt x="4667250" y="1609725"/>
                </a:lnTo>
                <a:lnTo>
                  <a:pt x="4529138" y="1266825"/>
                </a:lnTo>
                <a:lnTo>
                  <a:pt x="4386263" y="1123950"/>
                </a:lnTo>
                <a:lnTo>
                  <a:pt x="4367213" y="1071562"/>
                </a:lnTo>
                <a:lnTo>
                  <a:pt x="4276725" y="1028700"/>
                </a:lnTo>
                <a:lnTo>
                  <a:pt x="4214813" y="966787"/>
                </a:lnTo>
                <a:lnTo>
                  <a:pt x="4214813" y="900112"/>
                </a:lnTo>
                <a:lnTo>
                  <a:pt x="4191000" y="847725"/>
                </a:lnTo>
                <a:lnTo>
                  <a:pt x="4086225" y="776287"/>
                </a:lnTo>
                <a:lnTo>
                  <a:pt x="4024313" y="619125"/>
                </a:lnTo>
                <a:lnTo>
                  <a:pt x="3933825" y="561975"/>
                </a:lnTo>
                <a:lnTo>
                  <a:pt x="3914775" y="509587"/>
                </a:lnTo>
                <a:lnTo>
                  <a:pt x="3838575" y="414337"/>
                </a:lnTo>
                <a:lnTo>
                  <a:pt x="3838575" y="395287"/>
                </a:lnTo>
                <a:lnTo>
                  <a:pt x="3867150" y="366712"/>
                </a:lnTo>
                <a:lnTo>
                  <a:pt x="3867150" y="314325"/>
                </a:lnTo>
                <a:lnTo>
                  <a:pt x="3705225" y="233362"/>
                </a:lnTo>
                <a:lnTo>
                  <a:pt x="3433763" y="47625"/>
                </a:lnTo>
                <a:lnTo>
                  <a:pt x="3395663" y="76200"/>
                </a:lnTo>
                <a:lnTo>
                  <a:pt x="3200400" y="33337"/>
                </a:lnTo>
                <a:lnTo>
                  <a:pt x="2919413" y="61912"/>
                </a:lnTo>
                <a:lnTo>
                  <a:pt x="2767013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010A8957-7FE9-C2EA-FF4E-9954B981F20A}"/>
              </a:ext>
            </a:extLst>
          </p:cNvPr>
          <p:cNvSpPr/>
          <p:nvPr/>
        </p:nvSpPr>
        <p:spPr>
          <a:xfrm>
            <a:off x="6606540" y="1219199"/>
            <a:ext cx="2509525" cy="1797051"/>
          </a:xfrm>
          <a:custGeom>
            <a:avLst/>
            <a:gdLst>
              <a:gd name="csX0" fmla="*/ 2667000 w 6629400"/>
              <a:gd name="csY0" fmla="*/ 1981200 h 4747260"/>
              <a:gd name="csX1" fmla="*/ 2514600 w 6629400"/>
              <a:gd name="csY1" fmla="*/ 1943100 h 4747260"/>
              <a:gd name="csX2" fmla="*/ 2468880 w 6629400"/>
              <a:gd name="csY2" fmla="*/ 1851660 h 4747260"/>
              <a:gd name="csX3" fmla="*/ 2346960 w 6629400"/>
              <a:gd name="csY3" fmla="*/ 1744980 h 4747260"/>
              <a:gd name="csX4" fmla="*/ 2324100 w 6629400"/>
              <a:gd name="csY4" fmla="*/ 1623060 h 4747260"/>
              <a:gd name="csX5" fmla="*/ 2247900 w 6629400"/>
              <a:gd name="csY5" fmla="*/ 1524000 h 4747260"/>
              <a:gd name="csX6" fmla="*/ 2194560 w 6629400"/>
              <a:gd name="csY6" fmla="*/ 1531620 h 4747260"/>
              <a:gd name="csX7" fmla="*/ 2125980 w 6629400"/>
              <a:gd name="csY7" fmla="*/ 1440180 h 4747260"/>
              <a:gd name="csX8" fmla="*/ 1988820 w 6629400"/>
              <a:gd name="csY8" fmla="*/ 1447800 h 4747260"/>
              <a:gd name="csX9" fmla="*/ 1920240 w 6629400"/>
              <a:gd name="csY9" fmla="*/ 1394460 h 4747260"/>
              <a:gd name="csX10" fmla="*/ 1790700 w 6629400"/>
              <a:gd name="csY10" fmla="*/ 1371600 h 4747260"/>
              <a:gd name="csX11" fmla="*/ 1805940 w 6629400"/>
              <a:gd name="csY11" fmla="*/ 1501140 h 4747260"/>
              <a:gd name="csX12" fmla="*/ 1729740 w 6629400"/>
              <a:gd name="csY12" fmla="*/ 1531620 h 4747260"/>
              <a:gd name="csX13" fmla="*/ 1699260 w 6629400"/>
              <a:gd name="csY13" fmla="*/ 1676400 h 4747260"/>
              <a:gd name="csX14" fmla="*/ 1607820 w 6629400"/>
              <a:gd name="csY14" fmla="*/ 1706880 h 4747260"/>
              <a:gd name="csX15" fmla="*/ 1592580 w 6629400"/>
              <a:gd name="csY15" fmla="*/ 1882140 h 4747260"/>
              <a:gd name="csX16" fmla="*/ 1554480 w 6629400"/>
              <a:gd name="csY16" fmla="*/ 1920240 h 4747260"/>
              <a:gd name="csX17" fmla="*/ 1600200 w 6629400"/>
              <a:gd name="csY17" fmla="*/ 2049780 h 4747260"/>
              <a:gd name="csX18" fmla="*/ 1546860 w 6629400"/>
              <a:gd name="csY18" fmla="*/ 2110740 h 4747260"/>
              <a:gd name="csX19" fmla="*/ 1554480 w 6629400"/>
              <a:gd name="csY19" fmla="*/ 2171700 h 4747260"/>
              <a:gd name="csX20" fmla="*/ 1600200 w 6629400"/>
              <a:gd name="csY20" fmla="*/ 2232660 h 4747260"/>
              <a:gd name="csX21" fmla="*/ 1562100 w 6629400"/>
              <a:gd name="csY21" fmla="*/ 2316480 h 4747260"/>
              <a:gd name="csX22" fmla="*/ 1402080 w 6629400"/>
              <a:gd name="csY22" fmla="*/ 2453640 h 4747260"/>
              <a:gd name="csX23" fmla="*/ 1341120 w 6629400"/>
              <a:gd name="csY23" fmla="*/ 2346960 h 4747260"/>
              <a:gd name="csX24" fmla="*/ 1318260 w 6629400"/>
              <a:gd name="csY24" fmla="*/ 2377440 h 4747260"/>
              <a:gd name="csX25" fmla="*/ 1318260 w 6629400"/>
              <a:gd name="csY25" fmla="*/ 2491740 h 4747260"/>
              <a:gd name="csX26" fmla="*/ 1249680 w 6629400"/>
              <a:gd name="csY26" fmla="*/ 2583180 h 4747260"/>
              <a:gd name="csX27" fmla="*/ 1158240 w 6629400"/>
              <a:gd name="csY27" fmla="*/ 2560320 h 4747260"/>
              <a:gd name="csX28" fmla="*/ 1150620 w 6629400"/>
              <a:gd name="csY28" fmla="*/ 2628900 h 4747260"/>
              <a:gd name="csX29" fmla="*/ 1104900 w 6629400"/>
              <a:gd name="csY29" fmla="*/ 2613660 h 4747260"/>
              <a:gd name="csX30" fmla="*/ 1059180 w 6629400"/>
              <a:gd name="csY30" fmla="*/ 2529840 h 4747260"/>
              <a:gd name="csX31" fmla="*/ 982980 w 6629400"/>
              <a:gd name="csY31" fmla="*/ 2514600 h 4747260"/>
              <a:gd name="csX32" fmla="*/ 876300 w 6629400"/>
              <a:gd name="csY32" fmla="*/ 2659380 h 4747260"/>
              <a:gd name="csX33" fmla="*/ 701040 w 6629400"/>
              <a:gd name="csY33" fmla="*/ 2659380 h 4747260"/>
              <a:gd name="csX34" fmla="*/ 594360 w 6629400"/>
              <a:gd name="csY34" fmla="*/ 2613660 h 4747260"/>
              <a:gd name="csX35" fmla="*/ 556260 w 6629400"/>
              <a:gd name="csY35" fmla="*/ 2613660 h 4747260"/>
              <a:gd name="csX36" fmla="*/ 510540 w 6629400"/>
              <a:gd name="csY36" fmla="*/ 2720340 h 4747260"/>
              <a:gd name="csX37" fmla="*/ 388620 w 6629400"/>
              <a:gd name="csY37" fmla="*/ 2720340 h 4747260"/>
              <a:gd name="csX38" fmla="*/ 365760 w 6629400"/>
              <a:gd name="csY38" fmla="*/ 2628900 h 4747260"/>
              <a:gd name="csX39" fmla="*/ 121920 w 6629400"/>
              <a:gd name="csY39" fmla="*/ 2423160 h 4747260"/>
              <a:gd name="csX40" fmla="*/ 121920 w 6629400"/>
              <a:gd name="csY40" fmla="*/ 2522220 h 4747260"/>
              <a:gd name="csX41" fmla="*/ 220980 w 6629400"/>
              <a:gd name="csY41" fmla="*/ 2644140 h 4747260"/>
              <a:gd name="csX42" fmla="*/ 213360 w 6629400"/>
              <a:gd name="csY42" fmla="*/ 2720340 h 4747260"/>
              <a:gd name="csX43" fmla="*/ 91440 w 6629400"/>
              <a:gd name="csY43" fmla="*/ 2667000 h 4747260"/>
              <a:gd name="csX44" fmla="*/ 60960 w 6629400"/>
              <a:gd name="csY44" fmla="*/ 2682240 h 4747260"/>
              <a:gd name="csX45" fmla="*/ 0 w 6629400"/>
              <a:gd name="csY45" fmla="*/ 2971800 h 4747260"/>
              <a:gd name="csX46" fmla="*/ 45720 w 6629400"/>
              <a:gd name="csY46" fmla="*/ 3070860 h 4747260"/>
              <a:gd name="csX47" fmla="*/ 106680 w 6629400"/>
              <a:gd name="csY47" fmla="*/ 3017520 h 4747260"/>
              <a:gd name="csX48" fmla="*/ 175260 w 6629400"/>
              <a:gd name="csY48" fmla="*/ 3169920 h 4747260"/>
              <a:gd name="csX49" fmla="*/ 91440 w 6629400"/>
              <a:gd name="csY49" fmla="*/ 3268980 h 4747260"/>
              <a:gd name="csX50" fmla="*/ 243840 w 6629400"/>
              <a:gd name="csY50" fmla="*/ 3451860 h 4747260"/>
              <a:gd name="csX51" fmla="*/ 365760 w 6629400"/>
              <a:gd name="csY51" fmla="*/ 3406140 h 4747260"/>
              <a:gd name="csX52" fmla="*/ 464820 w 6629400"/>
              <a:gd name="csY52" fmla="*/ 3436620 h 4747260"/>
              <a:gd name="csX53" fmla="*/ 754380 w 6629400"/>
              <a:gd name="csY53" fmla="*/ 3398520 h 4747260"/>
              <a:gd name="csX54" fmla="*/ 1196340 w 6629400"/>
              <a:gd name="csY54" fmla="*/ 3467100 h 4747260"/>
              <a:gd name="csX55" fmla="*/ 1219200 w 6629400"/>
              <a:gd name="csY55" fmla="*/ 3459480 h 4747260"/>
              <a:gd name="csX56" fmla="*/ 1661160 w 6629400"/>
              <a:gd name="csY56" fmla="*/ 3688080 h 4747260"/>
              <a:gd name="csX57" fmla="*/ 1661160 w 6629400"/>
              <a:gd name="csY57" fmla="*/ 3840480 h 4747260"/>
              <a:gd name="csX58" fmla="*/ 1935480 w 6629400"/>
              <a:gd name="csY58" fmla="*/ 4000500 h 4747260"/>
              <a:gd name="csX59" fmla="*/ 2011680 w 6629400"/>
              <a:gd name="csY59" fmla="*/ 3810000 h 4747260"/>
              <a:gd name="csX60" fmla="*/ 2103120 w 6629400"/>
              <a:gd name="csY60" fmla="*/ 3787140 h 4747260"/>
              <a:gd name="csX61" fmla="*/ 2148840 w 6629400"/>
              <a:gd name="csY61" fmla="*/ 3726180 h 4747260"/>
              <a:gd name="csX62" fmla="*/ 2286000 w 6629400"/>
              <a:gd name="csY62" fmla="*/ 3817620 h 4747260"/>
              <a:gd name="csX63" fmla="*/ 2453640 w 6629400"/>
              <a:gd name="csY63" fmla="*/ 3543300 h 4747260"/>
              <a:gd name="csX64" fmla="*/ 2423160 w 6629400"/>
              <a:gd name="csY64" fmla="*/ 3512820 h 4747260"/>
              <a:gd name="csX65" fmla="*/ 2461260 w 6629400"/>
              <a:gd name="csY65" fmla="*/ 3421380 h 4747260"/>
              <a:gd name="csX66" fmla="*/ 2697480 w 6629400"/>
              <a:gd name="csY66" fmla="*/ 3474720 h 4747260"/>
              <a:gd name="csX67" fmla="*/ 2659380 w 6629400"/>
              <a:gd name="csY67" fmla="*/ 3535680 h 4747260"/>
              <a:gd name="csX68" fmla="*/ 2590800 w 6629400"/>
              <a:gd name="csY68" fmla="*/ 3573780 h 4747260"/>
              <a:gd name="csX69" fmla="*/ 2583180 w 6629400"/>
              <a:gd name="csY69" fmla="*/ 3619500 h 4747260"/>
              <a:gd name="csX70" fmla="*/ 2659380 w 6629400"/>
              <a:gd name="csY70" fmla="*/ 3649980 h 4747260"/>
              <a:gd name="csX71" fmla="*/ 2705100 w 6629400"/>
              <a:gd name="csY71" fmla="*/ 3589020 h 4747260"/>
              <a:gd name="csX72" fmla="*/ 2781300 w 6629400"/>
              <a:gd name="csY72" fmla="*/ 3520440 h 4747260"/>
              <a:gd name="csX73" fmla="*/ 2849880 w 6629400"/>
              <a:gd name="csY73" fmla="*/ 3581400 h 4747260"/>
              <a:gd name="csX74" fmla="*/ 2811780 w 6629400"/>
              <a:gd name="csY74" fmla="*/ 3680460 h 4747260"/>
              <a:gd name="csX75" fmla="*/ 2804160 w 6629400"/>
              <a:gd name="csY75" fmla="*/ 3771900 h 4747260"/>
              <a:gd name="csX76" fmla="*/ 2689860 w 6629400"/>
              <a:gd name="csY76" fmla="*/ 3916680 h 4747260"/>
              <a:gd name="csX77" fmla="*/ 2689860 w 6629400"/>
              <a:gd name="csY77" fmla="*/ 3977640 h 4747260"/>
              <a:gd name="csX78" fmla="*/ 2735580 w 6629400"/>
              <a:gd name="csY78" fmla="*/ 4076700 h 4747260"/>
              <a:gd name="csX79" fmla="*/ 2720340 w 6629400"/>
              <a:gd name="csY79" fmla="*/ 4160520 h 4747260"/>
              <a:gd name="csX80" fmla="*/ 2948940 w 6629400"/>
              <a:gd name="csY80" fmla="*/ 4389120 h 4747260"/>
              <a:gd name="csX81" fmla="*/ 2887980 w 6629400"/>
              <a:gd name="csY81" fmla="*/ 4564380 h 4747260"/>
              <a:gd name="csX82" fmla="*/ 2987040 w 6629400"/>
              <a:gd name="csY82" fmla="*/ 4602480 h 4747260"/>
              <a:gd name="csX83" fmla="*/ 3063240 w 6629400"/>
              <a:gd name="csY83" fmla="*/ 4594860 h 4747260"/>
              <a:gd name="csX84" fmla="*/ 3451860 w 6629400"/>
              <a:gd name="csY84" fmla="*/ 4747260 h 4747260"/>
              <a:gd name="csX85" fmla="*/ 3459480 w 6629400"/>
              <a:gd name="csY85" fmla="*/ 4724400 h 4747260"/>
              <a:gd name="csX86" fmla="*/ 3413760 w 6629400"/>
              <a:gd name="csY86" fmla="*/ 4617720 h 4747260"/>
              <a:gd name="csX87" fmla="*/ 3459480 w 6629400"/>
              <a:gd name="csY87" fmla="*/ 4396740 h 4747260"/>
              <a:gd name="csX88" fmla="*/ 3512820 w 6629400"/>
              <a:gd name="csY88" fmla="*/ 4366260 h 4747260"/>
              <a:gd name="csX89" fmla="*/ 3512820 w 6629400"/>
              <a:gd name="csY89" fmla="*/ 4312920 h 4747260"/>
              <a:gd name="csX90" fmla="*/ 3436620 w 6629400"/>
              <a:gd name="csY90" fmla="*/ 4297680 h 4747260"/>
              <a:gd name="csX91" fmla="*/ 3489960 w 6629400"/>
              <a:gd name="csY91" fmla="*/ 4046220 h 4747260"/>
              <a:gd name="csX92" fmla="*/ 3771900 w 6629400"/>
              <a:gd name="csY92" fmla="*/ 3741420 h 4747260"/>
              <a:gd name="csX93" fmla="*/ 4076700 w 6629400"/>
              <a:gd name="csY93" fmla="*/ 3649980 h 4747260"/>
              <a:gd name="csX94" fmla="*/ 4198620 w 6629400"/>
              <a:gd name="csY94" fmla="*/ 3771900 h 4747260"/>
              <a:gd name="csX95" fmla="*/ 4282440 w 6629400"/>
              <a:gd name="csY95" fmla="*/ 3718560 h 4747260"/>
              <a:gd name="csX96" fmla="*/ 4404360 w 6629400"/>
              <a:gd name="csY96" fmla="*/ 3672840 h 4747260"/>
              <a:gd name="csX97" fmla="*/ 4419600 w 6629400"/>
              <a:gd name="csY97" fmla="*/ 3573780 h 4747260"/>
              <a:gd name="csX98" fmla="*/ 4343400 w 6629400"/>
              <a:gd name="csY98" fmla="*/ 3512820 h 4747260"/>
              <a:gd name="csX99" fmla="*/ 4251960 w 6629400"/>
              <a:gd name="csY99" fmla="*/ 3512820 h 4747260"/>
              <a:gd name="csX100" fmla="*/ 4183380 w 6629400"/>
              <a:gd name="csY100" fmla="*/ 3429000 h 4747260"/>
              <a:gd name="csX101" fmla="*/ 4175760 w 6629400"/>
              <a:gd name="csY101" fmla="*/ 3337560 h 4747260"/>
              <a:gd name="csX102" fmla="*/ 4213860 w 6629400"/>
              <a:gd name="csY102" fmla="*/ 3177540 h 4747260"/>
              <a:gd name="csX103" fmla="*/ 4206240 w 6629400"/>
              <a:gd name="csY103" fmla="*/ 3147060 h 4747260"/>
              <a:gd name="csX104" fmla="*/ 4107180 w 6629400"/>
              <a:gd name="csY104" fmla="*/ 3093720 h 4747260"/>
              <a:gd name="csX105" fmla="*/ 4168140 w 6629400"/>
              <a:gd name="csY105" fmla="*/ 2979420 h 4747260"/>
              <a:gd name="csX106" fmla="*/ 4244340 w 6629400"/>
              <a:gd name="csY106" fmla="*/ 2842260 h 4747260"/>
              <a:gd name="csX107" fmla="*/ 4130040 w 6629400"/>
              <a:gd name="csY107" fmla="*/ 2788920 h 4747260"/>
              <a:gd name="csX108" fmla="*/ 4030980 w 6629400"/>
              <a:gd name="csY108" fmla="*/ 2788920 h 4747260"/>
              <a:gd name="csX109" fmla="*/ 3985260 w 6629400"/>
              <a:gd name="csY109" fmla="*/ 2735580 h 4747260"/>
              <a:gd name="csX110" fmla="*/ 3985260 w 6629400"/>
              <a:gd name="csY110" fmla="*/ 2682240 h 4747260"/>
              <a:gd name="csX111" fmla="*/ 4076700 w 6629400"/>
              <a:gd name="csY111" fmla="*/ 2552700 h 4747260"/>
              <a:gd name="csX112" fmla="*/ 4069080 w 6629400"/>
              <a:gd name="csY112" fmla="*/ 2438400 h 4747260"/>
              <a:gd name="csX113" fmla="*/ 3947160 w 6629400"/>
              <a:gd name="csY113" fmla="*/ 2430780 h 4747260"/>
              <a:gd name="csX114" fmla="*/ 3832860 w 6629400"/>
              <a:gd name="csY114" fmla="*/ 2400300 h 4747260"/>
              <a:gd name="csX115" fmla="*/ 3817620 w 6629400"/>
              <a:gd name="csY115" fmla="*/ 2286000 h 4747260"/>
              <a:gd name="csX116" fmla="*/ 3863340 w 6629400"/>
              <a:gd name="csY116" fmla="*/ 2278380 h 4747260"/>
              <a:gd name="csX117" fmla="*/ 3863340 w 6629400"/>
              <a:gd name="csY117" fmla="*/ 2202180 h 4747260"/>
              <a:gd name="csX118" fmla="*/ 3810000 w 6629400"/>
              <a:gd name="csY118" fmla="*/ 2148840 h 4747260"/>
              <a:gd name="csX119" fmla="*/ 3810000 w 6629400"/>
              <a:gd name="csY119" fmla="*/ 2087880 h 4747260"/>
              <a:gd name="csX120" fmla="*/ 3810000 w 6629400"/>
              <a:gd name="csY120" fmla="*/ 1973580 h 4747260"/>
              <a:gd name="csX121" fmla="*/ 4008120 w 6629400"/>
              <a:gd name="csY121" fmla="*/ 1844040 h 4747260"/>
              <a:gd name="csX122" fmla="*/ 4076700 w 6629400"/>
              <a:gd name="csY122" fmla="*/ 1897380 h 4747260"/>
              <a:gd name="csX123" fmla="*/ 4465320 w 6629400"/>
              <a:gd name="csY123" fmla="*/ 1676400 h 4747260"/>
              <a:gd name="csX124" fmla="*/ 4892040 w 6629400"/>
              <a:gd name="csY124" fmla="*/ 1676400 h 4747260"/>
              <a:gd name="csX125" fmla="*/ 5059680 w 6629400"/>
              <a:gd name="csY125" fmla="*/ 1805940 h 4747260"/>
              <a:gd name="csX126" fmla="*/ 4937760 w 6629400"/>
              <a:gd name="csY126" fmla="*/ 1836420 h 4747260"/>
              <a:gd name="csX127" fmla="*/ 4930140 w 6629400"/>
              <a:gd name="csY127" fmla="*/ 1912620 h 4747260"/>
              <a:gd name="csX128" fmla="*/ 5036820 w 6629400"/>
              <a:gd name="csY128" fmla="*/ 1958340 h 4747260"/>
              <a:gd name="csX129" fmla="*/ 5250180 w 6629400"/>
              <a:gd name="csY129" fmla="*/ 2339340 h 4747260"/>
              <a:gd name="csX130" fmla="*/ 5250180 w 6629400"/>
              <a:gd name="csY130" fmla="*/ 2453640 h 4747260"/>
              <a:gd name="csX131" fmla="*/ 5082540 w 6629400"/>
              <a:gd name="csY131" fmla="*/ 2499360 h 4747260"/>
              <a:gd name="csX132" fmla="*/ 5082540 w 6629400"/>
              <a:gd name="csY132" fmla="*/ 2552700 h 4747260"/>
              <a:gd name="csX133" fmla="*/ 5166360 w 6629400"/>
              <a:gd name="csY133" fmla="*/ 2659380 h 4747260"/>
              <a:gd name="csX134" fmla="*/ 5143500 w 6629400"/>
              <a:gd name="csY134" fmla="*/ 2811780 h 4747260"/>
              <a:gd name="csX135" fmla="*/ 5097780 w 6629400"/>
              <a:gd name="csY135" fmla="*/ 2933700 h 4747260"/>
              <a:gd name="csX136" fmla="*/ 4953000 w 6629400"/>
              <a:gd name="csY136" fmla="*/ 3078480 h 4747260"/>
              <a:gd name="csX137" fmla="*/ 5052060 w 6629400"/>
              <a:gd name="csY137" fmla="*/ 3154680 h 4747260"/>
              <a:gd name="csX138" fmla="*/ 5219700 w 6629400"/>
              <a:gd name="csY138" fmla="*/ 3078480 h 4747260"/>
              <a:gd name="csX139" fmla="*/ 5265420 w 6629400"/>
              <a:gd name="csY139" fmla="*/ 2979420 h 4747260"/>
              <a:gd name="csX140" fmla="*/ 5486400 w 6629400"/>
              <a:gd name="csY140" fmla="*/ 2811780 h 4747260"/>
              <a:gd name="csX141" fmla="*/ 5897880 w 6629400"/>
              <a:gd name="csY141" fmla="*/ 2804160 h 4747260"/>
              <a:gd name="csX142" fmla="*/ 6316980 w 6629400"/>
              <a:gd name="csY142" fmla="*/ 3032760 h 4747260"/>
              <a:gd name="csX143" fmla="*/ 6454140 w 6629400"/>
              <a:gd name="csY143" fmla="*/ 3230880 h 4747260"/>
              <a:gd name="csX144" fmla="*/ 6469380 w 6629400"/>
              <a:gd name="csY144" fmla="*/ 3360420 h 4747260"/>
              <a:gd name="csX145" fmla="*/ 6629400 w 6629400"/>
              <a:gd name="csY145" fmla="*/ 3299460 h 4747260"/>
              <a:gd name="csX146" fmla="*/ 6629400 w 6629400"/>
              <a:gd name="csY146" fmla="*/ 3299460 h 4747260"/>
              <a:gd name="csX147" fmla="*/ 6583680 w 6629400"/>
              <a:gd name="csY147" fmla="*/ 3177540 h 4747260"/>
              <a:gd name="csX148" fmla="*/ 6583680 w 6629400"/>
              <a:gd name="csY148" fmla="*/ 3078480 h 4747260"/>
              <a:gd name="csX149" fmla="*/ 6621780 w 6629400"/>
              <a:gd name="csY149" fmla="*/ 3002280 h 4747260"/>
              <a:gd name="csX150" fmla="*/ 6591300 w 6629400"/>
              <a:gd name="csY150" fmla="*/ 2933700 h 4747260"/>
              <a:gd name="csX151" fmla="*/ 6591300 w 6629400"/>
              <a:gd name="csY151" fmla="*/ 2842260 h 4747260"/>
              <a:gd name="csX152" fmla="*/ 6614160 w 6629400"/>
              <a:gd name="csY152" fmla="*/ 2674620 h 4747260"/>
              <a:gd name="csX153" fmla="*/ 6507480 w 6629400"/>
              <a:gd name="csY153" fmla="*/ 2644140 h 4747260"/>
              <a:gd name="csX154" fmla="*/ 6164580 w 6629400"/>
              <a:gd name="csY154" fmla="*/ 2750820 h 4747260"/>
              <a:gd name="csX155" fmla="*/ 6065520 w 6629400"/>
              <a:gd name="csY155" fmla="*/ 2705100 h 4747260"/>
              <a:gd name="csX156" fmla="*/ 5981700 w 6629400"/>
              <a:gd name="csY156" fmla="*/ 2613660 h 4747260"/>
              <a:gd name="csX157" fmla="*/ 5882640 w 6629400"/>
              <a:gd name="csY157" fmla="*/ 2286000 h 4747260"/>
              <a:gd name="csX158" fmla="*/ 5905500 w 6629400"/>
              <a:gd name="csY158" fmla="*/ 2202180 h 4747260"/>
              <a:gd name="csX159" fmla="*/ 6004560 w 6629400"/>
              <a:gd name="csY159" fmla="*/ 2194560 h 4747260"/>
              <a:gd name="csX160" fmla="*/ 6065520 w 6629400"/>
              <a:gd name="csY160" fmla="*/ 2148840 h 4747260"/>
              <a:gd name="csX161" fmla="*/ 6156960 w 6629400"/>
              <a:gd name="csY161" fmla="*/ 2133600 h 4747260"/>
              <a:gd name="csX162" fmla="*/ 6278880 w 6629400"/>
              <a:gd name="csY162" fmla="*/ 1912620 h 4747260"/>
              <a:gd name="csX163" fmla="*/ 6294120 w 6629400"/>
              <a:gd name="csY163" fmla="*/ 1836420 h 4747260"/>
              <a:gd name="csX164" fmla="*/ 6499860 w 6629400"/>
              <a:gd name="csY164" fmla="*/ 1752600 h 4747260"/>
              <a:gd name="csX165" fmla="*/ 6560820 w 6629400"/>
              <a:gd name="csY165" fmla="*/ 1684020 h 4747260"/>
              <a:gd name="csX166" fmla="*/ 6492240 w 6629400"/>
              <a:gd name="csY166" fmla="*/ 1592580 h 4747260"/>
              <a:gd name="csX167" fmla="*/ 6423660 w 6629400"/>
              <a:gd name="csY167" fmla="*/ 1592580 h 4747260"/>
              <a:gd name="csX168" fmla="*/ 6370320 w 6629400"/>
              <a:gd name="csY168" fmla="*/ 1668780 h 4747260"/>
              <a:gd name="csX169" fmla="*/ 6316980 w 6629400"/>
              <a:gd name="csY169" fmla="*/ 1653540 h 4747260"/>
              <a:gd name="csX170" fmla="*/ 6309360 w 6629400"/>
              <a:gd name="csY170" fmla="*/ 1539240 h 4747260"/>
              <a:gd name="csX171" fmla="*/ 6179820 w 6629400"/>
              <a:gd name="csY171" fmla="*/ 1539240 h 4747260"/>
              <a:gd name="csX172" fmla="*/ 6057900 w 6629400"/>
              <a:gd name="csY172" fmla="*/ 1447800 h 4747260"/>
              <a:gd name="csX173" fmla="*/ 5935980 w 6629400"/>
              <a:gd name="csY173" fmla="*/ 1242060 h 4747260"/>
              <a:gd name="csX174" fmla="*/ 5882640 w 6629400"/>
              <a:gd name="csY174" fmla="*/ 1188720 h 4747260"/>
              <a:gd name="csX175" fmla="*/ 5760720 w 6629400"/>
              <a:gd name="csY175" fmla="*/ 1127760 h 4747260"/>
              <a:gd name="csX176" fmla="*/ 5753100 w 6629400"/>
              <a:gd name="csY176" fmla="*/ 1082040 h 4747260"/>
              <a:gd name="csX177" fmla="*/ 5692140 w 6629400"/>
              <a:gd name="csY177" fmla="*/ 1082040 h 4747260"/>
              <a:gd name="csX178" fmla="*/ 5631180 w 6629400"/>
              <a:gd name="csY178" fmla="*/ 1036320 h 4747260"/>
              <a:gd name="csX179" fmla="*/ 5494020 w 6629400"/>
              <a:gd name="csY179" fmla="*/ 1051560 h 4747260"/>
              <a:gd name="csX180" fmla="*/ 5425440 w 6629400"/>
              <a:gd name="csY180" fmla="*/ 1021080 h 4747260"/>
              <a:gd name="csX181" fmla="*/ 5334000 w 6629400"/>
              <a:gd name="csY181" fmla="*/ 1005840 h 4747260"/>
              <a:gd name="csX182" fmla="*/ 5128260 w 6629400"/>
              <a:gd name="csY182" fmla="*/ 861060 h 4747260"/>
              <a:gd name="csX183" fmla="*/ 5090160 w 6629400"/>
              <a:gd name="csY183" fmla="*/ 914400 h 4747260"/>
              <a:gd name="csX184" fmla="*/ 4930140 w 6629400"/>
              <a:gd name="csY184" fmla="*/ 861060 h 4747260"/>
              <a:gd name="csX185" fmla="*/ 4884420 w 6629400"/>
              <a:gd name="csY185" fmla="*/ 746760 h 4747260"/>
              <a:gd name="csX186" fmla="*/ 4815840 w 6629400"/>
              <a:gd name="csY186" fmla="*/ 670560 h 4747260"/>
              <a:gd name="csX187" fmla="*/ 4792980 w 6629400"/>
              <a:gd name="csY187" fmla="*/ 609600 h 4747260"/>
              <a:gd name="csX188" fmla="*/ 4663440 w 6629400"/>
              <a:gd name="csY188" fmla="*/ 579120 h 4747260"/>
              <a:gd name="csX189" fmla="*/ 4640580 w 6629400"/>
              <a:gd name="csY189" fmla="*/ 746760 h 4747260"/>
              <a:gd name="csX190" fmla="*/ 4511040 w 6629400"/>
              <a:gd name="csY190" fmla="*/ 792480 h 4747260"/>
              <a:gd name="csX191" fmla="*/ 4465320 w 6629400"/>
              <a:gd name="csY191" fmla="*/ 739140 h 4747260"/>
              <a:gd name="csX192" fmla="*/ 4396740 w 6629400"/>
              <a:gd name="csY192" fmla="*/ 754380 h 4747260"/>
              <a:gd name="csX193" fmla="*/ 4343400 w 6629400"/>
              <a:gd name="csY193" fmla="*/ 830580 h 4747260"/>
              <a:gd name="csX194" fmla="*/ 4320540 w 6629400"/>
              <a:gd name="csY194" fmla="*/ 906780 h 4747260"/>
              <a:gd name="csX195" fmla="*/ 4290060 w 6629400"/>
              <a:gd name="csY195" fmla="*/ 944880 h 4747260"/>
              <a:gd name="csX196" fmla="*/ 4175760 w 6629400"/>
              <a:gd name="csY196" fmla="*/ 853440 h 4747260"/>
              <a:gd name="csX197" fmla="*/ 4061460 w 6629400"/>
              <a:gd name="csY197" fmla="*/ 845820 h 4747260"/>
              <a:gd name="csX198" fmla="*/ 3954780 w 6629400"/>
              <a:gd name="csY198" fmla="*/ 838200 h 4747260"/>
              <a:gd name="csX199" fmla="*/ 3970020 w 6629400"/>
              <a:gd name="csY199" fmla="*/ 746760 h 4747260"/>
              <a:gd name="csX200" fmla="*/ 4023360 w 6629400"/>
              <a:gd name="csY200" fmla="*/ 609600 h 4747260"/>
              <a:gd name="csX201" fmla="*/ 3916680 w 6629400"/>
              <a:gd name="csY201" fmla="*/ 601980 h 4747260"/>
              <a:gd name="csX202" fmla="*/ 3832860 w 6629400"/>
              <a:gd name="csY202" fmla="*/ 609600 h 4747260"/>
              <a:gd name="csX203" fmla="*/ 3863340 w 6629400"/>
              <a:gd name="csY203" fmla="*/ 342900 h 4747260"/>
              <a:gd name="csX204" fmla="*/ 3802380 w 6629400"/>
              <a:gd name="csY204" fmla="*/ 327660 h 4747260"/>
              <a:gd name="csX205" fmla="*/ 3863340 w 6629400"/>
              <a:gd name="csY205" fmla="*/ 91440 h 4747260"/>
              <a:gd name="csX206" fmla="*/ 3855720 w 6629400"/>
              <a:gd name="csY206" fmla="*/ 22860 h 4747260"/>
              <a:gd name="csX207" fmla="*/ 3771900 w 6629400"/>
              <a:gd name="csY207" fmla="*/ 15240 h 4747260"/>
              <a:gd name="csX208" fmla="*/ 3642360 w 6629400"/>
              <a:gd name="csY208" fmla="*/ 0 h 4747260"/>
              <a:gd name="csX209" fmla="*/ 3634740 w 6629400"/>
              <a:gd name="csY209" fmla="*/ 60960 h 4747260"/>
              <a:gd name="csX210" fmla="*/ 3672840 w 6629400"/>
              <a:gd name="csY210" fmla="*/ 205740 h 4747260"/>
              <a:gd name="csX211" fmla="*/ 3657600 w 6629400"/>
              <a:gd name="csY211" fmla="*/ 289560 h 4747260"/>
              <a:gd name="csX212" fmla="*/ 3482340 w 6629400"/>
              <a:gd name="csY212" fmla="*/ 457200 h 4747260"/>
              <a:gd name="csX213" fmla="*/ 3413760 w 6629400"/>
              <a:gd name="csY213" fmla="*/ 396240 h 4747260"/>
              <a:gd name="csX214" fmla="*/ 3337560 w 6629400"/>
              <a:gd name="csY214" fmla="*/ 403860 h 4747260"/>
              <a:gd name="csX215" fmla="*/ 3337560 w 6629400"/>
              <a:gd name="csY215" fmla="*/ 525780 h 4747260"/>
              <a:gd name="csX216" fmla="*/ 3268980 w 6629400"/>
              <a:gd name="csY216" fmla="*/ 632460 h 4747260"/>
              <a:gd name="csX217" fmla="*/ 3368040 w 6629400"/>
              <a:gd name="csY217" fmla="*/ 739140 h 4747260"/>
              <a:gd name="csX218" fmla="*/ 3375660 w 6629400"/>
              <a:gd name="csY218" fmla="*/ 792480 h 4747260"/>
              <a:gd name="csX219" fmla="*/ 3268980 w 6629400"/>
              <a:gd name="csY219" fmla="*/ 701040 h 4747260"/>
              <a:gd name="csX220" fmla="*/ 3208020 w 6629400"/>
              <a:gd name="csY220" fmla="*/ 685800 h 4747260"/>
              <a:gd name="csX221" fmla="*/ 3314700 w 6629400"/>
              <a:gd name="csY221" fmla="*/ 800100 h 4747260"/>
              <a:gd name="csX222" fmla="*/ 3329940 w 6629400"/>
              <a:gd name="csY222" fmla="*/ 914400 h 4747260"/>
              <a:gd name="csX223" fmla="*/ 3436620 w 6629400"/>
              <a:gd name="csY223" fmla="*/ 944880 h 4747260"/>
              <a:gd name="csX224" fmla="*/ 3444240 w 6629400"/>
              <a:gd name="csY224" fmla="*/ 1013460 h 4747260"/>
              <a:gd name="csX225" fmla="*/ 3390900 w 6629400"/>
              <a:gd name="csY225" fmla="*/ 1043940 h 4747260"/>
              <a:gd name="csX226" fmla="*/ 3390900 w 6629400"/>
              <a:gd name="csY226" fmla="*/ 1127760 h 4747260"/>
              <a:gd name="csX227" fmla="*/ 3474720 w 6629400"/>
              <a:gd name="csY227" fmla="*/ 1196340 h 4747260"/>
              <a:gd name="csX228" fmla="*/ 3345180 w 6629400"/>
              <a:gd name="csY228" fmla="*/ 1402080 h 4747260"/>
              <a:gd name="csX229" fmla="*/ 3360420 w 6629400"/>
              <a:gd name="csY229" fmla="*/ 1478280 h 4747260"/>
              <a:gd name="csX230" fmla="*/ 3337560 w 6629400"/>
              <a:gd name="csY230" fmla="*/ 1600200 h 4747260"/>
              <a:gd name="csX231" fmla="*/ 3108960 w 6629400"/>
              <a:gd name="csY231" fmla="*/ 1691640 h 4747260"/>
              <a:gd name="csX232" fmla="*/ 2994660 w 6629400"/>
              <a:gd name="csY232" fmla="*/ 1851660 h 4747260"/>
              <a:gd name="csX233" fmla="*/ 2667000 w 6629400"/>
              <a:gd name="csY233" fmla="*/ 1981200 h 47472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</a:cxnLst>
            <a:rect l="l" t="t" r="r" b="b"/>
            <a:pathLst>
              <a:path w="6629400" h="4747260">
                <a:moveTo>
                  <a:pt x="2667000" y="1981200"/>
                </a:moveTo>
                <a:lnTo>
                  <a:pt x="2514600" y="1943100"/>
                </a:lnTo>
                <a:lnTo>
                  <a:pt x="2468880" y="1851660"/>
                </a:lnTo>
                <a:lnTo>
                  <a:pt x="2346960" y="1744980"/>
                </a:lnTo>
                <a:lnTo>
                  <a:pt x="2324100" y="1623060"/>
                </a:lnTo>
                <a:lnTo>
                  <a:pt x="2247900" y="1524000"/>
                </a:lnTo>
                <a:lnTo>
                  <a:pt x="2194560" y="1531620"/>
                </a:lnTo>
                <a:lnTo>
                  <a:pt x="2125980" y="1440180"/>
                </a:lnTo>
                <a:lnTo>
                  <a:pt x="1988820" y="1447800"/>
                </a:lnTo>
                <a:lnTo>
                  <a:pt x="1920240" y="1394460"/>
                </a:lnTo>
                <a:lnTo>
                  <a:pt x="1790700" y="1371600"/>
                </a:lnTo>
                <a:lnTo>
                  <a:pt x="1805940" y="1501140"/>
                </a:lnTo>
                <a:lnTo>
                  <a:pt x="1729740" y="1531620"/>
                </a:lnTo>
                <a:lnTo>
                  <a:pt x="1699260" y="1676400"/>
                </a:lnTo>
                <a:lnTo>
                  <a:pt x="1607820" y="1706880"/>
                </a:lnTo>
                <a:lnTo>
                  <a:pt x="1592580" y="1882140"/>
                </a:lnTo>
                <a:lnTo>
                  <a:pt x="1554480" y="1920240"/>
                </a:lnTo>
                <a:lnTo>
                  <a:pt x="1600200" y="2049780"/>
                </a:lnTo>
                <a:lnTo>
                  <a:pt x="1546860" y="2110740"/>
                </a:lnTo>
                <a:lnTo>
                  <a:pt x="1554480" y="2171700"/>
                </a:lnTo>
                <a:lnTo>
                  <a:pt x="1600200" y="2232660"/>
                </a:lnTo>
                <a:lnTo>
                  <a:pt x="1562100" y="2316480"/>
                </a:lnTo>
                <a:lnTo>
                  <a:pt x="1402080" y="2453640"/>
                </a:lnTo>
                <a:lnTo>
                  <a:pt x="1341120" y="2346960"/>
                </a:lnTo>
                <a:lnTo>
                  <a:pt x="1318260" y="2377440"/>
                </a:lnTo>
                <a:lnTo>
                  <a:pt x="1318260" y="2491740"/>
                </a:lnTo>
                <a:lnTo>
                  <a:pt x="1249680" y="2583180"/>
                </a:lnTo>
                <a:lnTo>
                  <a:pt x="1158240" y="2560320"/>
                </a:lnTo>
                <a:lnTo>
                  <a:pt x="1150620" y="2628900"/>
                </a:lnTo>
                <a:lnTo>
                  <a:pt x="1104900" y="2613660"/>
                </a:lnTo>
                <a:lnTo>
                  <a:pt x="1059180" y="2529840"/>
                </a:lnTo>
                <a:lnTo>
                  <a:pt x="982980" y="2514600"/>
                </a:lnTo>
                <a:lnTo>
                  <a:pt x="876300" y="2659380"/>
                </a:lnTo>
                <a:lnTo>
                  <a:pt x="701040" y="2659380"/>
                </a:lnTo>
                <a:lnTo>
                  <a:pt x="594360" y="2613660"/>
                </a:lnTo>
                <a:lnTo>
                  <a:pt x="556260" y="2613660"/>
                </a:lnTo>
                <a:lnTo>
                  <a:pt x="510540" y="2720340"/>
                </a:lnTo>
                <a:lnTo>
                  <a:pt x="388620" y="2720340"/>
                </a:lnTo>
                <a:lnTo>
                  <a:pt x="365760" y="2628900"/>
                </a:lnTo>
                <a:lnTo>
                  <a:pt x="121920" y="2423160"/>
                </a:lnTo>
                <a:lnTo>
                  <a:pt x="121920" y="2522220"/>
                </a:lnTo>
                <a:lnTo>
                  <a:pt x="220980" y="2644140"/>
                </a:lnTo>
                <a:lnTo>
                  <a:pt x="213360" y="2720340"/>
                </a:lnTo>
                <a:lnTo>
                  <a:pt x="91440" y="2667000"/>
                </a:lnTo>
                <a:lnTo>
                  <a:pt x="60960" y="2682240"/>
                </a:lnTo>
                <a:lnTo>
                  <a:pt x="0" y="2971800"/>
                </a:lnTo>
                <a:lnTo>
                  <a:pt x="45720" y="3070860"/>
                </a:lnTo>
                <a:lnTo>
                  <a:pt x="106680" y="3017520"/>
                </a:lnTo>
                <a:lnTo>
                  <a:pt x="175260" y="3169920"/>
                </a:lnTo>
                <a:lnTo>
                  <a:pt x="91440" y="3268980"/>
                </a:lnTo>
                <a:lnTo>
                  <a:pt x="243840" y="3451860"/>
                </a:lnTo>
                <a:lnTo>
                  <a:pt x="365760" y="3406140"/>
                </a:lnTo>
                <a:lnTo>
                  <a:pt x="464820" y="3436620"/>
                </a:lnTo>
                <a:lnTo>
                  <a:pt x="754380" y="3398520"/>
                </a:lnTo>
                <a:lnTo>
                  <a:pt x="1196340" y="3467100"/>
                </a:lnTo>
                <a:lnTo>
                  <a:pt x="1219200" y="3459480"/>
                </a:lnTo>
                <a:lnTo>
                  <a:pt x="1661160" y="3688080"/>
                </a:lnTo>
                <a:lnTo>
                  <a:pt x="1661160" y="3840480"/>
                </a:lnTo>
                <a:lnTo>
                  <a:pt x="1935480" y="4000500"/>
                </a:lnTo>
                <a:lnTo>
                  <a:pt x="2011680" y="3810000"/>
                </a:lnTo>
                <a:lnTo>
                  <a:pt x="2103120" y="3787140"/>
                </a:lnTo>
                <a:lnTo>
                  <a:pt x="2148840" y="3726180"/>
                </a:lnTo>
                <a:lnTo>
                  <a:pt x="2286000" y="3817620"/>
                </a:lnTo>
                <a:lnTo>
                  <a:pt x="2453640" y="3543300"/>
                </a:lnTo>
                <a:lnTo>
                  <a:pt x="2423160" y="3512820"/>
                </a:lnTo>
                <a:lnTo>
                  <a:pt x="2461260" y="3421380"/>
                </a:lnTo>
                <a:lnTo>
                  <a:pt x="2697480" y="3474720"/>
                </a:lnTo>
                <a:lnTo>
                  <a:pt x="2659380" y="3535680"/>
                </a:lnTo>
                <a:lnTo>
                  <a:pt x="2590800" y="3573780"/>
                </a:lnTo>
                <a:lnTo>
                  <a:pt x="2583180" y="3619500"/>
                </a:lnTo>
                <a:lnTo>
                  <a:pt x="2659380" y="3649980"/>
                </a:lnTo>
                <a:lnTo>
                  <a:pt x="2705100" y="3589020"/>
                </a:lnTo>
                <a:lnTo>
                  <a:pt x="2781300" y="3520440"/>
                </a:lnTo>
                <a:lnTo>
                  <a:pt x="2849880" y="3581400"/>
                </a:lnTo>
                <a:lnTo>
                  <a:pt x="2811780" y="3680460"/>
                </a:lnTo>
                <a:lnTo>
                  <a:pt x="2804160" y="3771900"/>
                </a:lnTo>
                <a:lnTo>
                  <a:pt x="2689860" y="3916680"/>
                </a:lnTo>
                <a:lnTo>
                  <a:pt x="2689860" y="3977640"/>
                </a:lnTo>
                <a:lnTo>
                  <a:pt x="2735580" y="4076700"/>
                </a:lnTo>
                <a:lnTo>
                  <a:pt x="2720340" y="4160520"/>
                </a:lnTo>
                <a:lnTo>
                  <a:pt x="2948940" y="4389120"/>
                </a:lnTo>
                <a:lnTo>
                  <a:pt x="2887980" y="4564380"/>
                </a:lnTo>
                <a:lnTo>
                  <a:pt x="2987040" y="4602480"/>
                </a:lnTo>
                <a:lnTo>
                  <a:pt x="3063240" y="4594860"/>
                </a:lnTo>
                <a:lnTo>
                  <a:pt x="3451860" y="4747260"/>
                </a:lnTo>
                <a:lnTo>
                  <a:pt x="3459480" y="4724400"/>
                </a:lnTo>
                <a:lnTo>
                  <a:pt x="3413760" y="4617720"/>
                </a:lnTo>
                <a:lnTo>
                  <a:pt x="3459480" y="4396740"/>
                </a:lnTo>
                <a:lnTo>
                  <a:pt x="3512820" y="4366260"/>
                </a:lnTo>
                <a:lnTo>
                  <a:pt x="3512820" y="4312920"/>
                </a:lnTo>
                <a:lnTo>
                  <a:pt x="3436620" y="4297680"/>
                </a:lnTo>
                <a:lnTo>
                  <a:pt x="3489960" y="4046220"/>
                </a:lnTo>
                <a:lnTo>
                  <a:pt x="3771900" y="3741420"/>
                </a:lnTo>
                <a:lnTo>
                  <a:pt x="4076700" y="3649980"/>
                </a:lnTo>
                <a:lnTo>
                  <a:pt x="4198620" y="3771900"/>
                </a:lnTo>
                <a:lnTo>
                  <a:pt x="4282440" y="3718560"/>
                </a:lnTo>
                <a:lnTo>
                  <a:pt x="4404360" y="3672840"/>
                </a:lnTo>
                <a:lnTo>
                  <a:pt x="4419600" y="3573780"/>
                </a:lnTo>
                <a:lnTo>
                  <a:pt x="4343400" y="3512820"/>
                </a:lnTo>
                <a:lnTo>
                  <a:pt x="4251960" y="3512820"/>
                </a:lnTo>
                <a:lnTo>
                  <a:pt x="4183380" y="3429000"/>
                </a:lnTo>
                <a:lnTo>
                  <a:pt x="4175760" y="3337560"/>
                </a:lnTo>
                <a:lnTo>
                  <a:pt x="4213860" y="3177540"/>
                </a:lnTo>
                <a:lnTo>
                  <a:pt x="4206240" y="3147060"/>
                </a:lnTo>
                <a:lnTo>
                  <a:pt x="4107180" y="3093720"/>
                </a:lnTo>
                <a:lnTo>
                  <a:pt x="4168140" y="2979420"/>
                </a:lnTo>
                <a:lnTo>
                  <a:pt x="4244340" y="2842260"/>
                </a:lnTo>
                <a:lnTo>
                  <a:pt x="4130040" y="2788920"/>
                </a:lnTo>
                <a:lnTo>
                  <a:pt x="4030980" y="2788920"/>
                </a:lnTo>
                <a:lnTo>
                  <a:pt x="3985260" y="2735580"/>
                </a:lnTo>
                <a:lnTo>
                  <a:pt x="3985260" y="2682240"/>
                </a:lnTo>
                <a:lnTo>
                  <a:pt x="4076700" y="2552700"/>
                </a:lnTo>
                <a:lnTo>
                  <a:pt x="4069080" y="2438400"/>
                </a:lnTo>
                <a:lnTo>
                  <a:pt x="3947160" y="2430780"/>
                </a:lnTo>
                <a:lnTo>
                  <a:pt x="3832860" y="2400300"/>
                </a:lnTo>
                <a:lnTo>
                  <a:pt x="3817620" y="2286000"/>
                </a:lnTo>
                <a:lnTo>
                  <a:pt x="3863340" y="2278380"/>
                </a:lnTo>
                <a:lnTo>
                  <a:pt x="3863340" y="2202180"/>
                </a:lnTo>
                <a:lnTo>
                  <a:pt x="3810000" y="2148840"/>
                </a:lnTo>
                <a:lnTo>
                  <a:pt x="3810000" y="2087880"/>
                </a:lnTo>
                <a:lnTo>
                  <a:pt x="3810000" y="1973580"/>
                </a:lnTo>
                <a:lnTo>
                  <a:pt x="4008120" y="1844040"/>
                </a:lnTo>
                <a:lnTo>
                  <a:pt x="4076700" y="1897380"/>
                </a:lnTo>
                <a:lnTo>
                  <a:pt x="4465320" y="1676400"/>
                </a:lnTo>
                <a:lnTo>
                  <a:pt x="4892040" y="1676400"/>
                </a:lnTo>
                <a:lnTo>
                  <a:pt x="5059680" y="1805940"/>
                </a:lnTo>
                <a:lnTo>
                  <a:pt x="4937760" y="1836420"/>
                </a:lnTo>
                <a:lnTo>
                  <a:pt x="4930140" y="1912620"/>
                </a:lnTo>
                <a:lnTo>
                  <a:pt x="5036820" y="1958340"/>
                </a:lnTo>
                <a:lnTo>
                  <a:pt x="5250180" y="2339340"/>
                </a:lnTo>
                <a:lnTo>
                  <a:pt x="5250180" y="2453640"/>
                </a:lnTo>
                <a:lnTo>
                  <a:pt x="5082540" y="2499360"/>
                </a:lnTo>
                <a:lnTo>
                  <a:pt x="5082540" y="2552700"/>
                </a:lnTo>
                <a:lnTo>
                  <a:pt x="5166360" y="2659380"/>
                </a:lnTo>
                <a:lnTo>
                  <a:pt x="5143500" y="2811780"/>
                </a:lnTo>
                <a:lnTo>
                  <a:pt x="5097780" y="2933700"/>
                </a:lnTo>
                <a:lnTo>
                  <a:pt x="4953000" y="3078480"/>
                </a:lnTo>
                <a:lnTo>
                  <a:pt x="5052060" y="3154680"/>
                </a:lnTo>
                <a:lnTo>
                  <a:pt x="5219700" y="3078480"/>
                </a:lnTo>
                <a:lnTo>
                  <a:pt x="5265420" y="2979420"/>
                </a:lnTo>
                <a:lnTo>
                  <a:pt x="5486400" y="2811780"/>
                </a:lnTo>
                <a:lnTo>
                  <a:pt x="5897880" y="2804160"/>
                </a:lnTo>
                <a:lnTo>
                  <a:pt x="6316980" y="3032760"/>
                </a:lnTo>
                <a:lnTo>
                  <a:pt x="6454140" y="3230880"/>
                </a:lnTo>
                <a:lnTo>
                  <a:pt x="6469380" y="3360420"/>
                </a:lnTo>
                <a:lnTo>
                  <a:pt x="6629400" y="3299460"/>
                </a:lnTo>
                <a:lnTo>
                  <a:pt x="6629400" y="3299460"/>
                </a:lnTo>
                <a:lnTo>
                  <a:pt x="6583680" y="3177540"/>
                </a:lnTo>
                <a:lnTo>
                  <a:pt x="6583680" y="3078480"/>
                </a:lnTo>
                <a:lnTo>
                  <a:pt x="6621780" y="3002280"/>
                </a:lnTo>
                <a:lnTo>
                  <a:pt x="6591300" y="2933700"/>
                </a:lnTo>
                <a:lnTo>
                  <a:pt x="6591300" y="2842260"/>
                </a:lnTo>
                <a:lnTo>
                  <a:pt x="6614160" y="2674620"/>
                </a:lnTo>
                <a:lnTo>
                  <a:pt x="6507480" y="2644140"/>
                </a:lnTo>
                <a:lnTo>
                  <a:pt x="6164580" y="2750820"/>
                </a:lnTo>
                <a:lnTo>
                  <a:pt x="6065520" y="2705100"/>
                </a:lnTo>
                <a:lnTo>
                  <a:pt x="5981700" y="2613660"/>
                </a:lnTo>
                <a:lnTo>
                  <a:pt x="5882640" y="2286000"/>
                </a:lnTo>
                <a:lnTo>
                  <a:pt x="5905500" y="2202180"/>
                </a:lnTo>
                <a:lnTo>
                  <a:pt x="6004560" y="2194560"/>
                </a:lnTo>
                <a:lnTo>
                  <a:pt x="6065520" y="2148840"/>
                </a:lnTo>
                <a:lnTo>
                  <a:pt x="6156960" y="2133600"/>
                </a:lnTo>
                <a:lnTo>
                  <a:pt x="6278880" y="1912620"/>
                </a:lnTo>
                <a:lnTo>
                  <a:pt x="6294120" y="1836420"/>
                </a:lnTo>
                <a:lnTo>
                  <a:pt x="6499860" y="1752600"/>
                </a:lnTo>
                <a:lnTo>
                  <a:pt x="6560820" y="1684020"/>
                </a:lnTo>
                <a:lnTo>
                  <a:pt x="6492240" y="1592580"/>
                </a:lnTo>
                <a:lnTo>
                  <a:pt x="6423660" y="1592580"/>
                </a:lnTo>
                <a:lnTo>
                  <a:pt x="6370320" y="1668780"/>
                </a:lnTo>
                <a:lnTo>
                  <a:pt x="6316980" y="1653540"/>
                </a:lnTo>
                <a:lnTo>
                  <a:pt x="6309360" y="1539240"/>
                </a:lnTo>
                <a:lnTo>
                  <a:pt x="6179820" y="1539240"/>
                </a:lnTo>
                <a:lnTo>
                  <a:pt x="6057900" y="1447800"/>
                </a:lnTo>
                <a:lnTo>
                  <a:pt x="5935980" y="1242060"/>
                </a:lnTo>
                <a:lnTo>
                  <a:pt x="5882640" y="1188720"/>
                </a:lnTo>
                <a:lnTo>
                  <a:pt x="5760720" y="1127760"/>
                </a:lnTo>
                <a:lnTo>
                  <a:pt x="5753100" y="1082040"/>
                </a:lnTo>
                <a:lnTo>
                  <a:pt x="5692140" y="1082040"/>
                </a:lnTo>
                <a:lnTo>
                  <a:pt x="5631180" y="1036320"/>
                </a:lnTo>
                <a:lnTo>
                  <a:pt x="5494020" y="1051560"/>
                </a:lnTo>
                <a:lnTo>
                  <a:pt x="5425440" y="1021080"/>
                </a:lnTo>
                <a:lnTo>
                  <a:pt x="5334000" y="1005840"/>
                </a:lnTo>
                <a:lnTo>
                  <a:pt x="5128260" y="861060"/>
                </a:lnTo>
                <a:lnTo>
                  <a:pt x="5090160" y="914400"/>
                </a:lnTo>
                <a:lnTo>
                  <a:pt x="4930140" y="861060"/>
                </a:lnTo>
                <a:lnTo>
                  <a:pt x="4884420" y="746760"/>
                </a:lnTo>
                <a:lnTo>
                  <a:pt x="4815840" y="670560"/>
                </a:lnTo>
                <a:lnTo>
                  <a:pt x="4792980" y="609600"/>
                </a:lnTo>
                <a:lnTo>
                  <a:pt x="4663440" y="579120"/>
                </a:lnTo>
                <a:lnTo>
                  <a:pt x="4640580" y="746760"/>
                </a:lnTo>
                <a:lnTo>
                  <a:pt x="4511040" y="792480"/>
                </a:lnTo>
                <a:lnTo>
                  <a:pt x="4465320" y="739140"/>
                </a:lnTo>
                <a:lnTo>
                  <a:pt x="4396740" y="754380"/>
                </a:lnTo>
                <a:lnTo>
                  <a:pt x="4343400" y="830580"/>
                </a:lnTo>
                <a:lnTo>
                  <a:pt x="4320540" y="906780"/>
                </a:lnTo>
                <a:lnTo>
                  <a:pt x="4290060" y="944880"/>
                </a:lnTo>
                <a:lnTo>
                  <a:pt x="4175760" y="853440"/>
                </a:lnTo>
                <a:lnTo>
                  <a:pt x="4061460" y="845820"/>
                </a:lnTo>
                <a:lnTo>
                  <a:pt x="3954780" y="838200"/>
                </a:lnTo>
                <a:lnTo>
                  <a:pt x="3970020" y="746760"/>
                </a:lnTo>
                <a:lnTo>
                  <a:pt x="4023360" y="609600"/>
                </a:lnTo>
                <a:lnTo>
                  <a:pt x="3916680" y="601980"/>
                </a:lnTo>
                <a:lnTo>
                  <a:pt x="3832860" y="609600"/>
                </a:lnTo>
                <a:lnTo>
                  <a:pt x="3863340" y="342900"/>
                </a:lnTo>
                <a:lnTo>
                  <a:pt x="3802380" y="327660"/>
                </a:lnTo>
                <a:lnTo>
                  <a:pt x="3863340" y="91440"/>
                </a:lnTo>
                <a:lnTo>
                  <a:pt x="3855720" y="22860"/>
                </a:lnTo>
                <a:lnTo>
                  <a:pt x="3771900" y="15240"/>
                </a:lnTo>
                <a:lnTo>
                  <a:pt x="3642360" y="0"/>
                </a:lnTo>
                <a:lnTo>
                  <a:pt x="3634740" y="60960"/>
                </a:lnTo>
                <a:lnTo>
                  <a:pt x="3672840" y="205740"/>
                </a:lnTo>
                <a:lnTo>
                  <a:pt x="3657600" y="289560"/>
                </a:lnTo>
                <a:lnTo>
                  <a:pt x="3482340" y="457200"/>
                </a:lnTo>
                <a:lnTo>
                  <a:pt x="3413760" y="396240"/>
                </a:lnTo>
                <a:lnTo>
                  <a:pt x="3337560" y="403860"/>
                </a:lnTo>
                <a:lnTo>
                  <a:pt x="3337560" y="525780"/>
                </a:lnTo>
                <a:lnTo>
                  <a:pt x="3268980" y="632460"/>
                </a:lnTo>
                <a:lnTo>
                  <a:pt x="3368040" y="739140"/>
                </a:lnTo>
                <a:lnTo>
                  <a:pt x="3375660" y="792480"/>
                </a:lnTo>
                <a:lnTo>
                  <a:pt x="3268980" y="701040"/>
                </a:lnTo>
                <a:lnTo>
                  <a:pt x="3208020" y="685800"/>
                </a:lnTo>
                <a:lnTo>
                  <a:pt x="3314700" y="800100"/>
                </a:lnTo>
                <a:lnTo>
                  <a:pt x="3329940" y="914400"/>
                </a:lnTo>
                <a:lnTo>
                  <a:pt x="3436620" y="944880"/>
                </a:lnTo>
                <a:lnTo>
                  <a:pt x="3444240" y="1013460"/>
                </a:lnTo>
                <a:lnTo>
                  <a:pt x="3390900" y="1043940"/>
                </a:lnTo>
                <a:lnTo>
                  <a:pt x="3390900" y="1127760"/>
                </a:lnTo>
                <a:lnTo>
                  <a:pt x="3474720" y="1196340"/>
                </a:lnTo>
                <a:lnTo>
                  <a:pt x="3345180" y="1402080"/>
                </a:lnTo>
                <a:lnTo>
                  <a:pt x="3360420" y="1478280"/>
                </a:lnTo>
                <a:lnTo>
                  <a:pt x="3337560" y="1600200"/>
                </a:lnTo>
                <a:lnTo>
                  <a:pt x="3108960" y="1691640"/>
                </a:lnTo>
                <a:lnTo>
                  <a:pt x="2994660" y="1851660"/>
                </a:lnTo>
                <a:lnTo>
                  <a:pt x="2667000" y="19812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58770A9-939E-8DDE-A259-4343EB87B574}"/>
              </a:ext>
            </a:extLst>
          </p:cNvPr>
          <p:cNvSpPr/>
          <p:nvPr/>
        </p:nvSpPr>
        <p:spPr>
          <a:xfrm>
            <a:off x="1470660" y="3851230"/>
            <a:ext cx="987650" cy="2499360"/>
          </a:xfrm>
          <a:custGeom>
            <a:avLst/>
            <a:gdLst>
              <a:gd name="csX0" fmla="*/ 876300 w 2240280"/>
              <a:gd name="csY0" fmla="*/ 53340 h 5669280"/>
              <a:gd name="csX1" fmla="*/ 876300 w 2240280"/>
              <a:gd name="csY1" fmla="*/ 220980 h 5669280"/>
              <a:gd name="csX2" fmla="*/ 975360 w 2240280"/>
              <a:gd name="csY2" fmla="*/ 327660 h 5669280"/>
              <a:gd name="csX3" fmla="*/ 998220 w 2240280"/>
              <a:gd name="csY3" fmla="*/ 457200 h 5669280"/>
              <a:gd name="csX4" fmla="*/ 975360 w 2240280"/>
              <a:gd name="csY4" fmla="*/ 518160 h 5669280"/>
              <a:gd name="csX5" fmla="*/ 1051560 w 2240280"/>
              <a:gd name="csY5" fmla="*/ 624840 h 5669280"/>
              <a:gd name="csX6" fmla="*/ 906780 w 2240280"/>
              <a:gd name="csY6" fmla="*/ 815340 h 5669280"/>
              <a:gd name="csX7" fmla="*/ 800100 w 2240280"/>
              <a:gd name="csY7" fmla="*/ 830580 h 5669280"/>
              <a:gd name="csX8" fmla="*/ 746760 w 2240280"/>
              <a:gd name="csY8" fmla="*/ 967740 h 5669280"/>
              <a:gd name="csX9" fmla="*/ 586740 w 2240280"/>
              <a:gd name="csY9" fmla="*/ 1066800 h 5669280"/>
              <a:gd name="csX10" fmla="*/ 655320 w 2240280"/>
              <a:gd name="csY10" fmla="*/ 1165860 h 5669280"/>
              <a:gd name="csX11" fmla="*/ 685800 w 2240280"/>
              <a:gd name="csY11" fmla="*/ 1333500 h 5669280"/>
              <a:gd name="csX12" fmla="*/ 617220 w 2240280"/>
              <a:gd name="csY12" fmla="*/ 1539240 h 5669280"/>
              <a:gd name="csX13" fmla="*/ 419100 w 2240280"/>
              <a:gd name="csY13" fmla="*/ 1691640 h 5669280"/>
              <a:gd name="csX14" fmla="*/ 419100 w 2240280"/>
              <a:gd name="csY14" fmla="*/ 1805940 h 5669280"/>
              <a:gd name="csX15" fmla="*/ 419100 w 2240280"/>
              <a:gd name="csY15" fmla="*/ 2004060 h 5669280"/>
              <a:gd name="csX16" fmla="*/ 441960 w 2240280"/>
              <a:gd name="csY16" fmla="*/ 2019300 h 5669280"/>
              <a:gd name="csX17" fmla="*/ 441960 w 2240280"/>
              <a:gd name="csY17" fmla="*/ 2156460 h 5669280"/>
              <a:gd name="csX18" fmla="*/ 365760 w 2240280"/>
              <a:gd name="csY18" fmla="*/ 2164080 h 5669280"/>
              <a:gd name="csX19" fmla="*/ 426720 w 2240280"/>
              <a:gd name="csY19" fmla="*/ 2286000 h 5669280"/>
              <a:gd name="csX20" fmla="*/ 434340 w 2240280"/>
              <a:gd name="csY20" fmla="*/ 2423160 h 5669280"/>
              <a:gd name="csX21" fmla="*/ 350520 w 2240280"/>
              <a:gd name="csY21" fmla="*/ 2514600 h 5669280"/>
              <a:gd name="csX22" fmla="*/ 441960 w 2240280"/>
              <a:gd name="csY22" fmla="*/ 2560320 h 5669280"/>
              <a:gd name="csX23" fmla="*/ 441960 w 2240280"/>
              <a:gd name="csY23" fmla="*/ 2621280 h 5669280"/>
              <a:gd name="csX24" fmla="*/ 487680 w 2240280"/>
              <a:gd name="csY24" fmla="*/ 2674620 h 5669280"/>
              <a:gd name="csX25" fmla="*/ 571500 w 2240280"/>
              <a:gd name="csY25" fmla="*/ 2682240 h 5669280"/>
              <a:gd name="csX26" fmla="*/ 556260 w 2240280"/>
              <a:gd name="csY26" fmla="*/ 2834640 h 5669280"/>
              <a:gd name="csX27" fmla="*/ 327660 w 2240280"/>
              <a:gd name="csY27" fmla="*/ 3025140 h 5669280"/>
              <a:gd name="csX28" fmla="*/ 266700 w 2240280"/>
              <a:gd name="csY28" fmla="*/ 2933700 h 5669280"/>
              <a:gd name="csX29" fmla="*/ 121920 w 2240280"/>
              <a:gd name="csY29" fmla="*/ 2880360 h 5669280"/>
              <a:gd name="csX30" fmla="*/ 76200 w 2240280"/>
              <a:gd name="csY30" fmla="*/ 2979420 h 5669280"/>
              <a:gd name="csX31" fmla="*/ 0 w 2240280"/>
              <a:gd name="csY31" fmla="*/ 2994660 h 5669280"/>
              <a:gd name="csX32" fmla="*/ 60960 w 2240280"/>
              <a:gd name="csY32" fmla="*/ 3154680 h 5669280"/>
              <a:gd name="csX33" fmla="*/ 182880 w 2240280"/>
              <a:gd name="csY33" fmla="*/ 3406140 h 5669280"/>
              <a:gd name="csX34" fmla="*/ 182880 w 2240280"/>
              <a:gd name="csY34" fmla="*/ 3825240 h 5669280"/>
              <a:gd name="csX35" fmla="*/ 121920 w 2240280"/>
              <a:gd name="csY35" fmla="*/ 3931920 h 5669280"/>
              <a:gd name="csX36" fmla="*/ 144780 w 2240280"/>
              <a:gd name="csY36" fmla="*/ 3954780 h 5669280"/>
              <a:gd name="csX37" fmla="*/ 312420 w 2240280"/>
              <a:gd name="csY37" fmla="*/ 3901440 h 5669280"/>
              <a:gd name="csX38" fmla="*/ 434340 w 2240280"/>
              <a:gd name="csY38" fmla="*/ 3931920 h 5669280"/>
              <a:gd name="csX39" fmla="*/ 571500 w 2240280"/>
              <a:gd name="csY39" fmla="*/ 4053840 h 5669280"/>
              <a:gd name="csX40" fmla="*/ 571500 w 2240280"/>
              <a:gd name="csY40" fmla="*/ 4122420 h 5669280"/>
              <a:gd name="csX41" fmla="*/ 594360 w 2240280"/>
              <a:gd name="csY41" fmla="*/ 4152900 h 5669280"/>
              <a:gd name="csX42" fmla="*/ 594360 w 2240280"/>
              <a:gd name="csY42" fmla="*/ 4236720 h 5669280"/>
              <a:gd name="csX43" fmla="*/ 518160 w 2240280"/>
              <a:gd name="csY43" fmla="*/ 4244340 h 5669280"/>
              <a:gd name="csX44" fmla="*/ 480060 w 2240280"/>
              <a:gd name="csY44" fmla="*/ 4381500 h 5669280"/>
              <a:gd name="csX45" fmla="*/ 403860 w 2240280"/>
              <a:gd name="csY45" fmla="*/ 4518660 h 5669280"/>
              <a:gd name="csX46" fmla="*/ 403860 w 2240280"/>
              <a:gd name="csY46" fmla="*/ 4678680 h 5669280"/>
              <a:gd name="csX47" fmla="*/ 487680 w 2240280"/>
              <a:gd name="csY47" fmla="*/ 4762500 h 5669280"/>
              <a:gd name="csX48" fmla="*/ 457200 w 2240280"/>
              <a:gd name="csY48" fmla="*/ 4884420 h 5669280"/>
              <a:gd name="csX49" fmla="*/ 388620 w 2240280"/>
              <a:gd name="csY49" fmla="*/ 5074920 h 5669280"/>
              <a:gd name="csX50" fmla="*/ 411480 w 2240280"/>
              <a:gd name="csY50" fmla="*/ 5151120 h 5669280"/>
              <a:gd name="csX51" fmla="*/ 342900 w 2240280"/>
              <a:gd name="csY51" fmla="*/ 5242560 h 5669280"/>
              <a:gd name="csX52" fmla="*/ 449580 w 2240280"/>
              <a:gd name="csY52" fmla="*/ 5273040 h 5669280"/>
              <a:gd name="csX53" fmla="*/ 480060 w 2240280"/>
              <a:gd name="csY53" fmla="*/ 5516880 h 5669280"/>
              <a:gd name="csX54" fmla="*/ 441960 w 2240280"/>
              <a:gd name="csY54" fmla="*/ 5585460 h 5669280"/>
              <a:gd name="csX55" fmla="*/ 441960 w 2240280"/>
              <a:gd name="csY55" fmla="*/ 5615940 h 5669280"/>
              <a:gd name="csX56" fmla="*/ 624840 w 2240280"/>
              <a:gd name="csY56" fmla="*/ 5669280 h 5669280"/>
              <a:gd name="csX57" fmla="*/ 662940 w 2240280"/>
              <a:gd name="csY57" fmla="*/ 5554980 h 5669280"/>
              <a:gd name="csX58" fmla="*/ 716280 w 2240280"/>
              <a:gd name="csY58" fmla="*/ 5539740 h 5669280"/>
              <a:gd name="csX59" fmla="*/ 708660 w 2240280"/>
              <a:gd name="csY59" fmla="*/ 5516880 h 5669280"/>
              <a:gd name="csX60" fmla="*/ 723900 w 2240280"/>
              <a:gd name="csY60" fmla="*/ 5440680 h 5669280"/>
              <a:gd name="csX61" fmla="*/ 662940 w 2240280"/>
              <a:gd name="csY61" fmla="*/ 5356860 h 5669280"/>
              <a:gd name="csX62" fmla="*/ 701040 w 2240280"/>
              <a:gd name="csY62" fmla="*/ 5242560 h 5669280"/>
              <a:gd name="csX63" fmla="*/ 792480 w 2240280"/>
              <a:gd name="csY63" fmla="*/ 4960620 h 5669280"/>
              <a:gd name="csX64" fmla="*/ 1036320 w 2240280"/>
              <a:gd name="csY64" fmla="*/ 4861560 h 5669280"/>
              <a:gd name="csX65" fmla="*/ 1165860 w 2240280"/>
              <a:gd name="csY65" fmla="*/ 4823460 h 5669280"/>
              <a:gd name="csX66" fmla="*/ 1234440 w 2240280"/>
              <a:gd name="csY66" fmla="*/ 4861560 h 5669280"/>
              <a:gd name="csX67" fmla="*/ 1234440 w 2240280"/>
              <a:gd name="csY67" fmla="*/ 4930140 h 5669280"/>
              <a:gd name="csX68" fmla="*/ 1333500 w 2240280"/>
              <a:gd name="csY68" fmla="*/ 4899660 h 5669280"/>
              <a:gd name="csX69" fmla="*/ 1470660 w 2240280"/>
              <a:gd name="csY69" fmla="*/ 4960620 h 5669280"/>
              <a:gd name="csX70" fmla="*/ 1516380 w 2240280"/>
              <a:gd name="csY70" fmla="*/ 4899660 h 5669280"/>
              <a:gd name="csX71" fmla="*/ 1615440 w 2240280"/>
              <a:gd name="csY71" fmla="*/ 4823460 h 5669280"/>
              <a:gd name="csX72" fmla="*/ 1516380 w 2240280"/>
              <a:gd name="csY72" fmla="*/ 4762500 h 5669280"/>
              <a:gd name="csX73" fmla="*/ 1463040 w 2240280"/>
              <a:gd name="csY73" fmla="*/ 4358640 h 5669280"/>
              <a:gd name="csX74" fmla="*/ 1485900 w 2240280"/>
              <a:gd name="csY74" fmla="*/ 4312920 h 5669280"/>
              <a:gd name="csX75" fmla="*/ 1478280 w 2240280"/>
              <a:gd name="csY75" fmla="*/ 4114800 h 5669280"/>
              <a:gd name="csX76" fmla="*/ 1440180 w 2240280"/>
              <a:gd name="csY76" fmla="*/ 4061460 h 5669280"/>
              <a:gd name="csX77" fmla="*/ 1424940 w 2240280"/>
              <a:gd name="csY77" fmla="*/ 3878580 h 5669280"/>
              <a:gd name="csX78" fmla="*/ 1455420 w 2240280"/>
              <a:gd name="csY78" fmla="*/ 3832860 h 5669280"/>
              <a:gd name="csX79" fmla="*/ 1325880 w 2240280"/>
              <a:gd name="csY79" fmla="*/ 3581400 h 5669280"/>
              <a:gd name="csX80" fmla="*/ 1310640 w 2240280"/>
              <a:gd name="csY80" fmla="*/ 3474720 h 5669280"/>
              <a:gd name="csX81" fmla="*/ 1318260 w 2240280"/>
              <a:gd name="csY81" fmla="*/ 3398520 h 5669280"/>
              <a:gd name="csX82" fmla="*/ 1318260 w 2240280"/>
              <a:gd name="csY82" fmla="*/ 3276600 h 5669280"/>
              <a:gd name="csX83" fmla="*/ 1219200 w 2240280"/>
              <a:gd name="csY83" fmla="*/ 3200400 h 5669280"/>
              <a:gd name="csX84" fmla="*/ 1325880 w 2240280"/>
              <a:gd name="csY84" fmla="*/ 3055620 h 5669280"/>
              <a:gd name="csX85" fmla="*/ 1592580 w 2240280"/>
              <a:gd name="csY85" fmla="*/ 2926080 h 5669280"/>
              <a:gd name="csX86" fmla="*/ 1630680 w 2240280"/>
              <a:gd name="csY86" fmla="*/ 2842260 h 5669280"/>
              <a:gd name="csX87" fmla="*/ 1714500 w 2240280"/>
              <a:gd name="csY87" fmla="*/ 2849880 h 5669280"/>
              <a:gd name="csX88" fmla="*/ 1752600 w 2240280"/>
              <a:gd name="csY88" fmla="*/ 2773680 h 5669280"/>
              <a:gd name="csX89" fmla="*/ 1874520 w 2240280"/>
              <a:gd name="csY89" fmla="*/ 2674620 h 5669280"/>
              <a:gd name="csX90" fmla="*/ 1866900 w 2240280"/>
              <a:gd name="csY90" fmla="*/ 2560320 h 5669280"/>
              <a:gd name="csX91" fmla="*/ 2072640 w 2240280"/>
              <a:gd name="csY91" fmla="*/ 2613660 h 5669280"/>
              <a:gd name="csX92" fmla="*/ 2103120 w 2240280"/>
              <a:gd name="csY92" fmla="*/ 2545080 h 5669280"/>
              <a:gd name="csX93" fmla="*/ 2049780 w 2240280"/>
              <a:gd name="csY93" fmla="*/ 2506980 h 5669280"/>
              <a:gd name="csX94" fmla="*/ 1981200 w 2240280"/>
              <a:gd name="csY94" fmla="*/ 2377440 h 5669280"/>
              <a:gd name="csX95" fmla="*/ 1973580 w 2240280"/>
              <a:gd name="csY95" fmla="*/ 2308860 h 5669280"/>
              <a:gd name="csX96" fmla="*/ 2042160 w 2240280"/>
              <a:gd name="csY96" fmla="*/ 2232660 h 5669280"/>
              <a:gd name="csX97" fmla="*/ 2026920 w 2240280"/>
              <a:gd name="csY97" fmla="*/ 2133600 h 5669280"/>
              <a:gd name="csX98" fmla="*/ 2057400 w 2240280"/>
              <a:gd name="csY98" fmla="*/ 2095500 h 5669280"/>
              <a:gd name="csX99" fmla="*/ 1996440 w 2240280"/>
              <a:gd name="csY99" fmla="*/ 1973580 h 5669280"/>
              <a:gd name="csX100" fmla="*/ 1851660 w 2240280"/>
              <a:gd name="csY100" fmla="*/ 2019300 h 5669280"/>
              <a:gd name="csX101" fmla="*/ 1836420 w 2240280"/>
              <a:gd name="csY101" fmla="*/ 1988820 h 5669280"/>
              <a:gd name="csX102" fmla="*/ 1836420 w 2240280"/>
              <a:gd name="csY102" fmla="*/ 1935480 h 5669280"/>
              <a:gd name="csX103" fmla="*/ 1805940 w 2240280"/>
              <a:gd name="csY103" fmla="*/ 1859280 h 5669280"/>
              <a:gd name="csX104" fmla="*/ 1897380 w 2240280"/>
              <a:gd name="csY104" fmla="*/ 1836420 h 5669280"/>
              <a:gd name="csX105" fmla="*/ 1950720 w 2240280"/>
              <a:gd name="csY105" fmla="*/ 1783080 h 5669280"/>
              <a:gd name="csX106" fmla="*/ 1996440 w 2240280"/>
              <a:gd name="csY106" fmla="*/ 1783080 h 5669280"/>
              <a:gd name="csX107" fmla="*/ 2034540 w 2240280"/>
              <a:gd name="csY107" fmla="*/ 1790700 h 5669280"/>
              <a:gd name="csX108" fmla="*/ 2034540 w 2240280"/>
              <a:gd name="csY108" fmla="*/ 1714500 h 5669280"/>
              <a:gd name="csX109" fmla="*/ 2240280 w 2240280"/>
              <a:gd name="csY109" fmla="*/ 1714500 h 5669280"/>
              <a:gd name="csX110" fmla="*/ 2225040 w 2240280"/>
              <a:gd name="csY110" fmla="*/ 1501140 h 5669280"/>
              <a:gd name="csX111" fmla="*/ 2232660 w 2240280"/>
              <a:gd name="csY111" fmla="*/ 1463040 h 5669280"/>
              <a:gd name="csX112" fmla="*/ 2202180 w 2240280"/>
              <a:gd name="csY112" fmla="*/ 1363980 h 5669280"/>
              <a:gd name="csX113" fmla="*/ 2202180 w 2240280"/>
              <a:gd name="csY113" fmla="*/ 1280160 h 5669280"/>
              <a:gd name="csX114" fmla="*/ 2103120 w 2240280"/>
              <a:gd name="csY114" fmla="*/ 1234440 h 5669280"/>
              <a:gd name="csX115" fmla="*/ 2057400 w 2240280"/>
              <a:gd name="csY115" fmla="*/ 1135380 h 5669280"/>
              <a:gd name="csX116" fmla="*/ 2026920 w 2240280"/>
              <a:gd name="csY116" fmla="*/ 1043940 h 5669280"/>
              <a:gd name="csX117" fmla="*/ 2118360 w 2240280"/>
              <a:gd name="csY117" fmla="*/ 754380 h 5669280"/>
              <a:gd name="csX118" fmla="*/ 2049780 w 2240280"/>
              <a:gd name="csY118" fmla="*/ 754380 h 5669280"/>
              <a:gd name="csX119" fmla="*/ 2026920 w 2240280"/>
              <a:gd name="csY119" fmla="*/ 647700 h 5669280"/>
              <a:gd name="csX120" fmla="*/ 1965960 w 2240280"/>
              <a:gd name="csY120" fmla="*/ 533400 h 5669280"/>
              <a:gd name="csX121" fmla="*/ 1988820 w 2240280"/>
              <a:gd name="csY121" fmla="*/ 419100 h 5669280"/>
              <a:gd name="csX122" fmla="*/ 1828800 w 2240280"/>
              <a:gd name="csY122" fmla="*/ 419100 h 5669280"/>
              <a:gd name="csX123" fmla="*/ 1783080 w 2240280"/>
              <a:gd name="csY123" fmla="*/ 304800 h 5669280"/>
              <a:gd name="csX124" fmla="*/ 1661160 w 2240280"/>
              <a:gd name="csY124" fmla="*/ 251460 h 5669280"/>
              <a:gd name="csX125" fmla="*/ 1607820 w 2240280"/>
              <a:gd name="csY125" fmla="*/ 175260 h 5669280"/>
              <a:gd name="csX126" fmla="*/ 1554480 w 2240280"/>
              <a:gd name="csY126" fmla="*/ 175260 h 5669280"/>
              <a:gd name="csX127" fmla="*/ 1501140 w 2240280"/>
              <a:gd name="csY127" fmla="*/ 137160 h 5669280"/>
              <a:gd name="csX128" fmla="*/ 1440180 w 2240280"/>
              <a:gd name="csY128" fmla="*/ 121920 h 5669280"/>
              <a:gd name="csX129" fmla="*/ 1356360 w 2240280"/>
              <a:gd name="csY129" fmla="*/ 83820 h 5669280"/>
              <a:gd name="csX130" fmla="*/ 1196340 w 2240280"/>
              <a:gd name="csY130" fmla="*/ 99060 h 5669280"/>
              <a:gd name="csX131" fmla="*/ 1196340 w 2240280"/>
              <a:gd name="csY131" fmla="*/ 0 h 5669280"/>
              <a:gd name="csX132" fmla="*/ 1082040 w 2240280"/>
              <a:gd name="csY132" fmla="*/ 7620 h 5669280"/>
              <a:gd name="csX133" fmla="*/ 1043940 w 2240280"/>
              <a:gd name="csY133" fmla="*/ 76200 h 5669280"/>
              <a:gd name="csX134" fmla="*/ 998220 w 2240280"/>
              <a:gd name="csY134" fmla="*/ 76200 h 5669280"/>
              <a:gd name="csX135" fmla="*/ 876300 w 2240280"/>
              <a:gd name="csY135" fmla="*/ 53340 h 56692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</a:cxnLst>
            <a:rect l="l" t="t" r="r" b="b"/>
            <a:pathLst>
              <a:path w="2240280" h="5669280">
                <a:moveTo>
                  <a:pt x="876300" y="53340"/>
                </a:moveTo>
                <a:lnTo>
                  <a:pt x="876300" y="220980"/>
                </a:lnTo>
                <a:lnTo>
                  <a:pt x="975360" y="327660"/>
                </a:lnTo>
                <a:lnTo>
                  <a:pt x="998220" y="457200"/>
                </a:lnTo>
                <a:lnTo>
                  <a:pt x="975360" y="518160"/>
                </a:lnTo>
                <a:lnTo>
                  <a:pt x="1051560" y="624840"/>
                </a:lnTo>
                <a:lnTo>
                  <a:pt x="906780" y="815340"/>
                </a:lnTo>
                <a:lnTo>
                  <a:pt x="800100" y="830580"/>
                </a:lnTo>
                <a:lnTo>
                  <a:pt x="746760" y="967740"/>
                </a:lnTo>
                <a:lnTo>
                  <a:pt x="586740" y="1066800"/>
                </a:lnTo>
                <a:lnTo>
                  <a:pt x="655320" y="1165860"/>
                </a:lnTo>
                <a:lnTo>
                  <a:pt x="685800" y="1333500"/>
                </a:lnTo>
                <a:lnTo>
                  <a:pt x="617220" y="1539240"/>
                </a:lnTo>
                <a:lnTo>
                  <a:pt x="419100" y="1691640"/>
                </a:lnTo>
                <a:lnTo>
                  <a:pt x="419100" y="1805940"/>
                </a:lnTo>
                <a:lnTo>
                  <a:pt x="419100" y="2004060"/>
                </a:lnTo>
                <a:lnTo>
                  <a:pt x="441960" y="2019300"/>
                </a:lnTo>
                <a:lnTo>
                  <a:pt x="441960" y="2156460"/>
                </a:lnTo>
                <a:lnTo>
                  <a:pt x="365760" y="2164080"/>
                </a:lnTo>
                <a:lnTo>
                  <a:pt x="426720" y="2286000"/>
                </a:lnTo>
                <a:lnTo>
                  <a:pt x="434340" y="2423160"/>
                </a:lnTo>
                <a:lnTo>
                  <a:pt x="350520" y="2514600"/>
                </a:lnTo>
                <a:lnTo>
                  <a:pt x="441960" y="2560320"/>
                </a:lnTo>
                <a:lnTo>
                  <a:pt x="441960" y="2621280"/>
                </a:lnTo>
                <a:lnTo>
                  <a:pt x="487680" y="2674620"/>
                </a:lnTo>
                <a:lnTo>
                  <a:pt x="571500" y="2682240"/>
                </a:lnTo>
                <a:lnTo>
                  <a:pt x="556260" y="2834640"/>
                </a:lnTo>
                <a:lnTo>
                  <a:pt x="327660" y="3025140"/>
                </a:lnTo>
                <a:lnTo>
                  <a:pt x="266700" y="2933700"/>
                </a:lnTo>
                <a:lnTo>
                  <a:pt x="121920" y="2880360"/>
                </a:lnTo>
                <a:lnTo>
                  <a:pt x="76200" y="2979420"/>
                </a:lnTo>
                <a:lnTo>
                  <a:pt x="0" y="2994660"/>
                </a:lnTo>
                <a:lnTo>
                  <a:pt x="60960" y="3154680"/>
                </a:lnTo>
                <a:lnTo>
                  <a:pt x="182880" y="3406140"/>
                </a:lnTo>
                <a:lnTo>
                  <a:pt x="182880" y="3825240"/>
                </a:lnTo>
                <a:lnTo>
                  <a:pt x="121920" y="3931920"/>
                </a:lnTo>
                <a:lnTo>
                  <a:pt x="144780" y="3954780"/>
                </a:lnTo>
                <a:lnTo>
                  <a:pt x="312420" y="3901440"/>
                </a:lnTo>
                <a:lnTo>
                  <a:pt x="434340" y="3931920"/>
                </a:lnTo>
                <a:lnTo>
                  <a:pt x="571500" y="4053840"/>
                </a:lnTo>
                <a:lnTo>
                  <a:pt x="571500" y="4122420"/>
                </a:lnTo>
                <a:lnTo>
                  <a:pt x="594360" y="4152900"/>
                </a:lnTo>
                <a:lnTo>
                  <a:pt x="594360" y="4236720"/>
                </a:lnTo>
                <a:lnTo>
                  <a:pt x="518160" y="4244340"/>
                </a:lnTo>
                <a:lnTo>
                  <a:pt x="480060" y="4381500"/>
                </a:lnTo>
                <a:lnTo>
                  <a:pt x="403860" y="4518660"/>
                </a:lnTo>
                <a:lnTo>
                  <a:pt x="403860" y="4678680"/>
                </a:lnTo>
                <a:lnTo>
                  <a:pt x="487680" y="4762500"/>
                </a:lnTo>
                <a:lnTo>
                  <a:pt x="457200" y="4884420"/>
                </a:lnTo>
                <a:lnTo>
                  <a:pt x="388620" y="5074920"/>
                </a:lnTo>
                <a:lnTo>
                  <a:pt x="411480" y="5151120"/>
                </a:lnTo>
                <a:lnTo>
                  <a:pt x="342900" y="5242560"/>
                </a:lnTo>
                <a:lnTo>
                  <a:pt x="449580" y="5273040"/>
                </a:lnTo>
                <a:lnTo>
                  <a:pt x="480060" y="5516880"/>
                </a:lnTo>
                <a:lnTo>
                  <a:pt x="441960" y="5585460"/>
                </a:lnTo>
                <a:lnTo>
                  <a:pt x="441960" y="5615940"/>
                </a:lnTo>
                <a:lnTo>
                  <a:pt x="624840" y="5669280"/>
                </a:lnTo>
                <a:lnTo>
                  <a:pt x="662940" y="5554980"/>
                </a:lnTo>
                <a:lnTo>
                  <a:pt x="716280" y="5539740"/>
                </a:lnTo>
                <a:lnTo>
                  <a:pt x="708660" y="5516880"/>
                </a:lnTo>
                <a:lnTo>
                  <a:pt x="723900" y="5440680"/>
                </a:lnTo>
                <a:lnTo>
                  <a:pt x="662940" y="5356860"/>
                </a:lnTo>
                <a:lnTo>
                  <a:pt x="701040" y="5242560"/>
                </a:lnTo>
                <a:lnTo>
                  <a:pt x="792480" y="4960620"/>
                </a:lnTo>
                <a:lnTo>
                  <a:pt x="1036320" y="4861560"/>
                </a:lnTo>
                <a:lnTo>
                  <a:pt x="1165860" y="4823460"/>
                </a:lnTo>
                <a:lnTo>
                  <a:pt x="1234440" y="4861560"/>
                </a:lnTo>
                <a:lnTo>
                  <a:pt x="1234440" y="4930140"/>
                </a:lnTo>
                <a:lnTo>
                  <a:pt x="1333500" y="4899660"/>
                </a:lnTo>
                <a:lnTo>
                  <a:pt x="1470660" y="4960620"/>
                </a:lnTo>
                <a:lnTo>
                  <a:pt x="1516380" y="4899660"/>
                </a:lnTo>
                <a:lnTo>
                  <a:pt x="1615440" y="4823460"/>
                </a:lnTo>
                <a:lnTo>
                  <a:pt x="1516380" y="4762500"/>
                </a:lnTo>
                <a:lnTo>
                  <a:pt x="1463040" y="4358640"/>
                </a:lnTo>
                <a:lnTo>
                  <a:pt x="1485900" y="4312920"/>
                </a:lnTo>
                <a:lnTo>
                  <a:pt x="1478280" y="4114800"/>
                </a:lnTo>
                <a:lnTo>
                  <a:pt x="1440180" y="4061460"/>
                </a:lnTo>
                <a:lnTo>
                  <a:pt x="1424940" y="3878580"/>
                </a:lnTo>
                <a:lnTo>
                  <a:pt x="1455420" y="3832860"/>
                </a:lnTo>
                <a:lnTo>
                  <a:pt x="1325880" y="3581400"/>
                </a:lnTo>
                <a:lnTo>
                  <a:pt x="1310640" y="3474720"/>
                </a:lnTo>
                <a:lnTo>
                  <a:pt x="1318260" y="3398520"/>
                </a:lnTo>
                <a:lnTo>
                  <a:pt x="1318260" y="3276600"/>
                </a:lnTo>
                <a:lnTo>
                  <a:pt x="1219200" y="3200400"/>
                </a:lnTo>
                <a:lnTo>
                  <a:pt x="1325880" y="3055620"/>
                </a:lnTo>
                <a:lnTo>
                  <a:pt x="1592580" y="2926080"/>
                </a:lnTo>
                <a:lnTo>
                  <a:pt x="1630680" y="2842260"/>
                </a:lnTo>
                <a:lnTo>
                  <a:pt x="1714500" y="2849880"/>
                </a:lnTo>
                <a:lnTo>
                  <a:pt x="1752600" y="2773680"/>
                </a:lnTo>
                <a:lnTo>
                  <a:pt x="1874520" y="2674620"/>
                </a:lnTo>
                <a:lnTo>
                  <a:pt x="1866900" y="2560320"/>
                </a:lnTo>
                <a:lnTo>
                  <a:pt x="2072640" y="2613660"/>
                </a:lnTo>
                <a:lnTo>
                  <a:pt x="2103120" y="2545080"/>
                </a:lnTo>
                <a:lnTo>
                  <a:pt x="2049780" y="2506980"/>
                </a:lnTo>
                <a:lnTo>
                  <a:pt x="1981200" y="2377440"/>
                </a:lnTo>
                <a:lnTo>
                  <a:pt x="1973580" y="2308860"/>
                </a:lnTo>
                <a:lnTo>
                  <a:pt x="2042160" y="2232660"/>
                </a:lnTo>
                <a:lnTo>
                  <a:pt x="2026920" y="2133600"/>
                </a:lnTo>
                <a:lnTo>
                  <a:pt x="2057400" y="2095500"/>
                </a:lnTo>
                <a:lnTo>
                  <a:pt x="1996440" y="1973580"/>
                </a:lnTo>
                <a:lnTo>
                  <a:pt x="1851660" y="2019300"/>
                </a:lnTo>
                <a:lnTo>
                  <a:pt x="1836420" y="1988820"/>
                </a:lnTo>
                <a:lnTo>
                  <a:pt x="1836420" y="1935480"/>
                </a:lnTo>
                <a:lnTo>
                  <a:pt x="1805940" y="1859280"/>
                </a:lnTo>
                <a:lnTo>
                  <a:pt x="1897380" y="1836420"/>
                </a:lnTo>
                <a:lnTo>
                  <a:pt x="1950720" y="1783080"/>
                </a:lnTo>
                <a:lnTo>
                  <a:pt x="1996440" y="1783080"/>
                </a:lnTo>
                <a:lnTo>
                  <a:pt x="2034540" y="1790700"/>
                </a:lnTo>
                <a:lnTo>
                  <a:pt x="2034540" y="1714500"/>
                </a:lnTo>
                <a:lnTo>
                  <a:pt x="2240280" y="1714500"/>
                </a:lnTo>
                <a:lnTo>
                  <a:pt x="2225040" y="1501140"/>
                </a:lnTo>
                <a:lnTo>
                  <a:pt x="2232660" y="1463040"/>
                </a:lnTo>
                <a:lnTo>
                  <a:pt x="2202180" y="1363980"/>
                </a:lnTo>
                <a:lnTo>
                  <a:pt x="2202180" y="1280160"/>
                </a:lnTo>
                <a:lnTo>
                  <a:pt x="2103120" y="1234440"/>
                </a:lnTo>
                <a:lnTo>
                  <a:pt x="2057400" y="1135380"/>
                </a:lnTo>
                <a:lnTo>
                  <a:pt x="2026920" y="1043940"/>
                </a:lnTo>
                <a:lnTo>
                  <a:pt x="2118360" y="754380"/>
                </a:lnTo>
                <a:lnTo>
                  <a:pt x="2049780" y="754380"/>
                </a:lnTo>
                <a:lnTo>
                  <a:pt x="2026920" y="647700"/>
                </a:lnTo>
                <a:lnTo>
                  <a:pt x="1965960" y="533400"/>
                </a:lnTo>
                <a:lnTo>
                  <a:pt x="1988820" y="419100"/>
                </a:lnTo>
                <a:lnTo>
                  <a:pt x="1828800" y="419100"/>
                </a:lnTo>
                <a:lnTo>
                  <a:pt x="1783080" y="304800"/>
                </a:lnTo>
                <a:lnTo>
                  <a:pt x="1661160" y="251460"/>
                </a:lnTo>
                <a:lnTo>
                  <a:pt x="1607820" y="175260"/>
                </a:lnTo>
                <a:lnTo>
                  <a:pt x="1554480" y="175260"/>
                </a:lnTo>
                <a:lnTo>
                  <a:pt x="1501140" y="137160"/>
                </a:lnTo>
                <a:lnTo>
                  <a:pt x="1440180" y="121920"/>
                </a:lnTo>
                <a:lnTo>
                  <a:pt x="1356360" y="83820"/>
                </a:lnTo>
                <a:lnTo>
                  <a:pt x="1196340" y="99060"/>
                </a:lnTo>
                <a:lnTo>
                  <a:pt x="1196340" y="0"/>
                </a:lnTo>
                <a:lnTo>
                  <a:pt x="1082040" y="7620"/>
                </a:lnTo>
                <a:lnTo>
                  <a:pt x="1043940" y="76200"/>
                </a:lnTo>
                <a:lnTo>
                  <a:pt x="998220" y="76200"/>
                </a:lnTo>
                <a:lnTo>
                  <a:pt x="876300" y="5334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E35E8C7B-4A8F-20CD-53C2-3CC817AF73F8}"/>
              </a:ext>
            </a:extLst>
          </p:cNvPr>
          <p:cNvSpPr/>
          <p:nvPr/>
        </p:nvSpPr>
        <p:spPr>
          <a:xfrm>
            <a:off x="3643337" y="4563122"/>
            <a:ext cx="2619325" cy="969075"/>
          </a:xfrm>
          <a:custGeom>
            <a:avLst/>
            <a:gdLst>
              <a:gd name="csX0" fmla="*/ 897731 w 3314700"/>
              <a:gd name="csY0" fmla="*/ 47625 h 1226344"/>
              <a:gd name="csX1" fmla="*/ 850106 w 3314700"/>
              <a:gd name="csY1" fmla="*/ 69057 h 1226344"/>
              <a:gd name="csX2" fmla="*/ 831056 w 3314700"/>
              <a:gd name="csY2" fmla="*/ 71438 h 1226344"/>
              <a:gd name="csX3" fmla="*/ 714375 w 3314700"/>
              <a:gd name="csY3" fmla="*/ 195263 h 1226344"/>
              <a:gd name="csX4" fmla="*/ 626268 w 3314700"/>
              <a:gd name="csY4" fmla="*/ 264319 h 1226344"/>
              <a:gd name="csX5" fmla="*/ 635793 w 3314700"/>
              <a:gd name="csY5" fmla="*/ 285750 h 1226344"/>
              <a:gd name="csX6" fmla="*/ 640556 w 3314700"/>
              <a:gd name="csY6" fmla="*/ 326232 h 1226344"/>
              <a:gd name="csX7" fmla="*/ 623887 w 3314700"/>
              <a:gd name="csY7" fmla="*/ 350044 h 1226344"/>
              <a:gd name="csX8" fmla="*/ 638175 w 3314700"/>
              <a:gd name="csY8" fmla="*/ 385763 h 1226344"/>
              <a:gd name="csX9" fmla="*/ 619125 w 3314700"/>
              <a:gd name="csY9" fmla="*/ 438150 h 1226344"/>
              <a:gd name="csX10" fmla="*/ 578643 w 3314700"/>
              <a:gd name="csY10" fmla="*/ 438150 h 1226344"/>
              <a:gd name="csX11" fmla="*/ 561975 w 3314700"/>
              <a:gd name="csY11" fmla="*/ 454819 h 1226344"/>
              <a:gd name="csX12" fmla="*/ 502443 w 3314700"/>
              <a:gd name="csY12" fmla="*/ 469107 h 1226344"/>
              <a:gd name="csX13" fmla="*/ 485775 w 3314700"/>
              <a:gd name="csY13" fmla="*/ 459582 h 1226344"/>
              <a:gd name="csX14" fmla="*/ 361950 w 3314700"/>
              <a:gd name="csY14" fmla="*/ 519113 h 1226344"/>
              <a:gd name="csX15" fmla="*/ 288131 w 3314700"/>
              <a:gd name="csY15" fmla="*/ 526257 h 1226344"/>
              <a:gd name="csX16" fmla="*/ 271462 w 3314700"/>
              <a:gd name="csY16" fmla="*/ 564357 h 1226344"/>
              <a:gd name="csX17" fmla="*/ 228600 w 3314700"/>
              <a:gd name="csY17" fmla="*/ 578644 h 1226344"/>
              <a:gd name="csX18" fmla="*/ 216693 w 3314700"/>
              <a:gd name="csY18" fmla="*/ 654844 h 1226344"/>
              <a:gd name="csX19" fmla="*/ 171450 w 3314700"/>
              <a:gd name="csY19" fmla="*/ 692944 h 1226344"/>
              <a:gd name="csX20" fmla="*/ 135731 w 3314700"/>
              <a:gd name="csY20" fmla="*/ 766763 h 1226344"/>
              <a:gd name="csX21" fmla="*/ 180975 w 3314700"/>
              <a:gd name="csY21" fmla="*/ 769144 h 1226344"/>
              <a:gd name="csX22" fmla="*/ 204787 w 3314700"/>
              <a:gd name="csY22" fmla="*/ 740569 h 1226344"/>
              <a:gd name="csX23" fmla="*/ 190500 w 3314700"/>
              <a:gd name="csY23" fmla="*/ 726282 h 1226344"/>
              <a:gd name="csX24" fmla="*/ 223837 w 3314700"/>
              <a:gd name="csY24" fmla="*/ 685800 h 1226344"/>
              <a:gd name="csX25" fmla="*/ 242887 w 3314700"/>
              <a:gd name="csY25" fmla="*/ 714375 h 1226344"/>
              <a:gd name="csX26" fmla="*/ 278606 w 3314700"/>
              <a:gd name="csY26" fmla="*/ 745332 h 1226344"/>
              <a:gd name="csX27" fmla="*/ 214312 w 3314700"/>
              <a:gd name="csY27" fmla="*/ 795338 h 1226344"/>
              <a:gd name="csX28" fmla="*/ 214312 w 3314700"/>
              <a:gd name="csY28" fmla="*/ 842963 h 1226344"/>
              <a:gd name="csX29" fmla="*/ 176212 w 3314700"/>
              <a:gd name="csY29" fmla="*/ 850107 h 1226344"/>
              <a:gd name="csX30" fmla="*/ 152400 w 3314700"/>
              <a:gd name="csY30" fmla="*/ 840582 h 1226344"/>
              <a:gd name="csX31" fmla="*/ 152400 w 3314700"/>
              <a:gd name="csY31" fmla="*/ 840582 h 1226344"/>
              <a:gd name="csX32" fmla="*/ 114300 w 3314700"/>
              <a:gd name="csY32" fmla="*/ 809625 h 1226344"/>
              <a:gd name="csX33" fmla="*/ 76200 w 3314700"/>
              <a:gd name="csY33" fmla="*/ 778669 h 1226344"/>
              <a:gd name="csX34" fmla="*/ 21431 w 3314700"/>
              <a:gd name="csY34" fmla="*/ 778669 h 1226344"/>
              <a:gd name="csX35" fmla="*/ 0 w 3314700"/>
              <a:gd name="csY35" fmla="*/ 823913 h 1226344"/>
              <a:gd name="csX36" fmla="*/ 50006 w 3314700"/>
              <a:gd name="csY36" fmla="*/ 883444 h 1226344"/>
              <a:gd name="csX37" fmla="*/ 116681 w 3314700"/>
              <a:gd name="csY37" fmla="*/ 935832 h 1226344"/>
              <a:gd name="csX38" fmla="*/ 145256 w 3314700"/>
              <a:gd name="csY38" fmla="*/ 926307 h 1226344"/>
              <a:gd name="csX39" fmla="*/ 216693 w 3314700"/>
              <a:gd name="csY39" fmla="*/ 1004888 h 1226344"/>
              <a:gd name="csX40" fmla="*/ 285750 w 3314700"/>
              <a:gd name="csY40" fmla="*/ 1004888 h 1226344"/>
              <a:gd name="csX41" fmla="*/ 442912 w 3314700"/>
              <a:gd name="csY41" fmla="*/ 990600 h 1226344"/>
              <a:gd name="csX42" fmla="*/ 504825 w 3314700"/>
              <a:gd name="csY42" fmla="*/ 1035844 h 1226344"/>
              <a:gd name="csX43" fmla="*/ 528637 w 3314700"/>
              <a:gd name="csY43" fmla="*/ 1090613 h 1226344"/>
              <a:gd name="csX44" fmla="*/ 597693 w 3314700"/>
              <a:gd name="csY44" fmla="*/ 1100138 h 1226344"/>
              <a:gd name="csX45" fmla="*/ 650081 w 3314700"/>
              <a:gd name="csY45" fmla="*/ 1076325 h 1226344"/>
              <a:gd name="csX46" fmla="*/ 900112 w 3314700"/>
              <a:gd name="csY46" fmla="*/ 1133475 h 1226344"/>
              <a:gd name="csX47" fmla="*/ 942975 w 3314700"/>
              <a:gd name="csY47" fmla="*/ 1183482 h 1226344"/>
              <a:gd name="csX48" fmla="*/ 1028700 w 3314700"/>
              <a:gd name="csY48" fmla="*/ 1216819 h 1226344"/>
              <a:gd name="csX49" fmla="*/ 1119187 w 3314700"/>
              <a:gd name="csY49" fmla="*/ 1214438 h 1226344"/>
              <a:gd name="csX50" fmla="*/ 1195387 w 3314700"/>
              <a:gd name="csY50" fmla="*/ 1223963 h 1226344"/>
              <a:gd name="csX51" fmla="*/ 1209675 w 3314700"/>
              <a:gd name="csY51" fmla="*/ 1171575 h 1226344"/>
              <a:gd name="csX52" fmla="*/ 1185862 w 3314700"/>
              <a:gd name="csY52" fmla="*/ 1166813 h 1226344"/>
              <a:gd name="csX53" fmla="*/ 1178718 w 3314700"/>
              <a:gd name="csY53" fmla="*/ 1135857 h 1226344"/>
              <a:gd name="csX54" fmla="*/ 1202531 w 3314700"/>
              <a:gd name="csY54" fmla="*/ 1112044 h 1226344"/>
              <a:gd name="csX55" fmla="*/ 1243012 w 3314700"/>
              <a:gd name="csY55" fmla="*/ 1135857 h 1226344"/>
              <a:gd name="csX56" fmla="*/ 1243012 w 3314700"/>
              <a:gd name="csY56" fmla="*/ 1164432 h 1226344"/>
              <a:gd name="csX57" fmla="*/ 1304925 w 3314700"/>
              <a:gd name="csY57" fmla="*/ 1176338 h 1226344"/>
              <a:gd name="csX58" fmla="*/ 1393031 w 3314700"/>
              <a:gd name="csY58" fmla="*/ 1176338 h 1226344"/>
              <a:gd name="csX59" fmla="*/ 1407318 w 3314700"/>
              <a:gd name="csY59" fmla="*/ 1190625 h 1226344"/>
              <a:gd name="csX60" fmla="*/ 1440656 w 3314700"/>
              <a:gd name="csY60" fmla="*/ 1178719 h 1226344"/>
              <a:gd name="csX61" fmla="*/ 1443037 w 3314700"/>
              <a:gd name="csY61" fmla="*/ 1157288 h 1226344"/>
              <a:gd name="csX62" fmla="*/ 1473993 w 3314700"/>
              <a:gd name="csY62" fmla="*/ 1171575 h 1226344"/>
              <a:gd name="csX63" fmla="*/ 1500187 w 3314700"/>
              <a:gd name="csY63" fmla="*/ 1150144 h 1226344"/>
              <a:gd name="csX64" fmla="*/ 1464468 w 3314700"/>
              <a:gd name="csY64" fmla="*/ 1126332 h 1226344"/>
              <a:gd name="csX65" fmla="*/ 1457325 w 3314700"/>
              <a:gd name="csY65" fmla="*/ 1090613 h 1226344"/>
              <a:gd name="csX66" fmla="*/ 1507331 w 3314700"/>
              <a:gd name="csY66" fmla="*/ 1035844 h 1226344"/>
              <a:gd name="csX67" fmla="*/ 1576387 w 3314700"/>
              <a:gd name="csY67" fmla="*/ 1038225 h 1226344"/>
              <a:gd name="csX68" fmla="*/ 1621631 w 3314700"/>
              <a:gd name="csY68" fmla="*/ 1090613 h 1226344"/>
              <a:gd name="csX69" fmla="*/ 1654968 w 3314700"/>
              <a:gd name="csY69" fmla="*/ 1102519 h 1226344"/>
              <a:gd name="csX70" fmla="*/ 1688306 w 3314700"/>
              <a:gd name="csY70" fmla="*/ 1083469 h 1226344"/>
              <a:gd name="csX71" fmla="*/ 1933575 w 3314700"/>
              <a:gd name="csY71" fmla="*/ 1143000 h 1226344"/>
              <a:gd name="csX72" fmla="*/ 2005012 w 3314700"/>
              <a:gd name="csY72" fmla="*/ 1114425 h 1226344"/>
              <a:gd name="csX73" fmla="*/ 2052637 w 3314700"/>
              <a:gd name="csY73" fmla="*/ 1083469 h 1226344"/>
              <a:gd name="csX74" fmla="*/ 2138362 w 3314700"/>
              <a:gd name="csY74" fmla="*/ 1119188 h 1226344"/>
              <a:gd name="csX75" fmla="*/ 2171700 w 3314700"/>
              <a:gd name="csY75" fmla="*/ 1193007 h 1226344"/>
              <a:gd name="csX76" fmla="*/ 2224087 w 3314700"/>
              <a:gd name="csY76" fmla="*/ 1183482 h 1226344"/>
              <a:gd name="csX77" fmla="*/ 2281237 w 3314700"/>
              <a:gd name="csY77" fmla="*/ 1190625 h 1226344"/>
              <a:gd name="csX78" fmla="*/ 2283618 w 3314700"/>
              <a:gd name="csY78" fmla="*/ 1212057 h 1226344"/>
              <a:gd name="csX79" fmla="*/ 2309812 w 3314700"/>
              <a:gd name="csY79" fmla="*/ 1226344 h 1226344"/>
              <a:gd name="csX80" fmla="*/ 2374106 w 3314700"/>
              <a:gd name="csY80" fmla="*/ 1195388 h 1226344"/>
              <a:gd name="csX81" fmla="*/ 2428875 w 3314700"/>
              <a:gd name="csY81" fmla="*/ 1102519 h 1226344"/>
              <a:gd name="csX82" fmla="*/ 2519362 w 3314700"/>
              <a:gd name="csY82" fmla="*/ 1088232 h 1226344"/>
              <a:gd name="csX83" fmla="*/ 2519362 w 3314700"/>
              <a:gd name="csY83" fmla="*/ 1023938 h 1226344"/>
              <a:gd name="csX84" fmla="*/ 2590800 w 3314700"/>
              <a:gd name="csY84" fmla="*/ 1004888 h 1226344"/>
              <a:gd name="csX85" fmla="*/ 2590800 w 3314700"/>
              <a:gd name="csY85" fmla="*/ 959644 h 1226344"/>
              <a:gd name="csX86" fmla="*/ 2628900 w 3314700"/>
              <a:gd name="csY86" fmla="*/ 919163 h 1226344"/>
              <a:gd name="csX87" fmla="*/ 2681287 w 3314700"/>
              <a:gd name="csY87" fmla="*/ 909638 h 1226344"/>
              <a:gd name="csX88" fmla="*/ 2778918 w 3314700"/>
              <a:gd name="csY88" fmla="*/ 833438 h 1226344"/>
              <a:gd name="csX89" fmla="*/ 2921793 w 3314700"/>
              <a:gd name="csY89" fmla="*/ 797719 h 1226344"/>
              <a:gd name="csX90" fmla="*/ 2981325 w 3314700"/>
              <a:gd name="csY90" fmla="*/ 695325 h 1226344"/>
              <a:gd name="csX91" fmla="*/ 3024187 w 3314700"/>
              <a:gd name="csY91" fmla="*/ 652463 h 1226344"/>
              <a:gd name="csX92" fmla="*/ 3021806 w 3314700"/>
              <a:gd name="csY92" fmla="*/ 592932 h 1226344"/>
              <a:gd name="csX93" fmla="*/ 3036093 w 3314700"/>
              <a:gd name="csY93" fmla="*/ 564357 h 1226344"/>
              <a:gd name="csX94" fmla="*/ 3131343 w 3314700"/>
              <a:gd name="csY94" fmla="*/ 542925 h 1226344"/>
              <a:gd name="csX95" fmla="*/ 3162300 w 3314700"/>
              <a:gd name="csY95" fmla="*/ 488157 h 1226344"/>
              <a:gd name="csX96" fmla="*/ 3300412 w 3314700"/>
              <a:gd name="csY96" fmla="*/ 450057 h 1226344"/>
              <a:gd name="csX97" fmla="*/ 3314700 w 3314700"/>
              <a:gd name="csY97" fmla="*/ 411957 h 1226344"/>
              <a:gd name="csX98" fmla="*/ 3312318 w 3314700"/>
              <a:gd name="csY98" fmla="*/ 345282 h 1226344"/>
              <a:gd name="csX99" fmla="*/ 3262312 w 3314700"/>
              <a:gd name="csY99" fmla="*/ 335757 h 1226344"/>
              <a:gd name="csX100" fmla="*/ 3169443 w 3314700"/>
              <a:gd name="csY100" fmla="*/ 373857 h 1226344"/>
              <a:gd name="csX101" fmla="*/ 2997993 w 3314700"/>
              <a:gd name="csY101" fmla="*/ 292894 h 1226344"/>
              <a:gd name="csX102" fmla="*/ 2971800 w 3314700"/>
              <a:gd name="csY102" fmla="*/ 297657 h 1226344"/>
              <a:gd name="csX103" fmla="*/ 2869406 w 3314700"/>
              <a:gd name="csY103" fmla="*/ 219075 h 1226344"/>
              <a:gd name="csX104" fmla="*/ 2845593 w 3314700"/>
              <a:gd name="csY104" fmla="*/ 226219 h 1226344"/>
              <a:gd name="csX105" fmla="*/ 2600325 w 3314700"/>
              <a:gd name="csY105" fmla="*/ 102394 h 1226344"/>
              <a:gd name="csX106" fmla="*/ 2471737 w 3314700"/>
              <a:gd name="csY106" fmla="*/ 104775 h 1226344"/>
              <a:gd name="csX107" fmla="*/ 2466975 w 3314700"/>
              <a:gd name="csY107" fmla="*/ 66675 h 1226344"/>
              <a:gd name="csX108" fmla="*/ 2374106 w 3314700"/>
              <a:gd name="csY108" fmla="*/ 16669 h 1226344"/>
              <a:gd name="csX109" fmla="*/ 2333625 w 3314700"/>
              <a:gd name="csY109" fmla="*/ 14288 h 1226344"/>
              <a:gd name="csX110" fmla="*/ 2269331 w 3314700"/>
              <a:gd name="csY110" fmla="*/ 14288 h 1226344"/>
              <a:gd name="csX111" fmla="*/ 2247900 w 3314700"/>
              <a:gd name="csY111" fmla="*/ 19050 h 1226344"/>
              <a:gd name="csX112" fmla="*/ 2214562 w 3314700"/>
              <a:gd name="csY112" fmla="*/ 9525 h 1226344"/>
              <a:gd name="csX113" fmla="*/ 2171700 w 3314700"/>
              <a:gd name="csY113" fmla="*/ 0 h 1226344"/>
              <a:gd name="csX114" fmla="*/ 2124075 w 3314700"/>
              <a:gd name="csY114" fmla="*/ 16669 h 1226344"/>
              <a:gd name="csX115" fmla="*/ 2119312 w 3314700"/>
              <a:gd name="csY115" fmla="*/ 42863 h 1226344"/>
              <a:gd name="csX116" fmla="*/ 2085975 w 3314700"/>
              <a:gd name="csY116" fmla="*/ 71438 h 1226344"/>
              <a:gd name="csX117" fmla="*/ 2062162 w 3314700"/>
              <a:gd name="csY117" fmla="*/ 97632 h 1226344"/>
              <a:gd name="csX118" fmla="*/ 2052637 w 3314700"/>
              <a:gd name="csY118" fmla="*/ 138113 h 1226344"/>
              <a:gd name="csX119" fmla="*/ 1981200 w 3314700"/>
              <a:gd name="csY119" fmla="*/ 150019 h 1226344"/>
              <a:gd name="csX120" fmla="*/ 1969293 w 3314700"/>
              <a:gd name="csY120" fmla="*/ 123825 h 1226344"/>
              <a:gd name="csX121" fmla="*/ 1933575 w 3314700"/>
              <a:gd name="csY121" fmla="*/ 104775 h 1226344"/>
              <a:gd name="csX122" fmla="*/ 1843087 w 3314700"/>
              <a:gd name="csY122" fmla="*/ 38100 h 1226344"/>
              <a:gd name="csX123" fmla="*/ 1738312 w 3314700"/>
              <a:gd name="csY123" fmla="*/ 73819 h 1226344"/>
              <a:gd name="csX124" fmla="*/ 1700212 w 3314700"/>
              <a:gd name="csY124" fmla="*/ 97632 h 1226344"/>
              <a:gd name="csX125" fmla="*/ 1369218 w 3314700"/>
              <a:gd name="csY125" fmla="*/ 190500 h 1226344"/>
              <a:gd name="csX126" fmla="*/ 1307306 w 3314700"/>
              <a:gd name="csY126" fmla="*/ 178594 h 1226344"/>
              <a:gd name="csX127" fmla="*/ 1276350 w 3314700"/>
              <a:gd name="csY127" fmla="*/ 178594 h 1226344"/>
              <a:gd name="csX128" fmla="*/ 1223962 w 3314700"/>
              <a:gd name="csY128" fmla="*/ 197644 h 1226344"/>
              <a:gd name="csX129" fmla="*/ 1185862 w 3314700"/>
              <a:gd name="csY129" fmla="*/ 192882 h 1226344"/>
              <a:gd name="csX130" fmla="*/ 1116806 w 3314700"/>
              <a:gd name="csY130" fmla="*/ 190500 h 1226344"/>
              <a:gd name="csX131" fmla="*/ 1109662 w 3314700"/>
              <a:gd name="csY131" fmla="*/ 159544 h 1226344"/>
              <a:gd name="csX132" fmla="*/ 1092993 w 3314700"/>
              <a:gd name="csY132" fmla="*/ 145257 h 1226344"/>
              <a:gd name="csX133" fmla="*/ 1031081 w 3314700"/>
              <a:gd name="csY133" fmla="*/ 150019 h 1226344"/>
              <a:gd name="csX134" fmla="*/ 964406 w 3314700"/>
              <a:gd name="csY134" fmla="*/ 85725 h 1226344"/>
              <a:gd name="csX135" fmla="*/ 897731 w 3314700"/>
              <a:gd name="csY135" fmla="*/ 47625 h 122634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</a:cxnLst>
            <a:rect l="l" t="t" r="r" b="b"/>
            <a:pathLst>
              <a:path w="3314700" h="1226344">
                <a:moveTo>
                  <a:pt x="897731" y="47625"/>
                </a:moveTo>
                <a:lnTo>
                  <a:pt x="850106" y="69057"/>
                </a:lnTo>
                <a:lnTo>
                  <a:pt x="831056" y="71438"/>
                </a:lnTo>
                <a:lnTo>
                  <a:pt x="714375" y="195263"/>
                </a:lnTo>
                <a:lnTo>
                  <a:pt x="626268" y="264319"/>
                </a:lnTo>
                <a:lnTo>
                  <a:pt x="635793" y="285750"/>
                </a:lnTo>
                <a:lnTo>
                  <a:pt x="640556" y="326232"/>
                </a:lnTo>
                <a:lnTo>
                  <a:pt x="623887" y="350044"/>
                </a:lnTo>
                <a:lnTo>
                  <a:pt x="638175" y="385763"/>
                </a:lnTo>
                <a:lnTo>
                  <a:pt x="619125" y="438150"/>
                </a:lnTo>
                <a:lnTo>
                  <a:pt x="578643" y="438150"/>
                </a:lnTo>
                <a:lnTo>
                  <a:pt x="561975" y="454819"/>
                </a:lnTo>
                <a:lnTo>
                  <a:pt x="502443" y="469107"/>
                </a:lnTo>
                <a:lnTo>
                  <a:pt x="485775" y="459582"/>
                </a:lnTo>
                <a:lnTo>
                  <a:pt x="361950" y="519113"/>
                </a:lnTo>
                <a:lnTo>
                  <a:pt x="288131" y="526257"/>
                </a:lnTo>
                <a:lnTo>
                  <a:pt x="271462" y="564357"/>
                </a:lnTo>
                <a:lnTo>
                  <a:pt x="228600" y="578644"/>
                </a:lnTo>
                <a:lnTo>
                  <a:pt x="216693" y="654844"/>
                </a:lnTo>
                <a:lnTo>
                  <a:pt x="171450" y="692944"/>
                </a:lnTo>
                <a:lnTo>
                  <a:pt x="135731" y="766763"/>
                </a:lnTo>
                <a:lnTo>
                  <a:pt x="180975" y="769144"/>
                </a:lnTo>
                <a:lnTo>
                  <a:pt x="204787" y="740569"/>
                </a:lnTo>
                <a:lnTo>
                  <a:pt x="190500" y="726282"/>
                </a:lnTo>
                <a:lnTo>
                  <a:pt x="223837" y="685800"/>
                </a:lnTo>
                <a:lnTo>
                  <a:pt x="242887" y="714375"/>
                </a:lnTo>
                <a:lnTo>
                  <a:pt x="278606" y="745332"/>
                </a:lnTo>
                <a:lnTo>
                  <a:pt x="214312" y="795338"/>
                </a:lnTo>
                <a:lnTo>
                  <a:pt x="214312" y="842963"/>
                </a:lnTo>
                <a:lnTo>
                  <a:pt x="176212" y="850107"/>
                </a:lnTo>
                <a:lnTo>
                  <a:pt x="152400" y="840582"/>
                </a:lnTo>
                <a:lnTo>
                  <a:pt x="152400" y="840582"/>
                </a:lnTo>
                <a:lnTo>
                  <a:pt x="114300" y="809625"/>
                </a:lnTo>
                <a:lnTo>
                  <a:pt x="76200" y="778669"/>
                </a:lnTo>
                <a:lnTo>
                  <a:pt x="21431" y="778669"/>
                </a:lnTo>
                <a:lnTo>
                  <a:pt x="0" y="823913"/>
                </a:lnTo>
                <a:lnTo>
                  <a:pt x="50006" y="883444"/>
                </a:lnTo>
                <a:lnTo>
                  <a:pt x="116681" y="935832"/>
                </a:lnTo>
                <a:lnTo>
                  <a:pt x="145256" y="926307"/>
                </a:lnTo>
                <a:lnTo>
                  <a:pt x="216693" y="1004888"/>
                </a:lnTo>
                <a:lnTo>
                  <a:pt x="285750" y="1004888"/>
                </a:lnTo>
                <a:lnTo>
                  <a:pt x="442912" y="990600"/>
                </a:lnTo>
                <a:lnTo>
                  <a:pt x="504825" y="1035844"/>
                </a:lnTo>
                <a:lnTo>
                  <a:pt x="528637" y="1090613"/>
                </a:lnTo>
                <a:lnTo>
                  <a:pt x="597693" y="1100138"/>
                </a:lnTo>
                <a:lnTo>
                  <a:pt x="650081" y="1076325"/>
                </a:lnTo>
                <a:lnTo>
                  <a:pt x="900112" y="1133475"/>
                </a:lnTo>
                <a:lnTo>
                  <a:pt x="942975" y="1183482"/>
                </a:lnTo>
                <a:lnTo>
                  <a:pt x="1028700" y="1216819"/>
                </a:lnTo>
                <a:lnTo>
                  <a:pt x="1119187" y="1214438"/>
                </a:lnTo>
                <a:lnTo>
                  <a:pt x="1195387" y="1223963"/>
                </a:lnTo>
                <a:lnTo>
                  <a:pt x="1209675" y="1171575"/>
                </a:lnTo>
                <a:lnTo>
                  <a:pt x="1185862" y="1166813"/>
                </a:lnTo>
                <a:lnTo>
                  <a:pt x="1178718" y="1135857"/>
                </a:lnTo>
                <a:lnTo>
                  <a:pt x="1202531" y="1112044"/>
                </a:lnTo>
                <a:lnTo>
                  <a:pt x="1243012" y="1135857"/>
                </a:lnTo>
                <a:lnTo>
                  <a:pt x="1243012" y="1164432"/>
                </a:lnTo>
                <a:lnTo>
                  <a:pt x="1304925" y="1176338"/>
                </a:lnTo>
                <a:lnTo>
                  <a:pt x="1393031" y="1176338"/>
                </a:lnTo>
                <a:lnTo>
                  <a:pt x="1407318" y="1190625"/>
                </a:lnTo>
                <a:lnTo>
                  <a:pt x="1440656" y="1178719"/>
                </a:lnTo>
                <a:lnTo>
                  <a:pt x="1443037" y="1157288"/>
                </a:lnTo>
                <a:lnTo>
                  <a:pt x="1473993" y="1171575"/>
                </a:lnTo>
                <a:lnTo>
                  <a:pt x="1500187" y="1150144"/>
                </a:lnTo>
                <a:lnTo>
                  <a:pt x="1464468" y="1126332"/>
                </a:lnTo>
                <a:lnTo>
                  <a:pt x="1457325" y="1090613"/>
                </a:lnTo>
                <a:lnTo>
                  <a:pt x="1507331" y="1035844"/>
                </a:lnTo>
                <a:lnTo>
                  <a:pt x="1576387" y="1038225"/>
                </a:lnTo>
                <a:lnTo>
                  <a:pt x="1621631" y="1090613"/>
                </a:lnTo>
                <a:lnTo>
                  <a:pt x="1654968" y="1102519"/>
                </a:lnTo>
                <a:lnTo>
                  <a:pt x="1688306" y="1083469"/>
                </a:lnTo>
                <a:lnTo>
                  <a:pt x="1933575" y="1143000"/>
                </a:lnTo>
                <a:lnTo>
                  <a:pt x="2005012" y="1114425"/>
                </a:lnTo>
                <a:lnTo>
                  <a:pt x="2052637" y="1083469"/>
                </a:lnTo>
                <a:lnTo>
                  <a:pt x="2138362" y="1119188"/>
                </a:lnTo>
                <a:lnTo>
                  <a:pt x="2171700" y="1193007"/>
                </a:lnTo>
                <a:lnTo>
                  <a:pt x="2224087" y="1183482"/>
                </a:lnTo>
                <a:lnTo>
                  <a:pt x="2281237" y="1190625"/>
                </a:lnTo>
                <a:lnTo>
                  <a:pt x="2283618" y="1212057"/>
                </a:lnTo>
                <a:lnTo>
                  <a:pt x="2309812" y="1226344"/>
                </a:lnTo>
                <a:lnTo>
                  <a:pt x="2374106" y="1195388"/>
                </a:lnTo>
                <a:lnTo>
                  <a:pt x="2428875" y="1102519"/>
                </a:lnTo>
                <a:lnTo>
                  <a:pt x="2519362" y="1088232"/>
                </a:lnTo>
                <a:lnTo>
                  <a:pt x="2519362" y="1023938"/>
                </a:lnTo>
                <a:lnTo>
                  <a:pt x="2590800" y="1004888"/>
                </a:lnTo>
                <a:lnTo>
                  <a:pt x="2590800" y="959644"/>
                </a:lnTo>
                <a:lnTo>
                  <a:pt x="2628900" y="919163"/>
                </a:lnTo>
                <a:lnTo>
                  <a:pt x="2681287" y="909638"/>
                </a:lnTo>
                <a:lnTo>
                  <a:pt x="2778918" y="833438"/>
                </a:lnTo>
                <a:lnTo>
                  <a:pt x="2921793" y="797719"/>
                </a:lnTo>
                <a:lnTo>
                  <a:pt x="2981325" y="695325"/>
                </a:lnTo>
                <a:lnTo>
                  <a:pt x="3024187" y="652463"/>
                </a:lnTo>
                <a:cubicBezTo>
                  <a:pt x="3023393" y="632619"/>
                  <a:pt x="3022600" y="612776"/>
                  <a:pt x="3021806" y="592932"/>
                </a:cubicBezTo>
                <a:lnTo>
                  <a:pt x="3036093" y="564357"/>
                </a:lnTo>
                <a:lnTo>
                  <a:pt x="3131343" y="542925"/>
                </a:lnTo>
                <a:lnTo>
                  <a:pt x="3162300" y="488157"/>
                </a:lnTo>
                <a:lnTo>
                  <a:pt x="3300412" y="450057"/>
                </a:lnTo>
                <a:lnTo>
                  <a:pt x="3314700" y="411957"/>
                </a:lnTo>
                <a:lnTo>
                  <a:pt x="3312318" y="345282"/>
                </a:lnTo>
                <a:lnTo>
                  <a:pt x="3262312" y="335757"/>
                </a:lnTo>
                <a:lnTo>
                  <a:pt x="3169443" y="373857"/>
                </a:lnTo>
                <a:lnTo>
                  <a:pt x="2997993" y="292894"/>
                </a:lnTo>
                <a:lnTo>
                  <a:pt x="2971800" y="297657"/>
                </a:lnTo>
                <a:lnTo>
                  <a:pt x="2869406" y="219075"/>
                </a:lnTo>
                <a:lnTo>
                  <a:pt x="2845593" y="226219"/>
                </a:lnTo>
                <a:lnTo>
                  <a:pt x="2600325" y="102394"/>
                </a:lnTo>
                <a:lnTo>
                  <a:pt x="2471737" y="104775"/>
                </a:lnTo>
                <a:lnTo>
                  <a:pt x="2466975" y="66675"/>
                </a:lnTo>
                <a:lnTo>
                  <a:pt x="2374106" y="16669"/>
                </a:lnTo>
                <a:lnTo>
                  <a:pt x="2333625" y="14288"/>
                </a:lnTo>
                <a:lnTo>
                  <a:pt x="2269331" y="14288"/>
                </a:lnTo>
                <a:lnTo>
                  <a:pt x="2247900" y="19050"/>
                </a:lnTo>
                <a:lnTo>
                  <a:pt x="2214562" y="9525"/>
                </a:lnTo>
                <a:lnTo>
                  <a:pt x="2171700" y="0"/>
                </a:lnTo>
                <a:lnTo>
                  <a:pt x="2124075" y="16669"/>
                </a:lnTo>
                <a:lnTo>
                  <a:pt x="2119312" y="42863"/>
                </a:lnTo>
                <a:lnTo>
                  <a:pt x="2085975" y="71438"/>
                </a:lnTo>
                <a:lnTo>
                  <a:pt x="2062162" y="97632"/>
                </a:lnTo>
                <a:lnTo>
                  <a:pt x="2052637" y="138113"/>
                </a:lnTo>
                <a:lnTo>
                  <a:pt x="1981200" y="150019"/>
                </a:lnTo>
                <a:lnTo>
                  <a:pt x="1969293" y="123825"/>
                </a:lnTo>
                <a:lnTo>
                  <a:pt x="1933575" y="104775"/>
                </a:lnTo>
                <a:lnTo>
                  <a:pt x="1843087" y="38100"/>
                </a:lnTo>
                <a:lnTo>
                  <a:pt x="1738312" y="73819"/>
                </a:lnTo>
                <a:lnTo>
                  <a:pt x="1700212" y="97632"/>
                </a:lnTo>
                <a:lnTo>
                  <a:pt x="1369218" y="190500"/>
                </a:lnTo>
                <a:lnTo>
                  <a:pt x="1307306" y="178594"/>
                </a:lnTo>
                <a:lnTo>
                  <a:pt x="1276350" y="178594"/>
                </a:lnTo>
                <a:lnTo>
                  <a:pt x="1223962" y="197644"/>
                </a:lnTo>
                <a:lnTo>
                  <a:pt x="1185862" y="192882"/>
                </a:lnTo>
                <a:lnTo>
                  <a:pt x="1116806" y="190500"/>
                </a:lnTo>
                <a:lnTo>
                  <a:pt x="1109662" y="159544"/>
                </a:lnTo>
                <a:lnTo>
                  <a:pt x="1092993" y="145257"/>
                </a:lnTo>
                <a:lnTo>
                  <a:pt x="1031081" y="150019"/>
                </a:lnTo>
                <a:lnTo>
                  <a:pt x="964406" y="85725"/>
                </a:lnTo>
                <a:lnTo>
                  <a:pt x="897731" y="476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E6F783EE-1F67-C89C-EEAB-2413E6E911DD}"/>
              </a:ext>
            </a:extLst>
          </p:cNvPr>
          <p:cNvSpPr/>
          <p:nvPr/>
        </p:nvSpPr>
        <p:spPr>
          <a:xfrm>
            <a:off x="6860312" y="3782479"/>
            <a:ext cx="2061723" cy="2568111"/>
          </a:xfrm>
          <a:custGeom>
            <a:avLst/>
            <a:gdLst>
              <a:gd name="csX0" fmla="*/ 2647950 w 2714625"/>
              <a:gd name="csY0" fmla="*/ 0 h 3381375"/>
              <a:gd name="csX1" fmla="*/ 2543175 w 2714625"/>
              <a:gd name="csY1" fmla="*/ 76200 h 3381375"/>
              <a:gd name="csX2" fmla="*/ 2509837 w 2714625"/>
              <a:gd name="csY2" fmla="*/ 76200 h 3381375"/>
              <a:gd name="csX3" fmla="*/ 2381250 w 2714625"/>
              <a:gd name="csY3" fmla="*/ 119063 h 3381375"/>
              <a:gd name="csX4" fmla="*/ 2309812 w 2714625"/>
              <a:gd name="csY4" fmla="*/ 166688 h 3381375"/>
              <a:gd name="csX5" fmla="*/ 2243137 w 2714625"/>
              <a:gd name="csY5" fmla="*/ 166688 h 3381375"/>
              <a:gd name="csX6" fmla="*/ 2176462 w 2714625"/>
              <a:gd name="csY6" fmla="*/ 204788 h 3381375"/>
              <a:gd name="csX7" fmla="*/ 2081212 w 2714625"/>
              <a:gd name="csY7" fmla="*/ 200025 h 3381375"/>
              <a:gd name="csX8" fmla="*/ 2024062 w 2714625"/>
              <a:gd name="csY8" fmla="*/ 195263 h 3381375"/>
              <a:gd name="csX9" fmla="*/ 2000250 w 2714625"/>
              <a:gd name="csY9" fmla="*/ 209550 h 3381375"/>
              <a:gd name="csX10" fmla="*/ 1924050 w 2714625"/>
              <a:gd name="csY10" fmla="*/ 195263 h 3381375"/>
              <a:gd name="csX11" fmla="*/ 1847850 w 2714625"/>
              <a:gd name="csY11" fmla="*/ 381000 h 3381375"/>
              <a:gd name="csX12" fmla="*/ 1752600 w 2714625"/>
              <a:gd name="csY12" fmla="*/ 457200 h 3381375"/>
              <a:gd name="csX13" fmla="*/ 1700212 w 2714625"/>
              <a:gd name="csY13" fmla="*/ 628650 h 3381375"/>
              <a:gd name="csX14" fmla="*/ 1514475 w 2714625"/>
              <a:gd name="csY14" fmla="*/ 819150 h 3381375"/>
              <a:gd name="csX15" fmla="*/ 1438275 w 2714625"/>
              <a:gd name="csY15" fmla="*/ 885825 h 3381375"/>
              <a:gd name="csX16" fmla="*/ 1328737 w 2714625"/>
              <a:gd name="csY16" fmla="*/ 942975 h 3381375"/>
              <a:gd name="csX17" fmla="*/ 1271587 w 2714625"/>
              <a:gd name="csY17" fmla="*/ 947738 h 3381375"/>
              <a:gd name="csX18" fmla="*/ 1233487 w 2714625"/>
              <a:gd name="csY18" fmla="*/ 962025 h 3381375"/>
              <a:gd name="csX19" fmla="*/ 1214437 w 2714625"/>
              <a:gd name="csY19" fmla="*/ 990600 h 3381375"/>
              <a:gd name="csX20" fmla="*/ 1214437 w 2714625"/>
              <a:gd name="csY20" fmla="*/ 1009650 h 3381375"/>
              <a:gd name="csX21" fmla="*/ 1133475 w 2714625"/>
              <a:gd name="csY21" fmla="*/ 1081088 h 3381375"/>
              <a:gd name="csX22" fmla="*/ 1085850 w 2714625"/>
              <a:gd name="csY22" fmla="*/ 1171575 h 3381375"/>
              <a:gd name="csX23" fmla="*/ 1090612 w 2714625"/>
              <a:gd name="csY23" fmla="*/ 1214438 h 3381375"/>
              <a:gd name="csX24" fmla="*/ 900112 w 2714625"/>
              <a:gd name="csY24" fmla="*/ 1438275 h 3381375"/>
              <a:gd name="csX25" fmla="*/ 714375 w 2714625"/>
              <a:gd name="csY25" fmla="*/ 1609725 h 3381375"/>
              <a:gd name="csX26" fmla="*/ 676275 w 2714625"/>
              <a:gd name="csY26" fmla="*/ 1638300 h 3381375"/>
              <a:gd name="csX27" fmla="*/ 657225 w 2714625"/>
              <a:gd name="csY27" fmla="*/ 1666875 h 3381375"/>
              <a:gd name="csX28" fmla="*/ 571500 w 2714625"/>
              <a:gd name="csY28" fmla="*/ 1695450 h 3381375"/>
              <a:gd name="csX29" fmla="*/ 566737 w 2714625"/>
              <a:gd name="csY29" fmla="*/ 1733550 h 3381375"/>
              <a:gd name="csX30" fmla="*/ 438150 w 2714625"/>
              <a:gd name="csY30" fmla="*/ 1933575 h 3381375"/>
              <a:gd name="csX31" fmla="*/ 442912 w 2714625"/>
              <a:gd name="csY31" fmla="*/ 2038350 h 3381375"/>
              <a:gd name="csX32" fmla="*/ 257175 w 2714625"/>
              <a:gd name="csY32" fmla="*/ 2266950 h 3381375"/>
              <a:gd name="csX33" fmla="*/ 0 w 2714625"/>
              <a:gd name="csY33" fmla="*/ 2466975 h 3381375"/>
              <a:gd name="csX34" fmla="*/ 47625 w 2714625"/>
              <a:gd name="csY34" fmla="*/ 2828925 h 3381375"/>
              <a:gd name="csX35" fmla="*/ 161925 w 2714625"/>
              <a:gd name="csY35" fmla="*/ 2952750 h 3381375"/>
              <a:gd name="csX36" fmla="*/ 161925 w 2714625"/>
              <a:gd name="csY36" fmla="*/ 3095625 h 3381375"/>
              <a:gd name="csX37" fmla="*/ 119062 w 2714625"/>
              <a:gd name="csY37" fmla="*/ 3228975 h 3381375"/>
              <a:gd name="csX38" fmla="*/ 28575 w 2714625"/>
              <a:gd name="csY38" fmla="*/ 3305175 h 3381375"/>
              <a:gd name="csX39" fmla="*/ 80962 w 2714625"/>
              <a:gd name="csY39" fmla="*/ 3381375 h 3381375"/>
              <a:gd name="csX40" fmla="*/ 123825 w 2714625"/>
              <a:gd name="csY40" fmla="*/ 3381375 h 3381375"/>
              <a:gd name="csX41" fmla="*/ 157162 w 2714625"/>
              <a:gd name="csY41" fmla="*/ 3281363 h 3381375"/>
              <a:gd name="csX42" fmla="*/ 271462 w 2714625"/>
              <a:gd name="csY42" fmla="*/ 3009900 h 3381375"/>
              <a:gd name="csX43" fmla="*/ 252412 w 2714625"/>
              <a:gd name="csY43" fmla="*/ 2895600 h 3381375"/>
              <a:gd name="csX44" fmla="*/ 276225 w 2714625"/>
              <a:gd name="csY44" fmla="*/ 2714625 h 3381375"/>
              <a:gd name="csX45" fmla="*/ 309562 w 2714625"/>
              <a:gd name="csY45" fmla="*/ 2667000 h 3381375"/>
              <a:gd name="csX46" fmla="*/ 342900 w 2714625"/>
              <a:gd name="csY46" fmla="*/ 2667000 h 3381375"/>
              <a:gd name="csX47" fmla="*/ 404812 w 2714625"/>
              <a:gd name="csY47" fmla="*/ 2619375 h 3381375"/>
              <a:gd name="csX48" fmla="*/ 400050 w 2714625"/>
              <a:gd name="csY48" fmla="*/ 2571750 h 3381375"/>
              <a:gd name="csX49" fmla="*/ 704850 w 2714625"/>
              <a:gd name="csY49" fmla="*/ 2466975 h 3381375"/>
              <a:gd name="csX50" fmla="*/ 842962 w 2714625"/>
              <a:gd name="csY50" fmla="*/ 2490788 h 3381375"/>
              <a:gd name="csX51" fmla="*/ 904875 w 2714625"/>
              <a:gd name="csY51" fmla="*/ 2476500 h 3381375"/>
              <a:gd name="csX52" fmla="*/ 952500 w 2714625"/>
              <a:gd name="csY52" fmla="*/ 2476500 h 3381375"/>
              <a:gd name="csX53" fmla="*/ 1023937 w 2714625"/>
              <a:gd name="csY53" fmla="*/ 2395538 h 3381375"/>
              <a:gd name="csX54" fmla="*/ 1062037 w 2714625"/>
              <a:gd name="csY54" fmla="*/ 2214563 h 3381375"/>
              <a:gd name="csX55" fmla="*/ 1009650 w 2714625"/>
              <a:gd name="csY55" fmla="*/ 2219325 h 3381375"/>
              <a:gd name="csX56" fmla="*/ 995362 w 2714625"/>
              <a:gd name="csY56" fmla="*/ 2205038 h 3381375"/>
              <a:gd name="csX57" fmla="*/ 928687 w 2714625"/>
              <a:gd name="csY57" fmla="*/ 2185988 h 3381375"/>
              <a:gd name="csX58" fmla="*/ 928687 w 2714625"/>
              <a:gd name="csY58" fmla="*/ 2100263 h 3381375"/>
              <a:gd name="csX59" fmla="*/ 1062037 w 2714625"/>
              <a:gd name="csY59" fmla="*/ 1981200 h 3381375"/>
              <a:gd name="csX60" fmla="*/ 1085850 w 2714625"/>
              <a:gd name="csY60" fmla="*/ 2005013 h 3381375"/>
              <a:gd name="csX61" fmla="*/ 1162050 w 2714625"/>
              <a:gd name="csY61" fmla="*/ 1933575 h 3381375"/>
              <a:gd name="csX62" fmla="*/ 1200150 w 2714625"/>
              <a:gd name="csY62" fmla="*/ 1866900 h 3381375"/>
              <a:gd name="csX63" fmla="*/ 1409700 w 2714625"/>
              <a:gd name="csY63" fmla="*/ 1814513 h 3381375"/>
              <a:gd name="csX64" fmla="*/ 1447800 w 2714625"/>
              <a:gd name="csY64" fmla="*/ 1843088 h 3381375"/>
              <a:gd name="csX65" fmla="*/ 1557337 w 2714625"/>
              <a:gd name="csY65" fmla="*/ 1852613 h 3381375"/>
              <a:gd name="csX66" fmla="*/ 1619250 w 2714625"/>
              <a:gd name="csY66" fmla="*/ 1800225 h 3381375"/>
              <a:gd name="csX67" fmla="*/ 1795462 w 2714625"/>
              <a:gd name="csY67" fmla="*/ 1719263 h 3381375"/>
              <a:gd name="csX68" fmla="*/ 1938337 w 2714625"/>
              <a:gd name="csY68" fmla="*/ 1433513 h 3381375"/>
              <a:gd name="csX69" fmla="*/ 1943100 w 2714625"/>
              <a:gd name="csY69" fmla="*/ 1352550 h 3381375"/>
              <a:gd name="csX70" fmla="*/ 2005012 w 2714625"/>
              <a:gd name="csY70" fmla="*/ 1133475 h 3381375"/>
              <a:gd name="csX71" fmla="*/ 1957387 w 2714625"/>
              <a:gd name="csY71" fmla="*/ 1090613 h 3381375"/>
              <a:gd name="csX72" fmla="*/ 1947862 w 2714625"/>
              <a:gd name="csY72" fmla="*/ 1038225 h 3381375"/>
              <a:gd name="csX73" fmla="*/ 1947862 w 2714625"/>
              <a:gd name="csY73" fmla="*/ 919163 h 3381375"/>
              <a:gd name="csX74" fmla="*/ 2014537 w 2714625"/>
              <a:gd name="csY74" fmla="*/ 885825 h 3381375"/>
              <a:gd name="csX75" fmla="*/ 2081212 w 2714625"/>
              <a:gd name="csY75" fmla="*/ 690563 h 3381375"/>
              <a:gd name="csX76" fmla="*/ 2124075 w 2714625"/>
              <a:gd name="csY76" fmla="*/ 652463 h 3381375"/>
              <a:gd name="csX77" fmla="*/ 2128837 w 2714625"/>
              <a:gd name="csY77" fmla="*/ 609600 h 3381375"/>
              <a:gd name="csX78" fmla="*/ 2209800 w 2714625"/>
              <a:gd name="csY78" fmla="*/ 504825 h 3381375"/>
              <a:gd name="csX79" fmla="*/ 2281237 w 2714625"/>
              <a:gd name="csY79" fmla="*/ 495300 h 3381375"/>
              <a:gd name="csX80" fmla="*/ 2314575 w 2714625"/>
              <a:gd name="csY80" fmla="*/ 419100 h 3381375"/>
              <a:gd name="csX81" fmla="*/ 2533650 w 2714625"/>
              <a:gd name="csY81" fmla="*/ 195263 h 3381375"/>
              <a:gd name="csX82" fmla="*/ 2590800 w 2714625"/>
              <a:gd name="csY82" fmla="*/ 176213 h 3381375"/>
              <a:gd name="csX83" fmla="*/ 2652712 w 2714625"/>
              <a:gd name="csY83" fmla="*/ 176213 h 3381375"/>
              <a:gd name="csX84" fmla="*/ 2700337 w 2714625"/>
              <a:gd name="csY84" fmla="*/ 147638 h 3381375"/>
              <a:gd name="csX85" fmla="*/ 2714625 w 2714625"/>
              <a:gd name="csY85" fmla="*/ 71438 h 3381375"/>
              <a:gd name="csX86" fmla="*/ 2686050 w 2714625"/>
              <a:gd name="csY86" fmla="*/ 38100 h 3381375"/>
              <a:gd name="csX87" fmla="*/ 2647950 w 2714625"/>
              <a:gd name="csY87" fmla="*/ 0 h 33813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</a:cxnLst>
            <a:rect l="l" t="t" r="r" b="b"/>
            <a:pathLst>
              <a:path w="2714625" h="3381375">
                <a:moveTo>
                  <a:pt x="2647950" y="0"/>
                </a:moveTo>
                <a:lnTo>
                  <a:pt x="2543175" y="76200"/>
                </a:lnTo>
                <a:lnTo>
                  <a:pt x="2509837" y="76200"/>
                </a:lnTo>
                <a:lnTo>
                  <a:pt x="2381250" y="119063"/>
                </a:lnTo>
                <a:lnTo>
                  <a:pt x="2309812" y="166688"/>
                </a:lnTo>
                <a:lnTo>
                  <a:pt x="2243137" y="166688"/>
                </a:lnTo>
                <a:lnTo>
                  <a:pt x="2176462" y="204788"/>
                </a:lnTo>
                <a:lnTo>
                  <a:pt x="2081212" y="200025"/>
                </a:lnTo>
                <a:lnTo>
                  <a:pt x="2024062" y="195263"/>
                </a:lnTo>
                <a:lnTo>
                  <a:pt x="2000250" y="209550"/>
                </a:lnTo>
                <a:lnTo>
                  <a:pt x="1924050" y="195263"/>
                </a:lnTo>
                <a:lnTo>
                  <a:pt x="1847850" y="381000"/>
                </a:lnTo>
                <a:lnTo>
                  <a:pt x="1752600" y="457200"/>
                </a:lnTo>
                <a:lnTo>
                  <a:pt x="1700212" y="628650"/>
                </a:lnTo>
                <a:lnTo>
                  <a:pt x="1514475" y="819150"/>
                </a:lnTo>
                <a:lnTo>
                  <a:pt x="1438275" y="885825"/>
                </a:lnTo>
                <a:lnTo>
                  <a:pt x="1328737" y="942975"/>
                </a:lnTo>
                <a:lnTo>
                  <a:pt x="1271587" y="947738"/>
                </a:lnTo>
                <a:lnTo>
                  <a:pt x="1233487" y="962025"/>
                </a:lnTo>
                <a:lnTo>
                  <a:pt x="1214437" y="990600"/>
                </a:lnTo>
                <a:lnTo>
                  <a:pt x="1214437" y="1009650"/>
                </a:lnTo>
                <a:lnTo>
                  <a:pt x="1133475" y="1081088"/>
                </a:lnTo>
                <a:lnTo>
                  <a:pt x="1085850" y="1171575"/>
                </a:lnTo>
                <a:lnTo>
                  <a:pt x="1090612" y="1214438"/>
                </a:lnTo>
                <a:lnTo>
                  <a:pt x="900112" y="1438275"/>
                </a:lnTo>
                <a:lnTo>
                  <a:pt x="714375" y="1609725"/>
                </a:lnTo>
                <a:lnTo>
                  <a:pt x="676275" y="1638300"/>
                </a:lnTo>
                <a:lnTo>
                  <a:pt x="657225" y="1666875"/>
                </a:lnTo>
                <a:lnTo>
                  <a:pt x="571500" y="1695450"/>
                </a:lnTo>
                <a:lnTo>
                  <a:pt x="566737" y="1733550"/>
                </a:lnTo>
                <a:lnTo>
                  <a:pt x="438150" y="1933575"/>
                </a:lnTo>
                <a:lnTo>
                  <a:pt x="442912" y="2038350"/>
                </a:lnTo>
                <a:lnTo>
                  <a:pt x="257175" y="2266950"/>
                </a:lnTo>
                <a:lnTo>
                  <a:pt x="0" y="2466975"/>
                </a:lnTo>
                <a:lnTo>
                  <a:pt x="47625" y="2828925"/>
                </a:lnTo>
                <a:lnTo>
                  <a:pt x="161925" y="2952750"/>
                </a:lnTo>
                <a:lnTo>
                  <a:pt x="161925" y="3095625"/>
                </a:lnTo>
                <a:lnTo>
                  <a:pt x="119062" y="3228975"/>
                </a:lnTo>
                <a:lnTo>
                  <a:pt x="28575" y="3305175"/>
                </a:lnTo>
                <a:lnTo>
                  <a:pt x="80962" y="3381375"/>
                </a:lnTo>
                <a:lnTo>
                  <a:pt x="123825" y="3381375"/>
                </a:lnTo>
                <a:lnTo>
                  <a:pt x="157162" y="3281363"/>
                </a:lnTo>
                <a:lnTo>
                  <a:pt x="271462" y="3009900"/>
                </a:lnTo>
                <a:lnTo>
                  <a:pt x="252412" y="2895600"/>
                </a:lnTo>
                <a:lnTo>
                  <a:pt x="276225" y="2714625"/>
                </a:lnTo>
                <a:lnTo>
                  <a:pt x="309562" y="2667000"/>
                </a:lnTo>
                <a:lnTo>
                  <a:pt x="342900" y="2667000"/>
                </a:lnTo>
                <a:lnTo>
                  <a:pt x="404812" y="2619375"/>
                </a:lnTo>
                <a:lnTo>
                  <a:pt x="400050" y="2571750"/>
                </a:lnTo>
                <a:lnTo>
                  <a:pt x="704850" y="2466975"/>
                </a:lnTo>
                <a:lnTo>
                  <a:pt x="842962" y="2490788"/>
                </a:lnTo>
                <a:lnTo>
                  <a:pt x="904875" y="2476500"/>
                </a:lnTo>
                <a:lnTo>
                  <a:pt x="952500" y="2476500"/>
                </a:lnTo>
                <a:lnTo>
                  <a:pt x="1023937" y="2395538"/>
                </a:lnTo>
                <a:lnTo>
                  <a:pt x="1062037" y="2214563"/>
                </a:lnTo>
                <a:lnTo>
                  <a:pt x="1009650" y="2219325"/>
                </a:lnTo>
                <a:lnTo>
                  <a:pt x="995362" y="2205038"/>
                </a:lnTo>
                <a:lnTo>
                  <a:pt x="928687" y="2185988"/>
                </a:lnTo>
                <a:lnTo>
                  <a:pt x="928687" y="2100263"/>
                </a:lnTo>
                <a:lnTo>
                  <a:pt x="1062037" y="1981200"/>
                </a:lnTo>
                <a:lnTo>
                  <a:pt x="1085850" y="2005013"/>
                </a:lnTo>
                <a:lnTo>
                  <a:pt x="1162050" y="1933575"/>
                </a:lnTo>
                <a:lnTo>
                  <a:pt x="1200150" y="1866900"/>
                </a:lnTo>
                <a:lnTo>
                  <a:pt x="1409700" y="1814513"/>
                </a:lnTo>
                <a:lnTo>
                  <a:pt x="1447800" y="1843088"/>
                </a:lnTo>
                <a:lnTo>
                  <a:pt x="1557337" y="1852613"/>
                </a:lnTo>
                <a:lnTo>
                  <a:pt x="1619250" y="1800225"/>
                </a:lnTo>
                <a:lnTo>
                  <a:pt x="1795462" y="1719263"/>
                </a:lnTo>
                <a:lnTo>
                  <a:pt x="1938337" y="1433513"/>
                </a:lnTo>
                <a:lnTo>
                  <a:pt x="1943100" y="1352550"/>
                </a:lnTo>
                <a:lnTo>
                  <a:pt x="2005012" y="1133475"/>
                </a:lnTo>
                <a:lnTo>
                  <a:pt x="1957387" y="1090613"/>
                </a:lnTo>
                <a:lnTo>
                  <a:pt x="1947862" y="1038225"/>
                </a:lnTo>
                <a:lnTo>
                  <a:pt x="1947862" y="919163"/>
                </a:lnTo>
                <a:lnTo>
                  <a:pt x="2014537" y="885825"/>
                </a:lnTo>
                <a:lnTo>
                  <a:pt x="2081212" y="690563"/>
                </a:lnTo>
                <a:lnTo>
                  <a:pt x="2124075" y="652463"/>
                </a:lnTo>
                <a:lnTo>
                  <a:pt x="2128837" y="609600"/>
                </a:lnTo>
                <a:lnTo>
                  <a:pt x="2209800" y="504825"/>
                </a:lnTo>
                <a:lnTo>
                  <a:pt x="2281237" y="495300"/>
                </a:lnTo>
                <a:lnTo>
                  <a:pt x="2314575" y="419100"/>
                </a:lnTo>
                <a:lnTo>
                  <a:pt x="2533650" y="195263"/>
                </a:lnTo>
                <a:lnTo>
                  <a:pt x="2590800" y="176213"/>
                </a:lnTo>
                <a:lnTo>
                  <a:pt x="2652712" y="176213"/>
                </a:lnTo>
                <a:lnTo>
                  <a:pt x="2700337" y="147638"/>
                </a:lnTo>
                <a:lnTo>
                  <a:pt x="2714625" y="71438"/>
                </a:lnTo>
                <a:lnTo>
                  <a:pt x="2686050" y="38100"/>
                </a:lnTo>
                <a:lnTo>
                  <a:pt x="264795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550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71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pptxo64_沖縄地方の島のイラスト</dc:title>
  <dc:subject>pptxo64_沖縄地方の島のイラスト</dc:subject>
  <dc:creator>でじけろお</dc:creator>
  <cp:revision>1</cp:revision>
  <dcterms:created xsi:type="dcterms:W3CDTF">2018-05-20T00:31:01Z</dcterms:created>
  <dcterms:modified xsi:type="dcterms:W3CDTF">2026-02-22T02:42:25Z</dcterms:modified>
  <cp:version>1</cp:version>
</cp:coreProperties>
</file>