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3" r:id="rId2"/>
    <p:sldId id="303" r:id="rId3"/>
    <p:sldId id="257" r:id="rId4"/>
    <p:sldId id="306" r:id="rId5"/>
    <p:sldId id="304" r:id="rId6"/>
    <p:sldId id="312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CC66"/>
    <a:srgbClr val="CCFF99"/>
    <a:srgbClr val="339933"/>
    <a:srgbClr val="00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12" autoAdjust="0"/>
    <p:restoredTop sz="94660"/>
  </p:normalViewPr>
  <p:slideViewPr>
    <p:cSldViewPr snapToGrid="0">
      <p:cViewPr varScale="1">
        <p:scale>
          <a:sx n="72" d="100"/>
          <a:sy n="72" d="100"/>
        </p:scale>
        <p:origin x="84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99B60F2-B22C-C422-8E0F-9E970B242311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九州地方の島のイラスト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983AC1A2-3390-7515-00B7-86C66800223A}"/>
              </a:ext>
            </a:extLst>
          </p:cNvPr>
          <p:cNvSpPr txBox="1"/>
          <p:nvPr/>
        </p:nvSpPr>
        <p:spPr>
          <a:xfrm>
            <a:off x="4321924" y="3509149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上島（熊本県）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2F212FE-29B6-FB53-82EA-80C773F54D61}"/>
              </a:ext>
            </a:extLst>
          </p:cNvPr>
          <p:cNvSpPr txBox="1"/>
          <p:nvPr/>
        </p:nvSpPr>
        <p:spPr>
          <a:xfrm>
            <a:off x="1471970" y="3509149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下島（熊本県）</a:t>
            </a:r>
          </a:p>
        </p:txBody>
      </p:sp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C9245301-FAAB-C15F-4FE6-F89B171ECFEE}"/>
              </a:ext>
            </a:extLst>
          </p:cNvPr>
          <p:cNvSpPr/>
          <p:nvPr/>
        </p:nvSpPr>
        <p:spPr>
          <a:xfrm>
            <a:off x="1112520" y="830580"/>
            <a:ext cx="1530096" cy="2509751"/>
          </a:xfrm>
          <a:custGeom>
            <a:avLst/>
            <a:gdLst>
              <a:gd name="csX0" fmla="*/ 617220 w 3558540"/>
              <a:gd name="csY0" fmla="*/ 327660 h 5836920"/>
              <a:gd name="csX1" fmla="*/ 777240 w 3558540"/>
              <a:gd name="csY1" fmla="*/ 480060 h 5836920"/>
              <a:gd name="csX2" fmla="*/ 861060 w 3558540"/>
              <a:gd name="csY2" fmla="*/ 480060 h 5836920"/>
              <a:gd name="csX3" fmla="*/ 1051560 w 3558540"/>
              <a:gd name="csY3" fmla="*/ 716280 h 5836920"/>
              <a:gd name="csX4" fmla="*/ 1104900 w 3558540"/>
              <a:gd name="csY4" fmla="*/ 998220 h 5836920"/>
              <a:gd name="csX5" fmla="*/ 1013460 w 3558540"/>
              <a:gd name="csY5" fmla="*/ 998220 h 5836920"/>
              <a:gd name="csX6" fmla="*/ 990600 w 3558540"/>
              <a:gd name="csY6" fmla="*/ 1097280 h 5836920"/>
              <a:gd name="csX7" fmla="*/ 998220 w 3558540"/>
              <a:gd name="csY7" fmla="*/ 1196340 h 5836920"/>
              <a:gd name="csX8" fmla="*/ 967740 w 3558540"/>
              <a:gd name="csY8" fmla="*/ 1363980 h 5836920"/>
              <a:gd name="csX9" fmla="*/ 777240 w 3558540"/>
              <a:gd name="csY9" fmla="*/ 1691640 h 5836920"/>
              <a:gd name="csX10" fmla="*/ 739140 w 3558540"/>
              <a:gd name="csY10" fmla="*/ 1813560 h 5836920"/>
              <a:gd name="csX11" fmla="*/ 548640 w 3558540"/>
              <a:gd name="csY11" fmla="*/ 1935480 h 5836920"/>
              <a:gd name="csX12" fmla="*/ 548640 w 3558540"/>
              <a:gd name="csY12" fmla="*/ 2042160 h 5836920"/>
              <a:gd name="csX13" fmla="*/ 525780 w 3558540"/>
              <a:gd name="csY13" fmla="*/ 2110740 h 5836920"/>
              <a:gd name="csX14" fmla="*/ 548640 w 3558540"/>
              <a:gd name="csY14" fmla="*/ 2247900 h 5836920"/>
              <a:gd name="csX15" fmla="*/ 441960 w 3558540"/>
              <a:gd name="csY15" fmla="*/ 2354580 h 5836920"/>
              <a:gd name="csX16" fmla="*/ 510540 w 3558540"/>
              <a:gd name="csY16" fmla="*/ 2446020 h 5836920"/>
              <a:gd name="csX17" fmla="*/ 441960 w 3558540"/>
              <a:gd name="csY17" fmla="*/ 2522220 h 5836920"/>
              <a:gd name="csX18" fmla="*/ 441960 w 3558540"/>
              <a:gd name="csY18" fmla="*/ 2575560 h 5836920"/>
              <a:gd name="csX19" fmla="*/ 281940 w 3558540"/>
              <a:gd name="csY19" fmla="*/ 2720340 h 5836920"/>
              <a:gd name="csX20" fmla="*/ 365760 w 3558540"/>
              <a:gd name="csY20" fmla="*/ 2750820 h 5836920"/>
              <a:gd name="csX21" fmla="*/ 373380 w 3558540"/>
              <a:gd name="csY21" fmla="*/ 2834640 h 5836920"/>
              <a:gd name="csX22" fmla="*/ 281940 w 3558540"/>
              <a:gd name="csY22" fmla="*/ 2842260 h 5836920"/>
              <a:gd name="csX23" fmla="*/ 106680 w 3558540"/>
              <a:gd name="csY23" fmla="*/ 3154680 h 5836920"/>
              <a:gd name="csX24" fmla="*/ 175260 w 3558540"/>
              <a:gd name="csY24" fmla="*/ 3360420 h 5836920"/>
              <a:gd name="csX25" fmla="*/ 167640 w 3558540"/>
              <a:gd name="csY25" fmla="*/ 3550920 h 5836920"/>
              <a:gd name="csX26" fmla="*/ 297180 w 3558540"/>
              <a:gd name="csY26" fmla="*/ 3726180 h 5836920"/>
              <a:gd name="csX27" fmla="*/ 365760 w 3558540"/>
              <a:gd name="csY27" fmla="*/ 3733800 h 5836920"/>
              <a:gd name="csX28" fmla="*/ 373380 w 3558540"/>
              <a:gd name="csY28" fmla="*/ 3954780 h 5836920"/>
              <a:gd name="csX29" fmla="*/ 472440 w 3558540"/>
              <a:gd name="csY29" fmla="*/ 3939540 h 5836920"/>
              <a:gd name="csX30" fmla="*/ 525780 w 3558540"/>
              <a:gd name="csY30" fmla="*/ 3901440 h 5836920"/>
              <a:gd name="csX31" fmla="*/ 563880 w 3558540"/>
              <a:gd name="csY31" fmla="*/ 3855720 h 5836920"/>
              <a:gd name="csX32" fmla="*/ 632460 w 3558540"/>
              <a:gd name="csY32" fmla="*/ 3863340 h 5836920"/>
              <a:gd name="csX33" fmla="*/ 708660 w 3558540"/>
              <a:gd name="csY33" fmla="*/ 3825240 h 5836920"/>
              <a:gd name="csX34" fmla="*/ 739140 w 3558540"/>
              <a:gd name="csY34" fmla="*/ 3909060 h 5836920"/>
              <a:gd name="csX35" fmla="*/ 815340 w 3558540"/>
              <a:gd name="csY35" fmla="*/ 3909060 h 5836920"/>
              <a:gd name="csX36" fmla="*/ 845820 w 3558540"/>
              <a:gd name="csY36" fmla="*/ 3870960 h 5836920"/>
              <a:gd name="csX37" fmla="*/ 891540 w 3558540"/>
              <a:gd name="csY37" fmla="*/ 4008120 h 5836920"/>
              <a:gd name="csX38" fmla="*/ 982980 w 3558540"/>
              <a:gd name="csY38" fmla="*/ 3962400 h 5836920"/>
              <a:gd name="csX39" fmla="*/ 1005840 w 3558540"/>
              <a:gd name="csY39" fmla="*/ 3840480 h 5836920"/>
              <a:gd name="csX40" fmla="*/ 1219200 w 3558540"/>
              <a:gd name="csY40" fmla="*/ 3954780 h 5836920"/>
              <a:gd name="csX41" fmla="*/ 1356360 w 3558540"/>
              <a:gd name="csY41" fmla="*/ 3970020 h 5836920"/>
              <a:gd name="csX42" fmla="*/ 1455420 w 3558540"/>
              <a:gd name="csY42" fmla="*/ 4099560 h 5836920"/>
              <a:gd name="csX43" fmla="*/ 1333500 w 3558540"/>
              <a:gd name="csY43" fmla="*/ 4152900 h 5836920"/>
              <a:gd name="csX44" fmla="*/ 1356360 w 3558540"/>
              <a:gd name="csY44" fmla="*/ 4267200 h 5836920"/>
              <a:gd name="csX45" fmla="*/ 1356360 w 3558540"/>
              <a:gd name="csY45" fmla="*/ 4373880 h 5836920"/>
              <a:gd name="csX46" fmla="*/ 1303020 w 3558540"/>
              <a:gd name="csY46" fmla="*/ 4381500 h 5836920"/>
              <a:gd name="csX47" fmla="*/ 1234440 w 3558540"/>
              <a:gd name="csY47" fmla="*/ 4411980 h 5836920"/>
              <a:gd name="csX48" fmla="*/ 1196340 w 3558540"/>
              <a:gd name="csY48" fmla="*/ 4328160 h 5836920"/>
              <a:gd name="csX49" fmla="*/ 1127760 w 3558540"/>
              <a:gd name="csY49" fmla="*/ 4191000 h 5836920"/>
              <a:gd name="csX50" fmla="*/ 1196340 w 3558540"/>
              <a:gd name="csY50" fmla="*/ 4038600 h 5836920"/>
              <a:gd name="csX51" fmla="*/ 1143000 w 3558540"/>
              <a:gd name="csY51" fmla="*/ 3985260 h 5836920"/>
              <a:gd name="csX52" fmla="*/ 1097280 w 3558540"/>
              <a:gd name="csY52" fmla="*/ 4038600 h 5836920"/>
              <a:gd name="csX53" fmla="*/ 1066800 w 3558540"/>
              <a:gd name="csY53" fmla="*/ 4015740 h 5836920"/>
              <a:gd name="csX54" fmla="*/ 1036320 w 3558540"/>
              <a:gd name="csY54" fmla="*/ 4061460 h 5836920"/>
              <a:gd name="csX55" fmla="*/ 990600 w 3558540"/>
              <a:gd name="csY55" fmla="*/ 4038600 h 5836920"/>
              <a:gd name="csX56" fmla="*/ 967740 w 3558540"/>
              <a:gd name="csY56" fmla="*/ 4061460 h 5836920"/>
              <a:gd name="csX57" fmla="*/ 792480 w 3558540"/>
              <a:gd name="csY57" fmla="*/ 4046220 h 5836920"/>
              <a:gd name="csX58" fmla="*/ 647700 w 3558540"/>
              <a:gd name="csY58" fmla="*/ 4069080 h 5836920"/>
              <a:gd name="csX59" fmla="*/ 518160 w 3558540"/>
              <a:gd name="csY59" fmla="*/ 4229100 h 5836920"/>
              <a:gd name="csX60" fmla="*/ 335280 w 3558540"/>
              <a:gd name="csY60" fmla="*/ 4389120 h 5836920"/>
              <a:gd name="csX61" fmla="*/ 289560 w 3558540"/>
              <a:gd name="csY61" fmla="*/ 4541520 h 5836920"/>
              <a:gd name="csX62" fmla="*/ 190500 w 3558540"/>
              <a:gd name="csY62" fmla="*/ 4640580 h 5836920"/>
              <a:gd name="csX63" fmla="*/ 0 w 3558540"/>
              <a:gd name="csY63" fmla="*/ 4983480 h 5836920"/>
              <a:gd name="csX64" fmla="*/ 121920 w 3558540"/>
              <a:gd name="csY64" fmla="*/ 5013960 h 5836920"/>
              <a:gd name="csX65" fmla="*/ 243840 w 3558540"/>
              <a:gd name="csY65" fmla="*/ 4945380 h 5836920"/>
              <a:gd name="csX66" fmla="*/ 274320 w 3558540"/>
              <a:gd name="csY66" fmla="*/ 5006340 h 5836920"/>
              <a:gd name="csX67" fmla="*/ 365760 w 3558540"/>
              <a:gd name="csY67" fmla="*/ 5029200 h 5836920"/>
              <a:gd name="csX68" fmla="*/ 457200 w 3558540"/>
              <a:gd name="csY68" fmla="*/ 5090160 h 5836920"/>
              <a:gd name="csX69" fmla="*/ 601980 w 3558540"/>
              <a:gd name="csY69" fmla="*/ 5036820 h 5836920"/>
              <a:gd name="csX70" fmla="*/ 670560 w 3558540"/>
              <a:gd name="csY70" fmla="*/ 5173980 h 5836920"/>
              <a:gd name="csX71" fmla="*/ 662940 w 3558540"/>
              <a:gd name="csY71" fmla="*/ 5334000 h 5836920"/>
              <a:gd name="csX72" fmla="*/ 594360 w 3558540"/>
              <a:gd name="csY72" fmla="*/ 5463540 h 5836920"/>
              <a:gd name="csX73" fmla="*/ 556260 w 3558540"/>
              <a:gd name="csY73" fmla="*/ 5463540 h 5836920"/>
              <a:gd name="csX74" fmla="*/ 541020 w 3558540"/>
              <a:gd name="csY74" fmla="*/ 5334000 h 5836920"/>
              <a:gd name="csX75" fmla="*/ 518160 w 3558540"/>
              <a:gd name="csY75" fmla="*/ 5372100 h 5836920"/>
              <a:gd name="csX76" fmla="*/ 480060 w 3558540"/>
              <a:gd name="csY76" fmla="*/ 5372100 h 5836920"/>
              <a:gd name="csX77" fmla="*/ 449580 w 3558540"/>
              <a:gd name="csY77" fmla="*/ 5448300 h 5836920"/>
              <a:gd name="csX78" fmla="*/ 457200 w 3558540"/>
              <a:gd name="csY78" fmla="*/ 5478780 h 5836920"/>
              <a:gd name="csX79" fmla="*/ 457200 w 3558540"/>
              <a:gd name="csY79" fmla="*/ 5562600 h 5836920"/>
              <a:gd name="csX80" fmla="*/ 312420 w 3558540"/>
              <a:gd name="csY80" fmla="*/ 5730240 h 5836920"/>
              <a:gd name="csX81" fmla="*/ 426720 w 3558540"/>
              <a:gd name="csY81" fmla="*/ 5791200 h 5836920"/>
              <a:gd name="csX82" fmla="*/ 541020 w 3558540"/>
              <a:gd name="csY82" fmla="*/ 5836920 h 5836920"/>
              <a:gd name="csX83" fmla="*/ 624840 w 3558540"/>
              <a:gd name="csY83" fmla="*/ 5722620 h 5836920"/>
              <a:gd name="csX84" fmla="*/ 739140 w 3558540"/>
              <a:gd name="csY84" fmla="*/ 5829300 h 5836920"/>
              <a:gd name="csX85" fmla="*/ 838200 w 3558540"/>
              <a:gd name="csY85" fmla="*/ 5791200 h 5836920"/>
              <a:gd name="csX86" fmla="*/ 944880 w 3558540"/>
              <a:gd name="csY86" fmla="*/ 5791200 h 5836920"/>
              <a:gd name="csX87" fmla="*/ 914400 w 3558540"/>
              <a:gd name="csY87" fmla="*/ 5692140 h 5836920"/>
              <a:gd name="csX88" fmla="*/ 853440 w 3558540"/>
              <a:gd name="csY88" fmla="*/ 5463540 h 5836920"/>
              <a:gd name="csX89" fmla="*/ 906780 w 3558540"/>
              <a:gd name="csY89" fmla="*/ 5463540 h 5836920"/>
              <a:gd name="csX90" fmla="*/ 960120 w 3558540"/>
              <a:gd name="csY90" fmla="*/ 5554980 h 5836920"/>
              <a:gd name="csX91" fmla="*/ 1036320 w 3558540"/>
              <a:gd name="csY91" fmla="*/ 5562600 h 5836920"/>
              <a:gd name="csX92" fmla="*/ 1104900 w 3558540"/>
              <a:gd name="csY92" fmla="*/ 5707380 h 5836920"/>
              <a:gd name="csX93" fmla="*/ 1181100 w 3558540"/>
              <a:gd name="csY93" fmla="*/ 5615940 h 5836920"/>
              <a:gd name="csX94" fmla="*/ 1272540 w 3558540"/>
              <a:gd name="csY94" fmla="*/ 5524500 h 5836920"/>
              <a:gd name="csX95" fmla="*/ 1531620 w 3558540"/>
              <a:gd name="csY95" fmla="*/ 5478780 h 5836920"/>
              <a:gd name="csX96" fmla="*/ 1569720 w 3558540"/>
              <a:gd name="csY96" fmla="*/ 5425440 h 5836920"/>
              <a:gd name="csX97" fmla="*/ 1623060 w 3558540"/>
              <a:gd name="csY97" fmla="*/ 5387340 h 5836920"/>
              <a:gd name="csX98" fmla="*/ 1485900 w 3558540"/>
              <a:gd name="csY98" fmla="*/ 5311140 h 5836920"/>
              <a:gd name="csX99" fmla="*/ 1600200 w 3558540"/>
              <a:gd name="csY99" fmla="*/ 5196840 h 5836920"/>
              <a:gd name="csX100" fmla="*/ 1554480 w 3558540"/>
              <a:gd name="csY100" fmla="*/ 5128260 h 5836920"/>
              <a:gd name="csX101" fmla="*/ 1600200 w 3558540"/>
              <a:gd name="csY101" fmla="*/ 4968240 h 5836920"/>
              <a:gd name="csX102" fmla="*/ 1676400 w 3558540"/>
              <a:gd name="csY102" fmla="*/ 4960620 h 5836920"/>
              <a:gd name="csX103" fmla="*/ 1676400 w 3558540"/>
              <a:gd name="csY103" fmla="*/ 5021580 h 5836920"/>
              <a:gd name="csX104" fmla="*/ 1653540 w 3558540"/>
              <a:gd name="csY104" fmla="*/ 5067300 h 5836920"/>
              <a:gd name="csX105" fmla="*/ 1691640 w 3558540"/>
              <a:gd name="csY105" fmla="*/ 5234940 h 5836920"/>
              <a:gd name="csX106" fmla="*/ 1767840 w 3558540"/>
              <a:gd name="csY106" fmla="*/ 5212080 h 5836920"/>
              <a:gd name="csX107" fmla="*/ 1844040 w 3558540"/>
              <a:gd name="csY107" fmla="*/ 5173980 h 5836920"/>
              <a:gd name="csX108" fmla="*/ 1866900 w 3558540"/>
              <a:gd name="csY108" fmla="*/ 5036820 h 5836920"/>
              <a:gd name="csX109" fmla="*/ 1897380 w 3558540"/>
              <a:gd name="csY109" fmla="*/ 4899660 h 5836920"/>
              <a:gd name="csX110" fmla="*/ 1790700 w 3558540"/>
              <a:gd name="csY110" fmla="*/ 4899660 h 5836920"/>
              <a:gd name="csX111" fmla="*/ 1752600 w 3558540"/>
              <a:gd name="csY111" fmla="*/ 4823460 h 5836920"/>
              <a:gd name="csX112" fmla="*/ 1958340 w 3558540"/>
              <a:gd name="csY112" fmla="*/ 4792980 h 5836920"/>
              <a:gd name="csX113" fmla="*/ 2034540 w 3558540"/>
              <a:gd name="csY113" fmla="*/ 4732020 h 5836920"/>
              <a:gd name="csX114" fmla="*/ 1958340 w 3558540"/>
              <a:gd name="csY114" fmla="*/ 4617720 h 5836920"/>
              <a:gd name="csX115" fmla="*/ 2186940 w 3558540"/>
              <a:gd name="csY115" fmla="*/ 4450080 h 5836920"/>
              <a:gd name="csX116" fmla="*/ 2331720 w 3558540"/>
              <a:gd name="csY116" fmla="*/ 4244340 h 5836920"/>
              <a:gd name="csX117" fmla="*/ 2461260 w 3558540"/>
              <a:gd name="csY117" fmla="*/ 4328160 h 5836920"/>
              <a:gd name="csX118" fmla="*/ 2529840 w 3558540"/>
              <a:gd name="csY118" fmla="*/ 4274820 h 5836920"/>
              <a:gd name="csX119" fmla="*/ 2659380 w 3558540"/>
              <a:gd name="csY119" fmla="*/ 4236720 h 5836920"/>
              <a:gd name="csX120" fmla="*/ 2758440 w 3558540"/>
              <a:gd name="csY120" fmla="*/ 4099560 h 5836920"/>
              <a:gd name="csX121" fmla="*/ 2674620 w 3558540"/>
              <a:gd name="csY121" fmla="*/ 4015740 h 5836920"/>
              <a:gd name="csX122" fmla="*/ 2606040 w 3558540"/>
              <a:gd name="csY122" fmla="*/ 4015740 h 5836920"/>
              <a:gd name="csX123" fmla="*/ 2385060 w 3558540"/>
              <a:gd name="csY123" fmla="*/ 4130040 h 5836920"/>
              <a:gd name="csX124" fmla="*/ 2446020 w 3558540"/>
              <a:gd name="csY124" fmla="*/ 3924300 h 5836920"/>
              <a:gd name="csX125" fmla="*/ 2446020 w 3558540"/>
              <a:gd name="csY125" fmla="*/ 3794760 h 5836920"/>
              <a:gd name="csX126" fmla="*/ 2506980 w 3558540"/>
              <a:gd name="csY126" fmla="*/ 3886200 h 5836920"/>
              <a:gd name="csX127" fmla="*/ 2606040 w 3558540"/>
              <a:gd name="csY127" fmla="*/ 3886200 h 5836920"/>
              <a:gd name="csX128" fmla="*/ 2583180 w 3558540"/>
              <a:gd name="csY128" fmla="*/ 3718560 h 5836920"/>
              <a:gd name="csX129" fmla="*/ 2644140 w 3558540"/>
              <a:gd name="csY129" fmla="*/ 3695700 h 5836920"/>
              <a:gd name="csX130" fmla="*/ 2606040 w 3558540"/>
              <a:gd name="csY130" fmla="*/ 3589020 h 5836920"/>
              <a:gd name="csX131" fmla="*/ 2667000 w 3558540"/>
              <a:gd name="csY131" fmla="*/ 3573780 h 5836920"/>
              <a:gd name="csX132" fmla="*/ 2705100 w 3558540"/>
              <a:gd name="csY132" fmla="*/ 3619500 h 5836920"/>
              <a:gd name="csX133" fmla="*/ 2857500 w 3558540"/>
              <a:gd name="csY133" fmla="*/ 3482340 h 5836920"/>
              <a:gd name="csX134" fmla="*/ 2857500 w 3558540"/>
              <a:gd name="csY134" fmla="*/ 3482340 h 5836920"/>
              <a:gd name="csX135" fmla="*/ 2781300 w 3558540"/>
              <a:gd name="csY135" fmla="*/ 3710940 h 5836920"/>
              <a:gd name="csX136" fmla="*/ 2857500 w 3558540"/>
              <a:gd name="csY136" fmla="*/ 3916680 h 5836920"/>
              <a:gd name="csX137" fmla="*/ 3032760 w 3558540"/>
              <a:gd name="csY137" fmla="*/ 3901440 h 5836920"/>
              <a:gd name="csX138" fmla="*/ 3101340 w 3558540"/>
              <a:gd name="csY138" fmla="*/ 3718560 h 5836920"/>
              <a:gd name="csX139" fmla="*/ 3223260 w 3558540"/>
              <a:gd name="csY139" fmla="*/ 3688080 h 5836920"/>
              <a:gd name="csX140" fmla="*/ 3268980 w 3558540"/>
              <a:gd name="csY140" fmla="*/ 3543300 h 5836920"/>
              <a:gd name="csX141" fmla="*/ 3322320 w 3558540"/>
              <a:gd name="csY141" fmla="*/ 3505200 h 5836920"/>
              <a:gd name="csX142" fmla="*/ 3322320 w 3558540"/>
              <a:gd name="csY142" fmla="*/ 3307080 h 5836920"/>
              <a:gd name="csX143" fmla="*/ 3512820 w 3558540"/>
              <a:gd name="csY143" fmla="*/ 3009900 h 5836920"/>
              <a:gd name="csX144" fmla="*/ 3558540 w 3558540"/>
              <a:gd name="csY144" fmla="*/ 2979420 h 5836920"/>
              <a:gd name="csX145" fmla="*/ 3528060 w 3558540"/>
              <a:gd name="csY145" fmla="*/ 2827020 h 5836920"/>
              <a:gd name="csX146" fmla="*/ 3451860 w 3558540"/>
              <a:gd name="csY146" fmla="*/ 2811780 h 5836920"/>
              <a:gd name="csX147" fmla="*/ 3444240 w 3558540"/>
              <a:gd name="csY147" fmla="*/ 2743200 h 5836920"/>
              <a:gd name="csX148" fmla="*/ 3543300 w 3558540"/>
              <a:gd name="csY148" fmla="*/ 2613660 h 5836920"/>
              <a:gd name="csX149" fmla="*/ 3413760 w 3558540"/>
              <a:gd name="csY149" fmla="*/ 2522220 h 5836920"/>
              <a:gd name="csX150" fmla="*/ 3329940 w 3558540"/>
              <a:gd name="csY150" fmla="*/ 2522220 h 5836920"/>
              <a:gd name="csX151" fmla="*/ 3268980 w 3558540"/>
              <a:gd name="csY151" fmla="*/ 2522220 h 5836920"/>
              <a:gd name="csX152" fmla="*/ 3268980 w 3558540"/>
              <a:gd name="csY152" fmla="*/ 2438400 h 5836920"/>
              <a:gd name="csX153" fmla="*/ 3208020 w 3558540"/>
              <a:gd name="csY153" fmla="*/ 2385060 h 5836920"/>
              <a:gd name="csX154" fmla="*/ 3291840 w 3558540"/>
              <a:gd name="csY154" fmla="*/ 2232660 h 5836920"/>
              <a:gd name="csX155" fmla="*/ 3352800 w 3558540"/>
              <a:gd name="csY155" fmla="*/ 2232660 h 5836920"/>
              <a:gd name="csX156" fmla="*/ 3352800 w 3558540"/>
              <a:gd name="csY156" fmla="*/ 2141220 h 5836920"/>
              <a:gd name="csX157" fmla="*/ 3421380 w 3558540"/>
              <a:gd name="csY157" fmla="*/ 2072640 h 5836920"/>
              <a:gd name="csX158" fmla="*/ 3383280 w 3558540"/>
              <a:gd name="csY158" fmla="*/ 1973580 h 5836920"/>
              <a:gd name="csX159" fmla="*/ 3276600 w 3558540"/>
              <a:gd name="csY159" fmla="*/ 1668780 h 5836920"/>
              <a:gd name="csX160" fmla="*/ 3276600 w 3558540"/>
              <a:gd name="csY160" fmla="*/ 1592580 h 5836920"/>
              <a:gd name="csX161" fmla="*/ 3185160 w 3558540"/>
              <a:gd name="csY161" fmla="*/ 1493520 h 5836920"/>
              <a:gd name="csX162" fmla="*/ 3284220 w 3558540"/>
              <a:gd name="csY162" fmla="*/ 1402080 h 5836920"/>
              <a:gd name="csX163" fmla="*/ 3238500 w 3558540"/>
              <a:gd name="csY163" fmla="*/ 1341120 h 5836920"/>
              <a:gd name="csX164" fmla="*/ 3337560 w 3558540"/>
              <a:gd name="csY164" fmla="*/ 1257300 h 5836920"/>
              <a:gd name="csX165" fmla="*/ 3284220 w 3558540"/>
              <a:gd name="csY165" fmla="*/ 1226820 h 5836920"/>
              <a:gd name="csX166" fmla="*/ 3284220 w 3558540"/>
              <a:gd name="csY166" fmla="*/ 1127760 h 5836920"/>
              <a:gd name="csX167" fmla="*/ 3131820 w 3558540"/>
              <a:gd name="csY167" fmla="*/ 922020 h 5836920"/>
              <a:gd name="csX168" fmla="*/ 3192780 w 3558540"/>
              <a:gd name="csY168" fmla="*/ 632460 h 5836920"/>
              <a:gd name="csX169" fmla="*/ 3116580 w 3558540"/>
              <a:gd name="csY169" fmla="*/ 548640 h 5836920"/>
              <a:gd name="csX170" fmla="*/ 3116580 w 3558540"/>
              <a:gd name="csY170" fmla="*/ 396240 h 5836920"/>
              <a:gd name="csX171" fmla="*/ 3139440 w 3558540"/>
              <a:gd name="csY171" fmla="*/ 312420 h 5836920"/>
              <a:gd name="csX172" fmla="*/ 3200400 w 3558540"/>
              <a:gd name="csY172" fmla="*/ 274320 h 5836920"/>
              <a:gd name="csX173" fmla="*/ 3177540 w 3558540"/>
              <a:gd name="csY173" fmla="*/ 228600 h 5836920"/>
              <a:gd name="csX174" fmla="*/ 3116580 w 3558540"/>
              <a:gd name="csY174" fmla="*/ 198120 h 5836920"/>
              <a:gd name="csX175" fmla="*/ 2994660 w 3558540"/>
              <a:gd name="csY175" fmla="*/ 22860 h 5836920"/>
              <a:gd name="csX176" fmla="*/ 2758440 w 3558540"/>
              <a:gd name="csY176" fmla="*/ 0 h 5836920"/>
              <a:gd name="csX177" fmla="*/ 2537460 w 3558540"/>
              <a:gd name="csY177" fmla="*/ 22860 h 5836920"/>
              <a:gd name="csX178" fmla="*/ 2247900 w 3558540"/>
              <a:gd name="csY178" fmla="*/ 68580 h 5836920"/>
              <a:gd name="csX179" fmla="*/ 2125980 w 3558540"/>
              <a:gd name="csY179" fmla="*/ 83820 h 5836920"/>
              <a:gd name="csX180" fmla="*/ 2042160 w 3558540"/>
              <a:gd name="csY180" fmla="*/ 160020 h 5836920"/>
              <a:gd name="csX181" fmla="*/ 1912620 w 3558540"/>
              <a:gd name="csY181" fmla="*/ 190500 h 5836920"/>
              <a:gd name="csX182" fmla="*/ 1653540 w 3558540"/>
              <a:gd name="csY182" fmla="*/ 373380 h 5836920"/>
              <a:gd name="csX183" fmla="*/ 1478280 w 3558540"/>
              <a:gd name="csY183" fmla="*/ 434340 h 5836920"/>
              <a:gd name="csX184" fmla="*/ 1402080 w 3558540"/>
              <a:gd name="csY184" fmla="*/ 541020 h 5836920"/>
              <a:gd name="csX185" fmla="*/ 1203960 w 3558540"/>
              <a:gd name="csY185" fmla="*/ 548640 h 5836920"/>
              <a:gd name="csX186" fmla="*/ 1158240 w 3558540"/>
              <a:gd name="csY186" fmla="*/ 579120 h 5836920"/>
              <a:gd name="csX187" fmla="*/ 1043940 w 3558540"/>
              <a:gd name="csY187" fmla="*/ 586740 h 5836920"/>
              <a:gd name="csX188" fmla="*/ 914400 w 3558540"/>
              <a:gd name="csY188" fmla="*/ 403860 h 5836920"/>
              <a:gd name="csX189" fmla="*/ 1066800 w 3558540"/>
              <a:gd name="csY189" fmla="*/ 266700 h 5836920"/>
              <a:gd name="csX190" fmla="*/ 876300 w 3558540"/>
              <a:gd name="csY190" fmla="*/ 205740 h 5836920"/>
              <a:gd name="csX191" fmla="*/ 617220 w 3558540"/>
              <a:gd name="csY191" fmla="*/ 327660 h 583692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</a:cxnLst>
            <a:rect l="l" t="t" r="r" b="b"/>
            <a:pathLst>
              <a:path w="3558540" h="5836920">
                <a:moveTo>
                  <a:pt x="617220" y="327660"/>
                </a:moveTo>
                <a:lnTo>
                  <a:pt x="777240" y="480060"/>
                </a:lnTo>
                <a:lnTo>
                  <a:pt x="861060" y="480060"/>
                </a:lnTo>
                <a:lnTo>
                  <a:pt x="1051560" y="716280"/>
                </a:lnTo>
                <a:lnTo>
                  <a:pt x="1104900" y="998220"/>
                </a:lnTo>
                <a:lnTo>
                  <a:pt x="1013460" y="998220"/>
                </a:lnTo>
                <a:lnTo>
                  <a:pt x="990600" y="1097280"/>
                </a:lnTo>
                <a:lnTo>
                  <a:pt x="998220" y="1196340"/>
                </a:lnTo>
                <a:lnTo>
                  <a:pt x="967740" y="1363980"/>
                </a:lnTo>
                <a:lnTo>
                  <a:pt x="777240" y="1691640"/>
                </a:lnTo>
                <a:lnTo>
                  <a:pt x="739140" y="1813560"/>
                </a:lnTo>
                <a:lnTo>
                  <a:pt x="548640" y="1935480"/>
                </a:lnTo>
                <a:lnTo>
                  <a:pt x="548640" y="2042160"/>
                </a:lnTo>
                <a:lnTo>
                  <a:pt x="525780" y="2110740"/>
                </a:lnTo>
                <a:lnTo>
                  <a:pt x="548640" y="2247900"/>
                </a:lnTo>
                <a:lnTo>
                  <a:pt x="441960" y="2354580"/>
                </a:lnTo>
                <a:lnTo>
                  <a:pt x="510540" y="2446020"/>
                </a:lnTo>
                <a:lnTo>
                  <a:pt x="441960" y="2522220"/>
                </a:lnTo>
                <a:lnTo>
                  <a:pt x="441960" y="2575560"/>
                </a:lnTo>
                <a:lnTo>
                  <a:pt x="281940" y="2720340"/>
                </a:lnTo>
                <a:lnTo>
                  <a:pt x="365760" y="2750820"/>
                </a:lnTo>
                <a:lnTo>
                  <a:pt x="373380" y="2834640"/>
                </a:lnTo>
                <a:lnTo>
                  <a:pt x="281940" y="2842260"/>
                </a:lnTo>
                <a:lnTo>
                  <a:pt x="106680" y="3154680"/>
                </a:lnTo>
                <a:lnTo>
                  <a:pt x="175260" y="3360420"/>
                </a:lnTo>
                <a:lnTo>
                  <a:pt x="167640" y="3550920"/>
                </a:lnTo>
                <a:lnTo>
                  <a:pt x="297180" y="3726180"/>
                </a:lnTo>
                <a:lnTo>
                  <a:pt x="365760" y="3733800"/>
                </a:lnTo>
                <a:lnTo>
                  <a:pt x="373380" y="3954780"/>
                </a:lnTo>
                <a:lnTo>
                  <a:pt x="472440" y="3939540"/>
                </a:lnTo>
                <a:lnTo>
                  <a:pt x="525780" y="3901440"/>
                </a:lnTo>
                <a:lnTo>
                  <a:pt x="563880" y="3855720"/>
                </a:lnTo>
                <a:lnTo>
                  <a:pt x="632460" y="3863340"/>
                </a:lnTo>
                <a:lnTo>
                  <a:pt x="708660" y="3825240"/>
                </a:lnTo>
                <a:lnTo>
                  <a:pt x="739140" y="3909060"/>
                </a:lnTo>
                <a:lnTo>
                  <a:pt x="815340" y="3909060"/>
                </a:lnTo>
                <a:lnTo>
                  <a:pt x="845820" y="3870960"/>
                </a:lnTo>
                <a:lnTo>
                  <a:pt x="891540" y="4008120"/>
                </a:lnTo>
                <a:lnTo>
                  <a:pt x="982980" y="3962400"/>
                </a:lnTo>
                <a:lnTo>
                  <a:pt x="1005840" y="3840480"/>
                </a:lnTo>
                <a:lnTo>
                  <a:pt x="1219200" y="3954780"/>
                </a:lnTo>
                <a:lnTo>
                  <a:pt x="1356360" y="3970020"/>
                </a:lnTo>
                <a:lnTo>
                  <a:pt x="1455420" y="4099560"/>
                </a:lnTo>
                <a:lnTo>
                  <a:pt x="1333500" y="4152900"/>
                </a:lnTo>
                <a:lnTo>
                  <a:pt x="1356360" y="4267200"/>
                </a:lnTo>
                <a:lnTo>
                  <a:pt x="1356360" y="4373880"/>
                </a:lnTo>
                <a:lnTo>
                  <a:pt x="1303020" y="4381500"/>
                </a:lnTo>
                <a:lnTo>
                  <a:pt x="1234440" y="4411980"/>
                </a:lnTo>
                <a:lnTo>
                  <a:pt x="1196340" y="4328160"/>
                </a:lnTo>
                <a:lnTo>
                  <a:pt x="1127760" y="4191000"/>
                </a:lnTo>
                <a:lnTo>
                  <a:pt x="1196340" y="4038600"/>
                </a:lnTo>
                <a:lnTo>
                  <a:pt x="1143000" y="3985260"/>
                </a:lnTo>
                <a:lnTo>
                  <a:pt x="1097280" y="4038600"/>
                </a:lnTo>
                <a:lnTo>
                  <a:pt x="1066800" y="4015740"/>
                </a:lnTo>
                <a:lnTo>
                  <a:pt x="1036320" y="4061460"/>
                </a:lnTo>
                <a:lnTo>
                  <a:pt x="990600" y="4038600"/>
                </a:lnTo>
                <a:lnTo>
                  <a:pt x="967740" y="4061460"/>
                </a:lnTo>
                <a:lnTo>
                  <a:pt x="792480" y="4046220"/>
                </a:lnTo>
                <a:lnTo>
                  <a:pt x="647700" y="4069080"/>
                </a:lnTo>
                <a:lnTo>
                  <a:pt x="518160" y="4229100"/>
                </a:lnTo>
                <a:lnTo>
                  <a:pt x="335280" y="4389120"/>
                </a:lnTo>
                <a:lnTo>
                  <a:pt x="289560" y="4541520"/>
                </a:lnTo>
                <a:lnTo>
                  <a:pt x="190500" y="4640580"/>
                </a:lnTo>
                <a:lnTo>
                  <a:pt x="0" y="4983480"/>
                </a:lnTo>
                <a:lnTo>
                  <a:pt x="121920" y="5013960"/>
                </a:lnTo>
                <a:lnTo>
                  <a:pt x="243840" y="4945380"/>
                </a:lnTo>
                <a:lnTo>
                  <a:pt x="274320" y="5006340"/>
                </a:lnTo>
                <a:lnTo>
                  <a:pt x="365760" y="5029200"/>
                </a:lnTo>
                <a:lnTo>
                  <a:pt x="457200" y="5090160"/>
                </a:lnTo>
                <a:lnTo>
                  <a:pt x="601980" y="5036820"/>
                </a:lnTo>
                <a:lnTo>
                  <a:pt x="670560" y="5173980"/>
                </a:lnTo>
                <a:lnTo>
                  <a:pt x="662940" y="5334000"/>
                </a:lnTo>
                <a:lnTo>
                  <a:pt x="594360" y="5463540"/>
                </a:lnTo>
                <a:lnTo>
                  <a:pt x="556260" y="5463540"/>
                </a:lnTo>
                <a:lnTo>
                  <a:pt x="541020" y="5334000"/>
                </a:lnTo>
                <a:lnTo>
                  <a:pt x="518160" y="5372100"/>
                </a:lnTo>
                <a:lnTo>
                  <a:pt x="480060" y="5372100"/>
                </a:lnTo>
                <a:lnTo>
                  <a:pt x="449580" y="5448300"/>
                </a:lnTo>
                <a:lnTo>
                  <a:pt x="457200" y="5478780"/>
                </a:lnTo>
                <a:lnTo>
                  <a:pt x="457200" y="5562600"/>
                </a:lnTo>
                <a:lnTo>
                  <a:pt x="312420" y="5730240"/>
                </a:lnTo>
                <a:lnTo>
                  <a:pt x="426720" y="5791200"/>
                </a:lnTo>
                <a:lnTo>
                  <a:pt x="541020" y="5836920"/>
                </a:lnTo>
                <a:lnTo>
                  <a:pt x="624840" y="5722620"/>
                </a:lnTo>
                <a:lnTo>
                  <a:pt x="739140" y="5829300"/>
                </a:lnTo>
                <a:lnTo>
                  <a:pt x="838200" y="5791200"/>
                </a:lnTo>
                <a:lnTo>
                  <a:pt x="944880" y="5791200"/>
                </a:lnTo>
                <a:lnTo>
                  <a:pt x="914400" y="5692140"/>
                </a:lnTo>
                <a:lnTo>
                  <a:pt x="853440" y="5463540"/>
                </a:lnTo>
                <a:lnTo>
                  <a:pt x="906780" y="5463540"/>
                </a:lnTo>
                <a:lnTo>
                  <a:pt x="960120" y="5554980"/>
                </a:lnTo>
                <a:lnTo>
                  <a:pt x="1036320" y="5562600"/>
                </a:lnTo>
                <a:lnTo>
                  <a:pt x="1104900" y="5707380"/>
                </a:lnTo>
                <a:lnTo>
                  <a:pt x="1181100" y="5615940"/>
                </a:lnTo>
                <a:lnTo>
                  <a:pt x="1272540" y="5524500"/>
                </a:lnTo>
                <a:lnTo>
                  <a:pt x="1531620" y="5478780"/>
                </a:lnTo>
                <a:lnTo>
                  <a:pt x="1569720" y="5425440"/>
                </a:lnTo>
                <a:lnTo>
                  <a:pt x="1623060" y="5387340"/>
                </a:lnTo>
                <a:lnTo>
                  <a:pt x="1485900" y="5311140"/>
                </a:lnTo>
                <a:lnTo>
                  <a:pt x="1600200" y="5196840"/>
                </a:lnTo>
                <a:lnTo>
                  <a:pt x="1554480" y="5128260"/>
                </a:lnTo>
                <a:lnTo>
                  <a:pt x="1600200" y="4968240"/>
                </a:lnTo>
                <a:lnTo>
                  <a:pt x="1676400" y="4960620"/>
                </a:lnTo>
                <a:lnTo>
                  <a:pt x="1676400" y="5021580"/>
                </a:lnTo>
                <a:lnTo>
                  <a:pt x="1653540" y="5067300"/>
                </a:lnTo>
                <a:lnTo>
                  <a:pt x="1691640" y="5234940"/>
                </a:lnTo>
                <a:lnTo>
                  <a:pt x="1767840" y="5212080"/>
                </a:lnTo>
                <a:lnTo>
                  <a:pt x="1844040" y="5173980"/>
                </a:lnTo>
                <a:lnTo>
                  <a:pt x="1866900" y="5036820"/>
                </a:lnTo>
                <a:lnTo>
                  <a:pt x="1897380" y="4899660"/>
                </a:lnTo>
                <a:lnTo>
                  <a:pt x="1790700" y="4899660"/>
                </a:lnTo>
                <a:lnTo>
                  <a:pt x="1752600" y="4823460"/>
                </a:lnTo>
                <a:lnTo>
                  <a:pt x="1958340" y="4792980"/>
                </a:lnTo>
                <a:lnTo>
                  <a:pt x="2034540" y="4732020"/>
                </a:lnTo>
                <a:lnTo>
                  <a:pt x="1958340" y="4617720"/>
                </a:lnTo>
                <a:lnTo>
                  <a:pt x="2186940" y="4450080"/>
                </a:lnTo>
                <a:lnTo>
                  <a:pt x="2331720" y="4244340"/>
                </a:lnTo>
                <a:lnTo>
                  <a:pt x="2461260" y="4328160"/>
                </a:lnTo>
                <a:lnTo>
                  <a:pt x="2529840" y="4274820"/>
                </a:lnTo>
                <a:lnTo>
                  <a:pt x="2659380" y="4236720"/>
                </a:lnTo>
                <a:lnTo>
                  <a:pt x="2758440" y="4099560"/>
                </a:lnTo>
                <a:lnTo>
                  <a:pt x="2674620" y="4015740"/>
                </a:lnTo>
                <a:lnTo>
                  <a:pt x="2606040" y="4015740"/>
                </a:lnTo>
                <a:lnTo>
                  <a:pt x="2385060" y="4130040"/>
                </a:lnTo>
                <a:lnTo>
                  <a:pt x="2446020" y="3924300"/>
                </a:lnTo>
                <a:lnTo>
                  <a:pt x="2446020" y="3794760"/>
                </a:lnTo>
                <a:lnTo>
                  <a:pt x="2506980" y="3886200"/>
                </a:lnTo>
                <a:lnTo>
                  <a:pt x="2606040" y="3886200"/>
                </a:lnTo>
                <a:lnTo>
                  <a:pt x="2583180" y="3718560"/>
                </a:lnTo>
                <a:lnTo>
                  <a:pt x="2644140" y="3695700"/>
                </a:lnTo>
                <a:lnTo>
                  <a:pt x="2606040" y="3589020"/>
                </a:lnTo>
                <a:lnTo>
                  <a:pt x="2667000" y="3573780"/>
                </a:lnTo>
                <a:lnTo>
                  <a:pt x="2705100" y="3619500"/>
                </a:lnTo>
                <a:lnTo>
                  <a:pt x="2857500" y="3482340"/>
                </a:lnTo>
                <a:lnTo>
                  <a:pt x="2857500" y="3482340"/>
                </a:lnTo>
                <a:lnTo>
                  <a:pt x="2781300" y="3710940"/>
                </a:lnTo>
                <a:lnTo>
                  <a:pt x="2857500" y="3916680"/>
                </a:lnTo>
                <a:lnTo>
                  <a:pt x="3032760" y="3901440"/>
                </a:lnTo>
                <a:lnTo>
                  <a:pt x="3101340" y="3718560"/>
                </a:lnTo>
                <a:lnTo>
                  <a:pt x="3223260" y="3688080"/>
                </a:lnTo>
                <a:lnTo>
                  <a:pt x="3268980" y="3543300"/>
                </a:lnTo>
                <a:lnTo>
                  <a:pt x="3322320" y="3505200"/>
                </a:lnTo>
                <a:lnTo>
                  <a:pt x="3322320" y="3307080"/>
                </a:lnTo>
                <a:lnTo>
                  <a:pt x="3512820" y="3009900"/>
                </a:lnTo>
                <a:lnTo>
                  <a:pt x="3558540" y="2979420"/>
                </a:lnTo>
                <a:lnTo>
                  <a:pt x="3528060" y="2827020"/>
                </a:lnTo>
                <a:lnTo>
                  <a:pt x="3451860" y="2811780"/>
                </a:lnTo>
                <a:lnTo>
                  <a:pt x="3444240" y="2743200"/>
                </a:lnTo>
                <a:lnTo>
                  <a:pt x="3543300" y="2613660"/>
                </a:lnTo>
                <a:lnTo>
                  <a:pt x="3413760" y="2522220"/>
                </a:lnTo>
                <a:lnTo>
                  <a:pt x="3329940" y="2522220"/>
                </a:lnTo>
                <a:lnTo>
                  <a:pt x="3268980" y="2522220"/>
                </a:lnTo>
                <a:lnTo>
                  <a:pt x="3268980" y="2438400"/>
                </a:lnTo>
                <a:lnTo>
                  <a:pt x="3208020" y="2385060"/>
                </a:lnTo>
                <a:lnTo>
                  <a:pt x="3291840" y="2232660"/>
                </a:lnTo>
                <a:lnTo>
                  <a:pt x="3352800" y="2232660"/>
                </a:lnTo>
                <a:lnTo>
                  <a:pt x="3352800" y="2141220"/>
                </a:lnTo>
                <a:lnTo>
                  <a:pt x="3421380" y="2072640"/>
                </a:lnTo>
                <a:lnTo>
                  <a:pt x="3383280" y="1973580"/>
                </a:lnTo>
                <a:lnTo>
                  <a:pt x="3276600" y="1668780"/>
                </a:lnTo>
                <a:lnTo>
                  <a:pt x="3276600" y="1592580"/>
                </a:lnTo>
                <a:lnTo>
                  <a:pt x="3185160" y="1493520"/>
                </a:lnTo>
                <a:lnTo>
                  <a:pt x="3284220" y="1402080"/>
                </a:lnTo>
                <a:lnTo>
                  <a:pt x="3238500" y="1341120"/>
                </a:lnTo>
                <a:lnTo>
                  <a:pt x="3337560" y="1257300"/>
                </a:lnTo>
                <a:lnTo>
                  <a:pt x="3284220" y="1226820"/>
                </a:lnTo>
                <a:lnTo>
                  <a:pt x="3284220" y="1127760"/>
                </a:lnTo>
                <a:lnTo>
                  <a:pt x="3131820" y="922020"/>
                </a:lnTo>
                <a:lnTo>
                  <a:pt x="3192780" y="632460"/>
                </a:lnTo>
                <a:lnTo>
                  <a:pt x="3116580" y="548640"/>
                </a:lnTo>
                <a:lnTo>
                  <a:pt x="3116580" y="396240"/>
                </a:lnTo>
                <a:lnTo>
                  <a:pt x="3139440" y="312420"/>
                </a:lnTo>
                <a:lnTo>
                  <a:pt x="3200400" y="274320"/>
                </a:lnTo>
                <a:lnTo>
                  <a:pt x="3177540" y="228600"/>
                </a:lnTo>
                <a:lnTo>
                  <a:pt x="3116580" y="198120"/>
                </a:lnTo>
                <a:lnTo>
                  <a:pt x="2994660" y="22860"/>
                </a:lnTo>
                <a:lnTo>
                  <a:pt x="2758440" y="0"/>
                </a:lnTo>
                <a:lnTo>
                  <a:pt x="2537460" y="22860"/>
                </a:lnTo>
                <a:lnTo>
                  <a:pt x="2247900" y="68580"/>
                </a:lnTo>
                <a:lnTo>
                  <a:pt x="2125980" y="83820"/>
                </a:lnTo>
                <a:lnTo>
                  <a:pt x="2042160" y="160020"/>
                </a:lnTo>
                <a:lnTo>
                  <a:pt x="1912620" y="190500"/>
                </a:lnTo>
                <a:lnTo>
                  <a:pt x="1653540" y="373380"/>
                </a:lnTo>
                <a:lnTo>
                  <a:pt x="1478280" y="434340"/>
                </a:lnTo>
                <a:lnTo>
                  <a:pt x="1402080" y="541020"/>
                </a:lnTo>
                <a:lnTo>
                  <a:pt x="1203960" y="548640"/>
                </a:lnTo>
                <a:lnTo>
                  <a:pt x="1158240" y="579120"/>
                </a:lnTo>
                <a:lnTo>
                  <a:pt x="1043940" y="586740"/>
                </a:lnTo>
                <a:lnTo>
                  <a:pt x="914400" y="403860"/>
                </a:lnTo>
                <a:lnTo>
                  <a:pt x="1066800" y="266700"/>
                </a:lnTo>
                <a:lnTo>
                  <a:pt x="876300" y="205740"/>
                </a:lnTo>
                <a:lnTo>
                  <a:pt x="617220" y="32766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22394C13-9D21-B420-D61B-615D5B11E235}"/>
              </a:ext>
            </a:extLst>
          </p:cNvPr>
          <p:cNvSpPr/>
          <p:nvPr/>
        </p:nvSpPr>
        <p:spPr>
          <a:xfrm>
            <a:off x="3686421" y="1302888"/>
            <a:ext cx="2532888" cy="1765346"/>
          </a:xfrm>
          <a:custGeom>
            <a:avLst/>
            <a:gdLst>
              <a:gd name="csX0" fmla="*/ 3055620 w 3520440"/>
              <a:gd name="csY0" fmla="*/ 0 h 2453640"/>
              <a:gd name="csX1" fmla="*/ 3124200 w 3520440"/>
              <a:gd name="csY1" fmla="*/ 0 h 2453640"/>
              <a:gd name="csX2" fmla="*/ 3108960 w 3520440"/>
              <a:gd name="csY2" fmla="*/ 91440 h 2453640"/>
              <a:gd name="csX3" fmla="*/ 3086100 w 3520440"/>
              <a:gd name="csY3" fmla="*/ 167640 h 2453640"/>
              <a:gd name="csX4" fmla="*/ 3200400 w 3520440"/>
              <a:gd name="csY4" fmla="*/ 152400 h 2453640"/>
              <a:gd name="csX5" fmla="*/ 3261360 w 3520440"/>
              <a:gd name="csY5" fmla="*/ 38100 h 2453640"/>
              <a:gd name="csX6" fmla="*/ 3327971 w 3520440"/>
              <a:gd name="csY6" fmla="*/ 131356 h 2453640"/>
              <a:gd name="csX7" fmla="*/ 3352067 w 3520440"/>
              <a:gd name="csY7" fmla="*/ 118065 h 2453640"/>
              <a:gd name="csX8" fmla="*/ 3398520 w 3520440"/>
              <a:gd name="csY8" fmla="*/ 99060 h 2453640"/>
              <a:gd name="csX9" fmla="*/ 3444240 w 3520440"/>
              <a:gd name="csY9" fmla="*/ 91440 h 2453640"/>
              <a:gd name="csX10" fmla="*/ 3459480 w 3520440"/>
              <a:gd name="csY10" fmla="*/ 45720 h 2453640"/>
              <a:gd name="csX11" fmla="*/ 3520440 w 3520440"/>
              <a:gd name="csY11" fmla="*/ 53340 h 2453640"/>
              <a:gd name="csX12" fmla="*/ 3467100 w 3520440"/>
              <a:gd name="csY12" fmla="*/ 167640 h 2453640"/>
              <a:gd name="csX13" fmla="*/ 3436620 w 3520440"/>
              <a:gd name="csY13" fmla="*/ 228600 h 2453640"/>
              <a:gd name="csX14" fmla="*/ 3413760 w 3520440"/>
              <a:gd name="csY14" fmla="*/ 358140 h 2453640"/>
              <a:gd name="csX15" fmla="*/ 3215640 w 3520440"/>
              <a:gd name="csY15" fmla="*/ 685800 h 2453640"/>
              <a:gd name="csX16" fmla="*/ 3154680 w 3520440"/>
              <a:gd name="csY16" fmla="*/ 861060 h 2453640"/>
              <a:gd name="csX17" fmla="*/ 3154680 w 3520440"/>
              <a:gd name="csY17" fmla="*/ 937260 h 2453640"/>
              <a:gd name="csX18" fmla="*/ 3208020 w 3520440"/>
              <a:gd name="csY18" fmla="*/ 975360 h 2453640"/>
              <a:gd name="csX19" fmla="*/ 3116580 w 3520440"/>
              <a:gd name="csY19" fmla="*/ 1074420 h 2453640"/>
              <a:gd name="csX20" fmla="*/ 3093720 w 3520440"/>
              <a:gd name="csY20" fmla="*/ 1196340 h 2453640"/>
              <a:gd name="csX21" fmla="*/ 2933700 w 3520440"/>
              <a:gd name="csY21" fmla="*/ 1303020 h 2453640"/>
              <a:gd name="csX22" fmla="*/ 2887980 w 3520440"/>
              <a:gd name="csY22" fmla="*/ 1402080 h 2453640"/>
              <a:gd name="csX23" fmla="*/ 2903220 w 3520440"/>
              <a:gd name="csY23" fmla="*/ 1447800 h 2453640"/>
              <a:gd name="csX24" fmla="*/ 2788920 w 3520440"/>
              <a:gd name="csY24" fmla="*/ 1447800 h 2453640"/>
              <a:gd name="csX25" fmla="*/ 2849880 w 3520440"/>
              <a:gd name="csY25" fmla="*/ 1501140 h 2453640"/>
              <a:gd name="csX26" fmla="*/ 2781300 w 3520440"/>
              <a:gd name="csY26" fmla="*/ 1531620 h 2453640"/>
              <a:gd name="csX27" fmla="*/ 2819400 w 3520440"/>
              <a:gd name="csY27" fmla="*/ 1584960 h 2453640"/>
              <a:gd name="csX28" fmla="*/ 2918460 w 3520440"/>
              <a:gd name="csY28" fmla="*/ 1584960 h 2453640"/>
              <a:gd name="csX29" fmla="*/ 2933700 w 3520440"/>
              <a:gd name="csY29" fmla="*/ 1653540 h 2453640"/>
              <a:gd name="csX30" fmla="*/ 2880360 w 3520440"/>
              <a:gd name="csY30" fmla="*/ 1737360 h 2453640"/>
              <a:gd name="csX31" fmla="*/ 2750820 w 3520440"/>
              <a:gd name="csY31" fmla="*/ 1729740 h 2453640"/>
              <a:gd name="csX32" fmla="*/ 2758440 w 3520440"/>
              <a:gd name="csY32" fmla="*/ 1775460 h 2453640"/>
              <a:gd name="csX33" fmla="*/ 2758440 w 3520440"/>
              <a:gd name="csY33" fmla="*/ 1813560 h 2453640"/>
              <a:gd name="csX34" fmla="*/ 2827020 w 3520440"/>
              <a:gd name="csY34" fmla="*/ 1821180 h 2453640"/>
              <a:gd name="csX35" fmla="*/ 2796540 w 3520440"/>
              <a:gd name="csY35" fmla="*/ 1943100 h 2453640"/>
              <a:gd name="csX36" fmla="*/ 2750820 w 3520440"/>
              <a:gd name="csY36" fmla="*/ 1988820 h 2453640"/>
              <a:gd name="csX37" fmla="*/ 2613660 w 3520440"/>
              <a:gd name="csY37" fmla="*/ 2179320 h 2453640"/>
              <a:gd name="csX38" fmla="*/ 2499360 w 3520440"/>
              <a:gd name="csY38" fmla="*/ 2232660 h 2453640"/>
              <a:gd name="csX39" fmla="*/ 2468880 w 3520440"/>
              <a:gd name="csY39" fmla="*/ 2286000 h 2453640"/>
              <a:gd name="csX40" fmla="*/ 2438400 w 3520440"/>
              <a:gd name="csY40" fmla="*/ 2301240 h 2453640"/>
              <a:gd name="csX41" fmla="*/ 2415540 w 3520440"/>
              <a:gd name="csY41" fmla="*/ 2415540 h 2453640"/>
              <a:gd name="csX42" fmla="*/ 2331720 w 3520440"/>
              <a:gd name="csY42" fmla="*/ 2286000 h 2453640"/>
              <a:gd name="csX43" fmla="*/ 2179320 w 3520440"/>
              <a:gd name="csY43" fmla="*/ 2316480 h 2453640"/>
              <a:gd name="csX44" fmla="*/ 2133600 w 3520440"/>
              <a:gd name="csY44" fmla="*/ 2446020 h 2453640"/>
              <a:gd name="csX45" fmla="*/ 2011680 w 3520440"/>
              <a:gd name="csY45" fmla="*/ 2453640 h 2453640"/>
              <a:gd name="csX46" fmla="*/ 2019300 w 3520440"/>
              <a:gd name="csY46" fmla="*/ 2385060 h 2453640"/>
              <a:gd name="csX47" fmla="*/ 1988820 w 3520440"/>
              <a:gd name="csY47" fmla="*/ 2324100 h 2453640"/>
              <a:gd name="csX48" fmla="*/ 1981200 w 3520440"/>
              <a:gd name="csY48" fmla="*/ 2209800 h 2453640"/>
              <a:gd name="csX49" fmla="*/ 2019300 w 3520440"/>
              <a:gd name="csY49" fmla="*/ 2057400 h 2453640"/>
              <a:gd name="csX50" fmla="*/ 2103120 w 3520440"/>
              <a:gd name="csY50" fmla="*/ 1943100 h 2453640"/>
              <a:gd name="csX51" fmla="*/ 2019300 w 3520440"/>
              <a:gd name="csY51" fmla="*/ 1905000 h 2453640"/>
              <a:gd name="csX52" fmla="*/ 2019300 w 3520440"/>
              <a:gd name="csY52" fmla="*/ 1783080 h 2453640"/>
              <a:gd name="csX53" fmla="*/ 1958340 w 3520440"/>
              <a:gd name="csY53" fmla="*/ 1783080 h 2453640"/>
              <a:gd name="csX54" fmla="*/ 1920240 w 3520440"/>
              <a:gd name="csY54" fmla="*/ 1866900 h 2453640"/>
              <a:gd name="csX55" fmla="*/ 1920240 w 3520440"/>
              <a:gd name="csY55" fmla="*/ 1927860 h 2453640"/>
              <a:gd name="csX56" fmla="*/ 1813560 w 3520440"/>
              <a:gd name="csY56" fmla="*/ 2057400 h 2453640"/>
              <a:gd name="csX57" fmla="*/ 1737360 w 3520440"/>
              <a:gd name="csY57" fmla="*/ 2065020 h 2453640"/>
              <a:gd name="csX58" fmla="*/ 1676400 w 3520440"/>
              <a:gd name="csY58" fmla="*/ 2095500 h 2453640"/>
              <a:gd name="csX59" fmla="*/ 1455420 w 3520440"/>
              <a:gd name="csY59" fmla="*/ 2148840 h 2453640"/>
              <a:gd name="csX60" fmla="*/ 1318260 w 3520440"/>
              <a:gd name="csY60" fmla="*/ 2118360 h 2453640"/>
              <a:gd name="csX61" fmla="*/ 1104900 w 3520440"/>
              <a:gd name="csY61" fmla="*/ 2118360 h 2453640"/>
              <a:gd name="csX62" fmla="*/ 1013460 w 3520440"/>
              <a:gd name="csY62" fmla="*/ 2034540 h 2453640"/>
              <a:gd name="csX63" fmla="*/ 868680 w 3520440"/>
              <a:gd name="csY63" fmla="*/ 1943100 h 2453640"/>
              <a:gd name="csX64" fmla="*/ 784860 w 3520440"/>
              <a:gd name="csY64" fmla="*/ 1943100 h 2453640"/>
              <a:gd name="csX65" fmla="*/ 784860 w 3520440"/>
              <a:gd name="csY65" fmla="*/ 2080260 h 2453640"/>
              <a:gd name="csX66" fmla="*/ 662940 w 3520440"/>
              <a:gd name="csY66" fmla="*/ 2202180 h 2453640"/>
              <a:gd name="csX67" fmla="*/ 594360 w 3520440"/>
              <a:gd name="csY67" fmla="*/ 2316480 h 2453640"/>
              <a:gd name="csX68" fmla="*/ 434340 w 3520440"/>
              <a:gd name="csY68" fmla="*/ 2308860 h 2453640"/>
              <a:gd name="csX69" fmla="*/ 480060 w 3520440"/>
              <a:gd name="csY69" fmla="*/ 2232660 h 2453640"/>
              <a:gd name="csX70" fmla="*/ 510540 w 3520440"/>
              <a:gd name="csY70" fmla="*/ 2148840 h 2453640"/>
              <a:gd name="csX71" fmla="*/ 579120 w 3520440"/>
              <a:gd name="csY71" fmla="*/ 2141220 h 2453640"/>
              <a:gd name="csX72" fmla="*/ 579120 w 3520440"/>
              <a:gd name="csY72" fmla="*/ 2103120 h 2453640"/>
              <a:gd name="csX73" fmla="*/ 548640 w 3520440"/>
              <a:gd name="csY73" fmla="*/ 2095500 h 2453640"/>
              <a:gd name="csX74" fmla="*/ 563880 w 3520440"/>
              <a:gd name="csY74" fmla="*/ 1988820 h 2453640"/>
              <a:gd name="csX75" fmla="*/ 563880 w 3520440"/>
              <a:gd name="csY75" fmla="*/ 1859280 h 2453640"/>
              <a:gd name="csX76" fmla="*/ 464820 w 3520440"/>
              <a:gd name="csY76" fmla="*/ 1859280 h 2453640"/>
              <a:gd name="csX77" fmla="*/ 365760 w 3520440"/>
              <a:gd name="csY77" fmla="*/ 1790700 h 2453640"/>
              <a:gd name="csX78" fmla="*/ 381000 w 3520440"/>
              <a:gd name="csY78" fmla="*/ 1874520 h 2453640"/>
              <a:gd name="csX79" fmla="*/ 342900 w 3520440"/>
              <a:gd name="csY79" fmla="*/ 1927860 h 2453640"/>
              <a:gd name="csX80" fmla="*/ 220980 w 3520440"/>
              <a:gd name="csY80" fmla="*/ 1859280 h 2453640"/>
              <a:gd name="csX81" fmla="*/ 182880 w 3520440"/>
              <a:gd name="csY81" fmla="*/ 1729740 h 2453640"/>
              <a:gd name="csX82" fmla="*/ 83820 w 3520440"/>
              <a:gd name="csY82" fmla="*/ 1699260 h 2453640"/>
              <a:gd name="csX83" fmla="*/ 60960 w 3520440"/>
              <a:gd name="csY83" fmla="*/ 1470660 h 2453640"/>
              <a:gd name="csX84" fmla="*/ 7620 w 3520440"/>
              <a:gd name="csY84" fmla="*/ 1409700 h 2453640"/>
              <a:gd name="csX85" fmla="*/ 0 w 3520440"/>
              <a:gd name="csY85" fmla="*/ 1249680 h 2453640"/>
              <a:gd name="csX86" fmla="*/ 175260 w 3520440"/>
              <a:gd name="csY86" fmla="*/ 1211580 h 2453640"/>
              <a:gd name="csX87" fmla="*/ 320040 w 3520440"/>
              <a:gd name="csY87" fmla="*/ 1112520 h 2453640"/>
              <a:gd name="csX88" fmla="*/ 475218 w 3520440"/>
              <a:gd name="csY88" fmla="*/ 1081472 h 2453640"/>
              <a:gd name="csX89" fmla="*/ 685800 w 3520440"/>
              <a:gd name="csY89" fmla="*/ 845820 h 2453640"/>
              <a:gd name="csX90" fmla="*/ 952500 w 3520440"/>
              <a:gd name="csY90" fmla="*/ 784860 h 2453640"/>
              <a:gd name="csX91" fmla="*/ 1219200 w 3520440"/>
              <a:gd name="csY91" fmla="*/ 624840 h 2453640"/>
              <a:gd name="csX92" fmla="*/ 1242060 w 3520440"/>
              <a:gd name="csY92" fmla="*/ 525780 h 2453640"/>
              <a:gd name="csX93" fmla="*/ 1325880 w 3520440"/>
              <a:gd name="csY93" fmla="*/ 457200 h 2453640"/>
              <a:gd name="csX94" fmla="*/ 1447800 w 3520440"/>
              <a:gd name="csY94" fmla="*/ 388620 h 2453640"/>
              <a:gd name="csX95" fmla="*/ 1546860 w 3520440"/>
              <a:gd name="csY95" fmla="*/ 205740 h 2453640"/>
              <a:gd name="csX96" fmla="*/ 1790700 w 3520440"/>
              <a:gd name="csY96" fmla="*/ 129540 h 2453640"/>
              <a:gd name="csX97" fmla="*/ 1805940 w 3520440"/>
              <a:gd name="csY97" fmla="*/ 243840 h 2453640"/>
              <a:gd name="csX98" fmla="*/ 1882140 w 3520440"/>
              <a:gd name="csY98" fmla="*/ 144780 h 2453640"/>
              <a:gd name="csX99" fmla="*/ 2164080 w 3520440"/>
              <a:gd name="csY99" fmla="*/ 15240 h 2453640"/>
              <a:gd name="csX100" fmla="*/ 2171700 w 3520440"/>
              <a:gd name="csY100" fmla="*/ 99060 h 2453640"/>
              <a:gd name="csX101" fmla="*/ 2286000 w 3520440"/>
              <a:gd name="csY101" fmla="*/ 76200 h 2453640"/>
              <a:gd name="csX102" fmla="*/ 2255520 w 3520440"/>
              <a:gd name="csY102" fmla="*/ 144780 h 2453640"/>
              <a:gd name="csX103" fmla="*/ 2270760 w 3520440"/>
              <a:gd name="csY103" fmla="*/ 213360 h 2453640"/>
              <a:gd name="csX104" fmla="*/ 2316480 w 3520440"/>
              <a:gd name="csY104" fmla="*/ 198120 h 2453640"/>
              <a:gd name="csX105" fmla="*/ 2362200 w 3520440"/>
              <a:gd name="csY105" fmla="*/ 121920 h 2453640"/>
              <a:gd name="csX106" fmla="*/ 2430780 w 3520440"/>
              <a:gd name="csY106" fmla="*/ 106680 h 2453640"/>
              <a:gd name="csX107" fmla="*/ 2385060 w 3520440"/>
              <a:gd name="csY107" fmla="*/ 213360 h 2453640"/>
              <a:gd name="csX108" fmla="*/ 2468880 w 3520440"/>
              <a:gd name="csY108" fmla="*/ 220980 h 2453640"/>
              <a:gd name="csX109" fmla="*/ 2438400 w 3520440"/>
              <a:gd name="csY109" fmla="*/ 335280 h 2453640"/>
              <a:gd name="csX110" fmla="*/ 2537460 w 3520440"/>
              <a:gd name="csY110" fmla="*/ 259080 h 2453640"/>
              <a:gd name="csX111" fmla="*/ 2567940 w 3520440"/>
              <a:gd name="csY111" fmla="*/ 266700 h 2453640"/>
              <a:gd name="csX112" fmla="*/ 2567940 w 3520440"/>
              <a:gd name="csY112" fmla="*/ 472440 h 2453640"/>
              <a:gd name="csX113" fmla="*/ 2606040 w 3520440"/>
              <a:gd name="csY113" fmla="*/ 533400 h 2453640"/>
              <a:gd name="csX114" fmla="*/ 2689860 w 3520440"/>
              <a:gd name="csY114" fmla="*/ 403860 h 2453640"/>
              <a:gd name="csX115" fmla="*/ 2682240 w 3520440"/>
              <a:gd name="csY115" fmla="*/ 358140 h 2453640"/>
              <a:gd name="csX116" fmla="*/ 2758440 w 3520440"/>
              <a:gd name="csY116" fmla="*/ 335280 h 2453640"/>
              <a:gd name="csX117" fmla="*/ 2758440 w 3520440"/>
              <a:gd name="csY117" fmla="*/ 266700 h 2453640"/>
              <a:gd name="csX118" fmla="*/ 2857500 w 3520440"/>
              <a:gd name="csY118" fmla="*/ 220980 h 2453640"/>
              <a:gd name="csX119" fmla="*/ 2933700 w 3520440"/>
              <a:gd name="csY119" fmla="*/ 144780 h 2453640"/>
              <a:gd name="csX120" fmla="*/ 2979420 w 3520440"/>
              <a:gd name="csY120" fmla="*/ 144780 h 2453640"/>
              <a:gd name="csX121" fmla="*/ 3009900 w 3520440"/>
              <a:gd name="csY121" fmla="*/ 60960 h 24536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</a:cxnLst>
            <a:rect l="l" t="t" r="r" b="b"/>
            <a:pathLst>
              <a:path w="3520440" h="2453640">
                <a:moveTo>
                  <a:pt x="3055620" y="0"/>
                </a:moveTo>
                <a:lnTo>
                  <a:pt x="3124200" y="0"/>
                </a:lnTo>
                <a:lnTo>
                  <a:pt x="3108960" y="91440"/>
                </a:lnTo>
                <a:lnTo>
                  <a:pt x="3086100" y="167640"/>
                </a:lnTo>
                <a:lnTo>
                  <a:pt x="3200400" y="152400"/>
                </a:lnTo>
                <a:lnTo>
                  <a:pt x="3261360" y="38100"/>
                </a:lnTo>
                <a:lnTo>
                  <a:pt x="3327971" y="131356"/>
                </a:lnTo>
                <a:lnTo>
                  <a:pt x="3352067" y="118065"/>
                </a:lnTo>
                <a:cubicBezTo>
                  <a:pt x="3367633" y="110530"/>
                  <a:pt x="3383121" y="104140"/>
                  <a:pt x="3398520" y="99060"/>
                </a:cubicBezTo>
                <a:lnTo>
                  <a:pt x="3444240" y="91440"/>
                </a:lnTo>
                <a:lnTo>
                  <a:pt x="3459480" y="45720"/>
                </a:lnTo>
                <a:lnTo>
                  <a:pt x="3520440" y="53340"/>
                </a:lnTo>
                <a:lnTo>
                  <a:pt x="3467100" y="167640"/>
                </a:lnTo>
                <a:lnTo>
                  <a:pt x="3436620" y="228600"/>
                </a:lnTo>
                <a:lnTo>
                  <a:pt x="3413760" y="358140"/>
                </a:lnTo>
                <a:lnTo>
                  <a:pt x="3215640" y="685800"/>
                </a:lnTo>
                <a:lnTo>
                  <a:pt x="3154680" y="861060"/>
                </a:lnTo>
                <a:lnTo>
                  <a:pt x="3154680" y="937260"/>
                </a:lnTo>
                <a:lnTo>
                  <a:pt x="3208020" y="975360"/>
                </a:lnTo>
                <a:lnTo>
                  <a:pt x="3116580" y="1074420"/>
                </a:lnTo>
                <a:lnTo>
                  <a:pt x="3093720" y="1196340"/>
                </a:lnTo>
                <a:lnTo>
                  <a:pt x="2933700" y="1303020"/>
                </a:lnTo>
                <a:lnTo>
                  <a:pt x="2887980" y="1402080"/>
                </a:lnTo>
                <a:lnTo>
                  <a:pt x="2903220" y="1447800"/>
                </a:lnTo>
                <a:lnTo>
                  <a:pt x="2788920" y="1447800"/>
                </a:lnTo>
                <a:lnTo>
                  <a:pt x="2849880" y="1501140"/>
                </a:lnTo>
                <a:lnTo>
                  <a:pt x="2781300" y="1531620"/>
                </a:lnTo>
                <a:lnTo>
                  <a:pt x="2819400" y="1584960"/>
                </a:lnTo>
                <a:lnTo>
                  <a:pt x="2918460" y="1584960"/>
                </a:lnTo>
                <a:lnTo>
                  <a:pt x="2933700" y="1653540"/>
                </a:lnTo>
                <a:lnTo>
                  <a:pt x="2880360" y="1737360"/>
                </a:lnTo>
                <a:lnTo>
                  <a:pt x="2750820" y="1729740"/>
                </a:lnTo>
                <a:lnTo>
                  <a:pt x="2758440" y="1775460"/>
                </a:lnTo>
                <a:lnTo>
                  <a:pt x="2758440" y="1813560"/>
                </a:lnTo>
                <a:lnTo>
                  <a:pt x="2827020" y="1821180"/>
                </a:lnTo>
                <a:lnTo>
                  <a:pt x="2796540" y="1943100"/>
                </a:lnTo>
                <a:lnTo>
                  <a:pt x="2750820" y="1988820"/>
                </a:lnTo>
                <a:lnTo>
                  <a:pt x="2613660" y="2179320"/>
                </a:lnTo>
                <a:lnTo>
                  <a:pt x="2499360" y="2232660"/>
                </a:lnTo>
                <a:lnTo>
                  <a:pt x="2468880" y="2286000"/>
                </a:lnTo>
                <a:lnTo>
                  <a:pt x="2438400" y="2301240"/>
                </a:lnTo>
                <a:lnTo>
                  <a:pt x="2415540" y="2415540"/>
                </a:lnTo>
                <a:lnTo>
                  <a:pt x="2331720" y="2286000"/>
                </a:lnTo>
                <a:lnTo>
                  <a:pt x="2179320" y="2316480"/>
                </a:lnTo>
                <a:lnTo>
                  <a:pt x="2133600" y="2446020"/>
                </a:lnTo>
                <a:lnTo>
                  <a:pt x="2011680" y="2453640"/>
                </a:lnTo>
                <a:lnTo>
                  <a:pt x="2019300" y="2385060"/>
                </a:lnTo>
                <a:lnTo>
                  <a:pt x="1988820" y="2324100"/>
                </a:lnTo>
                <a:lnTo>
                  <a:pt x="1981200" y="2209800"/>
                </a:lnTo>
                <a:lnTo>
                  <a:pt x="2019300" y="2057400"/>
                </a:lnTo>
                <a:lnTo>
                  <a:pt x="2103120" y="1943100"/>
                </a:lnTo>
                <a:lnTo>
                  <a:pt x="2019300" y="1905000"/>
                </a:lnTo>
                <a:lnTo>
                  <a:pt x="2019300" y="1783080"/>
                </a:lnTo>
                <a:lnTo>
                  <a:pt x="1958340" y="1783080"/>
                </a:lnTo>
                <a:lnTo>
                  <a:pt x="1920240" y="1866900"/>
                </a:lnTo>
                <a:lnTo>
                  <a:pt x="1920240" y="1927860"/>
                </a:lnTo>
                <a:lnTo>
                  <a:pt x="1813560" y="2057400"/>
                </a:lnTo>
                <a:lnTo>
                  <a:pt x="1737360" y="2065020"/>
                </a:lnTo>
                <a:lnTo>
                  <a:pt x="1676400" y="2095500"/>
                </a:lnTo>
                <a:lnTo>
                  <a:pt x="1455420" y="2148840"/>
                </a:lnTo>
                <a:lnTo>
                  <a:pt x="1318260" y="2118360"/>
                </a:lnTo>
                <a:lnTo>
                  <a:pt x="1104900" y="2118360"/>
                </a:lnTo>
                <a:lnTo>
                  <a:pt x="1013460" y="2034540"/>
                </a:lnTo>
                <a:lnTo>
                  <a:pt x="868680" y="1943100"/>
                </a:lnTo>
                <a:lnTo>
                  <a:pt x="784860" y="1943100"/>
                </a:lnTo>
                <a:lnTo>
                  <a:pt x="784860" y="2080260"/>
                </a:lnTo>
                <a:lnTo>
                  <a:pt x="662940" y="2202180"/>
                </a:lnTo>
                <a:lnTo>
                  <a:pt x="594360" y="2316480"/>
                </a:lnTo>
                <a:lnTo>
                  <a:pt x="434340" y="2308860"/>
                </a:lnTo>
                <a:lnTo>
                  <a:pt x="480060" y="2232660"/>
                </a:lnTo>
                <a:lnTo>
                  <a:pt x="510540" y="2148840"/>
                </a:lnTo>
                <a:lnTo>
                  <a:pt x="579120" y="2141220"/>
                </a:lnTo>
                <a:lnTo>
                  <a:pt x="579120" y="2103120"/>
                </a:lnTo>
                <a:lnTo>
                  <a:pt x="548640" y="2095500"/>
                </a:lnTo>
                <a:lnTo>
                  <a:pt x="563880" y="1988820"/>
                </a:lnTo>
                <a:lnTo>
                  <a:pt x="563880" y="1859280"/>
                </a:lnTo>
                <a:lnTo>
                  <a:pt x="464820" y="1859280"/>
                </a:lnTo>
                <a:lnTo>
                  <a:pt x="365760" y="1790700"/>
                </a:lnTo>
                <a:lnTo>
                  <a:pt x="381000" y="1874520"/>
                </a:lnTo>
                <a:lnTo>
                  <a:pt x="342900" y="1927860"/>
                </a:lnTo>
                <a:lnTo>
                  <a:pt x="220980" y="1859280"/>
                </a:lnTo>
                <a:lnTo>
                  <a:pt x="182880" y="1729740"/>
                </a:lnTo>
                <a:lnTo>
                  <a:pt x="83820" y="1699260"/>
                </a:lnTo>
                <a:lnTo>
                  <a:pt x="60960" y="1470660"/>
                </a:lnTo>
                <a:lnTo>
                  <a:pt x="7620" y="1409700"/>
                </a:lnTo>
                <a:lnTo>
                  <a:pt x="0" y="1249680"/>
                </a:lnTo>
                <a:lnTo>
                  <a:pt x="175260" y="1211580"/>
                </a:lnTo>
                <a:cubicBezTo>
                  <a:pt x="243840" y="1188720"/>
                  <a:pt x="251460" y="1135380"/>
                  <a:pt x="320040" y="1112520"/>
                </a:cubicBezTo>
                <a:lnTo>
                  <a:pt x="475218" y="1081472"/>
                </a:lnTo>
                <a:lnTo>
                  <a:pt x="685800" y="845820"/>
                </a:lnTo>
                <a:lnTo>
                  <a:pt x="952500" y="784860"/>
                </a:lnTo>
                <a:lnTo>
                  <a:pt x="1219200" y="624840"/>
                </a:lnTo>
                <a:lnTo>
                  <a:pt x="1242060" y="525780"/>
                </a:lnTo>
                <a:lnTo>
                  <a:pt x="1325880" y="457200"/>
                </a:lnTo>
                <a:lnTo>
                  <a:pt x="1447800" y="388620"/>
                </a:lnTo>
                <a:lnTo>
                  <a:pt x="1546860" y="205740"/>
                </a:lnTo>
                <a:lnTo>
                  <a:pt x="1790700" y="129540"/>
                </a:lnTo>
                <a:lnTo>
                  <a:pt x="1805940" y="243840"/>
                </a:lnTo>
                <a:lnTo>
                  <a:pt x="1882140" y="144780"/>
                </a:lnTo>
                <a:lnTo>
                  <a:pt x="2164080" y="15240"/>
                </a:lnTo>
                <a:lnTo>
                  <a:pt x="2171700" y="99060"/>
                </a:lnTo>
                <a:lnTo>
                  <a:pt x="2286000" y="76200"/>
                </a:lnTo>
                <a:lnTo>
                  <a:pt x="2255520" y="144780"/>
                </a:lnTo>
                <a:lnTo>
                  <a:pt x="2270760" y="213360"/>
                </a:lnTo>
                <a:lnTo>
                  <a:pt x="2316480" y="198120"/>
                </a:lnTo>
                <a:lnTo>
                  <a:pt x="2362200" y="121920"/>
                </a:lnTo>
                <a:lnTo>
                  <a:pt x="2430780" y="106680"/>
                </a:lnTo>
                <a:lnTo>
                  <a:pt x="2385060" y="213360"/>
                </a:lnTo>
                <a:lnTo>
                  <a:pt x="2468880" y="220980"/>
                </a:lnTo>
                <a:lnTo>
                  <a:pt x="2438400" y="335280"/>
                </a:lnTo>
                <a:lnTo>
                  <a:pt x="2537460" y="259080"/>
                </a:lnTo>
                <a:lnTo>
                  <a:pt x="2567940" y="266700"/>
                </a:lnTo>
                <a:lnTo>
                  <a:pt x="2567940" y="472440"/>
                </a:lnTo>
                <a:lnTo>
                  <a:pt x="2606040" y="533400"/>
                </a:lnTo>
                <a:lnTo>
                  <a:pt x="2689860" y="403860"/>
                </a:lnTo>
                <a:lnTo>
                  <a:pt x="2682240" y="358140"/>
                </a:lnTo>
                <a:lnTo>
                  <a:pt x="2758440" y="335280"/>
                </a:lnTo>
                <a:lnTo>
                  <a:pt x="2758440" y="266700"/>
                </a:lnTo>
                <a:lnTo>
                  <a:pt x="2857500" y="220980"/>
                </a:lnTo>
                <a:lnTo>
                  <a:pt x="2933700" y="144780"/>
                </a:lnTo>
                <a:lnTo>
                  <a:pt x="2979420" y="144780"/>
                </a:lnTo>
                <a:lnTo>
                  <a:pt x="3009900" y="6096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5" name="フリーフォーム: 図形 74">
            <a:extLst>
              <a:ext uri="{FF2B5EF4-FFF2-40B4-BE49-F238E27FC236}">
                <a16:creationId xmlns:a16="http://schemas.microsoft.com/office/drawing/2014/main" id="{822704CA-C028-2FEF-D0A7-3A43BEA83922}"/>
              </a:ext>
            </a:extLst>
          </p:cNvPr>
          <p:cNvSpPr/>
          <p:nvPr/>
        </p:nvSpPr>
        <p:spPr>
          <a:xfrm>
            <a:off x="744285" y="4096064"/>
            <a:ext cx="2488304" cy="1889760"/>
          </a:xfrm>
          <a:custGeom>
            <a:avLst/>
            <a:gdLst>
              <a:gd name="csX0" fmla="*/ 1866900 w 4910137"/>
              <a:gd name="csY0" fmla="*/ 0 h 3729038"/>
              <a:gd name="csX1" fmla="*/ 1757362 w 4910137"/>
              <a:gd name="csY1" fmla="*/ 76200 h 3729038"/>
              <a:gd name="csX2" fmla="*/ 1757362 w 4910137"/>
              <a:gd name="csY2" fmla="*/ 138113 h 3729038"/>
              <a:gd name="csX3" fmla="*/ 1785937 w 4910137"/>
              <a:gd name="csY3" fmla="*/ 200025 h 3729038"/>
              <a:gd name="csX4" fmla="*/ 1666875 w 4910137"/>
              <a:gd name="csY4" fmla="*/ 242888 h 3729038"/>
              <a:gd name="csX5" fmla="*/ 1695450 w 4910137"/>
              <a:gd name="csY5" fmla="*/ 347663 h 3729038"/>
              <a:gd name="csX6" fmla="*/ 1652587 w 4910137"/>
              <a:gd name="csY6" fmla="*/ 409575 h 3729038"/>
              <a:gd name="csX7" fmla="*/ 1619250 w 4910137"/>
              <a:gd name="csY7" fmla="*/ 566738 h 3729038"/>
              <a:gd name="csX8" fmla="*/ 1500187 w 4910137"/>
              <a:gd name="csY8" fmla="*/ 504825 h 3729038"/>
              <a:gd name="csX9" fmla="*/ 1500187 w 4910137"/>
              <a:gd name="csY9" fmla="*/ 571500 h 3729038"/>
              <a:gd name="csX10" fmla="*/ 1481137 w 4910137"/>
              <a:gd name="csY10" fmla="*/ 576263 h 3729038"/>
              <a:gd name="csX11" fmla="*/ 1414462 w 4910137"/>
              <a:gd name="csY11" fmla="*/ 514350 h 3729038"/>
              <a:gd name="csX12" fmla="*/ 1371600 w 4910137"/>
              <a:gd name="csY12" fmla="*/ 614363 h 3729038"/>
              <a:gd name="csX13" fmla="*/ 1300162 w 4910137"/>
              <a:gd name="csY13" fmla="*/ 590550 h 3729038"/>
              <a:gd name="csX14" fmla="*/ 1295400 w 4910137"/>
              <a:gd name="csY14" fmla="*/ 528638 h 3729038"/>
              <a:gd name="csX15" fmla="*/ 1157287 w 4910137"/>
              <a:gd name="csY15" fmla="*/ 452438 h 3729038"/>
              <a:gd name="csX16" fmla="*/ 1133475 w 4910137"/>
              <a:gd name="csY16" fmla="*/ 600075 h 3729038"/>
              <a:gd name="csX17" fmla="*/ 1171575 w 4910137"/>
              <a:gd name="csY17" fmla="*/ 671513 h 3729038"/>
              <a:gd name="csX18" fmla="*/ 1166812 w 4910137"/>
              <a:gd name="csY18" fmla="*/ 738188 h 3729038"/>
              <a:gd name="csX19" fmla="*/ 1100137 w 4910137"/>
              <a:gd name="csY19" fmla="*/ 728663 h 3729038"/>
              <a:gd name="csX20" fmla="*/ 1071562 w 4910137"/>
              <a:gd name="csY20" fmla="*/ 704850 h 3729038"/>
              <a:gd name="csX21" fmla="*/ 1028700 w 4910137"/>
              <a:gd name="csY21" fmla="*/ 723900 h 3729038"/>
              <a:gd name="csX22" fmla="*/ 1000125 w 4910137"/>
              <a:gd name="csY22" fmla="*/ 762000 h 3729038"/>
              <a:gd name="csX23" fmla="*/ 819150 w 4910137"/>
              <a:gd name="csY23" fmla="*/ 795338 h 3729038"/>
              <a:gd name="csX24" fmla="*/ 681037 w 4910137"/>
              <a:gd name="csY24" fmla="*/ 823913 h 3729038"/>
              <a:gd name="csX25" fmla="*/ 523875 w 4910137"/>
              <a:gd name="csY25" fmla="*/ 819150 h 3729038"/>
              <a:gd name="csX26" fmla="*/ 452437 w 4910137"/>
              <a:gd name="csY26" fmla="*/ 742950 h 3729038"/>
              <a:gd name="csX27" fmla="*/ 395287 w 4910137"/>
              <a:gd name="csY27" fmla="*/ 766763 h 3729038"/>
              <a:gd name="csX28" fmla="*/ 309562 w 4910137"/>
              <a:gd name="csY28" fmla="*/ 885825 h 3729038"/>
              <a:gd name="csX29" fmla="*/ 400050 w 4910137"/>
              <a:gd name="csY29" fmla="*/ 919163 h 3729038"/>
              <a:gd name="csX30" fmla="*/ 400050 w 4910137"/>
              <a:gd name="csY30" fmla="*/ 966788 h 3729038"/>
              <a:gd name="csX31" fmla="*/ 452437 w 4910137"/>
              <a:gd name="csY31" fmla="*/ 995363 h 3729038"/>
              <a:gd name="csX32" fmla="*/ 476250 w 4910137"/>
              <a:gd name="csY32" fmla="*/ 995363 h 3729038"/>
              <a:gd name="csX33" fmla="*/ 500062 w 4910137"/>
              <a:gd name="csY33" fmla="*/ 1066800 h 3729038"/>
              <a:gd name="csX34" fmla="*/ 542925 w 4910137"/>
              <a:gd name="csY34" fmla="*/ 1076325 h 3729038"/>
              <a:gd name="csX35" fmla="*/ 847725 w 4910137"/>
              <a:gd name="csY35" fmla="*/ 947738 h 3729038"/>
              <a:gd name="csX36" fmla="*/ 976312 w 4910137"/>
              <a:gd name="csY36" fmla="*/ 909638 h 3729038"/>
              <a:gd name="csX37" fmla="*/ 1166812 w 4910137"/>
              <a:gd name="csY37" fmla="*/ 957263 h 3729038"/>
              <a:gd name="csX38" fmla="*/ 1181100 w 4910137"/>
              <a:gd name="csY38" fmla="*/ 1028700 h 3729038"/>
              <a:gd name="csX39" fmla="*/ 1038225 w 4910137"/>
              <a:gd name="csY39" fmla="*/ 1123950 h 3729038"/>
              <a:gd name="csX40" fmla="*/ 976312 w 4910137"/>
              <a:gd name="csY40" fmla="*/ 1157288 h 3729038"/>
              <a:gd name="csX41" fmla="*/ 952500 w 4910137"/>
              <a:gd name="csY41" fmla="*/ 1243013 h 3729038"/>
              <a:gd name="csX42" fmla="*/ 947737 w 4910137"/>
              <a:gd name="csY42" fmla="*/ 1295400 h 3729038"/>
              <a:gd name="csX43" fmla="*/ 933450 w 4910137"/>
              <a:gd name="csY43" fmla="*/ 1328738 h 3729038"/>
              <a:gd name="csX44" fmla="*/ 971550 w 4910137"/>
              <a:gd name="csY44" fmla="*/ 1452563 h 3729038"/>
              <a:gd name="csX45" fmla="*/ 1023937 w 4910137"/>
              <a:gd name="csY45" fmla="*/ 1447800 h 3729038"/>
              <a:gd name="csX46" fmla="*/ 1219200 w 4910137"/>
              <a:gd name="csY46" fmla="*/ 1490663 h 3729038"/>
              <a:gd name="csX47" fmla="*/ 1266825 w 4910137"/>
              <a:gd name="csY47" fmla="*/ 1538288 h 3729038"/>
              <a:gd name="csX48" fmla="*/ 1233487 w 4910137"/>
              <a:gd name="csY48" fmla="*/ 1590675 h 3729038"/>
              <a:gd name="csX49" fmla="*/ 1109662 w 4910137"/>
              <a:gd name="csY49" fmla="*/ 1590675 h 3729038"/>
              <a:gd name="csX50" fmla="*/ 719137 w 4910137"/>
              <a:gd name="csY50" fmla="*/ 1728788 h 3729038"/>
              <a:gd name="csX51" fmla="*/ 666750 w 4910137"/>
              <a:gd name="csY51" fmla="*/ 1700213 h 3729038"/>
              <a:gd name="csX52" fmla="*/ 642937 w 4910137"/>
              <a:gd name="csY52" fmla="*/ 1638300 h 3729038"/>
              <a:gd name="csX53" fmla="*/ 395287 w 4910137"/>
              <a:gd name="csY53" fmla="*/ 1476375 h 3729038"/>
              <a:gd name="csX54" fmla="*/ 361950 w 4910137"/>
              <a:gd name="csY54" fmla="*/ 1423988 h 3729038"/>
              <a:gd name="csX55" fmla="*/ 57150 w 4910137"/>
              <a:gd name="csY55" fmla="*/ 1457325 h 3729038"/>
              <a:gd name="csX56" fmla="*/ 71437 w 4910137"/>
              <a:gd name="csY56" fmla="*/ 1571625 h 3729038"/>
              <a:gd name="csX57" fmla="*/ 9525 w 4910137"/>
              <a:gd name="csY57" fmla="*/ 1595438 h 3729038"/>
              <a:gd name="csX58" fmla="*/ 4762 w 4910137"/>
              <a:gd name="csY58" fmla="*/ 1666875 h 3729038"/>
              <a:gd name="csX59" fmla="*/ 0 w 4910137"/>
              <a:gd name="csY59" fmla="*/ 1724025 h 3729038"/>
              <a:gd name="csX60" fmla="*/ 33337 w 4910137"/>
              <a:gd name="csY60" fmla="*/ 1795463 h 3729038"/>
              <a:gd name="csX61" fmla="*/ 109537 w 4910137"/>
              <a:gd name="csY61" fmla="*/ 1809750 h 3729038"/>
              <a:gd name="csX62" fmla="*/ 171450 w 4910137"/>
              <a:gd name="csY62" fmla="*/ 1747838 h 3729038"/>
              <a:gd name="csX63" fmla="*/ 280987 w 4910137"/>
              <a:gd name="csY63" fmla="*/ 1766888 h 3729038"/>
              <a:gd name="csX64" fmla="*/ 285750 w 4910137"/>
              <a:gd name="csY64" fmla="*/ 1838325 h 3729038"/>
              <a:gd name="csX65" fmla="*/ 357187 w 4910137"/>
              <a:gd name="csY65" fmla="*/ 1938338 h 3729038"/>
              <a:gd name="csX66" fmla="*/ 366712 w 4910137"/>
              <a:gd name="csY66" fmla="*/ 2019300 h 3729038"/>
              <a:gd name="csX67" fmla="*/ 271462 w 4910137"/>
              <a:gd name="csY67" fmla="*/ 2066925 h 3729038"/>
              <a:gd name="csX68" fmla="*/ 271462 w 4910137"/>
              <a:gd name="csY68" fmla="*/ 2119313 h 3729038"/>
              <a:gd name="csX69" fmla="*/ 309562 w 4910137"/>
              <a:gd name="csY69" fmla="*/ 2119313 h 3729038"/>
              <a:gd name="csX70" fmla="*/ 314325 w 4910137"/>
              <a:gd name="csY70" fmla="*/ 2162175 h 3729038"/>
              <a:gd name="csX71" fmla="*/ 390525 w 4910137"/>
              <a:gd name="csY71" fmla="*/ 2166938 h 3729038"/>
              <a:gd name="csX72" fmla="*/ 395287 w 4910137"/>
              <a:gd name="csY72" fmla="*/ 2143125 h 3729038"/>
              <a:gd name="csX73" fmla="*/ 438150 w 4910137"/>
              <a:gd name="csY73" fmla="*/ 2133600 h 3729038"/>
              <a:gd name="csX74" fmla="*/ 481012 w 4910137"/>
              <a:gd name="csY74" fmla="*/ 2105025 h 3729038"/>
              <a:gd name="csX75" fmla="*/ 566737 w 4910137"/>
              <a:gd name="csY75" fmla="*/ 2124075 h 3729038"/>
              <a:gd name="csX76" fmla="*/ 590550 w 4910137"/>
              <a:gd name="csY76" fmla="*/ 2171700 h 3729038"/>
              <a:gd name="csX77" fmla="*/ 671512 w 4910137"/>
              <a:gd name="csY77" fmla="*/ 2171700 h 3729038"/>
              <a:gd name="csX78" fmla="*/ 671512 w 4910137"/>
              <a:gd name="csY78" fmla="*/ 2228850 h 3729038"/>
              <a:gd name="csX79" fmla="*/ 781050 w 4910137"/>
              <a:gd name="csY79" fmla="*/ 2290763 h 3729038"/>
              <a:gd name="csX80" fmla="*/ 819150 w 4910137"/>
              <a:gd name="csY80" fmla="*/ 2252663 h 3729038"/>
              <a:gd name="csX81" fmla="*/ 852487 w 4910137"/>
              <a:gd name="csY81" fmla="*/ 2262188 h 3729038"/>
              <a:gd name="csX82" fmla="*/ 971550 w 4910137"/>
              <a:gd name="csY82" fmla="*/ 2347913 h 3729038"/>
              <a:gd name="csX83" fmla="*/ 800100 w 4910137"/>
              <a:gd name="csY83" fmla="*/ 2400300 h 3729038"/>
              <a:gd name="csX84" fmla="*/ 766762 w 4910137"/>
              <a:gd name="csY84" fmla="*/ 2481263 h 3729038"/>
              <a:gd name="csX85" fmla="*/ 785812 w 4910137"/>
              <a:gd name="csY85" fmla="*/ 2524125 h 3729038"/>
              <a:gd name="csX86" fmla="*/ 957262 w 4910137"/>
              <a:gd name="csY86" fmla="*/ 2476500 h 3729038"/>
              <a:gd name="csX87" fmla="*/ 1104900 w 4910137"/>
              <a:gd name="csY87" fmla="*/ 2609850 h 3729038"/>
              <a:gd name="csX88" fmla="*/ 1295400 w 4910137"/>
              <a:gd name="csY88" fmla="*/ 2419350 h 3729038"/>
              <a:gd name="csX89" fmla="*/ 1438275 w 4910137"/>
              <a:gd name="csY89" fmla="*/ 2533650 h 3729038"/>
              <a:gd name="csX90" fmla="*/ 1176337 w 4910137"/>
              <a:gd name="csY90" fmla="*/ 2843213 h 3729038"/>
              <a:gd name="csX91" fmla="*/ 1014412 w 4910137"/>
              <a:gd name="csY91" fmla="*/ 2743200 h 3729038"/>
              <a:gd name="csX92" fmla="*/ 995362 w 4910137"/>
              <a:gd name="csY92" fmla="*/ 2800350 h 3729038"/>
              <a:gd name="csX93" fmla="*/ 1066800 w 4910137"/>
              <a:gd name="csY93" fmla="*/ 2852738 h 3729038"/>
              <a:gd name="csX94" fmla="*/ 928687 w 4910137"/>
              <a:gd name="csY94" fmla="*/ 3024188 h 3729038"/>
              <a:gd name="csX95" fmla="*/ 842962 w 4910137"/>
              <a:gd name="csY95" fmla="*/ 3033713 h 3729038"/>
              <a:gd name="csX96" fmla="*/ 814387 w 4910137"/>
              <a:gd name="csY96" fmla="*/ 3086100 h 3729038"/>
              <a:gd name="csX97" fmla="*/ 881062 w 4910137"/>
              <a:gd name="csY97" fmla="*/ 3181350 h 3729038"/>
              <a:gd name="csX98" fmla="*/ 928687 w 4910137"/>
              <a:gd name="csY98" fmla="*/ 3176588 h 3729038"/>
              <a:gd name="csX99" fmla="*/ 962025 w 4910137"/>
              <a:gd name="csY99" fmla="*/ 3214688 h 3729038"/>
              <a:gd name="csX100" fmla="*/ 1052512 w 4910137"/>
              <a:gd name="csY100" fmla="*/ 3267075 h 3729038"/>
              <a:gd name="csX101" fmla="*/ 1095375 w 4910137"/>
              <a:gd name="csY101" fmla="*/ 3267075 h 3729038"/>
              <a:gd name="csX102" fmla="*/ 1147762 w 4910137"/>
              <a:gd name="csY102" fmla="*/ 3252788 h 3729038"/>
              <a:gd name="csX103" fmla="*/ 1185862 w 4910137"/>
              <a:gd name="csY103" fmla="*/ 3209925 h 3729038"/>
              <a:gd name="csX104" fmla="*/ 1314450 w 4910137"/>
              <a:gd name="csY104" fmla="*/ 3190875 h 3729038"/>
              <a:gd name="csX105" fmla="*/ 1409700 w 4910137"/>
              <a:gd name="csY105" fmla="*/ 3271838 h 3729038"/>
              <a:gd name="csX106" fmla="*/ 1414462 w 4910137"/>
              <a:gd name="csY106" fmla="*/ 3352800 h 3729038"/>
              <a:gd name="csX107" fmla="*/ 1400175 w 4910137"/>
              <a:gd name="csY107" fmla="*/ 3405188 h 3729038"/>
              <a:gd name="csX108" fmla="*/ 1443037 w 4910137"/>
              <a:gd name="csY108" fmla="*/ 3443288 h 3729038"/>
              <a:gd name="csX109" fmla="*/ 1533525 w 4910137"/>
              <a:gd name="csY109" fmla="*/ 3448050 h 3729038"/>
              <a:gd name="csX110" fmla="*/ 1576387 w 4910137"/>
              <a:gd name="csY110" fmla="*/ 3386138 h 3729038"/>
              <a:gd name="csX111" fmla="*/ 1633537 w 4910137"/>
              <a:gd name="csY111" fmla="*/ 3376613 h 3729038"/>
              <a:gd name="csX112" fmla="*/ 1662112 w 4910137"/>
              <a:gd name="csY112" fmla="*/ 3448050 h 3729038"/>
              <a:gd name="csX113" fmla="*/ 1714500 w 4910137"/>
              <a:gd name="csY113" fmla="*/ 3462338 h 3729038"/>
              <a:gd name="csX114" fmla="*/ 1743075 w 4910137"/>
              <a:gd name="csY114" fmla="*/ 3514725 h 3729038"/>
              <a:gd name="csX115" fmla="*/ 1824037 w 4910137"/>
              <a:gd name="csY115" fmla="*/ 3524250 h 3729038"/>
              <a:gd name="csX116" fmla="*/ 1847850 w 4910137"/>
              <a:gd name="csY116" fmla="*/ 3471863 h 3729038"/>
              <a:gd name="csX117" fmla="*/ 1819275 w 4910137"/>
              <a:gd name="csY117" fmla="*/ 3419475 h 3729038"/>
              <a:gd name="csX118" fmla="*/ 1843087 w 4910137"/>
              <a:gd name="csY118" fmla="*/ 3295650 h 3729038"/>
              <a:gd name="csX119" fmla="*/ 1905000 w 4910137"/>
              <a:gd name="csY119" fmla="*/ 3290888 h 3729038"/>
              <a:gd name="csX120" fmla="*/ 1962150 w 4910137"/>
              <a:gd name="csY120" fmla="*/ 3357563 h 3729038"/>
              <a:gd name="csX121" fmla="*/ 2100262 w 4910137"/>
              <a:gd name="csY121" fmla="*/ 3409950 h 3729038"/>
              <a:gd name="csX122" fmla="*/ 2138362 w 4910137"/>
              <a:gd name="csY122" fmla="*/ 3457575 h 3729038"/>
              <a:gd name="csX123" fmla="*/ 2176462 w 4910137"/>
              <a:gd name="csY123" fmla="*/ 3433763 h 3729038"/>
              <a:gd name="csX124" fmla="*/ 2233612 w 4910137"/>
              <a:gd name="csY124" fmla="*/ 3328988 h 3729038"/>
              <a:gd name="csX125" fmla="*/ 2319337 w 4910137"/>
              <a:gd name="csY125" fmla="*/ 3319463 h 3729038"/>
              <a:gd name="csX126" fmla="*/ 2319337 w 4910137"/>
              <a:gd name="csY126" fmla="*/ 3405188 h 3729038"/>
              <a:gd name="csX127" fmla="*/ 2509837 w 4910137"/>
              <a:gd name="csY127" fmla="*/ 3352800 h 3729038"/>
              <a:gd name="csX128" fmla="*/ 2590800 w 4910137"/>
              <a:gd name="csY128" fmla="*/ 3305175 h 3729038"/>
              <a:gd name="csX129" fmla="*/ 2667000 w 4910137"/>
              <a:gd name="csY129" fmla="*/ 3343275 h 3729038"/>
              <a:gd name="csX130" fmla="*/ 2743200 w 4910137"/>
              <a:gd name="csY130" fmla="*/ 3462338 h 3729038"/>
              <a:gd name="csX131" fmla="*/ 2743200 w 4910137"/>
              <a:gd name="csY131" fmla="*/ 3538538 h 3729038"/>
              <a:gd name="csX132" fmla="*/ 2733675 w 4910137"/>
              <a:gd name="csY132" fmla="*/ 3581400 h 3729038"/>
              <a:gd name="csX133" fmla="*/ 2757487 w 4910137"/>
              <a:gd name="csY133" fmla="*/ 3624263 h 3729038"/>
              <a:gd name="csX134" fmla="*/ 2833687 w 4910137"/>
              <a:gd name="csY134" fmla="*/ 3652838 h 3729038"/>
              <a:gd name="csX135" fmla="*/ 2886075 w 4910137"/>
              <a:gd name="csY135" fmla="*/ 3700463 h 3729038"/>
              <a:gd name="csX136" fmla="*/ 2943225 w 4910137"/>
              <a:gd name="csY136" fmla="*/ 3729038 h 3729038"/>
              <a:gd name="csX137" fmla="*/ 2952750 w 4910137"/>
              <a:gd name="csY137" fmla="*/ 3686175 h 3729038"/>
              <a:gd name="csX138" fmla="*/ 2990850 w 4910137"/>
              <a:gd name="csY138" fmla="*/ 3686175 h 3729038"/>
              <a:gd name="csX139" fmla="*/ 3009900 w 4910137"/>
              <a:gd name="csY139" fmla="*/ 3657600 h 3729038"/>
              <a:gd name="csX140" fmla="*/ 2943225 w 4910137"/>
              <a:gd name="csY140" fmla="*/ 3557588 h 3729038"/>
              <a:gd name="csX141" fmla="*/ 2943225 w 4910137"/>
              <a:gd name="csY141" fmla="*/ 3457575 h 3729038"/>
              <a:gd name="csX142" fmla="*/ 2981325 w 4910137"/>
              <a:gd name="csY142" fmla="*/ 3490913 h 3729038"/>
              <a:gd name="csX143" fmla="*/ 2981325 w 4910137"/>
              <a:gd name="csY143" fmla="*/ 3552825 h 3729038"/>
              <a:gd name="csX144" fmla="*/ 3086100 w 4910137"/>
              <a:gd name="csY144" fmla="*/ 3614738 h 3729038"/>
              <a:gd name="csX145" fmla="*/ 3248025 w 4910137"/>
              <a:gd name="csY145" fmla="*/ 3614738 h 3729038"/>
              <a:gd name="csX146" fmla="*/ 3243262 w 4910137"/>
              <a:gd name="csY146" fmla="*/ 3571875 h 3729038"/>
              <a:gd name="csX147" fmla="*/ 3295650 w 4910137"/>
              <a:gd name="csY147" fmla="*/ 3567113 h 3729038"/>
              <a:gd name="csX148" fmla="*/ 3281362 w 4910137"/>
              <a:gd name="csY148" fmla="*/ 3448050 h 3729038"/>
              <a:gd name="csX149" fmla="*/ 3124200 w 4910137"/>
              <a:gd name="csY149" fmla="*/ 3433763 h 3729038"/>
              <a:gd name="csX150" fmla="*/ 3071812 w 4910137"/>
              <a:gd name="csY150" fmla="*/ 3390900 h 3729038"/>
              <a:gd name="csX151" fmla="*/ 2757487 w 4910137"/>
              <a:gd name="csY151" fmla="*/ 3328988 h 3729038"/>
              <a:gd name="csX152" fmla="*/ 2757487 w 4910137"/>
              <a:gd name="csY152" fmla="*/ 3271838 h 3729038"/>
              <a:gd name="csX153" fmla="*/ 2847975 w 4910137"/>
              <a:gd name="csY153" fmla="*/ 3176588 h 3729038"/>
              <a:gd name="csX154" fmla="*/ 2947987 w 4910137"/>
              <a:gd name="csY154" fmla="*/ 3252788 h 3729038"/>
              <a:gd name="csX155" fmla="*/ 3133725 w 4910137"/>
              <a:gd name="csY155" fmla="*/ 3295650 h 3729038"/>
              <a:gd name="csX156" fmla="*/ 3186112 w 4910137"/>
              <a:gd name="csY156" fmla="*/ 3381375 h 3729038"/>
              <a:gd name="csX157" fmla="*/ 3248025 w 4910137"/>
              <a:gd name="csY157" fmla="*/ 3286125 h 3729038"/>
              <a:gd name="csX158" fmla="*/ 3348037 w 4910137"/>
              <a:gd name="csY158" fmla="*/ 3343275 h 3729038"/>
              <a:gd name="csX159" fmla="*/ 3400425 w 4910137"/>
              <a:gd name="csY159" fmla="*/ 3305175 h 3729038"/>
              <a:gd name="csX160" fmla="*/ 3424237 w 4910137"/>
              <a:gd name="csY160" fmla="*/ 3324225 h 3729038"/>
              <a:gd name="csX161" fmla="*/ 3548062 w 4910137"/>
              <a:gd name="csY161" fmla="*/ 3257550 h 3729038"/>
              <a:gd name="csX162" fmla="*/ 3557587 w 4910137"/>
              <a:gd name="csY162" fmla="*/ 3186113 h 3729038"/>
              <a:gd name="csX163" fmla="*/ 3552825 w 4910137"/>
              <a:gd name="csY163" fmla="*/ 3128963 h 3729038"/>
              <a:gd name="csX164" fmla="*/ 3681412 w 4910137"/>
              <a:gd name="csY164" fmla="*/ 3071813 h 3729038"/>
              <a:gd name="csX165" fmla="*/ 3762375 w 4910137"/>
              <a:gd name="csY165" fmla="*/ 3133725 h 3729038"/>
              <a:gd name="csX166" fmla="*/ 3795712 w 4910137"/>
              <a:gd name="csY166" fmla="*/ 3086100 h 3729038"/>
              <a:gd name="csX167" fmla="*/ 3748087 w 4910137"/>
              <a:gd name="csY167" fmla="*/ 3019425 h 3729038"/>
              <a:gd name="csX168" fmla="*/ 3686175 w 4910137"/>
              <a:gd name="csY168" fmla="*/ 3019425 h 3729038"/>
              <a:gd name="csX169" fmla="*/ 3686175 w 4910137"/>
              <a:gd name="csY169" fmla="*/ 2967038 h 3729038"/>
              <a:gd name="csX170" fmla="*/ 3652837 w 4910137"/>
              <a:gd name="csY170" fmla="*/ 2957513 h 3729038"/>
              <a:gd name="csX171" fmla="*/ 3586162 w 4910137"/>
              <a:gd name="csY171" fmla="*/ 2967038 h 3729038"/>
              <a:gd name="csX172" fmla="*/ 3562350 w 4910137"/>
              <a:gd name="csY172" fmla="*/ 2890838 h 3729038"/>
              <a:gd name="csX173" fmla="*/ 3514725 w 4910137"/>
              <a:gd name="csY173" fmla="*/ 2857500 h 3729038"/>
              <a:gd name="csX174" fmla="*/ 3581400 w 4910137"/>
              <a:gd name="csY174" fmla="*/ 2652713 h 3729038"/>
              <a:gd name="csX175" fmla="*/ 3605212 w 4910137"/>
              <a:gd name="csY175" fmla="*/ 2614613 h 3729038"/>
              <a:gd name="csX176" fmla="*/ 3643312 w 4910137"/>
              <a:gd name="csY176" fmla="*/ 2357438 h 3729038"/>
              <a:gd name="csX177" fmla="*/ 3795712 w 4910137"/>
              <a:gd name="csY177" fmla="*/ 2262188 h 3729038"/>
              <a:gd name="csX178" fmla="*/ 3867150 w 4910137"/>
              <a:gd name="csY178" fmla="*/ 2238375 h 3729038"/>
              <a:gd name="csX179" fmla="*/ 3862387 w 4910137"/>
              <a:gd name="csY179" fmla="*/ 2166938 h 3729038"/>
              <a:gd name="csX180" fmla="*/ 3810000 w 4910137"/>
              <a:gd name="csY180" fmla="*/ 2143125 h 3729038"/>
              <a:gd name="csX181" fmla="*/ 3929062 w 4910137"/>
              <a:gd name="csY181" fmla="*/ 1919288 h 3729038"/>
              <a:gd name="csX182" fmla="*/ 4110037 w 4910137"/>
              <a:gd name="csY182" fmla="*/ 1866900 h 3729038"/>
              <a:gd name="csX183" fmla="*/ 4224337 w 4910137"/>
              <a:gd name="csY183" fmla="*/ 1885950 h 3729038"/>
              <a:gd name="csX184" fmla="*/ 4214812 w 4910137"/>
              <a:gd name="csY184" fmla="*/ 1924050 h 3729038"/>
              <a:gd name="csX185" fmla="*/ 4248150 w 4910137"/>
              <a:gd name="csY185" fmla="*/ 1962150 h 3729038"/>
              <a:gd name="csX186" fmla="*/ 4424362 w 4910137"/>
              <a:gd name="csY186" fmla="*/ 1766888 h 3729038"/>
              <a:gd name="csX187" fmla="*/ 4610100 w 4910137"/>
              <a:gd name="csY187" fmla="*/ 1666875 h 3729038"/>
              <a:gd name="csX188" fmla="*/ 4610100 w 4910137"/>
              <a:gd name="csY188" fmla="*/ 1733550 h 3729038"/>
              <a:gd name="csX189" fmla="*/ 4638675 w 4910137"/>
              <a:gd name="csY189" fmla="*/ 1747838 h 3729038"/>
              <a:gd name="csX190" fmla="*/ 4700587 w 4910137"/>
              <a:gd name="csY190" fmla="*/ 1700213 h 3729038"/>
              <a:gd name="csX191" fmla="*/ 4724400 w 4910137"/>
              <a:gd name="csY191" fmla="*/ 1738313 h 3729038"/>
              <a:gd name="csX192" fmla="*/ 4833937 w 4910137"/>
              <a:gd name="csY192" fmla="*/ 1700213 h 3729038"/>
              <a:gd name="csX193" fmla="*/ 4872037 w 4910137"/>
              <a:gd name="csY193" fmla="*/ 1671638 h 3729038"/>
              <a:gd name="csX194" fmla="*/ 4910137 w 4910137"/>
              <a:gd name="csY194" fmla="*/ 1609725 h 3729038"/>
              <a:gd name="csX195" fmla="*/ 4838700 w 4910137"/>
              <a:gd name="csY195" fmla="*/ 1585913 h 3729038"/>
              <a:gd name="csX196" fmla="*/ 4829175 w 4910137"/>
              <a:gd name="csY196" fmla="*/ 1552575 h 3729038"/>
              <a:gd name="csX197" fmla="*/ 4857750 w 4910137"/>
              <a:gd name="csY197" fmla="*/ 1509713 h 3729038"/>
              <a:gd name="csX198" fmla="*/ 4824412 w 4910137"/>
              <a:gd name="csY198" fmla="*/ 1438275 h 3729038"/>
              <a:gd name="csX199" fmla="*/ 4819650 w 4910137"/>
              <a:gd name="csY199" fmla="*/ 1266825 h 3729038"/>
              <a:gd name="csX200" fmla="*/ 4867275 w 4910137"/>
              <a:gd name="csY200" fmla="*/ 1195388 h 3729038"/>
              <a:gd name="csX201" fmla="*/ 4757737 w 4910137"/>
              <a:gd name="csY201" fmla="*/ 1190625 h 3729038"/>
              <a:gd name="csX202" fmla="*/ 4695825 w 4910137"/>
              <a:gd name="csY202" fmla="*/ 1114425 h 3729038"/>
              <a:gd name="csX203" fmla="*/ 4657725 w 4910137"/>
              <a:gd name="csY203" fmla="*/ 1104900 h 3729038"/>
              <a:gd name="csX204" fmla="*/ 4624387 w 4910137"/>
              <a:gd name="csY204" fmla="*/ 995363 h 3729038"/>
              <a:gd name="csX205" fmla="*/ 4624387 w 4910137"/>
              <a:gd name="csY205" fmla="*/ 866775 h 3729038"/>
              <a:gd name="csX206" fmla="*/ 4748212 w 4910137"/>
              <a:gd name="csY206" fmla="*/ 819150 h 3729038"/>
              <a:gd name="csX207" fmla="*/ 4833937 w 4910137"/>
              <a:gd name="csY207" fmla="*/ 771525 h 3729038"/>
              <a:gd name="csX208" fmla="*/ 4819650 w 4910137"/>
              <a:gd name="csY208" fmla="*/ 733425 h 3729038"/>
              <a:gd name="csX209" fmla="*/ 4695825 w 4910137"/>
              <a:gd name="csY209" fmla="*/ 733425 h 3729038"/>
              <a:gd name="csX210" fmla="*/ 4648200 w 4910137"/>
              <a:gd name="csY210" fmla="*/ 657225 h 3729038"/>
              <a:gd name="csX211" fmla="*/ 4557712 w 4910137"/>
              <a:gd name="csY211" fmla="*/ 666750 h 3729038"/>
              <a:gd name="csX212" fmla="*/ 4395787 w 4910137"/>
              <a:gd name="csY212" fmla="*/ 652463 h 3729038"/>
              <a:gd name="csX213" fmla="*/ 4248150 w 4910137"/>
              <a:gd name="csY213" fmla="*/ 633413 h 3729038"/>
              <a:gd name="csX214" fmla="*/ 4138612 w 4910137"/>
              <a:gd name="csY214" fmla="*/ 714375 h 3729038"/>
              <a:gd name="csX215" fmla="*/ 4105275 w 4910137"/>
              <a:gd name="csY215" fmla="*/ 866775 h 3729038"/>
              <a:gd name="csX216" fmla="*/ 4081462 w 4910137"/>
              <a:gd name="csY216" fmla="*/ 1062038 h 3729038"/>
              <a:gd name="csX217" fmla="*/ 3833812 w 4910137"/>
              <a:gd name="csY217" fmla="*/ 1228725 h 3729038"/>
              <a:gd name="csX218" fmla="*/ 3429000 w 4910137"/>
              <a:gd name="csY218" fmla="*/ 1219200 h 3729038"/>
              <a:gd name="csX219" fmla="*/ 3362325 w 4910137"/>
              <a:gd name="csY219" fmla="*/ 1176338 h 3729038"/>
              <a:gd name="csX220" fmla="*/ 3281362 w 4910137"/>
              <a:gd name="csY220" fmla="*/ 1100138 h 3729038"/>
              <a:gd name="csX221" fmla="*/ 3171825 w 4910137"/>
              <a:gd name="csY221" fmla="*/ 1042988 h 3729038"/>
              <a:gd name="csX222" fmla="*/ 3071812 w 4910137"/>
              <a:gd name="csY222" fmla="*/ 1109663 h 3729038"/>
              <a:gd name="csX223" fmla="*/ 2886075 w 4910137"/>
              <a:gd name="csY223" fmla="*/ 1109663 h 3729038"/>
              <a:gd name="csX224" fmla="*/ 2752725 w 4910137"/>
              <a:gd name="csY224" fmla="*/ 995363 h 3729038"/>
              <a:gd name="csX225" fmla="*/ 2628900 w 4910137"/>
              <a:gd name="csY225" fmla="*/ 1004888 h 3729038"/>
              <a:gd name="csX226" fmla="*/ 2524125 w 4910137"/>
              <a:gd name="csY226" fmla="*/ 1109663 h 3729038"/>
              <a:gd name="csX227" fmla="*/ 2400300 w 4910137"/>
              <a:gd name="csY227" fmla="*/ 1076325 h 3729038"/>
              <a:gd name="csX228" fmla="*/ 2343150 w 4910137"/>
              <a:gd name="csY228" fmla="*/ 1033463 h 3729038"/>
              <a:gd name="csX229" fmla="*/ 2343150 w 4910137"/>
              <a:gd name="csY229" fmla="*/ 947738 h 3729038"/>
              <a:gd name="csX230" fmla="*/ 2386012 w 4910137"/>
              <a:gd name="csY230" fmla="*/ 847725 h 3729038"/>
              <a:gd name="csX231" fmla="*/ 2524125 w 4910137"/>
              <a:gd name="csY231" fmla="*/ 781050 h 3729038"/>
              <a:gd name="csX232" fmla="*/ 2576512 w 4910137"/>
              <a:gd name="csY232" fmla="*/ 604838 h 3729038"/>
              <a:gd name="csX233" fmla="*/ 2543175 w 4910137"/>
              <a:gd name="csY233" fmla="*/ 500063 h 3729038"/>
              <a:gd name="csX234" fmla="*/ 2433637 w 4910137"/>
              <a:gd name="csY234" fmla="*/ 438150 h 3729038"/>
              <a:gd name="csX235" fmla="*/ 2414587 w 4910137"/>
              <a:gd name="csY235" fmla="*/ 528638 h 3729038"/>
              <a:gd name="csX236" fmla="*/ 2338387 w 4910137"/>
              <a:gd name="csY236" fmla="*/ 504825 h 3729038"/>
              <a:gd name="csX237" fmla="*/ 2257425 w 4910137"/>
              <a:gd name="csY237" fmla="*/ 604838 h 3729038"/>
              <a:gd name="csX238" fmla="*/ 2176462 w 4910137"/>
              <a:gd name="csY238" fmla="*/ 766763 h 3729038"/>
              <a:gd name="csX239" fmla="*/ 2090737 w 4910137"/>
              <a:gd name="csY239" fmla="*/ 819150 h 3729038"/>
              <a:gd name="csX240" fmla="*/ 2005012 w 4910137"/>
              <a:gd name="csY240" fmla="*/ 804863 h 3729038"/>
              <a:gd name="csX241" fmla="*/ 1985962 w 4910137"/>
              <a:gd name="csY241" fmla="*/ 704850 h 3729038"/>
              <a:gd name="csX242" fmla="*/ 1881187 w 4910137"/>
              <a:gd name="csY242" fmla="*/ 619125 h 3729038"/>
              <a:gd name="csX243" fmla="*/ 1890712 w 4910137"/>
              <a:gd name="csY243" fmla="*/ 519113 h 3729038"/>
              <a:gd name="csX244" fmla="*/ 1966912 w 4910137"/>
              <a:gd name="csY244" fmla="*/ 385763 h 3729038"/>
              <a:gd name="csX245" fmla="*/ 1962150 w 4910137"/>
              <a:gd name="csY245" fmla="*/ 295275 h 3729038"/>
              <a:gd name="csX246" fmla="*/ 2033587 w 4910137"/>
              <a:gd name="csY246" fmla="*/ 266700 h 3729038"/>
              <a:gd name="csX247" fmla="*/ 2028825 w 4910137"/>
              <a:gd name="csY247" fmla="*/ 128588 h 3729038"/>
              <a:gd name="csX248" fmla="*/ 1914525 w 4910137"/>
              <a:gd name="csY248" fmla="*/ 157163 h 3729038"/>
              <a:gd name="csX249" fmla="*/ 1866900 w 4910137"/>
              <a:gd name="csY249" fmla="*/ 0 h 37290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  <a:cxn ang="0">
                <a:pos x="csX245" y="csY245"/>
              </a:cxn>
              <a:cxn ang="0">
                <a:pos x="csX246" y="csY246"/>
              </a:cxn>
              <a:cxn ang="0">
                <a:pos x="csX247" y="csY247"/>
              </a:cxn>
              <a:cxn ang="0">
                <a:pos x="csX248" y="csY248"/>
              </a:cxn>
              <a:cxn ang="0">
                <a:pos x="csX249" y="csY249"/>
              </a:cxn>
            </a:cxnLst>
            <a:rect l="l" t="t" r="r" b="b"/>
            <a:pathLst>
              <a:path w="4910137" h="3729038">
                <a:moveTo>
                  <a:pt x="1866900" y="0"/>
                </a:moveTo>
                <a:lnTo>
                  <a:pt x="1757362" y="76200"/>
                </a:lnTo>
                <a:lnTo>
                  <a:pt x="1757362" y="138113"/>
                </a:lnTo>
                <a:lnTo>
                  <a:pt x="1785937" y="200025"/>
                </a:lnTo>
                <a:lnTo>
                  <a:pt x="1666875" y="242888"/>
                </a:lnTo>
                <a:lnTo>
                  <a:pt x="1695450" y="347663"/>
                </a:lnTo>
                <a:lnTo>
                  <a:pt x="1652587" y="409575"/>
                </a:lnTo>
                <a:lnTo>
                  <a:pt x="1619250" y="566738"/>
                </a:lnTo>
                <a:lnTo>
                  <a:pt x="1500187" y="504825"/>
                </a:lnTo>
                <a:lnTo>
                  <a:pt x="1500187" y="571500"/>
                </a:lnTo>
                <a:lnTo>
                  <a:pt x="1481137" y="576263"/>
                </a:lnTo>
                <a:lnTo>
                  <a:pt x="1414462" y="514350"/>
                </a:lnTo>
                <a:lnTo>
                  <a:pt x="1371600" y="614363"/>
                </a:lnTo>
                <a:lnTo>
                  <a:pt x="1300162" y="590550"/>
                </a:lnTo>
                <a:lnTo>
                  <a:pt x="1295400" y="528638"/>
                </a:lnTo>
                <a:lnTo>
                  <a:pt x="1157287" y="452438"/>
                </a:lnTo>
                <a:lnTo>
                  <a:pt x="1133475" y="600075"/>
                </a:lnTo>
                <a:lnTo>
                  <a:pt x="1171575" y="671513"/>
                </a:lnTo>
                <a:lnTo>
                  <a:pt x="1166812" y="738188"/>
                </a:lnTo>
                <a:lnTo>
                  <a:pt x="1100137" y="728663"/>
                </a:lnTo>
                <a:lnTo>
                  <a:pt x="1071562" y="704850"/>
                </a:lnTo>
                <a:lnTo>
                  <a:pt x="1028700" y="723900"/>
                </a:lnTo>
                <a:lnTo>
                  <a:pt x="1000125" y="762000"/>
                </a:lnTo>
                <a:lnTo>
                  <a:pt x="819150" y="795338"/>
                </a:lnTo>
                <a:lnTo>
                  <a:pt x="681037" y="823913"/>
                </a:lnTo>
                <a:lnTo>
                  <a:pt x="523875" y="819150"/>
                </a:lnTo>
                <a:lnTo>
                  <a:pt x="452437" y="742950"/>
                </a:lnTo>
                <a:lnTo>
                  <a:pt x="395287" y="766763"/>
                </a:lnTo>
                <a:lnTo>
                  <a:pt x="309562" y="885825"/>
                </a:lnTo>
                <a:lnTo>
                  <a:pt x="400050" y="919163"/>
                </a:lnTo>
                <a:lnTo>
                  <a:pt x="400050" y="966788"/>
                </a:lnTo>
                <a:lnTo>
                  <a:pt x="452437" y="995363"/>
                </a:lnTo>
                <a:lnTo>
                  <a:pt x="476250" y="995363"/>
                </a:lnTo>
                <a:lnTo>
                  <a:pt x="500062" y="1066800"/>
                </a:lnTo>
                <a:lnTo>
                  <a:pt x="542925" y="1076325"/>
                </a:lnTo>
                <a:lnTo>
                  <a:pt x="847725" y="947738"/>
                </a:lnTo>
                <a:lnTo>
                  <a:pt x="976312" y="909638"/>
                </a:lnTo>
                <a:lnTo>
                  <a:pt x="1166812" y="957263"/>
                </a:lnTo>
                <a:lnTo>
                  <a:pt x="1181100" y="1028700"/>
                </a:lnTo>
                <a:lnTo>
                  <a:pt x="1038225" y="1123950"/>
                </a:lnTo>
                <a:lnTo>
                  <a:pt x="976312" y="1157288"/>
                </a:lnTo>
                <a:lnTo>
                  <a:pt x="952500" y="1243013"/>
                </a:lnTo>
                <a:lnTo>
                  <a:pt x="947737" y="1295400"/>
                </a:lnTo>
                <a:lnTo>
                  <a:pt x="933450" y="1328738"/>
                </a:lnTo>
                <a:lnTo>
                  <a:pt x="971550" y="1452563"/>
                </a:lnTo>
                <a:lnTo>
                  <a:pt x="1023937" y="1447800"/>
                </a:lnTo>
                <a:lnTo>
                  <a:pt x="1219200" y="1490663"/>
                </a:lnTo>
                <a:lnTo>
                  <a:pt x="1266825" y="1538288"/>
                </a:lnTo>
                <a:lnTo>
                  <a:pt x="1233487" y="1590675"/>
                </a:lnTo>
                <a:lnTo>
                  <a:pt x="1109662" y="1590675"/>
                </a:lnTo>
                <a:lnTo>
                  <a:pt x="719137" y="1728788"/>
                </a:lnTo>
                <a:lnTo>
                  <a:pt x="666750" y="1700213"/>
                </a:lnTo>
                <a:lnTo>
                  <a:pt x="642937" y="1638300"/>
                </a:lnTo>
                <a:lnTo>
                  <a:pt x="395287" y="1476375"/>
                </a:lnTo>
                <a:lnTo>
                  <a:pt x="361950" y="1423988"/>
                </a:lnTo>
                <a:lnTo>
                  <a:pt x="57150" y="1457325"/>
                </a:lnTo>
                <a:lnTo>
                  <a:pt x="71437" y="1571625"/>
                </a:lnTo>
                <a:lnTo>
                  <a:pt x="9525" y="1595438"/>
                </a:lnTo>
                <a:lnTo>
                  <a:pt x="4762" y="1666875"/>
                </a:lnTo>
                <a:lnTo>
                  <a:pt x="0" y="1724025"/>
                </a:lnTo>
                <a:lnTo>
                  <a:pt x="33337" y="1795463"/>
                </a:lnTo>
                <a:lnTo>
                  <a:pt x="109537" y="1809750"/>
                </a:lnTo>
                <a:lnTo>
                  <a:pt x="171450" y="1747838"/>
                </a:lnTo>
                <a:lnTo>
                  <a:pt x="280987" y="1766888"/>
                </a:lnTo>
                <a:lnTo>
                  <a:pt x="285750" y="1838325"/>
                </a:lnTo>
                <a:lnTo>
                  <a:pt x="357187" y="1938338"/>
                </a:lnTo>
                <a:lnTo>
                  <a:pt x="366712" y="2019300"/>
                </a:lnTo>
                <a:lnTo>
                  <a:pt x="271462" y="2066925"/>
                </a:lnTo>
                <a:lnTo>
                  <a:pt x="271462" y="2119313"/>
                </a:lnTo>
                <a:lnTo>
                  <a:pt x="309562" y="2119313"/>
                </a:lnTo>
                <a:lnTo>
                  <a:pt x="314325" y="2162175"/>
                </a:lnTo>
                <a:lnTo>
                  <a:pt x="390525" y="2166938"/>
                </a:lnTo>
                <a:lnTo>
                  <a:pt x="395287" y="2143125"/>
                </a:lnTo>
                <a:lnTo>
                  <a:pt x="438150" y="2133600"/>
                </a:lnTo>
                <a:lnTo>
                  <a:pt x="481012" y="2105025"/>
                </a:lnTo>
                <a:lnTo>
                  <a:pt x="566737" y="2124075"/>
                </a:lnTo>
                <a:lnTo>
                  <a:pt x="590550" y="2171700"/>
                </a:lnTo>
                <a:lnTo>
                  <a:pt x="671512" y="2171700"/>
                </a:lnTo>
                <a:lnTo>
                  <a:pt x="671512" y="2228850"/>
                </a:lnTo>
                <a:lnTo>
                  <a:pt x="781050" y="2290763"/>
                </a:lnTo>
                <a:lnTo>
                  <a:pt x="819150" y="2252663"/>
                </a:lnTo>
                <a:lnTo>
                  <a:pt x="852487" y="2262188"/>
                </a:lnTo>
                <a:lnTo>
                  <a:pt x="971550" y="2347913"/>
                </a:lnTo>
                <a:lnTo>
                  <a:pt x="800100" y="2400300"/>
                </a:lnTo>
                <a:lnTo>
                  <a:pt x="766762" y="2481263"/>
                </a:lnTo>
                <a:lnTo>
                  <a:pt x="785812" y="2524125"/>
                </a:lnTo>
                <a:lnTo>
                  <a:pt x="957262" y="2476500"/>
                </a:lnTo>
                <a:lnTo>
                  <a:pt x="1104900" y="2609850"/>
                </a:lnTo>
                <a:lnTo>
                  <a:pt x="1295400" y="2419350"/>
                </a:lnTo>
                <a:lnTo>
                  <a:pt x="1438275" y="2533650"/>
                </a:lnTo>
                <a:lnTo>
                  <a:pt x="1176337" y="2843213"/>
                </a:lnTo>
                <a:lnTo>
                  <a:pt x="1014412" y="2743200"/>
                </a:lnTo>
                <a:lnTo>
                  <a:pt x="995362" y="2800350"/>
                </a:lnTo>
                <a:lnTo>
                  <a:pt x="1066800" y="2852738"/>
                </a:lnTo>
                <a:lnTo>
                  <a:pt x="928687" y="3024188"/>
                </a:lnTo>
                <a:lnTo>
                  <a:pt x="842962" y="3033713"/>
                </a:lnTo>
                <a:lnTo>
                  <a:pt x="814387" y="3086100"/>
                </a:lnTo>
                <a:lnTo>
                  <a:pt x="881062" y="3181350"/>
                </a:lnTo>
                <a:lnTo>
                  <a:pt x="928687" y="3176588"/>
                </a:lnTo>
                <a:lnTo>
                  <a:pt x="962025" y="3214688"/>
                </a:lnTo>
                <a:lnTo>
                  <a:pt x="1052512" y="3267075"/>
                </a:lnTo>
                <a:lnTo>
                  <a:pt x="1095375" y="3267075"/>
                </a:lnTo>
                <a:lnTo>
                  <a:pt x="1147762" y="3252788"/>
                </a:lnTo>
                <a:lnTo>
                  <a:pt x="1185862" y="3209925"/>
                </a:lnTo>
                <a:lnTo>
                  <a:pt x="1314450" y="3190875"/>
                </a:lnTo>
                <a:lnTo>
                  <a:pt x="1409700" y="3271838"/>
                </a:lnTo>
                <a:lnTo>
                  <a:pt x="1414462" y="3352800"/>
                </a:lnTo>
                <a:lnTo>
                  <a:pt x="1400175" y="3405188"/>
                </a:lnTo>
                <a:lnTo>
                  <a:pt x="1443037" y="3443288"/>
                </a:lnTo>
                <a:lnTo>
                  <a:pt x="1533525" y="3448050"/>
                </a:lnTo>
                <a:lnTo>
                  <a:pt x="1576387" y="3386138"/>
                </a:lnTo>
                <a:lnTo>
                  <a:pt x="1633537" y="3376613"/>
                </a:lnTo>
                <a:lnTo>
                  <a:pt x="1662112" y="3448050"/>
                </a:lnTo>
                <a:lnTo>
                  <a:pt x="1714500" y="3462338"/>
                </a:lnTo>
                <a:lnTo>
                  <a:pt x="1743075" y="3514725"/>
                </a:lnTo>
                <a:lnTo>
                  <a:pt x="1824037" y="3524250"/>
                </a:lnTo>
                <a:lnTo>
                  <a:pt x="1847850" y="3471863"/>
                </a:lnTo>
                <a:lnTo>
                  <a:pt x="1819275" y="3419475"/>
                </a:lnTo>
                <a:lnTo>
                  <a:pt x="1843087" y="3295650"/>
                </a:lnTo>
                <a:lnTo>
                  <a:pt x="1905000" y="3290888"/>
                </a:lnTo>
                <a:lnTo>
                  <a:pt x="1962150" y="3357563"/>
                </a:lnTo>
                <a:lnTo>
                  <a:pt x="2100262" y="3409950"/>
                </a:lnTo>
                <a:lnTo>
                  <a:pt x="2138362" y="3457575"/>
                </a:lnTo>
                <a:lnTo>
                  <a:pt x="2176462" y="3433763"/>
                </a:lnTo>
                <a:lnTo>
                  <a:pt x="2233612" y="3328988"/>
                </a:lnTo>
                <a:lnTo>
                  <a:pt x="2319337" y="3319463"/>
                </a:lnTo>
                <a:lnTo>
                  <a:pt x="2319337" y="3405188"/>
                </a:lnTo>
                <a:lnTo>
                  <a:pt x="2509837" y="3352800"/>
                </a:lnTo>
                <a:lnTo>
                  <a:pt x="2590800" y="3305175"/>
                </a:lnTo>
                <a:lnTo>
                  <a:pt x="2667000" y="3343275"/>
                </a:lnTo>
                <a:lnTo>
                  <a:pt x="2743200" y="3462338"/>
                </a:lnTo>
                <a:lnTo>
                  <a:pt x="2743200" y="3538538"/>
                </a:lnTo>
                <a:lnTo>
                  <a:pt x="2733675" y="3581400"/>
                </a:lnTo>
                <a:lnTo>
                  <a:pt x="2757487" y="3624263"/>
                </a:lnTo>
                <a:lnTo>
                  <a:pt x="2833687" y="3652838"/>
                </a:lnTo>
                <a:lnTo>
                  <a:pt x="2886075" y="3700463"/>
                </a:lnTo>
                <a:lnTo>
                  <a:pt x="2943225" y="3729038"/>
                </a:lnTo>
                <a:lnTo>
                  <a:pt x="2952750" y="3686175"/>
                </a:lnTo>
                <a:lnTo>
                  <a:pt x="2990850" y="3686175"/>
                </a:lnTo>
                <a:lnTo>
                  <a:pt x="3009900" y="3657600"/>
                </a:lnTo>
                <a:lnTo>
                  <a:pt x="2943225" y="3557588"/>
                </a:lnTo>
                <a:lnTo>
                  <a:pt x="2943225" y="3457575"/>
                </a:lnTo>
                <a:lnTo>
                  <a:pt x="2981325" y="3490913"/>
                </a:lnTo>
                <a:lnTo>
                  <a:pt x="2981325" y="3552825"/>
                </a:lnTo>
                <a:lnTo>
                  <a:pt x="3086100" y="3614738"/>
                </a:lnTo>
                <a:lnTo>
                  <a:pt x="3248025" y="3614738"/>
                </a:lnTo>
                <a:lnTo>
                  <a:pt x="3243262" y="3571875"/>
                </a:lnTo>
                <a:lnTo>
                  <a:pt x="3295650" y="3567113"/>
                </a:lnTo>
                <a:lnTo>
                  <a:pt x="3281362" y="3448050"/>
                </a:lnTo>
                <a:lnTo>
                  <a:pt x="3124200" y="3433763"/>
                </a:lnTo>
                <a:lnTo>
                  <a:pt x="3071812" y="3390900"/>
                </a:lnTo>
                <a:lnTo>
                  <a:pt x="2757487" y="3328988"/>
                </a:lnTo>
                <a:lnTo>
                  <a:pt x="2757487" y="3271838"/>
                </a:lnTo>
                <a:lnTo>
                  <a:pt x="2847975" y="3176588"/>
                </a:lnTo>
                <a:lnTo>
                  <a:pt x="2947987" y="3252788"/>
                </a:lnTo>
                <a:lnTo>
                  <a:pt x="3133725" y="3295650"/>
                </a:lnTo>
                <a:lnTo>
                  <a:pt x="3186112" y="3381375"/>
                </a:lnTo>
                <a:lnTo>
                  <a:pt x="3248025" y="3286125"/>
                </a:lnTo>
                <a:lnTo>
                  <a:pt x="3348037" y="3343275"/>
                </a:lnTo>
                <a:lnTo>
                  <a:pt x="3400425" y="3305175"/>
                </a:lnTo>
                <a:lnTo>
                  <a:pt x="3424237" y="3324225"/>
                </a:lnTo>
                <a:lnTo>
                  <a:pt x="3548062" y="3257550"/>
                </a:lnTo>
                <a:lnTo>
                  <a:pt x="3557587" y="3186113"/>
                </a:lnTo>
                <a:lnTo>
                  <a:pt x="3552825" y="3128963"/>
                </a:lnTo>
                <a:lnTo>
                  <a:pt x="3681412" y="3071813"/>
                </a:lnTo>
                <a:lnTo>
                  <a:pt x="3762375" y="3133725"/>
                </a:lnTo>
                <a:lnTo>
                  <a:pt x="3795712" y="3086100"/>
                </a:lnTo>
                <a:lnTo>
                  <a:pt x="3748087" y="3019425"/>
                </a:lnTo>
                <a:lnTo>
                  <a:pt x="3686175" y="3019425"/>
                </a:lnTo>
                <a:lnTo>
                  <a:pt x="3686175" y="2967038"/>
                </a:lnTo>
                <a:lnTo>
                  <a:pt x="3652837" y="2957513"/>
                </a:lnTo>
                <a:lnTo>
                  <a:pt x="3586162" y="2967038"/>
                </a:lnTo>
                <a:lnTo>
                  <a:pt x="3562350" y="2890838"/>
                </a:lnTo>
                <a:lnTo>
                  <a:pt x="3514725" y="2857500"/>
                </a:lnTo>
                <a:lnTo>
                  <a:pt x="3581400" y="2652713"/>
                </a:lnTo>
                <a:lnTo>
                  <a:pt x="3605212" y="2614613"/>
                </a:lnTo>
                <a:lnTo>
                  <a:pt x="3643312" y="2357438"/>
                </a:lnTo>
                <a:lnTo>
                  <a:pt x="3795712" y="2262188"/>
                </a:lnTo>
                <a:lnTo>
                  <a:pt x="3867150" y="2238375"/>
                </a:lnTo>
                <a:lnTo>
                  <a:pt x="3862387" y="2166938"/>
                </a:lnTo>
                <a:lnTo>
                  <a:pt x="3810000" y="2143125"/>
                </a:lnTo>
                <a:lnTo>
                  <a:pt x="3929062" y="1919288"/>
                </a:lnTo>
                <a:lnTo>
                  <a:pt x="4110037" y="1866900"/>
                </a:lnTo>
                <a:lnTo>
                  <a:pt x="4224337" y="1885950"/>
                </a:lnTo>
                <a:lnTo>
                  <a:pt x="4214812" y="1924050"/>
                </a:lnTo>
                <a:lnTo>
                  <a:pt x="4248150" y="1962150"/>
                </a:lnTo>
                <a:lnTo>
                  <a:pt x="4424362" y="1766888"/>
                </a:lnTo>
                <a:lnTo>
                  <a:pt x="4610100" y="1666875"/>
                </a:lnTo>
                <a:lnTo>
                  <a:pt x="4610100" y="1733550"/>
                </a:lnTo>
                <a:lnTo>
                  <a:pt x="4638675" y="1747838"/>
                </a:lnTo>
                <a:lnTo>
                  <a:pt x="4700587" y="1700213"/>
                </a:lnTo>
                <a:lnTo>
                  <a:pt x="4724400" y="1738313"/>
                </a:lnTo>
                <a:lnTo>
                  <a:pt x="4833937" y="1700213"/>
                </a:lnTo>
                <a:lnTo>
                  <a:pt x="4872037" y="1671638"/>
                </a:lnTo>
                <a:lnTo>
                  <a:pt x="4910137" y="1609725"/>
                </a:lnTo>
                <a:lnTo>
                  <a:pt x="4838700" y="1585913"/>
                </a:lnTo>
                <a:lnTo>
                  <a:pt x="4829175" y="1552575"/>
                </a:lnTo>
                <a:lnTo>
                  <a:pt x="4857750" y="1509713"/>
                </a:lnTo>
                <a:lnTo>
                  <a:pt x="4824412" y="1438275"/>
                </a:lnTo>
                <a:lnTo>
                  <a:pt x="4819650" y="1266825"/>
                </a:lnTo>
                <a:lnTo>
                  <a:pt x="4867275" y="1195388"/>
                </a:lnTo>
                <a:lnTo>
                  <a:pt x="4757737" y="1190625"/>
                </a:lnTo>
                <a:lnTo>
                  <a:pt x="4695825" y="1114425"/>
                </a:lnTo>
                <a:lnTo>
                  <a:pt x="4657725" y="1104900"/>
                </a:lnTo>
                <a:lnTo>
                  <a:pt x="4624387" y="995363"/>
                </a:lnTo>
                <a:lnTo>
                  <a:pt x="4624387" y="866775"/>
                </a:lnTo>
                <a:lnTo>
                  <a:pt x="4748212" y="819150"/>
                </a:lnTo>
                <a:lnTo>
                  <a:pt x="4833937" y="771525"/>
                </a:lnTo>
                <a:lnTo>
                  <a:pt x="4819650" y="733425"/>
                </a:lnTo>
                <a:lnTo>
                  <a:pt x="4695825" y="733425"/>
                </a:lnTo>
                <a:lnTo>
                  <a:pt x="4648200" y="657225"/>
                </a:lnTo>
                <a:lnTo>
                  <a:pt x="4557712" y="666750"/>
                </a:lnTo>
                <a:lnTo>
                  <a:pt x="4395787" y="652463"/>
                </a:lnTo>
                <a:lnTo>
                  <a:pt x="4248150" y="633413"/>
                </a:lnTo>
                <a:lnTo>
                  <a:pt x="4138612" y="714375"/>
                </a:lnTo>
                <a:lnTo>
                  <a:pt x="4105275" y="866775"/>
                </a:lnTo>
                <a:lnTo>
                  <a:pt x="4081462" y="1062038"/>
                </a:lnTo>
                <a:lnTo>
                  <a:pt x="3833812" y="1228725"/>
                </a:lnTo>
                <a:lnTo>
                  <a:pt x="3429000" y="1219200"/>
                </a:lnTo>
                <a:lnTo>
                  <a:pt x="3362325" y="1176338"/>
                </a:lnTo>
                <a:lnTo>
                  <a:pt x="3281362" y="1100138"/>
                </a:lnTo>
                <a:lnTo>
                  <a:pt x="3171825" y="1042988"/>
                </a:lnTo>
                <a:lnTo>
                  <a:pt x="3071812" y="1109663"/>
                </a:lnTo>
                <a:lnTo>
                  <a:pt x="2886075" y="1109663"/>
                </a:lnTo>
                <a:lnTo>
                  <a:pt x="2752725" y="995363"/>
                </a:lnTo>
                <a:lnTo>
                  <a:pt x="2628900" y="1004888"/>
                </a:lnTo>
                <a:lnTo>
                  <a:pt x="2524125" y="1109663"/>
                </a:lnTo>
                <a:lnTo>
                  <a:pt x="2400300" y="1076325"/>
                </a:lnTo>
                <a:lnTo>
                  <a:pt x="2343150" y="1033463"/>
                </a:lnTo>
                <a:lnTo>
                  <a:pt x="2343150" y="947738"/>
                </a:lnTo>
                <a:lnTo>
                  <a:pt x="2386012" y="847725"/>
                </a:lnTo>
                <a:lnTo>
                  <a:pt x="2524125" y="781050"/>
                </a:lnTo>
                <a:lnTo>
                  <a:pt x="2576512" y="604838"/>
                </a:lnTo>
                <a:lnTo>
                  <a:pt x="2543175" y="500063"/>
                </a:lnTo>
                <a:lnTo>
                  <a:pt x="2433637" y="438150"/>
                </a:lnTo>
                <a:lnTo>
                  <a:pt x="2414587" y="528638"/>
                </a:lnTo>
                <a:lnTo>
                  <a:pt x="2338387" y="504825"/>
                </a:lnTo>
                <a:lnTo>
                  <a:pt x="2257425" y="604838"/>
                </a:lnTo>
                <a:lnTo>
                  <a:pt x="2176462" y="766763"/>
                </a:lnTo>
                <a:lnTo>
                  <a:pt x="2090737" y="819150"/>
                </a:lnTo>
                <a:lnTo>
                  <a:pt x="2005012" y="804863"/>
                </a:lnTo>
                <a:lnTo>
                  <a:pt x="1985962" y="704850"/>
                </a:lnTo>
                <a:lnTo>
                  <a:pt x="1881187" y="619125"/>
                </a:lnTo>
                <a:lnTo>
                  <a:pt x="1890712" y="519113"/>
                </a:lnTo>
                <a:lnTo>
                  <a:pt x="1966912" y="385763"/>
                </a:lnTo>
                <a:lnTo>
                  <a:pt x="1962150" y="295275"/>
                </a:lnTo>
                <a:lnTo>
                  <a:pt x="2033587" y="266700"/>
                </a:lnTo>
                <a:lnTo>
                  <a:pt x="2028825" y="128588"/>
                </a:lnTo>
                <a:lnTo>
                  <a:pt x="1914525" y="157163"/>
                </a:lnTo>
                <a:lnTo>
                  <a:pt x="1866900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85FC157B-CB63-BA71-93DF-2B1DEEAC12E8}"/>
              </a:ext>
            </a:extLst>
          </p:cNvPr>
          <p:cNvSpPr txBox="1"/>
          <p:nvPr/>
        </p:nvSpPr>
        <p:spPr>
          <a:xfrm>
            <a:off x="1325136" y="6448044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島浦島（宮崎県）</a:t>
            </a: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F2AF62DE-568F-37CE-0AC6-E8AB4AE9F440}"/>
              </a:ext>
            </a:extLst>
          </p:cNvPr>
          <p:cNvSpPr txBox="1"/>
          <p:nvPr/>
        </p:nvSpPr>
        <p:spPr>
          <a:xfrm>
            <a:off x="4392170" y="6448044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深島（大分県）</a:t>
            </a:r>
          </a:p>
        </p:txBody>
      </p:sp>
      <p:sp>
        <p:nvSpPr>
          <p:cNvPr id="78" name="フリーフォーム: 図形 77">
            <a:extLst>
              <a:ext uri="{FF2B5EF4-FFF2-40B4-BE49-F238E27FC236}">
                <a16:creationId xmlns:a16="http://schemas.microsoft.com/office/drawing/2014/main" id="{834E9ECF-5001-6EA6-94A8-C826021A553F}"/>
              </a:ext>
            </a:extLst>
          </p:cNvPr>
          <p:cNvSpPr/>
          <p:nvPr/>
        </p:nvSpPr>
        <p:spPr>
          <a:xfrm>
            <a:off x="3980858" y="3892855"/>
            <a:ext cx="1944284" cy="2380847"/>
          </a:xfrm>
          <a:custGeom>
            <a:avLst/>
            <a:gdLst>
              <a:gd name="csX0" fmla="*/ 1929384 w 3950208"/>
              <a:gd name="csY0" fmla="*/ 0 h 4837176"/>
              <a:gd name="csX1" fmla="*/ 1931601 w 3950208"/>
              <a:gd name="csY1" fmla="*/ 3464 h 4837176"/>
              <a:gd name="csX2" fmla="*/ 1938528 w 3950208"/>
              <a:gd name="csY2" fmla="*/ 0 h 4837176"/>
              <a:gd name="csX3" fmla="*/ 1939784 w 3950208"/>
              <a:gd name="csY3" fmla="*/ 16250 h 4837176"/>
              <a:gd name="csX4" fmla="*/ 2075688 w 3950208"/>
              <a:gd name="csY4" fmla="*/ 228600 h 4837176"/>
              <a:gd name="csX5" fmla="*/ 2231136 w 3950208"/>
              <a:gd name="csY5" fmla="*/ 256032 h 4837176"/>
              <a:gd name="csX6" fmla="*/ 2752344 w 3950208"/>
              <a:gd name="csY6" fmla="*/ 173736 h 4837176"/>
              <a:gd name="csX7" fmla="*/ 2642616 w 3950208"/>
              <a:gd name="csY7" fmla="*/ 384048 h 4837176"/>
              <a:gd name="csX8" fmla="*/ 2852928 w 3950208"/>
              <a:gd name="csY8" fmla="*/ 374904 h 4837176"/>
              <a:gd name="csX9" fmla="*/ 2788920 w 3950208"/>
              <a:gd name="csY9" fmla="*/ 566928 h 4837176"/>
              <a:gd name="csX10" fmla="*/ 2990088 w 3950208"/>
              <a:gd name="csY10" fmla="*/ 758952 h 4837176"/>
              <a:gd name="csX11" fmla="*/ 2944368 w 3950208"/>
              <a:gd name="csY11" fmla="*/ 996696 h 4837176"/>
              <a:gd name="csX12" fmla="*/ 2816352 w 3950208"/>
              <a:gd name="csY12" fmla="*/ 1051560 h 4837176"/>
              <a:gd name="csX13" fmla="*/ 2761488 w 3950208"/>
              <a:gd name="csY13" fmla="*/ 1197864 h 4837176"/>
              <a:gd name="csX14" fmla="*/ 2770632 w 3950208"/>
              <a:gd name="csY14" fmla="*/ 1280160 h 4837176"/>
              <a:gd name="csX15" fmla="*/ 2852928 w 3950208"/>
              <a:gd name="csY15" fmla="*/ 1353312 h 4837176"/>
              <a:gd name="csX16" fmla="*/ 2852928 w 3950208"/>
              <a:gd name="csY16" fmla="*/ 1408176 h 4837176"/>
              <a:gd name="csX17" fmla="*/ 2697480 w 3950208"/>
              <a:gd name="csY17" fmla="*/ 1453896 h 4837176"/>
              <a:gd name="csX18" fmla="*/ 2651760 w 3950208"/>
              <a:gd name="csY18" fmla="*/ 1362456 h 4837176"/>
              <a:gd name="csX19" fmla="*/ 2587752 w 3950208"/>
              <a:gd name="csY19" fmla="*/ 1380744 h 4837176"/>
              <a:gd name="csX20" fmla="*/ 2286000 w 3950208"/>
              <a:gd name="csY20" fmla="*/ 1399032 h 4837176"/>
              <a:gd name="csX21" fmla="*/ 2286000 w 3950208"/>
              <a:gd name="csY21" fmla="*/ 1563624 h 4837176"/>
              <a:gd name="csX22" fmla="*/ 2569464 w 3950208"/>
              <a:gd name="csY22" fmla="*/ 1618488 h 4837176"/>
              <a:gd name="csX23" fmla="*/ 2624328 w 3950208"/>
              <a:gd name="csY23" fmla="*/ 1746504 h 4837176"/>
              <a:gd name="csX24" fmla="*/ 2788920 w 3950208"/>
              <a:gd name="csY24" fmla="*/ 1801368 h 4837176"/>
              <a:gd name="csX25" fmla="*/ 2889504 w 3950208"/>
              <a:gd name="csY25" fmla="*/ 1874520 h 4837176"/>
              <a:gd name="csX26" fmla="*/ 3008376 w 3950208"/>
              <a:gd name="csY26" fmla="*/ 1901952 h 4837176"/>
              <a:gd name="csX27" fmla="*/ 3035808 w 3950208"/>
              <a:gd name="csY27" fmla="*/ 1975104 h 4837176"/>
              <a:gd name="csX28" fmla="*/ 3026664 w 3950208"/>
              <a:gd name="csY28" fmla="*/ 2057400 h 4837176"/>
              <a:gd name="csX29" fmla="*/ 3145536 w 3950208"/>
              <a:gd name="csY29" fmla="*/ 2185416 h 4837176"/>
              <a:gd name="csX30" fmla="*/ 3273552 w 3950208"/>
              <a:gd name="csY30" fmla="*/ 2084832 h 4837176"/>
              <a:gd name="csX31" fmla="*/ 3319272 w 3950208"/>
              <a:gd name="csY31" fmla="*/ 2130552 h 4837176"/>
              <a:gd name="csX32" fmla="*/ 3337560 w 3950208"/>
              <a:gd name="csY32" fmla="*/ 2258568 h 4837176"/>
              <a:gd name="csX33" fmla="*/ 3127248 w 3950208"/>
              <a:gd name="csY33" fmla="*/ 2368296 h 4837176"/>
              <a:gd name="csX34" fmla="*/ 3136392 w 3950208"/>
              <a:gd name="csY34" fmla="*/ 2414016 h 4837176"/>
              <a:gd name="csX35" fmla="*/ 3273552 w 3950208"/>
              <a:gd name="csY35" fmla="*/ 2414016 h 4837176"/>
              <a:gd name="csX36" fmla="*/ 3282696 w 3950208"/>
              <a:gd name="csY36" fmla="*/ 2441448 h 4837176"/>
              <a:gd name="csX37" fmla="*/ 3191256 w 3950208"/>
              <a:gd name="csY37" fmla="*/ 2578608 h 4837176"/>
              <a:gd name="csX38" fmla="*/ 3355848 w 3950208"/>
              <a:gd name="csY38" fmla="*/ 2551176 h 4837176"/>
              <a:gd name="csX39" fmla="*/ 3374136 w 3950208"/>
              <a:gd name="csY39" fmla="*/ 2633472 h 4837176"/>
              <a:gd name="csX40" fmla="*/ 3429000 w 3950208"/>
              <a:gd name="csY40" fmla="*/ 2633472 h 4837176"/>
              <a:gd name="csX41" fmla="*/ 3474720 w 3950208"/>
              <a:gd name="csY41" fmla="*/ 2569464 h 4837176"/>
              <a:gd name="csX42" fmla="*/ 3511296 w 3950208"/>
              <a:gd name="csY42" fmla="*/ 2578608 h 4837176"/>
              <a:gd name="csX43" fmla="*/ 3480615 w 3950208"/>
              <a:gd name="csY43" fmla="*/ 2732016 h 4837176"/>
              <a:gd name="csX44" fmla="*/ 3639312 w 3950208"/>
              <a:gd name="csY44" fmla="*/ 2706624 h 4837176"/>
              <a:gd name="csX45" fmla="*/ 3739896 w 3950208"/>
              <a:gd name="csY45" fmla="*/ 2596896 h 4837176"/>
              <a:gd name="csX46" fmla="*/ 3886200 w 3950208"/>
              <a:gd name="csY46" fmla="*/ 2587752 h 4837176"/>
              <a:gd name="csX47" fmla="*/ 3950208 w 3950208"/>
              <a:gd name="csY47" fmla="*/ 2697480 h 4837176"/>
              <a:gd name="csX48" fmla="*/ 3895344 w 3950208"/>
              <a:gd name="csY48" fmla="*/ 2697480 h 4837176"/>
              <a:gd name="csX49" fmla="*/ 3767328 w 3950208"/>
              <a:gd name="csY49" fmla="*/ 2807208 h 4837176"/>
              <a:gd name="csX50" fmla="*/ 3822192 w 3950208"/>
              <a:gd name="csY50" fmla="*/ 2871216 h 4837176"/>
              <a:gd name="csX51" fmla="*/ 3703320 w 3950208"/>
              <a:gd name="csY51" fmla="*/ 2953512 h 4837176"/>
              <a:gd name="csX52" fmla="*/ 3566160 w 3950208"/>
              <a:gd name="csY52" fmla="*/ 3154680 h 4837176"/>
              <a:gd name="csX53" fmla="*/ 3529584 w 3950208"/>
              <a:gd name="csY53" fmla="*/ 3072384 h 4837176"/>
              <a:gd name="csX54" fmla="*/ 3392424 w 3950208"/>
              <a:gd name="csY54" fmla="*/ 3063240 h 4837176"/>
              <a:gd name="csX55" fmla="*/ 3328416 w 3950208"/>
              <a:gd name="csY55" fmla="*/ 2962656 h 4837176"/>
              <a:gd name="csX56" fmla="*/ 3209544 w 3950208"/>
              <a:gd name="csY56" fmla="*/ 2962656 h 4837176"/>
              <a:gd name="csX57" fmla="*/ 3200400 w 3950208"/>
              <a:gd name="csY57" fmla="*/ 3054096 h 4837176"/>
              <a:gd name="csX58" fmla="*/ 3081528 w 3950208"/>
              <a:gd name="csY58" fmla="*/ 3099816 h 4837176"/>
              <a:gd name="csX59" fmla="*/ 2999232 w 3950208"/>
              <a:gd name="csY59" fmla="*/ 2990088 h 4837176"/>
              <a:gd name="csX60" fmla="*/ 2862072 w 3950208"/>
              <a:gd name="csY60" fmla="*/ 2953512 h 4837176"/>
              <a:gd name="csX61" fmla="*/ 2624328 w 3950208"/>
              <a:gd name="csY61" fmla="*/ 3063240 h 4837176"/>
              <a:gd name="csX62" fmla="*/ 2560320 w 3950208"/>
              <a:gd name="csY62" fmla="*/ 3319272 h 4837176"/>
              <a:gd name="csX63" fmla="*/ 2587752 w 3950208"/>
              <a:gd name="csY63" fmla="*/ 3483864 h 4837176"/>
              <a:gd name="csX64" fmla="*/ 2505456 w 3950208"/>
              <a:gd name="csY64" fmla="*/ 3630168 h 4837176"/>
              <a:gd name="csX65" fmla="*/ 2578608 w 3950208"/>
              <a:gd name="csY65" fmla="*/ 3657600 h 4837176"/>
              <a:gd name="csX66" fmla="*/ 2770632 w 3950208"/>
              <a:gd name="csY66" fmla="*/ 3611880 h 4837176"/>
              <a:gd name="csX67" fmla="*/ 2862072 w 3950208"/>
              <a:gd name="csY67" fmla="*/ 3666744 h 4837176"/>
              <a:gd name="csX68" fmla="*/ 2816352 w 3950208"/>
              <a:gd name="csY68" fmla="*/ 3749040 h 4837176"/>
              <a:gd name="csX69" fmla="*/ 2880360 w 3950208"/>
              <a:gd name="csY69" fmla="*/ 3849624 h 4837176"/>
              <a:gd name="csX70" fmla="*/ 2569464 w 3950208"/>
              <a:gd name="csY70" fmla="*/ 3941064 h 4837176"/>
              <a:gd name="csX71" fmla="*/ 2167128 w 3950208"/>
              <a:gd name="csY71" fmla="*/ 3986784 h 4837176"/>
              <a:gd name="csX72" fmla="*/ 2258568 w 3950208"/>
              <a:gd name="csY72" fmla="*/ 4041648 h 4837176"/>
              <a:gd name="csX73" fmla="*/ 2441448 w 3950208"/>
              <a:gd name="csY73" fmla="*/ 4050792 h 4837176"/>
              <a:gd name="csX74" fmla="*/ 2551176 w 3950208"/>
              <a:gd name="csY74" fmla="*/ 4059936 h 4837176"/>
              <a:gd name="csX75" fmla="*/ 2560320 w 3950208"/>
              <a:gd name="csY75" fmla="*/ 4133088 h 4837176"/>
              <a:gd name="csX76" fmla="*/ 2624328 w 3950208"/>
              <a:gd name="csY76" fmla="*/ 4178808 h 4837176"/>
              <a:gd name="csX77" fmla="*/ 2679192 w 3950208"/>
              <a:gd name="csY77" fmla="*/ 4325112 h 4837176"/>
              <a:gd name="csX78" fmla="*/ 2340864 w 3950208"/>
              <a:gd name="csY78" fmla="*/ 4709160 h 4837176"/>
              <a:gd name="csX79" fmla="*/ 2048256 w 3950208"/>
              <a:gd name="csY79" fmla="*/ 4809744 h 4837176"/>
              <a:gd name="csX80" fmla="*/ 1554480 w 3950208"/>
              <a:gd name="csY80" fmla="*/ 4837176 h 4837176"/>
              <a:gd name="csX81" fmla="*/ 1645920 w 3950208"/>
              <a:gd name="csY81" fmla="*/ 4727448 h 4837176"/>
              <a:gd name="csX82" fmla="*/ 1536192 w 3950208"/>
              <a:gd name="csY82" fmla="*/ 4626864 h 4837176"/>
              <a:gd name="csX83" fmla="*/ 1380744 w 3950208"/>
              <a:gd name="csY83" fmla="*/ 4636008 h 4837176"/>
              <a:gd name="csX84" fmla="*/ 1435608 w 3950208"/>
              <a:gd name="csY84" fmla="*/ 4718304 h 4837176"/>
              <a:gd name="csX85" fmla="*/ 1161288 w 3950208"/>
              <a:gd name="csY85" fmla="*/ 4681728 h 4837176"/>
              <a:gd name="csX86" fmla="*/ 1161288 w 3950208"/>
              <a:gd name="csY86" fmla="*/ 4608576 h 4837176"/>
              <a:gd name="csX87" fmla="*/ 1097280 w 3950208"/>
              <a:gd name="csY87" fmla="*/ 4608576 h 4837176"/>
              <a:gd name="csX88" fmla="*/ 987552 w 3950208"/>
              <a:gd name="csY88" fmla="*/ 4434840 h 4837176"/>
              <a:gd name="csX89" fmla="*/ 832104 w 3950208"/>
              <a:gd name="csY89" fmla="*/ 4407408 h 4837176"/>
              <a:gd name="csX90" fmla="*/ 969264 w 3950208"/>
              <a:gd name="csY90" fmla="*/ 4206240 h 4837176"/>
              <a:gd name="csX91" fmla="*/ 914400 w 3950208"/>
              <a:gd name="csY91" fmla="*/ 4133088 h 4837176"/>
              <a:gd name="csX92" fmla="*/ 740664 w 3950208"/>
              <a:gd name="csY92" fmla="*/ 4096512 h 4837176"/>
              <a:gd name="csX93" fmla="*/ 795528 w 3950208"/>
              <a:gd name="csY93" fmla="*/ 4023360 h 4837176"/>
              <a:gd name="csX94" fmla="*/ 1051560 w 3950208"/>
              <a:gd name="csY94" fmla="*/ 3986784 h 4837176"/>
              <a:gd name="csX95" fmla="*/ 1005840 w 3950208"/>
              <a:gd name="csY95" fmla="*/ 3931920 h 4837176"/>
              <a:gd name="csX96" fmla="*/ 804672 w 3950208"/>
              <a:gd name="csY96" fmla="*/ 3959352 h 4837176"/>
              <a:gd name="csX97" fmla="*/ 438912 w 3950208"/>
              <a:gd name="csY97" fmla="*/ 3794760 h 4837176"/>
              <a:gd name="csX98" fmla="*/ 429768 w 3950208"/>
              <a:gd name="csY98" fmla="*/ 3575304 h 4837176"/>
              <a:gd name="csX99" fmla="*/ 630936 w 3950208"/>
              <a:gd name="csY99" fmla="*/ 3575304 h 4837176"/>
              <a:gd name="csX100" fmla="*/ 566928 w 3950208"/>
              <a:gd name="csY100" fmla="*/ 3291840 h 4837176"/>
              <a:gd name="csX101" fmla="*/ 713232 w 3950208"/>
              <a:gd name="csY101" fmla="*/ 3291840 h 4837176"/>
              <a:gd name="csX102" fmla="*/ 713232 w 3950208"/>
              <a:gd name="csY102" fmla="*/ 3255264 h 4837176"/>
              <a:gd name="csX103" fmla="*/ 475488 w 3950208"/>
              <a:gd name="csY103" fmla="*/ 3172968 h 4837176"/>
              <a:gd name="csX104" fmla="*/ 493776 w 3950208"/>
              <a:gd name="csY104" fmla="*/ 3145536 h 4837176"/>
              <a:gd name="csX105" fmla="*/ 685800 w 3950208"/>
              <a:gd name="csY105" fmla="*/ 3163824 h 4837176"/>
              <a:gd name="csX106" fmla="*/ 630936 w 3950208"/>
              <a:gd name="csY106" fmla="*/ 3054096 h 4837176"/>
              <a:gd name="csX107" fmla="*/ 521208 w 3950208"/>
              <a:gd name="csY107" fmla="*/ 3008376 h 4837176"/>
              <a:gd name="csX108" fmla="*/ 292608 w 3950208"/>
              <a:gd name="csY108" fmla="*/ 2907792 h 4837176"/>
              <a:gd name="csX109" fmla="*/ 173736 w 3950208"/>
              <a:gd name="csY109" fmla="*/ 2779776 h 4837176"/>
              <a:gd name="csX110" fmla="*/ 210312 w 3950208"/>
              <a:gd name="csY110" fmla="*/ 2606040 h 4837176"/>
              <a:gd name="csX111" fmla="*/ 246888 w 3950208"/>
              <a:gd name="csY111" fmla="*/ 2606040 h 4837176"/>
              <a:gd name="csX112" fmla="*/ 475488 w 3950208"/>
              <a:gd name="csY112" fmla="*/ 2743200 h 4837176"/>
              <a:gd name="csX113" fmla="*/ 502920 w 3950208"/>
              <a:gd name="csY113" fmla="*/ 2724912 h 4837176"/>
              <a:gd name="csX114" fmla="*/ 292608 w 3950208"/>
              <a:gd name="csY114" fmla="*/ 2560320 h 4837176"/>
              <a:gd name="csX115" fmla="*/ 265176 w 3950208"/>
              <a:gd name="csY115" fmla="*/ 2487168 h 4837176"/>
              <a:gd name="csX116" fmla="*/ 310896 w 3950208"/>
              <a:gd name="csY116" fmla="*/ 2423160 h 4837176"/>
              <a:gd name="csX117" fmla="*/ 448056 w 3950208"/>
              <a:gd name="csY117" fmla="*/ 2423160 h 4837176"/>
              <a:gd name="csX118" fmla="*/ 621792 w 3950208"/>
              <a:gd name="csY118" fmla="*/ 2377440 h 4837176"/>
              <a:gd name="csX119" fmla="*/ 731520 w 3950208"/>
              <a:gd name="csY119" fmla="*/ 2185416 h 4837176"/>
              <a:gd name="csX120" fmla="*/ 886968 w 3950208"/>
              <a:gd name="csY120" fmla="*/ 2167128 h 4837176"/>
              <a:gd name="csX121" fmla="*/ 978408 w 3950208"/>
              <a:gd name="csY121" fmla="*/ 2194560 h 4837176"/>
              <a:gd name="csX122" fmla="*/ 960120 w 3950208"/>
              <a:gd name="csY122" fmla="*/ 2103120 h 4837176"/>
              <a:gd name="csX123" fmla="*/ 978408 w 3950208"/>
              <a:gd name="csY123" fmla="*/ 2002536 h 4837176"/>
              <a:gd name="csX124" fmla="*/ 987552 w 3950208"/>
              <a:gd name="csY124" fmla="*/ 1929384 h 4837176"/>
              <a:gd name="csX125" fmla="*/ 1078992 w 3950208"/>
              <a:gd name="csY125" fmla="*/ 1810512 h 4837176"/>
              <a:gd name="csX126" fmla="*/ 1188720 w 3950208"/>
              <a:gd name="csY126" fmla="*/ 1783080 h 4837176"/>
              <a:gd name="csX127" fmla="*/ 1289304 w 3950208"/>
              <a:gd name="csY127" fmla="*/ 1837944 h 4837176"/>
              <a:gd name="csX128" fmla="*/ 1453896 w 3950208"/>
              <a:gd name="csY128" fmla="*/ 1965960 h 4837176"/>
              <a:gd name="csX129" fmla="*/ 1636776 w 3950208"/>
              <a:gd name="csY129" fmla="*/ 1810512 h 4837176"/>
              <a:gd name="csX130" fmla="*/ 1636776 w 3950208"/>
              <a:gd name="csY130" fmla="*/ 1682496 h 4837176"/>
              <a:gd name="csX131" fmla="*/ 1700784 w 3950208"/>
              <a:gd name="csY131" fmla="*/ 1609344 h 4837176"/>
              <a:gd name="csX132" fmla="*/ 1819656 w 3950208"/>
              <a:gd name="csY132" fmla="*/ 1536192 h 4837176"/>
              <a:gd name="csX133" fmla="*/ 1828800 w 3950208"/>
              <a:gd name="csY133" fmla="*/ 1298448 h 4837176"/>
              <a:gd name="csX134" fmla="*/ 1700784 w 3950208"/>
              <a:gd name="csY134" fmla="*/ 1188720 h 4837176"/>
              <a:gd name="csX135" fmla="*/ 1435608 w 3950208"/>
              <a:gd name="csY135" fmla="*/ 1161288 h 4837176"/>
              <a:gd name="csX136" fmla="*/ 1271016 w 3950208"/>
              <a:gd name="csY136" fmla="*/ 1170432 h 4837176"/>
              <a:gd name="csX137" fmla="*/ 1042416 w 3950208"/>
              <a:gd name="csY137" fmla="*/ 1207008 h 4837176"/>
              <a:gd name="csX138" fmla="*/ 886968 w 3950208"/>
              <a:gd name="csY138" fmla="*/ 1115568 h 4837176"/>
              <a:gd name="csX139" fmla="*/ 704088 w 3950208"/>
              <a:gd name="csY139" fmla="*/ 1005840 h 4837176"/>
              <a:gd name="csX140" fmla="*/ 676656 w 3950208"/>
              <a:gd name="csY140" fmla="*/ 859536 h 4837176"/>
              <a:gd name="csX141" fmla="*/ 621792 w 3950208"/>
              <a:gd name="csY141" fmla="*/ 685800 h 4837176"/>
              <a:gd name="csX142" fmla="*/ 585216 w 3950208"/>
              <a:gd name="csY142" fmla="*/ 649224 h 4837176"/>
              <a:gd name="csX143" fmla="*/ 576072 w 3950208"/>
              <a:gd name="csY143" fmla="*/ 566928 h 4837176"/>
              <a:gd name="csX144" fmla="*/ 457200 w 3950208"/>
              <a:gd name="csY144" fmla="*/ 457200 h 4837176"/>
              <a:gd name="csX145" fmla="*/ 73152 w 3950208"/>
              <a:gd name="csY145" fmla="*/ 384048 h 4837176"/>
              <a:gd name="csX146" fmla="*/ 0 w 3950208"/>
              <a:gd name="csY146" fmla="*/ 329184 h 4837176"/>
              <a:gd name="csX147" fmla="*/ 0 w 3950208"/>
              <a:gd name="csY147" fmla="*/ 274320 h 4837176"/>
              <a:gd name="csX148" fmla="*/ 256032 w 3950208"/>
              <a:gd name="csY148" fmla="*/ 164592 h 4837176"/>
              <a:gd name="csX149" fmla="*/ 274320 w 3950208"/>
              <a:gd name="csY149" fmla="*/ 64008 h 4837176"/>
              <a:gd name="csX150" fmla="*/ 438912 w 3950208"/>
              <a:gd name="csY150" fmla="*/ 82296 h 4837176"/>
              <a:gd name="csX151" fmla="*/ 521208 w 3950208"/>
              <a:gd name="csY151" fmla="*/ 118872 h 4837176"/>
              <a:gd name="csX152" fmla="*/ 722376 w 3950208"/>
              <a:gd name="csY152" fmla="*/ 109728 h 4837176"/>
              <a:gd name="csX153" fmla="*/ 813816 w 3950208"/>
              <a:gd name="csY153" fmla="*/ 36576 h 4837176"/>
              <a:gd name="csX154" fmla="*/ 978408 w 3950208"/>
              <a:gd name="csY154" fmla="*/ 45720 h 4837176"/>
              <a:gd name="csX155" fmla="*/ 1234440 w 3950208"/>
              <a:gd name="csY155" fmla="*/ 9144 h 4837176"/>
              <a:gd name="csX156" fmla="*/ 1298448 w 3950208"/>
              <a:gd name="csY156" fmla="*/ 100584 h 4837176"/>
              <a:gd name="csX157" fmla="*/ 1444752 w 3950208"/>
              <a:gd name="csY157" fmla="*/ 146304 h 4837176"/>
              <a:gd name="csX158" fmla="*/ 1536192 w 3950208"/>
              <a:gd name="csY158" fmla="*/ 100584 h 4837176"/>
              <a:gd name="csX159" fmla="*/ 1609344 w 3950208"/>
              <a:gd name="csY159" fmla="*/ 164592 h 4837176"/>
              <a:gd name="csX160" fmla="*/ 1920812 w 3950208"/>
              <a:gd name="csY160" fmla="*/ 8858 h 48371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</a:cxnLst>
            <a:rect l="l" t="t" r="r" b="b"/>
            <a:pathLst>
              <a:path w="3950208" h="4837176">
                <a:moveTo>
                  <a:pt x="1929384" y="0"/>
                </a:moveTo>
                <a:lnTo>
                  <a:pt x="1931601" y="3464"/>
                </a:lnTo>
                <a:lnTo>
                  <a:pt x="1938528" y="0"/>
                </a:lnTo>
                <a:lnTo>
                  <a:pt x="1939784" y="16250"/>
                </a:lnTo>
                <a:lnTo>
                  <a:pt x="2075688" y="228600"/>
                </a:lnTo>
                <a:lnTo>
                  <a:pt x="2231136" y="256032"/>
                </a:lnTo>
                <a:lnTo>
                  <a:pt x="2752344" y="173736"/>
                </a:lnTo>
                <a:lnTo>
                  <a:pt x="2642616" y="384048"/>
                </a:lnTo>
                <a:lnTo>
                  <a:pt x="2852928" y="374904"/>
                </a:lnTo>
                <a:lnTo>
                  <a:pt x="2788920" y="566928"/>
                </a:lnTo>
                <a:lnTo>
                  <a:pt x="2990088" y="758952"/>
                </a:lnTo>
                <a:lnTo>
                  <a:pt x="2944368" y="996696"/>
                </a:lnTo>
                <a:lnTo>
                  <a:pt x="2816352" y="1051560"/>
                </a:lnTo>
                <a:lnTo>
                  <a:pt x="2761488" y="1197864"/>
                </a:lnTo>
                <a:lnTo>
                  <a:pt x="2770632" y="1280160"/>
                </a:lnTo>
                <a:lnTo>
                  <a:pt x="2852928" y="1353312"/>
                </a:lnTo>
                <a:lnTo>
                  <a:pt x="2852928" y="1408176"/>
                </a:lnTo>
                <a:lnTo>
                  <a:pt x="2697480" y="1453896"/>
                </a:lnTo>
                <a:lnTo>
                  <a:pt x="2651760" y="1362456"/>
                </a:lnTo>
                <a:lnTo>
                  <a:pt x="2587752" y="1380744"/>
                </a:lnTo>
                <a:lnTo>
                  <a:pt x="2286000" y="1399032"/>
                </a:lnTo>
                <a:lnTo>
                  <a:pt x="2286000" y="1563624"/>
                </a:lnTo>
                <a:lnTo>
                  <a:pt x="2569464" y="1618488"/>
                </a:lnTo>
                <a:lnTo>
                  <a:pt x="2624328" y="1746504"/>
                </a:lnTo>
                <a:lnTo>
                  <a:pt x="2788920" y="1801368"/>
                </a:lnTo>
                <a:lnTo>
                  <a:pt x="2889504" y="1874520"/>
                </a:lnTo>
                <a:lnTo>
                  <a:pt x="3008376" y="1901952"/>
                </a:lnTo>
                <a:lnTo>
                  <a:pt x="3035808" y="1975104"/>
                </a:lnTo>
                <a:lnTo>
                  <a:pt x="3026664" y="2057400"/>
                </a:lnTo>
                <a:lnTo>
                  <a:pt x="3145536" y="2185416"/>
                </a:lnTo>
                <a:lnTo>
                  <a:pt x="3273552" y="2084832"/>
                </a:lnTo>
                <a:lnTo>
                  <a:pt x="3319272" y="2130552"/>
                </a:lnTo>
                <a:lnTo>
                  <a:pt x="3337560" y="2258568"/>
                </a:lnTo>
                <a:lnTo>
                  <a:pt x="3127248" y="2368296"/>
                </a:lnTo>
                <a:lnTo>
                  <a:pt x="3136392" y="2414016"/>
                </a:lnTo>
                <a:lnTo>
                  <a:pt x="3273552" y="2414016"/>
                </a:lnTo>
                <a:lnTo>
                  <a:pt x="3282696" y="2441448"/>
                </a:lnTo>
                <a:lnTo>
                  <a:pt x="3191256" y="2578608"/>
                </a:lnTo>
                <a:lnTo>
                  <a:pt x="3355848" y="2551176"/>
                </a:lnTo>
                <a:lnTo>
                  <a:pt x="3374136" y="2633472"/>
                </a:lnTo>
                <a:lnTo>
                  <a:pt x="3429000" y="2633472"/>
                </a:lnTo>
                <a:lnTo>
                  <a:pt x="3474720" y="2569464"/>
                </a:lnTo>
                <a:lnTo>
                  <a:pt x="3511296" y="2578608"/>
                </a:lnTo>
                <a:lnTo>
                  <a:pt x="3480615" y="2732016"/>
                </a:lnTo>
                <a:lnTo>
                  <a:pt x="3639312" y="2706624"/>
                </a:lnTo>
                <a:lnTo>
                  <a:pt x="3739896" y="2596896"/>
                </a:lnTo>
                <a:lnTo>
                  <a:pt x="3886200" y="2587752"/>
                </a:lnTo>
                <a:lnTo>
                  <a:pt x="3950208" y="2697480"/>
                </a:lnTo>
                <a:lnTo>
                  <a:pt x="3895344" y="2697480"/>
                </a:lnTo>
                <a:lnTo>
                  <a:pt x="3767328" y="2807208"/>
                </a:lnTo>
                <a:lnTo>
                  <a:pt x="3822192" y="2871216"/>
                </a:lnTo>
                <a:lnTo>
                  <a:pt x="3703320" y="2953512"/>
                </a:lnTo>
                <a:lnTo>
                  <a:pt x="3566160" y="3154680"/>
                </a:lnTo>
                <a:lnTo>
                  <a:pt x="3529584" y="3072384"/>
                </a:lnTo>
                <a:lnTo>
                  <a:pt x="3392424" y="3063240"/>
                </a:lnTo>
                <a:lnTo>
                  <a:pt x="3328416" y="2962656"/>
                </a:lnTo>
                <a:lnTo>
                  <a:pt x="3209544" y="2962656"/>
                </a:lnTo>
                <a:lnTo>
                  <a:pt x="3200400" y="3054096"/>
                </a:lnTo>
                <a:lnTo>
                  <a:pt x="3081528" y="3099816"/>
                </a:lnTo>
                <a:lnTo>
                  <a:pt x="2999232" y="2990088"/>
                </a:lnTo>
                <a:lnTo>
                  <a:pt x="2862072" y="2953512"/>
                </a:lnTo>
                <a:lnTo>
                  <a:pt x="2624328" y="3063240"/>
                </a:lnTo>
                <a:lnTo>
                  <a:pt x="2560320" y="3319272"/>
                </a:lnTo>
                <a:lnTo>
                  <a:pt x="2587752" y="3483864"/>
                </a:lnTo>
                <a:lnTo>
                  <a:pt x="2505456" y="3630168"/>
                </a:lnTo>
                <a:lnTo>
                  <a:pt x="2578608" y="3657600"/>
                </a:lnTo>
                <a:lnTo>
                  <a:pt x="2770632" y="3611880"/>
                </a:lnTo>
                <a:lnTo>
                  <a:pt x="2862072" y="3666744"/>
                </a:lnTo>
                <a:lnTo>
                  <a:pt x="2816352" y="3749040"/>
                </a:lnTo>
                <a:lnTo>
                  <a:pt x="2880360" y="3849624"/>
                </a:lnTo>
                <a:lnTo>
                  <a:pt x="2569464" y="3941064"/>
                </a:lnTo>
                <a:lnTo>
                  <a:pt x="2167128" y="3986784"/>
                </a:lnTo>
                <a:lnTo>
                  <a:pt x="2258568" y="4041648"/>
                </a:lnTo>
                <a:lnTo>
                  <a:pt x="2441448" y="4050792"/>
                </a:lnTo>
                <a:lnTo>
                  <a:pt x="2551176" y="4059936"/>
                </a:lnTo>
                <a:lnTo>
                  <a:pt x="2560320" y="4133088"/>
                </a:lnTo>
                <a:lnTo>
                  <a:pt x="2624328" y="4178808"/>
                </a:lnTo>
                <a:lnTo>
                  <a:pt x="2679192" y="4325112"/>
                </a:lnTo>
                <a:lnTo>
                  <a:pt x="2340864" y="4709160"/>
                </a:lnTo>
                <a:lnTo>
                  <a:pt x="2048256" y="4809744"/>
                </a:lnTo>
                <a:lnTo>
                  <a:pt x="1554480" y="4837176"/>
                </a:lnTo>
                <a:lnTo>
                  <a:pt x="1645920" y="4727448"/>
                </a:lnTo>
                <a:lnTo>
                  <a:pt x="1536192" y="4626864"/>
                </a:lnTo>
                <a:lnTo>
                  <a:pt x="1380744" y="4636008"/>
                </a:lnTo>
                <a:lnTo>
                  <a:pt x="1435608" y="4718304"/>
                </a:lnTo>
                <a:lnTo>
                  <a:pt x="1161288" y="4681728"/>
                </a:lnTo>
                <a:lnTo>
                  <a:pt x="1161288" y="4608576"/>
                </a:lnTo>
                <a:lnTo>
                  <a:pt x="1097280" y="4608576"/>
                </a:lnTo>
                <a:lnTo>
                  <a:pt x="987552" y="4434840"/>
                </a:lnTo>
                <a:lnTo>
                  <a:pt x="832104" y="4407408"/>
                </a:lnTo>
                <a:lnTo>
                  <a:pt x="969264" y="4206240"/>
                </a:lnTo>
                <a:lnTo>
                  <a:pt x="914400" y="4133088"/>
                </a:lnTo>
                <a:lnTo>
                  <a:pt x="740664" y="4096512"/>
                </a:lnTo>
                <a:lnTo>
                  <a:pt x="795528" y="4023360"/>
                </a:lnTo>
                <a:lnTo>
                  <a:pt x="1051560" y="3986784"/>
                </a:lnTo>
                <a:lnTo>
                  <a:pt x="1005840" y="3931920"/>
                </a:lnTo>
                <a:lnTo>
                  <a:pt x="804672" y="3959352"/>
                </a:lnTo>
                <a:lnTo>
                  <a:pt x="438912" y="3794760"/>
                </a:lnTo>
                <a:lnTo>
                  <a:pt x="429768" y="3575304"/>
                </a:lnTo>
                <a:lnTo>
                  <a:pt x="630936" y="3575304"/>
                </a:lnTo>
                <a:lnTo>
                  <a:pt x="566928" y="3291840"/>
                </a:lnTo>
                <a:lnTo>
                  <a:pt x="713232" y="3291840"/>
                </a:lnTo>
                <a:lnTo>
                  <a:pt x="713232" y="3255264"/>
                </a:lnTo>
                <a:lnTo>
                  <a:pt x="475488" y="3172968"/>
                </a:lnTo>
                <a:lnTo>
                  <a:pt x="493776" y="3145536"/>
                </a:lnTo>
                <a:lnTo>
                  <a:pt x="685800" y="3163824"/>
                </a:lnTo>
                <a:lnTo>
                  <a:pt x="630936" y="3054096"/>
                </a:lnTo>
                <a:lnTo>
                  <a:pt x="521208" y="3008376"/>
                </a:lnTo>
                <a:lnTo>
                  <a:pt x="292608" y="2907792"/>
                </a:lnTo>
                <a:lnTo>
                  <a:pt x="173736" y="2779776"/>
                </a:lnTo>
                <a:lnTo>
                  <a:pt x="210312" y="2606040"/>
                </a:lnTo>
                <a:lnTo>
                  <a:pt x="246888" y="2606040"/>
                </a:lnTo>
                <a:lnTo>
                  <a:pt x="475488" y="2743200"/>
                </a:lnTo>
                <a:lnTo>
                  <a:pt x="502920" y="2724912"/>
                </a:lnTo>
                <a:lnTo>
                  <a:pt x="292608" y="2560320"/>
                </a:lnTo>
                <a:lnTo>
                  <a:pt x="265176" y="2487168"/>
                </a:lnTo>
                <a:lnTo>
                  <a:pt x="310896" y="2423160"/>
                </a:lnTo>
                <a:lnTo>
                  <a:pt x="448056" y="2423160"/>
                </a:lnTo>
                <a:lnTo>
                  <a:pt x="621792" y="2377440"/>
                </a:lnTo>
                <a:lnTo>
                  <a:pt x="731520" y="2185416"/>
                </a:lnTo>
                <a:lnTo>
                  <a:pt x="886968" y="2167128"/>
                </a:lnTo>
                <a:lnTo>
                  <a:pt x="978408" y="2194560"/>
                </a:lnTo>
                <a:lnTo>
                  <a:pt x="960120" y="2103120"/>
                </a:lnTo>
                <a:lnTo>
                  <a:pt x="978408" y="2002536"/>
                </a:lnTo>
                <a:lnTo>
                  <a:pt x="987552" y="1929384"/>
                </a:lnTo>
                <a:lnTo>
                  <a:pt x="1078992" y="1810512"/>
                </a:lnTo>
                <a:lnTo>
                  <a:pt x="1188720" y="1783080"/>
                </a:lnTo>
                <a:lnTo>
                  <a:pt x="1289304" y="1837944"/>
                </a:lnTo>
                <a:lnTo>
                  <a:pt x="1453896" y="1965960"/>
                </a:lnTo>
                <a:lnTo>
                  <a:pt x="1636776" y="1810512"/>
                </a:lnTo>
                <a:lnTo>
                  <a:pt x="1636776" y="1682496"/>
                </a:lnTo>
                <a:lnTo>
                  <a:pt x="1700784" y="1609344"/>
                </a:lnTo>
                <a:lnTo>
                  <a:pt x="1819656" y="1536192"/>
                </a:lnTo>
                <a:lnTo>
                  <a:pt x="1828800" y="1298448"/>
                </a:lnTo>
                <a:lnTo>
                  <a:pt x="1700784" y="1188720"/>
                </a:lnTo>
                <a:lnTo>
                  <a:pt x="1435608" y="1161288"/>
                </a:lnTo>
                <a:lnTo>
                  <a:pt x="1271016" y="1170432"/>
                </a:lnTo>
                <a:lnTo>
                  <a:pt x="1042416" y="1207008"/>
                </a:lnTo>
                <a:lnTo>
                  <a:pt x="886968" y="1115568"/>
                </a:lnTo>
                <a:lnTo>
                  <a:pt x="704088" y="1005840"/>
                </a:lnTo>
                <a:lnTo>
                  <a:pt x="676656" y="859536"/>
                </a:lnTo>
                <a:lnTo>
                  <a:pt x="621792" y="685800"/>
                </a:lnTo>
                <a:lnTo>
                  <a:pt x="585216" y="649224"/>
                </a:lnTo>
                <a:lnTo>
                  <a:pt x="576072" y="566928"/>
                </a:lnTo>
                <a:lnTo>
                  <a:pt x="457200" y="457200"/>
                </a:lnTo>
                <a:lnTo>
                  <a:pt x="73152" y="384048"/>
                </a:lnTo>
                <a:lnTo>
                  <a:pt x="0" y="329184"/>
                </a:lnTo>
                <a:lnTo>
                  <a:pt x="0" y="274320"/>
                </a:lnTo>
                <a:lnTo>
                  <a:pt x="256032" y="164592"/>
                </a:lnTo>
                <a:lnTo>
                  <a:pt x="274320" y="64008"/>
                </a:lnTo>
                <a:lnTo>
                  <a:pt x="438912" y="82296"/>
                </a:lnTo>
                <a:lnTo>
                  <a:pt x="521208" y="118872"/>
                </a:lnTo>
                <a:lnTo>
                  <a:pt x="722376" y="109728"/>
                </a:lnTo>
                <a:lnTo>
                  <a:pt x="813816" y="36576"/>
                </a:lnTo>
                <a:lnTo>
                  <a:pt x="978408" y="45720"/>
                </a:lnTo>
                <a:lnTo>
                  <a:pt x="1234440" y="9144"/>
                </a:lnTo>
                <a:lnTo>
                  <a:pt x="1298448" y="100584"/>
                </a:lnTo>
                <a:lnTo>
                  <a:pt x="1444752" y="146304"/>
                </a:lnTo>
                <a:lnTo>
                  <a:pt x="1536192" y="100584"/>
                </a:lnTo>
                <a:lnTo>
                  <a:pt x="1609344" y="164592"/>
                </a:lnTo>
                <a:lnTo>
                  <a:pt x="1920812" y="8858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BE6B000-5C48-8B90-E23E-89E939A384F0}"/>
              </a:ext>
            </a:extLst>
          </p:cNvPr>
          <p:cNvSpPr txBox="1"/>
          <p:nvPr/>
        </p:nvSpPr>
        <p:spPr>
          <a:xfrm>
            <a:off x="7228373" y="3509149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志賀島（福岡県）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AC4A14F-E5EC-887D-A1F1-0ED737A827A7}"/>
              </a:ext>
            </a:extLst>
          </p:cNvPr>
          <p:cNvSpPr txBox="1"/>
          <p:nvPr/>
        </p:nvSpPr>
        <p:spPr>
          <a:xfrm>
            <a:off x="7375562" y="6448044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姫島（大分県）</a:t>
            </a: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88A2FD21-242E-CAA0-DC41-A3E48122A0DA}"/>
              </a:ext>
            </a:extLst>
          </p:cNvPr>
          <p:cNvSpPr/>
          <p:nvPr/>
        </p:nvSpPr>
        <p:spPr>
          <a:xfrm>
            <a:off x="6806372" y="919249"/>
            <a:ext cx="2061972" cy="2478024"/>
          </a:xfrm>
          <a:custGeom>
            <a:avLst/>
            <a:gdLst>
              <a:gd name="csX0" fmla="*/ 548640 w 4123944"/>
              <a:gd name="csY0" fmla="*/ 228600 h 4956048"/>
              <a:gd name="csX1" fmla="*/ 493776 w 4123944"/>
              <a:gd name="csY1" fmla="*/ 466344 h 4956048"/>
              <a:gd name="csX2" fmla="*/ 548640 w 4123944"/>
              <a:gd name="csY2" fmla="*/ 621792 h 4956048"/>
              <a:gd name="csX3" fmla="*/ 493776 w 4123944"/>
              <a:gd name="csY3" fmla="*/ 914400 h 4956048"/>
              <a:gd name="csX4" fmla="*/ 155448 w 4123944"/>
              <a:gd name="csY4" fmla="*/ 1298448 h 4956048"/>
              <a:gd name="csX5" fmla="*/ 0 w 4123944"/>
              <a:gd name="csY5" fmla="*/ 1572768 h 4956048"/>
              <a:gd name="csX6" fmla="*/ 73152 w 4123944"/>
              <a:gd name="csY6" fmla="*/ 1737360 h 4956048"/>
              <a:gd name="csX7" fmla="*/ 393192 w 4123944"/>
              <a:gd name="csY7" fmla="*/ 1892808 h 4956048"/>
              <a:gd name="csX8" fmla="*/ 438912 w 4123944"/>
              <a:gd name="csY8" fmla="*/ 2048256 h 4956048"/>
              <a:gd name="csX9" fmla="*/ 356616 w 4123944"/>
              <a:gd name="csY9" fmla="*/ 2404872 h 4956048"/>
              <a:gd name="csX10" fmla="*/ 521208 w 4123944"/>
              <a:gd name="csY10" fmla="*/ 2542032 h 4956048"/>
              <a:gd name="csX11" fmla="*/ 484632 w 4123944"/>
              <a:gd name="csY11" fmla="*/ 2926080 h 4956048"/>
              <a:gd name="csX12" fmla="*/ 704088 w 4123944"/>
              <a:gd name="csY12" fmla="*/ 3054096 h 4956048"/>
              <a:gd name="csX13" fmla="*/ 731520 w 4123944"/>
              <a:gd name="csY13" fmla="*/ 3273552 h 4956048"/>
              <a:gd name="csX14" fmla="*/ 694944 w 4123944"/>
              <a:gd name="csY14" fmla="*/ 3419856 h 4956048"/>
              <a:gd name="csX15" fmla="*/ 832104 w 4123944"/>
              <a:gd name="csY15" fmla="*/ 3611880 h 4956048"/>
              <a:gd name="csX16" fmla="*/ 932688 w 4123944"/>
              <a:gd name="csY16" fmla="*/ 3584448 h 4956048"/>
              <a:gd name="csX17" fmla="*/ 1078992 w 4123944"/>
              <a:gd name="csY17" fmla="*/ 3730752 h 4956048"/>
              <a:gd name="csX18" fmla="*/ 1078992 w 4123944"/>
              <a:gd name="csY18" fmla="*/ 3886200 h 4956048"/>
              <a:gd name="csX19" fmla="*/ 1188720 w 4123944"/>
              <a:gd name="csY19" fmla="*/ 4014216 h 4956048"/>
              <a:gd name="csX20" fmla="*/ 1188720 w 4123944"/>
              <a:gd name="csY20" fmla="*/ 4151376 h 4956048"/>
              <a:gd name="csX21" fmla="*/ 1325880 w 4123944"/>
              <a:gd name="csY21" fmla="*/ 4178808 h 4956048"/>
              <a:gd name="csX22" fmla="*/ 1389888 w 4123944"/>
              <a:gd name="csY22" fmla="*/ 4242816 h 4956048"/>
              <a:gd name="csX23" fmla="*/ 1481328 w 4123944"/>
              <a:gd name="csY23" fmla="*/ 4251960 h 4956048"/>
              <a:gd name="csX24" fmla="*/ 1719072 w 4123944"/>
              <a:gd name="csY24" fmla="*/ 4745736 h 4956048"/>
              <a:gd name="csX25" fmla="*/ 2167128 w 4123944"/>
              <a:gd name="csY25" fmla="*/ 4764024 h 4956048"/>
              <a:gd name="csX26" fmla="*/ 2258568 w 4123944"/>
              <a:gd name="csY26" fmla="*/ 4809744 h 4956048"/>
              <a:gd name="csX27" fmla="*/ 2322576 w 4123944"/>
              <a:gd name="csY27" fmla="*/ 4809744 h 4956048"/>
              <a:gd name="csX28" fmla="*/ 2633472 w 4123944"/>
              <a:gd name="csY28" fmla="*/ 4837176 h 4956048"/>
              <a:gd name="csX29" fmla="*/ 2743200 w 4123944"/>
              <a:gd name="csY29" fmla="*/ 4864608 h 4956048"/>
              <a:gd name="csX30" fmla="*/ 2807208 w 4123944"/>
              <a:gd name="csY30" fmla="*/ 4864608 h 4956048"/>
              <a:gd name="csX31" fmla="*/ 2971800 w 4123944"/>
              <a:gd name="csY31" fmla="*/ 4910328 h 4956048"/>
              <a:gd name="csX32" fmla="*/ 3026664 w 4123944"/>
              <a:gd name="csY32" fmla="*/ 4892040 h 4956048"/>
              <a:gd name="csX33" fmla="*/ 3136392 w 4123944"/>
              <a:gd name="csY33" fmla="*/ 4956048 h 4956048"/>
              <a:gd name="csX34" fmla="*/ 3227832 w 4123944"/>
              <a:gd name="csY34" fmla="*/ 4928616 h 4956048"/>
              <a:gd name="csX35" fmla="*/ 3118104 w 4123944"/>
              <a:gd name="csY35" fmla="*/ 4791456 h 4956048"/>
              <a:gd name="csX36" fmla="*/ 3291840 w 4123944"/>
              <a:gd name="csY36" fmla="*/ 4672584 h 4956048"/>
              <a:gd name="csX37" fmla="*/ 3511296 w 4123944"/>
              <a:gd name="csY37" fmla="*/ 4654296 h 4956048"/>
              <a:gd name="csX38" fmla="*/ 3557016 w 4123944"/>
              <a:gd name="csY38" fmla="*/ 4370832 h 4956048"/>
              <a:gd name="csX39" fmla="*/ 3904488 w 4123944"/>
              <a:gd name="csY39" fmla="*/ 4416552 h 4956048"/>
              <a:gd name="csX40" fmla="*/ 3959352 w 4123944"/>
              <a:gd name="csY40" fmla="*/ 4526280 h 4956048"/>
              <a:gd name="csX41" fmla="*/ 4123944 w 4123944"/>
              <a:gd name="csY41" fmla="*/ 4489704 h 4956048"/>
              <a:gd name="csX42" fmla="*/ 4041648 w 4123944"/>
              <a:gd name="csY42" fmla="*/ 4233672 h 4956048"/>
              <a:gd name="csX43" fmla="*/ 4050792 w 4123944"/>
              <a:gd name="csY43" fmla="*/ 4114800 h 4956048"/>
              <a:gd name="csX44" fmla="*/ 3959352 w 4123944"/>
              <a:gd name="csY44" fmla="*/ 4114800 h 4956048"/>
              <a:gd name="csX45" fmla="*/ 3867912 w 4123944"/>
              <a:gd name="csY45" fmla="*/ 3831336 h 4956048"/>
              <a:gd name="csX46" fmla="*/ 4041648 w 4123944"/>
              <a:gd name="csY46" fmla="*/ 3794760 h 4956048"/>
              <a:gd name="csX47" fmla="*/ 4005072 w 4123944"/>
              <a:gd name="csY47" fmla="*/ 3694176 h 4956048"/>
              <a:gd name="csX48" fmla="*/ 3785616 w 4123944"/>
              <a:gd name="csY48" fmla="*/ 3438144 h 4956048"/>
              <a:gd name="csX49" fmla="*/ 3749040 w 4123944"/>
              <a:gd name="csY49" fmla="*/ 2962656 h 4956048"/>
              <a:gd name="csX50" fmla="*/ 3557016 w 4123944"/>
              <a:gd name="csY50" fmla="*/ 2734056 h 4956048"/>
              <a:gd name="csX51" fmla="*/ 3401568 w 4123944"/>
              <a:gd name="csY51" fmla="*/ 2039112 h 4956048"/>
              <a:gd name="csX52" fmla="*/ 3236976 w 4123944"/>
              <a:gd name="csY52" fmla="*/ 1709928 h 4956048"/>
              <a:gd name="csX53" fmla="*/ 2999232 w 4123944"/>
              <a:gd name="csY53" fmla="*/ 1517904 h 4956048"/>
              <a:gd name="csX54" fmla="*/ 2807208 w 4123944"/>
              <a:gd name="csY54" fmla="*/ 1106424 h 4956048"/>
              <a:gd name="csX55" fmla="*/ 2633472 w 4123944"/>
              <a:gd name="csY55" fmla="*/ 612648 h 4956048"/>
              <a:gd name="csX56" fmla="*/ 2441448 w 4123944"/>
              <a:gd name="csY56" fmla="*/ 347472 h 4956048"/>
              <a:gd name="csX57" fmla="*/ 2203704 w 4123944"/>
              <a:gd name="csY57" fmla="*/ 228600 h 4956048"/>
              <a:gd name="csX58" fmla="*/ 2048256 w 4123944"/>
              <a:gd name="csY58" fmla="*/ 182880 h 4956048"/>
              <a:gd name="csX59" fmla="*/ 1837944 w 4123944"/>
              <a:gd name="csY59" fmla="*/ 64008 h 4956048"/>
              <a:gd name="csX60" fmla="*/ 1783080 w 4123944"/>
              <a:gd name="csY60" fmla="*/ 9144 h 4956048"/>
              <a:gd name="csX61" fmla="*/ 1719072 w 4123944"/>
              <a:gd name="csY61" fmla="*/ 18288 h 4956048"/>
              <a:gd name="csX62" fmla="*/ 1664208 w 4123944"/>
              <a:gd name="csY62" fmla="*/ 18288 h 4956048"/>
              <a:gd name="csX63" fmla="*/ 1627632 w 4123944"/>
              <a:gd name="csY63" fmla="*/ 64008 h 4956048"/>
              <a:gd name="csX64" fmla="*/ 1472184 w 4123944"/>
              <a:gd name="csY64" fmla="*/ 0 h 4956048"/>
              <a:gd name="csX65" fmla="*/ 1472184 w 4123944"/>
              <a:gd name="csY65" fmla="*/ 173736 h 4956048"/>
              <a:gd name="csX66" fmla="*/ 1234440 w 4123944"/>
              <a:gd name="csY66" fmla="*/ 283464 h 4956048"/>
              <a:gd name="csX67" fmla="*/ 1078992 w 4123944"/>
              <a:gd name="csY67" fmla="*/ 228600 h 4956048"/>
              <a:gd name="csX68" fmla="*/ 886968 w 4123944"/>
              <a:gd name="csY68" fmla="*/ 320040 h 4956048"/>
              <a:gd name="csX69" fmla="*/ 731520 w 4123944"/>
              <a:gd name="csY69" fmla="*/ 320040 h 4956048"/>
              <a:gd name="csX70" fmla="*/ 548640 w 4123944"/>
              <a:gd name="csY70" fmla="*/ 228600 h 4956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</a:cxnLst>
            <a:rect l="l" t="t" r="r" b="b"/>
            <a:pathLst>
              <a:path w="4123944" h="4956048">
                <a:moveTo>
                  <a:pt x="548640" y="228600"/>
                </a:moveTo>
                <a:lnTo>
                  <a:pt x="493776" y="466344"/>
                </a:lnTo>
                <a:lnTo>
                  <a:pt x="548640" y="621792"/>
                </a:lnTo>
                <a:lnTo>
                  <a:pt x="493776" y="914400"/>
                </a:lnTo>
                <a:lnTo>
                  <a:pt x="155448" y="1298448"/>
                </a:lnTo>
                <a:lnTo>
                  <a:pt x="0" y="1572768"/>
                </a:lnTo>
                <a:lnTo>
                  <a:pt x="73152" y="1737360"/>
                </a:lnTo>
                <a:lnTo>
                  <a:pt x="393192" y="1892808"/>
                </a:lnTo>
                <a:lnTo>
                  <a:pt x="438912" y="2048256"/>
                </a:lnTo>
                <a:lnTo>
                  <a:pt x="356616" y="2404872"/>
                </a:lnTo>
                <a:lnTo>
                  <a:pt x="521208" y="2542032"/>
                </a:lnTo>
                <a:lnTo>
                  <a:pt x="484632" y="2926080"/>
                </a:lnTo>
                <a:lnTo>
                  <a:pt x="704088" y="3054096"/>
                </a:lnTo>
                <a:lnTo>
                  <a:pt x="731520" y="3273552"/>
                </a:lnTo>
                <a:lnTo>
                  <a:pt x="694944" y="3419856"/>
                </a:lnTo>
                <a:lnTo>
                  <a:pt x="832104" y="3611880"/>
                </a:lnTo>
                <a:lnTo>
                  <a:pt x="932688" y="3584448"/>
                </a:lnTo>
                <a:lnTo>
                  <a:pt x="1078992" y="3730752"/>
                </a:lnTo>
                <a:lnTo>
                  <a:pt x="1078992" y="3886200"/>
                </a:lnTo>
                <a:lnTo>
                  <a:pt x="1188720" y="4014216"/>
                </a:lnTo>
                <a:lnTo>
                  <a:pt x="1188720" y="4151376"/>
                </a:lnTo>
                <a:lnTo>
                  <a:pt x="1325880" y="4178808"/>
                </a:lnTo>
                <a:lnTo>
                  <a:pt x="1389888" y="4242816"/>
                </a:lnTo>
                <a:lnTo>
                  <a:pt x="1481328" y="4251960"/>
                </a:lnTo>
                <a:lnTo>
                  <a:pt x="1719072" y="4745736"/>
                </a:lnTo>
                <a:lnTo>
                  <a:pt x="2167128" y="4764024"/>
                </a:lnTo>
                <a:lnTo>
                  <a:pt x="2258568" y="4809744"/>
                </a:lnTo>
                <a:lnTo>
                  <a:pt x="2322576" y="4809744"/>
                </a:lnTo>
                <a:lnTo>
                  <a:pt x="2633472" y="4837176"/>
                </a:lnTo>
                <a:lnTo>
                  <a:pt x="2743200" y="4864608"/>
                </a:lnTo>
                <a:lnTo>
                  <a:pt x="2807208" y="4864608"/>
                </a:lnTo>
                <a:lnTo>
                  <a:pt x="2971800" y="4910328"/>
                </a:lnTo>
                <a:lnTo>
                  <a:pt x="3026664" y="4892040"/>
                </a:lnTo>
                <a:lnTo>
                  <a:pt x="3136392" y="4956048"/>
                </a:lnTo>
                <a:lnTo>
                  <a:pt x="3227832" y="4928616"/>
                </a:lnTo>
                <a:lnTo>
                  <a:pt x="3118104" y="4791456"/>
                </a:lnTo>
                <a:lnTo>
                  <a:pt x="3291840" y="4672584"/>
                </a:lnTo>
                <a:lnTo>
                  <a:pt x="3511296" y="4654296"/>
                </a:lnTo>
                <a:lnTo>
                  <a:pt x="3557016" y="4370832"/>
                </a:lnTo>
                <a:lnTo>
                  <a:pt x="3904488" y="4416552"/>
                </a:lnTo>
                <a:lnTo>
                  <a:pt x="3959352" y="4526280"/>
                </a:lnTo>
                <a:lnTo>
                  <a:pt x="4123944" y="4489704"/>
                </a:lnTo>
                <a:lnTo>
                  <a:pt x="4041648" y="4233672"/>
                </a:lnTo>
                <a:lnTo>
                  <a:pt x="4050792" y="4114800"/>
                </a:lnTo>
                <a:lnTo>
                  <a:pt x="3959352" y="4114800"/>
                </a:lnTo>
                <a:lnTo>
                  <a:pt x="3867912" y="3831336"/>
                </a:lnTo>
                <a:lnTo>
                  <a:pt x="4041648" y="3794760"/>
                </a:lnTo>
                <a:lnTo>
                  <a:pt x="4005072" y="3694176"/>
                </a:lnTo>
                <a:lnTo>
                  <a:pt x="3785616" y="3438144"/>
                </a:lnTo>
                <a:lnTo>
                  <a:pt x="3749040" y="2962656"/>
                </a:lnTo>
                <a:lnTo>
                  <a:pt x="3557016" y="2734056"/>
                </a:lnTo>
                <a:lnTo>
                  <a:pt x="3401568" y="2039112"/>
                </a:lnTo>
                <a:lnTo>
                  <a:pt x="3236976" y="1709928"/>
                </a:lnTo>
                <a:lnTo>
                  <a:pt x="2999232" y="1517904"/>
                </a:lnTo>
                <a:lnTo>
                  <a:pt x="2807208" y="1106424"/>
                </a:lnTo>
                <a:lnTo>
                  <a:pt x="2633472" y="612648"/>
                </a:lnTo>
                <a:lnTo>
                  <a:pt x="2441448" y="347472"/>
                </a:lnTo>
                <a:lnTo>
                  <a:pt x="2203704" y="228600"/>
                </a:lnTo>
                <a:lnTo>
                  <a:pt x="2048256" y="182880"/>
                </a:lnTo>
                <a:lnTo>
                  <a:pt x="1837944" y="64008"/>
                </a:lnTo>
                <a:lnTo>
                  <a:pt x="1783080" y="9144"/>
                </a:lnTo>
                <a:lnTo>
                  <a:pt x="1719072" y="18288"/>
                </a:lnTo>
                <a:lnTo>
                  <a:pt x="1664208" y="18288"/>
                </a:lnTo>
                <a:lnTo>
                  <a:pt x="1627632" y="64008"/>
                </a:lnTo>
                <a:lnTo>
                  <a:pt x="1472184" y="0"/>
                </a:lnTo>
                <a:lnTo>
                  <a:pt x="1472184" y="173736"/>
                </a:lnTo>
                <a:lnTo>
                  <a:pt x="1234440" y="283464"/>
                </a:lnTo>
                <a:lnTo>
                  <a:pt x="1078992" y="228600"/>
                </a:lnTo>
                <a:lnTo>
                  <a:pt x="886968" y="320040"/>
                </a:lnTo>
                <a:lnTo>
                  <a:pt x="731520" y="320040"/>
                </a:lnTo>
                <a:lnTo>
                  <a:pt x="548640" y="22860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D50AE196-92AD-AE2B-B92D-8C3FE824D07E}"/>
              </a:ext>
            </a:extLst>
          </p:cNvPr>
          <p:cNvSpPr/>
          <p:nvPr/>
        </p:nvSpPr>
        <p:spPr>
          <a:xfrm>
            <a:off x="6506193" y="4503705"/>
            <a:ext cx="2739921" cy="1103211"/>
          </a:xfrm>
          <a:custGeom>
            <a:avLst/>
            <a:gdLst>
              <a:gd name="csX0" fmla="*/ 1379220 w 8648700"/>
              <a:gd name="csY0" fmla="*/ 1066800 h 3482340"/>
              <a:gd name="csX1" fmla="*/ 1409700 w 8648700"/>
              <a:gd name="csY1" fmla="*/ 1135380 h 3482340"/>
              <a:gd name="csX2" fmla="*/ 1463040 w 8648700"/>
              <a:gd name="csY2" fmla="*/ 1211580 h 3482340"/>
              <a:gd name="csX3" fmla="*/ 1348740 w 8648700"/>
              <a:gd name="csY3" fmla="*/ 1310640 h 3482340"/>
              <a:gd name="csX4" fmla="*/ 1363980 w 8648700"/>
              <a:gd name="csY4" fmla="*/ 1333500 h 3482340"/>
              <a:gd name="csX5" fmla="*/ 1417320 w 8648700"/>
              <a:gd name="csY5" fmla="*/ 1348740 h 3482340"/>
              <a:gd name="csX6" fmla="*/ 1417320 w 8648700"/>
              <a:gd name="csY6" fmla="*/ 1409700 h 3482340"/>
              <a:gd name="csX7" fmla="*/ 1379220 w 8648700"/>
              <a:gd name="csY7" fmla="*/ 1554480 h 3482340"/>
              <a:gd name="csX8" fmla="*/ 1402080 w 8648700"/>
              <a:gd name="csY8" fmla="*/ 1714500 h 3482340"/>
              <a:gd name="csX9" fmla="*/ 1371600 w 8648700"/>
              <a:gd name="csY9" fmla="*/ 1927860 h 3482340"/>
              <a:gd name="csX10" fmla="*/ 1280160 w 8648700"/>
              <a:gd name="csY10" fmla="*/ 1889760 h 3482340"/>
              <a:gd name="csX11" fmla="*/ 1219200 w 8648700"/>
              <a:gd name="csY11" fmla="*/ 2065020 h 3482340"/>
              <a:gd name="csX12" fmla="*/ 1219200 w 8648700"/>
              <a:gd name="csY12" fmla="*/ 2141220 h 3482340"/>
              <a:gd name="csX13" fmla="*/ 1188720 w 8648700"/>
              <a:gd name="csY13" fmla="*/ 2217420 h 3482340"/>
              <a:gd name="csX14" fmla="*/ 1135380 w 8648700"/>
              <a:gd name="csY14" fmla="*/ 2194560 h 3482340"/>
              <a:gd name="csX15" fmla="*/ 952500 w 8648700"/>
              <a:gd name="csY15" fmla="*/ 2385060 h 3482340"/>
              <a:gd name="csX16" fmla="*/ 815340 w 8648700"/>
              <a:gd name="csY16" fmla="*/ 2453640 h 3482340"/>
              <a:gd name="csX17" fmla="*/ 662940 w 8648700"/>
              <a:gd name="csY17" fmla="*/ 2453640 h 3482340"/>
              <a:gd name="csX18" fmla="*/ 480060 w 8648700"/>
              <a:gd name="csY18" fmla="*/ 2537460 h 3482340"/>
              <a:gd name="csX19" fmla="*/ 381000 w 8648700"/>
              <a:gd name="csY19" fmla="*/ 2537460 h 3482340"/>
              <a:gd name="csX20" fmla="*/ 0 w 8648700"/>
              <a:gd name="csY20" fmla="*/ 2849880 h 3482340"/>
              <a:gd name="csX21" fmla="*/ 15240 w 8648700"/>
              <a:gd name="csY21" fmla="*/ 3238500 h 3482340"/>
              <a:gd name="csX22" fmla="*/ 167640 w 8648700"/>
              <a:gd name="csY22" fmla="*/ 3299460 h 3482340"/>
              <a:gd name="csX23" fmla="*/ 205740 w 8648700"/>
              <a:gd name="csY23" fmla="*/ 3482340 h 3482340"/>
              <a:gd name="csX24" fmla="*/ 548640 w 8648700"/>
              <a:gd name="csY24" fmla="*/ 3314700 h 3482340"/>
              <a:gd name="csX25" fmla="*/ 662940 w 8648700"/>
              <a:gd name="csY25" fmla="*/ 3299460 h 3482340"/>
              <a:gd name="csX26" fmla="*/ 1059180 w 8648700"/>
              <a:gd name="csY26" fmla="*/ 3078480 h 3482340"/>
              <a:gd name="csX27" fmla="*/ 1135380 w 8648700"/>
              <a:gd name="csY27" fmla="*/ 3101340 h 3482340"/>
              <a:gd name="csX28" fmla="*/ 1417320 w 8648700"/>
              <a:gd name="csY28" fmla="*/ 2956560 h 3482340"/>
              <a:gd name="csX29" fmla="*/ 1699260 w 8648700"/>
              <a:gd name="csY29" fmla="*/ 2880360 h 3482340"/>
              <a:gd name="csX30" fmla="*/ 1737360 w 8648700"/>
              <a:gd name="csY30" fmla="*/ 2918460 h 3482340"/>
              <a:gd name="csX31" fmla="*/ 1874520 w 8648700"/>
              <a:gd name="csY31" fmla="*/ 2887980 h 3482340"/>
              <a:gd name="csX32" fmla="*/ 1859280 w 8648700"/>
              <a:gd name="csY32" fmla="*/ 2758440 h 3482340"/>
              <a:gd name="csX33" fmla="*/ 2133600 w 8648700"/>
              <a:gd name="csY33" fmla="*/ 2682240 h 3482340"/>
              <a:gd name="csX34" fmla="*/ 2133600 w 8648700"/>
              <a:gd name="csY34" fmla="*/ 2743200 h 3482340"/>
              <a:gd name="csX35" fmla="*/ 2293620 w 8648700"/>
              <a:gd name="csY35" fmla="*/ 2758440 h 3482340"/>
              <a:gd name="csX36" fmla="*/ 2316480 w 8648700"/>
              <a:gd name="csY36" fmla="*/ 2682240 h 3482340"/>
              <a:gd name="csX37" fmla="*/ 2667000 w 8648700"/>
              <a:gd name="csY37" fmla="*/ 2674620 h 3482340"/>
              <a:gd name="csX38" fmla="*/ 2667000 w 8648700"/>
              <a:gd name="csY38" fmla="*/ 2804160 h 3482340"/>
              <a:gd name="csX39" fmla="*/ 3185160 w 8648700"/>
              <a:gd name="csY39" fmla="*/ 2804160 h 3482340"/>
              <a:gd name="csX40" fmla="*/ 3284220 w 8648700"/>
              <a:gd name="csY40" fmla="*/ 2796540 h 3482340"/>
              <a:gd name="csX41" fmla="*/ 3421380 w 8648700"/>
              <a:gd name="csY41" fmla="*/ 2918460 h 3482340"/>
              <a:gd name="csX42" fmla="*/ 3444240 w 8648700"/>
              <a:gd name="csY42" fmla="*/ 3048000 h 3482340"/>
              <a:gd name="csX43" fmla="*/ 3360420 w 8648700"/>
              <a:gd name="csY43" fmla="*/ 3093720 h 3482340"/>
              <a:gd name="csX44" fmla="*/ 3352800 w 8648700"/>
              <a:gd name="csY44" fmla="*/ 3162300 h 3482340"/>
              <a:gd name="csX45" fmla="*/ 3566160 w 8648700"/>
              <a:gd name="csY45" fmla="*/ 3108960 h 3482340"/>
              <a:gd name="csX46" fmla="*/ 4137660 w 8648700"/>
              <a:gd name="csY46" fmla="*/ 3390900 h 3482340"/>
              <a:gd name="csX47" fmla="*/ 4206240 w 8648700"/>
              <a:gd name="csY47" fmla="*/ 3444240 h 3482340"/>
              <a:gd name="csX48" fmla="*/ 4495800 w 8648700"/>
              <a:gd name="csY48" fmla="*/ 3375660 h 3482340"/>
              <a:gd name="csX49" fmla="*/ 4823460 w 8648700"/>
              <a:gd name="csY49" fmla="*/ 3284220 h 3482340"/>
              <a:gd name="csX50" fmla="*/ 5059680 w 8648700"/>
              <a:gd name="csY50" fmla="*/ 2971800 h 3482340"/>
              <a:gd name="csX51" fmla="*/ 5173980 w 8648700"/>
              <a:gd name="csY51" fmla="*/ 2750820 h 3482340"/>
              <a:gd name="csX52" fmla="*/ 5448300 w 8648700"/>
              <a:gd name="csY52" fmla="*/ 2377440 h 3482340"/>
              <a:gd name="csX53" fmla="*/ 5417820 w 8648700"/>
              <a:gd name="csY53" fmla="*/ 2324100 h 3482340"/>
              <a:gd name="csX54" fmla="*/ 5509260 w 8648700"/>
              <a:gd name="csY54" fmla="*/ 2209800 h 3482340"/>
              <a:gd name="csX55" fmla="*/ 5791200 w 8648700"/>
              <a:gd name="csY55" fmla="*/ 2156460 h 3482340"/>
              <a:gd name="csX56" fmla="*/ 6042660 w 8648700"/>
              <a:gd name="csY56" fmla="*/ 1981200 h 3482340"/>
              <a:gd name="csX57" fmla="*/ 6545580 w 8648700"/>
              <a:gd name="csY57" fmla="*/ 1790700 h 3482340"/>
              <a:gd name="csX58" fmla="*/ 7010400 w 8648700"/>
              <a:gd name="csY58" fmla="*/ 1478280 h 3482340"/>
              <a:gd name="csX59" fmla="*/ 6934200 w 8648700"/>
              <a:gd name="csY59" fmla="*/ 1348740 h 3482340"/>
              <a:gd name="csX60" fmla="*/ 7239000 w 8648700"/>
              <a:gd name="csY60" fmla="*/ 1234440 h 3482340"/>
              <a:gd name="csX61" fmla="*/ 7376160 w 8648700"/>
              <a:gd name="csY61" fmla="*/ 1295400 h 3482340"/>
              <a:gd name="csX62" fmla="*/ 7444740 w 8648700"/>
              <a:gd name="csY62" fmla="*/ 1272540 h 3482340"/>
              <a:gd name="csX63" fmla="*/ 7833360 w 8648700"/>
              <a:gd name="csY63" fmla="*/ 1394460 h 3482340"/>
              <a:gd name="csX64" fmla="*/ 7940040 w 8648700"/>
              <a:gd name="csY64" fmla="*/ 1303020 h 3482340"/>
              <a:gd name="csX65" fmla="*/ 8016240 w 8648700"/>
              <a:gd name="csY65" fmla="*/ 1333500 h 3482340"/>
              <a:gd name="csX66" fmla="*/ 8122920 w 8648700"/>
              <a:gd name="csY66" fmla="*/ 1371600 h 3482340"/>
              <a:gd name="csX67" fmla="*/ 8549640 w 8648700"/>
              <a:gd name="csY67" fmla="*/ 1531620 h 3482340"/>
              <a:gd name="csX68" fmla="*/ 8648700 w 8648700"/>
              <a:gd name="csY68" fmla="*/ 1478280 h 3482340"/>
              <a:gd name="csX69" fmla="*/ 8473440 w 8648700"/>
              <a:gd name="csY69" fmla="*/ 1303020 h 3482340"/>
              <a:gd name="csX70" fmla="*/ 8465820 w 8648700"/>
              <a:gd name="csY70" fmla="*/ 1211580 h 3482340"/>
              <a:gd name="csX71" fmla="*/ 8229600 w 8648700"/>
              <a:gd name="csY71" fmla="*/ 982980 h 3482340"/>
              <a:gd name="csX72" fmla="*/ 7947660 w 8648700"/>
              <a:gd name="csY72" fmla="*/ 868680 h 3482340"/>
              <a:gd name="csX73" fmla="*/ 7650480 w 8648700"/>
              <a:gd name="csY73" fmla="*/ 876300 h 3482340"/>
              <a:gd name="csX74" fmla="*/ 7505700 w 8648700"/>
              <a:gd name="csY74" fmla="*/ 1127760 h 3482340"/>
              <a:gd name="csX75" fmla="*/ 6972300 w 8648700"/>
              <a:gd name="csY75" fmla="*/ 1135380 h 3482340"/>
              <a:gd name="csX76" fmla="*/ 6598920 w 8648700"/>
              <a:gd name="csY76" fmla="*/ 990600 h 3482340"/>
              <a:gd name="csX77" fmla="*/ 6484620 w 8648700"/>
              <a:gd name="csY77" fmla="*/ 685800 h 3482340"/>
              <a:gd name="csX78" fmla="*/ 6431280 w 8648700"/>
              <a:gd name="csY78" fmla="*/ 647700 h 3482340"/>
              <a:gd name="csX79" fmla="*/ 6423660 w 8648700"/>
              <a:gd name="csY79" fmla="*/ 510540 h 3482340"/>
              <a:gd name="csX80" fmla="*/ 6195060 w 8648700"/>
              <a:gd name="csY80" fmla="*/ 502920 h 3482340"/>
              <a:gd name="csX81" fmla="*/ 6088380 w 8648700"/>
              <a:gd name="csY81" fmla="*/ 396240 h 3482340"/>
              <a:gd name="csX82" fmla="*/ 6012180 w 8648700"/>
              <a:gd name="csY82" fmla="*/ 327660 h 3482340"/>
              <a:gd name="csX83" fmla="*/ 5745480 w 8648700"/>
              <a:gd name="csY83" fmla="*/ 365760 h 3482340"/>
              <a:gd name="csX84" fmla="*/ 5547360 w 8648700"/>
              <a:gd name="csY84" fmla="*/ 419100 h 3482340"/>
              <a:gd name="csX85" fmla="*/ 5158740 w 8648700"/>
              <a:gd name="csY85" fmla="*/ 190500 h 3482340"/>
              <a:gd name="csX86" fmla="*/ 4907280 w 8648700"/>
              <a:gd name="csY86" fmla="*/ 213360 h 3482340"/>
              <a:gd name="csX87" fmla="*/ 4785360 w 8648700"/>
              <a:gd name="csY87" fmla="*/ 198120 h 3482340"/>
              <a:gd name="csX88" fmla="*/ 4663440 w 8648700"/>
              <a:gd name="csY88" fmla="*/ 45720 h 3482340"/>
              <a:gd name="csX89" fmla="*/ 4488180 w 8648700"/>
              <a:gd name="csY89" fmla="*/ 0 h 3482340"/>
              <a:gd name="csX90" fmla="*/ 4328160 w 8648700"/>
              <a:gd name="csY90" fmla="*/ 114300 h 3482340"/>
              <a:gd name="csX91" fmla="*/ 4107180 w 8648700"/>
              <a:gd name="csY91" fmla="*/ 335280 h 3482340"/>
              <a:gd name="csX92" fmla="*/ 3718560 w 8648700"/>
              <a:gd name="csY92" fmla="*/ 426720 h 3482340"/>
              <a:gd name="csX93" fmla="*/ 3634740 w 8648700"/>
              <a:gd name="csY93" fmla="*/ 678180 h 3482340"/>
              <a:gd name="csX94" fmla="*/ 3307080 w 8648700"/>
              <a:gd name="csY94" fmla="*/ 1074420 h 3482340"/>
              <a:gd name="csX95" fmla="*/ 3208020 w 8648700"/>
              <a:gd name="csY95" fmla="*/ 1188720 h 3482340"/>
              <a:gd name="csX96" fmla="*/ 2926080 w 8648700"/>
              <a:gd name="csY96" fmla="*/ 1219200 h 3482340"/>
              <a:gd name="csX97" fmla="*/ 2926080 w 8648700"/>
              <a:gd name="csY97" fmla="*/ 1478280 h 3482340"/>
              <a:gd name="csX98" fmla="*/ 2232660 w 8648700"/>
              <a:gd name="csY98" fmla="*/ 1478280 h 3482340"/>
              <a:gd name="csX99" fmla="*/ 2209800 w 8648700"/>
              <a:gd name="csY99" fmla="*/ 1676400 h 3482340"/>
              <a:gd name="csX100" fmla="*/ 2019300 w 8648700"/>
              <a:gd name="csY100" fmla="*/ 1684020 h 3482340"/>
              <a:gd name="csX101" fmla="*/ 2011680 w 8648700"/>
              <a:gd name="csY101" fmla="*/ 1623060 h 3482340"/>
              <a:gd name="csX102" fmla="*/ 2072640 w 8648700"/>
              <a:gd name="csY102" fmla="*/ 1539240 h 3482340"/>
              <a:gd name="csX103" fmla="*/ 2057400 w 8648700"/>
              <a:gd name="csY103" fmla="*/ 1501140 h 3482340"/>
              <a:gd name="csX104" fmla="*/ 1943100 w 8648700"/>
              <a:gd name="csY104" fmla="*/ 1478280 h 3482340"/>
              <a:gd name="csX105" fmla="*/ 1783080 w 8648700"/>
              <a:gd name="csY105" fmla="*/ 1485900 h 3482340"/>
              <a:gd name="csX106" fmla="*/ 1714500 w 8648700"/>
              <a:gd name="csY106" fmla="*/ 1402080 h 3482340"/>
              <a:gd name="csX107" fmla="*/ 1729740 w 8648700"/>
              <a:gd name="csY107" fmla="*/ 1310640 h 3482340"/>
              <a:gd name="csX108" fmla="*/ 1729740 w 8648700"/>
              <a:gd name="csY108" fmla="*/ 1219200 h 3482340"/>
              <a:gd name="csX109" fmla="*/ 1623060 w 8648700"/>
              <a:gd name="csY109" fmla="*/ 1219200 h 3482340"/>
              <a:gd name="csX110" fmla="*/ 1623060 w 8648700"/>
              <a:gd name="csY110" fmla="*/ 1104900 h 3482340"/>
              <a:gd name="csX111" fmla="*/ 1379220 w 8648700"/>
              <a:gd name="csY111" fmla="*/ 1066800 h 34823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</a:cxnLst>
            <a:rect l="l" t="t" r="r" b="b"/>
            <a:pathLst>
              <a:path w="8648700" h="3482340">
                <a:moveTo>
                  <a:pt x="1379220" y="1066800"/>
                </a:moveTo>
                <a:lnTo>
                  <a:pt x="1409700" y="1135380"/>
                </a:lnTo>
                <a:lnTo>
                  <a:pt x="1463040" y="1211580"/>
                </a:lnTo>
                <a:lnTo>
                  <a:pt x="1348740" y="1310640"/>
                </a:lnTo>
                <a:lnTo>
                  <a:pt x="1363980" y="1333500"/>
                </a:lnTo>
                <a:lnTo>
                  <a:pt x="1417320" y="1348740"/>
                </a:lnTo>
                <a:lnTo>
                  <a:pt x="1417320" y="1409700"/>
                </a:lnTo>
                <a:lnTo>
                  <a:pt x="1379220" y="1554480"/>
                </a:lnTo>
                <a:lnTo>
                  <a:pt x="1402080" y="1714500"/>
                </a:lnTo>
                <a:lnTo>
                  <a:pt x="1371600" y="1927860"/>
                </a:lnTo>
                <a:lnTo>
                  <a:pt x="1280160" y="1889760"/>
                </a:lnTo>
                <a:lnTo>
                  <a:pt x="1219200" y="2065020"/>
                </a:lnTo>
                <a:lnTo>
                  <a:pt x="1219200" y="2141220"/>
                </a:lnTo>
                <a:lnTo>
                  <a:pt x="1188720" y="2217420"/>
                </a:lnTo>
                <a:lnTo>
                  <a:pt x="1135380" y="2194560"/>
                </a:lnTo>
                <a:lnTo>
                  <a:pt x="952500" y="2385060"/>
                </a:lnTo>
                <a:lnTo>
                  <a:pt x="815340" y="2453640"/>
                </a:lnTo>
                <a:lnTo>
                  <a:pt x="662940" y="2453640"/>
                </a:lnTo>
                <a:lnTo>
                  <a:pt x="480060" y="2537460"/>
                </a:lnTo>
                <a:lnTo>
                  <a:pt x="381000" y="2537460"/>
                </a:lnTo>
                <a:lnTo>
                  <a:pt x="0" y="2849880"/>
                </a:lnTo>
                <a:lnTo>
                  <a:pt x="15240" y="3238500"/>
                </a:lnTo>
                <a:lnTo>
                  <a:pt x="167640" y="3299460"/>
                </a:lnTo>
                <a:lnTo>
                  <a:pt x="205740" y="3482340"/>
                </a:lnTo>
                <a:lnTo>
                  <a:pt x="548640" y="3314700"/>
                </a:lnTo>
                <a:lnTo>
                  <a:pt x="662940" y="3299460"/>
                </a:lnTo>
                <a:lnTo>
                  <a:pt x="1059180" y="3078480"/>
                </a:lnTo>
                <a:lnTo>
                  <a:pt x="1135380" y="3101340"/>
                </a:lnTo>
                <a:lnTo>
                  <a:pt x="1417320" y="2956560"/>
                </a:lnTo>
                <a:lnTo>
                  <a:pt x="1699260" y="2880360"/>
                </a:lnTo>
                <a:lnTo>
                  <a:pt x="1737360" y="2918460"/>
                </a:lnTo>
                <a:lnTo>
                  <a:pt x="1874520" y="2887980"/>
                </a:lnTo>
                <a:lnTo>
                  <a:pt x="1859280" y="2758440"/>
                </a:lnTo>
                <a:lnTo>
                  <a:pt x="2133600" y="2682240"/>
                </a:lnTo>
                <a:lnTo>
                  <a:pt x="2133600" y="2743200"/>
                </a:lnTo>
                <a:lnTo>
                  <a:pt x="2293620" y="2758440"/>
                </a:lnTo>
                <a:lnTo>
                  <a:pt x="2316480" y="2682240"/>
                </a:lnTo>
                <a:lnTo>
                  <a:pt x="2667000" y="2674620"/>
                </a:lnTo>
                <a:lnTo>
                  <a:pt x="2667000" y="2804160"/>
                </a:lnTo>
                <a:lnTo>
                  <a:pt x="3185160" y="2804160"/>
                </a:lnTo>
                <a:lnTo>
                  <a:pt x="3284220" y="2796540"/>
                </a:lnTo>
                <a:lnTo>
                  <a:pt x="3421380" y="2918460"/>
                </a:lnTo>
                <a:lnTo>
                  <a:pt x="3444240" y="3048000"/>
                </a:lnTo>
                <a:lnTo>
                  <a:pt x="3360420" y="3093720"/>
                </a:lnTo>
                <a:lnTo>
                  <a:pt x="3352800" y="3162300"/>
                </a:lnTo>
                <a:lnTo>
                  <a:pt x="3566160" y="3108960"/>
                </a:lnTo>
                <a:lnTo>
                  <a:pt x="4137660" y="3390900"/>
                </a:lnTo>
                <a:lnTo>
                  <a:pt x="4206240" y="3444240"/>
                </a:lnTo>
                <a:lnTo>
                  <a:pt x="4495800" y="3375660"/>
                </a:lnTo>
                <a:lnTo>
                  <a:pt x="4823460" y="3284220"/>
                </a:lnTo>
                <a:lnTo>
                  <a:pt x="5059680" y="2971800"/>
                </a:lnTo>
                <a:lnTo>
                  <a:pt x="5173980" y="2750820"/>
                </a:lnTo>
                <a:lnTo>
                  <a:pt x="5448300" y="2377440"/>
                </a:lnTo>
                <a:lnTo>
                  <a:pt x="5417820" y="2324100"/>
                </a:lnTo>
                <a:lnTo>
                  <a:pt x="5509260" y="2209800"/>
                </a:lnTo>
                <a:lnTo>
                  <a:pt x="5791200" y="2156460"/>
                </a:lnTo>
                <a:lnTo>
                  <a:pt x="6042660" y="1981200"/>
                </a:lnTo>
                <a:lnTo>
                  <a:pt x="6545580" y="1790700"/>
                </a:lnTo>
                <a:lnTo>
                  <a:pt x="7010400" y="1478280"/>
                </a:lnTo>
                <a:lnTo>
                  <a:pt x="6934200" y="1348740"/>
                </a:lnTo>
                <a:lnTo>
                  <a:pt x="7239000" y="1234440"/>
                </a:lnTo>
                <a:lnTo>
                  <a:pt x="7376160" y="1295400"/>
                </a:lnTo>
                <a:lnTo>
                  <a:pt x="7444740" y="1272540"/>
                </a:lnTo>
                <a:lnTo>
                  <a:pt x="7833360" y="1394460"/>
                </a:lnTo>
                <a:lnTo>
                  <a:pt x="7940040" y="1303020"/>
                </a:lnTo>
                <a:cubicBezTo>
                  <a:pt x="8012028" y="1327016"/>
                  <a:pt x="7991581" y="1308841"/>
                  <a:pt x="8016240" y="1333500"/>
                </a:cubicBezTo>
                <a:lnTo>
                  <a:pt x="8122920" y="1371600"/>
                </a:lnTo>
                <a:lnTo>
                  <a:pt x="8549640" y="1531620"/>
                </a:lnTo>
                <a:lnTo>
                  <a:pt x="8648700" y="1478280"/>
                </a:lnTo>
                <a:lnTo>
                  <a:pt x="8473440" y="1303020"/>
                </a:lnTo>
                <a:lnTo>
                  <a:pt x="8465820" y="1211580"/>
                </a:lnTo>
                <a:lnTo>
                  <a:pt x="8229600" y="982980"/>
                </a:lnTo>
                <a:lnTo>
                  <a:pt x="7947660" y="868680"/>
                </a:lnTo>
                <a:lnTo>
                  <a:pt x="7650480" y="876300"/>
                </a:lnTo>
                <a:lnTo>
                  <a:pt x="7505700" y="1127760"/>
                </a:lnTo>
                <a:lnTo>
                  <a:pt x="6972300" y="1135380"/>
                </a:lnTo>
                <a:lnTo>
                  <a:pt x="6598920" y="990600"/>
                </a:lnTo>
                <a:lnTo>
                  <a:pt x="6484620" y="685800"/>
                </a:lnTo>
                <a:lnTo>
                  <a:pt x="6431280" y="647700"/>
                </a:lnTo>
                <a:lnTo>
                  <a:pt x="6423660" y="510540"/>
                </a:lnTo>
                <a:lnTo>
                  <a:pt x="6195060" y="502920"/>
                </a:lnTo>
                <a:lnTo>
                  <a:pt x="6088380" y="396240"/>
                </a:lnTo>
                <a:lnTo>
                  <a:pt x="6012180" y="327660"/>
                </a:lnTo>
                <a:lnTo>
                  <a:pt x="5745480" y="365760"/>
                </a:lnTo>
                <a:lnTo>
                  <a:pt x="5547360" y="419100"/>
                </a:lnTo>
                <a:lnTo>
                  <a:pt x="5158740" y="190500"/>
                </a:lnTo>
                <a:lnTo>
                  <a:pt x="4907280" y="213360"/>
                </a:lnTo>
                <a:lnTo>
                  <a:pt x="4785360" y="198120"/>
                </a:lnTo>
                <a:lnTo>
                  <a:pt x="4663440" y="45720"/>
                </a:lnTo>
                <a:lnTo>
                  <a:pt x="4488180" y="0"/>
                </a:lnTo>
                <a:lnTo>
                  <a:pt x="4328160" y="114300"/>
                </a:lnTo>
                <a:lnTo>
                  <a:pt x="4107180" y="335280"/>
                </a:lnTo>
                <a:lnTo>
                  <a:pt x="3718560" y="426720"/>
                </a:lnTo>
                <a:lnTo>
                  <a:pt x="3634740" y="678180"/>
                </a:lnTo>
                <a:lnTo>
                  <a:pt x="3307080" y="1074420"/>
                </a:lnTo>
                <a:lnTo>
                  <a:pt x="3208020" y="1188720"/>
                </a:lnTo>
                <a:lnTo>
                  <a:pt x="2926080" y="1219200"/>
                </a:lnTo>
                <a:lnTo>
                  <a:pt x="2926080" y="1478280"/>
                </a:lnTo>
                <a:lnTo>
                  <a:pt x="2232660" y="1478280"/>
                </a:lnTo>
                <a:lnTo>
                  <a:pt x="2209800" y="1676400"/>
                </a:lnTo>
                <a:lnTo>
                  <a:pt x="2019300" y="1684020"/>
                </a:lnTo>
                <a:lnTo>
                  <a:pt x="2011680" y="1623060"/>
                </a:lnTo>
                <a:lnTo>
                  <a:pt x="2072640" y="1539240"/>
                </a:lnTo>
                <a:lnTo>
                  <a:pt x="2057400" y="1501140"/>
                </a:lnTo>
                <a:lnTo>
                  <a:pt x="1943100" y="1478280"/>
                </a:lnTo>
                <a:lnTo>
                  <a:pt x="1783080" y="1485900"/>
                </a:lnTo>
                <a:lnTo>
                  <a:pt x="1714500" y="1402080"/>
                </a:lnTo>
                <a:lnTo>
                  <a:pt x="1729740" y="1310640"/>
                </a:lnTo>
                <a:lnTo>
                  <a:pt x="1729740" y="1219200"/>
                </a:lnTo>
                <a:lnTo>
                  <a:pt x="1623060" y="1219200"/>
                </a:lnTo>
                <a:lnTo>
                  <a:pt x="1623060" y="1104900"/>
                </a:lnTo>
                <a:lnTo>
                  <a:pt x="1379220" y="106680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30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77C384-2CB2-8F65-6F9D-5C98AE30FA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525B37A4-4403-6ACA-7444-E4CA856ED68F}"/>
              </a:ext>
            </a:extLst>
          </p:cNvPr>
          <p:cNvSpPr txBox="1"/>
          <p:nvPr/>
        </p:nvSpPr>
        <p:spPr>
          <a:xfrm>
            <a:off x="7293863" y="3495675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鷹島（長崎県）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A680578-B85F-FCE1-E23E-D0E502D3A39C}"/>
              </a:ext>
            </a:extLst>
          </p:cNvPr>
          <p:cNvSpPr txBox="1"/>
          <p:nvPr/>
        </p:nvSpPr>
        <p:spPr>
          <a:xfrm>
            <a:off x="1402081" y="6440346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福島（長崎県）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05C31B4-9332-0A81-2B1C-3ADE62D1BDDD}"/>
              </a:ext>
            </a:extLst>
          </p:cNvPr>
          <p:cNvSpPr txBox="1"/>
          <p:nvPr/>
        </p:nvSpPr>
        <p:spPr>
          <a:xfrm>
            <a:off x="4168035" y="6433324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的山大島（長崎県）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A928126A-0B59-3C6F-B130-59F763B2D04E}"/>
              </a:ext>
            </a:extLst>
          </p:cNvPr>
          <p:cNvSpPr txBox="1"/>
          <p:nvPr/>
        </p:nvSpPr>
        <p:spPr>
          <a:xfrm>
            <a:off x="7216917" y="6419850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平戸島（長崎県）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02D2BC4-25BD-F716-5870-57A393FE476C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九州地方の島のイラスト</a:t>
            </a:r>
          </a:p>
        </p:txBody>
      </p:sp>
      <p:sp>
        <p:nvSpPr>
          <p:cNvPr id="63" name="フリーフォーム: 図形 62">
            <a:extLst>
              <a:ext uri="{FF2B5EF4-FFF2-40B4-BE49-F238E27FC236}">
                <a16:creationId xmlns:a16="http://schemas.microsoft.com/office/drawing/2014/main" id="{F852189A-BFEF-4CCE-69FB-5CCC14B17821}"/>
              </a:ext>
            </a:extLst>
          </p:cNvPr>
          <p:cNvSpPr/>
          <p:nvPr/>
        </p:nvSpPr>
        <p:spPr>
          <a:xfrm>
            <a:off x="6697980" y="855553"/>
            <a:ext cx="2424374" cy="2506771"/>
          </a:xfrm>
          <a:custGeom>
            <a:avLst/>
            <a:gdLst>
              <a:gd name="csX0" fmla="*/ 2482850 w 4857750"/>
              <a:gd name="csY0" fmla="*/ 6350 h 5022850"/>
              <a:gd name="csX1" fmla="*/ 2482850 w 4857750"/>
              <a:gd name="csY1" fmla="*/ 63500 h 5022850"/>
              <a:gd name="csX2" fmla="*/ 2406650 w 4857750"/>
              <a:gd name="csY2" fmla="*/ 158750 h 5022850"/>
              <a:gd name="csX3" fmla="*/ 2413000 w 4857750"/>
              <a:gd name="csY3" fmla="*/ 234950 h 5022850"/>
              <a:gd name="csX4" fmla="*/ 2476500 w 4857750"/>
              <a:gd name="csY4" fmla="*/ 241300 h 5022850"/>
              <a:gd name="csX5" fmla="*/ 2489200 w 4857750"/>
              <a:gd name="csY5" fmla="*/ 381000 h 5022850"/>
              <a:gd name="csX6" fmla="*/ 2628900 w 4857750"/>
              <a:gd name="csY6" fmla="*/ 476250 h 5022850"/>
              <a:gd name="csX7" fmla="*/ 2711450 w 4857750"/>
              <a:gd name="csY7" fmla="*/ 374650 h 5022850"/>
              <a:gd name="csX8" fmla="*/ 2755900 w 4857750"/>
              <a:gd name="csY8" fmla="*/ 342900 h 5022850"/>
              <a:gd name="csX9" fmla="*/ 2952750 w 4857750"/>
              <a:gd name="csY9" fmla="*/ 406400 h 5022850"/>
              <a:gd name="csX10" fmla="*/ 2952750 w 4857750"/>
              <a:gd name="csY10" fmla="*/ 469900 h 5022850"/>
              <a:gd name="csX11" fmla="*/ 3022600 w 4857750"/>
              <a:gd name="csY11" fmla="*/ 476250 h 5022850"/>
              <a:gd name="csX12" fmla="*/ 3092450 w 4857750"/>
              <a:gd name="csY12" fmla="*/ 577850 h 5022850"/>
              <a:gd name="csX13" fmla="*/ 3149600 w 4857750"/>
              <a:gd name="csY13" fmla="*/ 577850 h 5022850"/>
              <a:gd name="csX14" fmla="*/ 3257550 w 4857750"/>
              <a:gd name="csY14" fmla="*/ 717550 h 5022850"/>
              <a:gd name="csX15" fmla="*/ 3378200 w 4857750"/>
              <a:gd name="csY15" fmla="*/ 698500 h 5022850"/>
              <a:gd name="csX16" fmla="*/ 3384550 w 4857750"/>
              <a:gd name="csY16" fmla="*/ 755650 h 5022850"/>
              <a:gd name="csX17" fmla="*/ 3321050 w 4857750"/>
              <a:gd name="csY17" fmla="*/ 889000 h 5022850"/>
              <a:gd name="csX18" fmla="*/ 3225800 w 4857750"/>
              <a:gd name="csY18" fmla="*/ 1022350 h 5022850"/>
              <a:gd name="csX19" fmla="*/ 3225800 w 4857750"/>
              <a:gd name="csY19" fmla="*/ 1117600 h 5022850"/>
              <a:gd name="csX20" fmla="*/ 3321050 w 4857750"/>
              <a:gd name="csY20" fmla="*/ 1111250 h 5022850"/>
              <a:gd name="csX21" fmla="*/ 3346450 w 4857750"/>
              <a:gd name="csY21" fmla="*/ 1073150 h 5022850"/>
              <a:gd name="csX22" fmla="*/ 3479800 w 4857750"/>
              <a:gd name="csY22" fmla="*/ 1174750 h 5022850"/>
              <a:gd name="csX23" fmla="*/ 3536950 w 4857750"/>
              <a:gd name="csY23" fmla="*/ 1174750 h 5022850"/>
              <a:gd name="csX24" fmla="*/ 3581400 w 4857750"/>
              <a:gd name="csY24" fmla="*/ 1219200 h 5022850"/>
              <a:gd name="csX25" fmla="*/ 3575050 w 4857750"/>
              <a:gd name="csY25" fmla="*/ 1282700 h 5022850"/>
              <a:gd name="csX26" fmla="*/ 3619500 w 4857750"/>
              <a:gd name="csY26" fmla="*/ 1371600 h 5022850"/>
              <a:gd name="csX27" fmla="*/ 3562350 w 4857750"/>
              <a:gd name="csY27" fmla="*/ 1428750 h 5022850"/>
              <a:gd name="csX28" fmla="*/ 3371850 w 4857750"/>
              <a:gd name="csY28" fmla="*/ 1447800 h 5022850"/>
              <a:gd name="csX29" fmla="*/ 3295650 w 4857750"/>
              <a:gd name="csY29" fmla="*/ 1708150 h 5022850"/>
              <a:gd name="csX30" fmla="*/ 3321050 w 4857750"/>
              <a:gd name="csY30" fmla="*/ 1784350 h 5022850"/>
              <a:gd name="csX31" fmla="*/ 3390900 w 4857750"/>
              <a:gd name="csY31" fmla="*/ 1816100 h 5022850"/>
              <a:gd name="csX32" fmla="*/ 3390900 w 4857750"/>
              <a:gd name="csY32" fmla="*/ 1955800 h 5022850"/>
              <a:gd name="csX33" fmla="*/ 3308350 w 4857750"/>
              <a:gd name="csY33" fmla="*/ 1968500 h 5022850"/>
              <a:gd name="csX34" fmla="*/ 3282950 w 4857750"/>
              <a:gd name="csY34" fmla="*/ 2025650 h 5022850"/>
              <a:gd name="csX35" fmla="*/ 3282950 w 4857750"/>
              <a:gd name="csY35" fmla="*/ 2051050 h 5022850"/>
              <a:gd name="csX36" fmla="*/ 3181350 w 4857750"/>
              <a:gd name="csY36" fmla="*/ 2152650 h 5022850"/>
              <a:gd name="csX37" fmla="*/ 3149600 w 4857750"/>
              <a:gd name="csY37" fmla="*/ 2374900 h 5022850"/>
              <a:gd name="csX38" fmla="*/ 3251200 w 4857750"/>
              <a:gd name="csY38" fmla="*/ 2324100 h 5022850"/>
              <a:gd name="csX39" fmla="*/ 3340100 w 4857750"/>
              <a:gd name="csY39" fmla="*/ 2190750 h 5022850"/>
              <a:gd name="csX40" fmla="*/ 3340100 w 4857750"/>
              <a:gd name="csY40" fmla="*/ 2114550 h 5022850"/>
              <a:gd name="csX41" fmla="*/ 3422650 w 4857750"/>
              <a:gd name="csY41" fmla="*/ 2114550 h 5022850"/>
              <a:gd name="csX42" fmla="*/ 3511550 w 4857750"/>
              <a:gd name="csY42" fmla="*/ 2209800 h 5022850"/>
              <a:gd name="csX43" fmla="*/ 3600450 w 4857750"/>
              <a:gd name="csY43" fmla="*/ 2203450 h 5022850"/>
              <a:gd name="csX44" fmla="*/ 3632200 w 4857750"/>
              <a:gd name="csY44" fmla="*/ 2247900 h 5022850"/>
              <a:gd name="csX45" fmla="*/ 3600450 w 4857750"/>
              <a:gd name="csY45" fmla="*/ 2451100 h 5022850"/>
              <a:gd name="csX46" fmla="*/ 3670300 w 4857750"/>
              <a:gd name="csY46" fmla="*/ 2482850 h 5022850"/>
              <a:gd name="csX47" fmla="*/ 3803650 w 4857750"/>
              <a:gd name="csY47" fmla="*/ 2432050 h 5022850"/>
              <a:gd name="csX48" fmla="*/ 3867150 w 4857750"/>
              <a:gd name="csY48" fmla="*/ 2457450 h 5022850"/>
              <a:gd name="csX49" fmla="*/ 3841750 w 4857750"/>
              <a:gd name="csY49" fmla="*/ 2533650 h 5022850"/>
              <a:gd name="csX50" fmla="*/ 3905250 w 4857750"/>
              <a:gd name="csY50" fmla="*/ 2660650 h 5022850"/>
              <a:gd name="csX51" fmla="*/ 3898900 w 4857750"/>
              <a:gd name="csY51" fmla="*/ 2794000 h 5022850"/>
              <a:gd name="csX52" fmla="*/ 4140200 w 4857750"/>
              <a:gd name="csY52" fmla="*/ 2781300 h 5022850"/>
              <a:gd name="csX53" fmla="*/ 4229100 w 4857750"/>
              <a:gd name="csY53" fmla="*/ 2755900 h 5022850"/>
              <a:gd name="csX54" fmla="*/ 4337050 w 4857750"/>
              <a:gd name="csY54" fmla="*/ 2857500 h 5022850"/>
              <a:gd name="csX55" fmla="*/ 4406900 w 4857750"/>
              <a:gd name="csY55" fmla="*/ 2813050 h 5022850"/>
              <a:gd name="csX56" fmla="*/ 4438650 w 4857750"/>
              <a:gd name="csY56" fmla="*/ 2813050 h 5022850"/>
              <a:gd name="csX57" fmla="*/ 4438650 w 4857750"/>
              <a:gd name="csY57" fmla="*/ 2876550 h 5022850"/>
              <a:gd name="csX58" fmla="*/ 4406900 w 4857750"/>
              <a:gd name="csY58" fmla="*/ 2990850 h 5022850"/>
              <a:gd name="csX59" fmla="*/ 4406900 w 4857750"/>
              <a:gd name="csY59" fmla="*/ 3048000 h 5022850"/>
              <a:gd name="csX60" fmla="*/ 4483100 w 4857750"/>
              <a:gd name="csY60" fmla="*/ 3079750 h 5022850"/>
              <a:gd name="csX61" fmla="*/ 4483100 w 4857750"/>
              <a:gd name="csY61" fmla="*/ 2978150 h 5022850"/>
              <a:gd name="csX62" fmla="*/ 4527550 w 4857750"/>
              <a:gd name="csY62" fmla="*/ 2946400 h 5022850"/>
              <a:gd name="csX63" fmla="*/ 4527550 w 4857750"/>
              <a:gd name="csY63" fmla="*/ 2946400 h 5022850"/>
              <a:gd name="csX64" fmla="*/ 4565650 w 4857750"/>
              <a:gd name="csY64" fmla="*/ 2901950 h 5022850"/>
              <a:gd name="csX65" fmla="*/ 4603750 w 4857750"/>
              <a:gd name="csY65" fmla="*/ 2895600 h 5022850"/>
              <a:gd name="csX66" fmla="*/ 4679950 w 4857750"/>
              <a:gd name="csY66" fmla="*/ 2921000 h 5022850"/>
              <a:gd name="csX67" fmla="*/ 4718050 w 4857750"/>
              <a:gd name="csY67" fmla="*/ 2978150 h 5022850"/>
              <a:gd name="csX68" fmla="*/ 4851400 w 4857750"/>
              <a:gd name="csY68" fmla="*/ 3060700 h 5022850"/>
              <a:gd name="csX69" fmla="*/ 4857750 w 4857750"/>
              <a:gd name="csY69" fmla="*/ 3143250 h 5022850"/>
              <a:gd name="csX70" fmla="*/ 4806950 w 4857750"/>
              <a:gd name="csY70" fmla="*/ 3149600 h 5022850"/>
              <a:gd name="csX71" fmla="*/ 4597400 w 4857750"/>
              <a:gd name="csY71" fmla="*/ 3155950 h 5022850"/>
              <a:gd name="csX72" fmla="*/ 4654550 w 4857750"/>
              <a:gd name="csY72" fmla="*/ 3213100 h 5022850"/>
              <a:gd name="csX73" fmla="*/ 4654550 w 4857750"/>
              <a:gd name="csY73" fmla="*/ 3314700 h 5022850"/>
              <a:gd name="csX74" fmla="*/ 4603750 w 4857750"/>
              <a:gd name="csY74" fmla="*/ 3340100 h 5022850"/>
              <a:gd name="csX75" fmla="*/ 4648200 w 4857750"/>
              <a:gd name="csY75" fmla="*/ 3371850 h 5022850"/>
              <a:gd name="csX76" fmla="*/ 4641850 w 4857750"/>
              <a:gd name="csY76" fmla="*/ 3409950 h 5022850"/>
              <a:gd name="csX77" fmla="*/ 4616450 w 4857750"/>
              <a:gd name="csY77" fmla="*/ 3460750 h 5022850"/>
              <a:gd name="csX78" fmla="*/ 4641850 w 4857750"/>
              <a:gd name="csY78" fmla="*/ 3517900 h 5022850"/>
              <a:gd name="csX79" fmla="*/ 4445000 w 4857750"/>
              <a:gd name="csY79" fmla="*/ 3435350 h 5022850"/>
              <a:gd name="csX80" fmla="*/ 4425950 w 4857750"/>
              <a:gd name="csY80" fmla="*/ 3371850 h 5022850"/>
              <a:gd name="csX81" fmla="*/ 4324350 w 4857750"/>
              <a:gd name="csY81" fmla="*/ 3365500 h 5022850"/>
              <a:gd name="csX82" fmla="*/ 4260850 w 4857750"/>
              <a:gd name="csY82" fmla="*/ 3333750 h 5022850"/>
              <a:gd name="csX83" fmla="*/ 4197350 w 4857750"/>
              <a:gd name="csY83" fmla="*/ 3276600 h 5022850"/>
              <a:gd name="csX84" fmla="*/ 4089400 w 4857750"/>
              <a:gd name="csY84" fmla="*/ 3352800 h 5022850"/>
              <a:gd name="csX85" fmla="*/ 4057650 w 4857750"/>
              <a:gd name="csY85" fmla="*/ 3327400 h 5022850"/>
              <a:gd name="csX86" fmla="*/ 3911600 w 4857750"/>
              <a:gd name="csY86" fmla="*/ 3352800 h 5022850"/>
              <a:gd name="csX87" fmla="*/ 3689350 w 4857750"/>
              <a:gd name="csY87" fmla="*/ 3314700 h 5022850"/>
              <a:gd name="csX88" fmla="*/ 3651250 w 4857750"/>
              <a:gd name="csY88" fmla="*/ 3244850 h 5022850"/>
              <a:gd name="csX89" fmla="*/ 3511550 w 4857750"/>
              <a:gd name="csY89" fmla="*/ 3244850 h 5022850"/>
              <a:gd name="csX90" fmla="*/ 3467100 w 4857750"/>
              <a:gd name="csY90" fmla="*/ 3206750 h 5022850"/>
              <a:gd name="csX91" fmla="*/ 3327400 w 4857750"/>
              <a:gd name="csY91" fmla="*/ 3206750 h 5022850"/>
              <a:gd name="csX92" fmla="*/ 3295650 w 4857750"/>
              <a:gd name="csY92" fmla="*/ 3181350 h 5022850"/>
              <a:gd name="csX93" fmla="*/ 3263900 w 4857750"/>
              <a:gd name="csY93" fmla="*/ 3130550 h 5022850"/>
              <a:gd name="csX94" fmla="*/ 3232150 w 4857750"/>
              <a:gd name="csY94" fmla="*/ 3117850 h 5022850"/>
              <a:gd name="csX95" fmla="*/ 3136900 w 4857750"/>
              <a:gd name="csY95" fmla="*/ 3079750 h 5022850"/>
              <a:gd name="csX96" fmla="*/ 2984500 w 4857750"/>
              <a:gd name="csY96" fmla="*/ 3016250 h 5022850"/>
              <a:gd name="csX97" fmla="*/ 2984500 w 4857750"/>
              <a:gd name="csY97" fmla="*/ 2927350 h 5022850"/>
              <a:gd name="csX98" fmla="*/ 2952750 w 4857750"/>
              <a:gd name="csY98" fmla="*/ 2876550 h 5022850"/>
              <a:gd name="csX99" fmla="*/ 2863850 w 4857750"/>
              <a:gd name="csY99" fmla="*/ 2927350 h 5022850"/>
              <a:gd name="csX100" fmla="*/ 2806700 w 4857750"/>
              <a:gd name="csY100" fmla="*/ 2933700 h 5022850"/>
              <a:gd name="csX101" fmla="*/ 2749550 w 4857750"/>
              <a:gd name="csY101" fmla="*/ 3048000 h 5022850"/>
              <a:gd name="csX102" fmla="*/ 2857500 w 4857750"/>
              <a:gd name="csY102" fmla="*/ 3048000 h 5022850"/>
              <a:gd name="csX103" fmla="*/ 2946400 w 4857750"/>
              <a:gd name="csY103" fmla="*/ 3175000 h 5022850"/>
              <a:gd name="csX104" fmla="*/ 2895600 w 4857750"/>
              <a:gd name="csY104" fmla="*/ 3238500 h 5022850"/>
              <a:gd name="csX105" fmla="*/ 2851150 w 4857750"/>
              <a:gd name="csY105" fmla="*/ 3422650 h 5022850"/>
              <a:gd name="csX106" fmla="*/ 2768600 w 4857750"/>
              <a:gd name="csY106" fmla="*/ 3543300 h 5022850"/>
              <a:gd name="csX107" fmla="*/ 2654300 w 4857750"/>
              <a:gd name="csY107" fmla="*/ 3543300 h 5022850"/>
              <a:gd name="csX108" fmla="*/ 2565400 w 4857750"/>
              <a:gd name="csY108" fmla="*/ 3435350 h 5022850"/>
              <a:gd name="csX109" fmla="*/ 2641600 w 4857750"/>
              <a:gd name="csY109" fmla="*/ 3346450 h 5022850"/>
              <a:gd name="csX110" fmla="*/ 2565400 w 4857750"/>
              <a:gd name="csY110" fmla="*/ 3327400 h 5022850"/>
              <a:gd name="csX111" fmla="*/ 2520950 w 4857750"/>
              <a:gd name="csY111" fmla="*/ 3225800 h 5022850"/>
              <a:gd name="csX112" fmla="*/ 2495550 w 4857750"/>
              <a:gd name="csY112" fmla="*/ 3251200 h 5022850"/>
              <a:gd name="csX113" fmla="*/ 2495550 w 4857750"/>
              <a:gd name="csY113" fmla="*/ 3352800 h 5022850"/>
              <a:gd name="csX114" fmla="*/ 2444750 w 4857750"/>
              <a:gd name="csY114" fmla="*/ 3441700 h 5022850"/>
              <a:gd name="csX115" fmla="*/ 2495550 w 4857750"/>
              <a:gd name="csY115" fmla="*/ 3486150 h 5022850"/>
              <a:gd name="csX116" fmla="*/ 2457450 w 4857750"/>
              <a:gd name="csY116" fmla="*/ 3600450 h 5022850"/>
              <a:gd name="csX117" fmla="*/ 2628900 w 4857750"/>
              <a:gd name="csY117" fmla="*/ 3689350 h 5022850"/>
              <a:gd name="csX118" fmla="*/ 2654300 w 4857750"/>
              <a:gd name="csY118" fmla="*/ 3835400 h 5022850"/>
              <a:gd name="csX119" fmla="*/ 2559050 w 4857750"/>
              <a:gd name="csY119" fmla="*/ 3886200 h 5022850"/>
              <a:gd name="csX120" fmla="*/ 2552700 w 4857750"/>
              <a:gd name="csY120" fmla="*/ 3949700 h 5022850"/>
              <a:gd name="csX121" fmla="*/ 2527300 w 4857750"/>
              <a:gd name="csY121" fmla="*/ 4000500 h 5022850"/>
              <a:gd name="csX122" fmla="*/ 2533650 w 4857750"/>
              <a:gd name="csY122" fmla="*/ 4152900 h 5022850"/>
              <a:gd name="csX123" fmla="*/ 2571750 w 4857750"/>
              <a:gd name="csY123" fmla="*/ 4152900 h 5022850"/>
              <a:gd name="csX124" fmla="*/ 2603500 w 4857750"/>
              <a:gd name="csY124" fmla="*/ 4184650 h 5022850"/>
              <a:gd name="csX125" fmla="*/ 2552700 w 4857750"/>
              <a:gd name="csY125" fmla="*/ 4235450 h 5022850"/>
              <a:gd name="csX126" fmla="*/ 2552700 w 4857750"/>
              <a:gd name="csY126" fmla="*/ 4286250 h 5022850"/>
              <a:gd name="csX127" fmla="*/ 2501900 w 4857750"/>
              <a:gd name="csY127" fmla="*/ 4286250 h 5022850"/>
              <a:gd name="csX128" fmla="*/ 2495550 w 4857750"/>
              <a:gd name="csY128" fmla="*/ 4222750 h 5022850"/>
              <a:gd name="csX129" fmla="*/ 2355850 w 4857750"/>
              <a:gd name="csY129" fmla="*/ 4159250 h 5022850"/>
              <a:gd name="csX130" fmla="*/ 2305050 w 4857750"/>
              <a:gd name="csY130" fmla="*/ 4006850 h 5022850"/>
              <a:gd name="csX131" fmla="*/ 2387600 w 4857750"/>
              <a:gd name="csY131" fmla="*/ 3854450 h 5022850"/>
              <a:gd name="csX132" fmla="*/ 2152650 w 4857750"/>
              <a:gd name="csY132" fmla="*/ 3898900 h 5022850"/>
              <a:gd name="csX133" fmla="*/ 2108200 w 4857750"/>
              <a:gd name="csY133" fmla="*/ 3943350 h 5022850"/>
              <a:gd name="csX134" fmla="*/ 2006600 w 4857750"/>
              <a:gd name="csY134" fmla="*/ 3879850 h 5022850"/>
              <a:gd name="csX135" fmla="*/ 1892300 w 4857750"/>
              <a:gd name="csY135" fmla="*/ 3803650 h 5022850"/>
              <a:gd name="csX136" fmla="*/ 1847850 w 4857750"/>
              <a:gd name="csY136" fmla="*/ 3905250 h 5022850"/>
              <a:gd name="csX137" fmla="*/ 1879600 w 4857750"/>
              <a:gd name="csY137" fmla="*/ 3911600 h 5022850"/>
              <a:gd name="csX138" fmla="*/ 1968500 w 4857750"/>
              <a:gd name="csY138" fmla="*/ 4095750 h 5022850"/>
              <a:gd name="csX139" fmla="*/ 1993900 w 4857750"/>
              <a:gd name="csY139" fmla="*/ 4203700 h 5022850"/>
              <a:gd name="csX140" fmla="*/ 2101850 w 4857750"/>
              <a:gd name="csY140" fmla="*/ 4210050 h 5022850"/>
              <a:gd name="csX141" fmla="*/ 2089150 w 4857750"/>
              <a:gd name="csY141" fmla="*/ 4286250 h 5022850"/>
              <a:gd name="csX142" fmla="*/ 2089150 w 4857750"/>
              <a:gd name="csY142" fmla="*/ 4387850 h 5022850"/>
              <a:gd name="csX143" fmla="*/ 2082800 w 4857750"/>
              <a:gd name="csY143" fmla="*/ 4438650 h 5022850"/>
              <a:gd name="csX144" fmla="*/ 2070100 w 4857750"/>
              <a:gd name="csY144" fmla="*/ 4578350 h 5022850"/>
              <a:gd name="csX145" fmla="*/ 1981200 w 4857750"/>
              <a:gd name="csY145" fmla="*/ 4578350 h 5022850"/>
              <a:gd name="csX146" fmla="*/ 1809750 w 4857750"/>
              <a:gd name="csY146" fmla="*/ 4743450 h 5022850"/>
              <a:gd name="csX147" fmla="*/ 1727200 w 4857750"/>
              <a:gd name="csY147" fmla="*/ 4889500 h 5022850"/>
              <a:gd name="csX148" fmla="*/ 1727200 w 4857750"/>
              <a:gd name="csY148" fmla="*/ 4889500 h 5022850"/>
              <a:gd name="csX149" fmla="*/ 1511300 w 4857750"/>
              <a:gd name="csY149" fmla="*/ 4927600 h 5022850"/>
              <a:gd name="csX150" fmla="*/ 1473200 w 4857750"/>
              <a:gd name="csY150" fmla="*/ 4889500 h 5022850"/>
              <a:gd name="csX151" fmla="*/ 1384300 w 4857750"/>
              <a:gd name="csY151" fmla="*/ 4895850 h 5022850"/>
              <a:gd name="csX152" fmla="*/ 1358900 w 4857750"/>
              <a:gd name="csY152" fmla="*/ 4889500 h 5022850"/>
              <a:gd name="csX153" fmla="*/ 1244600 w 4857750"/>
              <a:gd name="csY153" fmla="*/ 4889500 h 5022850"/>
              <a:gd name="csX154" fmla="*/ 1181100 w 4857750"/>
              <a:gd name="csY154" fmla="*/ 4864100 h 5022850"/>
              <a:gd name="csX155" fmla="*/ 1073150 w 4857750"/>
              <a:gd name="csY155" fmla="*/ 5010150 h 5022850"/>
              <a:gd name="csX156" fmla="*/ 946150 w 4857750"/>
              <a:gd name="csY156" fmla="*/ 5022850 h 5022850"/>
              <a:gd name="csX157" fmla="*/ 876300 w 4857750"/>
              <a:gd name="csY157" fmla="*/ 4984750 h 5022850"/>
              <a:gd name="csX158" fmla="*/ 819150 w 4857750"/>
              <a:gd name="csY158" fmla="*/ 4965700 h 5022850"/>
              <a:gd name="csX159" fmla="*/ 819150 w 4857750"/>
              <a:gd name="csY159" fmla="*/ 4927600 h 5022850"/>
              <a:gd name="csX160" fmla="*/ 781050 w 4857750"/>
              <a:gd name="csY160" fmla="*/ 4883150 h 5022850"/>
              <a:gd name="csX161" fmla="*/ 774700 w 4857750"/>
              <a:gd name="csY161" fmla="*/ 4775200 h 5022850"/>
              <a:gd name="csX162" fmla="*/ 704850 w 4857750"/>
              <a:gd name="csY162" fmla="*/ 4673600 h 5022850"/>
              <a:gd name="csX163" fmla="*/ 501650 w 4857750"/>
              <a:gd name="csY163" fmla="*/ 4673600 h 5022850"/>
              <a:gd name="csX164" fmla="*/ 476250 w 4857750"/>
              <a:gd name="csY164" fmla="*/ 4584700 h 5022850"/>
              <a:gd name="csX165" fmla="*/ 495300 w 4857750"/>
              <a:gd name="csY165" fmla="*/ 4451350 h 5022850"/>
              <a:gd name="csX166" fmla="*/ 533400 w 4857750"/>
              <a:gd name="csY166" fmla="*/ 4381500 h 5022850"/>
              <a:gd name="csX167" fmla="*/ 501650 w 4857750"/>
              <a:gd name="csY167" fmla="*/ 4349750 h 5022850"/>
              <a:gd name="csX168" fmla="*/ 400050 w 4857750"/>
              <a:gd name="csY168" fmla="*/ 4349750 h 5022850"/>
              <a:gd name="csX169" fmla="*/ 209550 w 4857750"/>
              <a:gd name="csY169" fmla="*/ 4368800 h 5022850"/>
              <a:gd name="csX170" fmla="*/ 101600 w 4857750"/>
              <a:gd name="csY170" fmla="*/ 4349750 h 5022850"/>
              <a:gd name="csX171" fmla="*/ 0 w 4857750"/>
              <a:gd name="csY171" fmla="*/ 4330700 h 5022850"/>
              <a:gd name="csX172" fmla="*/ 12700 w 4857750"/>
              <a:gd name="csY172" fmla="*/ 4267200 h 5022850"/>
              <a:gd name="csX173" fmla="*/ 38100 w 4857750"/>
              <a:gd name="csY173" fmla="*/ 4191000 h 5022850"/>
              <a:gd name="csX174" fmla="*/ 31750 w 4857750"/>
              <a:gd name="csY174" fmla="*/ 4051300 h 5022850"/>
              <a:gd name="csX175" fmla="*/ 31750 w 4857750"/>
              <a:gd name="csY175" fmla="*/ 3981450 h 5022850"/>
              <a:gd name="csX176" fmla="*/ 101600 w 4857750"/>
              <a:gd name="csY176" fmla="*/ 3892550 h 5022850"/>
              <a:gd name="csX177" fmla="*/ 209550 w 4857750"/>
              <a:gd name="csY177" fmla="*/ 3860800 h 5022850"/>
              <a:gd name="csX178" fmla="*/ 292100 w 4857750"/>
              <a:gd name="csY178" fmla="*/ 3740150 h 5022850"/>
              <a:gd name="csX179" fmla="*/ 355600 w 4857750"/>
              <a:gd name="csY179" fmla="*/ 3695700 h 5022850"/>
              <a:gd name="csX180" fmla="*/ 571500 w 4857750"/>
              <a:gd name="csY180" fmla="*/ 3676650 h 5022850"/>
              <a:gd name="csX181" fmla="*/ 660400 w 4857750"/>
              <a:gd name="csY181" fmla="*/ 3657600 h 5022850"/>
              <a:gd name="csX182" fmla="*/ 768350 w 4857750"/>
              <a:gd name="csY182" fmla="*/ 3657600 h 5022850"/>
              <a:gd name="csX183" fmla="*/ 800100 w 4857750"/>
              <a:gd name="csY183" fmla="*/ 3536950 h 5022850"/>
              <a:gd name="csX184" fmla="*/ 863600 w 4857750"/>
              <a:gd name="csY184" fmla="*/ 3454400 h 5022850"/>
              <a:gd name="csX185" fmla="*/ 939800 w 4857750"/>
              <a:gd name="csY185" fmla="*/ 3422650 h 5022850"/>
              <a:gd name="csX186" fmla="*/ 946150 w 4857750"/>
              <a:gd name="csY186" fmla="*/ 3340100 h 5022850"/>
              <a:gd name="csX187" fmla="*/ 1371600 w 4857750"/>
              <a:gd name="csY187" fmla="*/ 3238500 h 5022850"/>
              <a:gd name="csX188" fmla="*/ 1517650 w 4857750"/>
              <a:gd name="csY188" fmla="*/ 3238500 h 5022850"/>
              <a:gd name="csX189" fmla="*/ 1625600 w 4857750"/>
              <a:gd name="csY189" fmla="*/ 3238500 h 5022850"/>
              <a:gd name="csX190" fmla="*/ 1765300 w 4857750"/>
              <a:gd name="csY190" fmla="*/ 3149600 h 5022850"/>
              <a:gd name="csX191" fmla="*/ 1727200 w 4857750"/>
              <a:gd name="csY191" fmla="*/ 3054350 h 5022850"/>
              <a:gd name="csX192" fmla="*/ 1676400 w 4857750"/>
              <a:gd name="csY192" fmla="*/ 3086100 h 5022850"/>
              <a:gd name="csX193" fmla="*/ 1606550 w 4857750"/>
              <a:gd name="csY193" fmla="*/ 3035300 h 5022850"/>
              <a:gd name="csX194" fmla="*/ 1606550 w 4857750"/>
              <a:gd name="csY194" fmla="*/ 2940050 h 5022850"/>
              <a:gd name="csX195" fmla="*/ 1708150 w 4857750"/>
              <a:gd name="csY195" fmla="*/ 2774950 h 5022850"/>
              <a:gd name="csX196" fmla="*/ 1657350 w 4857750"/>
              <a:gd name="csY196" fmla="*/ 2711450 h 5022850"/>
              <a:gd name="csX197" fmla="*/ 1473200 w 4857750"/>
              <a:gd name="csY197" fmla="*/ 2686050 h 5022850"/>
              <a:gd name="csX198" fmla="*/ 1390650 w 4857750"/>
              <a:gd name="csY198" fmla="*/ 2616200 h 5022850"/>
              <a:gd name="csX199" fmla="*/ 1371600 w 4857750"/>
              <a:gd name="csY199" fmla="*/ 2552700 h 5022850"/>
              <a:gd name="csX200" fmla="*/ 1460500 w 4857750"/>
              <a:gd name="csY200" fmla="*/ 2508250 h 5022850"/>
              <a:gd name="csX201" fmla="*/ 1504950 w 4857750"/>
              <a:gd name="csY201" fmla="*/ 2393950 h 5022850"/>
              <a:gd name="csX202" fmla="*/ 1682750 w 4857750"/>
              <a:gd name="csY202" fmla="*/ 2241550 h 5022850"/>
              <a:gd name="csX203" fmla="*/ 1644650 w 4857750"/>
              <a:gd name="csY203" fmla="*/ 2190750 h 5022850"/>
              <a:gd name="csX204" fmla="*/ 1689100 w 4857750"/>
              <a:gd name="csY204" fmla="*/ 2095500 h 5022850"/>
              <a:gd name="csX205" fmla="*/ 1689100 w 4857750"/>
              <a:gd name="csY205" fmla="*/ 2044700 h 5022850"/>
              <a:gd name="csX206" fmla="*/ 1727200 w 4857750"/>
              <a:gd name="csY206" fmla="*/ 2044700 h 5022850"/>
              <a:gd name="csX207" fmla="*/ 1758950 w 4857750"/>
              <a:gd name="csY207" fmla="*/ 2216150 h 5022850"/>
              <a:gd name="csX208" fmla="*/ 1822450 w 4857750"/>
              <a:gd name="csY208" fmla="*/ 2139950 h 5022850"/>
              <a:gd name="csX209" fmla="*/ 1917700 w 4857750"/>
              <a:gd name="csY209" fmla="*/ 2076450 h 5022850"/>
              <a:gd name="csX210" fmla="*/ 1930400 w 4857750"/>
              <a:gd name="csY210" fmla="*/ 2133600 h 5022850"/>
              <a:gd name="csX211" fmla="*/ 2070100 w 4857750"/>
              <a:gd name="csY211" fmla="*/ 2070100 h 5022850"/>
              <a:gd name="csX212" fmla="*/ 2063750 w 4857750"/>
              <a:gd name="csY212" fmla="*/ 1720850 h 5022850"/>
              <a:gd name="csX213" fmla="*/ 2019300 w 4857750"/>
              <a:gd name="csY213" fmla="*/ 1549400 h 5022850"/>
              <a:gd name="csX214" fmla="*/ 2051050 w 4857750"/>
              <a:gd name="csY214" fmla="*/ 1543050 h 5022850"/>
              <a:gd name="csX215" fmla="*/ 2197100 w 4857750"/>
              <a:gd name="csY215" fmla="*/ 1670050 h 5022850"/>
              <a:gd name="csX216" fmla="*/ 2241550 w 4857750"/>
              <a:gd name="csY216" fmla="*/ 1644650 h 5022850"/>
              <a:gd name="csX217" fmla="*/ 2203450 w 4857750"/>
              <a:gd name="csY217" fmla="*/ 1403350 h 5022850"/>
              <a:gd name="csX218" fmla="*/ 2305050 w 4857750"/>
              <a:gd name="csY218" fmla="*/ 1358900 h 5022850"/>
              <a:gd name="csX219" fmla="*/ 2317750 w 4857750"/>
              <a:gd name="csY219" fmla="*/ 1416050 h 5022850"/>
              <a:gd name="csX220" fmla="*/ 2406650 w 4857750"/>
              <a:gd name="csY220" fmla="*/ 1403350 h 5022850"/>
              <a:gd name="csX221" fmla="*/ 2406650 w 4857750"/>
              <a:gd name="csY221" fmla="*/ 1352550 h 5022850"/>
              <a:gd name="csX222" fmla="*/ 2590800 w 4857750"/>
              <a:gd name="csY222" fmla="*/ 1282700 h 5022850"/>
              <a:gd name="csX223" fmla="*/ 2603500 w 4857750"/>
              <a:gd name="csY223" fmla="*/ 1250950 h 5022850"/>
              <a:gd name="csX224" fmla="*/ 2667000 w 4857750"/>
              <a:gd name="csY224" fmla="*/ 1200150 h 5022850"/>
              <a:gd name="csX225" fmla="*/ 2635250 w 4857750"/>
              <a:gd name="csY225" fmla="*/ 1117600 h 5022850"/>
              <a:gd name="csX226" fmla="*/ 2603500 w 4857750"/>
              <a:gd name="csY226" fmla="*/ 1104900 h 5022850"/>
              <a:gd name="csX227" fmla="*/ 2546350 w 4857750"/>
              <a:gd name="csY227" fmla="*/ 1143000 h 5022850"/>
              <a:gd name="csX228" fmla="*/ 2393950 w 4857750"/>
              <a:gd name="csY228" fmla="*/ 1219200 h 5022850"/>
              <a:gd name="csX229" fmla="*/ 2330450 w 4857750"/>
              <a:gd name="csY229" fmla="*/ 1193800 h 5022850"/>
              <a:gd name="csX230" fmla="*/ 2190750 w 4857750"/>
              <a:gd name="csY230" fmla="*/ 1193800 h 5022850"/>
              <a:gd name="csX231" fmla="*/ 2184400 w 4857750"/>
              <a:gd name="csY231" fmla="*/ 1143000 h 5022850"/>
              <a:gd name="csX232" fmla="*/ 2209800 w 4857750"/>
              <a:gd name="csY232" fmla="*/ 1111250 h 5022850"/>
              <a:gd name="csX233" fmla="*/ 2298700 w 4857750"/>
              <a:gd name="csY233" fmla="*/ 1123950 h 5022850"/>
              <a:gd name="csX234" fmla="*/ 2298700 w 4857750"/>
              <a:gd name="csY234" fmla="*/ 1073150 h 5022850"/>
              <a:gd name="csX235" fmla="*/ 2349500 w 4857750"/>
              <a:gd name="csY235" fmla="*/ 990600 h 5022850"/>
              <a:gd name="csX236" fmla="*/ 2336800 w 4857750"/>
              <a:gd name="csY236" fmla="*/ 920750 h 5022850"/>
              <a:gd name="csX237" fmla="*/ 2197100 w 4857750"/>
              <a:gd name="csY237" fmla="*/ 920750 h 5022850"/>
              <a:gd name="csX238" fmla="*/ 2120900 w 4857750"/>
              <a:gd name="csY238" fmla="*/ 850900 h 5022850"/>
              <a:gd name="csX239" fmla="*/ 2152650 w 4857750"/>
              <a:gd name="csY239" fmla="*/ 730250 h 5022850"/>
              <a:gd name="csX240" fmla="*/ 2324100 w 4857750"/>
              <a:gd name="csY240" fmla="*/ 673100 h 5022850"/>
              <a:gd name="csX241" fmla="*/ 2406650 w 4857750"/>
              <a:gd name="csY241" fmla="*/ 666750 h 5022850"/>
              <a:gd name="csX242" fmla="*/ 2330450 w 4857750"/>
              <a:gd name="csY242" fmla="*/ 596900 h 5022850"/>
              <a:gd name="csX243" fmla="*/ 2216150 w 4857750"/>
              <a:gd name="csY243" fmla="*/ 635000 h 5022850"/>
              <a:gd name="csX244" fmla="*/ 2089150 w 4857750"/>
              <a:gd name="csY244" fmla="*/ 533400 h 5022850"/>
              <a:gd name="csX245" fmla="*/ 2120900 w 4857750"/>
              <a:gd name="csY245" fmla="*/ 400050 h 5022850"/>
              <a:gd name="csX246" fmla="*/ 2044700 w 4857750"/>
              <a:gd name="csY246" fmla="*/ 285750 h 5022850"/>
              <a:gd name="csX247" fmla="*/ 2057400 w 4857750"/>
              <a:gd name="csY247" fmla="*/ 228600 h 5022850"/>
              <a:gd name="csX248" fmla="*/ 2184400 w 4857750"/>
              <a:gd name="csY248" fmla="*/ 38100 h 5022850"/>
              <a:gd name="csX249" fmla="*/ 2228850 w 4857750"/>
              <a:gd name="csY249" fmla="*/ 0 h 5022850"/>
              <a:gd name="csX250" fmla="*/ 2482850 w 4857750"/>
              <a:gd name="csY250" fmla="*/ 6350 h 50228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  <a:cxn ang="0">
                <a:pos x="csX245" y="csY245"/>
              </a:cxn>
              <a:cxn ang="0">
                <a:pos x="csX246" y="csY246"/>
              </a:cxn>
              <a:cxn ang="0">
                <a:pos x="csX247" y="csY247"/>
              </a:cxn>
              <a:cxn ang="0">
                <a:pos x="csX248" y="csY248"/>
              </a:cxn>
              <a:cxn ang="0">
                <a:pos x="csX249" y="csY249"/>
              </a:cxn>
              <a:cxn ang="0">
                <a:pos x="csX250" y="csY250"/>
              </a:cxn>
            </a:cxnLst>
            <a:rect l="l" t="t" r="r" b="b"/>
            <a:pathLst>
              <a:path w="4857750" h="5022850">
                <a:moveTo>
                  <a:pt x="2482850" y="6350"/>
                </a:moveTo>
                <a:lnTo>
                  <a:pt x="2482850" y="63500"/>
                </a:lnTo>
                <a:lnTo>
                  <a:pt x="2406650" y="158750"/>
                </a:lnTo>
                <a:lnTo>
                  <a:pt x="2413000" y="234950"/>
                </a:lnTo>
                <a:lnTo>
                  <a:pt x="2476500" y="241300"/>
                </a:lnTo>
                <a:lnTo>
                  <a:pt x="2489200" y="381000"/>
                </a:lnTo>
                <a:lnTo>
                  <a:pt x="2628900" y="476250"/>
                </a:lnTo>
                <a:lnTo>
                  <a:pt x="2711450" y="374650"/>
                </a:lnTo>
                <a:lnTo>
                  <a:pt x="2755900" y="342900"/>
                </a:lnTo>
                <a:lnTo>
                  <a:pt x="2952750" y="406400"/>
                </a:lnTo>
                <a:lnTo>
                  <a:pt x="2952750" y="469900"/>
                </a:lnTo>
                <a:lnTo>
                  <a:pt x="3022600" y="476250"/>
                </a:lnTo>
                <a:lnTo>
                  <a:pt x="3092450" y="577850"/>
                </a:lnTo>
                <a:lnTo>
                  <a:pt x="3149600" y="577850"/>
                </a:lnTo>
                <a:lnTo>
                  <a:pt x="3257550" y="717550"/>
                </a:lnTo>
                <a:lnTo>
                  <a:pt x="3378200" y="698500"/>
                </a:lnTo>
                <a:lnTo>
                  <a:pt x="3384550" y="755650"/>
                </a:lnTo>
                <a:lnTo>
                  <a:pt x="3321050" y="889000"/>
                </a:lnTo>
                <a:lnTo>
                  <a:pt x="3225800" y="1022350"/>
                </a:lnTo>
                <a:lnTo>
                  <a:pt x="3225800" y="1117600"/>
                </a:lnTo>
                <a:lnTo>
                  <a:pt x="3321050" y="1111250"/>
                </a:lnTo>
                <a:lnTo>
                  <a:pt x="3346450" y="1073150"/>
                </a:lnTo>
                <a:lnTo>
                  <a:pt x="3479800" y="1174750"/>
                </a:lnTo>
                <a:lnTo>
                  <a:pt x="3536950" y="1174750"/>
                </a:lnTo>
                <a:lnTo>
                  <a:pt x="3581400" y="1219200"/>
                </a:lnTo>
                <a:lnTo>
                  <a:pt x="3575050" y="1282700"/>
                </a:lnTo>
                <a:lnTo>
                  <a:pt x="3619500" y="1371600"/>
                </a:lnTo>
                <a:lnTo>
                  <a:pt x="3562350" y="1428750"/>
                </a:lnTo>
                <a:lnTo>
                  <a:pt x="3371850" y="1447800"/>
                </a:lnTo>
                <a:lnTo>
                  <a:pt x="3295650" y="1708150"/>
                </a:lnTo>
                <a:lnTo>
                  <a:pt x="3321050" y="1784350"/>
                </a:lnTo>
                <a:lnTo>
                  <a:pt x="3390900" y="1816100"/>
                </a:lnTo>
                <a:lnTo>
                  <a:pt x="3390900" y="1955800"/>
                </a:lnTo>
                <a:lnTo>
                  <a:pt x="3308350" y="1968500"/>
                </a:lnTo>
                <a:lnTo>
                  <a:pt x="3282950" y="2025650"/>
                </a:lnTo>
                <a:lnTo>
                  <a:pt x="3282950" y="2051050"/>
                </a:lnTo>
                <a:lnTo>
                  <a:pt x="3181350" y="2152650"/>
                </a:lnTo>
                <a:lnTo>
                  <a:pt x="3149600" y="2374900"/>
                </a:lnTo>
                <a:lnTo>
                  <a:pt x="3251200" y="2324100"/>
                </a:lnTo>
                <a:lnTo>
                  <a:pt x="3340100" y="2190750"/>
                </a:lnTo>
                <a:lnTo>
                  <a:pt x="3340100" y="2114550"/>
                </a:lnTo>
                <a:lnTo>
                  <a:pt x="3422650" y="2114550"/>
                </a:lnTo>
                <a:lnTo>
                  <a:pt x="3511550" y="2209800"/>
                </a:lnTo>
                <a:lnTo>
                  <a:pt x="3600450" y="2203450"/>
                </a:lnTo>
                <a:lnTo>
                  <a:pt x="3632200" y="2247900"/>
                </a:lnTo>
                <a:lnTo>
                  <a:pt x="3600450" y="2451100"/>
                </a:lnTo>
                <a:lnTo>
                  <a:pt x="3670300" y="2482850"/>
                </a:lnTo>
                <a:lnTo>
                  <a:pt x="3803650" y="2432050"/>
                </a:lnTo>
                <a:lnTo>
                  <a:pt x="3867150" y="2457450"/>
                </a:lnTo>
                <a:lnTo>
                  <a:pt x="3841750" y="2533650"/>
                </a:lnTo>
                <a:lnTo>
                  <a:pt x="3905250" y="2660650"/>
                </a:lnTo>
                <a:lnTo>
                  <a:pt x="3898900" y="2794000"/>
                </a:lnTo>
                <a:lnTo>
                  <a:pt x="4140200" y="2781300"/>
                </a:lnTo>
                <a:lnTo>
                  <a:pt x="4229100" y="2755900"/>
                </a:lnTo>
                <a:lnTo>
                  <a:pt x="4337050" y="2857500"/>
                </a:lnTo>
                <a:lnTo>
                  <a:pt x="4406900" y="2813050"/>
                </a:lnTo>
                <a:lnTo>
                  <a:pt x="4438650" y="2813050"/>
                </a:lnTo>
                <a:lnTo>
                  <a:pt x="4438650" y="2876550"/>
                </a:lnTo>
                <a:lnTo>
                  <a:pt x="4406900" y="2990850"/>
                </a:lnTo>
                <a:lnTo>
                  <a:pt x="4406900" y="3048000"/>
                </a:lnTo>
                <a:lnTo>
                  <a:pt x="4483100" y="3079750"/>
                </a:lnTo>
                <a:lnTo>
                  <a:pt x="4483100" y="2978150"/>
                </a:lnTo>
                <a:lnTo>
                  <a:pt x="4527550" y="2946400"/>
                </a:lnTo>
                <a:lnTo>
                  <a:pt x="4527550" y="2946400"/>
                </a:lnTo>
                <a:lnTo>
                  <a:pt x="4565650" y="2901950"/>
                </a:lnTo>
                <a:lnTo>
                  <a:pt x="4603750" y="2895600"/>
                </a:lnTo>
                <a:lnTo>
                  <a:pt x="4679950" y="2921000"/>
                </a:lnTo>
                <a:lnTo>
                  <a:pt x="4718050" y="2978150"/>
                </a:lnTo>
                <a:lnTo>
                  <a:pt x="4851400" y="3060700"/>
                </a:lnTo>
                <a:lnTo>
                  <a:pt x="4857750" y="3143250"/>
                </a:lnTo>
                <a:lnTo>
                  <a:pt x="4806950" y="3149600"/>
                </a:lnTo>
                <a:lnTo>
                  <a:pt x="4597400" y="3155950"/>
                </a:lnTo>
                <a:lnTo>
                  <a:pt x="4654550" y="3213100"/>
                </a:lnTo>
                <a:lnTo>
                  <a:pt x="4654550" y="3314700"/>
                </a:lnTo>
                <a:lnTo>
                  <a:pt x="4603750" y="3340100"/>
                </a:lnTo>
                <a:lnTo>
                  <a:pt x="4648200" y="3371850"/>
                </a:lnTo>
                <a:lnTo>
                  <a:pt x="4641850" y="3409950"/>
                </a:lnTo>
                <a:lnTo>
                  <a:pt x="4616450" y="3460750"/>
                </a:lnTo>
                <a:lnTo>
                  <a:pt x="4641850" y="3517900"/>
                </a:lnTo>
                <a:lnTo>
                  <a:pt x="4445000" y="3435350"/>
                </a:lnTo>
                <a:lnTo>
                  <a:pt x="4425950" y="3371850"/>
                </a:lnTo>
                <a:lnTo>
                  <a:pt x="4324350" y="3365500"/>
                </a:lnTo>
                <a:lnTo>
                  <a:pt x="4260850" y="3333750"/>
                </a:lnTo>
                <a:lnTo>
                  <a:pt x="4197350" y="3276600"/>
                </a:lnTo>
                <a:lnTo>
                  <a:pt x="4089400" y="3352800"/>
                </a:lnTo>
                <a:lnTo>
                  <a:pt x="4057650" y="3327400"/>
                </a:lnTo>
                <a:lnTo>
                  <a:pt x="3911600" y="3352800"/>
                </a:lnTo>
                <a:lnTo>
                  <a:pt x="3689350" y="3314700"/>
                </a:lnTo>
                <a:lnTo>
                  <a:pt x="3651250" y="3244850"/>
                </a:lnTo>
                <a:lnTo>
                  <a:pt x="3511550" y="3244850"/>
                </a:lnTo>
                <a:lnTo>
                  <a:pt x="3467100" y="3206750"/>
                </a:lnTo>
                <a:lnTo>
                  <a:pt x="3327400" y="3206750"/>
                </a:lnTo>
                <a:lnTo>
                  <a:pt x="3295650" y="3181350"/>
                </a:lnTo>
                <a:lnTo>
                  <a:pt x="3263900" y="3130550"/>
                </a:lnTo>
                <a:lnTo>
                  <a:pt x="3232150" y="3117850"/>
                </a:lnTo>
                <a:lnTo>
                  <a:pt x="3136900" y="3079750"/>
                </a:lnTo>
                <a:lnTo>
                  <a:pt x="2984500" y="3016250"/>
                </a:lnTo>
                <a:lnTo>
                  <a:pt x="2984500" y="2927350"/>
                </a:lnTo>
                <a:lnTo>
                  <a:pt x="2952750" y="2876550"/>
                </a:lnTo>
                <a:lnTo>
                  <a:pt x="2863850" y="2927350"/>
                </a:lnTo>
                <a:lnTo>
                  <a:pt x="2806700" y="2933700"/>
                </a:lnTo>
                <a:lnTo>
                  <a:pt x="2749550" y="3048000"/>
                </a:lnTo>
                <a:lnTo>
                  <a:pt x="2857500" y="3048000"/>
                </a:lnTo>
                <a:lnTo>
                  <a:pt x="2946400" y="3175000"/>
                </a:lnTo>
                <a:lnTo>
                  <a:pt x="2895600" y="3238500"/>
                </a:lnTo>
                <a:lnTo>
                  <a:pt x="2851150" y="3422650"/>
                </a:lnTo>
                <a:lnTo>
                  <a:pt x="2768600" y="3543300"/>
                </a:lnTo>
                <a:lnTo>
                  <a:pt x="2654300" y="3543300"/>
                </a:lnTo>
                <a:lnTo>
                  <a:pt x="2565400" y="3435350"/>
                </a:lnTo>
                <a:lnTo>
                  <a:pt x="2641600" y="3346450"/>
                </a:lnTo>
                <a:lnTo>
                  <a:pt x="2565400" y="3327400"/>
                </a:lnTo>
                <a:lnTo>
                  <a:pt x="2520950" y="3225800"/>
                </a:lnTo>
                <a:lnTo>
                  <a:pt x="2495550" y="3251200"/>
                </a:lnTo>
                <a:lnTo>
                  <a:pt x="2495550" y="3352800"/>
                </a:lnTo>
                <a:lnTo>
                  <a:pt x="2444750" y="3441700"/>
                </a:lnTo>
                <a:lnTo>
                  <a:pt x="2495550" y="3486150"/>
                </a:lnTo>
                <a:lnTo>
                  <a:pt x="2457450" y="3600450"/>
                </a:lnTo>
                <a:lnTo>
                  <a:pt x="2628900" y="3689350"/>
                </a:lnTo>
                <a:lnTo>
                  <a:pt x="2654300" y="3835400"/>
                </a:lnTo>
                <a:lnTo>
                  <a:pt x="2559050" y="3886200"/>
                </a:lnTo>
                <a:lnTo>
                  <a:pt x="2552700" y="3949700"/>
                </a:lnTo>
                <a:lnTo>
                  <a:pt x="2527300" y="4000500"/>
                </a:lnTo>
                <a:lnTo>
                  <a:pt x="2533650" y="4152900"/>
                </a:lnTo>
                <a:lnTo>
                  <a:pt x="2571750" y="4152900"/>
                </a:lnTo>
                <a:lnTo>
                  <a:pt x="2603500" y="4184650"/>
                </a:lnTo>
                <a:lnTo>
                  <a:pt x="2552700" y="4235450"/>
                </a:lnTo>
                <a:lnTo>
                  <a:pt x="2552700" y="4286250"/>
                </a:lnTo>
                <a:lnTo>
                  <a:pt x="2501900" y="4286250"/>
                </a:lnTo>
                <a:lnTo>
                  <a:pt x="2495550" y="4222750"/>
                </a:lnTo>
                <a:lnTo>
                  <a:pt x="2355850" y="4159250"/>
                </a:lnTo>
                <a:lnTo>
                  <a:pt x="2305050" y="4006850"/>
                </a:lnTo>
                <a:lnTo>
                  <a:pt x="2387600" y="3854450"/>
                </a:lnTo>
                <a:lnTo>
                  <a:pt x="2152650" y="3898900"/>
                </a:lnTo>
                <a:lnTo>
                  <a:pt x="2108200" y="3943350"/>
                </a:lnTo>
                <a:lnTo>
                  <a:pt x="2006600" y="3879850"/>
                </a:lnTo>
                <a:lnTo>
                  <a:pt x="1892300" y="3803650"/>
                </a:lnTo>
                <a:lnTo>
                  <a:pt x="1847850" y="3905250"/>
                </a:lnTo>
                <a:lnTo>
                  <a:pt x="1879600" y="3911600"/>
                </a:lnTo>
                <a:lnTo>
                  <a:pt x="1968500" y="4095750"/>
                </a:lnTo>
                <a:lnTo>
                  <a:pt x="1993900" y="4203700"/>
                </a:lnTo>
                <a:lnTo>
                  <a:pt x="2101850" y="4210050"/>
                </a:lnTo>
                <a:lnTo>
                  <a:pt x="2089150" y="4286250"/>
                </a:lnTo>
                <a:lnTo>
                  <a:pt x="2089150" y="4387850"/>
                </a:lnTo>
                <a:lnTo>
                  <a:pt x="2082800" y="4438650"/>
                </a:lnTo>
                <a:lnTo>
                  <a:pt x="2070100" y="4578350"/>
                </a:lnTo>
                <a:lnTo>
                  <a:pt x="1981200" y="4578350"/>
                </a:lnTo>
                <a:lnTo>
                  <a:pt x="1809750" y="4743450"/>
                </a:lnTo>
                <a:lnTo>
                  <a:pt x="1727200" y="4889500"/>
                </a:lnTo>
                <a:lnTo>
                  <a:pt x="1727200" y="4889500"/>
                </a:lnTo>
                <a:lnTo>
                  <a:pt x="1511300" y="4927600"/>
                </a:lnTo>
                <a:lnTo>
                  <a:pt x="1473200" y="4889500"/>
                </a:lnTo>
                <a:lnTo>
                  <a:pt x="1384300" y="4895850"/>
                </a:lnTo>
                <a:lnTo>
                  <a:pt x="1358900" y="4889500"/>
                </a:lnTo>
                <a:lnTo>
                  <a:pt x="1244600" y="4889500"/>
                </a:lnTo>
                <a:lnTo>
                  <a:pt x="1181100" y="4864100"/>
                </a:lnTo>
                <a:lnTo>
                  <a:pt x="1073150" y="5010150"/>
                </a:lnTo>
                <a:lnTo>
                  <a:pt x="946150" y="5022850"/>
                </a:lnTo>
                <a:lnTo>
                  <a:pt x="876300" y="4984750"/>
                </a:lnTo>
                <a:lnTo>
                  <a:pt x="819150" y="4965700"/>
                </a:lnTo>
                <a:lnTo>
                  <a:pt x="819150" y="4927600"/>
                </a:lnTo>
                <a:lnTo>
                  <a:pt x="781050" y="4883150"/>
                </a:lnTo>
                <a:lnTo>
                  <a:pt x="774700" y="4775200"/>
                </a:lnTo>
                <a:lnTo>
                  <a:pt x="704850" y="4673600"/>
                </a:lnTo>
                <a:lnTo>
                  <a:pt x="501650" y="4673600"/>
                </a:lnTo>
                <a:lnTo>
                  <a:pt x="476250" y="4584700"/>
                </a:lnTo>
                <a:lnTo>
                  <a:pt x="495300" y="4451350"/>
                </a:lnTo>
                <a:lnTo>
                  <a:pt x="533400" y="4381500"/>
                </a:lnTo>
                <a:lnTo>
                  <a:pt x="501650" y="4349750"/>
                </a:lnTo>
                <a:lnTo>
                  <a:pt x="400050" y="4349750"/>
                </a:lnTo>
                <a:lnTo>
                  <a:pt x="209550" y="4368800"/>
                </a:lnTo>
                <a:lnTo>
                  <a:pt x="101600" y="4349750"/>
                </a:lnTo>
                <a:lnTo>
                  <a:pt x="0" y="4330700"/>
                </a:lnTo>
                <a:lnTo>
                  <a:pt x="12700" y="4267200"/>
                </a:lnTo>
                <a:lnTo>
                  <a:pt x="38100" y="4191000"/>
                </a:lnTo>
                <a:lnTo>
                  <a:pt x="31750" y="4051300"/>
                </a:lnTo>
                <a:lnTo>
                  <a:pt x="31750" y="3981450"/>
                </a:lnTo>
                <a:lnTo>
                  <a:pt x="101600" y="3892550"/>
                </a:lnTo>
                <a:lnTo>
                  <a:pt x="209550" y="3860800"/>
                </a:lnTo>
                <a:lnTo>
                  <a:pt x="292100" y="3740150"/>
                </a:lnTo>
                <a:lnTo>
                  <a:pt x="355600" y="3695700"/>
                </a:lnTo>
                <a:lnTo>
                  <a:pt x="571500" y="3676650"/>
                </a:lnTo>
                <a:lnTo>
                  <a:pt x="660400" y="3657600"/>
                </a:lnTo>
                <a:lnTo>
                  <a:pt x="768350" y="3657600"/>
                </a:lnTo>
                <a:lnTo>
                  <a:pt x="800100" y="3536950"/>
                </a:lnTo>
                <a:lnTo>
                  <a:pt x="863600" y="3454400"/>
                </a:lnTo>
                <a:lnTo>
                  <a:pt x="939800" y="3422650"/>
                </a:lnTo>
                <a:lnTo>
                  <a:pt x="946150" y="3340100"/>
                </a:lnTo>
                <a:lnTo>
                  <a:pt x="1371600" y="3238500"/>
                </a:lnTo>
                <a:lnTo>
                  <a:pt x="1517650" y="3238500"/>
                </a:lnTo>
                <a:lnTo>
                  <a:pt x="1625600" y="3238500"/>
                </a:lnTo>
                <a:lnTo>
                  <a:pt x="1765300" y="3149600"/>
                </a:lnTo>
                <a:lnTo>
                  <a:pt x="1727200" y="3054350"/>
                </a:lnTo>
                <a:lnTo>
                  <a:pt x="1676400" y="3086100"/>
                </a:lnTo>
                <a:lnTo>
                  <a:pt x="1606550" y="3035300"/>
                </a:lnTo>
                <a:lnTo>
                  <a:pt x="1606550" y="2940050"/>
                </a:lnTo>
                <a:lnTo>
                  <a:pt x="1708150" y="2774950"/>
                </a:lnTo>
                <a:lnTo>
                  <a:pt x="1657350" y="2711450"/>
                </a:lnTo>
                <a:lnTo>
                  <a:pt x="1473200" y="2686050"/>
                </a:lnTo>
                <a:lnTo>
                  <a:pt x="1390650" y="2616200"/>
                </a:lnTo>
                <a:lnTo>
                  <a:pt x="1371600" y="2552700"/>
                </a:lnTo>
                <a:lnTo>
                  <a:pt x="1460500" y="2508250"/>
                </a:lnTo>
                <a:lnTo>
                  <a:pt x="1504950" y="2393950"/>
                </a:lnTo>
                <a:lnTo>
                  <a:pt x="1682750" y="2241550"/>
                </a:lnTo>
                <a:lnTo>
                  <a:pt x="1644650" y="2190750"/>
                </a:lnTo>
                <a:lnTo>
                  <a:pt x="1689100" y="2095500"/>
                </a:lnTo>
                <a:lnTo>
                  <a:pt x="1689100" y="2044700"/>
                </a:lnTo>
                <a:lnTo>
                  <a:pt x="1727200" y="2044700"/>
                </a:lnTo>
                <a:lnTo>
                  <a:pt x="1758950" y="2216150"/>
                </a:lnTo>
                <a:lnTo>
                  <a:pt x="1822450" y="2139950"/>
                </a:lnTo>
                <a:lnTo>
                  <a:pt x="1917700" y="2076450"/>
                </a:lnTo>
                <a:lnTo>
                  <a:pt x="1930400" y="2133600"/>
                </a:lnTo>
                <a:lnTo>
                  <a:pt x="2070100" y="2070100"/>
                </a:lnTo>
                <a:lnTo>
                  <a:pt x="2063750" y="1720850"/>
                </a:lnTo>
                <a:lnTo>
                  <a:pt x="2019300" y="1549400"/>
                </a:lnTo>
                <a:lnTo>
                  <a:pt x="2051050" y="1543050"/>
                </a:lnTo>
                <a:lnTo>
                  <a:pt x="2197100" y="1670050"/>
                </a:lnTo>
                <a:lnTo>
                  <a:pt x="2241550" y="1644650"/>
                </a:lnTo>
                <a:lnTo>
                  <a:pt x="2203450" y="1403350"/>
                </a:lnTo>
                <a:lnTo>
                  <a:pt x="2305050" y="1358900"/>
                </a:lnTo>
                <a:lnTo>
                  <a:pt x="2317750" y="1416050"/>
                </a:lnTo>
                <a:lnTo>
                  <a:pt x="2406650" y="1403350"/>
                </a:lnTo>
                <a:lnTo>
                  <a:pt x="2406650" y="1352550"/>
                </a:lnTo>
                <a:lnTo>
                  <a:pt x="2590800" y="1282700"/>
                </a:lnTo>
                <a:lnTo>
                  <a:pt x="2603500" y="1250950"/>
                </a:lnTo>
                <a:lnTo>
                  <a:pt x="2667000" y="1200150"/>
                </a:lnTo>
                <a:lnTo>
                  <a:pt x="2635250" y="1117600"/>
                </a:lnTo>
                <a:lnTo>
                  <a:pt x="2603500" y="1104900"/>
                </a:lnTo>
                <a:lnTo>
                  <a:pt x="2546350" y="1143000"/>
                </a:lnTo>
                <a:lnTo>
                  <a:pt x="2393950" y="1219200"/>
                </a:lnTo>
                <a:lnTo>
                  <a:pt x="2330450" y="1193800"/>
                </a:lnTo>
                <a:lnTo>
                  <a:pt x="2190750" y="1193800"/>
                </a:lnTo>
                <a:lnTo>
                  <a:pt x="2184400" y="1143000"/>
                </a:lnTo>
                <a:lnTo>
                  <a:pt x="2209800" y="1111250"/>
                </a:lnTo>
                <a:lnTo>
                  <a:pt x="2298700" y="1123950"/>
                </a:lnTo>
                <a:lnTo>
                  <a:pt x="2298700" y="1073150"/>
                </a:lnTo>
                <a:lnTo>
                  <a:pt x="2349500" y="990600"/>
                </a:lnTo>
                <a:lnTo>
                  <a:pt x="2336800" y="920750"/>
                </a:lnTo>
                <a:lnTo>
                  <a:pt x="2197100" y="920750"/>
                </a:lnTo>
                <a:lnTo>
                  <a:pt x="2120900" y="850900"/>
                </a:lnTo>
                <a:lnTo>
                  <a:pt x="2152650" y="730250"/>
                </a:lnTo>
                <a:lnTo>
                  <a:pt x="2324100" y="673100"/>
                </a:lnTo>
                <a:lnTo>
                  <a:pt x="2406650" y="666750"/>
                </a:lnTo>
                <a:lnTo>
                  <a:pt x="2330450" y="596900"/>
                </a:lnTo>
                <a:lnTo>
                  <a:pt x="2216150" y="635000"/>
                </a:lnTo>
                <a:lnTo>
                  <a:pt x="2089150" y="533400"/>
                </a:lnTo>
                <a:lnTo>
                  <a:pt x="2120900" y="400050"/>
                </a:lnTo>
                <a:lnTo>
                  <a:pt x="2044700" y="285750"/>
                </a:lnTo>
                <a:lnTo>
                  <a:pt x="2057400" y="228600"/>
                </a:lnTo>
                <a:lnTo>
                  <a:pt x="2184400" y="38100"/>
                </a:lnTo>
                <a:lnTo>
                  <a:pt x="2228850" y="0"/>
                </a:lnTo>
                <a:lnTo>
                  <a:pt x="2482850" y="635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6" name="フリーフォーム: 図形 65">
            <a:extLst>
              <a:ext uri="{FF2B5EF4-FFF2-40B4-BE49-F238E27FC236}">
                <a16:creationId xmlns:a16="http://schemas.microsoft.com/office/drawing/2014/main" id="{BB3B8628-DA49-2380-DFD7-9FB1F3D2A86D}"/>
              </a:ext>
            </a:extLst>
          </p:cNvPr>
          <p:cNvSpPr/>
          <p:nvPr/>
        </p:nvSpPr>
        <p:spPr>
          <a:xfrm>
            <a:off x="999186" y="3794592"/>
            <a:ext cx="2067674" cy="2535362"/>
          </a:xfrm>
          <a:custGeom>
            <a:avLst/>
            <a:gdLst>
              <a:gd name="csX0" fmla="*/ 44450 w 3733800"/>
              <a:gd name="csY0" fmla="*/ 0 h 4578350"/>
              <a:gd name="csX1" fmla="*/ 76200 w 3733800"/>
              <a:gd name="csY1" fmla="*/ 95250 h 4578350"/>
              <a:gd name="csX2" fmla="*/ 0 w 3733800"/>
              <a:gd name="csY2" fmla="*/ 184150 h 4578350"/>
              <a:gd name="csX3" fmla="*/ 57150 w 3733800"/>
              <a:gd name="csY3" fmla="*/ 266700 h 4578350"/>
              <a:gd name="csX4" fmla="*/ 254000 w 3733800"/>
              <a:gd name="csY4" fmla="*/ 330200 h 4578350"/>
              <a:gd name="csX5" fmla="*/ 247650 w 3733800"/>
              <a:gd name="csY5" fmla="*/ 400050 h 4578350"/>
              <a:gd name="csX6" fmla="*/ 273050 w 3733800"/>
              <a:gd name="csY6" fmla="*/ 406400 h 4578350"/>
              <a:gd name="csX7" fmla="*/ 349250 w 3733800"/>
              <a:gd name="csY7" fmla="*/ 406400 h 4578350"/>
              <a:gd name="csX8" fmla="*/ 355600 w 3733800"/>
              <a:gd name="csY8" fmla="*/ 463550 h 4578350"/>
              <a:gd name="csX9" fmla="*/ 412750 w 3733800"/>
              <a:gd name="csY9" fmla="*/ 514350 h 4578350"/>
              <a:gd name="csX10" fmla="*/ 419100 w 3733800"/>
              <a:gd name="csY10" fmla="*/ 558800 h 4578350"/>
              <a:gd name="csX11" fmla="*/ 920750 w 3733800"/>
              <a:gd name="csY11" fmla="*/ 819150 h 4578350"/>
              <a:gd name="csX12" fmla="*/ 1009650 w 3733800"/>
              <a:gd name="csY12" fmla="*/ 825500 h 4578350"/>
              <a:gd name="csX13" fmla="*/ 1003300 w 3733800"/>
              <a:gd name="csY13" fmla="*/ 844550 h 4578350"/>
              <a:gd name="csX14" fmla="*/ 952500 w 3733800"/>
              <a:gd name="csY14" fmla="*/ 869950 h 4578350"/>
              <a:gd name="csX15" fmla="*/ 990600 w 3733800"/>
              <a:gd name="csY15" fmla="*/ 958850 h 4578350"/>
              <a:gd name="csX16" fmla="*/ 990600 w 3733800"/>
              <a:gd name="csY16" fmla="*/ 1016000 h 4578350"/>
              <a:gd name="csX17" fmla="*/ 1047750 w 3733800"/>
              <a:gd name="csY17" fmla="*/ 1035050 h 4578350"/>
              <a:gd name="csX18" fmla="*/ 958850 w 3733800"/>
              <a:gd name="csY18" fmla="*/ 1187450 h 4578350"/>
              <a:gd name="csX19" fmla="*/ 901700 w 3733800"/>
              <a:gd name="csY19" fmla="*/ 1212850 h 4578350"/>
              <a:gd name="csX20" fmla="*/ 723900 w 3733800"/>
              <a:gd name="csY20" fmla="*/ 1441450 h 4578350"/>
              <a:gd name="csX21" fmla="*/ 692150 w 3733800"/>
              <a:gd name="csY21" fmla="*/ 1447800 h 4578350"/>
              <a:gd name="csX22" fmla="*/ 692150 w 3733800"/>
              <a:gd name="csY22" fmla="*/ 1543050 h 4578350"/>
              <a:gd name="csX23" fmla="*/ 774700 w 3733800"/>
              <a:gd name="csY23" fmla="*/ 1606550 h 4578350"/>
              <a:gd name="csX24" fmla="*/ 730250 w 3733800"/>
              <a:gd name="csY24" fmla="*/ 1657350 h 4578350"/>
              <a:gd name="csX25" fmla="*/ 787400 w 3733800"/>
              <a:gd name="csY25" fmla="*/ 1860550 h 4578350"/>
              <a:gd name="csX26" fmla="*/ 1060450 w 3733800"/>
              <a:gd name="csY26" fmla="*/ 2184400 h 4578350"/>
              <a:gd name="csX27" fmla="*/ 977900 w 3733800"/>
              <a:gd name="csY27" fmla="*/ 2171700 h 4578350"/>
              <a:gd name="csX28" fmla="*/ 927100 w 3733800"/>
              <a:gd name="csY28" fmla="*/ 2171700 h 4578350"/>
              <a:gd name="csX29" fmla="*/ 857250 w 3733800"/>
              <a:gd name="csY29" fmla="*/ 2171700 h 4578350"/>
              <a:gd name="csX30" fmla="*/ 800100 w 3733800"/>
              <a:gd name="csY30" fmla="*/ 2247900 h 4578350"/>
              <a:gd name="csX31" fmla="*/ 717550 w 3733800"/>
              <a:gd name="csY31" fmla="*/ 2241550 h 4578350"/>
              <a:gd name="csX32" fmla="*/ 711200 w 3733800"/>
              <a:gd name="csY32" fmla="*/ 2292350 h 4578350"/>
              <a:gd name="csX33" fmla="*/ 774700 w 3733800"/>
              <a:gd name="csY33" fmla="*/ 2330450 h 4578350"/>
              <a:gd name="csX34" fmla="*/ 762000 w 3733800"/>
              <a:gd name="csY34" fmla="*/ 2489200 h 4578350"/>
              <a:gd name="csX35" fmla="*/ 793750 w 3733800"/>
              <a:gd name="csY35" fmla="*/ 2533650 h 4578350"/>
              <a:gd name="csX36" fmla="*/ 831850 w 3733800"/>
              <a:gd name="csY36" fmla="*/ 2533650 h 4578350"/>
              <a:gd name="csX37" fmla="*/ 876300 w 3733800"/>
              <a:gd name="csY37" fmla="*/ 2565400 h 4578350"/>
              <a:gd name="csX38" fmla="*/ 901700 w 3733800"/>
              <a:gd name="csY38" fmla="*/ 2641600 h 4578350"/>
              <a:gd name="csX39" fmla="*/ 863600 w 3733800"/>
              <a:gd name="csY39" fmla="*/ 2692400 h 4578350"/>
              <a:gd name="csX40" fmla="*/ 901700 w 3733800"/>
              <a:gd name="csY40" fmla="*/ 2774950 h 4578350"/>
              <a:gd name="csX41" fmla="*/ 812800 w 3733800"/>
              <a:gd name="csY41" fmla="*/ 2908300 h 4578350"/>
              <a:gd name="csX42" fmla="*/ 863600 w 3733800"/>
              <a:gd name="csY42" fmla="*/ 3117850 h 4578350"/>
              <a:gd name="csX43" fmla="*/ 927100 w 3733800"/>
              <a:gd name="csY43" fmla="*/ 3124200 h 4578350"/>
              <a:gd name="csX44" fmla="*/ 977900 w 3733800"/>
              <a:gd name="csY44" fmla="*/ 3105150 h 4578350"/>
              <a:gd name="csX45" fmla="*/ 1060450 w 3733800"/>
              <a:gd name="csY45" fmla="*/ 3213100 h 4578350"/>
              <a:gd name="csX46" fmla="*/ 1104900 w 3733800"/>
              <a:gd name="csY46" fmla="*/ 3346450 h 4578350"/>
              <a:gd name="csX47" fmla="*/ 1028700 w 3733800"/>
              <a:gd name="csY47" fmla="*/ 3340100 h 4578350"/>
              <a:gd name="csX48" fmla="*/ 819150 w 3733800"/>
              <a:gd name="csY48" fmla="*/ 3194050 h 4578350"/>
              <a:gd name="csX49" fmla="*/ 762000 w 3733800"/>
              <a:gd name="csY49" fmla="*/ 3333750 h 4578350"/>
              <a:gd name="csX50" fmla="*/ 654050 w 3733800"/>
              <a:gd name="csY50" fmla="*/ 3403600 h 4578350"/>
              <a:gd name="csX51" fmla="*/ 508000 w 3733800"/>
              <a:gd name="csY51" fmla="*/ 3352800 h 4578350"/>
              <a:gd name="csX52" fmla="*/ 514350 w 3733800"/>
              <a:gd name="csY52" fmla="*/ 3467100 h 4578350"/>
              <a:gd name="csX53" fmla="*/ 457200 w 3733800"/>
              <a:gd name="csY53" fmla="*/ 3632200 h 4578350"/>
              <a:gd name="csX54" fmla="*/ 514350 w 3733800"/>
              <a:gd name="csY54" fmla="*/ 3746500 h 4578350"/>
              <a:gd name="csX55" fmla="*/ 565150 w 3733800"/>
              <a:gd name="csY55" fmla="*/ 3746500 h 4578350"/>
              <a:gd name="csX56" fmla="*/ 590550 w 3733800"/>
              <a:gd name="csY56" fmla="*/ 3829050 h 4578350"/>
              <a:gd name="csX57" fmla="*/ 641350 w 3733800"/>
              <a:gd name="csY57" fmla="*/ 3879850 h 4578350"/>
              <a:gd name="csX58" fmla="*/ 679450 w 3733800"/>
              <a:gd name="csY58" fmla="*/ 3937000 h 4578350"/>
              <a:gd name="csX59" fmla="*/ 755650 w 3733800"/>
              <a:gd name="csY59" fmla="*/ 3956050 h 4578350"/>
              <a:gd name="csX60" fmla="*/ 812800 w 3733800"/>
              <a:gd name="csY60" fmla="*/ 4019550 h 4578350"/>
              <a:gd name="csX61" fmla="*/ 647700 w 3733800"/>
              <a:gd name="csY61" fmla="*/ 4235450 h 4578350"/>
              <a:gd name="csX62" fmla="*/ 685800 w 3733800"/>
              <a:gd name="csY62" fmla="*/ 4438650 h 4578350"/>
              <a:gd name="csX63" fmla="*/ 844550 w 3733800"/>
              <a:gd name="csY63" fmla="*/ 4438650 h 4578350"/>
              <a:gd name="csX64" fmla="*/ 901700 w 3733800"/>
              <a:gd name="csY64" fmla="*/ 4578350 h 4578350"/>
              <a:gd name="csX65" fmla="*/ 1092200 w 3733800"/>
              <a:gd name="csY65" fmla="*/ 4540250 h 4578350"/>
              <a:gd name="csX66" fmla="*/ 1143000 w 3733800"/>
              <a:gd name="csY66" fmla="*/ 4368800 h 4578350"/>
              <a:gd name="csX67" fmla="*/ 1352550 w 3733800"/>
              <a:gd name="csY67" fmla="*/ 4133850 h 4578350"/>
              <a:gd name="csX68" fmla="*/ 1409700 w 3733800"/>
              <a:gd name="csY68" fmla="*/ 4133850 h 4578350"/>
              <a:gd name="csX69" fmla="*/ 1587500 w 3733800"/>
              <a:gd name="csY69" fmla="*/ 3752850 h 4578350"/>
              <a:gd name="csX70" fmla="*/ 1428750 w 3733800"/>
              <a:gd name="csY70" fmla="*/ 3606800 h 4578350"/>
              <a:gd name="csX71" fmla="*/ 1390650 w 3733800"/>
              <a:gd name="csY71" fmla="*/ 3498850 h 4578350"/>
              <a:gd name="csX72" fmla="*/ 1390650 w 3733800"/>
              <a:gd name="csY72" fmla="*/ 3371850 h 4578350"/>
              <a:gd name="csX73" fmla="*/ 1441450 w 3733800"/>
              <a:gd name="csY73" fmla="*/ 3390900 h 4578350"/>
              <a:gd name="csX74" fmla="*/ 1466850 w 3733800"/>
              <a:gd name="csY74" fmla="*/ 3536950 h 4578350"/>
              <a:gd name="csX75" fmla="*/ 1682750 w 3733800"/>
              <a:gd name="csY75" fmla="*/ 3663950 h 4578350"/>
              <a:gd name="csX76" fmla="*/ 1803400 w 3733800"/>
              <a:gd name="csY76" fmla="*/ 3644900 h 4578350"/>
              <a:gd name="csX77" fmla="*/ 1866900 w 3733800"/>
              <a:gd name="csY77" fmla="*/ 3581400 h 4578350"/>
              <a:gd name="csX78" fmla="*/ 1879600 w 3733800"/>
              <a:gd name="csY78" fmla="*/ 3530600 h 4578350"/>
              <a:gd name="csX79" fmla="*/ 1987550 w 3733800"/>
              <a:gd name="csY79" fmla="*/ 3530600 h 4578350"/>
              <a:gd name="csX80" fmla="*/ 2038350 w 3733800"/>
              <a:gd name="csY80" fmla="*/ 3511550 h 4578350"/>
              <a:gd name="csX81" fmla="*/ 2197100 w 3733800"/>
              <a:gd name="csY81" fmla="*/ 3536950 h 4578350"/>
              <a:gd name="csX82" fmla="*/ 2374900 w 3733800"/>
              <a:gd name="csY82" fmla="*/ 3638550 h 4578350"/>
              <a:gd name="csX83" fmla="*/ 2406650 w 3733800"/>
              <a:gd name="csY83" fmla="*/ 3594100 h 4578350"/>
              <a:gd name="csX84" fmla="*/ 2368550 w 3733800"/>
              <a:gd name="csY84" fmla="*/ 3536950 h 4578350"/>
              <a:gd name="csX85" fmla="*/ 2393950 w 3733800"/>
              <a:gd name="csY85" fmla="*/ 3435350 h 4578350"/>
              <a:gd name="csX86" fmla="*/ 2451100 w 3733800"/>
              <a:gd name="csY86" fmla="*/ 3441700 h 4578350"/>
              <a:gd name="csX87" fmla="*/ 2489200 w 3733800"/>
              <a:gd name="csY87" fmla="*/ 3378200 h 4578350"/>
              <a:gd name="csX88" fmla="*/ 2533650 w 3733800"/>
              <a:gd name="csY88" fmla="*/ 3371850 h 4578350"/>
              <a:gd name="csX89" fmla="*/ 2647950 w 3733800"/>
              <a:gd name="csY89" fmla="*/ 3416300 h 4578350"/>
              <a:gd name="csX90" fmla="*/ 2705100 w 3733800"/>
              <a:gd name="csY90" fmla="*/ 3409950 h 4578350"/>
              <a:gd name="csX91" fmla="*/ 2755900 w 3733800"/>
              <a:gd name="csY91" fmla="*/ 3321050 h 4578350"/>
              <a:gd name="csX92" fmla="*/ 2686050 w 3733800"/>
              <a:gd name="csY92" fmla="*/ 3213100 h 4578350"/>
              <a:gd name="csX93" fmla="*/ 2578100 w 3733800"/>
              <a:gd name="csY93" fmla="*/ 3308350 h 4578350"/>
              <a:gd name="csX94" fmla="*/ 2527300 w 3733800"/>
              <a:gd name="csY94" fmla="*/ 3251200 h 4578350"/>
              <a:gd name="csX95" fmla="*/ 2597150 w 3733800"/>
              <a:gd name="csY95" fmla="*/ 3155950 h 4578350"/>
              <a:gd name="csX96" fmla="*/ 2419350 w 3733800"/>
              <a:gd name="csY96" fmla="*/ 3130550 h 4578350"/>
              <a:gd name="csX97" fmla="*/ 2355850 w 3733800"/>
              <a:gd name="csY97" fmla="*/ 3130550 h 4578350"/>
              <a:gd name="csX98" fmla="*/ 2343150 w 3733800"/>
              <a:gd name="csY98" fmla="*/ 3067050 h 4578350"/>
              <a:gd name="csX99" fmla="*/ 2406650 w 3733800"/>
              <a:gd name="csY99" fmla="*/ 3022600 h 4578350"/>
              <a:gd name="csX100" fmla="*/ 2438400 w 3733800"/>
              <a:gd name="csY100" fmla="*/ 3054350 h 4578350"/>
              <a:gd name="csX101" fmla="*/ 2520950 w 3733800"/>
              <a:gd name="csY101" fmla="*/ 3067050 h 4578350"/>
              <a:gd name="csX102" fmla="*/ 2597150 w 3733800"/>
              <a:gd name="csY102" fmla="*/ 3003550 h 4578350"/>
              <a:gd name="csX103" fmla="*/ 2660650 w 3733800"/>
              <a:gd name="csY103" fmla="*/ 3048000 h 4578350"/>
              <a:gd name="csX104" fmla="*/ 2774950 w 3733800"/>
              <a:gd name="csY104" fmla="*/ 3067050 h 4578350"/>
              <a:gd name="csX105" fmla="*/ 2844800 w 3733800"/>
              <a:gd name="csY105" fmla="*/ 3035300 h 4578350"/>
              <a:gd name="csX106" fmla="*/ 2889250 w 3733800"/>
              <a:gd name="csY106" fmla="*/ 3086100 h 4578350"/>
              <a:gd name="csX107" fmla="*/ 2933700 w 3733800"/>
              <a:gd name="csY107" fmla="*/ 3155950 h 4578350"/>
              <a:gd name="csX108" fmla="*/ 2971800 w 3733800"/>
              <a:gd name="csY108" fmla="*/ 3257550 h 4578350"/>
              <a:gd name="csX109" fmla="*/ 3009900 w 3733800"/>
              <a:gd name="csY109" fmla="*/ 3251200 h 4578350"/>
              <a:gd name="csX110" fmla="*/ 3009900 w 3733800"/>
              <a:gd name="csY110" fmla="*/ 3187700 h 4578350"/>
              <a:gd name="csX111" fmla="*/ 3009900 w 3733800"/>
              <a:gd name="csY111" fmla="*/ 3187700 h 4578350"/>
              <a:gd name="csX112" fmla="*/ 3067050 w 3733800"/>
              <a:gd name="csY112" fmla="*/ 3048000 h 4578350"/>
              <a:gd name="csX113" fmla="*/ 3143250 w 3733800"/>
              <a:gd name="csY113" fmla="*/ 3143250 h 4578350"/>
              <a:gd name="csX114" fmla="*/ 3244850 w 3733800"/>
              <a:gd name="csY114" fmla="*/ 3117850 h 4578350"/>
              <a:gd name="csX115" fmla="*/ 3213100 w 3733800"/>
              <a:gd name="csY115" fmla="*/ 3035300 h 4578350"/>
              <a:gd name="csX116" fmla="*/ 3295650 w 3733800"/>
              <a:gd name="csY116" fmla="*/ 3035300 h 4578350"/>
              <a:gd name="csX117" fmla="*/ 3314700 w 3733800"/>
              <a:gd name="csY117" fmla="*/ 3016250 h 4578350"/>
              <a:gd name="csX118" fmla="*/ 3409950 w 3733800"/>
              <a:gd name="csY118" fmla="*/ 3009900 h 4578350"/>
              <a:gd name="csX119" fmla="*/ 3543300 w 3733800"/>
              <a:gd name="csY119" fmla="*/ 2832100 h 4578350"/>
              <a:gd name="csX120" fmla="*/ 3568700 w 3733800"/>
              <a:gd name="csY120" fmla="*/ 2794000 h 4578350"/>
              <a:gd name="csX121" fmla="*/ 3644900 w 3733800"/>
              <a:gd name="csY121" fmla="*/ 2749550 h 4578350"/>
              <a:gd name="csX122" fmla="*/ 3733800 w 3733800"/>
              <a:gd name="csY122" fmla="*/ 2533650 h 4578350"/>
              <a:gd name="csX123" fmla="*/ 3670300 w 3733800"/>
              <a:gd name="csY123" fmla="*/ 2305050 h 4578350"/>
              <a:gd name="csX124" fmla="*/ 3562350 w 3733800"/>
              <a:gd name="csY124" fmla="*/ 2235200 h 4578350"/>
              <a:gd name="csX125" fmla="*/ 3562350 w 3733800"/>
              <a:gd name="csY125" fmla="*/ 2209800 h 4578350"/>
              <a:gd name="csX126" fmla="*/ 3505200 w 3733800"/>
              <a:gd name="csY126" fmla="*/ 2203450 h 4578350"/>
              <a:gd name="csX127" fmla="*/ 3479800 w 3733800"/>
              <a:gd name="csY127" fmla="*/ 2108200 h 4578350"/>
              <a:gd name="csX128" fmla="*/ 3429000 w 3733800"/>
              <a:gd name="csY128" fmla="*/ 2139950 h 4578350"/>
              <a:gd name="csX129" fmla="*/ 3302000 w 3733800"/>
              <a:gd name="csY129" fmla="*/ 2032000 h 4578350"/>
              <a:gd name="csX130" fmla="*/ 3200400 w 3733800"/>
              <a:gd name="csY130" fmla="*/ 1987550 h 4578350"/>
              <a:gd name="csX131" fmla="*/ 3016250 w 3733800"/>
              <a:gd name="csY131" fmla="*/ 2025650 h 4578350"/>
              <a:gd name="csX132" fmla="*/ 2952750 w 3733800"/>
              <a:gd name="csY132" fmla="*/ 2076450 h 4578350"/>
              <a:gd name="csX133" fmla="*/ 2800350 w 3733800"/>
              <a:gd name="csY133" fmla="*/ 1981200 h 4578350"/>
              <a:gd name="csX134" fmla="*/ 2730500 w 3733800"/>
              <a:gd name="csY134" fmla="*/ 1892300 h 4578350"/>
              <a:gd name="csX135" fmla="*/ 2679700 w 3733800"/>
              <a:gd name="csY135" fmla="*/ 1905000 h 4578350"/>
              <a:gd name="csX136" fmla="*/ 2794000 w 3733800"/>
              <a:gd name="csY136" fmla="*/ 2076450 h 4578350"/>
              <a:gd name="csX137" fmla="*/ 2749550 w 3733800"/>
              <a:gd name="csY137" fmla="*/ 2076450 h 4578350"/>
              <a:gd name="csX138" fmla="*/ 2667000 w 3733800"/>
              <a:gd name="csY138" fmla="*/ 1949450 h 4578350"/>
              <a:gd name="csX139" fmla="*/ 2584450 w 3733800"/>
              <a:gd name="csY139" fmla="*/ 1936750 h 4578350"/>
              <a:gd name="csX140" fmla="*/ 2578100 w 3733800"/>
              <a:gd name="csY140" fmla="*/ 2012950 h 4578350"/>
              <a:gd name="csX141" fmla="*/ 2609850 w 3733800"/>
              <a:gd name="csY141" fmla="*/ 2070100 h 4578350"/>
              <a:gd name="csX142" fmla="*/ 2546350 w 3733800"/>
              <a:gd name="csY142" fmla="*/ 2044700 h 4578350"/>
              <a:gd name="csX143" fmla="*/ 2540000 w 3733800"/>
              <a:gd name="csY143" fmla="*/ 2133600 h 4578350"/>
              <a:gd name="csX144" fmla="*/ 2565400 w 3733800"/>
              <a:gd name="csY144" fmla="*/ 2178050 h 4578350"/>
              <a:gd name="csX145" fmla="*/ 2533650 w 3733800"/>
              <a:gd name="csY145" fmla="*/ 2254250 h 4578350"/>
              <a:gd name="csX146" fmla="*/ 2546350 w 3733800"/>
              <a:gd name="csY146" fmla="*/ 2374900 h 4578350"/>
              <a:gd name="csX147" fmla="*/ 2565400 w 3733800"/>
              <a:gd name="csY147" fmla="*/ 2451100 h 4578350"/>
              <a:gd name="csX148" fmla="*/ 2520950 w 3733800"/>
              <a:gd name="csY148" fmla="*/ 2438400 h 4578350"/>
              <a:gd name="csX149" fmla="*/ 2444750 w 3733800"/>
              <a:gd name="csY149" fmla="*/ 2393950 h 4578350"/>
              <a:gd name="csX150" fmla="*/ 2444750 w 3733800"/>
              <a:gd name="csY150" fmla="*/ 2317750 h 4578350"/>
              <a:gd name="csX151" fmla="*/ 2438400 w 3733800"/>
              <a:gd name="csY151" fmla="*/ 2197100 h 4578350"/>
              <a:gd name="csX152" fmla="*/ 2362200 w 3733800"/>
              <a:gd name="csY152" fmla="*/ 2178050 h 4578350"/>
              <a:gd name="csX153" fmla="*/ 2343150 w 3733800"/>
              <a:gd name="csY153" fmla="*/ 2101850 h 4578350"/>
              <a:gd name="csX154" fmla="*/ 2286000 w 3733800"/>
              <a:gd name="csY154" fmla="*/ 2165350 h 4578350"/>
              <a:gd name="csX155" fmla="*/ 2222500 w 3733800"/>
              <a:gd name="csY155" fmla="*/ 2146300 h 4578350"/>
              <a:gd name="csX156" fmla="*/ 2165350 w 3733800"/>
              <a:gd name="csY156" fmla="*/ 2038350 h 4578350"/>
              <a:gd name="csX157" fmla="*/ 2019300 w 3733800"/>
              <a:gd name="csY157" fmla="*/ 1885950 h 4578350"/>
              <a:gd name="csX158" fmla="*/ 2032000 w 3733800"/>
              <a:gd name="csY158" fmla="*/ 1727200 h 4578350"/>
              <a:gd name="csX159" fmla="*/ 2000250 w 3733800"/>
              <a:gd name="csY159" fmla="*/ 1651000 h 4578350"/>
              <a:gd name="csX160" fmla="*/ 1885950 w 3733800"/>
              <a:gd name="csY160" fmla="*/ 1670050 h 4578350"/>
              <a:gd name="csX161" fmla="*/ 1911350 w 3733800"/>
              <a:gd name="csY161" fmla="*/ 1587500 h 4578350"/>
              <a:gd name="csX162" fmla="*/ 1993900 w 3733800"/>
              <a:gd name="csY162" fmla="*/ 1536700 h 4578350"/>
              <a:gd name="csX163" fmla="*/ 1974850 w 3733800"/>
              <a:gd name="csY163" fmla="*/ 1384300 h 4578350"/>
              <a:gd name="csX164" fmla="*/ 2019300 w 3733800"/>
              <a:gd name="csY164" fmla="*/ 1352550 h 4578350"/>
              <a:gd name="csX165" fmla="*/ 2019300 w 3733800"/>
              <a:gd name="csY165" fmla="*/ 1352550 h 4578350"/>
              <a:gd name="csX166" fmla="*/ 2082800 w 3733800"/>
              <a:gd name="csY166" fmla="*/ 1225550 h 4578350"/>
              <a:gd name="csX167" fmla="*/ 2152650 w 3733800"/>
              <a:gd name="csY167" fmla="*/ 1181100 h 4578350"/>
              <a:gd name="csX168" fmla="*/ 2139950 w 3733800"/>
              <a:gd name="csY168" fmla="*/ 1130300 h 4578350"/>
              <a:gd name="csX169" fmla="*/ 2216150 w 3733800"/>
              <a:gd name="csY169" fmla="*/ 1054100 h 4578350"/>
              <a:gd name="csX170" fmla="*/ 2216150 w 3733800"/>
              <a:gd name="csY170" fmla="*/ 882650 h 4578350"/>
              <a:gd name="csX171" fmla="*/ 2152650 w 3733800"/>
              <a:gd name="csY171" fmla="*/ 825500 h 4578350"/>
              <a:gd name="csX172" fmla="*/ 2209800 w 3733800"/>
              <a:gd name="csY172" fmla="*/ 723900 h 4578350"/>
              <a:gd name="csX173" fmla="*/ 2000250 w 3733800"/>
              <a:gd name="csY173" fmla="*/ 527050 h 4578350"/>
              <a:gd name="csX174" fmla="*/ 1936750 w 3733800"/>
              <a:gd name="csY174" fmla="*/ 514350 h 4578350"/>
              <a:gd name="csX175" fmla="*/ 1828800 w 3733800"/>
              <a:gd name="csY175" fmla="*/ 431800 h 4578350"/>
              <a:gd name="csX176" fmla="*/ 1689100 w 3733800"/>
              <a:gd name="csY176" fmla="*/ 361950 h 4578350"/>
              <a:gd name="csX177" fmla="*/ 1587500 w 3733800"/>
              <a:gd name="csY177" fmla="*/ 355600 h 4578350"/>
              <a:gd name="csX178" fmla="*/ 1517650 w 3733800"/>
              <a:gd name="csY178" fmla="*/ 355600 h 4578350"/>
              <a:gd name="csX179" fmla="*/ 1428750 w 3733800"/>
              <a:gd name="csY179" fmla="*/ 279400 h 4578350"/>
              <a:gd name="csX180" fmla="*/ 1308100 w 3733800"/>
              <a:gd name="csY180" fmla="*/ 279400 h 4578350"/>
              <a:gd name="csX181" fmla="*/ 1238250 w 3733800"/>
              <a:gd name="csY181" fmla="*/ 336550 h 4578350"/>
              <a:gd name="csX182" fmla="*/ 1123950 w 3733800"/>
              <a:gd name="csY182" fmla="*/ 342900 h 4578350"/>
              <a:gd name="csX183" fmla="*/ 1085850 w 3733800"/>
              <a:gd name="csY183" fmla="*/ 292100 h 4578350"/>
              <a:gd name="csX184" fmla="*/ 819150 w 3733800"/>
              <a:gd name="csY184" fmla="*/ 304800 h 4578350"/>
              <a:gd name="csX185" fmla="*/ 755650 w 3733800"/>
              <a:gd name="csY185" fmla="*/ 247650 h 4578350"/>
              <a:gd name="csX186" fmla="*/ 596900 w 3733800"/>
              <a:gd name="csY186" fmla="*/ 234950 h 4578350"/>
              <a:gd name="csX187" fmla="*/ 539750 w 3733800"/>
              <a:gd name="csY187" fmla="*/ 190500 h 4578350"/>
              <a:gd name="csX188" fmla="*/ 412750 w 3733800"/>
              <a:gd name="csY188" fmla="*/ 190500 h 4578350"/>
              <a:gd name="csX189" fmla="*/ 355600 w 3733800"/>
              <a:gd name="csY189" fmla="*/ 228600 h 4578350"/>
              <a:gd name="csX190" fmla="*/ 323850 w 3733800"/>
              <a:gd name="csY190" fmla="*/ 228600 h 4578350"/>
              <a:gd name="csX191" fmla="*/ 311150 w 3733800"/>
              <a:gd name="csY191" fmla="*/ 184150 h 4578350"/>
              <a:gd name="csX192" fmla="*/ 273050 w 3733800"/>
              <a:gd name="csY192" fmla="*/ 152400 h 4578350"/>
              <a:gd name="csX193" fmla="*/ 273050 w 3733800"/>
              <a:gd name="csY193" fmla="*/ 88900 h 4578350"/>
              <a:gd name="csX194" fmla="*/ 228600 w 3733800"/>
              <a:gd name="csY194" fmla="*/ 82550 h 4578350"/>
              <a:gd name="csX195" fmla="*/ 152400 w 3733800"/>
              <a:gd name="csY195" fmla="*/ 146050 h 4578350"/>
              <a:gd name="csX196" fmla="*/ 146050 w 3733800"/>
              <a:gd name="csY196" fmla="*/ 146050 h 4578350"/>
              <a:gd name="csX197" fmla="*/ 152400 w 3733800"/>
              <a:gd name="csY197" fmla="*/ 50800 h 4578350"/>
              <a:gd name="csX198" fmla="*/ 44450 w 3733800"/>
              <a:gd name="csY198" fmla="*/ 0 h 45783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</a:cxnLst>
            <a:rect l="l" t="t" r="r" b="b"/>
            <a:pathLst>
              <a:path w="3733800" h="4578350">
                <a:moveTo>
                  <a:pt x="44450" y="0"/>
                </a:moveTo>
                <a:lnTo>
                  <a:pt x="76200" y="95250"/>
                </a:lnTo>
                <a:lnTo>
                  <a:pt x="0" y="184150"/>
                </a:lnTo>
                <a:lnTo>
                  <a:pt x="57150" y="266700"/>
                </a:lnTo>
                <a:lnTo>
                  <a:pt x="254000" y="330200"/>
                </a:lnTo>
                <a:lnTo>
                  <a:pt x="247650" y="400050"/>
                </a:lnTo>
                <a:lnTo>
                  <a:pt x="273050" y="406400"/>
                </a:lnTo>
                <a:lnTo>
                  <a:pt x="349250" y="406400"/>
                </a:lnTo>
                <a:lnTo>
                  <a:pt x="355600" y="463550"/>
                </a:lnTo>
                <a:lnTo>
                  <a:pt x="412750" y="514350"/>
                </a:lnTo>
                <a:lnTo>
                  <a:pt x="419100" y="558800"/>
                </a:lnTo>
                <a:lnTo>
                  <a:pt x="920750" y="819150"/>
                </a:lnTo>
                <a:lnTo>
                  <a:pt x="1009650" y="825500"/>
                </a:lnTo>
                <a:lnTo>
                  <a:pt x="1003300" y="844550"/>
                </a:lnTo>
                <a:lnTo>
                  <a:pt x="952500" y="869950"/>
                </a:lnTo>
                <a:lnTo>
                  <a:pt x="990600" y="958850"/>
                </a:lnTo>
                <a:lnTo>
                  <a:pt x="990600" y="1016000"/>
                </a:lnTo>
                <a:lnTo>
                  <a:pt x="1047750" y="1035050"/>
                </a:lnTo>
                <a:lnTo>
                  <a:pt x="958850" y="1187450"/>
                </a:lnTo>
                <a:lnTo>
                  <a:pt x="901700" y="1212850"/>
                </a:lnTo>
                <a:lnTo>
                  <a:pt x="723900" y="1441450"/>
                </a:lnTo>
                <a:lnTo>
                  <a:pt x="692150" y="1447800"/>
                </a:lnTo>
                <a:lnTo>
                  <a:pt x="692150" y="1543050"/>
                </a:lnTo>
                <a:lnTo>
                  <a:pt x="774700" y="1606550"/>
                </a:lnTo>
                <a:lnTo>
                  <a:pt x="730250" y="1657350"/>
                </a:lnTo>
                <a:lnTo>
                  <a:pt x="787400" y="1860550"/>
                </a:lnTo>
                <a:lnTo>
                  <a:pt x="1060450" y="2184400"/>
                </a:lnTo>
                <a:lnTo>
                  <a:pt x="977900" y="2171700"/>
                </a:lnTo>
                <a:lnTo>
                  <a:pt x="927100" y="2171700"/>
                </a:lnTo>
                <a:lnTo>
                  <a:pt x="857250" y="2171700"/>
                </a:lnTo>
                <a:lnTo>
                  <a:pt x="800100" y="2247900"/>
                </a:lnTo>
                <a:lnTo>
                  <a:pt x="717550" y="2241550"/>
                </a:lnTo>
                <a:lnTo>
                  <a:pt x="711200" y="2292350"/>
                </a:lnTo>
                <a:lnTo>
                  <a:pt x="774700" y="2330450"/>
                </a:lnTo>
                <a:lnTo>
                  <a:pt x="762000" y="2489200"/>
                </a:lnTo>
                <a:lnTo>
                  <a:pt x="793750" y="2533650"/>
                </a:lnTo>
                <a:lnTo>
                  <a:pt x="831850" y="2533650"/>
                </a:lnTo>
                <a:lnTo>
                  <a:pt x="876300" y="2565400"/>
                </a:lnTo>
                <a:lnTo>
                  <a:pt x="901700" y="2641600"/>
                </a:lnTo>
                <a:lnTo>
                  <a:pt x="863600" y="2692400"/>
                </a:lnTo>
                <a:lnTo>
                  <a:pt x="901700" y="2774950"/>
                </a:lnTo>
                <a:lnTo>
                  <a:pt x="812800" y="2908300"/>
                </a:lnTo>
                <a:lnTo>
                  <a:pt x="863600" y="3117850"/>
                </a:lnTo>
                <a:lnTo>
                  <a:pt x="927100" y="3124200"/>
                </a:lnTo>
                <a:lnTo>
                  <a:pt x="977900" y="3105150"/>
                </a:lnTo>
                <a:lnTo>
                  <a:pt x="1060450" y="3213100"/>
                </a:lnTo>
                <a:lnTo>
                  <a:pt x="1104900" y="3346450"/>
                </a:lnTo>
                <a:lnTo>
                  <a:pt x="1028700" y="3340100"/>
                </a:lnTo>
                <a:lnTo>
                  <a:pt x="819150" y="3194050"/>
                </a:lnTo>
                <a:lnTo>
                  <a:pt x="762000" y="3333750"/>
                </a:lnTo>
                <a:lnTo>
                  <a:pt x="654050" y="3403600"/>
                </a:lnTo>
                <a:lnTo>
                  <a:pt x="508000" y="3352800"/>
                </a:lnTo>
                <a:lnTo>
                  <a:pt x="514350" y="3467100"/>
                </a:lnTo>
                <a:lnTo>
                  <a:pt x="457200" y="3632200"/>
                </a:lnTo>
                <a:lnTo>
                  <a:pt x="514350" y="3746500"/>
                </a:lnTo>
                <a:lnTo>
                  <a:pt x="565150" y="3746500"/>
                </a:lnTo>
                <a:lnTo>
                  <a:pt x="590550" y="3829050"/>
                </a:lnTo>
                <a:lnTo>
                  <a:pt x="641350" y="3879850"/>
                </a:lnTo>
                <a:lnTo>
                  <a:pt x="679450" y="3937000"/>
                </a:lnTo>
                <a:lnTo>
                  <a:pt x="755650" y="3956050"/>
                </a:lnTo>
                <a:lnTo>
                  <a:pt x="812800" y="4019550"/>
                </a:lnTo>
                <a:lnTo>
                  <a:pt x="647700" y="4235450"/>
                </a:lnTo>
                <a:lnTo>
                  <a:pt x="685800" y="4438650"/>
                </a:lnTo>
                <a:lnTo>
                  <a:pt x="844550" y="4438650"/>
                </a:lnTo>
                <a:lnTo>
                  <a:pt x="901700" y="4578350"/>
                </a:lnTo>
                <a:lnTo>
                  <a:pt x="1092200" y="4540250"/>
                </a:lnTo>
                <a:lnTo>
                  <a:pt x="1143000" y="4368800"/>
                </a:lnTo>
                <a:lnTo>
                  <a:pt x="1352550" y="4133850"/>
                </a:lnTo>
                <a:lnTo>
                  <a:pt x="1409700" y="4133850"/>
                </a:lnTo>
                <a:lnTo>
                  <a:pt x="1587500" y="3752850"/>
                </a:lnTo>
                <a:lnTo>
                  <a:pt x="1428750" y="3606800"/>
                </a:lnTo>
                <a:lnTo>
                  <a:pt x="1390650" y="3498850"/>
                </a:lnTo>
                <a:lnTo>
                  <a:pt x="1390650" y="3371850"/>
                </a:lnTo>
                <a:lnTo>
                  <a:pt x="1441450" y="3390900"/>
                </a:lnTo>
                <a:lnTo>
                  <a:pt x="1466850" y="3536950"/>
                </a:lnTo>
                <a:lnTo>
                  <a:pt x="1682750" y="3663950"/>
                </a:lnTo>
                <a:lnTo>
                  <a:pt x="1803400" y="3644900"/>
                </a:lnTo>
                <a:lnTo>
                  <a:pt x="1866900" y="3581400"/>
                </a:lnTo>
                <a:lnTo>
                  <a:pt x="1879600" y="3530600"/>
                </a:lnTo>
                <a:lnTo>
                  <a:pt x="1987550" y="3530600"/>
                </a:lnTo>
                <a:lnTo>
                  <a:pt x="2038350" y="3511550"/>
                </a:lnTo>
                <a:lnTo>
                  <a:pt x="2197100" y="3536950"/>
                </a:lnTo>
                <a:lnTo>
                  <a:pt x="2374900" y="3638550"/>
                </a:lnTo>
                <a:lnTo>
                  <a:pt x="2406650" y="3594100"/>
                </a:lnTo>
                <a:lnTo>
                  <a:pt x="2368550" y="3536950"/>
                </a:lnTo>
                <a:lnTo>
                  <a:pt x="2393950" y="3435350"/>
                </a:lnTo>
                <a:lnTo>
                  <a:pt x="2451100" y="3441700"/>
                </a:lnTo>
                <a:lnTo>
                  <a:pt x="2489200" y="3378200"/>
                </a:lnTo>
                <a:lnTo>
                  <a:pt x="2533650" y="3371850"/>
                </a:lnTo>
                <a:lnTo>
                  <a:pt x="2647950" y="3416300"/>
                </a:lnTo>
                <a:lnTo>
                  <a:pt x="2705100" y="3409950"/>
                </a:lnTo>
                <a:lnTo>
                  <a:pt x="2755900" y="3321050"/>
                </a:lnTo>
                <a:lnTo>
                  <a:pt x="2686050" y="3213100"/>
                </a:lnTo>
                <a:lnTo>
                  <a:pt x="2578100" y="3308350"/>
                </a:lnTo>
                <a:lnTo>
                  <a:pt x="2527300" y="3251200"/>
                </a:lnTo>
                <a:lnTo>
                  <a:pt x="2597150" y="3155950"/>
                </a:lnTo>
                <a:lnTo>
                  <a:pt x="2419350" y="3130550"/>
                </a:lnTo>
                <a:lnTo>
                  <a:pt x="2355850" y="3130550"/>
                </a:lnTo>
                <a:lnTo>
                  <a:pt x="2343150" y="3067050"/>
                </a:lnTo>
                <a:lnTo>
                  <a:pt x="2406650" y="3022600"/>
                </a:lnTo>
                <a:lnTo>
                  <a:pt x="2438400" y="3054350"/>
                </a:lnTo>
                <a:lnTo>
                  <a:pt x="2520950" y="3067050"/>
                </a:lnTo>
                <a:lnTo>
                  <a:pt x="2597150" y="3003550"/>
                </a:lnTo>
                <a:lnTo>
                  <a:pt x="2660650" y="3048000"/>
                </a:lnTo>
                <a:lnTo>
                  <a:pt x="2774950" y="3067050"/>
                </a:lnTo>
                <a:lnTo>
                  <a:pt x="2844800" y="3035300"/>
                </a:lnTo>
                <a:lnTo>
                  <a:pt x="2889250" y="3086100"/>
                </a:lnTo>
                <a:lnTo>
                  <a:pt x="2933700" y="3155950"/>
                </a:lnTo>
                <a:lnTo>
                  <a:pt x="2971800" y="3257550"/>
                </a:lnTo>
                <a:lnTo>
                  <a:pt x="3009900" y="3251200"/>
                </a:lnTo>
                <a:lnTo>
                  <a:pt x="3009900" y="3187700"/>
                </a:lnTo>
                <a:lnTo>
                  <a:pt x="3009900" y="3187700"/>
                </a:lnTo>
                <a:lnTo>
                  <a:pt x="3067050" y="3048000"/>
                </a:lnTo>
                <a:lnTo>
                  <a:pt x="3143250" y="3143250"/>
                </a:lnTo>
                <a:lnTo>
                  <a:pt x="3244850" y="3117850"/>
                </a:lnTo>
                <a:lnTo>
                  <a:pt x="3213100" y="3035300"/>
                </a:lnTo>
                <a:lnTo>
                  <a:pt x="3295650" y="3035300"/>
                </a:lnTo>
                <a:lnTo>
                  <a:pt x="3314700" y="3016250"/>
                </a:lnTo>
                <a:lnTo>
                  <a:pt x="3409950" y="3009900"/>
                </a:lnTo>
                <a:lnTo>
                  <a:pt x="3543300" y="2832100"/>
                </a:lnTo>
                <a:lnTo>
                  <a:pt x="3568700" y="2794000"/>
                </a:lnTo>
                <a:lnTo>
                  <a:pt x="3644900" y="2749550"/>
                </a:lnTo>
                <a:lnTo>
                  <a:pt x="3733800" y="2533650"/>
                </a:lnTo>
                <a:lnTo>
                  <a:pt x="3670300" y="2305050"/>
                </a:lnTo>
                <a:lnTo>
                  <a:pt x="3562350" y="2235200"/>
                </a:lnTo>
                <a:lnTo>
                  <a:pt x="3562350" y="2209800"/>
                </a:lnTo>
                <a:lnTo>
                  <a:pt x="3505200" y="2203450"/>
                </a:lnTo>
                <a:lnTo>
                  <a:pt x="3479800" y="2108200"/>
                </a:lnTo>
                <a:lnTo>
                  <a:pt x="3429000" y="2139950"/>
                </a:lnTo>
                <a:lnTo>
                  <a:pt x="3302000" y="2032000"/>
                </a:lnTo>
                <a:lnTo>
                  <a:pt x="3200400" y="1987550"/>
                </a:lnTo>
                <a:lnTo>
                  <a:pt x="3016250" y="2025650"/>
                </a:lnTo>
                <a:lnTo>
                  <a:pt x="2952750" y="2076450"/>
                </a:lnTo>
                <a:lnTo>
                  <a:pt x="2800350" y="1981200"/>
                </a:lnTo>
                <a:lnTo>
                  <a:pt x="2730500" y="1892300"/>
                </a:lnTo>
                <a:lnTo>
                  <a:pt x="2679700" y="1905000"/>
                </a:lnTo>
                <a:lnTo>
                  <a:pt x="2794000" y="2076450"/>
                </a:lnTo>
                <a:lnTo>
                  <a:pt x="2749550" y="2076450"/>
                </a:lnTo>
                <a:lnTo>
                  <a:pt x="2667000" y="1949450"/>
                </a:lnTo>
                <a:lnTo>
                  <a:pt x="2584450" y="1936750"/>
                </a:lnTo>
                <a:lnTo>
                  <a:pt x="2578100" y="2012950"/>
                </a:lnTo>
                <a:lnTo>
                  <a:pt x="2609850" y="2070100"/>
                </a:lnTo>
                <a:lnTo>
                  <a:pt x="2546350" y="2044700"/>
                </a:lnTo>
                <a:lnTo>
                  <a:pt x="2540000" y="2133600"/>
                </a:lnTo>
                <a:lnTo>
                  <a:pt x="2565400" y="2178050"/>
                </a:lnTo>
                <a:lnTo>
                  <a:pt x="2533650" y="2254250"/>
                </a:lnTo>
                <a:lnTo>
                  <a:pt x="2546350" y="2374900"/>
                </a:lnTo>
                <a:lnTo>
                  <a:pt x="2565400" y="2451100"/>
                </a:lnTo>
                <a:lnTo>
                  <a:pt x="2520950" y="2438400"/>
                </a:lnTo>
                <a:lnTo>
                  <a:pt x="2444750" y="2393950"/>
                </a:lnTo>
                <a:lnTo>
                  <a:pt x="2444750" y="2317750"/>
                </a:lnTo>
                <a:lnTo>
                  <a:pt x="2438400" y="2197100"/>
                </a:lnTo>
                <a:lnTo>
                  <a:pt x="2362200" y="2178050"/>
                </a:lnTo>
                <a:lnTo>
                  <a:pt x="2343150" y="2101850"/>
                </a:lnTo>
                <a:lnTo>
                  <a:pt x="2286000" y="2165350"/>
                </a:lnTo>
                <a:lnTo>
                  <a:pt x="2222500" y="2146300"/>
                </a:lnTo>
                <a:lnTo>
                  <a:pt x="2165350" y="2038350"/>
                </a:lnTo>
                <a:lnTo>
                  <a:pt x="2019300" y="1885950"/>
                </a:lnTo>
                <a:lnTo>
                  <a:pt x="2032000" y="1727200"/>
                </a:lnTo>
                <a:lnTo>
                  <a:pt x="2000250" y="1651000"/>
                </a:lnTo>
                <a:lnTo>
                  <a:pt x="1885950" y="1670050"/>
                </a:lnTo>
                <a:lnTo>
                  <a:pt x="1911350" y="1587500"/>
                </a:lnTo>
                <a:lnTo>
                  <a:pt x="1993900" y="1536700"/>
                </a:lnTo>
                <a:lnTo>
                  <a:pt x="1974850" y="1384300"/>
                </a:lnTo>
                <a:lnTo>
                  <a:pt x="2019300" y="1352550"/>
                </a:lnTo>
                <a:lnTo>
                  <a:pt x="2019300" y="1352550"/>
                </a:lnTo>
                <a:lnTo>
                  <a:pt x="2082800" y="1225550"/>
                </a:lnTo>
                <a:lnTo>
                  <a:pt x="2152650" y="1181100"/>
                </a:lnTo>
                <a:lnTo>
                  <a:pt x="2139950" y="1130300"/>
                </a:lnTo>
                <a:lnTo>
                  <a:pt x="2216150" y="1054100"/>
                </a:lnTo>
                <a:lnTo>
                  <a:pt x="2216150" y="882650"/>
                </a:lnTo>
                <a:lnTo>
                  <a:pt x="2152650" y="825500"/>
                </a:lnTo>
                <a:lnTo>
                  <a:pt x="2209800" y="723900"/>
                </a:lnTo>
                <a:lnTo>
                  <a:pt x="2000250" y="527050"/>
                </a:lnTo>
                <a:lnTo>
                  <a:pt x="1936750" y="514350"/>
                </a:lnTo>
                <a:lnTo>
                  <a:pt x="1828800" y="431800"/>
                </a:lnTo>
                <a:lnTo>
                  <a:pt x="1689100" y="361950"/>
                </a:lnTo>
                <a:lnTo>
                  <a:pt x="1587500" y="355600"/>
                </a:lnTo>
                <a:lnTo>
                  <a:pt x="1517650" y="355600"/>
                </a:lnTo>
                <a:lnTo>
                  <a:pt x="1428750" y="279400"/>
                </a:lnTo>
                <a:lnTo>
                  <a:pt x="1308100" y="279400"/>
                </a:lnTo>
                <a:lnTo>
                  <a:pt x="1238250" y="336550"/>
                </a:lnTo>
                <a:lnTo>
                  <a:pt x="1123950" y="342900"/>
                </a:lnTo>
                <a:lnTo>
                  <a:pt x="1085850" y="292100"/>
                </a:lnTo>
                <a:lnTo>
                  <a:pt x="819150" y="304800"/>
                </a:lnTo>
                <a:lnTo>
                  <a:pt x="755650" y="247650"/>
                </a:lnTo>
                <a:lnTo>
                  <a:pt x="596900" y="234950"/>
                </a:lnTo>
                <a:lnTo>
                  <a:pt x="539750" y="190500"/>
                </a:lnTo>
                <a:lnTo>
                  <a:pt x="412750" y="190500"/>
                </a:lnTo>
                <a:lnTo>
                  <a:pt x="355600" y="228600"/>
                </a:lnTo>
                <a:lnTo>
                  <a:pt x="323850" y="228600"/>
                </a:lnTo>
                <a:lnTo>
                  <a:pt x="311150" y="184150"/>
                </a:lnTo>
                <a:lnTo>
                  <a:pt x="273050" y="152400"/>
                </a:lnTo>
                <a:lnTo>
                  <a:pt x="273050" y="88900"/>
                </a:lnTo>
                <a:lnTo>
                  <a:pt x="228600" y="82550"/>
                </a:lnTo>
                <a:lnTo>
                  <a:pt x="152400" y="146050"/>
                </a:lnTo>
                <a:lnTo>
                  <a:pt x="146050" y="146050"/>
                </a:lnTo>
                <a:lnTo>
                  <a:pt x="152400" y="50800"/>
                </a:lnTo>
                <a:lnTo>
                  <a:pt x="44450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9" name="フリーフォーム: 図形 68">
            <a:extLst>
              <a:ext uri="{FF2B5EF4-FFF2-40B4-BE49-F238E27FC236}">
                <a16:creationId xmlns:a16="http://schemas.microsoft.com/office/drawing/2014/main" id="{F15D60E5-0F8A-2C46-432E-FB87DEC0D20E}"/>
              </a:ext>
            </a:extLst>
          </p:cNvPr>
          <p:cNvSpPr/>
          <p:nvPr/>
        </p:nvSpPr>
        <p:spPr>
          <a:xfrm>
            <a:off x="3648376" y="4059667"/>
            <a:ext cx="2591117" cy="1495445"/>
          </a:xfrm>
          <a:custGeom>
            <a:avLst/>
            <a:gdLst>
              <a:gd name="csX0" fmla="*/ 3528060 w 8001000"/>
              <a:gd name="csY0" fmla="*/ 967740 h 4617720"/>
              <a:gd name="csX1" fmla="*/ 3398520 w 8001000"/>
              <a:gd name="csY1" fmla="*/ 883920 h 4617720"/>
              <a:gd name="csX2" fmla="*/ 3337560 w 8001000"/>
              <a:gd name="csY2" fmla="*/ 792480 h 4617720"/>
              <a:gd name="csX3" fmla="*/ 3284220 w 8001000"/>
              <a:gd name="csY3" fmla="*/ 815340 h 4617720"/>
              <a:gd name="csX4" fmla="*/ 3284220 w 8001000"/>
              <a:gd name="csY4" fmla="*/ 975360 h 4617720"/>
              <a:gd name="csX5" fmla="*/ 3124200 w 8001000"/>
              <a:gd name="csY5" fmla="*/ 1104900 h 4617720"/>
              <a:gd name="csX6" fmla="*/ 3002280 w 8001000"/>
              <a:gd name="csY6" fmla="*/ 1104900 h 4617720"/>
              <a:gd name="csX7" fmla="*/ 2910840 w 8001000"/>
              <a:gd name="csY7" fmla="*/ 1181100 h 4617720"/>
              <a:gd name="csX8" fmla="*/ 2796540 w 8001000"/>
              <a:gd name="csY8" fmla="*/ 1287780 h 4617720"/>
              <a:gd name="csX9" fmla="*/ 2834640 w 8001000"/>
              <a:gd name="csY9" fmla="*/ 1432560 h 4617720"/>
              <a:gd name="csX10" fmla="*/ 2796540 w 8001000"/>
              <a:gd name="csY10" fmla="*/ 1485900 h 4617720"/>
              <a:gd name="csX11" fmla="*/ 2796540 w 8001000"/>
              <a:gd name="csY11" fmla="*/ 1577340 h 4617720"/>
              <a:gd name="csX12" fmla="*/ 2712720 w 8001000"/>
              <a:gd name="csY12" fmla="*/ 1661160 h 4617720"/>
              <a:gd name="csX13" fmla="*/ 2636520 w 8001000"/>
              <a:gd name="csY13" fmla="*/ 1661160 h 4617720"/>
              <a:gd name="csX14" fmla="*/ 2613660 w 8001000"/>
              <a:gd name="csY14" fmla="*/ 1744980 h 4617720"/>
              <a:gd name="csX15" fmla="*/ 2308860 w 8001000"/>
              <a:gd name="csY15" fmla="*/ 1783080 h 4617720"/>
              <a:gd name="csX16" fmla="*/ 2308860 w 8001000"/>
              <a:gd name="csY16" fmla="*/ 1866900 h 4617720"/>
              <a:gd name="csX17" fmla="*/ 2369820 w 8001000"/>
              <a:gd name="csY17" fmla="*/ 1897380 h 4617720"/>
              <a:gd name="csX18" fmla="*/ 2148840 w 8001000"/>
              <a:gd name="csY18" fmla="*/ 2087880 h 4617720"/>
              <a:gd name="csX19" fmla="*/ 1965960 w 8001000"/>
              <a:gd name="csY19" fmla="*/ 2331720 h 4617720"/>
              <a:gd name="csX20" fmla="*/ 1958340 w 8001000"/>
              <a:gd name="csY20" fmla="*/ 2438400 h 4617720"/>
              <a:gd name="csX21" fmla="*/ 1752600 w 8001000"/>
              <a:gd name="csY21" fmla="*/ 2491740 h 4617720"/>
              <a:gd name="csX22" fmla="*/ 1676400 w 8001000"/>
              <a:gd name="csY22" fmla="*/ 2606040 h 4617720"/>
              <a:gd name="csX23" fmla="*/ 1333500 w 8001000"/>
              <a:gd name="csY23" fmla="*/ 2918460 h 4617720"/>
              <a:gd name="csX24" fmla="*/ 1165860 w 8001000"/>
              <a:gd name="csY24" fmla="*/ 3139440 h 4617720"/>
              <a:gd name="csX25" fmla="*/ 1143000 w 8001000"/>
              <a:gd name="csY25" fmla="*/ 3253740 h 4617720"/>
              <a:gd name="csX26" fmla="*/ 1097280 w 8001000"/>
              <a:gd name="csY26" fmla="*/ 3291840 h 4617720"/>
              <a:gd name="csX27" fmla="*/ 1066800 w 8001000"/>
              <a:gd name="csY27" fmla="*/ 3375660 h 4617720"/>
              <a:gd name="csX28" fmla="*/ 990600 w 8001000"/>
              <a:gd name="csY28" fmla="*/ 3406140 h 4617720"/>
              <a:gd name="csX29" fmla="*/ 929640 w 8001000"/>
              <a:gd name="csY29" fmla="*/ 3368040 h 4617720"/>
              <a:gd name="csX30" fmla="*/ 716280 w 8001000"/>
              <a:gd name="csY30" fmla="*/ 3368040 h 4617720"/>
              <a:gd name="csX31" fmla="*/ 563880 w 8001000"/>
              <a:gd name="csY31" fmla="*/ 3413760 h 4617720"/>
              <a:gd name="csX32" fmla="*/ 518160 w 8001000"/>
              <a:gd name="csY32" fmla="*/ 3604260 h 4617720"/>
              <a:gd name="csX33" fmla="*/ 419100 w 8001000"/>
              <a:gd name="csY33" fmla="*/ 3733800 h 4617720"/>
              <a:gd name="csX34" fmla="*/ 304800 w 8001000"/>
              <a:gd name="csY34" fmla="*/ 3863340 h 4617720"/>
              <a:gd name="csX35" fmla="*/ 220980 w 8001000"/>
              <a:gd name="csY35" fmla="*/ 3977640 h 4617720"/>
              <a:gd name="csX36" fmla="*/ 152400 w 8001000"/>
              <a:gd name="csY36" fmla="*/ 4008120 h 4617720"/>
              <a:gd name="csX37" fmla="*/ 76200 w 8001000"/>
              <a:gd name="csY37" fmla="*/ 4030980 h 4617720"/>
              <a:gd name="csX38" fmla="*/ 129540 w 8001000"/>
              <a:gd name="csY38" fmla="*/ 4091940 h 4617720"/>
              <a:gd name="csX39" fmla="*/ 152400 w 8001000"/>
              <a:gd name="csY39" fmla="*/ 4145280 h 4617720"/>
              <a:gd name="csX40" fmla="*/ 137160 w 8001000"/>
              <a:gd name="csY40" fmla="*/ 4191000 h 4617720"/>
              <a:gd name="csX41" fmla="*/ 15240 w 8001000"/>
              <a:gd name="csY41" fmla="*/ 4206240 h 4617720"/>
              <a:gd name="csX42" fmla="*/ 0 w 8001000"/>
              <a:gd name="csY42" fmla="*/ 4290060 h 4617720"/>
              <a:gd name="csX43" fmla="*/ 53340 w 8001000"/>
              <a:gd name="csY43" fmla="*/ 4373880 h 4617720"/>
              <a:gd name="csX44" fmla="*/ 160020 w 8001000"/>
              <a:gd name="csY44" fmla="*/ 4328160 h 4617720"/>
              <a:gd name="csX45" fmla="*/ 160020 w 8001000"/>
              <a:gd name="csY45" fmla="*/ 4351020 h 4617720"/>
              <a:gd name="csX46" fmla="*/ 198120 w 8001000"/>
              <a:gd name="csY46" fmla="*/ 4358640 h 4617720"/>
              <a:gd name="csX47" fmla="*/ 350520 w 8001000"/>
              <a:gd name="csY47" fmla="*/ 4290060 h 4617720"/>
              <a:gd name="csX48" fmla="*/ 662940 w 8001000"/>
              <a:gd name="csY48" fmla="*/ 4373880 h 4617720"/>
              <a:gd name="csX49" fmla="*/ 876300 w 8001000"/>
              <a:gd name="csY49" fmla="*/ 4213860 h 4617720"/>
              <a:gd name="csX50" fmla="*/ 937260 w 8001000"/>
              <a:gd name="csY50" fmla="*/ 4130040 h 4617720"/>
              <a:gd name="csX51" fmla="*/ 952500 w 8001000"/>
              <a:gd name="csY51" fmla="*/ 4046220 h 4617720"/>
              <a:gd name="csX52" fmla="*/ 1127760 w 8001000"/>
              <a:gd name="csY52" fmla="*/ 4038600 h 4617720"/>
              <a:gd name="csX53" fmla="*/ 1287780 w 8001000"/>
              <a:gd name="csY53" fmla="*/ 4206240 h 4617720"/>
              <a:gd name="csX54" fmla="*/ 1569720 w 8001000"/>
              <a:gd name="csY54" fmla="*/ 4206240 h 4617720"/>
              <a:gd name="csX55" fmla="*/ 1653540 w 8001000"/>
              <a:gd name="csY55" fmla="*/ 4274820 h 4617720"/>
              <a:gd name="csX56" fmla="*/ 1996440 w 8001000"/>
              <a:gd name="csY56" fmla="*/ 4335780 h 4617720"/>
              <a:gd name="csX57" fmla="*/ 2034540 w 8001000"/>
              <a:gd name="csY57" fmla="*/ 4290060 h 4617720"/>
              <a:gd name="csX58" fmla="*/ 2209800 w 8001000"/>
              <a:gd name="csY58" fmla="*/ 4358640 h 4617720"/>
              <a:gd name="csX59" fmla="*/ 2308860 w 8001000"/>
              <a:gd name="csY59" fmla="*/ 4312920 h 4617720"/>
              <a:gd name="csX60" fmla="*/ 2308860 w 8001000"/>
              <a:gd name="csY60" fmla="*/ 4282440 h 4617720"/>
              <a:gd name="csX61" fmla="*/ 2179320 w 8001000"/>
              <a:gd name="csY61" fmla="*/ 4236720 h 4617720"/>
              <a:gd name="csX62" fmla="*/ 2026920 w 8001000"/>
              <a:gd name="csY62" fmla="*/ 4145280 h 4617720"/>
              <a:gd name="csX63" fmla="*/ 2004060 w 8001000"/>
              <a:gd name="csY63" fmla="*/ 4061460 h 4617720"/>
              <a:gd name="csX64" fmla="*/ 2034540 w 8001000"/>
              <a:gd name="csY64" fmla="*/ 3939540 h 4617720"/>
              <a:gd name="csX65" fmla="*/ 1676400 w 8001000"/>
              <a:gd name="csY65" fmla="*/ 3649980 h 4617720"/>
              <a:gd name="csX66" fmla="*/ 1554480 w 8001000"/>
              <a:gd name="csY66" fmla="*/ 3528060 h 4617720"/>
              <a:gd name="csX67" fmla="*/ 1524000 w 8001000"/>
              <a:gd name="csY67" fmla="*/ 3329940 h 4617720"/>
              <a:gd name="csX68" fmla="*/ 1546860 w 8001000"/>
              <a:gd name="csY68" fmla="*/ 3291840 h 4617720"/>
              <a:gd name="csX69" fmla="*/ 1988820 w 8001000"/>
              <a:gd name="csY69" fmla="*/ 3383280 h 4617720"/>
              <a:gd name="csX70" fmla="*/ 2080260 w 8001000"/>
              <a:gd name="csY70" fmla="*/ 3261360 h 4617720"/>
              <a:gd name="csX71" fmla="*/ 2072640 w 8001000"/>
              <a:gd name="csY71" fmla="*/ 3147060 h 4617720"/>
              <a:gd name="csX72" fmla="*/ 2019300 w 8001000"/>
              <a:gd name="csY72" fmla="*/ 3002280 h 4617720"/>
              <a:gd name="csX73" fmla="*/ 2087880 w 8001000"/>
              <a:gd name="csY73" fmla="*/ 2948940 h 4617720"/>
              <a:gd name="csX74" fmla="*/ 2339340 w 8001000"/>
              <a:gd name="csY74" fmla="*/ 3139440 h 4617720"/>
              <a:gd name="csX75" fmla="*/ 2522220 w 8001000"/>
              <a:gd name="csY75" fmla="*/ 3147060 h 4617720"/>
              <a:gd name="csX76" fmla="*/ 2667000 w 8001000"/>
              <a:gd name="csY76" fmla="*/ 3055620 h 4617720"/>
              <a:gd name="csX77" fmla="*/ 2674620 w 8001000"/>
              <a:gd name="csY77" fmla="*/ 2971800 h 4617720"/>
              <a:gd name="csX78" fmla="*/ 2849880 w 8001000"/>
              <a:gd name="csY78" fmla="*/ 2910840 h 4617720"/>
              <a:gd name="csX79" fmla="*/ 2865120 w 8001000"/>
              <a:gd name="csY79" fmla="*/ 2827020 h 4617720"/>
              <a:gd name="csX80" fmla="*/ 2926080 w 8001000"/>
              <a:gd name="csY80" fmla="*/ 2720340 h 4617720"/>
              <a:gd name="csX81" fmla="*/ 3002280 w 8001000"/>
              <a:gd name="csY81" fmla="*/ 2849880 h 4617720"/>
              <a:gd name="csX82" fmla="*/ 3048000 w 8001000"/>
              <a:gd name="csY82" fmla="*/ 2918460 h 4617720"/>
              <a:gd name="csX83" fmla="*/ 2964180 w 8001000"/>
              <a:gd name="csY83" fmla="*/ 2956560 h 4617720"/>
              <a:gd name="csX84" fmla="*/ 2941320 w 8001000"/>
              <a:gd name="csY84" fmla="*/ 3017520 h 4617720"/>
              <a:gd name="csX85" fmla="*/ 2979420 w 8001000"/>
              <a:gd name="csY85" fmla="*/ 3108960 h 4617720"/>
              <a:gd name="csX86" fmla="*/ 2971800 w 8001000"/>
              <a:gd name="csY86" fmla="*/ 3177540 h 4617720"/>
              <a:gd name="csX87" fmla="*/ 3055620 w 8001000"/>
              <a:gd name="csY87" fmla="*/ 3246120 h 4617720"/>
              <a:gd name="csX88" fmla="*/ 3124200 w 8001000"/>
              <a:gd name="csY88" fmla="*/ 3215640 h 4617720"/>
              <a:gd name="csX89" fmla="*/ 3185160 w 8001000"/>
              <a:gd name="csY89" fmla="*/ 3299460 h 4617720"/>
              <a:gd name="csX90" fmla="*/ 3200400 w 8001000"/>
              <a:gd name="csY90" fmla="*/ 3406140 h 4617720"/>
              <a:gd name="csX91" fmla="*/ 3314700 w 8001000"/>
              <a:gd name="csY91" fmla="*/ 3467100 h 4617720"/>
              <a:gd name="csX92" fmla="*/ 3436620 w 8001000"/>
              <a:gd name="csY92" fmla="*/ 3596640 h 4617720"/>
              <a:gd name="csX93" fmla="*/ 3474720 w 8001000"/>
              <a:gd name="csY93" fmla="*/ 3642360 h 4617720"/>
              <a:gd name="csX94" fmla="*/ 3352800 w 8001000"/>
              <a:gd name="csY94" fmla="*/ 3863340 h 4617720"/>
              <a:gd name="csX95" fmla="*/ 3474720 w 8001000"/>
              <a:gd name="csY95" fmla="*/ 3992880 h 4617720"/>
              <a:gd name="csX96" fmla="*/ 3566160 w 8001000"/>
              <a:gd name="csY96" fmla="*/ 4015740 h 4617720"/>
              <a:gd name="csX97" fmla="*/ 3726180 w 8001000"/>
              <a:gd name="csY97" fmla="*/ 3916680 h 4617720"/>
              <a:gd name="csX98" fmla="*/ 3726180 w 8001000"/>
              <a:gd name="csY98" fmla="*/ 3977640 h 4617720"/>
              <a:gd name="csX99" fmla="*/ 3642360 w 8001000"/>
              <a:gd name="csY99" fmla="*/ 4076700 h 4617720"/>
              <a:gd name="csX100" fmla="*/ 3764280 w 8001000"/>
              <a:gd name="csY100" fmla="*/ 4107180 h 4617720"/>
              <a:gd name="csX101" fmla="*/ 3901440 w 8001000"/>
              <a:gd name="csY101" fmla="*/ 4091940 h 4617720"/>
              <a:gd name="csX102" fmla="*/ 3924300 w 8001000"/>
              <a:gd name="csY102" fmla="*/ 3916680 h 4617720"/>
              <a:gd name="csX103" fmla="*/ 3947160 w 8001000"/>
              <a:gd name="csY103" fmla="*/ 3909060 h 4617720"/>
              <a:gd name="csX104" fmla="*/ 3985260 w 8001000"/>
              <a:gd name="csY104" fmla="*/ 4053840 h 4617720"/>
              <a:gd name="csX105" fmla="*/ 4069080 w 8001000"/>
              <a:gd name="csY105" fmla="*/ 4099560 h 4617720"/>
              <a:gd name="csX106" fmla="*/ 4168140 w 8001000"/>
              <a:gd name="csY106" fmla="*/ 4008120 h 4617720"/>
              <a:gd name="csX107" fmla="*/ 4160520 w 8001000"/>
              <a:gd name="csY107" fmla="*/ 3924300 h 4617720"/>
              <a:gd name="csX108" fmla="*/ 4259580 w 8001000"/>
              <a:gd name="csY108" fmla="*/ 3832860 h 4617720"/>
              <a:gd name="csX109" fmla="*/ 4282440 w 8001000"/>
              <a:gd name="csY109" fmla="*/ 3924300 h 4617720"/>
              <a:gd name="csX110" fmla="*/ 4366260 w 8001000"/>
              <a:gd name="csY110" fmla="*/ 4008120 h 4617720"/>
              <a:gd name="csX111" fmla="*/ 4274820 w 8001000"/>
              <a:gd name="csY111" fmla="*/ 4030980 h 4617720"/>
              <a:gd name="csX112" fmla="*/ 4183380 w 8001000"/>
              <a:gd name="csY112" fmla="*/ 4160520 h 4617720"/>
              <a:gd name="csX113" fmla="*/ 4213860 w 8001000"/>
              <a:gd name="csY113" fmla="*/ 4251960 h 4617720"/>
              <a:gd name="csX114" fmla="*/ 4419600 w 8001000"/>
              <a:gd name="csY114" fmla="*/ 4320540 h 4617720"/>
              <a:gd name="csX115" fmla="*/ 4648200 w 8001000"/>
              <a:gd name="csY115" fmla="*/ 4358640 h 4617720"/>
              <a:gd name="csX116" fmla="*/ 4815840 w 8001000"/>
              <a:gd name="csY116" fmla="*/ 4404360 h 4617720"/>
              <a:gd name="csX117" fmla="*/ 4815840 w 8001000"/>
              <a:gd name="csY117" fmla="*/ 4472940 h 4617720"/>
              <a:gd name="csX118" fmla="*/ 4960620 w 8001000"/>
              <a:gd name="csY118" fmla="*/ 4572000 h 4617720"/>
              <a:gd name="csX119" fmla="*/ 5212080 w 8001000"/>
              <a:gd name="csY119" fmla="*/ 4617720 h 4617720"/>
              <a:gd name="csX120" fmla="*/ 5234940 w 8001000"/>
              <a:gd name="csY120" fmla="*/ 4564380 h 4617720"/>
              <a:gd name="csX121" fmla="*/ 5189220 w 8001000"/>
              <a:gd name="csY121" fmla="*/ 4503420 h 4617720"/>
              <a:gd name="csX122" fmla="*/ 5273040 w 8001000"/>
              <a:gd name="csY122" fmla="*/ 4442460 h 4617720"/>
              <a:gd name="csX123" fmla="*/ 5303520 w 8001000"/>
              <a:gd name="csY123" fmla="*/ 4130040 h 4617720"/>
              <a:gd name="csX124" fmla="*/ 5280660 w 8001000"/>
              <a:gd name="csY124" fmla="*/ 4008120 h 4617720"/>
              <a:gd name="csX125" fmla="*/ 5410200 w 8001000"/>
              <a:gd name="csY125" fmla="*/ 3977640 h 4617720"/>
              <a:gd name="csX126" fmla="*/ 5524500 w 8001000"/>
              <a:gd name="csY126" fmla="*/ 3878580 h 4617720"/>
              <a:gd name="csX127" fmla="*/ 5501640 w 8001000"/>
              <a:gd name="csY127" fmla="*/ 3749040 h 4617720"/>
              <a:gd name="csX128" fmla="*/ 5570220 w 8001000"/>
              <a:gd name="csY128" fmla="*/ 3718560 h 4617720"/>
              <a:gd name="csX129" fmla="*/ 5623560 w 8001000"/>
              <a:gd name="csY129" fmla="*/ 3931920 h 4617720"/>
              <a:gd name="csX130" fmla="*/ 5570220 w 8001000"/>
              <a:gd name="csY130" fmla="*/ 4008120 h 4617720"/>
              <a:gd name="csX131" fmla="*/ 5562600 w 8001000"/>
              <a:gd name="csY131" fmla="*/ 4099560 h 4617720"/>
              <a:gd name="csX132" fmla="*/ 5615940 w 8001000"/>
              <a:gd name="csY132" fmla="*/ 4091940 h 4617720"/>
              <a:gd name="csX133" fmla="*/ 5692140 w 8001000"/>
              <a:gd name="csY133" fmla="*/ 4183380 h 4617720"/>
              <a:gd name="csX134" fmla="*/ 6012180 w 8001000"/>
              <a:gd name="csY134" fmla="*/ 4160520 h 4617720"/>
              <a:gd name="csX135" fmla="*/ 6050280 w 8001000"/>
              <a:gd name="csY135" fmla="*/ 4076700 h 4617720"/>
              <a:gd name="csX136" fmla="*/ 6103620 w 8001000"/>
              <a:gd name="csY136" fmla="*/ 4030980 h 4617720"/>
              <a:gd name="csX137" fmla="*/ 6156960 w 8001000"/>
              <a:gd name="csY137" fmla="*/ 3878580 h 4617720"/>
              <a:gd name="csX138" fmla="*/ 6210300 w 8001000"/>
              <a:gd name="csY138" fmla="*/ 3870960 h 4617720"/>
              <a:gd name="csX139" fmla="*/ 6233160 w 8001000"/>
              <a:gd name="csY139" fmla="*/ 3726180 h 4617720"/>
              <a:gd name="csX140" fmla="*/ 6324600 w 8001000"/>
              <a:gd name="csY140" fmla="*/ 3672840 h 4617720"/>
              <a:gd name="csX141" fmla="*/ 6454140 w 8001000"/>
              <a:gd name="csY141" fmla="*/ 3672840 h 4617720"/>
              <a:gd name="csX142" fmla="*/ 6675120 w 8001000"/>
              <a:gd name="csY142" fmla="*/ 3451860 h 4617720"/>
              <a:gd name="csX143" fmla="*/ 6957060 w 8001000"/>
              <a:gd name="csY143" fmla="*/ 3230880 h 4617720"/>
              <a:gd name="csX144" fmla="*/ 7231380 w 8001000"/>
              <a:gd name="csY144" fmla="*/ 3276600 h 4617720"/>
              <a:gd name="csX145" fmla="*/ 7307580 w 8001000"/>
              <a:gd name="csY145" fmla="*/ 3215640 h 4617720"/>
              <a:gd name="csX146" fmla="*/ 7261860 w 8001000"/>
              <a:gd name="csY146" fmla="*/ 3063240 h 4617720"/>
              <a:gd name="csX147" fmla="*/ 7200900 w 8001000"/>
              <a:gd name="csY147" fmla="*/ 2964180 h 4617720"/>
              <a:gd name="csX148" fmla="*/ 7284720 w 8001000"/>
              <a:gd name="csY148" fmla="*/ 2705100 h 4617720"/>
              <a:gd name="csX149" fmla="*/ 7208520 w 8001000"/>
              <a:gd name="csY149" fmla="*/ 2613660 h 4617720"/>
              <a:gd name="csX150" fmla="*/ 7208520 w 8001000"/>
              <a:gd name="csY150" fmla="*/ 2506980 h 4617720"/>
              <a:gd name="csX151" fmla="*/ 7345680 w 8001000"/>
              <a:gd name="csY151" fmla="*/ 2430780 h 4617720"/>
              <a:gd name="csX152" fmla="*/ 7536180 w 8001000"/>
              <a:gd name="csY152" fmla="*/ 2476500 h 4617720"/>
              <a:gd name="csX153" fmla="*/ 7604760 w 8001000"/>
              <a:gd name="csY153" fmla="*/ 2430780 h 4617720"/>
              <a:gd name="csX154" fmla="*/ 7520940 w 8001000"/>
              <a:gd name="csY154" fmla="*/ 2308860 h 4617720"/>
              <a:gd name="csX155" fmla="*/ 7688580 w 8001000"/>
              <a:gd name="csY155" fmla="*/ 2019300 h 4617720"/>
              <a:gd name="csX156" fmla="*/ 7642860 w 8001000"/>
              <a:gd name="csY156" fmla="*/ 1836420 h 4617720"/>
              <a:gd name="csX157" fmla="*/ 7719060 w 8001000"/>
              <a:gd name="csY157" fmla="*/ 1828800 h 4617720"/>
              <a:gd name="csX158" fmla="*/ 7772400 w 8001000"/>
              <a:gd name="csY158" fmla="*/ 1805940 h 4617720"/>
              <a:gd name="csX159" fmla="*/ 7909560 w 8001000"/>
              <a:gd name="csY159" fmla="*/ 1813560 h 4617720"/>
              <a:gd name="csX160" fmla="*/ 8001000 w 8001000"/>
              <a:gd name="csY160" fmla="*/ 1722120 h 4617720"/>
              <a:gd name="csX161" fmla="*/ 7947660 w 8001000"/>
              <a:gd name="csY161" fmla="*/ 1600200 h 4617720"/>
              <a:gd name="csX162" fmla="*/ 7886700 w 8001000"/>
              <a:gd name="csY162" fmla="*/ 1584960 h 4617720"/>
              <a:gd name="csX163" fmla="*/ 7818120 w 8001000"/>
              <a:gd name="csY163" fmla="*/ 1584960 h 4617720"/>
              <a:gd name="csX164" fmla="*/ 7665720 w 8001000"/>
              <a:gd name="csY164" fmla="*/ 1501140 h 4617720"/>
              <a:gd name="csX165" fmla="*/ 7627620 w 8001000"/>
              <a:gd name="csY165" fmla="*/ 1508760 h 4617720"/>
              <a:gd name="csX166" fmla="*/ 7574280 w 8001000"/>
              <a:gd name="csY166" fmla="*/ 1516380 h 4617720"/>
              <a:gd name="csX167" fmla="*/ 7513320 w 8001000"/>
              <a:gd name="csY167" fmla="*/ 1508760 h 4617720"/>
              <a:gd name="csX168" fmla="*/ 7459980 w 8001000"/>
              <a:gd name="csY168" fmla="*/ 1592580 h 4617720"/>
              <a:gd name="csX169" fmla="*/ 7292340 w 8001000"/>
              <a:gd name="csY169" fmla="*/ 1546860 h 4617720"/>
              <a:gd name="csX170" fmla="*/ 7208520 w 8001000"/>
              <a:gd name="csY170" fmla="*/ 1592580 h 4617720"/>
              <a:gd name="csX171" fmla="*/ 7132320 w 8001000"/>
              <a:gd name="csY171" fmla="*/ 1592580 h 4617720"/>
              <a:gd name="csX172" fmla="*/ 7048500 w 8001000"/>
              <a:gd name="csY172" fmla="*/ 1554480 h 4617720"/>
              <a:gd name="csX173" fmla="*/ 7048500 w 8001000"/>
              <a:gd name="csY173" fmla="*/ 1447800 h 4617720"/>
              <a:gd name="csX174" fmla="*/ 6941820 w 8001000"/>
              <a:gd name="csY174" fmla="*/ 1371600 h 4617720"/>
              <a:gd name="csX175" fmla="*/ 6896100 w 8001000"/>
              <a:gd name="csY175" fmla="*/ 1409700 h 4617720"/>
              <a:gd name="csX176" fmla="*/ 6865620 w 8001000"/>
              <a:gd name="csY176" fmla="*/ 1478280 h 4617720"/>
              <a:gd name="csX177" fmla="*/ 6865620 w 8001000"/>
              <a:gd name="csY177" fmla="*/ 1478280 h 4617720"/>
              <a:gd name="csX178" fmla="*/ 6774180 w 8001000"/>
              <a:gd name="csY178" fmla="*/ 1379220 h 4617720"/>
              <a:gd name="csX179" fmla="*/ 6659880 w 8001000"/>
              <a:gd name="csY179" fmla="*/ 1379220 h 4617720"/>
              <a:gd name="csX180" fmla="*/ 6659880 w 8001000"/>
              <a:gd name="csY180" fmla="*/ 1280160 h 4617720"/>
              <a:gd name="csX181" fmla="*/ 6553200 w 8001000"/>
              <a:gd name="csY181" fmla="*/ 1249680 h 4617720"/>
              <a:gd name="csX182" fmla="*/ 6477000 w 8001000"/>
              <a:gd name="csY182" fmla="*/ 1074420 h 4617720"/>
              <a:gd name="csX183" fmla="*/ 6316980 w 8001000"/>
              <a:gd name="csY183" fmla="*/ 1059180 h 4617720"/>
              <a:gd name="csX184" fmla="*/ 6179820 w 8001000"/>
              <a:gd name="csY184" fmla="*/ 1127760 h 4617720"/>
              <a:gd name="csX185" fmla="*/ 6217920 w 8001000"/>
              <a:gd name="csY185" fmla="*/ 1234440 h 4617720"/>
              <a:gd name="csX186" fmla="*/ 6347460 w 8001000"/>
              <a:gd name="csY186" fmla="*/ 1249680 h 4617720"/>
              <a:gd name="csX187" fmla="*/ 6431280 w 8001000"/>
              <a:gd name="csY187" fmla="*/ 1318260 h 4617720"/>
              <a:gd name="csX188" fmla="*/ 6469380 w 8001000"/>
              <a:gd name="csY188" fmla="*/ 1402080 h 4617720"/>
              <a:gd name="csX189" fmla="*/ 6469380 w 8001000"/>
              <a:gd name="csY189" fmla="*/ 1440180 h 4617720"/>
              <a:gd name="csX190" fmla="*/ 6576060 w 8001000"/>
              <a:gd name="csY190" fmla="*/ 1623060 h 4617720"/>
              <a:gd name="csX191" fmla="*/ 6522720 w 8001000"/>
              <a:gd name="csY191" fmla="*/ 1775460 h 4617720"/>
              <a:gd name="csX192" fmla="*/ 6278880 w 8001000"/>
              <a:gd name="csY192" fmla="*/ 1798320 h 4617720"/>
              <a:gd name="csX193" fmla="*/ 6256020 w 8001000"/>
              <a:gd name="csY193" fmla="*/ 1912620 h 4617720"/>
              <a:gd name="csX194" fmla="*/ 6316980 w 8001000"/>
              <a:gd name="csY194" fmla="*/ 2049780 h 4617720"/>
              <a:gd name="csX195" fmla="*/ 6454140 w 8001000"/>
              <a:gd name="csY195" fmla="*/ 2057400 h 4617720"/>
              <a:gd name="csX196" fmla="*/ 6438900 w 8001000"/>
              <a:gd name="csY196" fmla="*/ 2156460 h 4617720"/>
              <a:gd name="csX197" fmla="*/ 6271260 w 8001000"/>
              <a:gd name="csY197" fmla="*/ 2270760 h 4617720"/>
              <a:gd name="csX198" fmla="*/ 6012180 w 8001000"/>
              <a:gd name="csY198" fmla="*/ 2331720 h 4617720"/>
              <a:gd name="csX199" fmla="*/ 6012180 w 8001000"/>
              <a:gd name="csY199" fmla="*/ 2438400 h 4617720"/>
              <a:gd name="csX200" fmla="*/ 5981700 w 8001000"/>
              <a:gd name="csY200" fmla="*/ 2514600 h 4617720"/>
              <a:gd name="csX201" fmla="*/ 5875020 w 8001000"/>
              <a:gd name="csY201" fmla="*/ 2506980 h 4617720"/>
              <a:gd name="csX202" fmla="*/ 5730240 w 8001000"/>
              <a:gd name="csY202" fmla="*/ 2506980 h 4617720"/>
              <a:gd name="csX203" fmla="*/ 5585460 w 8001000"/>
              <a:gd name="csY203" fmla="*/ 2392680 h 4617720"/>
              <a:gd name="csX204" fmla="*/ 5524500 w 8001000"/>
              <a:gd name="csY204" fmla="*/ 2392680 h 4617720"/>
              <a:gd name="csX205" fmla="*/ 5448300 w 8001000"/>
              <a:gd name="csY205" fmla="*/ 2430780 h 4617720"/>
              <a:gd name="csX206" fmla="*/ 5334000 w 8001000"/>
              <a:gd name="csY206" fmla="*/ 2400300 h 4617720"/>
              <a:gd name="csX207" fmla="*/ 5326380 w 8001000"/>
              <a:gd name="csY207" fmla="*/ 2293620 h 4617720"/>
              <a:gd name="csX208" fmla="*/ 5189220 w 8001000"/>
              <a:gd name="csY208" fmla="*/ 2247900 h 4617720"/>
              <a:gd name="csX209" fmla="*/ 5204460 w 8001000"/>
              <a:gd name="csY209" fmla="*/ 1981200 h 4617720"/>
              <a:gd name="csX210" fmla="*/ 5265420 w 8001000"/>
              <a:gd name="csY210" fmla="*/ 1798320 h 4617720"/>
              <a:gd name="csX211" fmla="*/ 5463540 w 8001000"/>
              <a:gd name="csY211" fmla="*/ 1562100 h 4617720"/>
              <a:gd name="csX212" fmla="*/ 5471160 w 8001000"/>
              <a:gd name="csY212" fmla="*/ 1432560 h 4617720"/>
              <a:gd name="csX213" fmla="*/ 5356860 w 8001000"/>
              <a:gd name="csY213" fmla="*/ 1432560 h 4617720"/>
              <a:gd name="csX214" fmla="*/ 5280660 w 8001000"/>
              <a:gd name="csY214" fmla="*/ 1348740 h 4617720"/>
              <a:gd name="csX215" fmla="*/ 5288280 w 8001000"/>
              <a:gd name="csY215" fmla="*/ 1219200 h 4617720"/>
              <a:gd name="csX216" fmla="*/ 5288280 w 8001000"/>
              <a:gd name="csY216" fmla="*/ 1051560 h 4617720"/>
              <a:gd name="csX217" fmla="*/ 5463540 w 8001000"/>
              <a:gd name="csY217" fmla="*/ 746760 h 4617720"/>
              <a:gd name="csX218" fmla="*/ 5425440 w 8001000"/>
              <a:gd name="csY218" fmla="*/ 655320 h 4617720"/>
              <a:gd name="csX219" fmla="*/ 5410200 w 8001000"/>
              <a:gd name="csY219" fmla="*/ 502920 h 4617720"/>
              <a:gd name="csX220" fmla="*/ 5394960 w 8001000"/>
              <a:gd name="csY220" fmla="*/ 312420 h 4617720"/>
              <a:gd name="csX221" fmla="*/ 5486400 w 8001000"/>
              <a:gd name="csY221" fmla="*/ 182880 h 4617720"/>
              <a:gd name="csX222" fmla="*/ 5524500 w 8001000"/>
              <a:gd name="csY222" fmla="*/ 60960 h 4617720"/>
              <a:gd name="csX223" fmla="*/ 5478780 w 8001000"/>
              <a:gd name="csY223" fmla="*/ 0 h 4617720"/>
              <a:gd name="csX224" fmla="*/ 5425440 w 8001000"/>
              <a:gd name="csY224" fmla="*/ 22860 h 4617720"/>
              <a:gd name="csX225" fmla="*/ 5356860 w 8001000"/>
              <a:gd name="csY225" fmla="*/ 121920 h 4617720"/>
              <a:gd name="csX226" fmla="*/ 5303520 w 8001000"/>
              <a:gd name="csY226" fmla="*/ 160020 h 4617720"/>
              <a:gd name="csX227" fmla="*/ 5227320 w 8001000"/>
              <a:gd name="csY227" fmla="*/ 160020 h 4617720"/>
              <a:gd name="csX228" fmla="*/ 5181600 w 8001000"/>
              <a:gd name="csY228" fmla="*/ 91440 h 4617720"/>
              <a:gd name="csX229" fmla="*/ 5113020 w 8001000"/>
              <a:gd name="csY229" fmla="*/ 106680 h 4617720"/>
              <a:gd name="csX230" fmla="*/ 5113020 w 8001000"/>
              <a:gd name="csY230" fmla="*/ 182880 h 4617720"/>
              <a:gd name="csX231" fmla="*/ 4937760 w 8001000"/>
              <a:gd name="csY231" fmla="*/ 182880 h 4617720"/>
              <a:gd name="csX232" fmla="*/ 4884420 w 8001000"/>
              <a:gd name="csY232" fmla="*/ 289560 h 4617720"/>
              <a:gd name="csX233" fmla="*/ 4846320 w 8001000"/>
              <a:gd name="csY233" fmla="*/ 266700 h 4617720"/>
              <a:gd name="csX234" fmla="*/ 4800600 w 8001000"/>
              <a:gd name="csY234" fmla="*/ 236220 h 4617720"/>
              <a:gd name="csX235" fmla="*/ 4747260 w 8001000"/>
              <a:gd name="csY235" fmla="*/ 259080 h 4617720"/>
              <a:gd name="csX236" fmla="*/ 4648200 w 8001000"/>
              <a:gd name="csY236" fmla="*/ 243840 h 4617720"/>
              <a:gd name="csX237" fmla="*/ 4625340 w 8001000"/>
              <a:gd name="csY237" fmla="*/ 281940 h 4617720"/>
              <a:gd name="csX238" fmla="*/ 4648200 w 8001000"/>
              <a:gd name="csY238" fmla="*/ 365760 h 4617720"/>
              <a:gd name="csX239" fmla="*/ 4518660 w 8001000"/>
              <a:gd name="csY239" fmla="*/ 464820 h 4617720"/>
              <a:gd name="csX240" fmla="*/ 4450080 w 8001000"/>
              <a:gd name="csY240" fmla="*/ 541020 h 4617720"/>
              <a:gd name="csX241" fmla="*/ 4312920 w 8001000"/>
              <a:gd name="csY241" fmla="*/ 662940 h 4617720"/>
              <a:gd name="csX242" fmla="*/ 4145280 w 8001000"/>
              <a:gd name="csY242" fmla="*/ 685800 h 4617720"/>
              <a:gd name="csX243" fmla="*/ 3756660 w 8001000"/>
              <a:gd name="csY243" fmla="*/ 822960 h 4617720"/>
              <a:gd name="csX244" fmla="*/ 3528060 w 8001000"/>
              <a:gd name="csY244" fmla="*/ 967740 h 4617720"/>
              <a:gd name="csX0" fmla="*/ 3528060 w 8001000"/>
              <a:gd name="csY0" fmla="*/ 944880 h 4617720"/>
              <a:gd name="csX1" fmla="*/ 3398520 w 8001000"/>
              <a:gd name="csY1" fmla="*/ 883920 h 4617720"/>
              <a:gd name="csX2" fmla="*/ 3337560 w 8001000"/>
              <a:gd name="csY2" fmla="*/ 792480 h 4617720"/>
              <a:gd name="csX3" fmla="*/ 3284220 w 8001000"/>
              <a:gd name="csY3" fmla="*/ 815340 h 4617720"/>
              <a:gd name="csX4" fmla="*/ 3284220 w 8001000"/>
              <a:gd name="csY4" fmla="*/ 975360 h 4617720"/>
              <a:gd name="csX5" fmla="*/ 3124200 w 8001000"/>
              <a:gd name="csY5" fmla="*/ 1104900 h 4617720"/>
              <a:gd name="csX6" fmla="*/ 3002280 w 8001000"/>
              <a:gd name="csY6" fmla="*/ 1104900 h 4617720"/>
              <a:gd name="csX7" fmla="*/ 2910840 w 8001000"/>
              <a:gd name="csY7" fmla="*/ 1181100 h 4617720"/>
              <a:gd name="csX8" fmla="*/ 2796540 w 8001000"/>
              <a:gd name="csY8" fmla="*/ 1287780 h 4617720"/>
              <a:gd name="csX9" fmla="*/ 2834640 w 8001000"/>
              <a:gd name="csY9" fmla="*/ 1432560 h 4617720"/>
              <a:gd name="csX10" fmla="*/ 2796540 w 8001000"/>
              <a:gd name="csY10" fmla="*/ 1485900 h 4617720"/>
              <a:gd name="csX11" fmla="*/ 2796540 w 8001000"/>
              <a:gd name="csY11" fmla="*/ 1577340 h 4617720"/>
              <a:gd name="csX12" fmla="*/ 2712720 w 8001000"/>
              <a:gd name="csY12" fmla="*/ 1661160 h 4617720"/>
              <a:gd name="csX13" fmla="*/ 2636520 w 8001000"/>
              <a:gd name="csY13" fmla="*/ 1661160 h 4617720"/>
              <a:gd name="csX14" fmla="*/ 2613660 w 8001000"/>
              <a:gd name="csY14" fmla="*/ 1744980 h 4617720"/>
              <a:gd name="csX15" fmla="*/ 2308860 w 8001000"/>
              <a:gd name="csY15" fmla="*/ 1783080 h 4617720"/>
              <a:gd name="csX16" fmla="*/ 2308860 w 8001000"/>
              <a:gd name="csY16" fmla="*/ 1866900 h 4617720"/>
              <a:gd name="csX17" fmla="*/ 2369820 w 8001000"/>
              <a:gd name="csY17" fmla="*/ 1897380 h 4617720"/>
              <a:gd name="csX18" fmla="*/ 2148840 w 8001000"/>
              <a:gd name="csY18" fmla="*/ 2087880 h 4617720"/>
              <a:gd name="csX19" fmla="*/ 1965960 w 8001000"/>
              <a:gd name="csY19" fmla="*/ 2331720 h 4617720"/>
              <a:gd name="csX20" fmla="*/ 1958340 w 8001000"/>
              <a:gd name="csY20" fmla="*/ 2438400 h 4617720"/>
              <a:gd name="csX21" fmla="*/ 1752600 w 8001000"/>
              <a:gd name="csY21" fmla="*/ 2491740 h 4617720"/>
              <a:gd name="csX22" fmla="*/ 1676400 w 8001000"/>
              <a:gd name="csY22" fmla="*/ 2606040 h 4617720"/>
              <a:gd name="csX23" fmla="*/ 1333500 w 8001000"/>
              <a:gd name="csY23" fmla="*/ 2918460 h 4617720"/>
              <a:gd name="csX24" fmla="*/ 1165860 w 8001000"/>
              <a:gd name="csY24" fmla="*/ 3139440 h 4617720"/>
              <a:gd name="csX25" fmla="*/ 1143000 w 8001000"/>
              <a:gd name="csY25" fmla="*/ 3253740 h 4617720"/>
              <a:gd name="csX26" fmla="*/ 1097280 w 8001000"/>
              <a:gd name="csY26" fmla="*/ 3291840 h 4617720"/>
              <a:gd name="csX27" fmla="*/ 1066800 w 8001000"/>
              <a:gd name="csY27" fmla="*/ 3375660 h 4617720"/>
              <a:gd name="csX28" fmla="*/ 990600 w 8001000"/>
              <a:gd name="csY28" fmla="*/ 3406140 h 4617720"/>
              <a:gd name="csX29" fmla="*/ 929640 w 8001000"/>
              <a:gd name="csY29" fmla="*/ 3368040 h 4617720"/>
              <a:gd name="csX30" fmla="*/ 716280 w 8001000"/>
              <a:gd name="csY30" fmla="*/ 3368040 h 4617720"/>
              <a:gd name="csX31" fmla="*/ 563880 w 8001000"/>
              <a:gd name="csY31" fmla="*/ 3413760 h 4617720"/>
              <a:gd name="csX32" fmla="*/ 518160 w 8001000"/>
              <a:gd name="csY32" fmla="*/ 3604260 h 4617720"/>
              <a:gd name="csX33" fmla="*/ 419100 w 8001000"/>
              <a:gd name="csY33" fmla="*/ 3733800 h 4617720"/>
              <a:gd name="csX34" fmla="*/ 304800 w 8001000"/>
              <a:gd name="csY34" fmla="*/ 3863340 h 4617720"/>
              <a:gd name="csX35" fmla="*/ 220980 w 8001000"/>
              <a:gd name="csY35" fmla="*/ 3977640 h 4617720"/>
              <a:gd name="csX36" fmla="*/ 152400 w 8001000"/>
              <a:gd name="csY36" fmla="*/ 4008120 h 4617720"/>
              <a:gd name="csX37" fmla="*/ 76200 w 8001000"/>
              <a:gd name="csY37" fmla="*/ 4030980 h 4617720"/>
              <a:gd name="csX38" fmla="*/ 129540 w 8001000"/>
              <a:gd name="csY38" fmla="*/ 4091940 h 4617720"/>
              <a:gd name="csX39" fmla="*/ 152400 w 8001000"/>
              <a:gd name="csY39" fmla="*/ 4145280 h 4617720"/>
              <a:gd name="csX40" fmla="*/ 137160 w 8001000"/>
              <a:gd name="csY40" fmla="*/ 4191000 h 4617720"/>
              <a:gd name="csX41" fmla="*/ 15240 w 8001000"/>
              <a:gd name="csY41" fmla="*/ 4206240 h 4617720"/>
              <a:gd name="csX42" fmla="*/ 0 w 8001000"/>
              <a:gd name="csY42" fmla="*/ 4290060 h 4617720"/>
              <a:gd name="csX43" fmla="*/ 53340 w 8001000"/>
              <a:gd name="csY43" fmla="*/ 4373880 h 4617720"/>
              <a:gd name="csX44" fmla="*/ 160020 w 8001000"/>
              <a:gd name="csY44" fmla="*/ 4328160 h 4617720"/>
              <a:gd name="csX45" fmla="*/ 160020 w 8001000"/>
              <a:gd name="csY45" fmla="*/ 4351020 h 4617720"/>
              <a:gd name="csX46" fmla="*/ 198120 w 8001000"/>
              <a:gd name="csY46" fmla="*/ 4358640 h 4617720"/>
              <a:gd name="csX47" fmla="*/ 350520 w 8001000"/>
              <a:gd name="csY47" fmla="*/ 4290060 h 4617720"/>
              <a:gd name="csX48" fmla="*/ 662940 w 8001000"/>
              <a:gd name="csY48" fmla="*/ 4373880 h 4617720"/>
              <a:gd name="csX49" fmla="*/ 876300 w 8001000"/>
              <a:gd name="csY49" fmla="*/ 4213860 h 4617720"/>
              <a:gd name="csX50" fmla="*/ 937260 w 8001000"/>
              <a:gd name="csY50" fmla="*/ 4130040 h 4617720"/>
              <a:gd name="csX51" fmla="*/ 952500 w 8001000"/>
              <a:gd name="csY51" fmla="*/ 4046220 h 4617720"/>
              <a:gd name="csX52" fmla="*/ 1127760 w 8001000"/>
              <a:gd name="csY52" fmla="*/ 4038600 h 4617720"/>
              <a:gd name="csX53" fmla="*/ 1287780 w 8001000"/>
              <a:gd name="csY53" fmla="*/ 4206240 h 4617720"/>
              <a:gd name="csX54" fmla="*/ 1569720 w 8001000"/>
              <a:gd name="csY54" fmla="*/ 4206240 h 4617720"/>
              <a:gd name="csX55" fmla="*/ 1653540 w 8001000"/>
              <a:gd name="csY55" fmla="*/ 4274820 h 4617720"/>
              <a:gd name="csX56" fmla="*/ 1996440 w 8001000"/>
              <a:gd name="csY56" fmla="*/ 4335780 h 4617720"/>
              <a:gd name="csX57" fmla="*/ 2034540 w 8001000"/>
              <a:gd name="csY57" fmla="*/ 4290060 h 4617720"/>
              <a:gd name="csX58" fmla="*/ 2209800 w 8001000"/>
              <a:gd name="csY58" fmla="*/ 4358640 h 4617720"/>
              <a:gd name="csX59" fmla="*/ 2308860 w 8001000"/>
              <a:gd name="csY59" fmla="*/ 4312920 h 4617720"/>
              <a:gd name="csX60" fmla="*/ 2308860 w 8001000"/>
              <a:gd name="csY60" fmla="*/ 4282440 h 4617720"/>
              <a:gd name="csX61" fmla="*/ 2179320 w 8001000"/>
              <a:gd name="csY61" fmla="*/ 4236720 h 4617720"/>
              <a:gd name="csX62" fmla="*/ 2026920 w 8001000"/>
              <a:gd name="csY62" fmla="*/ 4145280 h 4617720"/>
              <a:gd name="csX63" fmla="*/ 2004060 w 8001000"/>
              <a:gd name="csY63" fmla="*/ 4061460 h 4617720"/>
              <a:gd name="csX64" fmla="*/ 2034540 w 8001000"/>
              <a:gd name="csY64" fmla="*/ 3939540 h 4617720"/>
              <a:gd name="csX65" fmla="*/ 1676400 w 8001000"/>
              <a:gd name="csY65" fmla="*/ 3649980 h 4617720"/>
              <a:gd name="csX66" fmla="*/ 1554480 w 8001000"/>
              <a:gd name="csY66" fmla="*/ 3528060 h 4617720"/>
              <a:gd name="csX67" fmla="*/ 1524000 w 8001000"/>
              <a:gd name="csY67" fmla="*/ 3329940 h 4617720"/>
              <a:gd name="csX68" fmla="*/ 1546860 w 8001000"/>
              <a:gd name="csY68" fmla="*/ 3291840 h 4617720"/>
              <a:gd name="csX69" fmla="*/ 1988820 w 8001000"/>
              <a:gd name="csY69" fmla="*/ 3383280 h 4617720"/>
              <a:gd name="csX70" fmla="*/ 2080260 w 8001000"/>
              <a:gd name="csY70" fmla="*/ 3261360 h 4617720"/>
              <a:gd name="csX71" fmla="*/ 2072640 w 8001000"/>
              <a:gd name="csY71" fmla="*/ 3147060 h 4617720"/>
              <a:gd name="csX72" fmla="*/ 2019300 w 8001000"/>
              <a:gd name="csY72" fmla="*/ 3002280 h 4617720"/>
              <a:gd name="csX73" fmla="*/ 2087880 w 8001000"/>
              <a:gd name="csY73" fmla="*/ 2948940 h 4617720"/>
              <a:gd name="csX74" fmla="*/ 2339340 w 8001000"/>
              <a:gd name="csY74" fmla="*/ 3139440 h 4617720"/>
              <a:gd name="csX75" fmla="*/ 2522220 w 8001000"/>
              <a:gd name="csY75" fmla="*/ 3147060 h 4617720"/>
              <a:gd name="csX76" fmla="*/ 2667000 w 8001000"/>
              <a:gd name="csY76" fmla="*/ 3055620 h 4617720"/>
              <a:gd name="csX77" fmla="*/ 2674620 w 8001000"/>
              <a:gd name="csY77" fmla="*/ 2971800 h 4617720"/>
              <a:gd name="csX78" fmla="*/ 2849880 w 8001000"/>
              <a:gd name="csY78" fmla="*/ 2910840 h 4617720"/>
              <a:gd name="csX79" fmla="*/ 2865120 w 8001000"/>
              <a:gd name="csY79" fmla="*/ 2827020 h 4617720"/>
              <a:gd name="csX80" fmla="*/ 2926080 w 8001000"/>
              <a:gd name="csY80" fmla="*/ 2720340 h 4617720"/>
              <a:gd name="csX81" fmla="*/ 3002280 w 8001000"/>
              <a:gd name="csY81" fmla="*/ 2849880 h 4617720"/>
              <a:gd name="csX82" fmla="*/ 3048000 w 8001000"/>
              <a:gd name="csY82" fmla="*/ 2918460 h 4617720"/>
              <a:gd name="csX83" fmla="*/ 2964180 w 8001000"/>
              <a:gd name="csY83" fmla="*/ 2956560 h 4617720"/>
              <a:gd name="csX84" fmla="*/ 2941320 w 8001000"/>
              <a:gd name="csY84" fmla="*/ 3017520 h 4617720"/>
              <a:gd name="csX85" fmla="*/ 2979420 w 8001000"/>
              <a:gd name="csY85" fmla="*/ 3108960 h 4617720"/>
              <a:gd name="csX86" fmla="*/ 2971800 w 8001000"/>
              <a:gd name="csY86" fmla="*/ 3177540 h 4617720"/>
              <a:gd name="csX87" fmla="*/ 3055620 w 8001000"/>
              <a:gd name="csY87" fmla="*/ 3246120 h 4617720"/>
              <a:gd name="csX88" fmla="*/ 3124200 w 8001000"/>
              <a:gd name="csY88" fmla="*/ 3215640 h 4617720"/>
              <a:gd name="csX89" fmla="*/ 3185160 w 8001000"/>
              <a:gd name="csY89" fmla="*/ 3299460 h 4617720"/>
              <a:gd name="csX90" fmla="*/ 3200400 w 8001000"/>
              <a:gd name="csY90" fmla="*/ 3406140 h 4617720"/>
              <a:gd name="csX91" fmla="*/ 3314700 w 8001000"/>
              <a:gd name="csY91" fmla="*/ 3467100 h 4617720"/>
              <a:gd name="csX92" fmla="*/ 3436620 w 8001000"/>
              <a:gd name="csY92" fmla="*/ 3596640 h 4617720"/>
              <a:gd name="csX93" fmla="*/ 3474720 w 8001000"/>
              <a:gd name="csY93" fmla="*/ 3642360 h 4617720"/>
              <a:gd name="csX94" fmla="*/ 3352800 w 8001000"/>
              <a:gd name="csY94" fmla="*/ 3863340 h 4617720"/>
              <a:gd name="csX95" fmla="*/ 3474720 w 8001000"/>
              <a:gd name="csY95" fmla="*/ 3992880 h 4617720"/>
              <a:gd name="csX96" fmla="*/ 3566160 w 8001000"/>
              <a:gd name="csY96" fmla="*/ 4015740 h 4617720"/>
              <a:gd name="csX97" fmla="*/ 3726180 w 8001000"/>
              <a:gd name="csY97" fmla="*/ 3916680 h 4617720"/>
              <a:gd name="csX98" fmla="*/ 3726180 w 8001000"/>
              <a:gd name="csY98" fmla="*/ 3977640 h 4617720"/>
              <a:gd name="csX99" fmla="*/ 3642360 w 8001000"/>
              <a:gd name="csY99" fmla="*/ 4076700 h 4617720"/>
              <a:gd name="csX100" fmla="*/ 3764280 w 8001000"/>
              <a:gd name="csY100" fmla="*/ 4107180 h 4617720"/>
              <a:gd name="csX101" fmla="*/ 3901440 w 8001000"/>
              <a:gd name="csY101" fmla="*/ 4091940 h 4617720"/>
              <a:gd name="csX102" fmla="*/ 3924300 w 8001000"/>
              <a:gd name="csY102" fmla="*/ 3916680 h 4617720"/>
              <a:gd name="csX103" fmla="*/ 3947160 w 8001000"/>
              <a:gd name="csY103" fmla="*/ 3909060 h 4617720"/>
              <a:gd name="csX104" fmla="*/ 3985260 w 8001000"/>
              <a:gd name="csY104" fmla="*/ 4053840 h 4617720"/>
              <a:gd name="csX105" fmla="*/ 4069080 w 8001000"/>
              <a:gd name="csY105" fmla="*/ 4099560 h 4617720"/>
              <a:gd name="csX106" fmla="*/ 4168140 w 8001000"/>
              <a:gd name="csY106" fmla="*/ 4008120 h 4617720"/>
              <a:gd name="csX107" fmla="*/ 4160520 w 8001000"/>
              <a:gd name="csY107" fmla="*/ 3924300 h 4617720"/>
              <a:gd name="csX108" fmla="*/ 4259580 w 8001000"/>
              <a:gd name="csY108" fmla="*/ 3832860 h 4617720"/>
              <a:gd name="csX109" fmla="*/ 4282440 w 8001000"/>
              <a:gd name="csY109" fmla="*/ 3924300 h 4617720"/>
              <a:gd name="csX110" fmla="*/ 4366260 w 8001000"/>
              <a:gd name="csY110" fmla="*/ 4008120 h 4617720"/>
              <a:gd name="csX111" fmla="*/ 4274820 w 8001000"/>
              <a:gd name="csY111" fmla="*/ 4030980 h 4617720"/>
              <a:gd name="csX112" fmla="*/ 4183380 w 8001000"/>
              <a:gd name="csY112" fmla="*/ 4160520 h 4617720"/>
              <a:gd name="csX113" fmla="*/ 4213860 w 8001000"/>
              <a:gd name="csY113" fmla="*/ 4251960 h 4617720"/>
              <a:gd name="csX114" fmla="*/ 4419600 w 8001000"/>
              <a:gd name="csY114" fmla="*/ 4320540 h 4617720"/>
              <a:gd name="csX115" fmla="*/ 4648200 w 8001000"/>
              <a:gd name="csY115" fmla="*/ 4358640 h 4617720"/>
              <a:gd name="csX116" fmla="*/ 4815840 w 8001000"/>
              <a:gd name="csY116" fmla="*/ 4404360 h 4617720"/>
              <a:gd name="csX117" fmla="*/ 4815840 w 8001000"/>
              <a:gd name="csY117" fmla="*/ 4472940 h 4617720"/>
              <a:gd name="csX118" fmla="*/ 4960620 w 8001000"/>
              <a:gd name="csY118" fmla="*/ 4572000 h 4617720"/>
              <a:gd name="csX119" fmla="*/ 5212080 w 8001000"/>
              <a:gd name="csY119" fmla="*/ 4617720 h 4617720"/>
              <a:gd name="csX120" fmla="*/ 5234940 w 8001000"/>
              <a:gd name="csY120" fmla="*/ 4564380 h 4617720"/>
              <a:gd name="csX121" fmla="*/ 5189220 w 8001000"/>
              <a:gd name="csY121" fmla="*/ 4503420 h 4617720"/>
              <a:gd name="csX122" fmla="*/ 5273040 w 8001000"/>
              <a:gd name="csY122" fmla="*/ 4442460 h 4617720"/>
              <a:gd name="csX123" fmla="*/ 5303520 w 8001000"/>
              <a:gd name="csY123" fmla="*/ 4130040 h 4617720"/>
              <a:gd name="csX124" fmla="*/ 5280660 w 8001000"/>
              <a:gd name="csY124" fmla="*/ 4008120 h 4617720"/>
              <a:gd name="csX125" fmla="*/ 5410200 w 8001000"/>
              <a:gd name="csY125" fmla="*/ 3977640 h 4617720"/>
              <a:gd name="csX126" fmla="*/ 5524500 w 8001000"/>
              <a:gd name="csY126" fmla="*/ 3878580 h 4617720"/>
              <a:gd name="csX127" fmla="*/ 5501640 w 8001000"/>
              <a:gd name="csY127" fmla="*/ 3749040 h 4617720"/>
              <a:gd name="csX128" fmla="*/ 5570220 w 8001000"/>
              <a:gd name="csY128" fmla="*/ 3718560 h 4617720"/>
              <a:gd name="csX129" fmla="*/ 5623560 w 8001000"/>
              <a:gd name="csY129" fmla="*/ 3931920 h 4617720"/>
              <a:gd name="csX130" fmla="*/ 5570220 w 8001000"/>
              <a:gd name="csY130" fmla="*/ 4008120 h 4617720"/>
              <a:gd name="csX131" fmla="*/ 5562600 w 8001000"/>
              <a:gd name="csY131" fmla="*/ 4099560 h 4617720"/>
              <a:gd name="csX132" fmla="*/ 5615940 w 8001000"/>
              <a:gd name="csY132" fmla="*/ 4091940 h 4617720"/>
              <a:gd name="csX133" fmla="*/ 5692140 w 8001000"/>
              <a:gd name="csY133" fmla="*/ 4183380 h 4617720"/>
              <a:gd name="csX134" fmla="*/ 6012180 w 8001000"/>
              <a:gd name="csY134" fmla="*/ 4160520 h 4617720"/>
              <a:gd name="csX135" fmla="*/ 6050280 w 8001000"/>
              <a:gd name="csY135" fmla="*/ 4076700 h 4617720"/>
              <a:gd name="csX136" fmla="*/ 6103620 w 8001000"/>
              <a:gd name="csY136" fmla="*/ 4030980 h 4617720"/>
              <a:gd name="csX137" fmla="*/ 6156960 w 8001000"/>
              <a:gd name="csY137" fmla="*/ 3878580 h 4617720"/>
              <a:gd name="csX138" fmla="*/ 6210300 w 8001000"/>
              <a:gd name="csY138" fmla="*/ 3870960 h 4617720"/>
              <a:gd name="csX139" fmla="*/ 6233160 w 8001000"/>
              <a:gd name="csY139" fmla="*/ 3726180 h 4617720"/>
              <a:gd name="csX140" fmla="*/ 6324600 w 8001000"/>
              <a:gd name="csY140" fmla="*/ 3672840 h 4617720"/>
              <a:gd name="csX141" fmla="*/ 6454140 w 8001000"/>
              <a:gd name="csY141" fmla="*/ 3672840 h 4617720"/>
              <a:gd name="csX142" fmla="*/ 6675120 w 8001000"/>
              <a:gd name="csY142" fmla="*/ 3451860 h 4617720"/>
              <a:gd name="csX143" fmla="*/ 6957060 w 8001000"/>
              <a:gd name="csY143" fmla="*/ 3230880 h 4617720"/>
              <a:gd name="csX144" fmla="*/ 7231380 w 8001000"/>
              <a:gd name="csY144" fmla="*/ 3276600 h 4617720"/>
              <a:gd name="csX145" fmla="*/ 7307580 w 8001000"/>
              <a:gd name="csY145" fmla="*/ 3215640 h 4617720"/>
              <a:gd name="csX146" fmla="*/ 7261860 w 8001000"/>
              <a:gd name="csY146" fmla="*/ 3063240 h 4617720"/>
              <a:gd name="csX147" fmla="*/ 7200900 w 8001000"/>
              <a:gd name="csY147" fmla="*/ 2964180 h 4617720"/>
              <a:gd name="csX148" fmla="*/ 7284720 w 8001000"/>
              <a:gd name="csY148" fmla="*/ 2705100 h 4617720"/>
              <a:gd name="csX149" fmla="*/ 7208520 w 8001000"/>
              <a:gd name="csY149" fmla="*/ 2613660 h 4617720"/>
              <a:gd name="csX150" fmla="*/ 7208520 w 8001000"/>
              <a:gd name="csY150" fmla="*/ 2506980 h 4617720"/>
              <a:gd name="csX151" fmla="*/ 7345680 w 8001000"/>
              <a:gd name="csY151" fmla="*/ 2430780 h 4617720"/>
              <a:gd name="csX152" fmla="*/ 7536180 w 8001000"/>
              <a:gd name="csY152" fmla="*/ 2476500 h 4617720"/>
              <a:gd name="csX153" fmla="*/ 7604760 w 8001000"/>
              <a:gd name="csY153" fmla="*/ 2430780 h 4617720"/>
              <a:gd name="csX154" fmla="*/ 7520940 w 8001000"/>
              <a:gd name="csY154" fmla="*/ 2308860 h 4617720"/>
              <a:gd name="csX155" fmla="*/ 7688580 w 8001000"/>
              <a:gd name="csY155" fmla="*/ 2019300 h 4617720"/>
              <a:gd name="csX156" fmla="*/ 7642860 w 8001000"/>
              <a:gd name="csY156" fmla="*/ 1836420 h 4617720"/>
              <a:gd name="csX157" fmla="*/ 7719060 w 8001000"/>
              <a:gd name="csY157" fmla="*/ 1828800 h 4617720"/>
              <a:gd name="csX158" fmla="*/ 7772400 w 8001000"/>
              <a:gd name="csY158" fmla="*/ 1805940 h 4617720"/>
              <a:gd name="csX159" fmla="*/ 7909560 w 8001000"/>
              <a:gd name="csY159" fmla="*/ 1813560 h 4617720"/>
              <a:gd name="csX160" fmla="*/ 8001000 w 8001000"/>
              <a:gd name="csY160" fmla="*/ 1722120 h 4617720"/>
              <a:gd name="csX161" fmla="*/ 7947660 w 8001000"/>
              <a:gd name="csY161" fmla="*/ 1600200 h 4617720"/>
              <a:gd name="csX162" fmla="*/ 7886700 w 8001000"/>
              <a:gd name="csY162" fmla="*/ 1584960 h 4617720"/>
              <a:gd name="csX163" fmla="*/ 7818120 w 8001000"/>
              <a:gd name="csY163" fmla="*/ 1584960 h 4617720"/>
              <a:gd name="csX164" fmla="*/ 7665720 w 8001000"/>
              <a:gd name="csY164" fmla="*/ 1501140 h 4617720"/>
              <a:gd name="csX165" fmla="*/ 7627620 w 8001000"/>
              <a:gd name="csY165" fmla="*/ 1508760 h 4617720"/>
              <a:gd name="csX166" fmla="*/ 7574280 w 8001000"/>
              <a:gd name="csY166" fmla="*/ 1516380 h 4617720"/>
              <a:gd name="csX167" fmla="*/ 7513320 w 8001000"/>
              <a:gd name="csY167" fmla="*/ 1508760 h 4617720"/>
              <a:gd name="csX168" fmla="*/ 7459980 w 8001000"/>
              <a:gd name="csY168" fmla="*/ 1592580 h 4617720"/>
              <a:gd name="csX169" fmla="*/ 7292340 w 8001000"/>
              <a:gd name="csY169" fmla="*/ 1546860 h 4617720"/>
              <a:gd name="csX170" fmla="*/ 7208520 w 8001000"/>
              <a:gd name="csY170" fmla="*/ 1592580 h 4617720"/>
              <a:gd name="csX171" fmla="*/ 7132320 w 8001000"/>
              <a:gd name="csY171" fmla="*/ 1592580 h 4617720"/>
              <a:gd name="csX172" fmla="*/ 7048500 w 8001000"/>
              <a:gd name="csY172" fmla="*/ 1554480 h 4617720"/>
              <a:gd name="csX173" fmla="*/ 7048500 w 8001000"/>
              <a:gd name="csY173" fmla="*/ 1447800 h 4617720"/>
              <a:gd name="csX174" fmla="*/ 6941820 w 8001000"/>
              <a:gd name="csY174" fmla="*/ 1371600 h 4617720"/>
              <a:gd name="csX175" fmla="*/ 6896100 w 8001000"/>
              <a:gd name="csY175" fmla="*/ 1409700 h 4617720"/>
              <a:gd name="csX176" fmla="*/ 6865620 w 8001000"/>
              <a:gd name="csY176" fmla="*/ 1478280 h 4617720"/>
              <a:gd name="csX177" fmla="*/ 6865620 w 8001000"/>
              <a:gd name="csY177" fmla="*/ 1478280 h 4617720"/>
              <a:gd name="csX178" fmla="*/ 6774180 w 8001000"/>
              <a:gd name="csY178" fmla="*/ 1379220 h 4617720"/>
              <a:gd name="csX179" fmla="*/ 6659880 w 8001000"/>
              <a:gd name="csY179" fmla="*/ 1379220 h 4617720"/>
              <a:gd name="csX180" fmla="*/ 6659880 w 8001000"/>
              <a:gd name="csY180" fmla="*/ 1280160 h 4617720"/>
              <a:gd name="csX181" fmla="*/ 6553200 w 8001000"/>
              <a:gd name="csY181" fmla="*/ 1249680 h 4617720"/>
              <a:gd name="csX182" fmla="*/ 6477000 w 8001000"/>
              <a:gd name="csY182" fmla="*/ 1074420 h 4617720"/>
              <a:gd name="csX183" fmla="*/ 6316980 w 8001000"/>
              <a:gd name="csY183" fmla="*/ 1059180 h 4617720"/>
              <a:gd name="csX184" fmla="*/ 6179820 w 8001000"/>
              <a:gd name="csY184" fmla="*/ 1127760 h 4617720"/>
              <a:gd name="csX185" fmla="*/ 6217920 w 8001000"/>
              <a:gd name="csY185" fmla="*/ 1234440 h 4617720"/>
              <a:gd name="csX186" fmla="*/ 6347460 w 8001000"/>
              <a:gd name="csY186" fmla="*/ 1249680 h 4617720"/>
              <a:gd name="csX187" fmla="*/ 6431280 w 8001000"/>
              <a:gd name="csY187" fmla="*/ 1318260 h 4617720"/>
              <a:gd name="csX188" fmla="*/ 6469380 w 8001000"/>
              <a:gd name="csY188" fmla="*/ 1402080 h 4617720"/>
              <a:gd name="csX189" fmla="*/ 6469380 w 8001000"/>
              <a:gd name="csY189" fmla="*/ 1440180 h 4617720"/>
              <a:gd name="csX190" fmla="*/ 6576060 w 8001000"/>
              <a:gd name="csY190" fmla="*/ 1623060 h 4617720"/>
              <a:gd name="csX191" fmla="*/ 6522720 w 8001000"/>
              <a:gd name="csY191" fmla="*/ 1775460 h 4617720"/>
              <a:gd name="csX192" fmla="*/ 6278880 w 8001000"/>
              <a:gd name="csY192" fmla="*/ 1798320 h 4617720"/>
              <a:gd name="csX193" fmla="*/ 6256020 w 8001000"/>
              <a:gd name="csY193" fmla="*/ 1912620 h 4617720"/>
              <a:gd name="csX194" fmla="*/ 6316980 w 8001000"/>
              <a:gd name="csY194" fmla="*/ 2049780 h 4617720"/>
              <a:gd name="csX195" fmla="*/ 6454140 w 8001000"/>
              <a:gd name="csY195" fmla="*/ 2057400 h 4617720"/>
              <a:gd name="csX196" fmla="*/ 6438900 w 8001000"/>
              <a:gd name="csY196" fmla="*/ 2156460 h 4617720"/>
              <a:gd name="csX197" fmla="*/ 6271260 w 8001000"/>
              <a:gd name="csY197" fmla="*/ 2270760 h 4617720"/>
              <a:gd name="csX198" fmla="*/ 6012180 w 8001000"/>
              <a:gd name="csY198" fmla="*/ 2331720 h 4617720"/>
              <a:gd name="csX199" fmla="*/ 6012180 w 8001000"/>
              <a:gd name="csY199" fmla="*/ 2438400 h 4617720"/>
              <a:gd name="csX200" fmla="*/ 5981700 w 8001000"/>
              <a:gd name="csY200" fmla="*/ 2514600 h 4617720"/>
              <a:gd name="csX201" fmla="*/ 5875020 w 8001000"/>
              <a:gd name="csY201" fmla="*/ 2506980 h 4617720"/>
              <a:gd name="csX202" fmla="*/ 5730240 w 8001000"/>
              <a:gd name="csY202" fmla="*/ 2506980 h 4617720"/>
              <a:gd name="csX203" fmla="*/ 5585460 w 8001000"/>
              <a:gd name="csY203" fmla="*/ 2392680 h 4617720"/>
              <a:gd name="csX204" fmla="*/ 5524500 w 8001000"/>
              <a:gd name="csY204" fmla="*/ 2392680 h 4617720"/>
              <a:gd name="csX205" fmla="*/ 5448300 w 8001000"/>
              <a:gd name="csY205" fmla="*/ 2430780 h 4617720"/>
              <a:gd name="csX206" fmla="*/ 5334000 w 8001000"/>
              <a:gd name="csY206" fmla="*/ 2400300 h 4617720"/>
              <a:gd name="csX207" fmla="*/ 5326380 w 8001000"/>
              <a:gd name="csY207" fmla="*/ 2293620 h 4617720"/>
              <a:gd name="csX208" fmla="*/ 5189220 w 8001000"/>
              <a:gd name="csY208" fmla="*/ 2247900 h 4617720"/>
              <a:gd name="csX209" fmla="*/ 5204460 w 8001000"/>
              <a:gd name="csY209" fmla="*/ 1981200 h 4617720"/>
              <a:gd name="csX210" fmla="*/ 5265420 w 8001000"/>
              <a:gd name="csY210" fmla="*/ 1798320 h 4617720"/>
              <a:gd name="csX211" fmla="*/ 5463540 w 8001000"/>
              <a:gd name="csY211" fmla="*/ 1562100 h 4617720"/>
              <a:gd name="csX212" fmla="*/ 5471160 w 8001000"/>
              <a:gd name="csY212" fmla="*/ 1432560 h 4617720"/>
              <a:gd name="csX213" fmla="*/ 5356860 w 8001000"/>
              <a:gd name="csY213" fmla="*/ 1432560 h 4617720"/>
              <a:gd name="csX214" fmla="*/ 5280660 w 8001000"/>
              <a:gd name="csY214" fmla="*/ 1348740 h 4617720"/>
              <a:gd name="csX215" fmla="*/ 5288280 w 8001000"/>
              <a:gd name="csY215" fmla="*/ 1219200 h 4617720"/>
              <a:gd name="csX216" fmla="*/ 5288280 w 8001000"/>
              <a:gd name="csY216" fmla="*/ 1051560 h 4617720"/>
              <a:gd name="csX217" fmla="*/ 5463540 w 8001000"/>
              <a:gd name="csY217" fmla="*/ 746760 h 4617720"/>
              <a:gd name="csX218" fmla="*/ 5425440 w 8001000"/>
              <a:gd name="csY218" fmla="*/ 655320 h 4617720"/>
              <a:gd name="csX219" fmla="*/ 5410200 w 8001000"/>
              <a:gd name="csY219" fmla="*/ 502920 h 4617720"/>
              <a:gd name="csX220" fmla="*/ 5394960 w 8001000"/>
              <a:gd name="csY220" fmla="*/ 312420 h 4617720"/>
              <a:gd name="csX221" fmla="*/ 5486400 w 8001000"/>
              <a:gd name="csY221" fmla="*/ 182880 h 4617720"/>
              <a:gd name="csX222" fmla="*/ 5524500 w 8001000"/>
              <a:gd name="csY222" fmla="*/ 60960 h 4617720"/>
              <a:gd name="csX223" fmla="*/ 5478780 w 8001000"/>
              <a:gd name="csY223" fmla="*/ 0 h 4617720"/>
              <a:gd name="csX224" fmla="*/ 5425440 w 8001000"/>
              <a:gd name="csY224" fmla="*/ 22860 h 4617720"/>
              <a:gd name="csX225" fmla="*/ 5356860 w 8001000"/>
              <a:gd name="csY225" fmla="*/ 121920 h 4617720"/>
              <a:gd name="csX226" fmla="*/ 5303520 w 8001000"/>
              <a:gd name="csY226" fmla="*/ 160020 h 4617720"/>
              <a:gd name="csX227" fmla="*/ 5227320 w 8001000"/>
              <a:gd name="csY227" fmla="*/ 160020 h 4617720"/>
              <a:gd name="csX228" fmla="*/ 5181600 w 8001000"/>
              <a:gd name="csY228" fmla="*/ 91440 h 4617720"/>
              <a:gd name="csX229" fmla="*/ 5113020 w 8001000"/>
              <a:gd name="csY229" fmla="*/ 106680 h 4617720"/>
              <a:gd name="csX230" fmla="*/ 5113020 w 8001000"/>
              <a:gd name="csY230" fmla="*/ 182880 h 4617720"/>
              <a:gd name="csX231" fmla="*/ 4937760 w 8001000"/>
              <a:gd name="csY231" fmla="*/ 182880 h 4617720"/>
              <a:gd name="csX232" fmla="*/ 4884420 w 8001000"/>
              <a:gd name="csY232" fmla="*/ 289560 h 4617720"/>
              <a:gd name="csX233" fmla="*/ 4846320 w 8001000"/>
              <a:gd name="csY233" fmla="*/ 266700 h 4617720"/>
              <a:gd name="csX234" fmla="*/ 4800600 w 8001000"/>
              <a:gd name="csY234" fmla="*/ 236220 h 4617720"/>
              <a:gd name="csX235" fmla="*/ 4747260 w 8001000"/>
              <a:gd name="csY235" fmla="*/ 259080 h 4617720"/>
              <a:gd name="csX236" fmla="*/ 4648200 w 8001000"/>
              <a:gd name="csY236" fmla="*/ 243840 h 4617720"/>
              <a:gd name="csX237" fmla="*/ 4625340 w 8001000"/>
              <a:gd name="csY237" fmla="*/ 281940 h 4617720"/>
              <a:gd name="csX238" fmla="*/ 4648200 w 8001000"/>
              <a:gd name="csY238" fmla="*/ 365760 h 4617720"/>
              <a:gd name="csX239" fmla="*/ 4518660 w 8001000"/>
              <a:gd name="csY239" fmla="*/ 464820 h 4617720"/>
              <a:gd name="csX240" fmla="*/ 4450080 w 8001000"/>
              <a:gd name="csY240" fmla="*/ 541020 h 4617720"/>
              <a:gd name="csX241" fmla="*/ 4312920 w 8001000"/>
              <a:gd name="csY241" fmla="*/ 662940 h 4617720"/>
              <a:gd name="csX242" fmla="*/ 4145280 w 8001000"/>
              <a:gd name="csY242" fmla="*/ 685800 h 4617720"/>
              <a:gd name="csX243" fmla="*/ 3756660 w 8001000"/>
              <a:gd name="csY243" fmla="*/ 822960 h 4617720"/>
              <a:gd name="csX244" fmla="*/ 3528060 w 8001000"/>
              <a:gd name="csY244" fmla="*/ 944880 h 461772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</a:cxnLst>
            <a:rect l="l" t="t" r="r" b="b"/>
            <a:pathLst>
              <a:path w="8001000" h="4617720">
                <a:moveTo>
                  <a:pt x="3528060" y="944880"/>
                </a:moveTo>
                <a:lnTo>
                  <a:pt x="3398520" y="883920"/>
                </a:lnTo>
                <a:lnTo>
                  <a:pt x="3337560" y="792480"/>
                </a:lnTo>
                <a:lnTo>
                  <a:pt x="3284220" y="815340"/>
                </a:lnTo>
                <a:lnTo>
                  <a:pt x="3284220" y="975360"/>
                </a:lnTo>
                <a:lnTo>
                  <a:pt x="3124200" y="1104900"/>
                </a:lnTo>
                <a:lnTo>
                  <a:pt x="3002280" y="1104900"/>
                </a:lnTo>
                <a:lnTo>
                  <a:pt x="2910840" y="1181100"/>
                </a:lnTo>
                <a:lnTo>
                  <a:pt x="2796540" y="1287780"/>
                </a:lnTo>
                <a:lnTo>
                  <a:pt x="2834640" y="1432560"/>
                </a:lnTo>
                <a:lnTo>
                  <a:pt x="2796540" y="1485900"/>
                </a:lnTo>
                <a:lnTo>
                  <a:pt x="2796540" y="1577340"/>
                </a:lnTo>
                <a:lnTo>
                  <a:pt x="2712720" y="1661160"/>
                </a:lnTo>
                <a:lnTo>
                  <a:pt x="2636520" y="1661160"/>
                </a:lnTo>
                <a:lnTo>
                  <a:pt x="2613660" y="1744980"/>
                </a:lnTo>
                <a:lnTo>
                  <a:pt x="2308860" y="1783080"/>
                </a:lnTo>
                <a:lnTo>
                  <a:pt x="2308860" y="1866900"/>
                </a:lnTo>
                <a:lnTo>
                  <a:pt x="2369820" y="1897380"/>
                </a:lnTo>
                <a:lnTo>
                  <a:pt x="2148840" y="2087880"/>
                </a:lnTo>
                <a:lnTo>
                  <a:pt x="1965960" y="2331720"/>
                </a:lnTo>
                <a:lnTo>
                  <a:pt x="1958340" y="2438400"/>
                </a:lnTo>
                <a:lnTo>
                  <a:pt x="1752600" y="2491740"/>
                </a:lnTo>
                <a:lnTo>
                  <a:pt x="1676400" y="2606040"/>
                </a:lnTo>
                <a:lnTo>
                  <a:pt x="1333500" y="2918460"/>
                </a:lnTo>
                <a:lnTo>
                  <a:pt x="1165860" y="3139440"/>
                </a:lnTo>
                <a:lnTo>
                  <a:pt x="1143000" y="3253740"/>
                </a:lnTo>
                <a:lnTo>
                  <a:pt x="1097280" y="3291840"/>
                </a:lnTo>
                <a:lnTo>
                  <a:pt x="1066800" y="3375660"/>
                </a:lnTo>
                <a:lnTo>
                  <a:pt x="990600" y="3406140"/>
                </a:lnTo>
                <a:lnTo>
                  <a:pt x="929640" y="3368040"/>
                </a:lnTo>
                <a:lnTo>
                  <a:pt x="716280" y="3368040"/>
                </a:lnTo>
                <a:lnTo>
                  <a:pt x="563880" y="3413760"/>
                </a:lnTo>
                <a:lnTo>
                  <a:pt x="518160" y="3604260"/>
                </a:lnTo>
                <a:lnTo>
                  <a:pt x="419100" y="3733800"/>
                </a:lnTo>
                <a:lnTo>
                  <a:pt x="304800" y="3863340"/>
                </a:lnTo>
                <a:lnTo>
                  <a:pt x="220980" y="3977640"/>
                </a:lnTo>
                <a:lnTo>
                  <a:pt x="152400" y="4008120"/>
                </a:lnTo>
                <a:lnTo>
                  <a:pt x="76200" y="4030980"/>
                </a:lnTo>
                <a:lnTo>
                  <a:pt x="129540" y="4091940"/>
                </a:lnTo>
                <a:lnTo>
                  <a:pt x="152400" y="4145280"/>
                </a:lnTo>
                <a:lnTo>
                  <a:pt x="137160" y="4191000"/>
                </a:lnTo>
                <a:lnTo>
                  <a:pt x="15240" y="4206240"/>
                </a:lnTo>
                <a:lnTo>
                  <a:pt x="0" y="4290060"/>
                </a:lnTo>
                <a:lnTo>
                  <a:pt x="53340" y="4373880"/>
                </a:lnTo>
                <a:lnTo>
                  <a:pt x="160020" y="4328160"/>
                </a:lnTo>
                <a:lnTo>
                  <a:pt x="160020" y="4351020"/>
                </a:lnTo>
                <a:lnTo>
                  <a:pt x="198120" y="4358640"/>
                </a:lnTo>
                <a:lnTo>
                  <a:pt x="350520" y="4290060"/>
                </a:lnTo>
                <a:lnTo>
                  <a:pt x="662940" y="4373880"/>
                </a:lnTo>
                <a:lnTo>
                  <a:pt x="876300" y="4213860"/>
                </a:lnTo>
                <a:lnTo>
                  <a:pt x="937260" y="4130040"/>
                </a:lnTo>
                <a:lnTo>
                  <a:pt x="952500" y="4046220"/>
                </a:lnTo>
                <a:lnTo>
                  <a:pt x="1127760" y="4038600"/>
                </a:lnTo>
                <a:lnTo>
                  <a:pt x="1287780" y="4206240"/>
                </a:lnTo>
                <a:lnTo>
                  <a:pt x="1569720" y="4206240"/>
                </a:lnTo>
                <a:lnTo>
                  <a:pt x="1653540" y="4274820"/>
                </a:lnTo>
                <a:lnTo>
                  <a:pt x="1996440" y="4335780"/>
                </a:lnTo>
                <a:lnTo>
                  <a:pt x="2034540" y="4290060"/>
                </a:lnTo>
                <a:lnTo>
                  <a:pt x="2209800" y="4358640"/>
                </a:lnTo>
                <a:lnTo>
                  <a:pt x="2308860" y="4312920"/>
                </a:lnTo>
                <a:lnTo>
                  <a:pt x="2308860" y="4282440"/>
                </a:lnTo>
                <a:lnTo>
                  <a:pt x="2179320" y="4236720"/>
                </a:lnTo>
                <a:lnTo>
                  <a:pt x="2026920" y="4145280"/>
                </a:lnTo>
                <a:lnTo>
                  <a:pt x="2004060" y="4061460"/>
                </a:lnTo>
                <a:lnTo>
                  <a:pt x="2034540" y="3939540"/>
                </a:lnTo>
                <a:lnTo>
                  <a:pt x="1676400" y="3649980"/>
                </a:lnTo>
                <a:lnTo>
                  <a:pt x="1554480" y="3528060"/>
                </a:lnTo>
                <a:lnTo>
                  <a:pt x="1524000" y="3329940"/>
                </a:lnTo>
                <a:lnTo>
                  <a:pt x="1546860" y="3291840"/>
                </a:lnTo>
                <a:lnTo>
                  <a:pt x="1988820" y="3383280"/>
                </a:lnTo>
                <a:lnTo>
                  <a:pt x="2080260" y="3261360"/>
                </a:lnTo>
                <a:lnTo>
                  <a:pt x="2072640" y="3147060"/>
                </a:lnTo>
                <a:lnTo>
                  <a:pt x="2019300" y="3002280"/>
                </a:lnTo>
                <a:lnTo>
                  <a:pt x="2087880" y="2948940"/>
                </a:lnTo>
                <a:lnTo>
                  <a:pt x="2339340" y="3139440"/>
                </a:lnTo>
                <a:lnTo>
                  <a:pt x="2522220" y="3147060"/>
                </a:lnTo>
                <a:lnTo>
                  <a:pt x="2667000" y="3055620"/>
                </a:lnTo>
                <a:lnTo>
                  <a:pt x="2674620" y="2971800"/>
                </a:lnTo>
                <a:lnTo>
                  <a:pt x="2849880" y="2910840"/>
                </a:lnTo>
                <a:lnTo>
                  <a:pt x="2865120" y="2827020"/>
                </a:lnTo>
                <a:lnTo>
                  <a:pt x="2926080" y="2720340"/>
                </a:lnTo>
                <a:lnTo>
                  <a:pt x="3002280" y="2849880"/>
                </a:lnTo>
                <a:lnTo>
                  <a:pt x="3048000" y="2918460"/>
                </a:lnTo>
                <a:lnTo>
                  <a:pt x="2964180" y="2956560"/>
                </a:lnTo>
                <a:lnTo>
                  <a:pt x="2941320" y="3017520"/>
                </a:lnTo>
                <a:lnTo>
                  <a:pt x="2979420" y="3108960"/>
                </a:lnTo>
                <a:lnTo>
                  <a:pt x="2971800" y="3177540"/>
                </a:lnTo>
                <a:lnTo>
                  <a:pt x="3055620" y="3246120"/>
                </a:lnTo>
                <a:lnTo>
                  <a:pt x="3124200" y="3215640"/>
                </a:lnTo>
                <a:lnTo>
                  <a:pt x="3185160" y="3299460"/>
                </a:lnTo>
                <a:lnTo>
                  <a:pt x="3200400" y="3406140"/>
                </a:lnTo>
                <a:lnTo>
                  <a:pt x="3314700" y="3467100"/>
                </a:lnTo>
                <a:lnTo>
                  <a:pt x="3436620" y="3596640"/>
                </a:lnTo>
                <a:lnTo>
                  <a:pt x="3474720" y="3642360"/>
                </a:lnTo>
                <a:lnTo>
                  <a:pt x="3352800" y="3863340"/>
                </a:lnTo>
                <a:lnTo>
                  <a:pt x="3474720" y="3992880"/>
                </a:lnTo>
                <a:lnTo>
                  <a:pt x="3566160" y="4015740"/>
                </a:lnTo>
                <a:lnTo>
                  <a:pt x="3726180" y="3916680"/>
                </a:lnTo>
                <a:lnTo>
                  <a:pt x="3726180" y="3977640"/>
                </a:lnTo>
                <a:lnTo>
                  <a:pt x="3642360" y="4076700"/>
                </a:lnTo>
                <a:lnTo>
                  <a:pt x="3764280" y="4107180"/>
                </a:lnTo>
                <a:lnTo>
                  <a:pt x="3901440" y="4091940"/>
                </a:lnTo>
                <a:lnTo>
                  <a:pt x="3924300" y="3916680"/>
                </a:lnTo>
                <a:lnTo>
                  <a:pt x="3947160" y="3909060"/>
                </a:lnTo>
                <a:lnTo>
                  <a:pt x="3985260" y="4053840"/>
                </a:lnTo>
                <a:lnTo>
                  <a:pt x="4069080" y="4099560"/>
                </a:lnTo>
                <a:lnTo>
                  <a:pt x="4168140" y="4008120"/>
                </a:lnTo>
                <a:lnTo>
                  <a:pt x="4160520" y="3924300"/>
                </a:lnTo>
                <a:lnTo>
                  <a:pt x="4259580" y="3832860"/>
                </a:lnTo>
                <a:lnTo>
                  <a:pt x="4282440" y="3924300"/>
                </a:lnTo>
                <a:lnTo>
                  <a:pt x="4366260" y="4008120"/>
                </a:lnTo>
                <a:lnTo>
                  <a:pt x="4274820" y="4030980"/>
                </a:lnTo>
                <a:lnTo>
                  <a:pt x="4183380" y="4160520"/>
                </a:lnTo>
                <a:lnTo>
                  <a:pt x="4213860" y="4251960"/>
                </a:lnTo>
                <a:lnTo>
                  <a:pt x="4419600" y="4320540"/>
                </a:lnTo>
                <a:lnTo>
                  <a:pt x="4648200" y="4358640"/>
                </a:lnTo>
                <a:lnTo>
                  <a:pt x="4815840" y="4404360"/>
                </a:lnTo>
                <a:lnTo>
                  <a:pt x="4815840" y="4472940"/>
                </a:lnTo>
                <a:lnTo>
                  <a:pt x="4960620" y="4572000"/>
                </a:lnTo>
                <a:lnTo>
                  <a:pt x="5212080" y="4617720"/>
                </a:lnTo>
                <a:lnTo>
                  <a:pt x="5234940" y="4564380"/>
                </a:lnTo>
                <a:lnTo>
                  <a:pt x="5189220" y="4503420"/>
                </a:lnTo>
                <a:lnTo>
                  <a:pt x="5273040" y="4442460"/>
                </a:lnTo>
                <a:lnTo>
                  <a:pt x="5303520" y="4130040"/>
                </a:lnTo>
                <a:lnTo>
                  <a:pt x="5280660" y="4008120"/>
                </a:lnTo>
                <a:lnTo>
                  <a:pt x="5410200" y="3977640"/>
                </a:lnTo>
                <a:lnTo>
                  <a:pt x="5524500" y="3878580"/>
                </a:lnTo>
                <a:lnTo>
                  <a:pt x="5501640" y="3749040"/>
                </a:lnTo>
                <a:lnTo>
                  <a:pt x="5570220" y="3718560"/>
                </a:lnTo>
                <a:lnTo>
                  <a:pt x="5623560" y="3931920"/>
                </a:lnTo>
                <a:lnTo>
                  <a:pt x="5570220" y="4008120"/>
                </a:lnTo>
                <a:lnTo>
                  <a:pt x="5562600" y="4099560"/>
                </a:lnTo>
                <a:lnTo>
                  <a:pt x="5615940" y="4091940"/>
                </a:lnTo>
                <a:lnTo>
                  <a:pt x="5692140" y="4183380"/>
                </a:lnTo>
                <a:lnTo>
                  <a:pt x="6012180" y="4160520"/>
                </a:lnTo>
                <a:lnTo>
                  <a:pt x="6050280" y="4076700"/>
                </a:lnTo>
                <a:lnTo>
                  <a:pt x="6103620" y="4030980"/>
                </a:lnTo>
                <a:lnTo>
                  <a:pt x="6156960" y="3878580"/>
                </a:lnTo>
                <a:lnTo>
                  <a:pt x="6210300" y="3870960"/>
                </a:lnTo>
                <a:lnTo>
                  <a:pt x="6233160" y="3726180"/>
                </a:lnTo>
                <a:lnTo>
                  <a:pt x="6324600" y="3672840"/>
                </a:lnTo>
                <a:lnTo>
                  <a:pt x="6454140" y="3672840"/>
                </a:lnTo>
                <a:lnTo>
                  <a:pt x="6675120" y="3451860"/>
                </a:lnTo>
                <a:lnTo>
                  <a:pt x="6957060" y="3230880"/>
                </a:lnTo>
                <a:lnTo>
                  <a:pt x="7231380" y="3276600"/>
                </a:lnTo>
                <a:lnTo>
                  <a:pt x="7307580" y="3215640"/>
                </a:lnTo>
                <a:lnTo>
                  <a:pt x="7261860" y="3063240"/>
                </a:lnTo>
                <a:lnTo>
                  <a:pt x="7200900" y="2964180"/>
                </a:lnTo>
                <a:lnTo>
                  <a:pt x="7284720" y="2705100"/>
                </a:lnTo>
                <a:lnTo>
                  <a:pt x="7208520" y="2613660"/>
                </a:lnTo>
                <a:lnTo>
                  <a:pt x="7208520" y="2506980"/>
                </a:lnTo>
                <a:lnTo>
                  <a:pt x="7345680" y="2430780"/>
                </a:lnTo>
                <a:lnTo>
                  <a:pt x="7536180" y="2476500"/>
                </a:lnTo>
                <a:lnTo>
                  <a:pt x="7604760" y="2430780"/>
                </a:lnTo>
                <a:lnTo>
                  <a:pt x="7520940" y="2308860"/>
                </a:lnTo>
                <a:lnTo>
                  <a:pt x="7688580" y="2019300"/>
                </a:lnTo>
                <a:lnTo>
                  <a:pt x="7642860" y="1836420"/>
                </a:lnTo>
                <a:lnTo>
                  <a:pt x="7719060" y="1828800"/>
                </a:lnTo>
                <a:lnTo>
                  <a:pt x="7772400" y="1805940"/>
                </a:lnTo>
                <a:lnTo>
                  <a:pt x="7909560" y="1813560"/>
                </a:lnTo>
                <a:lnTo>
                  <a:pt x="8001000" y="1722120"/>
                </a:lnTo>
                <a:lnTo>
                  <a:pt x="7947660" y="1600200"/>
                </a:lnTo>
                <a:lnTo>
                  <a:pt x="7886700" y="1584960"/>
                </a:lnTo>
                <a:lnTo>
                  <a:pt x="7818120" y="1584960"/>
                </a:lnTo>
                <a:lnTo>
                  <a:pt x="7665720" y="1501140"/>
                </a:lnTo>
                <a:lnTo>
                  <a:pt x="7627620" y="1508760"/>
                </a:lnTo>
                <a:lnTo>
                  <a:pt x="7574280" y="1516380"/>
                </a:lnTo>
                <a:lnTo>
                  <a:pt x="7513320" y="1508760"/>
                </a:lnTo>
                <a:lnTo>
                  <a:pt x="7459980" y="1592580"/>
                </a:lnTo>
                <a:lnTo>
                  <a:pt x="7292340" y="1546860"/>
                </a:lnTo>
                <a:lnTo>
                  <a:pt x="7208520" y="1592580"/>
                </a:lnTo>
                <a:lnTo>
                  <a:pt x="7132320" y="1592580"/>
                </a:lnTo>
                <a:lnTo>
                  <a:pt x="7048500" y="1554480"/>
                </a:lnTo>
                <a:lnTo>
                  <a:pt x="7048500" y="1447800"/>
                </a:lnTo>
                <a:lnTo>
                  <a:pt x="6941820" y="1371600"/>
                </a:lnTo>
                <a:lnTo>
                  <a:pt x="6896100" y="1409700"/>
                </a:lnTo>
                <a:lnTo>
                  <a:pt x="6865620" y="1478280"/>
                </a:lnTo>
                <a:lnTo>
                  <a:pt x="6865620" y="1478280"/>
                </a:lnTo>
                <a:lnTo>
                  <a:pt x="6774180" y="1379220"/>
                </a:lnTo>
                <a:lnTo>
                  <a:pt x="6659880" y="1379220"/>
                </a:lnTo>
                <a:lnTo>
                  <a:pt x="6659880" y="1280160"/>
                </a:lnTo>
                <a:lnTo>
                  <a:pt x="6553200" y="1249680"/>
                </a:lnTo>
                <a:lnTo>
                  <a:pt x="6477000" y="1074420"/>
                </a:lnTo>
                <a:lnTo>
                  <a:pt x="6316980" y="1059180"/>
                </a:lnTo>
                <a:lnTo>
                  <a:pt x="6179820" y="1127760"/>
                </a:lnTo>
                <a:lnTo>
                  <a:pt x="6217920" y="1234440"/>
                </a:lnTo>
                <a:lnTo>
                  <a:pt x="6347460" y="1249680"/>
                </a:lnTo>
                <a:lnTo>
                  <a:pt x="6431280" y="1318260"/>
                </a:lnTo>
                <a:lnTo>
                  <a:pt x="6469380" y="1402080"/>
                </a:lnTo>
                <a:lnTo>
                  <a:pt x="6469380" y="1440180"/>
                </a:lnTo>
                <a:lnTo>
                  <a:pt x="6576060" y="1623060"/>
                </a:lnTo>
                <a:lnTo>
                  <a:pt x="6522720" y="1775460"/>
                </a:lnTo>
                <a:lnTo>
                  <a:pt x="6278880" y="1798320"/>
                </a:lnTo>
                <a:lnTo>
                  <a:pt x="6256020" y="1912620"/>
                </a:lnTo>
                <a:lnTo>
                  <a:pt x="6316980" y="2049780"/>
                </a:lnTo>
                <a:lnTo>
                  <a:pt x="6454140" y="2057400"/>
                </a:lnTo>
                <a:lnTo>
                  <a:pt x="6438900" y="2156460"/>
                </a:lnTo>
                <a:lnTo>
                  <a:pt x="6271260" y="2270760"/>
                </a:lnTo>
                <a:lnTo>
                  <a:pt x="6012180" y="2331720"/>
                </a:lnTo>
                <a:lnTo>
                  <a:pt x="6012180" y="2438400"/>
                </a:lnTo>
                <a:lnTo>
                  <a:pt x="5981700" y="2514600"/>
                </a:lnTo>
                <a:lnTo>
                  <a:pt x="5875020" y="2506980"/>
                </a:lnTo>
                <a:lnTo>
                  <a:pt x="5730240" y="2506980"/>
                </a:lnTo>
                <a:lnTo>
                  <a:pt x="5585460" y="2392680"/>
                </a:lnTo>
                <a:lnTo>
                  <a:pt x="5524500" y="2392680"/>
                </a:lnTo>
                <a:lnTo>
                  <a:pt x="5448300" y="2430780"/>
                </a:lnTo>
                <a:lnTo>
                  <a:pt x="5334000" y="2400300"/>
                </a:lnTo>
                <a:lnTo>
                  <a:pt x="5326380" y="2293620"/>
                </a:lnTo>
                <a:lnTo>
                  <a:pt x="5189220" y="2247900"/>
                </a:lnTo>
                <a:lnTo>
                  <a:pt x="5204460" y="1981200"/>
                </a:lnTo>
                <a:lnTo>
                  <a:pt x="5265420" y="1798320"/>
                </a:lnTo>
                <a:lnTo>
                  <a:pt x="5463540" y="1562100"/>
                </a:lnTo>
                <a:lnTo>
                  <a:pt x="5471160" y="1432560"/>
                </a:lnTo>
                <a:lnTo>
                  <a:pt x="5356860" y="1432560"/>
                </a:lnTo>
                <a:lnTo>
                  <a:pt x="5280660" y="1348740"/>
                </a:lnTo>
                <a:lnTo>
                  <a:pt x="5288280" y="1219200"/>
                </a:lnTo>
                <a:lnTo>
                  <a:pt x="5288280" y="1051560"/>
                </a:lnTo>
                <a:lnTo>
                  <a:pt x="5463540" y="746760"/>
                </a:lnTo>
                <a:lnTo>
                  <a:pt x="5425440" y="655320"/>
                </a:lnTo>
                <a:lnTo>
                  <a:pt x="5410200" y="502920"/>
                </a:lnTo>
                <a:lnTo>
                  <a:pt x="5394960" y="312420"/>
                </a:lnTo>
                <a:lnTo>
                  <a:pt x="5486400" y="182880"/>
                </a:lnTo>
                <a:lnTo>
                  <a:pt x="5524500" y="60960"/>
                </a:lnTo>
                <a:lnTo>
                  <a:pt x="5478780" y="0"/>
                </a:lnTo>
                <a:lnTo>
                  <a:pt x="5425440" y="22860"/>
                </a:lnTo>
                <a:lnTo>
                  <a:pt x="5356860" y="121920"/>
                </a:lnTo>
                <a:lnTo>
                  <a:pt x="5303520" y="160020"/>
                </a:lnTo>
                <a:lnTo>
                  <a:pt x="5227320" y="160020"/>
                </a:lnTo>
                <a:lnTo>
                  <a:pt x="5181600" y="91440"/>
                </a:lnTo>
                <a:lnTo>
                  <a:pt x="5113020" y="106680"/>
                </a:lnTo>
                <a:lnTo>
                  <a:pt x="5113020" y="182880"/>
                </a:lnTo>
                <a:lnTo>
                  <a:pt x="4937760" y="182880"/>
                </a:lnTo>
                <a:lnTo>
                  <a:pt x="4884420" y="289560"/>
                </a:lnTo>
                <a:lnTo>
                  <a:pt x="4846320" y="266700"/>
                </a:lnTo>
                <a:lnTo>
                  <a:pt x="4800600" y="236220"/>
                </a:lnTo>
                <a:lnTo>
                  <a:pt x="4747260" y="259080"/>
                </a:lnTo>
                <a:lnTo>
                  <a:pt x="4648200" y="243840"/>
                </a:lnTo>
                <a:lnTo>
                  <a:pt x="4625340" y="281940"/>
                </a:lnTo>
                <a:lnTo>
                  <a:pt x="4648200" y="365760"/>
                </a:lnTo>
                <a:lnTo>
                  <a:pt x="4518660" y="464820"/>
                </a:lnTo>
                <a:lnTo>
                  <a:pt x="4450080" y="541020"/>
                </a:lnTo>
                <a:lnTo>
                  <a:pt x="4312920" y="662940"/>
                </a:lnTo>
                <a:lnTo>
                  <a:pt x="4145280" y="685800"/>
                </a:lnTo>
                <a:lnTo>
                  <a:pt x="3756660" y="822960"/>
                </a:lnTo>
                <a:lnTo>
                  <a:pt x="3528060" y="94488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4" name="フリーフォーム: 図形 73">
            <a:extLst>
              <a:ext uri="{FF2B5EF4-FFF2-40B4-BE49-F238E27FC236}">
                <a16:creationId xmlns:a16="http://schemas.microsoft.com/office/drawing/2014/main" id="{90C635EC-75AB-7DDF-F0EE-0C64A2A5C368}"/>
              </a:ext>
            </a:extLst>
          </p:cNvPr>
          <p:cNvSpPr/>
          <p:nvPr/>
        </p:nvSpPr>
        <p:spPr>
          <a:xfrm>
            <a:off x="6881996" y="3794592"/>
            <a:ext cx="1891133" cy="2506771"/>
          </a:xfrm>
          <a:custGeom>
            <a:avLst/>
            <a:gdLst>
              <a:gd name="csX0" fmla="*/ 3970020 w 4236720"/>
              <a:gd name="csY0" fmla="*/ 0 h 5615940"/>
              <a:gd name="csX1" fmla="*/ 3764280 w 4236720"/>
              <a:gd name="csY1" fmla="*/ 0 h 5615940"/>
              <a:gd name="csX2" fmla="*/ 3581400 w 4236720"/>
              <a:gd name="csY2" fmla="*/ 175260 h 5615940"/>
              <a:gd name="csX3" fmla="*/ 3558540 w 4236720"/>
              <a:gd name="csY3" fmla="*/ 144780 h 5615940"/>
              <a:gd name="csX4" fmla="*/ 3512820 w 4236720"/>
              <a:gd name="csY4" fmla="*/ 121920 h 5615940"/>
              <a:gd name="csX5" fmla="*/ 3497580 w 4236720"/>
              <a:gd name="csY5" fmla="*/ 91440 h 5615940"/>
              <a:gd name="csX6" fmla="*/ 3383280 w 4236720"/>
              <a:gd name="csY6" fmla="*/ 45720 h 5615940"/>
              <a:gd name="csX7" fmla="*/ 3345180 w 4236720"/>
              <a:gd name="csY7" fmla="*/ 144780 h 5615940"/>
              <a:gd name="csX8" fmla="*/ 3238500 w 4236720"/>
              <a:gd name="csY8" fmla="*/ 220980 h 5615940"/>
              <a:gd name="csX9" fmla="*/ 3444240 w 4236720"/>
              <a:gd name="csY9" fmla="*/ 312420 h 5615940"/>
              <a:gd name="csX10" fmla="*/ 3444240 w 4236720"/>
              <a:gd name="csY10" fmla="*/ 365760 h 5615940"/>
              <a:gd name="csX11" fmla="*/ 3261360 w 4236720"/>
              <a:gd name="csY11" fmla="*/ 419100 h 5615940"/>
              <a:gd name="csX12" fmla="*/ 3329940 w 4236720"/>
              <a:gd name="csY12" fmla="*/ 556260 h 5615940"/>
              <a:gd name="csX13" fmla="*/ 3451860 w 4236720"/>
              <a:gd name="csY13" fmla="*/ 495300 h 5615940"/>
              <a:gd name="csX14" fmla="*/ 3497580 w 4236720"/>
              <a:gd name="csY14" fmla="*/ 502920 h 5615940"/>
              <a:gd name="csX15" fmla="*/ 3680460 w 4236720"/>
              <a:gd name="csY15" fmla="*/ 487680 h 5615940"/>
              <a:gd name="csX16" fmla="*/ 3726180 w 4236720"/>
              <a:gd name="csY16" fmla="*/ 441960 h 5615940"/>
              <a:gd name="csX17" fmla="*/ 3764280 w 4236720"/>
              <a:gd name="csY17" fmla="*/ 441960 h 5615940"/>
              <a:gd name="csX18" fmla="*/ 3779520 w 4236720"/>
              <a:gd name="csY18" fmla="*/ 502920 h 5615940"/>
              <a:gd name="csX19" fmla="*/ 3870960 w 4236720"/>
              <a:gd name="csY19" fmla="*/ 502920 h 5615940"/>
              <a:gd name="csX20" fmla="*/ 3916680 w 4236720"/>
              <a:gd name="csY20" fmla="*/ 662940 h 5615940"/>
              <a:gd name="csX21" fmla="*/ 3825240 w 4236720"/>
              <a:gd name="csY21" fmla="*/ 739140 h 5615940"/>
              <a:gd name="csX22" fmla="*/ 3703320 w 4236720"/>
              <a:gd name="csY22" fmla="*/ 784860 h 5615940"/>
              <a:gd name="csX23" fmla="*/ 3611880 w 4236720"/>
              <a:gd name="csY23" fmla="*/ 777240 h 5615940"/>
              <a:gd name="csX24" fmla="*/ 3543300 w 4236720"/>
              <a:gd name="csY24" fmla="*/ 769620 h 5615940"/>
              <a:gd name="csX25" fmla="*/ 3482340 w 4236720"/>
              <a:gd name="csY25" fmla="*/ 693420 h 5615940"/>
              <a:gd name="csX26" fmla="*/ 3429000 w 4236720"/>
              <a:gd name="csY26" fmla="*/ 670560 h 5615940"/>
              <a:gd name="csX27" fmla="*/ 3406140 w 4236720"/>
              <a:gd name="csY27" fmla="*/ 731520 h 5615940"/>
              <a:gd name="csX28" fmla="*/ 3543300 w 4236720"/>
              <a:gd name="csY28" fmla="*/ 929640 h 5615940"/>
              <a:gd name="csX29" fmla="*/ 3535680 w 4236720"/>
              <a:gd name="csY29" fmla="*/ 1005840 h 5615940"/>
              <a:gd name="csX30" fmla="*/ 3467100 w 4236720"/>
              <a:gd name="csY30" fmla="*/ 1013460 h 5615940"/>
              <a:gd name="csX31" fmla="*/ 3368040 w 4236720"/>
              <a:gd name="csY31" fmla="*/ 1196340 h 5615940"/>
              <a:gd name="csX32" fmla="*/ 3383280 w 4236720"/>
              <a:gd name="csY32" fmla="*/ 1272540 h 5615940"/>
              <a:gd name="csX33" fmla="*/ 3261360 w 4236720"/>
              <a:gd name="csY33" fmla="*/ 1287780 h 5615940"/>
              <a:gd name="csX34" fmla="*/ 3192780 w 4236720"/>
              <a:gd name="csY34" fmla="*/ 1249680 h 5615940"/>
              <a:gd name="csX35" fmla="*/ 3284220 w 4236720"/>
              <a:gd name="csY35" fmla="*/ 1059180 h 5615940"/>
              <a:gd name="csX36" fmla="*/ 3284220 w 4236720"/>
              <a:gd name="csY36" fmla="*/ 998220 h 5615940"/>
              <a:gd name="csX37" fmla="*/ 3268980 w 4236720"/>
              <a:gd name="csY37" fmla="*/ 975360 h 5615940"/>
              <a:gd name="csX38" fmla="*/ 3268980 w 4236720"/>
              <a:gd name="csY38" fmla="*/ 922020 h 5615940"/>
              <a:gd name="csX39" fmla="*/ 3268980 w 4236720"/>
              <a:gd name="csY39" fmla="*/ 830580 h 5615940"/>
              <a:gd name="csX40" fmla="*/ 3322320 w 4236720"/>
              <a:gd name="csY40" fmla="*/ 807720 h 5615940"/>
              <a:gd name="csX41" fmla="*/ 3345180 w 4236720"/>
              <a:gd name="csY41" fmla="*/ 762000 h 5615940"/>
              <a:gd name="csX42" fmla="*/ 3276600 w 4236720"/>
              <a:gd name="csY42" fmla="*/ 662940 h 5615940"/>
              <a:gd name="csX43" fmla="*/ 3230880 w 4236720"/>
              <a:gd name="csY43" fmla="*/ 670560 h 5615940"/>
              <a:gd name="csX44" fmla="*/ 3131820 w 4236720"/>
              <a:gd name="csY44" fmla="*/ 624840 h 5615940"/>
              <a:gd name="csX45" fmla="*/ 3040380 w 4236720"/>
              <a:gd name="csY45" fmla="*/ 678180 h 5615940"/>
              <a:gd name="csX46" fmla="*/ 3078480 w 4236720"/>
              <a:gd name="csY46" fmla="*/ 784860 h 5615940"/>
              <a:gd name="csX47" fmla="*/ 3009900 w 4236720"/>
              <a:gd name="csY47" fmla="*/ 830580 h 5615940"/>
              <a:gd name="csX48" fmla="*/ 3032760 w 4236720"/>
              <a:gd name="csY48" fmla="*/ 1021080 h 5615940"/>
              <a:gd name="csX49" fmla="*/ 2941320 w 4236720"/>
              <a:gd name="csY49" fmla="*/ 1120140 h 5615940"/>
              <a:gd name="csX50" fmla="*/ 2956560 w 4236720"/>
              <a:gd name="csY50" fmla="*/ 1211580 h 5615940"/>
              <a:gd name="csX51" fmla="*/ 2910840 w 4236720"/>
              <a:gd name="csY51" fmla="*/ 1242060 h 5615940"/>
              <a:gd name="csX52" fmla="*/ 2689860 w 4236720"/>
              <a:gd name="csY52" fmla="*/ 1242060 h 5615940"/>
              <a:gd name="csX53" fmla="*/ 2682240 w 4236720"/>
              <a:gd name="csY53" fmla="*/ 1287780 h 5615940"/>
              <a:gd name="csX54" fmla="*/ 2606040 w 4236720"/>
              <a:gd name="csY54" fmla="*/ 1242060 h 5615940"/>
              <a:gd name="csX55" fmla="*/ 2522220 w 4236720"/>
              <a:gd name="csY55" fmla="*/ 1249680 h 5615940"/>
              <a:gd name="csX56" fmla="*/ 2468880 w 4236720"/>
              <a:gd name="csY56" fmla="*/ 1356360 h 5615940"/>
              <a:gd name="csX57" fmla="*/ 2430780 w 4236720"/>
              <a:gd name="csY57" fmla="*/ 1356360 h 5615940"/>
              <a:gd name="csX58" fmla="*/ 2362200 w 4236720"/>
              <a:gd name="csY58" fmla="*/ 1295400 h 5615940"/>
              <a:gd name="csX59" fmla="*/ 2225040 w 4236720"/>
              <a:gd name="csY59" fmla="*/ 1295400 h 5615940"/>
              <a:gd name="csX60" fmla="*/ 2019300 w 4236720"/>
              <a:gd name="csY60" fmla="*/ 1409700 h 5615940"/>
              <a:gd name="csX61" fmla="*/ 1927860 w 4236720"/>
              <a:gd name="csY61" fmla="*/ 1394460 h 5615940"/>
              <a:gd name="csX62" fmla="*/ 1897380 w 4236720"/>
              <a:gd name="csY62" fmla="*/ 1402080 h 5615940"/>
              <a:gd name="csX63" fmla="*/ 1783080 w 4236720"/>
              <a:gd name="csY63" fmla="*/ 1379220 h 5615940"/>
              <a:gd name="csX64" fmla="*/ 1668780 w 4236720"/>
              <a:gd name="csY64" fmla="*/ 1455420 h 5615940"/>
              <a:gd name="csX65" fmla="*/ 1767840 w 4236720"/>
              <a:gd name="csY65" fmla="*/ 1577340 h 5615940"/>
              <a:gd name="csX66" fmla="*/ 1729740 w 4236720"/>
              <a:gd name="csY66" fmla="*/ 1600200 h 5615940"/>
              <a:gd name="csX67" fmla="*/ 1760220 w 4236720"/>
              <a:gd name="csY67" fmla="*/ 1676400 h 5615940"/>
              <a:gd name="csX68" fmla="*/ 1813560 w 4236720"/>
              <a:gd name="csY68" fmla="*/ 1828800 h 5615940"/>
              <a:gd name="csX69" fmla="*/ 1790700 w 4236720"/>
              <a:gd name="csY69" fmla="*/ 1866900 h 5615940"/>
              <a:gd name="csX70" fmla="*/ 1813560 w 4236720"/>
              <a:gd name="csY70" fmla="*/ 1973580 h 5615940"/>
              <a:gd name="csX71" fmla="*/ 1691640 w 4236720"/>
              <a:gd name="csY71" fmla="*/ 1981200 h 5615940"/>
              <a:gd name="csX72" fmla="*/ 1684020 w 4236720"/>
              <a:gd name="csY72" fmla="*/ 2065020 h 5615940"/>
              <a:gd name="csX73" fmla="*/ 1607820 w 4236720"/>
              <a:gd name="csY73" fmla="*/ 2186940 h 5615940"/>
              <a:gd name="csX74" fmla="*/ 1653540 w 4236720"/>
              <a:gd name="csY74" fmla="*/ 2293620 h 5615940"/>
              <a:gd name="csX75" fmla="*/ 1714500 w 4236720"/>
              <a:gd name="csY75" fmla="*/ 2316480 h 5615940"/>
              <a:gd name="csX76" fmla="*/ 1714500 w 4236720"/>
              <a:gd name="csY76" fmla="*/ 2392680 h 5615940"/>
              <a:gd name="csX77" fmla="*/ 1790700 w 4236720"/>
              <a:gd name="csY77" fmla="*/ 2499360 h 5615940"/>
              <a:gd name="csX78" fmla="*/ 1821180 w 4236720"/>
              <a:gd name="csY78" fmla="*/ 2628900 h 5615940"/>
              <a:gd name="csX79" fmla="*/ 1851660 w 4236720"/>
              <a:gd name="csY79" fmla="*/ 2644140 h 5615940"/>
              <a:gd name="csX80" fmla="*/ 1859280 w 4236720"/>
              <a:gd name="csY80" fmla="*/ 2766060 h 5615940"/>
              <a:gd name="csX81" fmla="*/ 1798320 w 4236720"/>
              <a:gd name="csY81" fmla="*/ 2788920 h 5615940"/>
              <a:gd name="csX82" fmla="*/ 1722120 w 4236720"/>
              <a:gd name="csY82" fmla="*/ 2743200 h 5615940"/>
              <a:gd name="csX83" fmla="*/ 1676400 w 4236720"/>
              <a:gd name="csY83" fmla="*/ 2743200 h 5615940"/>
              <a:gd name="csX84" fmla="*/ 1546860 w 4236720"/>
              <a:gd name="csY84" fmla="*/ 2796540 h 5615940"/>
              <a:gd name="csX85" fmla="*/ 1432560 w 4236720"/>
              <a:gd name="csY85" fmla="*/ 2766060 h 5615940"/>
              <a:gd name="csX86" fmla="*/ 1409700 w 4236720"/>
              <a:gd name="csY86" fmla="*/ 2834640 h 5615940"/>
              <a:gd name="csX87" fmla="*/ 1341120 w 4236720"/>
              <a:gd name="csY87" fmla="*/ 2918460 h 5615940"/>
              <a:gd name="csX88" fmla="*/ 1455420 w 4236720"/>
              <a:gd name="csY88" fmla="*/ 2941320 h 5615940"/>
              <a:gd name="csX89" fmla="*/ 1485900 w 4236720"/>
              <a:gd name="csY89" fmla="*/ 3017520 h 5615940"/>
              <a:gd name="csX90" fmla="*/ 1379220 w 4236720"/>
              <a:gd name="csY90" fmla="*/ 3032760 h 5615940"/>
              <a:gd name="csX91" fmla="*/ 1325880 w 4236720"/>
              <a:gd name="csY91" fmla="*/ 3093720 h 5615940"/>
              <a:gd name="csX92" fmla="*/ 1219200 w 4236720"/>
              <a:gd name="csY92" fmla="*/ 3101340 h 5615940"/>
              <a:gd name="csX93" fmla="*/ 1074420 w 4236720"/>
              <a:gd name="csY93" fmla="*/ 3048000 h 5615940"/>
              <a:gd name="csX94" fmla="*/ 1104900 w 4236720"/>
              <a:gd name="csY94" fmla="*/ 3139440 h 5615940"/>
              <a:gd name="csX95" fmla="*/ 1043940 w 4236720"/>
              <a:gd name="csY95" fmla="*/ 3230880 h 5615940"/>
              <a:gd name="csX96" fmla="*/ 1089660 w 4236720"/>
              <a:gd name="csY96" fmla="*/ 3307080 h 5615940"/>
              <a:gd name="csX97" fmla="*/ 1036320 w 4236720"/>
              <a:gd name="csY97" fmla="*/ 3352800 h 5615940"/>
              <a:gd name="csX98" fmla="*/ 1181100 w 4236720"/>
              <a:gd name="csY98" fmla="*/ 3489960 h 5615940"/>
              <a:gd name="csX99" fmla="*/ 1150620 w 4236720"/>
              <a:gd name="csY99" fmla="*/ 3550920 h 5615940"/>
              <a:gd name="csX100" fmla="*/ 1066800 w 4236720"/>
              <a:gd name="csY100" fmla="*/ 3604260 h 5615940"/>
              <a:gd name="csX101" fmla="*/ 1158240 w 4236720"/>
              <a:gd name="csY101" fmla="*/ 3710940 h 5615940"/>
              <a:gd name="csX102" fmla="*/ 1143000 w 4236720"/>
              <a:gd name="csY102" fmla="*/ 3749040 h 5615940"/>
              <a:gd name="csX103" fmla="*/ 1226820 w 4236720"/>
              <a:gd name="csY103" fmla="*/ 3787140 h 5615940"/>
              <a:gd name="csX104" fmla="*/ 1249680 w 4236720"/>
              <a:gd name="csY104" fmla="*/ 3749040 h 5615940"/>
              <a:gd name="csX105" fmla="*/ 1303020 w 4236720"/>
              <a:gd name="csY105" fmla="*/ 3749040 h 5615940"/>
              <a:gd name="csX106" fmla="*/ 1303020 w 4236720"/>
              <a:gd name="csY106" fmla="*/ 3794760 h 5615940"/>
              <a:gd name="csX107" fmla="*/ 1386840 w 4236720"/>
              <a:gd name="csY107" fmla="*/ 3794760 h 5615940"/>
              <a:gd name="csX108" fmla="*/ 1485900 w 4236720"/>
              <a:gd name="csY108" fmla="*/ 3848100 h 5615940"/>
              <a:gd name="csX109" fmla="*/ 1363980 w 4236720"/>
              <a:gd name="csY109" fmla="*/ 3947160 h 5615940"/>
              <a:gd name="csX110" fmla="*/ 1394460 w 4236720"/>
              <a:gd name="csY110" fmla="*/ 4206240 h 5615940"/>
              <a:gd name="csX111" fmla="*/ 1280160 w 4236720"/>
              <a:gd name="csY111" fmla="*/ 4130040 h 5615940"/>
              <a:gd name="csX112" fmla="*/ 1173480 w 4236720"/>
              <a:gd name="csY112" fmla="*/ 3962400 h 5615940"/>
              <a:gd name="csX113" fmla="*/ 1104900 w 4236720"/>
              <a:gd name="csY113" fmla="*/ 3954780 h 5615940"/>
              <a:gd name="csX114" fmla="*/ 1097280 w 4236720"/>
              <a:gd name="csY114" fmla="*/ 4008120 h 5615940"/>
              <a:gd name="csX115" fmla="*/ 960120 w 4236720"/>
              <a:gd name="csY115" fmla="*/ 3954780 h 5615940"/>
              <a:gd name="csX116" fmla="*/ 853440 w 4236720"/>
              <a:gd name="csY116" fmla="*/ 3977640 h 5615940"/>
              <a:gd name="csX117" fmla="*/ 845820 w 4236720"/>
              <a:gd name="csY117" fmla="*/ 4084320 h 5615940"/>
              <a:gd name="csX118" fmla="*/ 731520 w 4236720"/>
              <a:gd name="csY118" fmla="*/ 4152900 h 5615940"/>
              <a:gd name="csX119" fmla="*/ 670560 w 4236720"/>
              <a:gd name="csY119" fmla="*/ 4229100 h 5615940"/>
              <a:gd name="csX120" fmla="*/ 617220 w 4236720"/>
              <a:gd name="csY120" fmla="*/ 4259580 h 5615940"/>
              <a:gd name="csX121" fmla="*/ 579120 w 4236720"/>
              <a:gd name="csY121" fmla="*/ 4358640 h 5615940"/>
              <a:gd name="csX122" fmla="*/ 586740 w 4236720"/>
              <a:gd name="csY122" fmla="*/ 4632960 h 5615940"/>
              <a:gd name="csX123" fmla="*/ 525780 w 4236720"/>
              <a:gd name="csY123" fmla="*/ 4678680 h 5615940"/>
              <a:gd name="csX124" fmla="*/ 792480 w 4236720"/>
              <a:gd name="csY124" fmla="*/ 4907280 h 5615940"/>
              <a:gd name="csX125" fmla="*/ 792480 w 4236720"/>
              <a:gd name="csY125" fmla="*/ 4991100 h 5615940"/>
              <a:gd name="csX126" fmla="*/ 876300 w 4236720"/>
              <a:gd name="csY126" fmla="*/ 4937760 h 5615940"/>
              <a:gd name="csX127" fmla="*/ 1066800 w 4236720"/>
              <a:gd name="csY127" fmla="*/ 4937760 h 5615940"/>
              <a:gd name="csX128" fmla="*/ 1082040 w 4236720"/>
              <a:gd name="csY128" fmla="*/ 5036820 h 5615940"/>
              <a:gd name="csX129" fmla="*/ 998220 w 4236720"/>
              <a:gd name="csY129" fmla="*/ 5059680 h 5615940"/>
              <a:gd name="csX130" fmla="*/ 998220 w 4236720"/>
              <a:gd name="csY130" fmla="*/ 5166360 h 5615940"/>
              <a:gd name="csX131" fmla="*/ 1021080 w 4236720"/>
              <a:gd name="csY131" fmla="*/ 5204460 h 5615940"/>
              <a:gd name="csX132" fmla="*/ 975360 w 4236720"/>
              <a:gd name="csY132" fmla="*/ 5265420 h 5615940"/>
              <a:gd name="csX133" fmla="*/ 922020 w 4236720"/>
              <a:gd name="csY133" fmla="*/ 5341620 h 5615940"/>
              <a:gd name="csX134" fmla="*/ 861060 w 4236720"/>
              <a:gd name="csY134" fmla="*/ 5227320 h 5615940"/>
              <a:gd name="csX135" fmla="*/ 822960 w 4236720"/>
              <a:gd name="csY135" fmla="*/ 5250180 h 5615940"/>
              <a:gd name="csX136" fmla="*/ 746760 w 4236720"/>
              <a:gd name="csY136" fmla="*/ 5219700 h 5615940"/>
              <a:gd name="csX137" fmla="*/ 723900 w 4236720"/>
              <a:gd name="csY137" fmla="*/ 5242560 h 5615940"/>
              <a:gd name="csX138" fmla="*/ 670560 w 4236720"/>
              <a:gd name="csY138" fmla="*/ 5212080 h 5615940"/>
              <a:gd name="csX139" fmla="*/ 632460 w 4236720"/>
              <a:gd name="csY139" fmla="*/ 5265420 h 5615940"/>
              <a:gd name="csX140" fmla="*/ 594360 w 4236720"/>
              <a:gd name="csY140" fmla="*/ 5234940 h 5615940"/>
              <a:gd name="csX141" fmla="*/ 495300 w 4236720"/>
              <a:gd name="csY141" fmla="*/ 5273040 h 5615940"/>
              <a:gd name="csX142" fmla="*/ 419100 w 4236720"/>
              <a:gd name="csY142" fmla="*/ 5227320 h 5615940"/>
              <a:gd name="csX143" fmla="*/ 419100 w 4236720"/>
              <a:gd name="csY143" fmla="*/ 5128260 h 5615940"/>
              <a:gd name="csX144" fmla="*/ 281940 w 4236720"/>
              <a:gd name="csY144" fmla="*/ 4991100 h 5615940"/>
              <a:gd name="csX145" fmla="*/ 236220 w 4236720"/>
              <a:gd name="csY145" fmla="*/ 4853940 h 5615940"/>
              <a:gd name="csX146" fmla="*/ 137160 w 4236720"/>
              <a:gd name="csY146" fmla="*/ 4831080 h 5615940"/>
              <a:gd name="csX147" fmla="*/ 137160 w 4236720"/>
              <a:gd name="csY147" fmla="*/ 4747260 h 5615940"/>
              <a:gd name="csX148" fmla="*/ 106680 w 4236720"/>
              <a:gd name="csY148" fmla="*/ 4724400 h 5615940"/>
              <a:gd name="csX149" fmla="*/ 15240 w 4236720"/>
              <a:gd name="csY149" fmla="*/ 4853940 h 5615940"/>
              <a:gd name="csX150" fmla="*/ 99060 w 4236720"/>
              <a:gd name="csY150" fmla="*/ 4953000 h 5615940"/>
              <a:gd name="csX151" fmla="*/ 68580 w 4236720"/>
              <a:gd name="csY151" fmla="*/ 5029200 h 5615940"/>
              <a:gd name="csX152" fmla="*/ 106680 w 4236720"/>
              <a:gd name="csY152" fmla="*/ 5128260 h 5615940"/>
              <a:gd name="csX153" fmla="*/ 0 w 4236720"/>
              <a:gd name="csY153" fmla="*/ 5303520 h 5615940"/>
              <a:gd name="csX154" fmla="*/ 251460 w 4236720"/>
              <a:gd name="csY154" fmla="*/ 5471160 h 5615940"/>
              <a:gd name="csX155" fmla="*/ 320040 w 4236720"/>
              <a:gd name="csY155" fmla="*/ 5516880 h 5615940"/>
              <a:gd name="csX156" fmla="*/ 342900 w 4236720"/>
              <a:gd name="csY156" fmla="*/ 5615940 h 5615940"/>
              <a:gd name="csX157" fmla="*/ 472440 w 4236720"/>
              <a:gd name="csY157" fmla="*/ 5600700 h 5615940"/>
              <a:gd name="csX158" fmla="*/ 861060 w 4236720"/>
              <a:gd name="csY158" fmla="*/ 5516880 h 5615940"/>
              <a:gd name="csX159" fmla="*/ 1036320 w 4236720"/>
              <a:gd name="csY159" fmla="*/ 5364480 h 5615940"/>
              <a:gd name="csX160" fmla="*/ 1333500 w 4236720"/>
              <a:gd name="csY160" fmla="*/ 5280660 h 5615940"/>
              <a:gd name="csX161" fmla="*/ 1379220 w 4236720"/>
              <a:gd name="csY161" fmla="*/ 5196840 h 5615940"/>
              <a:gd name="csX162" fmla="*/ 1805940 w 4236720"/>
              <a:gd name="csY162" fmla="*/ 4991100 h 5615940"/>
              <a:gd name="csX163" fmla="*/ 1828800 w 4236720"/>
              <a:gd name="csY163" fmla="*/ 4831080 h 5615940"/>
              <a:gd name="csX164" fmla="*/ 1912620 w 4236720"/>
              <a:gd name="csY164" fmla="*/ 4739640 h 5615940"/>
              <a:gd name="csX165" fmla="*/ 1973580 w 4236720"/>
              <a:gd name="csY165" fmla="*/ 4739640 h 5615940"/>
              <a:gd name="csX166" fmla="*/ 2004060 w 4236720"/>
              <a:gd name="csY166" fmla="*/ 4709160 h 5615940"/>
              <a:gd name="csX167" fmla="*/ 1943100 w 4236720"/>
              <a:gd name="csY167" fmla="*/ 4617720 h 5615940"/>
              <a:gd name="csX168" fmla="*/ 2049780 w 4236720"/>
              <a:gd name="csY168" fmla="*/ 4549140 h 5615940"/>
              <a:gd name="csX169" fmla="*/ 2186940 w 4236720"/>
              <a:gd name="csY169" fmla="*/ 4572000 h 5615940"/>
              <a:gd name="csX170" fmla="*/ 2377440 w 4236720"/>
              <a:gd name="csY170" fmla="*/ 4251960 h 5615940"/>
              <a:gd name="csX171" fmla="*/ 2377440 w 4236720"/>
              <a:gd name="csY171" fmla="*/ 4168140 h 5615940"/>
              <a:gd name="csX172" fmla="*/ 2667000 w 4236720"/>
              <a:gd name="csY172" fmla="*/ 3909060 h 5615940"/>
              <a:gd name="csX173" fmla="*/ 2697480 w 4236720"/>
              <a:gd name="csY173" fmla="*/ 3832860 h 5615940"/>
              <a:gd name="csX174" fmla="*/ 2667000 w 4236720"/>
              <a:gd name="csY174" fmla="*/ 3771900 h 5615940"/>
              <a:gd name="csX175" fmla="*/ 2720340 w 4236720"/>
              <a:gd name="csY175" fmla="*/ 3649980 h 5615940"/>
              <a:gd name="csX176" fmla="*/ 2796540 w 4236720"/>
              <a:gd name="csY176" fmla="*/ 3642360 h 5615940"/>
              <a:gd name="csX177" fmla="*/ 2910840 w 4236720"/>
              <a:gd name="csY177" fmla="*/ 3505200 h 5615940"/>
              <a:gd name="csX178" fmla="*/ 2956560 w 4236720"/>
              <a:gd name="csY178" fmla="*/ 3352800 h 5615940"/>
              <a:gd name="csX179" fmla="*/ 3002280 w 4236720"/>
              <a:gd name="csY179" fmla="*/ 3291840 h 5615940"/>
              <a:gd name="csX180" fmla="*/ 3002280 w 4236720"/>
              <a:gd name="csY180" fmla="*/ 3192780 h 5615940"/>
              <a:gd name="csX181" fmla="*/ 2948940 w 4236720"/>
              <a:gd name="csY181" fmla="*/ 3139440 h 5615940"/>
              <a:gd name="csX182" fmla="*/ 2865120 w 4236720"/>
              <a:gd name="csY182" fmla="*/ 3032760 h 5615940"/>
              <a:gd name="csX183" fmla="*/ 2667000 w 4236720"/>
              <a:gd name="csY183" fmla="*/ 3048000 h 5615940"/>
              <a:gd name="csX184" fmla="*/ 2606040 w 4236720"/>
              <a:gd name="csY184" fmla="*/ 2872740 h 5615940"/>
              <a:gd name="csX185" fmla="*/ 2766060 w 4236720"/>
              <a:gd name="csY185" fmla="*/ 2811780 h 5615940"/>
              <a:gd name="csX186" fmla="*/ 2766060 w 4236720"/>
              <a:gd name="csY186" fmla="*/ 2865120 h 5615940"/>
              <a:gd name="csX187" fmla="*/ 2735580 w 4236720"/>
              <a:gd name="csY187" fmla="*/ 2918460 h 5615940"/>
              <a:gd name="csX188" fmla="*/ 2788920 w 4236720"/>
              <a:gd name="csY188" fmla="*/ 2979420 h 5615940"/>
              <a:gd name="csX189" fmla="*/ 2933700 w 4236720"/>
              <a:gd name="csY189" fmla="*/ 2895600 h 5615940"/>
              <a:gd name="csX190" fmla="*/ 3009900 w 4236720"/>
              <a:gd name="csY190" fmla="*/ 2895600 h 5615940"/>
              <a:gd name="csX191" fmla="*/ 3048000 w 4236720"/>
              <a:gd name="csY191" fmla="*/ 2857500 h 5615940"/>
              <a:gd name="csX192" fmla="*/ 3108960 w 4236720"/>
              <a:gd name="csY192" fmla="*/ 2842260 h 5615940"/>
              <a:gd name="csX193" fmla="*/ 3154680 w 4236720"/>
              <a:gd name="csY193" fmla="*/ 2788920 h 5615940"/>
              <a:gd name="csX194" fmla="*/ 3063240 w 4236720"/>
              <a:gd name="csY194" fmla="*/ 2727960 h 5615940"/>
              <a:gd name="csX195" fmla="*/ 3032760 w 4236720"/>
              <a:gd name="csY195" fmla="*/ 2552700 h 5615940"/>
              <a:gd name="csX196" fmla="*/ 3055620 w 4236720"/>
              <a:gd name="csY196" fmla="*/ 2506980 h 5615940"/>
              <a:gd name="csX197" fmla="*/ 3124200 w 4236720"/>
              <a:gd name="csY197" fmla="*/ 2537460 h 5615940"/>
              <a:gd name="csX198" fmla="*/ 3238500 w 4236720"/>
              <a:gd name="csY198" fmla="*/ 2484120 h 5615940"/>
              <a:gd name="csX199" fmla="*/ 3368040 w 4236720"/>
              <a:gd name="csY199" fmla="*/ 2514600 h 5615940"/>
              <a:gd name="csX200" fmla="*/ 3505200 w 4236720"/>
              <a:gd name="csY200" fmla="*/ 2430780 h 5615940"/>
              <a:gd name="csX201" fmla="*/ 3558540 w 4236720"/>
              <a:gd name="csY201" fmla="*/ 2301240 h 5615940"/>
              <a:gd name="csX202" fmla="*/ 3558540 w 4236720"/>
              <a:gd name="csY202" fmla="*/ 2232660 h 5615940"/>
              <a:gd name="csX203" fmla="*/ 3406140 w 4236720"/>
              <a:gd name="csY203" fmla="*/ 2194560 h 5615940"/>
              <a:gd name="csX204" fmla="*/ 3398520 w 4236720"/>
              <a:gd name="csY204" fmla="*/ 2118360 h 5615940"/>
              <a:gd name="csX205" fmla="*/ 3208020 w 4236720"/>
              <a:gd name="csY205" fmla="*/ 1973580 h 5615940"/>
              <a:gd name="csX206" fmla="*/ 3208020 w 4236720"/>
              <a:gd name="csY206" fmla="*/ 1828800 h 5615940"/>
              <a:gd name="csX207" fmla="*/ 3329940 w 4236720"/>
              <a:gd name="csY207" fmla="*/ 1935480 h 5615940"/>
              <a:gd name="csX208" fmla="*/ 3634740 w 4236720"/>
              <a:gd name="csY208" fmla="*/ 1775460 h 5615940"/>
              <a:gd name="csX209" fmla="*/ 3817620 w 4236720"/>
              <a:gd name="csY209" fmla="*/ 1836420 h 5615940"/>
              <a:gd name="csX210" fmla="*/ 3771900 w 4236720"/>
              <a:gd name="csY210" fmla="*/ 1714500 h 5615940"/>
              <a:gd name="csX211" fmla="*/ 3825240 w 4236720"/>
              <a:gd name="csY211" fmla="*/ 1615440 h 5615940"/>
              <a:gd name="csX212" fmla="*/ 3817620 w 4236720"/>
              <a:gd name="csY212" fmla="*/ 1402080 h 5615940"/>
              <a:gd name="csX213" fmla="*/ 3893820 w 4236720"/>
              <a:gd name="csY213" fmla="*/ 1333500 h 5615940"/>
              <a:gd name="csX214" fmla="*/ 3947160 w 4236720"/>
              <a:gd name="csY214" fmla="*/ 1371600 h 5615940"/>
              <a:gd name="csX215" fmla="*/ 4069080 w 4236720"/>
              <a:gd name="csY215" fmla="*/ 1257300 h 5615940"/>
              <a:gd name="csX216" fmla="*/ 4175760 w 4236720"/>
              <a:gd name="csY216" fmla="*/ 1287780 h 5615940"/>
              <a:gd name="csX217" fmla="*/ 4236720 w 4236720"/>
              <a:gd name="csY217" fmla="*/ 1196340 h 5615940"/>
              <a:gd name="csX218" fmla="*/ 4137660 w 4236720"/>
              <a:gd name="csY218" fmla="*/ 1036320 h 5615940"/>
              <a:gd name="csX219" fmla="*/ 4099560 w 4236720"/>
              <a:gd name="csY219" fmla="*/ 982980 h 5615940"/>
              <a:gd name="csX220" fmla="*/ 4061460 w 4236720"/>
              <a:gd name="csY220" fmla="*/ 815340 h 5615940"/>
              <a:gd name="csX221" fmla="*/ 4069080 w 4236720"/>
              <a:gd name="csY221" fmla="*/ 777240 h 5615940"/>
              <a:gd name="csX222" fmla="*/ 4137660 w 4236720"/>
              <a:gd name="csY222" fmla="*/ 662940 h 5615940"/>
              <a:gd name="csX223" fmla="*/ 4152900 w 4236720"/>
              <a:gd name="csY223" fmla="*/ 579120 h 5615940"/>
              <a:gd name="csX224" fmla="*/ 4053840 w 4236720"/>
              <a:gd name="csY224" fmla="*/ 502920 h 5615940"/>
              <a:gd name="csX225" fmla="*/ 3970020 w 4236720"/>
              <a:gd name="csY225" fmla="*/ 457200 h 5615940"/>
              <a:gd name="csX226" fmla="*/ 3970020 w 4236720"/>
              <a:gd name="csY226" fmla="*/ 411480 h 5615940"/>
              <a:gd name="csX227" fmla="*/ 4069080 w 4236720"/>
              <a:gd name="csY227" fmla="*/ 457200 h 5615940"/>
              <a:gd name="csX228" fmla="*/ 4122420 w 4236720"/>
              <a:gd name="csY228" fmla="*/ 396240 h 5615940"/>
              <a:gd name="csX229" fmla="*/ 4008120 w 4236720"/>
              <a:gd name="csY229" fmla="*/ 297180 h 5615940"/>
              <a:gd name="csX230" fmla="*/ 4008120 w 4236720"/>
              <a:gd name="csY230" fmla="*/ 236220 h 5615940"/>
              <a:gd name="csX231" fmla="*/ 4069080 w 4236720"/>
              <a:gd name="csY231" fmla="*/ 213360 h 5615940"/>
              <a:gd name="csX232" fmla="*/ 4069080 w 4236720"/>
              <a:gd name="csY232" fmla="*/ 167640 h 5615940"/>
              <a:gd name="csX233" fmla="*/ 4015740 w 4236720"/>
              <a:gd name="csY233" fmla="*/ 121920 h 5615940"/>
              <a:gd name="csX234" fmla="*/ 3970020 w 4236720"/>
              <a:gd name="csY234" fmla="*/ 0 h 56159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</a:cxnLst>
            <a:rect l="l" t="t" r="r" b="b"/>
            <a:pathLst>
              <a:path w="4236720" h="5615940">
                <a:moveTo>
                  <a:pt x="3970020" y="0"/>
                </a:moveTo>
                <a:lnTo>
                  <a:pt x="3764280" y="0"/>
                </a:lnTo>
                <a:lnTo>
                  <a:pt x="3581400" y="175260"/>
                </a:lnTo>
                <a:lnTo>
                  <a:pt x="3558540" y="144780"/>
                </a:lnTo>
                <a:lnTo>
                  <a:pt x="3512820" y="121920"/>
                </a:lnTo>
                <a:lnTo>
                  <a:pt x="3497580" y="91440"/>
                </a:lnTo>
                <a:lnTo>
                  <a:pt x="3383280" y="45720"/>
                </a:lnTo>
                <a:lnTo>
                  <a:pt x="3345180" y="144780"/>
                </a:lnTo>
                <a:lnTo>
                  <a:pt x="3238500" y="220980"/>
                </a:lnTo>
                <a:lnTo>
                  <a:pt x="3444240" y="312420"/>
                </a:lnTo>
                <a:lnTo>
                  <a:pt x="3444240" y="365760"/>
                </a:lnTo>
                <a:lnTo>
                  <a:pt x="3261360" y="419100"/>
                </a:lnTo>
                <a:lnTo>
                  <a:pt x="3329940" y="556260"/>
                </a:lnTo>
                <a:lnTo>
                  <a:pt x="3451860" y="495300"/>
                </a:lnTo>
                <a:lnTo>
                  <a:pt x="3497580" y="502920"/>
                </a:lnTo>
                <a:lnTo>
                  <a:pt x="3680460" y="487680"/>
                </a:lnTo>
                <a:lnTo>
                  <a:pt x="3726180" y="441960"/>
                </a:lnTo>
                <a:lnTo>
                  <a:pt x="3764280" y="441960"/>
                </a:lnTo>
                <a:lnTo>
                  <a:pt x="3779520" y="502920"/>
                </a:lnTo>
                <a:lnTo>
                  <a:pt x="3870960" y="502920"/>
                </a:lnTo>
                <a:lnTo>
                  <a:pt x="3916680" y="662940"/>
                </a:lnTo>
                <a:lnTo>
                  <a:pt x="3825240" y="739140"/>
                </a:lnTo>
                <a:lnTo>
                  <a:pt x="3703320" y="784860"/>
                </a:lnTo>
                <a:lnTo>
                  <a:pt x="3611880" y="777240"/>
                </a:lnTo>
                <a:lnTo>
                  <a:pt x="3543300" y="769620"/>
                </a:lnTo>
                <a:lnTo>
                  <a:pt x="3482340" y="693420"/>
                </a:lnTo>
                <a:lnTo>
                  <a:pt x="3429000" y="670560"/>
                </a:lnTo>
                <a:lnTo>
                  <a:pt x="3406140" y="731520"/>
                </a:lnTo>
                <a:lnTo>
                  <a:pt x="3543300" y="929640"/>
                </a:lnTo>
                <a:lnTo>
                  <a:pt x="3535680" y="1005840"/>
                </a:lnTo>
                <a:lnTo>
                  <a:pt x="3467100" y="1013460"/>
                </a:lnTo>
                <a:lnTo>
                  <a:pt x="3368040" y="1196340"/>
                </a:lnTo>
                <a:lnTo>
                  <a:pt x="3383280" y="1272540"/>
                </a:lnTo>
                <a:lnTo>
                  <a:pt x="3261360" y="1287780"/>
                </a:lnTo>
                <a:lnTo>
                  <a:pt x="3192780" y="1249680"/>
                </a:lnTo>
                <a:lnTo>
                  <a:pt x="3284220" y="1059180"/>
                </a:lnTo>
                <a:lnTo>
                  <a:pt x="3284220" y="998220"/>
                </a:lnTo>
                <a:lnTo>
                  <a:pt x="3268980" y="975360"/>
                </a:lnTo>
                <a:lnTo>
                  <a:pt x="3268980" y="922020"/>
                </a:lnTo>
                <a:lnTo>
                  <a:pt x="3268980" y="830580"/>
                </a:lnTo>
                <a:lnTo>
                  <a:pt x="3322320" y="807720"/>
                </a:lnTo>
                <a:lnTo>
                  <a:pt x="3345180" y="762000"/>
                </a:lnTo>
                <a:lnTo>
                  <a:pt x="3276600" y="662940"/>
                </a:lnTo>
                <a:lnTo>
                  <a:pt x="3230880" y="670560"/>
                </a:lnTo>
                <a:lnTo>
                  <a:pt x="3131820" y="624840"/>
                </a:lnTo>
                <a:lnTo>
                  <a:pt x="3040380" y="678180"/>
                </a:lnTo>
                <a:lnTo>
                  <a:pt x="3078480" y="784860"/>
                </a:lnTo>
                <a:lnTo>
                  <a:pt x="3009900" y="830580"/>
                </a:lnTo>
                <a:lnTo>
                  <a:pt x="3032760" y="1021080"/>
                </a:lnTo>
                <a:lnTo>
                  <a:pt x="2941320" y="1120140"/>
                </a:lnTo>
                <a:lnTo>
                  <a:pt x="2956560" y="1211580"/>
                </a:lnTo>
                <a:lnTo>
                  <a:pt x="2910840" y="1242060"/>
                </a:lnTo>
                <a:lnTo>
                  <a:pt x="2689860" y="1242060"/>
                </a:lnTo>
                <a:lnTo>
                  <a:pt x="2682240" y="1287780"/>
                </a:lnTo>
                <a:lnTo>
                  <a:pt x="2606040" y="1242060"/>
                </a:lnTo>
                <a:lnTo>
                  <a:pt x="2522220" y="1249680"/>
                </a:lnTo>
                <a:lnTo>
                  <a:pt x="2468880" y="1356360"/>
                </a:lnTo>
                <a:lnTo>
                  <a:pt x="2430780" y="1356360"/>
                </a:lnTo>
                <a:lnTo>
                  <a:pt x="2362200" y="1295400"/>
                </a:lnTo>
                <a:lnTo>
                  <a:pt x="2225040" y="1295400"/>
                </a:lnTo>
                <a:lnTo>
                  <a:pt x="2019300" y="1409700"/>
                </a:lnTo>
                <a:lnTo>
                  <a:pt x="1927860" y="1394460"/>
                </a:lnTo>
                <a:lnTo>
                  <a:pt x="1897380" y="1402080"/>
                </a:lnTo>
                <a:lnTo>
                  <a:pt x="1783080" y="1379220"/>
                </a:lnTo>
                <a:lnTo>
                  <a:pt x="1668780" y="1455420"/>
                </a:lnTo>
                <a:lnTo>
                  <a:pt x="1767840" y="1577340"/>
                </a:lnTo>
                <a:lnTo>
                  <a:pt x="1729740" y="1600200"/>
                </a:lnTo>
                <a:lnTo>
                  <a:pt x="1760220" y="1676400"/>
                </a:lnTo>
                <a:lnTo>
                  <a:pt x="1813560" y="1828800"/>
                </a:lnTo>
                <a:lnTo>
                  <a:pt x="1790700" y="1866900"/>
                </a:lnTo>
                <a:lnTo>
                  <a:pt x="1813560" y="1973580"/>
                </a:lnTo>
                <a:lnTo>
                  <a:pt x="1691640" y="1981200"/>
                </a:lnTo>
                <a:lnTo>
                  <a:pt x="1684020" y="2065020"/>
                </a:lnTo>
                <a:lnTo>
                  <a:pt x="1607820" y="2186940"/>
                </a:lnTo>
                <a:lnTo>
                  <a:pt x="1653540" y="2293620"/>
                </a:lnTo>
                <a:lnTo>
                  <a:pt x="1714500" y="2316480"/>
                </a:lnTo>
                <a:lnTo>
                  <a:pt x="1714500" y="2392680"/>
                </a:lnTo>
                <a:lnTo>
                  <a:pt x="1790700" y="2499360"/>
                </a:lnTo>
                <a:lnTo>
                  <a:pt x="1821180" y="2628900"/>
                </a:lnTo>
                <a:lnTo>
                  <a:pt x="1851660" y="2644140"/>
                </a:lnTo>
                <a:lnTo>
                  <a:pt x="1859280" y="2766060"/>
                </a:lnTo>
                <a:lnTo>
                  <a:pt x="1798320" y="2788920"/>
                </a:lnTo>
                <a:lnTo>
                  <a:pt x="1722120" y="2743200"/>
                </a:lnTo>
                <a:lnTo>
                  <a:pt x="1676400" y="2743200"/>
                </a:lnTo>
                <a:lnTo>
                  <a:pt x="1546860" y="2796540"/>
                </a:lnTo>
                <a:lnTo>
                  <a:pt x="1432560" y="2766060"/>
                </a:lnTo>
                <a:lnTo>
                  <a:pt x="1409700" y="2834640"/>
                </a:lnTo>
                <a:lnTo>
                  <a:pt x="1341120" y="2918460"/>
                </a:lnTo>
                <a:lnTo>
                  <a:pt x="1455420" y="2941320"/>
                </a:lnTo>
                <a:lnTo>
                  <a:pt x="1485900" y="3017520"/>
                </a:lnTo>
                <a:lnTo>
                  <a:pt x="1379220" y="3032760"/>
                </a:lnTo>
                <a:lnTo>
                  <a:pt x="1325880" y="3093720"/>
                </a:lnTo>
                <a:lnTo>
                  <a:pt x="1219200" y="3101340"/>
                </a:lnTo>
                <a:lnTo>
                  <a:pt x="1074420" y="3048000"/>
                </a:lnTo>
                <a:lnTo>
                  <a:pt x="1104900" y="3139440"/>
                </a:lnTo>
                <a:lnTo>
                  <a:pt x="1043940" y="3230880"/>
                </a:lnTo>
                <a:lnTo>
                  <a:pt x="1089660" y="3307080"/>
                </a:lnTo>
                <a:lnTo>
                  <a:pt x="1036320" y="3352800"/>
                </a:lnTo>
                <a:lnTo>
                  <a:pt x="1181100" y="3489960"/>
                </a:lnTo>
                <a:lnTo>
                  <a:pt x="1150620" y="3550920"/>
                </a:lnTo>
                <a:lnTo>
                  <a:pt x="1066800" y="3604260"/>
                </a:lnTo>
                <a:lnTo>
                  <a:pt x="1158240" y="3710940"/>
                </a:lnTo>
                <a:lnTo>
                  <a:pt x="1143000" y="3749040"/>
                </a:lnTo>
                <a:lnTo>
                  <a:pt x="1226820" y="3787140"/>
                </a:lnTo>
                <a:lnTo>
                  <a:pt x="1249680" y="3749040"/>
                </a:lnTo>
                <a:lnTo>
                  <a:pt x="1303020" y="3749040"/>
                </a:lnTo>
                <a:lnTo>
                  <a:pt x="1303020" y="3794760"/>
                </a:lnTo>
                <a:lnTo>
                  <a:pt x="1386840" y="3794760"/>
                </a:lnTo>
                <a:lnTo>
                  <a:pt x="1485900" y="3848100"/>
                </a:lnTo>
                <a:lnTo>
                  <a:pt x="1363980" y="3947160"/>
                </a:lnTo>
                <a:lnTo>
                  <a:pt x="1394460" y="4206240"/>
                </a:lnTo>
                <a:lnTo>
                  <a:pt x="1280160" y="4130040"/>
                </a:lnTo>
                <a:lnTo>
                  <a:pt x="1173480" y="3962400"/>
                </a:lnTo>
                <a:lnTo>
                  <a:pt x="1104900" y="3954780"/>
                </a:lnTo>
                <a:lnTo>
                  <a:pt x="1097280" y="4008120"/>
                </a:lnTo>
                <a:lnTo>
                  <a:pt x="960120" y="3954780"/>
                </a:lnTo>
                <a:lnTo>
                  <a:pt x="853440" y="3977640"/>
                </a:lnTo>
                <a:lnTo>
                  <a:pt x="845820" y="4084320"/>
                </a:lnTo>
                <a:lnTo>
                  <a:pt x="731520" y="4152900"/>
                </a:lnTo>
                <a:lnTo>
                  <a:pt x="670560" y="4229100"/>
                </a:lnTo>
                <a:lnTo>
                  <a:pt x="617220" y="4259580"/>
                </a:lnTo>
                <a:lnTo>
                  <a:pt x="579120" y="4358640"/>
                </a:lnTo>
                <a:lnTo>
                  <a:pt x="586740" y="4632960"/>
                </a:lnTo>
                <a:lnTo>
                  <a:pt x="525780" y="4678680"/>
                </a:lnTo>
                <a:lnTo>
                  <a:pt x="792480" y="4907280"/>
                </a:lnTo>
                <a:lnTo>
                  <a:pt x="792480" y="4991100"/>
                </a:lnTo>
                <a:lnTo>
                  <a:pt x="876300" y="4937760"/>
                </a:lnTo>
                <a:lnTo>
                  <a:pt x="1066800" y="4937760"/>
                </a:lnTo>
                <a:lnTo>
                  <a:pt x="1082040" y="5036820"/>
                </a:lnTo>
                <a:lnTo>
                  <a:pt x="998220" y="5059680"/>
                </a:lnTo>
                <a:lnTo>
                  <a:pt x="998220" y="5166360"/>
                </a:lnTo>
                <a:lnTo>
                  <a:pt x="1021080" y="5204460"/>
                </a:lnTo>
                <a:lnTo>
                  <a:pt x="975360" y="5265420"/>
                </a:lnTo>
                <a:lnTo>
                  <a:pt x="922020" y="5341620"/>
                </a:lnTo>
                <a:lnTo>
                  <a:pt x="861060" y="5227320"/>
                </a:lnTo>
                <a:lnTo>
                  <a:pt x="822960" y="5250180"/>
                </a:lnTo>
                <a:lnTo>
                  <a:pt x="746760" y="5219700"/>
                </a:lnTo>
                <a:lnTo>
                  <a:pt x="723900" y="5242560"/>
                </a:lnTo>
                <a:lnTo>
                  <a:pt x="670560" y="5212080"/>
                </a:lnTo>
                <a:lnTo>
                  <a:pt x="632460" y="5265420"/>
                </a:lnTo>
                <a:lnTo>
                  <a:pt x="594360" y="5234940"/>
                </a:lnTo>
                <a:lnTo>
                  <a:pt x="495300" y="5273040"/>
                </a:lnTo>
                <a:lnTo>
                  <a:pt x="419100" y="5227320"/>
                </a:lnTo>
                <a:lnTo>
                  <a:pt x="419100" y="5128260"/>
                </a:lnTo>
                <a:lnTo>
                  <a:pt x="281940" y="4991100"/>
                </a:lnTo>
                <a:lnTo>
                  <a:pt x="236220" y="4853940"/>
                </a:lnTo>
                <a:lnTo>
                  <a:pt x="137160" y="4831080"/>
                </a:lnTo>
                <a:lnTo>
                  <a:pt x="137160" y="4747260"/>
                </a:lnTo>
                <a:lnTo>
                  <a:pt x="106680" y="4724400"/>
                </a:lnTo>
                <a:lnTo>
                  <a:pt x="15240" y="4853940"/>
                </a:lnTo>
                <a:lnTo>
                  <a:pt x="99060" y="4953000"/>
                </a:lnTo>
                <a:lnTo>
                  <a:pt x="68580" y="5029200"/>
                </a:lnTo>
                <a:lnTo>
                  <a:pt x="106680" y="5128260"/>
                </a:lnTo>
                <a:lnTo>
                  <a:pt x="0" y="5303520"/>
                </a:lnTo>
                <a:lnTo>
                  <a:pt x="251460" y="5471160"/>
                </a:lnTo>
                <a:lnTo>
                  <a:pt x="320040" y="5516880"/>
                </a:lnTo>
                <a:lnTo>
                  <a:pt x="342900" y="5615940"/>
                </a:lnTo>
                <a:lnTo>
                  <a:pt x="472440" y="5600700"/>
                </a:lnTo>
                <a:lnTo>
                  <a:pt x="861060" y="5516880"/>
                </a:lnTo>
                <a:lnTo>
                  <a:pt x="1036320" y="5364480"/>
                </a:lnTo>
                <a:lnTo>
                  <a:pt x="1333500" y="5280660"/>
                </a:lnTo>
                <a:lnTo>
                  <a:pt x="1379220" y="5196840"/>
                </a:lnTo>
                <a:lnTo>
                  <a:pt x="1805940" y="4991100"/>
                </a:lnTo>
                <a:lnTo>
                  <a:pt x="1828800" y="4831080"/>
                </a:lnTo>
                <a:lnTo>
                  <a:pt x="1912620" y="4739640"/>
                </a:lnTo>
                <a:lnTo>
                  <a:pt x="1973580" y="4739640"/>
                </a:lnTo>
                <a:lnTo>
                  <a:pt x="2004060" y="4709160"/>
                </a:lnTo>
                <a:lnTo>
                  <a:pt x="1943100" y="4617720"/>
                </a:lnTo>
                <a:lnTo>
                  <a:pt x="2049780" y="4549140"/>
                </a:lnTo>
                <a:lnTo>
                  <a:pt x="2186940" y="4572000"/>
                </a:lnTo>
                <a:lnTo>
                  <a:pt x="2377440" y="4251960"/>
                </a:lnTo>
                <a:lnTo>
                  <a:pt x="2377440" y="4168140"/>
                </a:lnTo>
                <a:lnTo>
                  <a:pt x="2667000" y="3909060"/>
                </a:lnTo>
                <a:lnTo>
                  <a:pt x="2697480" y="3832860"/>
                </a:lnTo>
                <a:lnTo>
                  <a:pt x="2667000" y="3771900"/>
                </a:lnTo>
                <a:lnTo>
                  <a:pt x="2720340" y="3649980"/>
                </a:lnTo>
                <a:lnTo>
                  <a:pt x="2796540" y="3642360"/>
                </a:lnTo>
                <a:lnTo>
                  <a:pt x="2910840" y="3505200"/>
                </a:lnTo>
                <a:lnTo>
                  <a:pt x="2956560" y="3352800"/>
                </a:lnTo>
                <a:lnTo>
                  <a:pt x="3002280" y="3291840"/>
                </a:lnTo>
                <a:lnTo>
                  <a:pt x="3002280" y="3192780"/>
                </a:lnTo>
                <a:lnTo>
                  <a:pt x="2948940" y="3139440"/>
                </a:lnTo>
                <a:lnTo>
                  <a:pt x="2865120" y="3032760"/>
                </a:lnTo>
                <a:lnTo>
                  <a:pt x="2667000" y="3048000"/>
                </a:lnTo>
                <a:lnTo>
                  <a:pt x="2606040" y="2872740"/>
                </a:lnTo>
                <a:lnTo>
                  <a:pt x="2766060" y="2811780"/>
                </a:lnTo>
                <a:lnTo>
                  <a:pt x="2766060" y="2865120"/>
                </a:lnTo>
                <a:lnTo>
                  <a:pt x="2735580" y="2918460"/>
                </a:lnTo>
                <a:lnTo>
                  <a:pt x="2788920" y="2979420"/>
                </a:lnTo>
                <a:lnTo>
                  <a:pt x="2933700" y="2895600"/>
                </a:lnTo>
                <a:lnTo>
                  <a:pt x="3009900" y="2895600"/>
                </a:lnTo>
                <a:lnTo>
                  <a:pt x="3048000" y="2857500"/>
                </a:lnTo>
                <a:lnTo>
                  <a:pt x="3108960" y="2842260"/>
                </a:lnTo>
                <a:lnTo>
                  <a:pt x="3154680" y="2788920"/>
                </a:lnTo>
                <a:lnTo>
                  <a:pt x="3063240" y="2727960"/>
                </a:lnTo>
                <a:lnTo>
                  <a:pt x="3032760" y="2552700"/>
                </a:lnTo>
                <a:lnTo>
                  <a:pt x="3055620" y="2506980"/>
                </a:lnTo>
                <a:lnTo>
                  <a:pt x="3124200" y="2537460"/>
                </a:lnTo>
                <a:lnTo>
                  <a:pt x="3238500" y="2484120"/>
                </a:lnTo>
                <a:lnTo>
                  <a:pt x="3368040" y="2514600"/>
                </a:lnTo>
                <a:lnTo>
                  <a:pt x="3505200" y="2430780"/>
                </a:lnTo>
                <a:lnTo>
                  <a:pt x="3558540" y="2301240"/>
                </a:lnTo>
                <a:lnTo>
                  <a:pt x="3558540" y="2232660"/>
                </a:lnTo>
                <a:lnTo>
                  <a:pt x="3406140" y="2194560"/>
                </a:lnTo>
                <a:lnTo>
                  <a:pt x="3398520" y="2118360"/>
                </a:lnTo>
                <a:lnTo>
                  <a:pt x="3208020" y="1973580"/>
                </a:lnTo>
                <a:lnTo>
                  <a:pt x="3208020" y="1828800"/>
                </a:lnTo>
                <a:lnTo>
                  <a:pt x="3329940" y="1935480"/>
                </a:lnTo>
                <a:lnTo>
                  <a:pt x="3634740" y="1775460"/>
                </a:lnTo>
                <a:lnTo>
                  <a:pt x="3817620" y="1836420"/>
                </a:lnTo>
                <a:lnTo>
                  <a:pt x="3771900" y="1714500"/>
                </a:lnTo>
                <a:lnTo>
                  <a:pt x="3825240" y="1615440"/>
                </a:lnTo>
                <a:lnTo>
                  <a:pt x="3817620" y="1402080"/>
                </a:lnTo>
                <a:lnTo>
                  <a:pt x="3893820" y="1333500"/>
                </a:lnTo>
                <a:lnTo>
                  <a:pt x="3947160" y="1371600"/>
                </a:lnTo>
                <a:lnTo>
                  <a:pt x="4069080" y="1257300"/>
                </a:lnTo>
                <a:lnTo>
                  <a:pt x="4175760" y="1287780"/>
                </a:lnTo>
                <a:lnTo>
                  <a:pt x="4236720" y="1196340"/>
                </a:lnTo>
                <a:lnTo>
                  <a:pt x="4137660" y="1036320"/>
                </a:lnTo>
                <a:lnTo>
                  <a:pt x="4099560" y="982980"/>
                </a:lnTo>
                <a:lnTo>
                  <a:pt x="4061460" y="815340"/>
                </a:lnTo>
                <a:lnTo>
                  <a:pt x="4069080" y="777240"/>
                </a:lnTo>
                <a:lnTo>
                  <a:pt x="4137660" y="662940"/>
                </a:lnTo>
                <a:lnTo>
                  <a:pt x="4152900" y="579120"/>
                </a:lnTo>
                <a:lnTo>
                  <a:pt x="4053840" y="502920"/>
                </a:lnTo>
                <a:lnTo>
                  <a:pt x="3970020" y="457200"/>
                </a:lnTo>
                <a:lnTo>
                  <a:pt x="3970020" y="411480"/>
                </a:lnTo>
                <a:lnTo>
                  <a:pt x="4069080" y="457200"/>
                </a:lnTo>
                <a:lnTo>
                  <a:pt x="4122420" y="396240"/>
                </a:lnTo>
                <a:lnTo>
                  <a:pt x="4008120" y="297180"/>
                </a:lnTo>
                <a:lnTo>
                  <a:pt x="4008120" y="236220"/>
                </a:lnTo>
                <a:lnTo>
                  <a:pt x="4069080" y="213360"/>
                </a:lnTo>
                <a:lnTo>
                  <a:pt x="4069080" y="167640"/>
                </a:lnTo>
                <a:lnTo>
                  <a:pt x="4015740" y="121920"/>
                </a:lnTo>
                <a:lnTo>
                  <a:pt x="3970020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DE31072-3050-3D13-75D6-6C650D78CDED}"/>
              </a:ext>
            </a:extLst>
          </p:cNvPr>
          <p:cNvSpPr txBox="1"/>
          <p:nvPr/>
        </p:nvSpPr>
        <p:spPr>
          <a:xfrm>
            <a:off x="1325134" y="349567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壱岐島（長崎県）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CF2A2F1-1204-C015-CF67-BFE5E03CF564}"/>
              </a:ext>
            </a:extLst>
          </p:cNvPr>
          <p:cNvSpPr txBox="1"/>
          <p:nvPr/>
        </p:nvSpPr>
        <p:spPr>
          <a:xfrm>
            <a:off x="4245114" y="349567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対馬島（長崎県）</a:t>
            </a: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4E146BC5-5868-09C7-F2E4-3E6D8C6F6572}"/>
              </a:ext>
            </a:extLst>
          </p:cNvPr>
          <p:cNvSpPr/>
          <p:nvPr/>
        </p:nvSpPr>
        <p:spPr>
          <a:xfrm>
            <a:off x="967743" y="901801"/>
            <a:ext cx="2040469" cy="2484201"/>
          </a:xfrm>
          <a:custGeom>
            <a:avLst/>
            <a:gdLst>
              <a:gd name="csX0" fmla="*/ 2258568 w 5340096"/>
              <a:gd name="csY0" fmla="*/ 301752 h 6501384"/>
              <a:gd name="csX1" fmla="*/ 2157984 w 5340096"/>
              <a:gd name="csY1" fmla="*/ 146304 h 6501384"/>
              <a:gd name="csX2" fmla="*/ 2267712 w 5340096"/>
              <a:gd name="csY2" fmla="*/ 9144 h 6501384"/>
              <a:gd name="csX3" fmla="*/ 2048256 w 5340096"/>
              <a:gd name="csY3" fmla="*/ 0 h 6501384"/>
              <a:gd name="csX4" fmla="*/ 2029968 w 5340096"/>
              <a:gd name="csY4" fmla="*/ 9144 h 6501384"/>
              <a:gd name="csX5" fmla="*/ 2048256 w 5340096"/>
              <a:gd name="csY5" fmla="*/ 100584 h 6501384"/>
              <a:gd name="csX6" fmla="*/ 1965960 w 5340096"/>
              <a:gd name="csY6" fmla="*/ 91440 h 6501384"/>
              <a:gd name="csX7" fmla="*/ 1819656 w 5340096"/>
              <a:gd name="csY7" fmla="*/ 201168 h 6501384"/>
              <a:gd name="csX8" fmla="*/ 2093976 w 5340096"/>
              <a:gd name="csY8" fmla="*/ 310896 h 6501384"/>
              <a:gd name="csX9" fmla="*/ 2093976 w 5340096"/>
              <a:gd name="csY9" fmla="*/ 338328 h 6501384"/>
              <a:gd name="csX10" fmla="*/ 1929384 w 5340096"/>
              <a:gd name="csY10" fmla="*/ 338328 h 6501384"/>
              <a:gd name="csX11" fmla="*/ 1792224 w 5340096"/>
              <a:gd name="csY11" fmla="*/ 338328 h 6501384"/>
              <a:gd name="csX12" fmla="*/ 1746504 w 5340096"/>
              <a:gd name="csY12" fmla="*/ 466344 h 6501384"/>
              <a:gd name="csX13" fmla="*/ 1691640 w 5340096"/>
              <a:gd name="csY13" fmla="*/ 402336 h 6501384"/>
              <a:gd name="csX14" fmla="*/ 1709928 w 5340096"/>
              <a:gd name="csY14" fmla="*/ 338328 h 6501384"/>
              <a:gd name="csX15" fmla="*/ 1655064 w 5340096"/>
              <a:gd name="csY15" fmla="*/ 283464 h 6501384"/>
              <a:gd name="csX16" fmla="*/ 1463040 w 5340096"/>
              <a:gd name="csY16" fmla="*/ 347472 h 6501384"/>
              <a:gd name="csX17" fmla="*/ 1463040 w 5340096"/>
              <a:gd name="csY17" fmla="*/ 448056 h 6501384"/>
              <a:gd name="csX18" fmla="*/ 1243584 w 5340096"/>
              <a:gd name="csY18" fmla="*/ 649224 h 6501384"/>
              <a:gd name="csX19" fmla="*/ 1353312 w 5340096"/>
              <a:gd name="csY19" fmla="*/ 694944 h 6501384"/>
              <a:gd name="csX20" fmla="*/ 1353312 w 5340096"/>
              <a:gd name="csY20" fmla="*/ 768096 h 6501384"/>
              <a:gd name="csX21" fmla="*/ 1307592 w 5340096"/>
              <a:gd name="csY21" fmla="*/ 768096 h 6501384"/>
              <a:gd name="csX22" fmla="*/ 1271016 w 5340096"/>
              <a:gd name="csY22" fmla="*/ 777240 h 6501384"/>
              <a:gd name="csX23" fmla="*/ 1252728 w 5340096"/>
              <a:gd name="csY23" fmla="*/ 905256 h 6501384"/>
              <a:gd name="csX24" fmla="*/ 1170432 w 5340096"/>
              <a:gd name="csY24" fmla="*/ 886968 h 6501384"/>
              <a:gd name="csX25" fmla="*/ 1133856 w 5340096"/>
              <a:gd name="csY25" fmla="*/ 758952 h 6501384"/>
              <a:gd name="csX26" fmla="*/ 1033272 w 5340096"/>
              <a:gd name="csY26" fmla="*/ 932688 h 6501384"/>
              <a:gd name="csX27" fmla="*/ 960120 w 5340096"/>
              <a:gd name="csY27" fmla="*/ 1005840 h 6501384"/>
              <a:gd name="csX28" fmla="*/ 1024128 w 5340096"/>
              <a:gd name="csY28" fmla="*/ 1069848 h 6501384"/>
              <a:gd name="csX29" fmla="*/ 1033272 w 5340096"/>
              <a:gd name="csY29" fmla="*/ 1197864 h 6501384"/>
              <a:gd name="csX30" fmla="*/ 987552 w 5340096"/>
              <a:gd name="csY30" fmla="*/ 1280160 h 6501384"/>
              <a:gd name="csX31" fmla="*/ 987552 w 5340096"/>
              <a:gd name="csY31" fmla="*/ 1362456 h 6501384"/>
              <a:gd name="csX32" fmla="*/ 914400 w 5340096"/>
              <a:gd name="csY32" fmla="*/ 1472184 h 6501384"/>
              <a:gd name="csX33" fmla="*/ 923544 w 5340096"/>
              <a:gd name="csY33" fmla="*/ 1517904 h 6501384"/>
              <a:gd name="csX34" fmla="*/ 1042416 w 5340096"/>
              <a:gd name="csY34" fmla="*/ 1554480 h 6501384"/>
              <a:gd name="csX35" fmla="*/ 1115568 w 5340096"/>
              <a:gd name="csY35" fmla="*/ 1627632 h 6501384"/>
              <a:gd name="csX36" fmla="*/ 1115568 w 5340096"/>
              <a:gd name="csY36" fmla="*/ 1673352 h 6501384"/>
              <a:gd name="csX37" fmla="*/ 1005840 w 5340096"/>
              <a:gd name="csY37" fmla="*/ 1709928 h 6501384"/>
              <a:gd name="csX38" fmla="*/ 1014984 w 5340096"/>
              <a:gd name="csY38" fmla="*/ 1856232 h 6501384"/>
              <a:gd name="csX39" fmla="*/ 1060704 w 5340096"/>
              <a:gd name="csY39" fmla="*/ 1792224 h 6501384"/>
              <a:gd name="csX40" fmla="*/ 1143000 w 5340096"/>
              <a:gd name="csY40" fmla="*/ 1792224 h 6501384"/>
              <a:gd name="csX41" fmla="*/ 1161288 w 5340096"/>
              <a:gd name="csY41" fmla="*/ 1938528 h 6501384"/>
              <a:gd name="csX42" fmla="*/ 1225296 w 5340096"/>
              <a:gd name="csY42" fmla="*/ 2039112 h 6501384"/>
              <a:gd name="csX43" fmla="*/ 1261872 w 5340096"/>
              <a:gd name="csY43" fmla="*/ 2039112 h 6501384"/>
              <a:gd name="csX44" fmla="*/ 1298448 w 5340096"/>
              <a:gd name="csY44" fmla="*/ 2167128 h 6501384"/>
              <a:gd name="csX45" fmla="*/ 1371600 w 5340096"/>
              <a:gd name="csY45" fmla="*/ 2112264 h 6501384"/>
              <a:gd name="csX46" fmla="*/ 1389888 w 5340096"/>
              <a:gd name="csY46" fmla="*/ 2203704 h 6501384"/>
              <a:gd name="csX47" fmla="*/ 1554480 w 5340096"/>
              <a:gd name="csY47" fmla="*/ 2340864 h 6501384"/>
              <a:gd name="csX48" fmla="*/ 1545336 w 5340096"/>
              <a:gd name="csY48" fmla="*/ 2359152 h 6501384"/>
              <a:gd name="csX49" fmla="*/ 1463040 w 5340096"/>
              <a:gd name="csY49" fmla="*/ 2313432 h 6501384"/>
              <a:gd name="csX50" fmla="*/ 1417320 w 5340096"/>
              <a:gd name="csY50" fmla="*/ 2331720 h 6501384"/>
              <a:gd name="csX51" fmla="*/ 1389888 w 5340096"/>
              <a:gd name="csY51" fmla="*/ 2404872 h 6501384"/>
              <a:gd name="csX52" fmla="*/ 1271016 w 5340096"/>
              <a:gd name="csY52" fmla="*/ 2340864 h 6501384"/>
              <a:gd name="csX53" fmla="*/ 1170432 w 5340096"/>
              <a:gd name="csY53" fmla="*/ 2359152 h 6501384"/>
              <a:gd name="csX54" fmla="*/ 1143000 w 5340096"/>
              <a:gd name="csY54" fmla="*/ 2468880 h 6501384"/>
              <a:gd name="csX55" fmla="*/ 1014984 w 5340096"/>
              <a:gd name="csY55" fmla="*/ 2578608 h 6501384"/>
              <a:gd name="csX56" fmla="*/ 1143000 w 5340096"/>
              <a:gd name="csY56" fmla="*/ 2633472 h 6501384"/>
              <a:gd name="csX57" fmla="*/ 1106424 w 5340096"/>
              <a:gd name="csY57" fmla="*/ 2688336 h 6501384"/>
              <a:gd name="csX58" fmla="*/ 960120 w 5340096"/>
              <a:gd name="csY58" fmla="*/ 2633472 h 6501384"/>
              <a:gd name="csX59" fmla="*/ 960120 w 5340096"/>
              <a:gd name="csY59" fmla="*/ 2404872 h 6501384"/>
              <a:gd name="csX60" fmla="*/ 896112 w 5340096"/>
              <a:gd name="csY60" fmla="*/ 2386584 h 6501384"/>
              <a:gd name="csX61" fmla="*/ 877824 w 5340096"/>
              <a:gd name="csY61" fmla="*/ 2459736 h 6501384"/>
              <a:gd name="csX62" fmla="*/ 832104 w 5340096"/>
              <a:gd name="csY62" fmla="*/ 2441448 h 6501384"/>
              <a:gd name="csX63" fmla="*/ 822960 w 5340096"/>
              <a:gd name="csY63" fmla="*/ 2258568 h 6501384"/>
              <a:gd name="csX64" fmla="*/ 786384 w 5340096"/>
              <a:gd name="csY64" fmla="*/ 2258568 h 6501384"/>
              <a:gd name="csX65" fmla="*/ 740664 w 5340096"/>
              <a:gd name="csY65" fmla="*/ 2139696 h 6501384"/>
              <a:gd name="csX66" fmla="*/ 685800 w 5340096"/>
              <a:gd name="csY66" fmla="*/ 2148840 h 6501384"/>
              <a:gd name="csX67" fmla="*/ 630936 w 5340096"/>
              <a:gd name="csY67" fmla="*/ 2194560 h 6501384"/>
              <a:gd name="csX68" fmla="*/ 630936 w 5340096"/>
              <a:gd name="csY68" fmla="*/ 2066544 h 6501384"/>
              <a:gd name="csX69" fmla="*/ 548640 w 5340096"/>
              <a:gd name="csY69" fmla="*/ 2084832 h 6501384"/>
              <a:gd name="csX70" fmla="*/ 475488 w 5340096"/>
              <a:gd name="csY70" fmla="*/ 2011680 h 6501384"/>
              <a:gd name="csX71" fmla="*/ 530352 w 5340096"/>
              <a:gd name="csY71" fmla="*/ 1956816 h 6501384"/>
              <a:gd name="csX72" fmla="*/ 429768 w 5340096"/>
              <a:gd name="csY72" fmla="*/ 1956816 h 6501384"/>
              <a:gd name="csX73" fmla="*/ 237744 w 5340096"/>
              <a:gd name="csY73" fmla="*/ 2276856 h 6501384"/>
              <a:gd name="csX74" fmla="*/ 530352 w 5340096"/>
              <a:gd name="csY74" fmla="*/ 2459736 h 6501384"/>
              <a:gd name="csX75" fmla="*/ 603504 w 5340096"/>
              <a:gd name="csY75" fmla="*/ 2468880 h 6501384"/>
              <a:gd name="csX76" fmla="*/ 704088 w 5340096"/>
              <a:gd name="csY76" fmla="*/ 2459736 h 6501384"/>
              <a:gd name="csX77" fmla="*/ 822960 w 5340096"/>
              <a:gd name="csY77" fmla="*/ 2578608 h 6501384"/>
              <a:gd name="csX78" fmla="*/ 786384 w 5340096"/>
              <a:gd name="csY78" fmla="*/ 2642616 h 6501384"/>
              <a:gd name="csX79" fmla="*/ 685800 w 5340096"/>
              <a:gd name="csY79" fmla="*/ 2596896 h 6501384"/>
              <a:gd name="csX80" fmla="*/ 640080 w 5340096"/>
              <a:gd name="csY80" fmla="*/ 2651760 h 6501384"/>
              <a:gd name="csX81" fmla="*/ 475488 w 5340096"/>
              <a:gd name="csY81" fmla="*/ 2633472 h 6501384"/>
              <a:gd name="csX82" fmla="*/ 530352 w 5340096"/>
              <a:gd name="csY82" fmla="*/ 2734056 h 6501384"/>
              <a:gd name="csX83" fmla="*/ 493776 w 5340096"/>
              <a:gd name="csY83" fmla="*/ 2734056 h 6501384"/>
              <a:gd name="csX84" fmla="*/ 356616 w 5340096"/>
              <a:gd name="csY84" fmla="*/ 2642616 h 6501384"/>
              <a:gd name="csX85" fmla="*/ 356616 w 5340096"/>
              <a:gd name="csY85" fmla="*/ 2615184 h 6501384"/>
              <a:gd name="csX86" fmla="*/ 265176 w 5340096"/>
              <a:gd name="csY86" fmla="*/ 2587752 h 6501384"/>
              <a:gd name="csX87" fmla="*/ 265176 w 5340096"/>
              <a:gd name="csY87" fmla="*/ 2688336 h 6501384"/>
              <a:gd name="csX88" fmla="*/ 301752 w 5340096"/>
              <a:gd name="csY88" fmla="*/ 2688336 h 6501384"/>
              <a:gd name="csX89" fmla="*/ 393192 w 5340096"/>
              <a:gd name="csY89" fmla="*/ 2752344 h 6501384"/>
              <a:gd name="csX90" fmla="*/ 493776 w 5340096"/>
              <a:gd name="csY90" fmla="*/ 2788920 h 6501384"/>
              <a:gd name="csX91" fmla="*/ 521208 w 5340096"/>
              <a:gd name="csY91" fmla="*/ 2916936 h 6501384"/>
              <a:gd name="csX92" fmla="*/ 621792 w 5340096"/>
              <a:gd name="csY92" fmla="*/ 2953512 h 6501384"/>
              <a:gd name="csX93" fmla="*/ 585216 w 5340096"/>
              <a:gd name="csY93" fmla="*/ 2999232 h 6501384"/>
              <a:gd name="csX94" fmla="*/ 603504 w 5340096"/>
              <a:gd name="csY94" fmla="*/ 3090672 h 6501384"/>
              <a:gd name="csX95" fmla="*/ 429768 w 5340096"/>
              <a:gd name="csY95" fmla="*/ 2999232 h 6501384"/>
              <a:gd name="csX96" fmla="*/ 420624 w 5340096"/>
              <a:gd name="csY96" fmla="*/ 3044952 h 6501384"/>
              <a:gd name="csX97" fmla="*/ 448056 w 5340096"/>
              <a:gd name="csY97" fmla="*/ 3118104 h 6501384"/>
              <a:gd name="csX98" fmla="*/ 411480 w 5340096"/>
              <a:gd name="csY98" fmla="*/ 3328416 h 6501384"/>
              <a:gd name="csX99" fmla="*/ 548640 w 5340096"/>
              <a:gd name="csY99" fmla="*/ 3566160 h 6501384"/>
              <a:gd name="csX100" fmla="*/ 649224 w 5340096"/>
              <a:gd name="csY100" fmla="*/ 3520440 h 6501384"/>
              <a:gd name="csX101" fmla="*/ 777240 w 5340096"/>
              <a:gd name="csY101" fmla="*/ 3575304 h 6501384"/>
              <a:gd name="csX102" fmla="*/ 859536 w 5340096"/>
              <a:gd name="csY102" fmla="*/ 3557016 h 6501384"/>
              <a:gd name="csX103" fmla="*/ 987552 w 5340096"/>
              <a:gd name="csY103" fmla="*/ 3584448 h 6501384"/>
              <a:gd name="csX104" fmla="*/ 1143000 w 5340096"/>
              <a:gd name="csY104" fmla="*/ 3493008 h 6501384"/>
              <a:gd name="csX105" fmla="*/ 1188720 w 5340096"/>
              <a:gd name="csY105" fmla="*/ 3511296 h 6501384"/>
              <a:gd name="csX106" fmla="*/ 1143000 w 5340096"/>
              <a:gd name="csY106" fmla="*/ 3566160 h 6501384"/>
              <a:gd name="csX107" fmla="*/ 1152144 w 5340096"/>
              <a:gd name="csY107" fmla="*/ 3657600 h 6501384"/>
              <a:gd name="csX108" fmla="*/ 1060704 w 5340096"/>
              <a:gd name="csY108" fmla="*/ 3657600 h 6501384"/>
              <a:gd name="csX109" fmla="*/ 1097280 w 5340096"/>
              <a:gd name="csY109" fmla="*/ 3712464 h 6501384"/>
              <a:gd name="csX110" fmla="*/ 1216152 w 5340096"/>
              <a:gd name="csY110" fmla="*/ 3703320 h 6501384"/>
              <a:gd name="csX111" fmla="*/ 1280160 w 5340096"/>
              <a:gd name="csY111" fmla="*/ 3739896 h 6501384"/>
              <a:gd name="csX112" fmla="*/ 1280160 w 5340096"/>
              <a:gd name="csY112" fmla="*/ 3785616 h 6501384"/>
              <a:gd name="csX113" fmla="*/ 1197864 w 5340096"/>
              <a:gd name="csY113" fmla="*/ 3767328 h 6501384"/>
              <a:gd name="csX114" fmla="*/ 1216152 w 5340096"/>
              <a:gd name="csY114" fmla="*/ 3840480 h 6501384"/>
              <a:gd name="csX115" fmla="*/ 1188720 w 5340096"/>
              <a:gd name="csY115" fmla="*/ 3877056 h 6501384"/>
              <a:gd name="csX116" fmla="*/ 1225296 w 5340096"/>
              <a:gd name="csY116" fmla="*/ 3886200 h 6501384"/>
              <a:gd name="csX117" fmla="*/ 1225296 w 5340096"/>
              <a:gd name="csY117" fmla="*/ 3941064 h 6501384"/>
              <a:gd name="csX118" fmla="*/ 1298448 w 5340096"/>
              <a:gd name="csY118" fmla="*/ 3886200 h 6501384"/>
              <a:gd name="csX119" fmla="*/ 1344168 w 5340096"/>
              <a:gd name="csY119" fmla="*/ 3904488 h 6501384"/>
              <a:gd name="csX120" fmla="*/ 1243584 w 5340096"/>
              <a:gd name="csY120" fmla="*/ 3995928 h 6501384"/>
              <a:gd name="csX121" fmla="*/ 1325880 w 5340096"/>
              <a:gd name="csY121" fmla="*/ 4032504 h 6501384"/>
              <a:gd name="csX122" fmla="*/ 1325880 w 5340096"/>
              <a:gd name="csY122" fmla="*/ 4123944 h 6501384"/>
              <a:gd name="csX123" fmla="*/ 1463040 w 5340096"/>
              <a:gd name="csY123" fmla="*/ 4206240 h 6501384"/>
              <a:gd name="csX124" fmla="*/ 1289304 w 5340096"/>
              <a:gd name="csY124" fmla="*/ 4325112 h 6501384"/>
              <a:gd name="csX125" fmla="*/ 1234440 w 5340096"/>
              <a:gd name="csY125" fmla="*/ 4261104 h 6501384"/>
              <a:gd name="csX126" fmla="*/ 1252728 w 5340096"/>
              <a:gd name="csY126" fmla="*/ 4169664 h 6501384"/>
              <a:gd name="csX127" fmla="*/ 1143000 w 5340096"/>
              <a:gd name="csY127" fmla="*/ 4014216 h 6501384"/>
              <a:gd name="csX128" fmla="*/ 1078992 w 5340096"/>
              <a:gd name="csY128" fmla="*/ 4014216 h 6501384"/>
              <a:gd name="csX129" fmla="*/ 1069848 w 5340096"/>
              <a:gd name="csY129" fmla="*/ 3950208 h 6501384"/>
              <a:gd name="csX130" fmla="*/ 1042416 w 5340096"/>
              <a:gd name="csY130" fmla="*/ 3913632 h 6501384"/>
              <a:gd name="csX131" fmla="*/ 950976 w 5340096"/>
              <a:gd name="csY131" fmla="*/ 3895344 h 6501384"/>
              <a:gd name="csX132" fmla="*/ 950976 w 5340096"/>
              <a:gd name="csY132" fmla="*/ 3977640 h 6501384"/>
              <a:gd name="csX133" fmla="*/ 822960 w 5340096"/>
              <a:gd name="csY133" fmla="*/ 3931920 h 6501384"/>
              <a:gd name="csX134" fmla="*/ 713232 w 5340096"/>
              <a:gd name="csY134" fmla="*/ 4014216 h 6501384"/>
              <a:gd name="csX135" fmla="*/ 676656 w 5340096"/>
              <a:gd name="csY135" fmla="*/ 3977640 h 6501384"/>
              <a:gd name="csX136" fmla="*/ 704088 w 5340096"/>
              <a:gd name="csY136" fmla="*/ 3913632 h 6501384"/>
              <a:gd name="csX137" fmla="*/ 704088 w 5340096"/>
              <a:gd name="csY137" fmla="*/ 3858768 h 6501384"/>
              <a:gd name="csX138" fmla="*/ 658368 w 5340096"/>
              <a:gd name="csY138" fmla="*/ 3849624 h 6501384"/>
              <a:gd name="csX139" fmla="*/ 576072 w 5340096"/>
              <a:gd name="csY139" fmla="*/ 3758184 h 6501384"/>
              <a:gd name="csX140" fmla="*/ 548640 w 5340096"/>
              <a:gd name="csY140" fmla="*/ 3758184 h 6501384"/>
              <a:gd name="csX141" fmla="*/ 548640 w 5340096"/>
              <a:gd name="csY141" fmla="*/ 3849624 h 6501384"/>
              <a:gd name="csX142" fmla="*/ 548640 w 5340096"/>
              <a:gd name="csY142" fmla="*/ 3886200 h 6501384"/>
              <a:gd name="csX143" fmla="*/ 530352 w 5340096"/>
              <a:gd name="csY143" fmla="*/ 3877056 h 6501384"/>
              <a:gd name="csX144" fmla="*/ 466344 w 5340096"/>
              <a:gd name="csY144" fmla="*/ 3895344 h 6501384"/>
              <a:gd name="csX145" fmla="*/ 411480 w 5340096"/>
              <a:gd name="csY145" fmla="*/ 3849624 h 6501384"/>
              <a:gd name="csX146" fmla="*/ 457200 w 5340096"/>
              <a:gd name="csY146" fmla="*/ 3758184 h 6501384"/>
              <a:gd name="csX147" fmla="*/ 438912 w 5340096"/>
              <a:gd name="csY147" fmla="*/ 3730752 h 6501384"/>
              <a:gd name="csX148" fmla="*/ 329184 w 5340096"/>
              <a:gd name="csY148" fmla="*/ 3758184 h 6501384"/>
              <a:gd name="csX149" fmla="*/ 310896 w 5340096"/>
              <a:gd name="csY149" fmla="*/ 3739896 h 6501384"/>
              <a:gd name="csX150" fmla="*/ 274320 w 5340096"/>
              <a:gd name="csY150" fmla="*/ 3739896 h 6501384"/>
              <a:gd name="csX151" fmla="*/ 265176 w 5340096"/>
              <a:gd name="csY151" fmla="*/ 3657600 h 6501384"/>
              <a:gd name="csX152" fmla="*/ 36576 w 5340096"/>
              <a:gd name="csY152" fmla="*/ 3730752 h 6501384"/>
              <a:gd name="csX153" fmla="*/ 0 w 5340096"/>
              <a:gd name="csY153" fmla="*/ 3803904 h 6501384"/>
              <a:gd name="csX154" fmla="*/ 0 w 5340096"/>
              <a:gd name="csY154" fmla="*/ 3877056 h 6501384"/>
              <a:gd name="csX155" fmla="*/ 137160 w 5340096"/>
              <a:gd name="csY155" fmla="*/ 3849624 h 6501384"/>
              <a:gd name="csX156" fmla="*/ 137160 w 5340096"/>
              <a:gd name="csY156" fmla="*/ 3877056 h 6501384"/>
              <a:gd name="csX157" fmla="*/ 45720 w 5340096"/>
              <a:gd name="csY157" fmla="*/ 3986784 h 6501384"/>
              <a:gd name="csX158" fmla="*/ 82296 w 5340096"/>
              <a:gd name="csY158" fmla="*/ 4023360 h 6501384"/>
              <a:gd name="csX159" fmla="*/ 210312 w 5340096"/>
              <a:gd name="csY159" fmla="*/ 3941064 h 6501384"/>
              <a:gd name="csX160" fmla="*/ 219456 w 5340096"/>
              <a:gd name="csY160" fmla="*/ 3977640 h 6501384"/>
              <a:gd name="csX161" fmla="*/ 146304 w 5340096"/>
              <a:gd name="csY161" fmla="*/ 4069080 h 6501384"/>
              <a:gd name="csX162" fmla="*/ 164592 w 5340096"/>
              <a:gd name="csY162" fmla="*/ 4114800 h 6501384"/>
              <a:gd name="csX163" fmla="*/ 301752 w 5340096"/>
              <a:gd name="csY163" fmla="*/ 4105656 h 6501384"/>
              <a:gd name="csX164" fmla="*/ 329184 w 5340096"/>
              <a:gd name="csY164" fmla="*/ 4133088 h 6501384"/>
              <a:gd name="csX165" fmla="*/ 384048 w 5340096"/>
              <a:gd name="csY165" fmla="*/ 4133088 h 6501384"/>
              <a:gd name="csX166" fmla="*/ 384048 w 5340096"/>
              <a:gd name="csY166" fmla="*/ 4215384 h 6501384"/>
              <a:gd name="csX167" fmla="*/ 228600 w 5340096"/>
              <a:gd name="csY167" fmla="*/ 4206240 h 6501384"/>
              <a:gd name="csX168" fmla="*/ 256032 w 5340096"/>
              <a:gd name="csY168" fmla="*/ 4325112 h 6501384"/>
              <a:gd name="csX169" fmla="*/ 182880 w 5340096"/>
              <a:gd name="csY169" fmla="*/ 4425696 h 6501384"/>
              <a:gd name="csX170" fmla="*/ 155448 w 5340096"/>
              <a:gd name="csY170" fmla="*/ 4498848 h 6501384"/>
              <a:gd name="csX171" fmla="*/ 146304 w 5340096"/>
              <a:gd name="csY171" fmla="*/ 4572000 h 6501384"/>
              <a:gd name="csX172" fmla="*/ 237744 w 5340096"/>
              <a:gd name="csY172" fmla="*/ 4626864 h 6501384"/>
              <a:gd name="csX173" fmla="*/ 310896 w 5340096"/>
              <a:gd name="csY173" fmla="*/ 4754880 h 6501384"/>
              <a:gd name="csX174" fmla="*/ 365760 w 5340096"/>
              <a:gd name="csY174" fmla="*/ 4754880 h 6501384"/>
              <a:gd name="csX175" fmla="*/ 347472 w 5340096"/>
              <a:gd name="csY175" fmla="*/ 4983480 h 6501384"/>
              <a:gd name="csX176" fmla="*/ 448056 w 5340096"/>
              <a:gd name="csY176" fmla="*/ 5029200 h 6501384"/>
              <a:gd name="csX177" fmla="*/ 475488 w 5340096"/>
              <a:gd name="csY177" fmla="*/ 5111496 h 6501384"/>
              <a:gd name="csX178" fmla="*/ 502920 w 5340096"/>
              <a:gd name="csY178" fmla="*/ 4956048 h 6501384"/>
              <a:gd name="csX179" fmla="*/ 484632 w 5340096"/>
              <a:gd name="csY179" fmla="*/ 4809744 h 6501384"/>
              <a:gd name="csX180" fmla="*/ 539496 w 5340096"/>
              <a:gd name="csY180" fmla="*/ 4828032 h 6501384"/>
              <a:gd name="csX181" fmla="*/ 539496 w 5340096"/>
              <a:gd name="csY181" fmla="*/ 4782312 h 6501384"/>
              <a:gd name="csX182" fmla="*/ 566928 w 5340096"/>
              <a:gd name="csY182" fmla="*/ 4764024 h 6501384"/>
              <a:gd name="csX183" fmla="*/ 621792 w 5340096"/>
              <a:gd name="csY183" fmla="*/ 4782312 h 6501384"/>
              <a:gd name="csX184" fmla="*/ 612648 w 5340096"/>
              <a:gd name="csY184" fmla="*/ 4681728 h 6501384"/>
              <a:gd name="csX185" fmla="*/ 640080 w 5340096"/>
              <a:gd name="csY185" fmla="*/ 4663440 h 6501384"/>
              <a:gd name="csX186" fmla="*/ 768096 w 5340096"/>
              <a:gd name="csY186" fmla="*/ 4745736 h 6501384"/>
              <a:gd name="csX187" fmla="*/ 841248 w 5340096"/>
              <a:gd name="csY187" fmla="*/ 4745736 h 6501384"/>
              <a:gd name="csX188" fmla="*/ 749808 w 5340096"/>
              <a:gd name="csY188" fmla="*/ 4590288 h 6501384"/>
              <a:gd name="csX189" fmla="*/ 832104 w 5340096"/>
              <a:gd name="csY189" fmla="*/ 4535424 h 6501384"/>
              <a:gd name="csX190" fmla="*/ 841248 w 5340096"/>
              <a:gd name="csY190" fmla="*/ 4379976 h 6501384"/>
              <a:gd name="csX191" fmla="*/ 1042416 w 5340096"/>
              <a:gd name="csY191" fmla="*/ 4279392 h 6501384"/>
              <a:gd name="csX192" fmla="*/ 969264 w 5340096"/>
              <a:gd name="csY192" fmla="*/ 4443984 h 6501384"/>
              <a:gd name="csX193" fmla="*/ 987552 w 5340096"/>
              <a:gd name="csY193" fmla="*/ 4480560 h 6501384"/>
              <a:gd name="csX194" fmla="*/ 1069848 w 5340096"/>
              <a:gd name="csY194" fmla="*/ 4480560 h 6501384"/>
              <a:gd name="csX195" fmla="*/ 1161288 w 5340096"/>
              <a:gd name="csY195" fmla="*/ 4645152 h 6501384"/>
              <a:gd name="csX196" fmla="*/ 1234440 w 5340096"/>
              <a:gd name="csY196" fmla="*/ 4681728 h 6501384"/>
              <a:gd name="csX197" fmla="*/ 1234440 w 5340096"/>
              <a:gd name="csY197" fmla="*/ 4745736 h 6501384"/>
              <a:gd name="csX198" fmla="*/ 1179576 w 5340096"/>
              <a:gd name="csY198" fmla="*/ 4718304 h 6501384"/>
              <a:gd name="csX199" fmla="*/ 1161288 w 5340096"/>
              <a:gd name="csY199" fmla="*/ 4745736 h 6501384"/>
              <a:gd name="csX200" fmla="*/ 1234440 w 5340096"/>
              <a:gd name="csY200" fmla="*/ 4828032 h 6501384"/>
              <a:gd name="csX201" fmla="*/ 1298448 w 5340096"/>
              <a:gd name="csY201" fmla="*/ 4727448 h 6501384"/>
              <a:gd name="csX202" fmla="*/ 1353312 w 5340096"/>
              <a:gd name="csY202" fmla="*/ 4800600 h 6501384"/>
              <a:gd name="csX203" fmla="*/ 1353312 w 5340096"/>
              <a:gd name="csY203" fmla="*/ 4882896 h 6501384"/>
              <a:gd name="csX204" fmla="*/ 1417320 w 5340096"/>
              <a:gd name="csY204" fmla="*/ 4928616 h 6501384"/>
              <a:gd name="csX205" fmla="*/ 1527048 w 5340096"/>
              <a:gd name="csY205" fmla="*/ 4901184 h 6501384"/>
              <a:gd name="csX206" fmla="*/ 1591056 w 5340096"/>
              <a:gd name="csY206" fmla="*/ 4837176 h 6501384"/>
              <a:gd name="csX207" fmla="*/ 1563624 w 5340096"/>
              <a:gd name="csY207" fmla="*/ 4928616 h 6501384"/>
              <a:gd name="csX208" fmla="*/ 1481328 w 5340096"/>
              <a:gd name="csY208" fmla="*/ 5001768 h 6501384"/>
              <a:gd name="csX209" fmla="*/ 1389888 w 5340096"/>
              <a:gd name="csY209" fmla="*/ 5020056 h 6501384"/>
              <a:gd name="csX210" fmla="*/ 1417320 w 5340096"/>
              <a:gd name="csY210" fmla="*/ 5111496 h 6501384"/>
              <a:gd name="csX211" fmla="*/ 1316736 w 5340096"/>
              <a:gd name="csY211" fmla="*/ 5193792 h 6501384"/>
              <a:gd name="csX212" fmla="*/ 1216152 w 5340096"/>
              <a:gd name="csY212" fmla="*/ 5175504 h 6501384"/>
              <a:gd name="csX213" fmla="*/ 1188720 w 5340096"/>
              <a:gd name="csY213" fmla="*/ 5212080 h 6501384"/>
              <a:gd name="csX214" fmla="*/ 1271016 w 5340096"/>
              <a:gd name="csY214" fmla="*/ 5312664 h 6501384"/>
              <a:gd name="csX215" fmla="*/ 1115568 w 5340096"/>
              <a:gd name="csY215" fmla="*/ 5495544 h 6501384"/>
              <a:gd name="csX216" fmla="*/ 1252728 w 5340096"/>
              <a:gd name="csY216" fmla="*/ 5632704 h 6501384"/>
              <a:gd name="csX217" fmla="*/ 1271016 w 5340096"/>
              <a:gd name="csY217" fmla="*/ 5568696 h 6501384"/>
              <a:gd name="csX218" fmla="*/ 1353312 w 5340096"/>
              <a:gd name="csY218" fmla="*/ 5568696 h 6501384"/>
              <a:gd name="csX219" fmla="*/ 1353312 w 5340096"/>
              <a:gd name="csY219" fmla="*/ 5678424 h 6501384"/>
              <a:gd name="csX220" fmla="*/ 1572768 w 5340096"/>
              <a:gd name="csY220" fmla="*/ 5806440 h 6501384"/>
              <a:gd name="csX221" fmla="*/ 1609344 w 5340096"/>
              <a:gd name="csY221" fmla="*/ 5724144 h 6501384"/>
              <a:gd name="csX222" fmla="*/ 1700784 w 5340096"/>
              <a:gd name="csY222" fmla="*/ 5724144 h 6501384"/>
              <a:gd name="csX223" fmla="*/ 1728216 w 5340096"/>
              <a:gd name="csY223" fmla="*/ 5678424 h 6501384"/>
              <a:gd name="csX224" fmla="*/ 1719072 w 5340096"/>
              <a:gd name="csY224" fmla="*/ 5623560 h 6501384"/>
              <a:gd name="csX225" fmla="*/ 1746504 w 5340096"/>
              <a:gd name="csY225" fmla="*/ 5586984 h 6501384"/>
              <a:gd name="csX226" fmla="*/ 1856232 w 5340096"/>
              <a:gd name="csY226" fmla="*/ 5660136 h 6501384"/>
              <a:gd name="csX227" fmla="*/ 1810512 w 5340096"/>
              <a:gd name="csY227" fmla="*/ 5815584 h 6501384"/>
              <a:gd name="csX228" fmla="*/ 1700784 w 5340096"/>
              <a:gd name="csY228" fmla="*/ 5852160 h 6501384"/>
              <a:gd name="csX229" fmla="*/ 1700784 w 5340096"/>
              <a:gd name="csY229" fmla="*/ 5925312 h 6501384"/>
              <a:gd name="csX230" fmla="*/ 1591056 w 5340096"/>
              <a:gd name="csY230" fmla="*/ 5934456 h 6501384"/>
              <a:gd name="csX231" fmla="*/ 1581912 w 5340096"/>
              <a:gd name="csY231" fmla="*/ 5989320 h 6501384"/>
              <a:gd name="csX232" fmla="*/ 1728216 w 5340096"/>
              <a:gd name="csY232" fmla="*/ 6025896 h 6501384"/>
              <a:gd name="csX233" fmla="*/ 1700784 w 5340096"/>
              <a:gd name="csY233" fmla="*/ 6071616 h 6501384"/>
              <a:gd name="csX234" fmla="*/ 1627632 w 5340096"/>
              <a:gd name="csY234" fmla="*/ 6126480 h 6501384"/>
              <a:gd name="csX235" fmla="*/ 1636776 w 5340096"/>
              <a:gd name="csY235" fmla="*/ 6208776 h 6501384"/>
              <a:gd name="csX236" fmla="*/ 1764792 w 5340096"/>
              <a:gd name="csY236" fmla="*/ 6144768 h 6501384"/>
              <a:gd name="csX237" fmla="*/ 1810512 w 5340096"/>
              <a:gd name="csY237" fmla="*/ 6144768 h 6501384"/>
              <a:gd name="csX238" fmla="*/ 1801368 w 5340096"/>
              <a:gd name="csY238" fmla="*/ 6309360 h 6501384"/>
              <a:gd name="csX239" fmla="*/ 1920240 w 5340096"/>
              <a:gd name="csY239" fmla="*/ 6208776 h 6501384"/>
              <a:gd name="csX240" fmla="*/ 2029968 w 5340096"/>
              <a:gd name="csY240" fmla="*/ 6263640 h 6501384"/>
              <a:gd name="csX241" fmla="*/ 2203704 w 5340096"/>
              <a:gd name="csY241" fmla="*/ 6236208 h 6501384"/>
              <a:gd name="csX242" fmla="*/ 2350008 w 5340096"/>
              <a:gd name="csY242" fmla="*/ 6309360 h 6501384"/>
              <a:gd name="csX243" fmla="*/ 2414016 w 5340096"/>
              <a:gd name="csY243" fmla="*/ 6345936 h 6501384"/>
              <a:gd name="csX244" fmla="*/ 2459736 w 5340096"/>
              <a:gd name="csY244" fmla="*/ 6501384 h 6501384"/>
              <a:gd name="csX245" fmla="*/ 2487168 w 5340096"/>
              <a:gd name="csY245" fmla="*/ 6501384 h 6501384"/>
              <a:gd name="csX246" fmla="*/ 2468880 w 5340096"/>
              <a:gd name="csY246" fmla="*/ 6300216 h 6501384"/>
              <a:gd name="csX247" fmla="*/ 2542032 w 5340096"/>
              <a:gd name="csY247" fmla="*/ 6245352 h 6501384"/>
              <a:gd name="csX248" fmla="*/ 2551176 w 5340096"/>
              <a:gd name="csY248" fmla="*/ 6336792 h 6501384"/>
              <a:gd name="csX249" fmla="*/ 2596896 w 5340096"/>
              <a:gd name="csY249" fmla="*/ 6245352 h 6501384"/>
              <a:gd name="csX250" fmla="*/ 2734056 w 5340096"/>
              <a:gd name="csY250" fmla="*/ 6245352 h 6501384"/>
              <a:gd name="csX251" fmla="*/ 2679192 w 5340096"/>
              <a:gd name="csY251" fmla="*/ 6190488 h 6501384"/>
              <a:gd name="csX252" fmla="*/ 2587752 w 5340096"/>
              <a:gd name="csY252" fmla="*/ 6163056 h 6501384"/>
              <a:gd name="csX253" fmla="*/ 2551176 w 5340096"/>
              <a:gd name="csY253" fmla="*/ 6044184 h 6501384"/>
              <a:gd name="csX254" fmla="*/ 2651760 w 5340096"/>
              <a:gd name="csY254" fmla="*/ 6016752 h 6501384"/>
              <a:gd name="csX255" fmla="*/ 2642616 w 5340096"/>
              <a:gd name="csY255" fmla="*/ 5907024 h 6501384"/>
              <a:gd name="csX256" fmla="*/ 2807208 w 5340096"/>
              <a:gd name="csY256" fmla="*/ 5843016 h 6501384"/>
              <a:gd name="csX257" fmla="*/ 2852928 w 5340096"/>
              <a:gd name="csY257" fmla="*/ 5779008 h 6501384"/>
              <a:gd name="csX258" fmla="*/ 2852928 w 5340096"/>
              <a:gd name="csY258" fmla="*/ 5641848 h 6501384"/>
              <a:gd name="csX259" fmla="*/ 2944368 w 5340096"/>
              <a:gd name="csY259" fmla="*/ 5641848 h 6501384"/>
              <a:gd name="csX260" fmla="*/ 3008376 w 5340096"/>
              <a:gd name="csY260" fmla="*/ 5568696 h 6501384"/>
              <a:gd name="csX261" fmla="*/ 3090672 w 5340096"/>
              <a:gd name="csY261" fmla="*/ 5559552 h 6501384"/>
              <a:gd name="csX262" fmla="*/ 3063240 w 5340096"/>
              <a:gd name="csY262" fmla="*/ 5504688 h 6501384"/>
              <a:gd name="csX263" fmla="*/ 3063240 w 5340096"/>
              <a:gd name="csY263" fmla="*/ 5422392 h 6501384"/>
              <a:gd name="csX264" fmla="*/ 3035808 w 5340096"/>
              <a:gd name="csY264" fmla="*/ 5340096 h 6501384"/>
              <a:gd name="csX265" fmla="*/ 3063240 w 5340096"/>
              <a:gd name="csY265" fmla="*/ 5212080 h 6501384"/>
              <a:gd name="csX266" fmla="*/ 3044952 w 5340096"/>
              <a:gd name="csY266" fmla="*/ 5148072 h 6501384"/>
              <a:gd name="csX267" fmla="*/ 3099816 w 5340096"/>
              <a:gd name="csY267" fmla="*/ 5102352 h 6501384"/>
              <a:gd name="csX268" fmla="*/ 3246120 w 5340096"/>
              <a:gd name="csY268" fmla="*/ 5120640 h 6501384"/>
              <a:gd name="csX269" fmla="*/ 3611880 w 5340096"/>
              <a:gd name="csY269" fmla="*/ 5029200 h 6501384"/>
              <a:gd name="csX270" fmla="*/ 3666744 w 5340096"/>
              <a:gd name="csY270" fmla="*/ 5084064 h 6501384"/>
              <a:gd name="csX271" fmla="*/ 3758184 w 5340096"/>
              <a:gd name="csY271" fmla="*/ 5084064 h 6501384"/>
              <a:gd name="csX272" fmla="*/ 3721608 w 5340096"/>
              <a:gd name="csY272" fmla="*/ 5020056 h 6501384"/>
              <a:gd name="csX273" fmla="*/ 3767328 w 5340096"/>
              <a:gd name="csY273" fmla="*/ 4919472 h 6501384"/>
              <a:gd name="csX274" fmla="*/ 3803904 w 5340096"/>
              <a:gd name="csY274" fmla="*/ 4937760 h 6501384"/>
              <a:gd name="csX275" fmla="*/ 3803904 w 5340096"/>
              <a:gd name="csY275" fmla="*/ 5020056 h 6501384"/>
              <a:gd name="csX276" fmla="*/ 3886200 w 5340096"/>
              <a:gd name="csY276" fmla="*/ 4937760 h 6501384"/>
              <a:gd name="csX277" fmla="*/ 4014216 w 5340096"/>
              <a:gd name="csY277" fmla="*/ 4992624 h 6501384"/>
              <a:gd name="csX278" fmla="*/ 4014216 w 5340096"/>
              <a:gd name="csY278" fmla="*/ 5065776 h 6501384"/>
              <a:gd name="csX279" fmla="*/ 4114800 w 5340096"/>
              <a:gd name="csY279" fmla="*/ 5166360 h 6501384"/>
              <a:gd name="csX280" fmla="*/ 4169664 w 5340096"/>
              <a:gd name="csY280" fmla="*/ 5020056 h 6501384"/>
              <a:gd name="csX281" fmla="*/ 4334256 w 5340096"/>
              <a:gd name="csY281" fmla="*/ 5029200 h 6501384"/>
              <a:gd name="csX282" fmla="*/ 4407408 w 5340096"/>
              <a:gd name="csY282" fmla="*/ 5074920 h 6501384"/>
              <a:gd name="csX283" fmla="*/ 4462272 w 5340096"/>
              <a:gd name="csY283" fmla="*/ 5010912 h 6501384"/>
              <a:gd name="csX284" fmla="*/ 4517136 w 5340096"/>
              <a:gd name="csY284" fmla="*/ 5029200 h 6501384"/>
              <a:gd name="csX285" fmla="*/ 4709160 w 5340096"/>
              <a:gd name="csY285" fmla="*/ 4910328 h 6501384"/>
              <a:gd name="csX286" fmla="*/ 4919472 w 5340096"/>
              <a:gd name="csY286" fmla="*/ 5001768 h 6501384"/>
              <a:gd name="csX287" fmla="*/ 4919472 w 5340096"/>
              <a:gd name="csY287" fmla="*/ 4919472 h 6501384"/>
              <a:gd name="csX288" fmla="*/ 4928616 w 5340096"/>
              <a:gd name="csY288" fmla="*/ 4809744 h 6501384"/>
              <a:gd name="csX289" fmla="*/ 5001768 w 5340096"/>
              <a:gd name="csY289" fmla="*/ 4791456 h 6501384"/>
              <a:gd name="csX290" fmla="*/ 4919472 w 5340096"/>
              <a:gd name="csY290" fmla="*/ 4663440 h 6501384"/>
              <a:gd name="csX291" fmla="*/ 4910328 w 5340096"/>
              <a:gd name="csY291" fmla="*/ 4407408 h 6501384"/>
              <a:gd name="csX292" fmla="*/ 5065776 w 5340096"/>
              <a:gd name="csY292" fmla="*/ 4361688 h 6501384"/>
              <a:gd name="csX293" fmla="*/ 5084064 w 5340096"/>
              <a:gd name="csY293" fmla="*/ 4379976 h 6501384"/>
              <a:gd name="csX294" fmla="*/ 5120640 w 5340096"/>
              <a:gd name="csY294" fmla="*/ 4471416 h 6501384"/>
              <a:gd name="csX295" fmla="*/ 5230368 w 5340096"/>
              <a:gd name="csY295" fmla="*/ 4480560 h 6501384"/>
              <a:gd name="csX296" fmla="*/ 5202936 w 5340096"/>
              <a:gd name="csY296" fmla="*/ 4325112 h 6501384"/>
              <a:gd name="csX297" fmla="*/ 5321808 w 5340096"/>
              <a:gd name="csY297" fmla="*/ 4233672 h 6501384"/>
              <a:gd name="csX298" fmla="*/ 5303520 w 5340096"/>
              <a:gd name="csY298" fmla="*/ 4133088 h 6501384"/>
              <a:gd name="csX299" fmla="*/ 5239512 w 5340096"/>
              <a:gd name="csY299" fmla="*/ 4059936 h 6501384"/>
              <a:gd name="csX300" fmla="*/ 5084064 w 5340096"/>
              <a:gd name="csY300" fmla="*/ 4123944 h 6501384"/>
              <a:gd name="csX301" fmla="*/ 4992624 w 5340096"/>
              <a:gd name="csY301" fmla="*/ 4123944 h 6501384"/>
              <a:gd name="csX302" fmla="*/ 4882896 w 5340096"/>
              <a:gd name="csY302" fmla="*/ 3849624 h 6501384"/>
              <a:gd name="csX303" fmla="*/ 4617720 w 5340096"/>
              <a:gd name="csY303" fmla="*/ 3685032 h 6501384"/>
              <a:gd name="csX304" fmla="*/ 4572000 w 5340096"/>
              <a:gd name="csY304" fmla="*/ 3758184 h 6501384"/>
              <a:gd name="csX305" fmla="*/ 4498848 w 5340096"/>
              <a:gd name="csY305" fmla="*/ 3694176 h 6501384"/>
              <a:gd name="csX306" fmla="*/ 4416552 w 5340096"/>
              <a:gd name="csY306" fmla="*/ 3694176 h 6501384"/>
              <a:gd name="csX307" fmla="*/ 4398264 w 5340096"/>
              <a:gd name="csY307" fmla="*/ 3877056 h 6501384"/>
              <a:gd name="csX308" fmla="*/ 4169664 w 5340096"/>
              <a:gd name="csY308" fmla="*/ 3959352 h 6501384"/>
              <a:gd name="csX309" fmla="*/ 4078224 w 5340096"/>
              <a:gd name="csY309" fmla="*/ 3813048 h 6501384"/>
              <a:gd name="csX310" fmla="*/ 4059936 w 5340096"/>
              <a:gd name="csY310" fmla="*/ 3749040 h 6501384"/>
              <a:gd name="csX311" fmla="*/ 3968496 w 5340096"/>
              <a:gd name="csY311" fmla="*/ 3703320 h 6501384"/>
              <a:gd name="csX312" fmla="*/ 3922776 w 5340096"/>
              <a:gd name="csY312" fmla="*/ 3593592 h 6501384"/>
              <a:gd name="csX313" fmla="*/ 3959352 w 5340096"/>
              <a:gd name="csY313" fmla="*/ 3520440 h 6501384"/>
              <a:gd name="csX314" fmla="*/ 3959352 w 5340096"/>
              <a:gd name="csY314" fmla="*/ 3447288 h 6501384"/>
              <a:gd name="csX315" fmla="*/ 4398264 w 5340096"/>
              <a:gd name="csY315" fmla="*/ 3172968 h 6501384"/>
              <a:gd name="csX316" fmla="*/ 4443984 w 5340096"/>
              <a:gd name="csY316" fmla="*/ 3218688 h 6501384"/>
              <a:gd name="csX317" fmla="*/ 4535424 w 5340096"/>
              <a:gd name="csY317" fmla="*/ 3182112 h 6501384"/>
              <a:gd name="csX318" fmla="*/ 4599432 w 5340096"/>
              <a:gd name="csY318" fmla="*/ 3191256 h 6501384"/>
              <a:gd name="csX319" fmla="*/ 4636008 w 5340096"/>
              <a:gd name="csY319" fmla="*/ 3246120 h 6501384"/>
              <a:gd name="csX320" fmla="*/ 4800600 w 5340096"/>
              <a:gd name="csY320" fmla="*/ 3163824 h 6501384"/>
              <a:gd name="csX321" fmla="*/ 4892040 w 5340096"/>
              <a:gd name="csY321" fmla="*/ 3273552 h 6501384"/>
              <a:gd name="csX322" fmla="*/ 5129784 w 5340096"/>
              <a:gd name="csY322" fmla="*/ 3300984 h 6501384"/>
              <a:gd name="csX323" fmla="*/ 5129784 w 5340096"/>
              <a:gd name="csY323" fmla="*/ 3346704 h 6501384"/>
              <a:gd name="csX324" fmla="*/ 5221224 w 5340096"/>
              <a:gd name="csY324" fmla="*/ 3419856 h 6501384"/>
              <a:gd name="csX325" fmla="*/ 5340096 w 5340096"/>
              <a:gd name="csY325" fmla="*/ 3090672 h 6501384"/>
              <a:gd name="csX326" fmla="*/ 5285232 w 5340096"/>
              <a:gd name="csY326" fmla="*/ 3044952 h 6501384"/>
              <a:gd name="csX327" fmla="*/ 5001768 w 5340096"/>
              <a:gd name="csY327" fmla="*/ 3090672 h 6501384"/>
              <a:gd name="csX328" fmla="*/ 4800600 w 5340096"/>
              <a:gd name="csY328" fmla="*/ 3099816 h 6501384"/>
              <a:gd name="csX329" fmla="*/ 4681728 w 5340096"/>
              <a:gd name="csY329" fmla="*/ 2980944 h 6501384"/>
              <a:gd name="csX330" fmla="*/ 4681728 w 5340096"/>
              <a:gd name="csY330" fmla="*/ 2880360 h 6501384"/>
              <a:gd name="csX331" fmla="*/ 4626864 w 5340096"/>
              <a:gd name="csY331" fmla="*/ 2807208 h 6501384"/>
              <a:gd name="csX332" fmla="*/ 4599432 w 5340096"/>
              <a:gd name="csY332" fmla="*/ 2734056 h 6501384"/>
              <a:gd name="csX333" fmla="*/ 4553712 w 5340096"/>
              <a:gd name="csY333" fmla="*/ 2798064 h 6501384"/>
              <a:gd name="csX334" fmla="*/ 4334256 w 5340096"/>
              <a:gd name="csY334" fmla="*/ 2770632 h 6501384"/>
              <a:gd name="csX335" fmla="*/ 4059936 w 5340096"/>
              <a:gd name="csY335" fmla="*/ 2404872 h 6501384"/>
              <a:gd name="csX336" fmla="*/ 3913632 w 5340096"/>
              <a:gd name="csY336" fmla="*/ 2386584 h 6501384"/>
              <a:gd name="csX337" fmla="*/ 3794760 w 5340096"/>
              <a:gd name="csY337" fmla="*/ 2322576 h 6501384"/>
              <a:gd name="csX338" fmla="*/ 3483864 w 5340096"/>
              <a:gd name="csY338" fmla="*/ 2313432 h 6501384"/>
              <a:gd name="csX339" fmla="*/ 3474720 w 5340096"/>
              <a:gd name="csY339" fmla="*/ 2276856 h 6501384"/>
              <a:gd name="csX340" fmla="*/ 3749040 w 5340096"/>
              <a:gd name="csY340" fmla="*/ 2203704 h 6501384"/>
              <a:gd name="csX341" fmla="*/ 3822192 w 5340096"/>
              <a:gd name="csY341" fmla="*/ 2121408 h 6501384"/>
              <a:gd name="csX342" fmla="*/ 3968496 w 5340096"/>
              <a:gd name="csY342" fmla="*/ 2185416 h 6501384"/>
              <a:gd name="csX343" fmla="*/ 4087368 w 5340096"/>
              <a:gd name="csY343" fmla="*/ 2130552 h 6501384"/>
              <a:gd name="csX344" fmla="*/ 4087368 w 5340096"/>
              <a:gd name="csY344" fmla="*/ 2130552 h 6501384"/>
              <a:gd name="csX345" fmla="*/ 3995928 w 5340096"/>
              <a:gd name="csY345" fmla="*/ 1947672 h 6501384"/>
              <a:gd name="csX346" fmla="*/ 4023360 w 5340096"/>
              <a:gd name="csY346" fmla="*/ 1847088 h 6501384"/>
              <a:gd name="csX347" fmla="*/ 4123944 w 5340096"/>
              <a:gd name="csY347" fmla="*/ 1847088 h 6501384"/>
              <a:gd name="csX348" fmla="*/ 4142232 w 5340096"/>
              <a:gd name="csY348" fmla="*/ 1783080 h 6501384"/>
              <a:gd name="csX349" fmla="*/ 4096512 w 5340096"/>
              <a:gd name="csY349" fmla="*/ 1700784 h 6501384"/>
              <a:gd name="csX350" fmla="*/ 4096512 w 5340096"/>
              <a:gd name="csY350" fmla="*/ 1536192 h 6501384"/>
              <a:gd name="csX351" fmla="*/ 4187952 w 5340096"/>
              <a:gd name="csY351" fmla="*/ 1435608 h 6501384"/>
              <a:gd name="csX352" fmla="*/ 4142232 w 5340096"/>
              <a:gd name="csY352" fmla="*/ 1225296 h 6501384"/>
              <a:gd name="csX353" fmla="*/ 4233672 w 5340096"/>
              <a:gd name="csY353" fmla="*/ 1143000 h 6501384"/>
              <a:gd name="csX354" fmla="*/ 4233672 w 5340096"/>
              <a:gd name="csY354" fmla="*/ 1042416 h 6501384"/>
              <a:gd name="csX355" fmla="*/ 4425696 w 5340096"/>
              <a:gd name="csY355" fmla="*/ 859536 h 6501384"/>
              <a:gd name="csX356" fmla="*/ 4288536 w 5340096"/>
              <a:gd name="csY356" fmla="*/ 694944 h 6501384"/>
              <a:gd name="csX357" fmla="*/ 4105656 w 5340096"/>
              <a:gd name="csY357" fmla="*/ 777240 h 6501384"/>
              <a:gd name="csX358" fmla="*/ 3995928 w 5340096"/>
              <a:gd name="csY358" fmla="*/ 722376 h 6501384"/>
              <a:gd name="csX359" fmla="*/ 3931920 w 5340096"/>
              <a:gd name="csY359" fmla="*/ 731520 h 6501384"/>
              <a:gd name="csX360" fmla="*/ 3767328 w 5340096"/>
              <a:gd name="csY360" fmla="*/ 630936 h 6501384"/>
              <a:gd name="csX361" fmla="*/ 3291840 w 5340096"/>
              <a:gd name="csY361" fmla="*/ 649224 h 6501384"/>
              <a:gd name="csX362" fmla="*/ 3127248 w 5340096"/>
              <a:gd name="csY362" fmla="*/ 576072 h 6501384"/>
              <a:gd name="csX363" fmla="*/ 3008376 w 5340096"/>
              <a:gd name="csY363" fmla="*/ 557784 h 6501384"/>
              <a:gd name="csX364" fmla="*/ 2752344 w 5340096"/>
              <a:gd name="csY364" fmla="*/ 484632 h 6501384"/>
              <a:gd name="csX365" fmla="*/ 2715768 w 5340096"/>
              <a:gd name="csY365" fmla="*/ 347472 h 6501384"/>
              <a:gd name="csX366" fmla="*/ 2596896 w 5340096"/>
              <a:gd name="csY366" fmla="*/ 283464 h 6501384"/>
              <a:gd name="csX367" fmla="*/ 2523744 w 5340096"/>
              <a:gd name="csY367" fmla="*/ 274320 h 6501384"/>
              <a:gd name="csX368" fmla="*/ 2441448 w 5340096"/>
              <a:gd name="csY368" fmla="*/ 310896 h 6501384"/>
              <a:gd name="csX369" fmla="*/ 2258568 w 5340096"/>
              <a:gd name="csY369" fmla="*/ 301752 h 650138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  <a:cxn ang="0">
                <a:pos x="csX245" y="csY245"/>
              </a:cxn>
              <a:cxn ang="0">
                <a:pos x="csX246" y="csY246"/>
              </a:cxn>
              <a:cxn ang="0">
                <a:pos x="csX247" y="csY247"/>
              </a:cxn>
              <a:cxn ang="0">
                <a:pos x="csX248" y="csY248"/>
              </a:cxn>
              <a:cxn ang="0">
                <a:pos x="csX249" y="csY249"/>
              </a:cxn>
              <a:cxn ang="0">
                <a:pos x="csX250" y="csY250"/>
              </a:cxn>
              <a:cxn ang="0">
                <a:pos x="csX251" y="csY251"/>
              </a:cxn>
              <a:cxn ang="0">
                <a:pos x="csX252" y="csY252"/>
              </a:cxn>
              <a:cxn ang="0">
                <a:pos x="csX253" y="csY253"/>
              </a:cxn>
              <a:cxn ang="0">
                <a:pos x="csX254" y="csY254"/>
              </a:cxn>
              <a:cxn ang="0">
                <a:pos x="csX255" y="csY255"/>
              </a:cxn>
              <a:cxn ang="0">
                <a:pos x="csX256" y="csY256"/>
              </a:cxn>
              <a:cxn ang="0">
                <a:pos x="csX257" y="csY257"/>
              </a:cxn>
              <a:cxn ang="0">
                <a:pos x="csX258" y="csY258"/>
              </a:cxn>
              <a:cxn ang="0">
                <a:pos x="csX259" y="csY259"/>
              </a:cxn>
              <a:cxn ang="0">
                <a:pos x="csX260" y="csY260"/>
              </a:cxn>
              <a:cxn ang="0">
                <a:pos x="csX261" y="csY261"/>
              </a:cxn>
              <a:cxn ang="0">
                <a:pos x="csX262" y="csY262"/>
              </a:cxn>
              <a:cxn ang="0">
                <a:pos x="csX263" y="csY263"/>
              </a:cxn>
              <a:cxn ang="0">
                <a:pos x="csX264" y="csY264"/>
              </a:cxn>
              <a:cxn ang="0">
                <a:pos x="csX265" y="csY265"/>
              </a:cxn>
              <a:cxn ang="0">
                <a:pos x="csX266" y="csY266"/>
              </a:cxn>
              <a:cxn ang="0">
                <a:pos x="csX267" y="csY267"/>
              </a:cxn>
              <a:cxn ang="0">
                <a:pos x="csX268" y="csY268"/>
              </a:cxn>
              <a:cxn ang="0">
                <a:pos x="csX269" y="csY269"/>
              </a:cxn>
              <a:cxn ang="0">
                <a:pos x="csX270" y="csY270"/>
              </a:cxn>
              <a:cxn ang="0">
                <a:pos x="csX271" y="csY271"/>
              </a:cxn>
              <a:cxn ang="0">
                <a:pos x="csX272" y="csY272"/>
              </a:cxn>
              <a:cxn ang="0">
                <a:pos x="csX273" y="csY273"/>
              </a:cxn>
              <a:cxn ang="0">
                <a:pos x="csX274" y="csY274"/>
              </a:cxn>
              <a:cxn ang="0">
                <a:pos x="csX275" y="csY275"/>
              </a:cxn>
              <a:cxn ang="0">
                <a:pos x="csX276" y="csY276"/>
              </a:cxn>
              <a:cxn ang="0">
                <a:pos x="csX277" y="csY277"/>
              </a:cxn>
              <a:cxn ang="0">
                <a:pos x="csX278" y="csY278"/>
              </a:cxn>
              <a:cxn ang="0">
                <a:pos x="csX279" y="csY279"/>
              </a:cxn>
              <a:cxn ang="0">
                <a:pos x="csX280" y="csY280"/>
              </a:cxn>
              <a:cxn ang="0">
                <a:pos x="csX281" y="csY281"/>
              </a:cxn>
              <a:cxn ang="0">
                <a:pos x="csX282" y="csY282"/>
              </a:cxn>
              <a:cxn ang="0">
                <a:pos x="csX283" y="csY283"/>
              </a:cxn>
              <a:cxn ang="0">
                <a:pos x="csX284" y="csY284"/>
              </a:cxn>
              <a:cxn ang="0">
                <a:pos x="csX285" y="csY285"/>
              </a:cxn>
              <a:cxn ang="0">
                <a:pos x="csX286" y="csY286"/>
              </a:cxn>
              <a:cxn ang="0">
                <a:pos x="csX287" y="csY287"/>
              </a:cxn>
              <a:cxn ang="0">
                <a:pos x="csX288" y="csY288"/>
              </a:cxn>
              <a:cxn ang="0">
                <a:pos x="csX289" y="csY289"/>
              </a:cxn>
              <a:cxn ang="0">
                <a:pos x="csX290" y="csY290"/>
              </a:cxn>
              <a:cxn ang="0">
                <a:pos x="csX291" y="csY291"/>
              </a:cxn>
              <a:cxn ang="0">
                <a:pos x="csX292" y="csY292"/>
              </a:cxn>
              <a:cxn ang="0">
                <a:pos x="csX293" y="csY293"/>
              </a:cxn>
              <a:cxn ang="0">
                <a:pos x="csX294" y="csY294"/>
              </a:cxn>
              <a:cxn ang="0">
                <a:pos x="csX295" y="csY295"/>
              </a:cxn>
              <a:cxn ang="0">
                <a:pos x="csX296" y="csY296"/>
              </a:cxn>
              <a:cxn ang="0">
                <a:pos x="csX297" y="csY297"/>
              </a:cxn>
              <a:cxn ang="0">
                <a:pos x="csX298" y="csY298"/>
              </a:cxn>
              <a:cxn ang="0">
                <a:pos x="csX299" y="csY299"/>
              </a:cxn>
              <a:cxn ang="0">
                <a:pos x="csX300" y="csY300"/>
              </a:cxn>
              <a:cxn ang="0">
                <a:pos x="csX301" y="csY301"/>
              </a:cxn>
              <a:cxn ang="0">
                <a:pos x="csX302" y="csY302"/>
              </a:cxn>
              <a:cxn ang="0">
                <a:pos x="csX303" y="csY303"/>
              </a:cxn>
              <a:cxn ang="0">
                <a:pos x="csX304" y="csY304"/>
              </a:cxn>
              <a:cxn ang="0">
                <a:pos x="csX305" y="csY305"/>
              </a:cxn>
              <a:cxn ang="0">
                <a:pos x="csX306" y="csY306"/>
              </a:cxn>
              <a:cxn ang="0">
                <a:pos x="csX307" y="csY307"/>
              </a:cxn>
              <a:cxn ang="0">
                <a:pos x="csX308" y="csY308"/>
              </a:cxn>
              <a:cxn ang="0">
                <a:pos x="csX309" y="csY309"/>
              </a:cxn>
              <a:cxn ang="0">
                <a:pos x="csX310" y="csY310"/>
              </a:cxn>
              <a:cxn ang="0">
                <a:pos x="csX311" y="csY311"/>
              </a:cxn>
              <a:cxn ang="0">
                <a:pos x="csX312" y="csY312"/>
              </a:cxn>
              <a:cxn ang="0">
                <a:pos x="csX313" y="csY313"/>
              </a:cxn>
              <a:cxn ang="0">
                <a:pos x="csX314" y="csY314"/>
              </a:cxn>
              <a:cxn ang="0">
                <a:pos x="csX315" y="csY315"/>
              </a:cxn>
              <a:cxn ang="0">
                <a:pos x="csX316" y="csY316"/>
              </a:cxn>
              <a:cxn ang="0">
                <a:pos x="csX317" y="csY317"/>
              </a:cxn>
              <a:cxn ang="0">
                <a:pos x="csX318" y="csY318"/>
              </a:cxn>
              <a:cxn ang="0">
                <a:pos x="csX319" y="csY319"/>
              </a:cxn>
              <a:cxn ang="0">
                <a:pos x="csX320" y="csY320"/>
              </a:cxn>
              <a:cxn ang="0">
                <a:pos x="csX321" y="csY321"/>
              </a:cxn>
              <a:cxn ang="0">
                <a:pos x="csX322" y="csY322"/>
              </a:cxn>
              <a:cxn ang="0">
                <a:pos x="csX323" y="csY323"/>
              </a:cxn>
              <a:cxn ang="0">
                <a:pos x="csX324" y="csY324"/>
              </a:cxn>
              <a:cxn ang="0">
                <a:pos x="csX325" y="csY325"/>
              </a:cxn>
              <a:cxn ang="0">
                <a:pos x="csX326" y="csY326"/>
              </a:cxn>
              <a:cxn ang="0">
                <a:pos x="csX327" y="csY327"/>
              </a:cxn>
              <a:cxn ang="0">
                <a:pos x="csX328" y="csY328"/>
              </a:cxn>
              <a:cxn ang="0">
                <a:pos x="csX329" y="csY329"/>
              </a:cxn>
              <a:cxn ang="0">
                <a:pos x="csX330" y="csY330"/>
              </a:cxn>
              <a:cxn ang="0">
                <a:pos x="csX331" y="csY331"/>
              </a:cxn>
              <a:cxn ang="0">
                <a:pos x="csX332" y="csY332"/>
              </a:cxn>
              <a:cxn ang="0">
                <a:pos x="csX333" y="csY333"/>
              </a:cxn>
              <a:cxn ang="0">
                <a:pos x="csX334" y="csY334"/>
              </a:cxn>
              <a:cxn ang="0">
                <a:pos x="csX335" y="csY335"/>
              </a:cxn>
              <a:cxn ang="0">
                <a:pos x="csX336" y="csY336"/>
              </a:cxn>
              <a:cxn ang="0">
                <a:pos x="csX337" y="csY337"/>
              </a:cxn>
              <a:cxn ang="0">
                <a:pos x="csX338" y="csY338"/>
              </a:cxn>
              <a:cxn ang="0">
                <a:pos x="csX339" y="csY339"/>
              </a:cxn>
              <a:cxn ang="0">
                <a:pos x="csX340" y="csY340"/>
              </a:cxn>
              <a:cxn ang="0">
                <a:pos x="csX341" y="csY341"/>
              </a:cxn>
              <a:cxn ang="0">
                <a:pos x="csX342" y="csY342"/>
              </a:cxn>
              <a:cxn ang="0">
                <a:pos x="csX343" y="csY343"/>
              </a:cxn>
              <a:cxn ang="0">
                <a:pos x="csX344" y="csY344"/>
              </a:cxn>
              <a:cxn ang="0">
                <a:pos x="csX345" y="csY345"/>
              </a:cxn>
              <a:cxn ang="0">
                <a:pos x="csX346" y="csY346"/>
              </a:cxn>
              <a:cxn ang="0">
                <a:pos x="csX347" y="csY347"/>
              </a:cxn>
              <a:cxn ang="0">
                <a:pos x="csX348" y="csY348"/>
              </a:cxn>
              <a:cxn ang="0">
                <a:pos x="csX349" y="csY349"/>
              </a:cxn>
              <a:cxn ang="0">
                <a:pos x="csX350" y="csY350"/>
              </a:cxn>
              <a:cxn ang="0">
                <a:pos x="csX351" y="csY351"/>
              </a:cxn>
              <a:cxn ang="0">
                <a:pos x="csX352" y="csY352"/>
              </a:cxn>
              <a:cxn ang="0">
                <a:pos x="csX353" y="csY353"/>
              </a:cxn>
              <a:cxn ang="0">
                <a:pos x="csX354" y="csY354"/>
              </a:cxn>
              <a:cxn ang="0">
                <a:pos x="csX355" y="csY355"/>
              </a:cxn>
              <a:cxn ang="0">
                <a:pos x="csX356" y="csY356"/>
              </a:cxn>
              <a:cxn ang="0">
                <a:pos x="csX357" y="csY357"/>
              </a:cxn>
              <a:cxn ang="0">
                <a:pos x="csX358" y="csY358"/>
              </a:cxn>
              <a:cxn ang="0">
                <a:pos x="csX359" y="csY359"/>
              </a:cxn>
              <a:cxn ang="0">
                <a:pos x="csX360" y="csY360"/>
              </a:cxn>
              <a:cxn ang="0">
                <a:pos x="csX361" y="csY361"/>
              </a:cxn>
              <a:cxn ang="0">
                <a:pos x="csX362" y="csY362"/>
              </a:cxn>
              <a:cxn ang="0">
                <a:pos x="csX363" y="csY363"/>
              </a:cxn>
              <a:cxn ang="0">
                <a:pos x="csX364" y="csY364"/>
              </a:cxn>
              <a:cxn ang="0">
                <a:pos x="csX365" y="csY365"/>
              </a:cxn>
              <a:cxn ang="0">
                <a:pos x="csX366" y="csY366"/>
              </a:cxn>
              <a:cxn ang="0">
                <a:pos x="csX367" y="csY367"/>
              </a:cxn>
              <a:cxn ang="0">
                <a:pos x="csX368" y="csY368"/>
              </a:cxn>
              <a:cxn ang="0">
                <a:pos x="csX369" y="csY369"/>
              </a:cxn>
            </a:cxnLst>
            <a:rect l="l" t="t" r="r" b="b"/>
            <a:pathLst>
              <a:path w="5340096" h="6501384">
                <a:moveTo>
                  <a:pt x="2258568" y="301752"/>
                </a:moveTo>
                <a:lnTo>
                  <a:pt x="2157984" y="146304"/>
                </a:lnTo>
                <a:lnTo>
                  <a:pt x="2267712" y="9144"/>
                </a:lnTo>
                <a:lnTo>
                  <a:pt x="2048256" y="0"/>
                </a:lnTo>
                <a:lnTo>
                  <a:pt x="2029968" y="9144"/>
                </a:lnTo>
                <a:lnTo>
                  <a:pt x="2048256" y="100584"/>
                </a:lnTo>
                <a:lnTo>
                  <a:pt x="1965960" y="91440"/>
                </a:lnTo>
                <a:lnTo>
                  <a:pt x="1819656" y="201168"/>
                </a:lnTo>
                <a:lnTo>
                  <a:pt x="2093976" y="310896"/>
                </a:lnTo>
                <a:lnTo>
                  <a:pt x="2093976" y="338328"/>
                </a:lnTo>
                <a:lnTo>
                  <a:pt x="1929384" y="338328"/>
                </a:lnTo>
                <a:lnTo>
                  <a:pt x="1792224" y="338328"/>
                </a:lnTo>
                <a:lnTo>
                  <a:pt x="1746504" y="466344"/>
                </a:lnTo>
                <a:lnTo>
                  <a:pt x="1691640" y="402336"/>
                </a:lnTo>
                <a:lnTo>
                  <a:pt x="1709928" y="338328"/>
                </a:lnTo>
                <a:lnTo>
                  <a:pt x="1655064" y="283464"/>
                </a:lnTo>
                <a:lnTo>
                  <a:pt x="1463040" y="347472"/>
                </a:lnTo>
                <a:lnTo>
                  <a:pt x="1463040" y="448056"/>
                </a:lnTo>
                <a:lnTo>
                  <a:pt x="1243584" y="649224"/>
                </a:lnTo>
                <a:lnTo>
                  <a:pt x="1353312" y="694944"/>
                </a:lnTo>
                <a:lnTo>
                  <a:pt x="1353312" y="768096"/>
                </a:lnTo>
                <a:lnTo>
                  <a:pt x="1307592" y="768096"/>
                </a:lnTo>
                <a:lnTo>
                  <a:pt x="1271016" y="777240"/>
                </a:lnTo>
                <a:lnTo>
                  <a:pt x="1252728" y="905256"/>
                </a:lnTo>
                <a:lnTo>
                  <a:pt x="1170432" y="886968"/>
                </a:lnTo>
                <a:lnTo>
                  <a:pt x="1133856" y="758952"/>
                </a:lnTo>
                <a:lnTo>
                  <a:pt x="1033272" y="932688"/>
                </a:lnTo>
                <a:lnTo>
                  <a:pt x="960120" y="1005840"/>
                </a:lnTo>
                <a:lnTo>
                  <a:pt x="1024128" y="1069848"/>
                </a:lnTo>
                <a:lnTo>
                  <a:pt x="1033272" y="1197864"/>
                </a:lnTo>
                <a:lnTo>
                  <a:pt x="987552" y="1280160"/>
                </a:lnTo>
                <a:lnTo>
                  <a:pt x="987552" y="1362456"/>
                </a:lnTo>
                <a:lnTo>
                  <a:pt x="914400" y="1472184"/>
                </a:lnTo>
                <a:lnTo>
                  <a:pt x="923544" y="1517904"/>
                </a:lnTo>
                <a:lnTo>
                  <a:pt x="1042416" y="1554480"/>
                </a:lnTo>
                <a:lnTo>
                  <a:pt x="1115568" y="1627632"/>
                </a:lnTo>
                <a:lnTo>
                  <a:pt x="1115568" y="1673352"/>
                </a:lnTo>
                <a:lnTo>
                  <a:pt x="1005840" y="1709928"/>
                </a:lnTo>
                <a:lnTo>
                  <a:pt x="1014984" y="1856232"/>
                </a:lnTo>
                <a:lnTo>
                  <a:pt x="1060704" y="1792224"/>
                </a:lnTo>
                <a:lnTo>
                  <a:pt x="1143000" y="1792224"/>
                </a:lnTo>
                <a:lnTo>
                  <a:pt x="1161288" y="1938528"/>
                </a:lnTo>
                <a:lnTo>
                  <a:pt x="1225296" y="2039112"/>
                </a:lnTo>
                <a:lnTo>
                  <a:pt x="1261872" y="2039112"/>
                </a:lnTo>
                <a:lnTo>
                  <a:pt x="1298448" y="2167128"/>
                </a:lnTo>
                <a:lnTo>
                  <a:pt x="1371600" y="2112264"/>
                </a:lnTo>
                <a:lnTo>
                  <a:pt x="1389888" y="2203704"/>
                </a:lnTo>
                <a:lnTo>
                  <a:pt x="1554480" y="2340864"/>
                </a:lnTo>
                <a:lnTo>
                  <a:pt x="1545336" y="2359152"/>
                </a:lnTo>
                <a:lnTo>
                  <a:pt x="1463040" y="2313432"/>
                </a:lnTo>
                <a:lnTo>
                  <a:pt x="1417320" y="2331720"/>
                </a:lnTo>
                <a:lnTo>
                  <a:pt x="1389888" y="2404872"/>
                </a:lnTo>
                <a:lnTo>
                  <a:pt x="1271016" y="2340864"/>
                </a:lnTo>
                <a:lnTo>
                  <a:pt x="1170432" y="2359152"/>
                </a:lnTo>
                <a:lnTo>
                  <a:pt x="1143000" y="2468880"/>
                </a:lnTo>
                <a:lnTo>
                  <a:pt x="1014984" y="2578608"/>
                </a:lnTo>
                <a:lnTo>
                  <a:pt x="1143000" y="2633472"/>
                </a:lnTo>
                <a:lnTo>
                  <a:pt x="1106424" y="2688336"/>
                </a:lnTo>
                <a:lnTo>
                  <a:pt x="960120" y="2633472"/>
                </a:lnTo>
                <a:lnTo>
                  <a:pt x="960120" y="2404872"/>
                </a:lnTo>
                <a:lnTo>
                  <a:pt x="896112" y="2386584"/>
                </a:lnTo>
                <a:lnTo>
                  <a:pt x="877824" y="2459736"/>
                </a:lnTo>
                <a:lnTo>
                  <a:pt x="832104" y="2441448"/>
                </a:lnTo>
                <a:lnTo>
                  <a:pt x="822960" y="2258568"/>
                </a:lnTo>
                <a:lnTo>
                  <a:pt x="786384" y="2258568"/>
                </a:lnTo>
                <a:lnTo>
                  <a:pt x="740664" y="2139696"/>
                </a:lnTo>
                <a:lnTo>
                  <a:pt x="685800" y="2148840"/>
                </a:lnTo>
                <a:lnTo>
                  <a:pt x="630936" y="2194560"/>
                </a:lnTo>
                <a:lnTo>
                  <a:pt x="630936" y="2066544"/>
                </a:lnTo>
                <a:lnTo>
                  <a:pt x="548640" y="2084832"/>
                </a:lnTo>
                <a:lnTo>
                  <a:pt x="475488" y="2011680"/>
                </a:lnTo>
                <a:lnTo>
                  <a:pt x="530352" y="1956816"/>
                </a:lnTo>
                <a:lnTo>
                  <a:pt x="429768" y="1956816"/>
                </a:lnTo>
                <a:lnTo>
                  <a:pt x="237744" y="2276856"/>
                </a:lnTo>
                <a:lnTo>
                  <a:pt x="530352" y="2459736"/>
                </a:lnTo>
                <a:lnTo>
                  <a:pt x="603504" y="2468880"/>
                </a:lnTo>
                <a:lnTo>
                  <a:pt x="704088" y="2459736"/>
                </a:lnTo>
                <a:lnTo>
                  <a:pt x="822960" y="2578608"/>
                </a:lnTo>
                <a:lnTo>
                  <a:pt x="786384" y="2642616"/>
                </a:lnTo>
                <a:lnTo>
                  <a:pt x="685800" y="2596896"/>
                </a:lnTo>
                <a:lnTo>
                  <a:pt x="640080" y="2651760"/>
                </a:lnTo>
                <a:lnTo>
                  <a:pt x="475488" y="2633472"/>
                </a:lnTo>
                <a:lnTo>
                  <a:pt x="530352" y="2734056"/>
                </a:lnTo>
                <a:lnTo>
                  <a:pt x="493776" y="2734056"/>
                </a:lnTo>
                <a:lnTo>
                  <a:pt x="356616" y="2642616"/>
                </a:lnTo>
                <a:lnTo>
                  <a:pt x="356616" y="2615184"/>
                </a:lnTo>
                <a:lnTo>
                  <a:pt x="265176" y="2587752"/>
                </a:lnTo>
                <a:lnTo>
                  <a:pt x="265176" y="2688336"/>
                </a:lnTo>
                <a:lnTo>
                  <a:pt x="301752" y="2688336"/>
                </a:lnTo>
                <a:lnTo>
                  <a:pt x="393192" y="2752344"/>
                </a:lnTo>
                <a:lnTo>
                  <a:pt x="493776" y="2788920"/>
                </a:lnTo>
                <a:lnTo>
                  <a:pt x="521208" y="2916936"/>
                </a:lnTo>
                <a:lnTo>
                  <a:pt x="621792" y="2953512"/>
                </a:lnTo>
                <a:lnTo>
                  <a:pt x="585216" y="2999232"/>
                </a:lnTo>
                <a:lnTo>
                  <a:pt x="603504" y="3090672"/>
                </a:lnTo>
                <a:lnTo>
                  <a:pt x="429768" y="2999232"/>
                </a:lnTo>
                <a:lnTo>
                  <a:pt x="420624" y="3044952"/>
                </a:lnTo>
                <a:lnTo>
                  <a:pt x="448056" y="3118104"/>
                </a:lnTo>
                <a:lnTo>
                  <a:pt x="411480" y="3328416"/>
                </a:lnTo>
                <a:lnTo>
                  <a:pt x="548640" y="3566160"/>
                </a:lnTo>
                <a:lnTo>
                  <a:pt x="649224" y="3520440"/>
                </a:lnTo>
                <a:lnTo>
                  <a:pt x="777240" y="3575304"/>
                </a:lnTo>
                <a:lnTo>
                  <a:pt x="859536" y="3557016"/>
                </a:lnTo>
                <a:lnTo>
                  <a:pt x="987552" y="3584448"/>
                </a:lnTo>
                <a:lnTo>
                  <a:pt x="1143000" y="3493008"/>
                </a:lnTo>
                <a:lnTo>
                  <a:pt x="1188720" y="3511296"/>
                </a:lnTo>
                <a:lnTo>
                  <a:pt x="1143000" y="3566160"/>
                </a:lnTo>
                <a:lnTo>
                  <a:pt x="1152144" y="3657600"/>
                </a:lnTo>
                <a:lnTo>
                  <a:pt x="1060704" y="3657600"/>
                </a:lnTo>
                <a:lnTo>
                  <a:pt x="1097280" y="3712464"/>
                </a:lnTo>
                <a:lnTo>
                  <a:pt x="1216152" y="3703320"/>
                </a:lnTo>
                <a:lnTo>
                  <a:pt x="1280160" y="3739896"/>
                </a:lnTo>
                <a:lnTo>
                  <a:pt x="1280160" y="3785616"/>
                </a:lnTo>
                <a:lnTo>
                  <a:pt x="1197864" y="3767328"/>
                </a:lnTo>
                <a:lnTo>
                  <a:pt x="1216152" y="3840480"/>
                </a:lnTo>
                <a:lnTo>
                  <a:pt x="1188720" y="3877056"/>
                </a:lnTo>
                <a:lnTo>
                  <a:pt x="1225296" y="3886200"/>
                </a:lnTo>
                <a:lnTo>
                  <a:pt x="1225296" y="3941064"/>
                </a:lnTo>
                <a:lnTo>
                  <a:pt x="1298448" y="3886200"/>
                </a:lnTo>
                <a:lnTo>
                  <a:pt x="1344168" y="3904488"/>
                </a:lnTo>
                <a:lnTo>
                  <a:pt x="1243584" y="3995928"/>
                </a:lnTo>
                <a:lnTo>
                  <a:pt x="1325880" y="4032504"/>
                </a:lnTo>
                <a:lnTo>
                  <a:pt x="1325880" y="4123944"/>
                </a:lnTo>
                <a:lnTo>
                  <a:pt x="1463040" y="4206240"/>
                </a:lnTo>
                <a:lnTo>
                  <a:pt x="1289304" y="4325112"/>
                </a:lnTo>
                <a:lnTo>
                  <a:pt x="1234440" y="4261104"/>
                </a:lnTo>
                <a:lnTo>
                  <a:pt x="1252728" y="4169664"/>
                </a:lnTo>
                <a:lnTo>
                  <a:pt x="1143000" y="4014216"/>
                </a:lnTo>
                <a:lnTo>
                  <a:pt x="1078992" y="4014216"/>
                </a:lnTo>
                <a:lnTo>
                  <a:pt x="1069848" y="3950208"/>
                </a:lnTo>
                <a:lnTo>
                  <a:pt x="1042416" y="3913632"/>
                </a:lnTo>
                <a:lnTo>
                  <a:pt x="950976" y="3895344"/>
                </a:lnTo>
                <a:lnTo>
                  <a:pt x="950976" y="3977640"/>
                </a:lnTo>
                <a:lnTo>
                  <a:pt x="822960" y="3931920"/>
                </a:lnTo>
                <a:lnTo>
                  <a:pt x="713232" y="4014216"/>
                </a:lnTo>
                <a:lnTo>
                  <a:pt x="676656" y="3977640"/>
                </a:lnTo>
                <a:lnTo>
                  <a:pt x="704088" y="3913632"/>
                </a:lnTo>
                <a:lnTo>
                  <a:pt x="704088" y="3858768"/>
                </a:lnTo>
                <a:lnTo>
                  <a:pt x="658368" y="3849624"/>
                </a:lnTo>
                <a:lnTo>
                  <a:pt x="576072" y="3758184"/>
                </a:lnTo>
                <a:lnTo>
                  <a:pt x="548640" y="3758184"/>
                </a:lnTo>
                <a:lnTo>
                  <a:pt x="548640" y="3849624"/>
                </a:lnTo>
                <a:lnTo>
                  <a:pt x="548640" y="3886200"/>
                </a:lnTo>
                <a:lnTo>
                  <a:pt x="530352" y="3877056"/>
                </a:lnTo>
                <a:lnTo>
                  <a:pt x="466344" y="3895344"/>
                </a:lnTo>
                <a:lnTo>
                  <a:pt x="411480" y="3849624"/>
                </a:lnTo>
                <a:lnTo>
                  <a:pt x="457200" y="3758184"/>
                </a:lnTo>
                <a:lnTo>
                  <a:pt x="438912" y="3730752"/>
                </a:lnTo>
                <a:lnTo>
                  <a:pt x="329184" y="3758184"/>
                </a:lnTo>
                <a:lnTo>
                  <a:pt x="310896" y="3739896"/>
                </a:lnTo>
                <a:lnTo>
                  <a:pt x="274320" y="3739896"/>
                </a:lnTo>
                <a:lnTo>
                  <a:pt x="265176" y="3657600"/>
                </a:lnTo>
                <a:lnTo>
                  <a:pt x="36576" y="3730752"/>
                </a:lnTo>
                <a:lnTo>
                  <a:pt x="0" y="3803904"/>
                </a:lnTo>
                <a:lnTo>
                  <a:pt x="0" y="3877056"/>
                </a:lnTo>
                <a:lnTo>
                  <a:pt x="137160" y="3849624"/>
                </a:lnTo>
                <a:lnTo>
                  <a:pt x="137160" y="3877056"/>
                </a:lnTo>
                <a:lnTo>
                  <a:pt x="45720" y="3986784"/>
                </a:lnTo>
                <a:lnTo>
                  <a:pt x="82296" y="4023360"/>
                </a:lnTo>
                <a:lnTo>
                  <a:pt x="210312" y="3941064"/>
                </a:lnTo>
                <a:lnTo>
                  <a:pt x="219456" y="3977640"/>
                </a:lnTo>
                <a:lnTo>
                  <a:pt x="146304" y="4069080"/>
                </a:lnTo>
                <a:lnTo>
                  <a:pt x="164592" y="4114800"/>
                </a:lnTo>
                <a:lnTo>
                  <a:pt x="301752" y="4105656"/>
                </a:lnTo>
                <a:lnTo>
                  <a:pt x="329184" y="4133088"/>
                </a:lnTo>
                <a:lnTo>
                  <a:pt x="384048" y="4133088"/>
                </a:lnTo>
                <a:lnTo>
                  <a:pt x="384048" y="4215384"/>
                </a:lnTo>
                <a:lnTo>
                  <a:pt x="228600" y="4206240"/>
                </a:lnTo>
                <a:lnTo>
                  <a:pt x="256032" y="4325112"/>
                </a:lnTo>
                <a:lnTo>
                  <a:pt x="182880" y="4425696"/>
                </a:lnTo>
                <a:lnTo>
                  <a:pt x="155448" y="4498848"/>
                </a:lnTo>
                <a:lnTo>
                  <a:pt x="146304" y="4572000"/>
                </a:lnTo>
                <a:lnTo>
                  <a:pt x="237744" y="4626864"/>
                </a:lnTo>
                <a:lnTo>
                  <a:pt x="310896" y="4754880"/>
                </a:lnTo>
                <a:lnTo>
                  <a:pt x="365760" y="4754880"/>
                </a:lnTo>
                <a:lnTo>
                  <a:pt x="347472" y="4983480"/>
                </a:lnTo>
                <a:lnTo>
                  <a:pt x="448056" y="5029200"/>
                </a:lnTo>
                <a:lnTo>
                  <a:pt x="475488" y="5111496"/>
                </a:lnTo>
                <a:lnTo>
                  <a:pt x="502920" y="4956048"/>
                </a:lnTo>
                <a:lnTo>
                  <a:pt x="484632" y="4809744"/>
                </a:lnTo>
                <a:lnTo>
                  <a:pt x="539496" y="4828032"/>
                </a:lnTo>
                <a:lnTo>
                  <a:pt x="539496" y="4782312"/>
                </a:lnTo>
                <a:lnTo>
                  <a:pt x="566928" y="4764024"/>
                </a:lnTo>
                <a:lnTo>
                  <a:pt x="621792" y="4782312"/>
                </a:lnTo>
                <a:lnTo>
                  <a:pt x="612648" y="4681728"/>
                </a:lnTo>
                <a:lnTo>
                  <a:pt x="640080" y="4663440"/>
                </a:lnTo>
                <a:lnTo>
                  <a:pt x="768096" y="4745736"/>
                </a:lnTo>
                <a:lnTo>
                  <a:pt x="841248" y="4745736"/>
                </a:lnTo>
                <a:lnTo>
                  <a:pt x="749808" y="4590288"/>
                </a:lnTo>
                <a:lnTo>
                  <a:pt x="832104" y="4535424"/>
                </a:lnTo>
                <a:lnTo>
                  <a:pt x="841248" y="4379976"/>
                </a:lnTo>
                <a:lnTo>
                  <a:pt x="1042416" y="4279392"/>
                </a:lnTo>
                <a:lnTo>
                  <a:pt x="969264" y="4443984"/>
                </a:lnTo>
                <a:lnTo>
                  <a:pt x="987552" y="4480560"/>
                </a:lnTo>
                <a:lnTo>
                  <a:pt x="1069848" y="4480560"/>
                </a:lnTo>
                <a:lnTo>
                  <a:pt x="1161288" y="4645152"/>
                </a:lnTo>
                <a:lnTo>
                  <a:pt x="1234440" y="4681728"/>
                </a:lnTo>
                <a:lnTo>
                  <a:pt x="1234440" y="4745736"/>
                </a:lnTo>
                <a:lnTo>
                  <a:pt x="1179576" y="4718304"/>
                </a:lnTo>
                <a:lnTo>
                  <a:pt x="1161288" y="4745736"/>
                </a:lnTo>
                <a:lnTo>
                  <a:pt x="1234440" y="4828032"/>
                </a:lnTo>
                <a:lnTo>
                  <a:pt x="1298448" y="4727448"/>
                </a:lnTo>
                <a:lnTo>
                  <a:pt x="1353312" y="4800600"/>
                </a:lnTo>
                <a:lnTo>
                  <a:pt x="1353312" y="4882896"/>
                </a:lnTo>
                <a:lnTo>
                  <a:pt x="1417320" y="4928616"/>
                </a:lnTo>
                <a:lnTo>
                  <a:pt x="1527048" y="4901184"/>
                </a:lnTo>
                <a:lnTo>
                  <a:pt x="1591056" y="4837176"/>
                </a:lnTo>
                <a:lnTo>
                  <a:pt x="1563624" y="4928616"/>
                </a:lnTo>
                <a:lnTo>
                  <a:pt x="1481328" y="5001768"/>
                </a:lnTo>
                <a:lnTo>
                  <a:pt x="1389888" y="5020056"/>
                </a:lnTo>
                <a:lnTo>
                  <a:pt x="1417320" y="5111496"/>
                </a:lnTo>
                <a:lnTo>
                  <a:pt x="1316736" y="5193792"/>
                </a:lnTo>
                <a:lnTo>
                  <a:pt x="1216152" y="5175504"/>
                </a:lnTo>
                <a:lnTo>
                  <a:pt x="1188720" y="5212080"/>
                </a:lnTo>
                <a:lnTo>
                  <a:pt x="1271016" y="5312664"/>
                </a:lnTo>
                <a:lnTo>
                  <a:pt x="1115568" y="5495544"/>
                </a:lnTo>
                <a:lnTo>
                  <a:pt x="1252728" y="5632704"/>
                </a:lnTo>
                <a:lnTo>
                  <a:pt x="1271016" y="5568696"/>
                </a:lnTo>
                <a:lnTo>
                  <a:pt x="1353312" y="5568696"/>
                </a:lnTo>
                <a:lnTo>
                  <a:pt x="1353312" y="5678424"/>
                </a:lnTo>
                <a:lnTo>
                  <a:pt x="1572768" y="5806440"/>
                </a:lnTo>
                <a:lnTo>
                  <a:pt x="1609344" y="5724144"/>
                </a:lnTo>
                <a:lnTo>
                  <a:pt x="1700784" y="5724144"/>
                </a:lnTo>
                <a:lnTo>
                  <a:pt x="1728216" y="5678424"/>
                </a:lnTo>
                <a:lnTo>
                  <a:pt x="1719072" y="5623560"/>
                </a:lnTo>
                <a:lnTo>
                  <a:pt x="1746504" y="5586984"/>
                </a:lnTo>
                <a:lnTo>
                  <a:pt x="1856232" y="5660136"/>
                </a:lnTo>
                <a:lnTo>
                  <a:pt x="1810512" y="5815584"/>
                </a:lnTo>
                <a:lnTo>
                  <a:pt x="1700784" y="5852160"/>
                </a:lnTo>
                <a:lnTo>
                  <a:pt x="1700784" y="5925312"/>
                </a:lnTo>
                <a:lnTo>
                  <a:pt x="1591056" y="5934456"/>
                </a:lnTo>
                <a:lnTo>
                  <a:pt x="1581912" y="5989320"/>
                </a:lnTo>
                <a:lnTo>
                  <a:pt x="1728216" y="6025896"/>
                </a:lnTo>
                <a:lnTo>
                  <a:pt x="1700784" y="6071616"/>
                </a:lnTo>
                <a:lnTo>
                  <a:pt x="1627632" y="6126480"/>
                </a:lnTo>
                <a:lnTo>
                  <a:pt x="1636776" y="6208776"/>
                </a:lnTo>
                <a:lnTo>
                  <a:pt x="1764792" y="6144768"/>
                </a:lnTo>
                <a:lnTo>
                  <a:pt x="1810512" y="6144768"/>
                </a:lnTo>
                <a:lnTo>
                  <a:pt x="1801368" y="6309360"/>
                </a:lnTo>
                <a:lnTo>
                  <a:pt x="1920240" y="6208776"/>
                </a:lnTo>
                <a:lnTo>
                  <a:pt x="2029968" y="6263640"/>
                </a:lnTo>
                <a:lnTo>
                  <a:pt x="2203704" y="6236208"/>
                </a:lnTo>
                <a:lnTo>
                  <a:pt x="2350008" y="6309360"/>
                </a:lnTo>
                <a:lnTo>
                  <a:pt x="2414016" y="6345936"/>
                </a:lnTo>
                <a:lnTo>
                  <a:pt x="2459736" y="6501384"/>
                </a:lnTo>
                <a:lnTo>
                  <a:pt x="2487168" y="6501384"/>
                </a:lnTo>
                <a:lnTo>
                  <a:pt x="2468880" y="6300216"/>
                </a:lnTo>
                <a:lnTo>
                  <a:pt x="2542032" y="6245352"/>
                </a:lnTo>
                <a:lnTo>
                  <a:pt x="2551176" y="6336792"/>
                </a:lnTo>
                <a:lnTo>
                  <a:pt x="2596896" y="6245352"/>
                </a:lnTo>
                <a:lnTo>
                  <a:pt x="2734056" y="6245352"/>
                </a:lnTo>
                <a:lnTo>
                  <a:pt x="2679192" y="6190488"/>
                </a:lnTo>
                <a:lnTo>
                  <a:pt x="2587752" y="6163056"/>
                </a:lnTo>
                <a:lnTo>
                  <a:pt x="2551176" y="6044184"/>
                </a:lnTo>
                <a:lnTo>
                  <a:pt x="2651760" y="6016752"/>
                </a:lnTo>
                <a:lnTo>
                  <a:pt x="2642616" y="5907024"/>
                </a:lnTo>
                <a:lnTo>
                  <a:pt x="2807208" y="5843016"/>
                </a:lnTo>
                <a:lnTo>
                  <a:pt x="2852928" y="5779008"/>
                </a:lnTo>
                <a:lnTo>
                  <a:pt x="2852928" y="5641848"/>
                </a:lnTo>
                <a:lnTo>
                  <a:pt x="2944368" y="5641848"/>
                </a:lnTo>
                <a:lnTo>
                  <a:pt x="3008376" y="5568696"/>
                </a:lnTo>
                <a:lnTo>
                  <a:pt x="3090672" y="5559552"/>
                </a:lnTo>
                <a:lnTo>
                  <a:pt x="3063240" y="5504688"/>
                </a:lnTo>
                <a:lnTo>
                  <a:pt x="3063240" y="5422392"/>
                </a:lnTo>
                <a:lnTo>
                  <a:pt x="3035808" y="5340096"/>
                </a:lnTo>
                <a:lnTo>
                  <a:pt x="3063240" y="5212080"/>
                </a:lnTo>
                <a:lnTo>
                  <a:pt x="3044952" y="5148072"/>
                </a:lnTo>
                <a:lnTo>
                  <a:pt x="3099816" y="5102352"/>
                </a:lnTo>
                <a:lnTo>
                  <a:pt x="3246120" y="5120640"/>
                </a:lnTo>
                <a:lnTo>
                  <a:pt x="3611880" y="5029200"/>
                </a:lnTo>
                <a:lnTo>
                  <a:pt x="3666744" y="5084064"/>
                </a:lnTo>
                <a:lnTo>
                  <a:pt x="3758184" y="5084064"/>
                </a:lnTo>
                <a:lnTo>
                  <a:pt x="3721608" y="5020056"/>
                </a:lnTo>
                <a:lnTo>
                  <a:pt x="3767328" y="4919472"/>
                </a:lnTo>
                <a:lnTo>
                  <a:pt x="3803904" y="4937760"/>
                </a:lnTo>
                <a:lnTo>
                  <a:pt x="3803904" y="5020056"/>
                </a:lnTo>
                <a:lnTo>
                  <a:pt x="3886200" y="4937760"/>
                </a:lnTo>
                <a:lnTo>
                  <a:pt x="4014216" y="4992624"/>
                </a:lnTo>
                <a:lnTo>
                  <a:pt x="4014216" y="5065776"/>
                </a:lnTo>
                <a:lnTo>
                  <a:pt x="4114800" y="5166360"/>
                </a:lnTo>
                <a:lnTo>
                  <a:pt x="4169664" y="5020056"/>
                </a:lnTo>
                <a:lnTo>
                  <a:pt x="4334256" y="5029200"/>
                </a:lnTo>
                <a:lnTo>
                  <a:pt x="4407408" y="5074920"/>
                </a:lnTo>
                <a:lnTo>
                  <a:pt x="4462272" y="5010912"/>
                </a:lnTo>
                <a:lnTo>
                  <a:pt x="4517136" y="5029200"/>
                </a:lnTo>
                <a:lnTo>
                  <a:pt x="4709160" y="4910328"/>
                </a:lnTo>
                <a:lnTo>
                  <a:pt x="4919472" y="5001768"/>
                </a:lnTo>
                <a:lnTo>
                  <a:pt x="4919472" y="4919472"/>
                </a:lnTo>
                <a:lnTo>
                  <a:pt x="4928616" y="4809744"/>
                </a:lnTo>
                <a:lnTo>
                  <a:pt x="5001768" y="4791456"/>
                </a:lnTo>
                <a:lnTo>
                  <a:pt x="4919472" y="4663440"/>
                </a:lnTo>
                <a:lnTo>
                  <a:pt x="4910328" y="4407408"/>
                </a:lnTo>
                <a:lnTo>
                  <a:pt x="5065776" y="4361688"/>
                </a:lnTo>
                <a:lnTo>
                  <a:pt x="5084064" y="4379976"/>
                </a:lnTo>
                <a:lnTo>
                  <a:pt x="5120640" y="4471416"/>
                </a:lnTo>
                <a:lnTo>
                  <a:pt x="5230368" y="4480560"/>
                </a:lnTo>
                <a:lnTo>
                  <a:pt x="5202936" y="4325112"/>
                </a:lnTo>
                <a:lnTo>
                  <a:pt x="5321808" y="4233672"/>
                </a:lnTo>
                <a:lnTo>
                  <a:pt x="5303520" y="4133088"/>
                </a:lnTo>
                <a:lnTo>
                  <a:pt x="5239512" y="4059936"/>
                </a:lnTo>
                <a:lnTo>
                  <a:pt x="5084064" y="4123944"/>
                </a:lnTo>
                <a:lnTo>
                  <a:pt x="4992624" y="4123944"/>
                </a:lnTo>
                <a:lnTo>
                  <a:pt x="4882896" y="3849624"/>
                </a:lnTo>
                <a:lnTo>
                  <a:pt x="4617720" y="3685032"/>
                </a:lnTo>
                <a:lnTo>
                  <a:pt x="4572000" y="3758184"/>
                </a:lnTo>
                <a:lnTo>
                  <a:pt x="4498848" y="3694176"/>
                </a:lnTo>
                <a:lnTo>
                  <a:pt x="4416552" y="3694176"/>
                </a:lnTo>
                <a:lnTo>
                  <a:pt x="4398264" y="3877056"/>
                </a:lnTo>
                <a:lnTo>
                  <a:pt x="4169664" y="3959352"/>
                </a:lnTo>
                <a:lnTo>
                  <a:pt x="4078224" y="3813048"/>
                </a:lnTo>
                <a:lnTo>
                  <a:pt x="4059936" y="3749040"/>
                </a:lnTo>
                <a:lnTo>
                  <a:pt x="3968496" y="3703320"/>
                </a:lnTo>
                <a:lnTo>
                  <a:pt x="3922776" y="3593592"/>
                </a:lnTo>
                <a:lnTo>
                  <a:pt x="3959352" y="3520440"/>
                </a:lnTo>
                <a:lnTo>
                  <a:pt x="3959352" y="3447288"/>
                </a:lnTo>
                <a:lnTo>
                  <a:pt x="4398264" y="3172968"/>
                </a:lnTo>
                <a:lnTo>
                  <a:pt x="4443984" y="3218688"/>
                </a:lnTo>
                <a:lnTo>
                  <a:pt x="4535424" y="3182112"/>
                </a:lnTo>
                <a:lnTo>
                  <a:pt x="4599432" y="3191256"/>
                </a:lnTo>
                <a:lnTo>
                  <a:pt x="4636008" y="3246120"/>
                </a:lnTo>
                <a:lnTo>
                  <a:pt x="4800600" y="3163824"/>
                </a:lnTo>
                <a:lnTo>
                  <a:pt x="4892040" y="3273552"/>
                </a:lnTo>
                <a:lnTo>
                  <a:pt x="5129784" y="3300984"/>
                </a:lnTo>
                <a:lnTo>
                  <a:pt x="5129784" y="3346704"/>
                </a:lnTo>
                <a:lnTo>
                  <a:pt x="5221224" y="3419856"/>
                </a:lnTo>
                <a:lnTo>
                  <a:pt x="5340096" y="3090672"/>
                </a:lnTo>
                <a:lnTo>
                  <a:pt x="5285232" y="3044952"/>
                </a:lnTo>
                <a:lnTo>
                  <a:pt x="5001768" y="3090672"/>
                </a:lnTo>
                <a:lnTo>
                  <a:pt x="4800600" y="3099816"/>
                </a:lnTo>
                <a:lnTo>
                  <a:pt x="4681728" y="2980944"/>
                </a:lnTo>
                <a:lnTo>
                  <a:pt x="4681728" y="2880360"/>
                </a:lnTo>
                <a:lnTo>
                  <a:pt x="4626864" y="2807208"/>
                </a:lnTo>
                <a:lnTo>
                  <a:pt x="4599432" y="2734056"/>
                </a:lnTo>
                <a:lnTo>
                  <a:pt x="4553712" y="2798064"/>
                </a:lnTo>
                <a:lnTo>
                  <a:pt x="4334256" y="2770632"/>
                </a:lnTo>
                <a:lnTo>
                  <a:pt x="4059936" y="2404872"/>
                </a:lnTo>
                <a:lnTo>
                  <a:pt x="3913632" y="2386584"/>
                </a:lnTo>
                <a:lnTo>
                  <a:pt x="3794760" y="2322576"/>
                </a:lnTo>
                <a:lnTo>
                  <a:pt x="3483864" y="2313432"/>
                </a:lnTo>
                <a:lnTo>
                  <a:pt x="3474720" y="2276856"/>
                </a:lnTo>
                <a:lnTo>
                  <a:pt x="3749040" y="2203704"/>
                </a:lnTo>
                <a:lnTo>
                  <a:pt x="3822192" y="2121408"/>
                </a:lnTo>
                <a:lnTo>
                  <a:pt x="3968496" y="2185416"/>
                </a:lnTo>
                <a:lnTo>
                  <a:pt x="4087368" y="2130552"/>
                </a:lnTo>
                <a:lnTo>
                  <a:pt x="4087368" y="2130552"/>
                </a:lnTo>
                <a:lnTo>
                  <a:pt x="3995928" y="1947672"/>
                </a:lnTo>
                <a:lnTo>
                  <a:pt x="4023360" y="1847088"/>
                </a:lnTo>
                <a:lnTo>
                  <a:pt x="4123944" y="1847088"/>
                </a:lnTo>
                <a:lnTo>
                  <a:pt x="4142232" y="1783080"/>
                </a:lnTo>
                <a:lnTo>
                  <a:pt x="4096512" y="1700784"/>
                </a:lnTo>
                <a:lnTo>
                  <a:pt x="4096512" y="1536192"/>
                </a:lnTo>
                <a:lnTo>
                  <a:pt x="4187952" y="1435608"/>
                </a:lnTo>
                <a:lnTo>
                  <a:pt x="4142232" y="1225296"/>
                </a:lnTo>
                <a:lnTo>
                  <a:pt x="4233672" y="1143000"/>
                </a:lnTo>
                <a:lnTo>
                  <a:pt x="4233672" y="1042416"/>
                </a:lnTo>
                <a:lnTo>
                  <a:pt x="4425696" y="859536"/>
                </a:lnTo>
                <a:lnTo>
                  <a:pt x="4288536" y="694944"/>
                </a:lnTo>
                <a:lnTo>
                  <a:pt x="4105656" y="777240"/>
                </a:lnTo>
                <a:lnTo>
                  <a:pt x="3995928" y="722376"/>
                </a:lnTo>
                <a:lnTo>
                  <a:pt x="3931920" y="731520"/>
                </a:lnTo>
                <a:lnTo>
                  <a:pt x="3767328" y="630936"/>
                </a:lnTo>
                <a:lnTo>
                  <a:pt x="3291840" y="649224"/>
                </a:lnTo>
                <a:lnTo>
                  <a:pt x="3127248" y="576072"/>
                </a:lnTo>
                <a:lnTo>
                  <a:pt x="3008376" y="557784"/>
                </a:lnTo>
                <a:lnTo>
                  <a:pt x="2752344" y="484632"/>
                </a:lnTo>
                <a:lnTo>
                  <a:pt x="2715768" y="347472"/>
                </a:lnTo>
                <a:lnTo>
                  <a:pt x="2596896" y="283464"/>
                </a:lnTo>
                <a:lnTo>
                  <a:pt x="2523744" y="274320"/>
                </a:lnTo>
                <a:lnTo>
                  <a:pt x="2441448" y="310896"/>
                </a:lnTo>
                <a:lnTo>
                  <a:pt x="2258568" y="301752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63D47A27-6DED-D6CA-E49F-9E7B188E87D3}"/>
              </a:ext>
            </a:extLst>
          </p:cNvPr>
          <p:cNvSpPr/>
          <p:nvPr/>
        </p:nvSpPr>
        <p:spPr>
          <a:xfrm>
            <a:off x="4416760" y="871336"/>
            <a:ext cx="1075499" cy="2469401"/>
          </a:xfrm>
          <a:custGeom>
            <a:avLst/>
            <a:gdLst>
              <a:gd name="csX0" fmla="*/ 2019300 w 2316480"/>
              <a:gd name="csY0" fmla="*/ 0 h 5318760"/>
              <a:gd name="csX1" fmla="*/ 2026920 w 2316480"/>
              <a:gd name="csY1" fmla="*/ 68580 h 5318760"/>
              <a:gd name="csX2" fmla="*/ 2125980 w 2316480"/>
              <a:gd name="csY2" fmla="*/ 30480 h 5318760"/>
              <a:gd name="csX3" fmla="*/ 2156460 w 2316480"/>
              <a:gd name="csY3" fmla="*/ 91440 h 5318760"/>
              <a:gd name="csX4" fmla="*/ 2225040 w 2316480"/>
              <a:gd name="csY4" fmla="*/ 121920 h 5318760"/>
              <a:gd name="csX5" fmla="*/ 2209800 w 2316480"/>
              <a:gd name="csY5" fmla="*/ 167640 h 5318760"/>
              <a:gd name="csX6" fmla="*/ 2232660 w 2316480"/>
              <a:gd name="csY6" fmla="*/ 213360 h 5318760"/>
              <a:gd name="csX7" fmla="*/ 2301240 w 2316480"/>
              <a:gd name="csY7" fmla="*/ 205740 h 5318760"/>
              <a:gd name="csX8" fmla="*/ 2278380 w 2316480"/>
              <a:gd name="csY8" fmla="*/ 281940 h 5318760"/>
              <a:gd name="csX9" fmla="*/ 2316480 w 2316480"/>
              <a:gd name="csY9" fmla="*/ 335280 h 5318760"/>
              <a:gd name="csX10" fmla="*/ 2263140 w 2316480"/>
              <a:gd name="csY10" fmla="*/ 396240 h 5318760"/>
              <a:gd name="csX11" fmla="*/ 2186940 w 2316480"/>
              <a:gd name="csY11" fmla="*/ 411480 h 5318760"/>
              <a:gd name="csX12" fmla="*/ 2209800 w 2316480"/>
              <a:gd name="csY12" fmla="*/ 495300 h 5318760"/>
              <a:gd name="csX13" fmla="*/ 2301240 w 2316480"/>
              <a:gd name="csY13" fmla="*/ 510540 h 5318760"/>
              <a:gd name="csX14" fmla="*/ 2247900 w 2316480"/>
              <a:gd name="csY14" fmla="*/ 609600 h 5318760"/>
              <a:gd name="csX15" fmla="*/ 2209800 w 2316480"/>
              <a:gd name="csY15" fmla="*/ 617220 h 5318760"/>
              <a:gd name="csX16" fmla="*/ 2247900 w 2316480"/>
              <a:gd name="csY16" fmla="*/ 701040 h 5318760"/>
              <a:gd name="csX17" fmla="*/ 2164080 w 2316480"/>
              <a:gd name="csY17" fmla="*/ 777240 h 5318760"/>
              <a:gd name="csX18" fmla="*/ 2019300 w 2316480"/>
              <a:gd name="csY18" fmla="*/ 662940 h 5318760"/>
              <a:gd name="csX19" fmla="*/ 2042160 w 2316480"/>
              <a:gd name="csY19" fmla="*/ 762000 h 5318760"/>
              <a:gd name="csX20" fmla="*/ 1965960 w 2316480"/>
              <a:gd name="csY20" fmla="*/ 784860 h 5318760"/>
              <a:gd name="csX21" fmla="*/ 2179320 w 2316480"/>
              <a:gd name="csY21" fmla="*/ 868680 h 5318760"/>
              <a:gd name="csX22" fmla="*/ 2202180 w 2316480"/>
              <a:gd name="csY22" fmla="*/ 975360 h 5318760"/>
              <a:gd name="csX23" fmla="*/ 2186940 w 2316480"/>
              <a:gd name="csY23" fmla="*/ 1043940 h 5318760"/>
              <a:gd name="csX24" fmla="*/ 2202180 w 2316480"/>
              <a:gd name="csY24" fmla="*/ 1143000 h 5318760"/>
              <a:gd name="csX25" fmla="*/ 2141220 w 2316480"/>
              <a:gd name="csY25" fmla="*/ 1196340 h 5318760"/>
              <a:gd name="csX26" fmla="*/ 2164080 w 2316480"/>
              <a:gd name="csY26" fmla="*/ 1318260 h 5318760"/>
              <a:gd name="csX27" fmla="*/ 2133600 w 2316480"/>
              <a:gd name="csY27" fmla="*/ 1318260 h 5318760"/>
              <a:gd name="csX28" fmla="*/ 2110740 w 2316480"/>
              <a:gd name="csY28" fmla="*/ 1478280 h 5318760"/>
              <a:gd name="csX29" fmla="*/ 2049780 w 2316480"/>
              <a:gd name="csY29" fmla="*/ 1493520 h 5318760"/>
              <a:gd name="csX30" fmla="*/ 2004060 w 2316480"/>
              <a:gd name="csY30" fmla="*/ 1722120 h 5318760"/>
              <a:gd name="csX31" fmla="*/ 1760220 w 2316480"/>
              <a:gd name="csY31" fmla="*/ 1874520 h 5318760"/>
              <a:gd name="csX32" fmla="*/ 1600200 w 2316480"/>
              <a:gd name="csY32" fmla="*/ 2034540 h 5318760"/>
              <a:gd name="csX33" fmla="*/ 1493520 w 2316480"/>
              <a:gd name="csY33" fmla="*/ 2186940 h 5318760"/>
              <a:gd name="csX34" fmla="*/ 1577340 w 2316480"/>
              <a:gd name="csY34" fmla="*/ 2286000 h 5318760"/>
              <a:gd name="csX35" fmla="*/ 1562100 w 2316480"/>
              <a:gd name="csY35" fmla="*/ 2407920 h 5318760"/>
              <a:gd name="csX36" fmla="*/ 1455420 w 2316480"/>
              <a:gd name="csY36" fmla="*/ 2324100 h 5318760"/>
              <a:gd name="csX37" fmla="*/ 1417320 w 2316480"/>
              <a:gd name="csY37" fmla="*/ 2392680 h 5318760"/>
              <a:gd name="csX38" fmla="*/ 1516380 w 2316480"/>
              <a:gd name="csY38" fmla="*/ 2453640 h 5318760"/>
              <a:gd name="csX39" fmla="*/ 1501140 w 2316480"/>
              <a:gd name="csY39" fmla="*/ 2583180 h 5318760"/>
              <a:gd name="csX40" fmla="*/ 1333500 w 2316480"/>
              <a:gd name="csY40" fmla="*/ 2727960 h 5318760"/>
              <a:gd name="csX41" fmla="*/ 1493520 w 2316480"/>
              <a:gd name="csY41" fmla="*/ 2682240 h 5318760"/>
              <a:gd name="csX42" fmla="*/ 1546860 w 2316480"/>
              <a:gd name="csY42" fmla="*/ 2667000 h 5318760"/>
              <a:gd name="csX43" fmla="*/ 1653540 w 2316480"/>
              <a:gd name="csY43" fmla="*/ 2537460 h 5318760"/>
              <a:gd name="csX44" fmla="*/ 1615440 w 2316480"/>
              <a:gd name="csY44" fmla="*/ 2689860 h 5318760"/>
              <a:gd name="csX45" fmla="*/ 1623060 w 2316480"/>
              <a:gd name="csY45" fmla="*/ 2781300 h 5318760"/>
              <a:gd name="csX46" fmla="*/ 1554480 w 2316480"/>
              <a:gd name="csY46" fmla="*/ 2758440 h 5318760"/>
              <a:gd name="csX47" fmla="*/ 1539240 w 2316480"/>
              <a:gd name="csY47" fmla="*/ 2827020 h 5318760"/>
              <a:gd name="csX48" fmla="*/ 1607820 w 2316480"/>
              <a:gd name="csY48" fmla="*/ 2872740 h 5318760"/>
              <a:gd name="csX49" fmla="*/ 1584960 w 2316480"/>
              <a:gd name="csY49" fmla="*/ 2926080 h 5318760"/>
              <a:gd name="csX50" fmla="*/ 1645920 w 2316480"/>
              <a:gd name="csY50" fmla="*/ 2994660 h 5318760"/>
              <a:gd name="csX51" fmla="*/ 1752600 w 2316480"/>
              <a:gd name="csY51" fmla="*/ 2956560 h 5318760"/>
              <a:gd name="csX52" fmla="*/ 1729740 w 2316480"/>
              <a:gd name="csY52" fmla="*/ 3078480 h 5318760"/>
              <a:gd name="csX53" fmla="*/ 1737360 w 2316480"/>
              <a:gd name="csY53" fmla="*/ 3139440 h 5318760"/>
              <a:gd name="csX54" fmla="*/ 1752600 w 2316480"/>
              <a:gd name="csY54" fmla="*/ 3200400 h 5318760"/>
              <a:gd name="csX55" fmla="*/ 1706880 w 2316480"/>
              <a:gd name="csY55" fmla="*/ 3200400 h 5318760"/>
              <a:gd name="csX56" fmla="*/ 1615440 w 2316480"/>
              <a:gd name="csY56" fmla="*/ 3246120 h 5318760"/>
              <a:gd name="csX57" fmla="*/ 1539240 w 2316480"/>
              <a:gd name="csY57" fmla="*/ 3200400 h 5318760"/>
              <a:gd name="csX58" fmla="*/ 1455420 w 2316480"/>
              <a:gd name="csY58" fmla="*/ 3200400 h 5318760"/>
              <a:gd name="csX59" fmla="*/ 1508760 w 2316480"/>
              <a:gd name="csY59" fmla="*/ 3307080 h 5318760"/>
              <a:gd name="csX60" fmla="*/ 1508760 w 2316480"/>
              <a:gd name="csY60" fmla="*/ 3352800 h 5318760"/>
              <a:gd name="csX61" fmla="*/ 1463040 w 2316480"/>
              <a:gd name="csY61" fmla="*/ 3360420 h 5318760"/>
              <a:gd name="csX62" fmla="*/ 1463040 w 2316480"/>
              <a:gd name="csY62" fmla="*/ 3444240 h 5318760"/>
              <a:gd name="csX63" fmla="*/ 1394460 w 2316480"/>
              <a:gd name="csY63" fmla="*/ 3520440 h 5318760"/>
              <a:gd name="csX64" fmla="*/ 1546860 w 2316480"/>
              <a:gd name="csY64" fmla="*/ 3482340 h 5318760"/>
              <a:gd name="csX65" fmla="*/ 1615440 w 2316480"/>
              <a:gd name="csY65" fmla="*/ 3520440 h 5318760"/>
              <a:gd name="csX66" fmla="*/ 1539240 w 2316480"/>
              <a:gd name="csY66" fmla="*/ 3688080 h 5318760"/>
              <a:gd name="csX67" fmla="*/ 1417320 w 2316480"/>
              <a:gd name="csY67" fmla="*/ 3756660 h 5318760"/>
              <a:gd name="csX68" fmla="*/ 1318260 w 2316480"/>
              <a:gd name="csY68" fmla="*/ 3688080 h 5318760"/>
              <a:gd name="csX69" fmla="*/ 1295400 w 2316480"/>
              <a:gd name="csY69" fmla="*/ 3741420 h 5318760"/>
              <a:gd name="csX70" fmla="*/ 1234440 w 2316480"/>
              <a:gd name="csY70" fmla="*/ 3733800 h 5318760"/>
              <a:gd name="csX71" fmla="*/ 1158240 w 2316480"/>
              <a:gd name="csY71" fmla="*/ 3756660 h 5318760"/>
              <a:gd name="csX72" fmla="*/ 1158240 w 2316480"/>
              <a:gd name="csY72" fmla="*/ 3817620 h 5318760"/>
              <a:gd name="csX73" fmla="*/ 1127760 w 2316480"/>
              <a:gd name="csY73" fmla="*/ 3841327 h 5318760"/>
              <a:gd name="csX74" fmla="*/ 1127760 w 2316480"/>
              <a:gd name="csY74" fmla="*/ 3863340 h 5318760"/>
              <a:gd name="csX75" fmla="*/ 1089660 w 2316480"/>
              <a:gd name="csY75" fmla="*/ 3947160 h 5318760"/>
              <a:gd name="csX76" fmla="*/ 1181100 w 2316480"/>
              <a:gd name="csY76" fmla="*/ 4137660 h 5318760"/>
              <a:gd name="csX77" fmla="*/ 975360 w 2316480"/>
              <a:gd name="csY77" fmla="*/ 4290060 h 5318760"/>
              <a:gd name="csX78" fmla="*/ 967740 w 2316480"/>
              <a:gd name="csY78" fmla="*/ 4411980 h 5318760"/>
              <a:gd name="csX79" fmla="*/ 899160 w 2316480"/>
              <a:gd name="csY79" fmla="*/ 4404360 h 5318760"/>
              <a:gd name="csX80" fmla="*/ 906780 w 2316480"/>
              <a:gd name="csY80" fmla="*/ 4450080 h 5318760"/>
              <a:gd name="csX81" fmla="*/ 960120 w 2316480"/>
              <a:gd name="csY81" fmla="*/ 4495800 h 5318760"/>
              <a:gd name="csX82" fmla="*/ 891540 w 2316480"/>
              <a:gd name="csY82" fmla="*/ 4701540 h 5318760"/>
              <a:gd name="csX83" fmla="*/ 861060 w 2316480"/>
              <a:gd name="csY83" fmla="*/ 4701540 h 5318760"/>
              <a:gd name="csX84" fmla="*/ 845820 w 2316480"/>
              <a:gd name="csY84" fmla="*/ 4777740 h 5318760"/>
              <a:gd name="csX85" fmla="*/ 861060 w 2316480"/>
              <a:gd name="csY85" fmla="*/ 4831080 h 5318760"/>
              <a:gd name="csX86" fmla="*/ 792480 w 2316480"/>
              <a:gd name="csY86" fmla="*/ 4892040 h 5318760"/>
              <a:gd name="csX87" fmla="*/ 815340 w 2316480"/>
              <a:gd name="csY87" fmla="*/ 4983480 h 5318760"/>
              <a:gd name="csX88" fmla="*/ 647700 w 2316480"/>
              <a:gd name="csY88" fmla="*/ 5013960 h 5318760"/>
              <a:gd name="csX89" fmla="*/ 678180 w 2316480"/>
              <a:gd name="csY89" fmla="*/ 5097780 h 5318760"/>
              <a:gd name="csX90" fmla="*/ 640080 w 2316480"/>
              <a:gd name="csY90" fmla="*/ 5151120 h 5318760"/>
              <a:gd name="csX91" fmla="*/ 571500 w 2316480"/>
              <a:gd name="csY91" fmla="*/ 5135880 h 5318760"/>
              <a:gd name="csX92" fmla="*/ 525780 w 2316480"/>
              <a:gd name="csY92" fmla="*/ 5227320 h 5318760"/>
              <a:gd name="csX93" fmla="*/ 457200 w 2316480"/>
              <a:gd name="csY93" fmla="*/ 5128260 h 5318760"/>
              <a:gd name="csX94" fmla="*/ 419100 w 2316480"/>
              <a:gd name="csY94" fmla="*/ 5250180 h 5318760"/>
              <a:gd name="csX95" fmla="*/ 327660 w 2316480"/>
              <a:gd name="csY95" fmla="*/ 5318760 h 5318760"/>
              <a:gd name="csX96" fmla="*/ 312420 w 2316480"/>
              <a:gd name="csY96" fmla="*/ 5212080 h 5318760"/>
              <a:gd name="csX97" fmla="*/ 289560 w 2316480"/>
              <a:gd name="csY97" fmla="*/ 5189220 h 5318760"/>
              <a:gd name="csX98" fmla="*/ 281940 w 2316480"/>
              <a:gd name="csY98" fmla="*/ 5143500 h 5318760"/>
              <a:gd name="csX99" fmla="*/ 182880 w 2316480"/>
              <a:gd name="csY99" fmla="*/ 5143500 h 5318760"/>
              <a:gd name="csX100" fmla="*/ 114300 w 2316480"/>
              <a:gd name="csY100" fmla="*/ 5082540 h 5318760"/>
              <a:gd name="csX101" fmla="*/ 0 w 2316480"/>
              <a:gd name="csY101" fmla="*/ 5151120 h 5318760"/>
              <a:gd name="csX102" fmla="*/ 7620 w 2316480"/>
              <a:gd name="csY102" fmla="*/ 5052060 h 5318760"/>
              <a:gd name="csX103" fmla="*/ 7620 w 2316480"/>
              <a:gd name="csY103" fmla="*/ 4876800 h 5318760"/>
              <a:gd name="csX104" fmla="*/ 76200 w 2316480"/>
              <a:gd name="csY104" fmla="*/ 4579620 h 5318760"/>
              <a:gd name="csX105" fmla="*/ 114300 w 2316480"/>
              <a:gd name="csY105" fmla="*/ 4145280 h 5318760"/>
              <a:gd name="csX106" fmla="*/ 160020 w 2316480"/>
              <a:gd name="csY106" fmla="*/ 4076700 h 5318760"/>
              <a:gd name="csX107" fmla="*/ 121920 w 2316480"/>
              <a:gd name="csY107" fmla="*/ 3970020 h 5318760"/>
              <a:gd name="csX108" fmla="*/ 236220 w 2316480"/>
              <a:gd name="csY108" fmla="*/ 3649980 h 5318760"/>
              <a:gd name="csX109" fmla="*/ 213360 w 2316480"/>
              <a:gd name="csY109" fmla="*/ 3413760 h 5318760"/>
              <a:gd name="csX110" fmla="*/ 312420 w 2316480"/>
              <a:gd name="csY110" fmla="*/ 3246120 h 5318760"/>
              <a:gd name="csX111" fmla="*/ 358140 w 2316480"/>
              <a:gd name="csY111" fmla="*/ 3246120 h 5318760"/>
              <a:gd name="csX112" fmla="*/ 419100 w 2316480"/>
              <a:gd name="csY112" fmla="*/ 3223260 h 5318760"/>
              <a:gd name="csX113" fmla="*/ 457200 w 2316480"/>
              <a:gd name="csY113" fmla="*/ 3352800 h 5318760"/>
              <a:gd name="csX114" fmla="*/ 411480 w 2316480"/>
              <a:gd name="csY114" fmla="*/ 3558540 h 5318760"/>
              <a:gd name="csX115" fmla="*/ 450049 w 2316480"/>
              <a:gd name="csY115" fmla="*/ 3573311 h 5318760"/>
              <a:gd name="csX116" fmla="*/ 472440 w 2316480"/>
              <a:gd name="csY116" fmla="*/ 3550920 h 5318760"/>
              <a:gd name="csX117" fmla="*/ 563880 w 2316480"/>
              <a:gd name="csY117" fmla="*/ 3535680 h 5318760"/>
              <a:gd name="csX118" fmla="*/ 617220 w 2316480"/>
              <a:gd name="csY118" fmla="*/ 3413760 h 5318760"/>
              <a:gd name="csX119" fmla="*/ 655320 w 2316480"/>
              <a:gd name="csY119" fmla="*/ 3429000 h 5318760"/>
              <a:gd name="csX120" fmla="*/ 678180 w 2316480"/>
              <a:gd name="csY120" fmla="*/ 3451860 h 5318760"/>
              <a:gd name="csX121" fmla="*/ 678180 w 2316480"/>
              <a:gd name="csY121" fmla="*/ 3482340 h 5318760"/>
              <a:gd name="csX122" fmla="*/ 784860 w 2316480"/>
              <a:gd name="csY122" fmla="*/ 3444240 h 5318760"/>
              <a:gd name="csX123" fmla="*/ 777240 w 2316480"/>
              <a:gd name="csY123" fmla="*/ 3345180 h 5318760"/>
              <a:gd name="csX124" fmla="*/ 777240 w 2316480"/>
              <a:gd name="csY124" fmla="*/ 3307080 h 5318760"/>
              <a:gd name="csX125" fmla="*/ 868680 w 2316480"/>
              <a:gd name="csY125" fmla="*/ 3345180 h 5318760"/>
              <a:gd name="csX126" fmla="*/ 868680 w 2316480"/>
              <a:gd name="csY126" fmla="*/ 3368040 h 5318760"/>
              <a:gd name="csX127" fmla="*/ 906780 w 2316480"/>
              <a:gd name="csY127" fmla="*/ 3375660 h 5318760"/>
              <a:gd name="csX128" fmla="*/ 990600 w 2316480"/>
              <a:gd name="csY128" fmla="*/ 3421380 h 5318760"/>
              <a:gd name="csX129" fmla="*/ 982980 w 2316480"/>
              <a:gd name="csY129" fmla="*/ 3482340 h 5318760"/>
              <a:gd name="csX130" fmla="*/ 975360 w 2316480"/>
              <a:gd name="csY130" fmla="*/ 3642360 h 5318760"/>
              <a:gd name="csX131" fmla="*/ 1043940 w 2316480"/>
              <a:gd name="csY131" fmla="*/ 3634740 h 5318760"/>
              <a:gd name="csX132" fmla="*/ 1043940 w 2316480"/>
              <a:gd name="csY132" fmla="*/ 3543300 h 5318760"/>
              <a:gd name="csX133" fmla="*/ 1165860 w 2316480"/>
              <a:gd name="csY133" fmla="*/ 3512820 h 5318760"/>
              <a:gd name="csX134" fmla="*/ 1280160 w 2316480"/>
              <a:gd name="csY134" fmla="*/ 3528060 h 5318760"/>
              <a:gd name="csX135" fmla="*/ 1249680 w 2316480"/>
              <a:gd name="csY135" fmla="*/ 3444240 h 5318760"/>
              <a:gd name="csX136" fmla="*/ 1188720 w 2316480"/>
              <a:gd name="csY136" fmla="*/ 3459480 h 5318760"/>
              <a:gd name="csX137" fmla="*/ 1097280 w 2316480"/>
              <a:gd name="csY137" fmla="*/ 3345180 h 5318760"/>
              <a:gd name="csX138" fmla="*/ 1066800 w 2316480"/>
              <a:gd name="csY138" fmla="*/ 3337560 h 5318760"/>
              <a:gd name="csX139" fmla="*/ 1036320 w 2316480"/>
              <a:gd name="csY139" fmla="*/ 3284220 h 5318760"/>
              <a:gd name="csX140" fmla="*/ 1021080 w 2316480"/>
              <a:gd name="csY140" fmla="*/ 3284220 h 5318760"/>
              <a:gd name="csX141" fmla="*/ 937260 w 2316480"/>
              <a:gd name="csY141" fmla="*/ 3284220 h 5318760"/>
              <a:gd name="csX142" fmla="*/ 937260 w 2316480"/>
              <a:gd name="csY142" fmla="*/ 3253740 h 5318760"/>
              <a:gd name="csX143" fmla="*/ 1120140 w 2316480"/>
              <a:gd name="csY143" fmla="*/ 3223260 h 5318760"/>
              <a:gd name="csX144" fmla="*/ 1127760 w 2316480"/>
              <a:gd name="csY144" fmla="*/ 3284220 h 5318760"/>
              <a:gd name="csX145" fmla="*/ 1188720 w 2316480"/>
              <a:gd name="csY145" fmla="*/ 3337560 h 5318760"/>
              <a:gd name="csX146" fmla="*/ 1249680 w 2316480"/>
              <a:gd name="csY146" fmla="*/ 3284220 h 5318760"/>
              <a:gd name="csX147" fmla="*/ 1310640 w 2316480"/>
              <a:gd name="csY147" fmla="*/ 3307080 h 5318760"/>
              <a:gd name="csX148" fmla="*/ 1295400 w 2316480"/>
              <a:gd name="csY148" fmla="*/ 3208020 h 5318760"/>
              <a:gd name="csX149" fmla="*/ 1371600 w 2316480"/>
              <a:gd name="csY149" fmla="*/ 3169920 h 5318760"/>
              <a:gd name="csX150" fmla="*/ 1310640 w 2316480"/>
              <a:gd name="csY150" fmla="*/ 3108960 h 5318760"/>
              <a:gd name="csX151" fmla="*/ 1325880 w 2316480"/>
              <a:gd name="csY151" fmla="*/ 3048000 h 5318760"/>
              <a:gd name="csX152" fmla="*/ 1287780 w 2316480"/>
              <a:gd name="csY152" fmla="*/ 3040380 h 5318760"/>
              <a:gd name="csX153" fmla="*/ 1310640 w 2316480"/>
              <a:gd name="csY153" fmla="*/ 2880360 h 5318760"/>
              <a:gd name="csX154" fmla="*/ 1242060 w 2316480"/>
              <a:gd name="csY154" fmla="*/ 2918460 h 5318760"/>
              <a:gd name="csX155" fmla="*/ 1196340 w 2316480"/>
              <a:gd name="csY155" fmla="*/ 2910840 h 5318760"/>
              <a:gd name="csX156" fmla="*/ 1181100 w 2316480"/>
              <a:gd name="csY156" fmla="*/ 3040380 h 5318760"/>
              <a:gd name="csX157" fmla="*/ 1135380 w 2316480"/>
              <a:gd name="csY157" fmla="*/ 3017520 h 5318760"/>
              <a:gd name="csX158" fmla="*/ 1097280 w 2316480"/>
              <a:gd name="csY158" fmla="*/ 3101340 h 5318760"/>
              <a:gd name="csX159" fmla="*/ 1051560 w 2316480"/>
              <a:gd name="csY159" fmla="*/ 3086100 h 5318760"/>
              <a:gd name="csX160" fmla="*/ 998220 w 2316480"/>
              <a:gd name="csY160" fmla="*/ 3108960 h 5318760"/>
              <a:gd name="csX161" fmla="*/ 975360 w 2316480"/>
              <a:gd name="csY161" fmla="*/ 3086100 h 5318760"/>
              <a:gd name="csX162" fmla="*/ 990600 w 2316480"/>
              <a:gd name="csY162" fmla="*/ 3002280 h 5318760"/>
              <a:gd name="csX163" fmla="*/ 960120 w 2316480"/>
              <a:gd name="csY163" fmla="*/ 2941320 h 5318760"/>
              <a:gd name="csX164" fmla="*/ 1021080 w 2316480"/>
              <a:gd name="csY164" fmla="*/ 2781300 h 5318760"/>
              <a:gd name="csX165" fmla="*/ 876300 w 2316480"/>
              <a:gd name="csY165" fmla="*/ 2903220 h 5318760"/>
              <a:gd name="csX166" fmla="*/ 906780 w 2316480"/>
              <a:gd name="csY166" fmla="*/ 3048000 h 5318760"/>
              <a:gd name="csX167" fmla="*/ 883920 w 2316480"/>
              <a:gd name="csY167" fmla="*/ 3055620 h 5318760"/>
              <a:gd name="csX168" fmla="*/ 883920 w 2316480"/>
              <a:gd name="csY168" fmla="*/ 3131820 h 5318760"/>
              <a:gd name="csX169" fmla="*/ 792480 w 2316480"/>
              <a:gd name="csY169" fmla="*/ 3040380 h 5318760"/>
              <a:gd name="csX170" fmla="*/ 693420 w 2316480"/>
              <a:gd name="csY170" fmla="*/ 3048000 h 5318760"/>
              <a:gd name="csX171" fmla="*/ 647700 w 2316480"/>
              <a:gd name="csY171" fmla="*/ 3086100 h 5318760"/>
              <a:gd name="csX172" fmla="*/ 495300 w 2316480"/>
              <a:gd name="csY172" fmla="*/ 3086100 h 5318760"/>
              <a:gd name="csX173" fmla="*/ 434340 w 2316480"/>
              <a:gd name="csY173" fmla="*/ 2971800 h 5318760"/>
              <a:gd name="csX174" fmla="*/ 518160 w 2316480"/>
              <a:gd name="csY174" fmla="*/ 2933700 h 5318760"/>
              <a:gd name="csX175" fmla="*/ 609600 w 2316480"/>
              <a:gd name="csY175" fmla="*/ 2994660 h 5318760"/>
              <a:gd name="csX176" fmla="*/ 617220 w 2316480"/>
              <a:gd name="csY176" fmla="*/ 2941320 h 5318760"/>
              <a:gd name="csX177" fmla="*/ 815340 w 2316480"/>
              <a:gd name="csY177" fmla="*/ 2842260 h 5318760"/>
              <a:gd name="csX178" fmla="*/ 815340 w 2316480"/>
              <a:gd name="csY178" fmla="*/ 2796540 h 5318760"/>
              <a:gd name="csX179" fmla="*/ 769620 w 2316480"/>
              <a:gd name="csY179" fmla="*/ 2773680 h 5318760"/>
              <a:gd name="csX180" fmla="*/ 800100 w 2316480"/>
              <a:gd name="csY180" fmla="*/ 2537460 h 5318760"/>
              <a:gd name="csX181" fmla="*/ 845820 w 2316480"/>
              <a:gd name="csY181" fmla="*/ 2514600 h 5318760"/>
              <a:gd name="csX182" fmla="*/ 762000 w 2316480"/>
              <a:gd name="csY182" fmla="*/ 2415540 h 5318760"/>
              <a:gd name="csX183" fmla="*/ 807720 w 2316480"/>
              <a:gd name="csY183" fmla="*/ 2400300 h 5318760"/>
              <a:gd name="csX184" fmla="*/ 762000 w 2316480"/>
              <a:gd name="csY184" fmla="*/ 2331720 h 5318760"/>
              <a:gd name="csX185" fmla="*/ 815340 w 2316480"/>
              <a:gd name="csY185" fmla="*/ 2255520 h 5318760"/>
              <a:gd name="csX186" fmla="*/ 883920 w 2316480"/>
              <a:gd name="csY186" fmla="*/ 2293620 h 5318760"/>
              <a:gd name="csX187" fmla="*/ 952500 w 2316480"/>
              <a:gd name="csY187" fmla="*/ 2255520 h 5318760"/>
              <a:gd name="csX188" fmla="*/ 960120 w 2316480"/>
              <a:gd name="csY188" fmla="*/ 2194560 h 5318760"/>
              <a:gd name="csX189" fmla="*/ 990600 w 2316480"/>
              <a:gd name="csY189" fmla="*/ 2141220 h 5318760"/>
              <a:gd name="csX190" fmla="*/ 876300 w 2316480"/>
              <a:gd name="csY190" fmla="*/ 2217420 h 5318760"/>
              <a:gd name="csX191" fmla="*/ 800100 w 2316480"/>
              <a:gd name="csY191" fmla="*/ 2148840 h 5318760"/>
              <a:gd name="csX192" fmla="*/ 815340 w 2316480"/>
              <a:gd name="csY192" fmla="*/ 2095500 h 5318760"/>
              <a:gd name="csX193" fmla="*/ 762000 w 2316480"/>
              <a:gd name="csY193" fmla="*/ 2034540 h 5318760"/>
              <a:gd name="csX194" fmla="*/ 929640 w 2316480"/>
              <a:gd name="csY194" fmla="*/ 1790700 h 5318760"/>
              <a:gd name="csX195" fmla="*/ 990600 w 2316480"/>
              <a:gd name="csY195" fmla="*/ 1562100 h 5318760"/>
              <a:gd name="csX196" fmla="*/ 1028700 w 2316480"/>
              <a:gd name="csY196" fmla="*/ 1615440 h 5318760"/>
              <a:gd name="csX197" fmla="*/ 1074420 w 2316480"/>
              <a:gd name="csY197" fmla="*/ 1485900 h 5318760"/>
              <a:gd name="csX198" fmla="*/ 1181100 w 2316480"/>
              <a:gd name="csY198" fmla="*/ 1508760 h 5318760"/>
              <a:gd name="csX199" fmla="*/ 1150620 w 2316480"/>
              <a:gd name="csY199" fmla="*/ 1356360 h 5318760"/>
              <a:gd name="csX200" fmla="*/ 1089660 w 2316480"/>
              <a:gd name="csY200" fmla="*/ 1356360 h 5318760"/>
              <a:gd name="csX201" fmla="*/ 1089660 w 2316480"/>
              <a:gd name="csY201" fmla="*/ 1272540 h 5318760"/>
              <a:gd name="csX202" fmla="*/ 1036320 w 2316480"/>
              <a:gd name="csY202" fmla="*/ 1264920 h 5318760"/>
              <a:gd name="csX203" fmla="*/ 1021080 w 2316480"/>
              <a:gd name="csY203" fmla="*/ 1211580 h 5318760"/>
              <a:gd name="csX204" fmla="*/ 929640 w 2316480"/>
              <a:gd name="csY204" fmla="*/ 1303020 h 5318760"/>
              <a:gd name="csX205" fmla="*/ 868680 w 2316480"/>
              <a:gd name="csY205" fmla="*/ 1257300 h 5318760"/>
              <a:gd name="csX206" fmla="*/ 868680 w 2316480"/>
              <a:gd name="csY206" fmla="*/ 1188720 h 5318760"/>
              <a:gd name="csX207" fmla="*/ 1036320 w 2316480"/>
              <a:gd name="csY207" fmla="*/ 944880 h 5318760"/>
              <a:gd name="csX208" fmla="*/ 998220 w 2316480"/>
              <a:gd name="csY208" fmla="*/ 914400 h 5318760"/>
              <a:gd name="csX209" fmla="*/ 1104900 w 2316480"/>
              <a:gd name="csY209" fmla="*/ 624840 h 5318760"/>
              <a:gd name="csX210" fmla="*/ 1104900 w 2316480"/>
              <a:gd name="csY210" fmla="*/ 495300 h 5318760"/>
              <a:gd name="csX211" fmla="*/ 1181100 w 2316480"/>
              <a:gd name="csY211" fmla="*/ 457200 h 5318760"/>
              <a:gd name="csX212" fmla="*/ 1211580 w 2316480"/>
              <a:gd name="csY212" fmla="*/ 548640 h 5318760"/>
              <a:gd name="csX213" fmla="*/ 1295400 w 2316480"/>
              <a:gd name="csY213" fmla="*/ 472440 h 5318760"/>
              <a:gd name="csX214" fmla="*/ 1348740 w 2316480"/>
              <a:gd name="csY214" fmla="*/ 472440 h 5318760"/>
              <a:gd name="csX215" fmla="*/ 1394460 w 2316480"/>
              <a:gd name="csY215" fmla="*/ 586740 h 5318760"/>
              <a:gd name="csX216" fmla="*/ 1470660 w 2316480"/>
              <a:gd name="csY216" fmla="*/ 502920 h 5318760"/>
              <a:gd name="csX217" fmla="*/ 1607820 w 2316480"/>
              <a:gd name="csY217" fmla="*/ 563880 h 5318760"/>
              <a:gd name="csX218" fmla="*/ 1554480 w 2316480"/>
              <a:gd name="csY218" fmla="*/ 464820 h 5318760"/>
              <a:gd name="csX219" fmla="*/ 1623060 w 2316480"/>
              <a:gd name="csY219" fmla="*/ 464820 h 5318760"/>
              <a:gd name="csX220" fmla="*/ 1623060 w 2316480"/>
              <a:gd name="csY220" fmla="*/ 396240 h 5318760"/>
              <a:gd name="csX221" fmla="*/ 1653540 w 2316480"/>
              <a:gd name="csY221" fmla="*/ 358140 h 5318760"/>
              <a:gd name="csX222" fmla="*/ 1661160 w 2316480"/>
              <a:gd name="csY222" fmla="*/ 312420 h 5318760"/>
              <a:gd name="csX223" fmla="*/ 1729740 w 2316480"/>
              <a:gd name="csY223" fmla="*/ 266700 h 5318760"/>
              <a:gd name="csX224" fmla="*/ 1729740 w 2316480"/>
              <a:gd name="csY224" fmla="*/ 228600 h 5318760"/>
              <a:gd name="csX225" fmla="*/ 1775460 w 2316480"/>
              <a:gd name="csY225" fmla="*/ 228600 h 5318760"/>
              <a:gd name="csX226" fmla="*/ 1805940 w 2316480"/>
              <a:gd name="csY226" fmla="*/ 68580 h 5318760"/>
              <a:gd name="csX227" fmla="*/ 1920240 w 2316480"/>
              <a:gd name="csY227" fmla="*/ 99060 h 53187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</a:cxnLst>
            <a:rect l="l" t="t" r="r" b="b"/>
            <a:pathLst>
              <a:path w="2316480" h="5318760">
                <a:moveTo>
                  <a:pt x="2019300" y="0"/>
                </a:moveTo>
                <a:lnTo>
                  <a:pt x="2026920" y="68580"/>
                </a:lnTo>
                <a:lnTo>
                  <a:pt x="2125980" y="30480"/>
                </a:lnTo>
                <a:lnTo>
                  <a:pt x="2156460" y="91440"/>
                </a:lnTo>
                <a:lnTo>
                  <a:pt x="2225040" y="121920"/>
                </a:lnTo>
                <a:lnTo>
                  <a:pt x="2209800" y="167640"/>
                </a:lnTo>
                <a:lnTo>
                  <a:pt x="2232660" y="213360"/>
                </a:lnTo>
                <a:lnTo>
                  <a:pt x="2301240" y="205740"/>
                </a:lnTo>
                <a:lnTo>
                  <a:pt x="2278380" y="281940"/>
                </a:lnTo>
                <a:lnTo>
                  <a:pt x="2316480" y="335280"/>
                </a:lnTo>
                <a:lnTo>
                  <a:pt x="2263140" y="396240"/>
                </a:lnTo>
                <a:lnTo>
                  <a:pt x="2186940" y="411480"/>
                </a:lnTo>
                <a:lnTo>
                  <a:pt x="2209800" y="495300"/>
                </a:lnTo>
                <a:lnTo>
                  <a:pt x="2301240" y="510540"/>
                </a:lnTo>
                <a:lnTo>
                  <a:pt x="2247900" y="609600"/>
                </a:lnTo>
                <a:lnTo>
                  <a:pt x="2209800" y="617220"/>
                </a:lnTo>
                <a:lnTo>
                  <a:pt x="2247900" y="701040"/>
                </a:lnTo>
                <a:lnTo>
                  <a:pt x="2164080" y="777240"/>
                </a:lnTo>
                <a:lnTo>
                  <a:pt x="2019300" y="662940"/>
                </a:lnTo>
                <a:lnTo>
                  <a:pt x="2042160" y="762000"/>
                </a:lnTo>
                <a:lnTo>
                  <a:pt x="1965960" y="784860"/>
                </a:lnTo>
                <a:lnTo>
                  <a:pt x="2179320" y="868680"/>
                </a:lnTo>
                <a:lnTo>
                  <a:pt x="2202180" y="975360"/>
                </a:lnTo>
                <a:lnTo>
                  <a:pt x="2186940" y="1043940"/>
                </a:lnTo>
                <a:lnTo>
                  <a:pt x="2202180" y="1143000"/>
                </a:lnTo>
                <a:lnTo>
                  <a:pt x="2141220" y="1196340"/>
                </a:lnTo>
                <a:lnTo>
                  <a:pt x="2164080" y="1318260"/>
                </a:lnTo>
                <a:lnTo>
                  <a:pt x="2133600" y="1318260"/>
                </a:lnTo>
                <a:lnTo>
                  <a:pt x="2110740" y="1478280"/>
                </a:lnTo>
                <a:lnTo>
                  <a:pt x="2049780" y="1493520"/>
                </a:lnTo>
                <a:lnTo>
                  <a:pt x="2004060" y="1722120"/>
                </a:lnTo>
                <a:lnTo>
                  <a:pt x="1760220" y="1874520"/>
                </a:lnTo>
                <a:lnTo>
                  <a:pt x="1600200" y="2034540"/>
                </a:lnTo>
                <a:lnTo>
                  <a:pt x="1493520" y="2186940"/>
                </a:lnTo>
                <a:lnTo>
                  <a:pt x="1577340" y="2286000"/>
                </a:lnTo>
                <a:lnTo>
                  <a:pt x="1562100" y="2407920"/>
                </a:lnTo>
                <a:lnTo>
                  <a:pt x="1455420" y="2324100"/>
                </a:lnTo>
                <a:lnTo>
                  <a:pt x="1417320" y="2392680"/>
                </a:lnTo>
                <a:lnTo>
                  <a:pt x="1516380" y="2453640"/>
                </a:lnTo>
                <a:lnTo>
                  <a:pt x="1501140" y="2583180"/>
                </a:lnTo>
                <a:lnTo>
                  <a:pt x="1333500" y="2727960"/>
                </a:lnTo>
                <a:lnTo>
                  <a:pt x="1493520" y="2682240"/>
                </a:lnTo>
                <a:lnTo>
                  <a:pt x="1546860" y="2667000"/>
                </a:lnTo>
                <a:lnTo>
                  <a:pt x="1653540" y="2537460"/>
                </a:lnTo>
                <a:lnTo>
                  <a:pt x="1615440" y="2689860"/>
                </a:lnTo>
                <a:lnTo>
                  <a:pt x="1623060" y="2781300"/>
                </a:lnTo>
                <a:lnTo>
                  <a:pt x="1554480" y="2758440"/>
                </a:lnTo>
                <a:lnTo>
                  <a:pt x="1539240" y="2827020"/>
                </a:lnTo>
                <a:lnTo>
                  <a:pt x="1607820" y="2872740"/>
                </a:lnTo>
                <a:lnTo>
                  <a:pt x="1584960" y="2926080"/>
                </a:lnTo>
                <a:lnTo>
                  <a:pt x="1645920" y="2994660"/>
                </a:lnTo>
                <a:lnTo>
                  <a:pt x="1752600" y="2956560"/>
                </a:lnTo>
                <a:lnTo>
                  <a:pt x="1729740" y="3078480"/>
                </a:lnTo>
                <a:lnTo>
                  <a:pt x="1737360" y="3139440"/>
                </a:lnTo>
                <a:lnTo>
                  <a:pt x="1752600" y="3200400"/>
                </a:lnTo>
                <a:lnTo>
                  <a:pt x="1706880" y="3200400"/>
                </a:lnTo>
                <a:lnTo>
                  <a:pt x="1615440" y="3246120"/>
                </a:lnTo>
                <a:lnTo>
                  <a:pt x="1539240" y="3200400"/>
                </a:lnTo>
                <a:lnTo>
                  <a:pt x="1455420" y="3200400"/>
                </a:lnTo>
                <a:lnTo>
                  <a:pt x="1508760" y="3307080"/>
                </a:lnTo>
                <a:lnTo>
                  <a:pt x="1508760" y="3352800"/>
                </a:lnTo>
                <a:lnTo>
                  <a:pt x="1463040" y="3360420"/>
                </a:lnTo>
                <a:lnTo>
                  <a:pt x="1463040" y="3444240"/>
                </a:lnTo>
                <a:lnTo>
                  <a:pt x="1394460" y="3520440"/>
                </a:lnTo>
                <a:lnTo>
                  <a:pt x="1546860" y="3482340"/>
                </a:lnTo>
                <a:lnTo>
                  <a:pt x="1615440" y="3520440"/>
                </a:lnTo>
                <a:lnTo>
                  <a:pt x="1539240" y="3688080"/>
                </a:lnTo>
                <a:lnTo>
                  <a:pt x="1417320" y="3756660"/>
                </a:lnTo>
                <a:lnTo>
                  <a:pt x="1318260" y="3688080"/>
                </a:lnTo>
                <a:lnTo>
                  <a:pt x="1295400" y="3741420"/>
                </a:lnTo>
                <a:lnTo>
                  <a:pt x="1234440" y="3733800"/>
                </a:lnTo>
                <a:lnTo>
                  <a:pt x="1158240" y="3756660"/>
                </a:lnTo>
                <a:lnTo>
                  <a:pt x="1158240" y="3817620"/>
                </a:lnTo>
                <a:lnTo>
                  <a:pt x="1127760" y="3841327"/>
                </a:lnTo>
                <a:lnTo>
                  <a:pt x="1127760" y="3863340"/>
                </a:lnTo>
                <a:lnTo>
                  <a:pt x="1089660" y="3947160"/>
                </a:lnTo>
                <a:lnTo>
                  <a:pt x="1181100" y="4137660"/>
                </a:lnTo>
                <a:lnTo>
                  <a:pt x="975360" y="4290060"/>
                </a:lnTo>
                <a:lnTo>
                  <a:pt x="967740" y="4411980"/>
                </a:lnTo>
                <a:lnTo>
                  <a:pt x="899160" y="4404360"/>
                </a:lnTo>
                <a:lnTo>
                  <a:pt x="906780" y="4450080"/>
                </a:lnTo>
                <a:lnTo>
                  <a:pt x="960120" y="4495800"/>
                </a:lnTo>
                <a:lnTo>
                  <a:pt x="891540" y="4701540"/>
                </a:lnTo>
                <a:lnTo>
                  <a:pt x="861060" y="4701540"/>
                </a:lnTo>
                <a:lnTo>
                  <a:pt x="845820" y="4777740"/>
                </a:lnTo>
                <a:lnTo>
                  <a:pt x="861060" y="4831080"/>
                </a:lnTo>
                <a:lnTo>
                  <a:pt x="792480" y="4892040"/>
                </a:lnTo>
                <a:lnTo>
                  <a:pt x="815340" y="4983480"/>
                </a:lnTo>
                <a:lnTo>
                  <a:pt x="647700" y="5013960"/>
                </a:lnTo>
                <a:lnTo>
                  <a:pt x="678180" y="5097780"/>
                </a:lnTo>
                <a:lnTo>
                  <a:pt x="640080" y="5151120"/>
                </a:lnTo>
                <a:lnTo>
                  <a:pt x="571500" y="5135880"/>
                </a:lnTo>
                <a:lnTo>
                  <a:pt x="525780" y="5227320"/>
                </a:lnTo>
                <a:lnTo>
                  <a:pt x="457200" y="5128260"/>
                </a:lnTo>
                <a:lnTo>
                  <a:pt x="419100" y="5250180"/>
                </a:lnTo>
                <a:lnTo>
                  <a:pt x="327660" y="5318760"/>
                </a:lnTo>
                <a:lnTo>
                  <a:pt x="312420" y="5212080"/>
                </a:lnTo>
                <a:lnTo>
                  <a:pt x="289560" y="5189220"/>
                </a:lnTo>
                <a:lnTo>
                  <a:pt x="281940" y="5143500"/>
                </a:lnTo>
                <a:lnTo>
                  <a:pt x="182880" y="5143500"/>
                </a:lnTo>
                <a:lnTo>
                  <a:pt x="114300" y="5082540"/>
                </a:lnTo>
                <a:lnTo>
                  <a:pt x="0" y="5151120"/>
                </a:lnTo>
                <a:lnTo>
                  <a:pt x="7620" y="5052060"/>
                </a:lnTo>
                <a:lnTo>
                  <a:pt x="7620" y="4876800"/>
                </a:lnTo>
                <a:lnTo>
                  <a:pt x="76200" y="4579620"/>
                </a:lnTo>
                <a:lnTo>
                  <a:pt x="114300" y="4145280"/>
                </a:lnTo>
                <a:lnTo>
                  <a:pt x="160020" y="4076700"/>
                </a:lnTo>
                <a:lnTo>
                  <a:pt x="121920" y="3970020"/>
                </a:lnTo>
                <a:lnTo>
                  <a:pt x="236220" y="3649980"/>
                </a:lnTo>
                <a:lnTo>
                  <a:pt x="213360" y="3413760"/>
                </a:lnTo>
                <a:lnTo>
                  <a:pt x="312420" y="3246120"/>
                </a:lnTo>
                <a:lnTo>
                  <a:pt x="358140" y="3246120"/>
                </a:lnTo>
                <a:lnTo>
                  <a:pt x="419100" y="3223260"/>
                </a:lnTo>
                <a:lnTo>
                  <a:pt x="457200" y="3352800"/>
                </a:lnTo>
                <a:lnTo>
                  <a:pt x="411480" y="3558540"/>
                </a:lnTo>
                <a:lnTo>
                  <a:pt x="450049" y="3573311"/>
                </a:lnTo>
                <a:lnTo>
                  <a:pt x="472440" y="3550920"/>
                </a:lnTo>
                <a:lnTo>
                  <a:pt x="563880" y="3535680"/>
                </a:lnTo>
                <a:lnTo>
                  <a:pt x="617220" y="3413760"/>
                </a:lnTo>
                <a:lnTo>
                  <a:pt x="655320" y="3429000"/>
                </a:lnTo>
                <a:lnTo>
                  <a:pt x="678180" y="3451860"/>
                </a:lnTo>
                <a:lnTo>
                  <a:pt x="678180" y="3482340"/>
                </a:lnTo>
                <a:lnTo>
                  <a:pt x="784860" y="3444240"/>
                </a:lnTo>
                <a:lnTo>
                  <a:pt x="777240" y="3345180"/>
                </a:lnTo>
                <a:lnTo>
                  <a:pt x="777240" y="3307080"/>
                </a:lnTo>
                <a:lnTo>
                  <a:pt x="868680" y="3345180"/>
                </a:lnTo>
                <a:lnTo>
                  <a:pt x="868680" y="3368040"/>
                </a:lnTo>
                <a:lnTo>
                  <a:pt x="906780" y="3375660"/>
                </a:lnTo>
                <a:lnTo>
                  <a:pt x="990600" y="3421380"/>
                </a:lnTo>
                <a:lnTo>
                  <a:pt x="982980" y="3482340"/>
                </a:lnTo>
                <a:lnTo>
                  <a:pt x="975360" y="3642360"/>
                </a:lnTo>
                <a:lnTo>
                  <a:pt x="1043940" y="3634740"/>
                </a:lnTo>
                <a:lnTo>
                  <a:pt x="1043940" y="3543300"/>
                </a:lnTo>
                <a:lnTo>
                  <a:pt x="1165860" y="3512820"/>
                </a:lnTo>
                <a:lnTo>
                  <a:pt x="1280160" y="3528060"/>
                </a:lnTo>
                <a:lnTo>
                  <a:pt x="1249680" y="3444240"/>
                </a:lnTo>
                <a:lnTo>
                  <a:pt x="1188720" y="3459480"/>
                </a:lnTo>
                <a:lnTo>
                  <a:pt x="1097280" y="3345180"/>
                </a:lnTo>
                <a:lnTo>
                  <a:pt x="1066800" y="3337560"/>
                </a:lnTo>
                <a:lnTo>
                  <a:pt x="1036320" y="3284220"/>
                </a:lnTo>
                <a:lnTo>
                  <a:pt x="1021080" y="3284220"/>
                </a:lnTo>
                <a:lnTo>
                  <a:pt x="937260" y="3284220"/>
                </a:lnTo>
                <a:lnTo>
                  <a:pt x="937260" y="3253740"/>
                </a:lnTo>
                <a:lnTo>
                  <a:pt x="1120140" y="3223260"/>
                </a:lnTo>
                <a:lnTo>
                  <a:pt x="1127760" y="3284220"/>
                </a:lnTo>
                <a:lnTo>
                  <a:pt x="1188720" y="3337560"/>
                </a:lnTo>
                <a:lnTo>
                  <a:pt x="1249680" y="3284220"/>
                </a:lnTo>
                <a:lnTo>
                  <a:pt x="1310640" y="3307080"/>
                </a:lnTo>
                <a:lnTo>
                  <a:pt x="1295400" y="3208020"/>
                </a:lnTo>
                <a:lnTo>
                  <a:pt x="1371600" y="3169920"/>
                </a:lnTo>
                <a:lnTo>
                  <a:pt x="1310640" y="3108960"/>
                </a:lnTo>
                <a:lnTo>
                  <a:pt x="1325880" y="3048000"/>
                </a:lnTo>
                <a:lnTo>
                  <a:pt x="1287780" y="3040380"/>
                </a:lnTo>
                <a:lnTo>
                  <a:pt x="1310640" y="2880360"/>
                </a:lnTo>
                <a:lnTo>
                  <a:pt x="1242060" y="2918460"/>
                </a:lnTo>
                <a:lnTo>
                  <a:pt x="1196340" y="2910840"/>
                </a:lnTo>
                <a:lnTo>
                  <a:pt x="1181100" y="3040380"/>
                </a:lnTo>
                <a:lnTo>
                  <a:pt x="1135380" y="3017520"/>
                </a:lnTo>
                <a:lnTo>
                  <a:pt x="1097280" y="3101340"/>
                </a:lnTo>
                <a:lnTo>
                  <a:pt x="1051560" y="3086100"/>
                </a:lnTo>
                <a:lnTo>
                  <a:pt x="998220" y="3108960"/>
                </a:lnTo>
                <a:lnTo>
                  <a:pt x="975360" y="3086100"/>
                </a:lnTo>
                <a:lnTo>
                  <a:pt x="990600" y="3002280"/>
                </a:lnTo>
                <a:lnTo>
                  <a:pt x="960120" y="2941320"/>
                </a:lnTo>
                <a:lnTo>
                  <a:pt x="1021080" y="2781300"/>
                </a:lnTo>
                <a:lnTo>
                  <a:pt x="876300" y="2903220"/>
                </a:lnTo>
                <a:lnTo>
                  <a:pt x="906780" y="3048000"/>
                </a:lnTo>
                <a:lnTo>
                  <a:pt x="883920" y="3055620"/>
                </a:lnTo>
                <a:lnTo>
                  <a:pt x="883920" y="3131820"/>
                </a:lnTo>
                <a:lnTo>
                  <a:pt x="792480" y="3040380"/>
                </a:lnTo>
                <a:lnTo>
                  <a:pt x="693420" y="3048000"/>
                </a:lnTo>
                <a:lnTo>
                  <a:pt x="647700" y="3086100"/>
                </a:lnTo>
                <a:lnTo>
                  <a:pt x="495300" y="3086100"/>
                </a:lnTo>
                <a:lnTo>
                  <a:pt x="434340" y="2971800"/>
                </a:lnTo>
                <a:lnTo>
                  <a:pt x="518160" y="2933700"/>
                </a:lnTo>
                <a:lnTo>
                  <a:pt x="609600" y="2994660"/>
                </a:lnTo>
                <a:lnTo>
                  <a:pt x="617220" y="2941320"/>
                </a:lnTo>
                <a:lnTo>
                  <a:pt x="815340" y="2842260"/>
                </a:lnTo>
                <a:lnTo>
                  <a:pt x="815340" y="2796540"/>
                </a:lnTo>
                <a:lnTo>
                  <a:pt x="769620" y="2773680"/>
                </a:lnTo>
                <a:lnTo>
                  <a:pt x="800100" y="2537460"/>
                </a:lnTo>
                <a:lnTo>
                  <a:pt x="845820" y="2514600"/>
                </a:lnTo>
                <a:lnTo>
                  <a:pt x="762000" y="2415540"/>
                </a:lnTo>
                <a:lnTo>
                  <a:pt x="807720" y="2400300"/>
                </a:lnTo>
                <a:lnTo>
                  <a:pt x="762000" y="2331720"/>
                </a:lnTo>
                <a:lnTo>
                  <a:pt x="815340" y="2255520"/>
                </a:lnTo>
                <a:lnTo>
                  <a:pt x="883920" y="2293620"/>
                </a:lnTo>
                <a:lnTo>
                  <a:pt x="952500" y="2255520"/>
                </a:lnTo>
                <a:lnTo>
                  <a:pt x="960120" y="2194560"/>
                </a:lnTo>
                <a:lnTo>
                  <a:pt x="990600" y="2141220"/>
                </a:lnTo>
                <a:lnTo>
                  <a:pt x="876300" y="2217420"/>
                </a:lnTo>
                <a:lnTo>
                  <a:pt x="800100" y="2148840"/>
                </a:lnTo>
                <a:lnTo>
                  <a:pt x="815340" y="2095500"/>
                </a:lnTo>
                <a:lnTo>
                  <a:pt x="762000" y="2034540"/>
                </a:lnTo>
                <a:lnTo>
                  <a:pt x="929640" y="1790700"/>
                </a:lnTo>
                <a:lnTo>
                  <a:pt x="990600" y="1562100"/>
                </a:lnTo>
                <a:lnTo>
                  <a:pt x="1028700" y="1615440"/>
                </a:lnTo>
                <a:lnTo>
                  <a:pt x="1074420" y="1485900"/>
                </a:lnTo>
                <a:lnTo>
                  <a:pt x="1181100" y="1508760"/>
                </a:lnTo>
                <a:lnTo>
                  <a:pt x="1150620" y="1356360"/>
                </a:lnTo>
                <a:lnTo>
                  <a:pt x="1089660" y="1356360"/>
                </a:lnTo>
                <a:lnTo>
                  <a:pt x="1089660" y="1272540"/>
                </a:lnTo>
                <a:lnTo>
                  <a:pt x="1036320" y="1264920"/>
                </a:lnTo>
                <a:lnTo>
                  <a:pt x="1021080" y="1211580"/>
                </a:lnTo>
                <a:lnTo>
                  <a:pt x="929640" y="1303020"/>
                </a:lnTo>
                <a:lnTo>
                  <a:pt x="868680" y="1257300"/>
                </a:lnTo>
                <a:lnTo>
                  <a:pt x="868680" y="1188720"/>
                </a:lnTo>
                <a:lnTo>
                  <a:pt x="1036320" y="944880"/>
                </a:lnTo>
                <a:lnTo>
                  <a:pt x="998220" y="914400"/>
                </a:lnTo>
                <a:lnTo>
                  <a:pt x="1104900" y="624840"/>
                </a:lnTo>
                <a:lnTo>
                  <a:pt x="1104900" y="495300"/>
                </a:lnTo>
                <a:lnTo>
                  <a:pt x="1181100" y="457200"/>
                </a:lnTo>
                <a:lnTo>
                  <a:pt x="1211580" y="548640"/>
                </a:lnTo>
                <a:lnTo>
                  <a:pt x="1295400" y="472440"/>
                </a:lnTo>
                <a:lnTo>
                  <a:pt x="1348740" y="472440"/>
                </a:lnTo>
                <a:lnTo>
                  <a:pt x="1394460" y="586740"/>
                </a:lnTo>
                <a:lnTo>
                  <a:pt x="1470660" y="502920"/>
                </a:lnTo>
                <a:lnTo>
                  <a:pt x="1607820" y="563880"/>
                </a:lnTo>
                <a:lnTo>
                  <a:pt x="1554480" y="464820"/>
                </a:lnTo>
                <a:lnTo>
                  <a:pt x="1623060" y="464820"/>
                </a:lnTo>
                <a:lnTo>
                  <a:pt x="1623060" y="396240"/>
                </a:lnTo>
                <a:lnTo>
                  <a:pt x="1653540" y="358140"/>
                </a:lnTo>
                <a:lnTo>
                  <a:pt x="1661160" y="312420"/>
                </a:lnTo>
                <a:lnTo>
                  <a:pt x="1729740" y="266700"/>
                </a:lnTo>
                <a:lnTo>
                  <a:pt x="1729740" y="228600"/>
                </a:lnTo>
                <a:lnTo>
                  <a:pt x="1775460" y="228600"/>
                </a:lnTo>
                <a:lnTo>
                  <a:pt x="1805940" y="68580"/>
                </a:lnTo>
                <a:lnTo>
                  <a:pt x="1920240" y="9906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0641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3E706B4-9D0F-40CE-006D-A2DF4C88229A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九州地方の島のイラスト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644ED6E-D50E-262F-FD55-F3DCDEA78A22}"/>
              </a:ext>
            </a:extLst>
          </p:cNvPr>
          <p:cNvSpPr txBox="1"/>
          <p:nvPr/>
        </p:nvSpPr>
        <p:spPr>
          <a:xfrm>
            <a:off x="7165094" y="349567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生月島（長崎県）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1DD35A8-30B2-7483-73D3-9508190BACCF}"/>
              </a:ext>
            </a:extLst>
          </p:cNvPr>
          <p:cNvSpPr txBox="1"/>
          <p:nvPr/>
        </p:nvSpPr>
        <p:spPr>
          <a:xfrm>
            <a:off x="7165097" y="6438900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久賀島（長崎県）</a:t>
            </a: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A933823F-27B9-E9DC-0B84-316F0BAFF440}"/>
              </a:ext>
            </a:extLst>
          </p:cNvPr>
          <p:cNvSpPr/>
          <p:nvPr/>
        </p:nvSpPr>
        <p:spPr>
          <a:xfrm>
            <a:off x="7280317" y="868629"/>
            <a:ext cx="890901" cy="2478446"/>
          </a:xfrm>
          <a:custGeom>
            <a:avLst/>
            <a:gdLst>
              <a:gd name="csX0" fmla="*/ 1859280 w 2026920"/>
              <a:gd name="csY0" fmla="*/ 7620 h 5638800"/>
              <a:gd name="csX1" fmla="*/ 1661160 w 2026920"/>
              <a:gd name="csY1" fmla="*/ 160020 h 5638800"/>
              <a:gd name="csX2" fmla="*/ 1600200 w 2026920"/>
              <a:gd name="csY2" fmla="*/ 205740 h 5638800"/>
              <a:gd name="csX3" fmla="*/ 1676400 w 2026920"/>
              <a:gd name="csY3" fmla="*/ 281940 h 5638800"/>
              <a:gd name="csX4" fmla="*/ 1638300 w 2026920"/>
              <a:gd name="csY4" fmla="*/ 365760 h 5638800"/>
              <a:gd name="csX5" fmla="*/ 1546860 w 2026920"/>
              <a:gd name="csY5" fmla="*/ 449580 h 5638800"/>
              <a:gd name="csX6" fmla="*/ 1440180 w 2026920"/>
              <a:gd name="csY6" fmla="*/ 449580 h 5638800"/>
              <a:gd name="csX7" fmla="*/ 1257300 w 2026920"/>
              <a:gd name="csY7" fmla="*/ 594360 h 5638800"/>
              <a:gd name="csX8" fmla="*/ 1165860 w 2026920"/>
              <a:gd name="csY8" fmla="*/ 708660 h 5638800"/>
              <a:gd name="csX9" fmla="*/ 1165860 w 2026920"/>
              <a:gd name="csY9" fmla="*/ 899160 h 5638800"/>
              <a:gd name="csX10" fmla="*/ 1188720 w 2026920"/>
              <a:gd name="csY10" fmla="*/ 975360 h 5638800"/>
              <a:gd name="csX11" fmla="*/ 1257300 w 2026920"/>
              <a:gd name="csY11" fmla="*/ 1036320 h 5638800"/>
              <a:gd name="csX12" fmla="*/ 1249680 w 2026920"/>
              <a:gd name="csY12" fmla="*/ 1379220 h 5638800"/>
              <a:gd name="csX13" fmla="*/ 1249680 w 2026920"/>
              <a:gd name="csY13" fmla="*/ 1485900 h 5638800"/>
              <a:gd name="csX14" fmla="*/ 1257300 w 2026920"/>
              <a:gd name="csY14" fmla="*/ 1623060 h 5638800"/>
              <a:gd name="csX15" fmla="*/ 1249680 w 2026920"/>
              <a:gd name="csY15" fmla="*/ 2011680 h 5638800"/>
              <a:gd name="csX16" fmla="*/ 1112520 w 2026920"/>
              <a:gd name="csY16" fmla="*/ 2301240 h 5638800"/>
              <a:gd name="csX17" fmla="*/ 822960 w 2026920"/>
              <a:gd name="csY17" fmla="*/ 2613660 h 5638800"/>
              <a:gd name="csX18" fmla="*/ 739140 w 2026920"/>
              <a:gd name="csY18" fmla="*/ 2903220 h 5638800"/>
              <a:gd name="csX19" fmla="*/ 739140 w 2026920"/>
              <a:gd name="csY19" fmla="*/ 3139440 h 5638800"/>
              <a:gd name="csX20" fmla="*/ 693420 w 2026920"/>
              <a:gd name="csY20" fmla="*/ 3368040 h 5638800"/>
              <a:gd name="csX21" fmla="*/ 647700 w 2026920"/>
              <a:gd name="csY21" fmla="*/ 3619500 h 5638800"/>
              <a:gd name="csX22" fmla="*/ 533400 w 2026920"/>
              <a:gd name="csY22" fmla="*/ 4084320 h 5638800"/>
              <a:gd name="csX23" fmla="*/ 487680 w 2026920"/>
              <a:gd name="csY23" fmla="*/ 4495800 h 5638800"/>
              <a:gd name="csX24" fmla="*/ 266700 w 2026920"/>
              <a:gd name="csY24" fmla="*/ 4777740 h 5638800"/>
              <a:gd name="csX25" fmla="*/ 266700 w 2026920"/>
              <a:gd name="csY25" fmla="*/ 4930140 h 5638800"/>
              <a:gd name="csX26" fmla="*/ 91440 w 2026920"/>
              <a:gd name="csY26" fmla="*/ 4914900 h 5638800"/>
              <a:gd name="csX27" fmla="*/ 0 w 2026920"/>
              <a:gd name="csY27" fmla="*/ 4930140 h 5638800"/>
              <a:gd name="csX28" fmla="*/ 7620 w 2026920"/>
              <a:gd name="csY28" fmla="*/ 5074920 h 5638800"/>
              <a:gd name="csX29" fmla="*/ 30480 w 2026920"/>
              <a:gd name="csY29" fmla="*/ 5128260 h 5638800"/>
              <a:gd name="csX30" fmla="*/ 45720 w 2026920"/>
              <a:gd name="csY30" fmla="*/ 5204460 h 5638800"/>
              <a:gd name="csX31" fmla="*/ 228600 w 2026920"/>
              <a:gd name="csY31" fmla="*/ 5242560 h 5638800"/>
              <a:gd name="csX32" fmla="*/ 586740 w 2026920"/>
              <a:gd name="csY32" fmla="*/ 5387340 h 5638800"/>
              <a:gd name="csX33" fmla="*/ 784860 w 2026920"/>
              <a:gd name="csY33" fmla="*/ 5577840 h 5638800"/>
              <a:gd name="csX34" fmla="*/ 815340 w 2026920"/>
              <a:gd name="csY34" fmla="*/ 5631180 h 5638800"/>
              <a:gd name="csX35" fmla="*/ 1036320 w 2026920"/>
              <a:gd name="csY35" fmla="*/ 5638800 h 5638800"/>
              <a:gd name="csX36" fmla="*/ 1371600 w 2026920"/>
              <a:gd name="csY36" fmla="*/ 5547360 h 5638800"/>
              <a:gd name="csX37" fmla="*/ 1508760 w 2026920"/>
              <a:gd name="csY37" fmla="*/ 5547360 h 5638800"/>
              <a:gd name="csX38" fmla="*/ 1638300 w 2026920"/>
              <a:gd name="csY38" fmla="*/ 5532120 h 5638800"/>
              <a:gd name="csX39" fmla="*/ 1836420 w 2026920"/>
              <a:gd name="csY39" fmla="*/ 5463540 h 5638800"/>
              <a:gd name="csX40" fmla="*/ 1950720 w 2026920"/>
              <a:gd name="csY40" fmla="*/ 5440680 h 5638800"/>
              <a:gd name="csX41" fmla="*/ 1950720 w 2026920"/>
              <a:gd name="csY41" fmla="*/ 5349240 h 5638800"/>
              <a:gd name="csX42" fmla="*/ 1798320 w 2026920"/>
              <a:gd name="csY42" fmla="*/ 5204460 h 5638800"/>
              <a:gd name="csX43" fmla="*/ 1798320 w 2026920"/>
              <a:gd name="csY43" fmla="*/ 5173980 h 5638800"/>
              <a:gd name="csX44" fmla="*/ 1760220 w 2026920"/>
              <a:gd name="csY44" fmla="*/ 5105400 h 5638800"/>
              <a:gd name="csX45" fmla="*/ 1828800 w 2026920"/>
              <a:gd name="csY45" fmla="*/ 5013960 h 5638800"/>
              <a:gd name="csX46" fmla="*/ 1905000 w 2026920"/>
              <a:gd name="csY46" fmla="*/ 4998720 h 5638800"/>
              <a:gd name="csX47" fmla="*/ 1935480 w 2026920"/>
              <a:gd name="csY47" fmla="*/ 4953000 h 5638800"/>
              <a:gd name="csX48" fmla="*/ 1981200 w 2026920"/>
              <a:gd name="csY48" fmla="*/ 4846320 h 5638800"/>
              <a:gd name="csX49" fmla="*/ 1988820 w 2026920"/>
              <a:gd name="csY49" fmla="*/ 4762500 h 5638800"/>
              <a:gd name="csX50" fmla="*/ 1760220 w 2026920"/>
              <a:gd name="csY50" fmla="*/ 4168140 h 5638800"/>
              <a:gd name="csX51" fmla="*/ 1729740 w 2026920"/>
              <a:gd name="csY51" fmla="*/ 3779520 h 5638800"/>
              <a:gd name="csX52" fmla="*/ 1813560 w 2026920"/>
              <a:gd name="csY52" fmla="*/ 3657600 h 5638800"/>
              <a:gd name="csX53" fmla="*/ 1943100 w 2026920"/>
              <a:gd name="csY53" fmla="*/ 3444240 h 5638800"/>
              <a:gd name="csX54" fmla="*/ 1981200 w 2026920"/>
              <a:gd name="csY54" fmla="*/ 3223260 h 5638800"/>
              <a:gd name="csX55" fmla="*/ 1996440 w 2026920"/>
              <a:gd name="csY55" fmla="*/ 3032760 h 5638800"/>
              <a:gd name="csX56" fmla="*/ 2004060 w 2026920"/>
              <a:gd name="csY56" fmla="*/ 2849880 h 5638800"/>
              <a:gd name="csX57" fmla="*/ 1943100 w 2026920"/>
              <a:gd name="csY57" fmla="*/ 2766060 h 5638800"/>
              <a:gd name="csX58" fmla="*/ 1912620 w 2026920"/>
              <a:gd name="csY58" fmla="*/ 2667000 h 5638800"/>
              <a:gd name="csX59" fmla="*/ 1927860 w 2026920"/>
              <a:gd name="csY59" fmla="*/ 2590800 h 5638800"/>
              <a:gd name="csX60" fmla="*/ 1912620 w 2026920"/>
              <a:gd name="csY60" fmla="*/ 2331720 h 5638800"/>
              <a:gd name="csX61" fmla="*/ 1737360 w 2026920"/>
              <a:gd name="csY61" fmla="*/ 2278380 h 5638800"/>
              <a:gd name="csX62" fmla="*/ 1615440 w 2026920"/>
              <a:gd name="csY62" fmla="*/ 2171700 h 5638800"/>
              <a:gd name="csX63" fmla="*/ 1592580 w 2026920"/>
              <a:gd name="csY63" fmla="*/ 2057400 h 5638800"/>
              <a:gd name="csX64" fmla="*/ 1699260 w 2026920"/>
              <a:gd name="csY64" fmla="*/ 1813560 h 5638800"/>
              <a:gd name="csX65" fmla="*/ 1752600 w 2026920"/>
              <a:gd name="csY65" fmla="*/ 1630680 h 5638800"/>
              <a:gd name="csX66" fmla="*/ 1828800 w 2026920"/>
              <a:gd name="csY66" fmla="*/ 1409700 h 5638800"/>
              <a:gd name="csX67" fmla="*/ 1699260 w 2026920"/>
              <a:gd name="csY67" fmla="*/ 1409700 h 5638800"/>
              <a:gd name="csX68" fmla="*/ 1645920 w 2026920"/>
              <a:gd name="csY68" fmla="*/ 1371600 h 5638800"/>
              <a:gd name="csX69" fmla="*/ 1638300 w 2026920"/>
              <a:gd name="csY69" fmla="*/ 1280160 h 5638800"/>
              <a:gd name="csX70" fmla="*/ 1638300 w 2026920"/>
              <a:gd name="csY70" fmla="*/ 1173480 h 5638800"/>
              <a:gd name="csX71" fmla="*/ 1714500 w 2026920"/>
              <a:gd name="csY71" fmla="*/ 1028700 h 5638800"/>
              <a:gd name="csX72" fmla="*/ 1798320 w 2026920"/>
              <a:gd name="csY72" fmla="*/ 975360 h 5638800"/>
              <a:gd name="csX73" fmla="*/ 1821180 w 2026920"/>
              <a:gd name="csY73" fmla="*/ 929640 h 5638800"/>
              <a:gd name="csX74" fmla="*/ 1920240 w 2026920"/>
              <a:gd name="csY74" fmla="*/ 800100 h 5638800"/>
              <a:gd name="csX75" fmla="*/ 2026920 w 2026920"/>
              <a:gd name="csY75" fmla="*/ 739140 h 5638800"/>
              <a:gd name="csX76" fmla="*/ 1905000 w 2026920"/>
              <a:gd name="csY76" fmla="*/ 624840 h 5638800"/>
              <a:gd name="csX77" fmla="*/ 1882140 w 2026920"/>
              <a:gd name="csY77" fmla="*/ 556260 h 5638800"/>
              <a:gd name="csX78" fmla="*/ 1882140 w 2026920"/>
              <a:gd name="csY78" fmla="*/ 434340 h 5638800"/>
              <a:gd name="csX79" fmla="*/ 1912620 w 2026920"/>
              <a:gd name="csY79" fmla="*/ 388620 h 5638800"/>
              <a:gd name="csX80" fmla="*/ 1905000 w 2026920"/>
              <a:gd name="csY80" fmla="*/ 304800 h 5638800"/>
              <a:gd name="csX81" fmla="*/ 1905000 w 2026920"/>
              <a:gd name="csY81" fmla="*/ 106680 h 5638800"/>
              <a:gd name="csX82" fmla="*/ 1920240 w 2026920"/>
              <a:gd name="csY82" fmla="*/ 0 h 5638800"/>
              <a:gd name="csX83" fmla="*/ 1859280 w 2026920"/>
              <a:gd name="csY83" fmla="*/ 7620 h 56388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</a:cxnLst>
            <a:rect l="l" t="t" r="r" b="b"/>
            <a:pathLst>
              <a:path w="2026920" h="5638800">
                <a:moveTo>
                  <a:pt x="1859280" y="7620"/>
                </a:moveTo>
                <a:lnTo>
                  <a:pt x="1661160" y="160020"/>
                </a:lnTo>
                <a:lnTo>
                  <a:pt x="1600200" y="205740"/>
                </a:lnTo>
                <a:lnTo>
                  <a:pt x="1676400" y="281940"/>
                </a:lnTo>
                <a:lnTo>
                  <a:pt x="1638300" y="365760"/>
                </a:lnTo>
                <a:lnTo>
                  <a:pt x="1546860" y="449580"/>
                </a:lnTo>
                <a:lnTo>
                  <a:pt x="1440180" y="449580"/>
                </a:lnTo>
                <a:lnTo>
                  <a:pt x="1257300" y="594360"/>
                </a:lnTo>
                <a:lnTo>
                  <a:pt x="1165860" y="708660"/>
                </a:lnTo>
                <a:lnTo>
                  <a:pt x="1165860" y="899160"/>
                </a:lnTo>
                <a:lnTo>
                  <a:pt x="1188720" y="975360"/>
                </a:lnTo>
                <a:lnTo>
                  <a:pt x="1257300" y="1036320"/>
                </a:lnTo>
                <a:lnTo>
                  <a:pt x="1249680" y="1379220"/>
                </a:lnTo>
                <a:lnTo>
                  <a:pt x="1249680" y="1485900"/>
                </a:lnTo>
                <a:lnTo>
                  <a:pt x="1257300" y="1623060"/>
                </a:lnTo>
                <a:lnTo>
                  <a:pt x="1249680" y="2011680"/>
                </a:lnTo>
                <a:lnTo>
                  <a:pt x="1112520" y="2301240"/>
                </a:lnTo>
                <a:lnTo>
                  <a:pt x="822960" y="2613660"/>
                </a:lnTo>
                <a:lnTo>
                  <a:pt x="739140" y="2903220"/>
                </a:lnTo>
                <a:lnTo>
                  <a:pt x="739140" y="3139440"/>
                </a:lnTo>
                <a:lnTo>
                  <a:pt x="693420" y="3368040"/>
                </a:lnTo>
                <a:lnTo>
                  <a:pt x="647700" y="3619500"/>
                </a:lnTo>
                <a:lnTo>
                  <a:pt x="533400" y="4084320"/>
                </a:lnTo>
                <a:lnTo>
                  <a:pt x="487680" y="4495800"/>
                </a:lnTo>
                <a:lnTo>
                  <a:pt x="266700" y="4777740"/>
                </a:lnTo>
                <a:lnTo>
                  <a:pt x="266700" y="4930140"/>
                </a:lnTo>
                <a:lnTo>
                  <a:pt x="91440" y="4914900"/>
                </a:lnTo>
                <a:lnTo>
                  <a:pt x="0" y="4930140"/>
                </a:lnTo>
                <a:lnTo>
                  <a:pt x="7620" y="5074920"/>
                </a:lnTo>
                <a:lnTo>
                  <a:pt x="30480" y="5128260"/>
                </a:lnTo>
                <a:lnTo>
                  <a:pt x="45720" y="5204460"/>
                </a:lnTo>
                <a:lnTo>
                  <a:pt x="228600" y="5242560"/>
                </a:lnTo>
                <a:lnTo>
                  <a:pt x="586740" y="5387340"/>
                </a:lnTo>
                <a:lnTo>
                  <a:pt x="784860" y="5577840"/>
                </a:lnTo>
                <a:lnTo>
                  <a:pt x="815340" y="5631180"/>
                </a:lnTo>
                <a:lnTo>
                  <a:pt x="1036320" y="5638800"/>
                </a:lnTo>
                <a:lnTo>
                  <a:pt x="1371600" y="5547360"/>
                </a:lnTo>
                <a:lnTo>
                  <a:pt x="1508760" y="5547360"/>
                </a:lnTo>
                <a:lnTo>
                  <a:pt x="1638300" y="5532120"/>
                </a:lnTo>
                <a:lnTo>
                  <a:pt x="1836420" y="5463540"/>
                </a:lnTo>
                <a:lnTo>
                  <a:pt x="1950720" y="5440680"/>
                </a:lnTo>
                <a:lnTo>
                  <a:pt x="1950720" y="5349240"/>
                </a:lnTo>
                <a:lnTo>
                  <a:pt x="1798320" y="5204460"/>
                </a:lnTo>
                <a:lnTo>
                  <a:pt x="1798320" y="5173980"/>
                </a:lnTo>
                <a:lnTo>
                  <a:pt x="1760220" y="5105400"/>
                </a:lnTo>
                <a:lnTo>
                  <a:pt x="1828800" y="5013960"/>
                </a:lnTo>
                <a:lnTo>
                  <a:pt x="1905000" y="4998720"/>
                </a:lnTo>
                <a:lnTo>
                  <a:pt x="1935480" y="4953000"/>
                </a:lnTo>
                <a:lnTo>
                  <a:pt x="1981200" y="4846320"/>
                </a:lnTo>
                <a:lnTo>
                  <a:pt x="1988820" y="4762500"/>
                </a:lnTo>
                <a:lnTo>
                  <a:pt x="1760220" y="4168140"/>
                </a:lnTo>
                <a:lnTo>
                  <a:pt x="1729740" y="3779520"/>
                </a:lnTo>
                <a:lnTo>
                  <a:pt x="1813560" y="3657600"/>
                </a:lnTo>
                <a:lnTo>
                  <a:pt x="1943100" y="3444240"/>
                </a:lnTo>
                <a:lnTo>
                  <a:pt x="1981200" y="3223260"/>
                </a:lnTo>
                <a:lnTo>
                  <a:pt x="1996440" y="3032760"/>
                </a:lnTo>
                <a:lnTo>
                  <a:pt x="2004060" y="2849880"/>
                </a:lnTo>
                <a:lnTo>
                  <a:pt x="1943100" y="2766060"/>
                </a:lnTo>
                <a:lnTo>
                  <a:pt x="1912620" y="2667000"/>
                </a:lnTo>
                <a:lnTo>
                  <a:pt x="1927860" y="2590800"/>
                </a:lnTo>
                <a:lnTo>
                  <a:pt x="1912620" y="2331720"/>
                </a:lnTo>
                <a:lnTo>
                  <a:pt x="1737360" y="2278380"/>
                </a:lnTo>
                <a:lnTo>
                  <a:pt x="1615440" y="2171700"/>
                </a:lnTo>
                <a:lnTo>
                  <a:pt x="1592580" y="2057400"/>
                </a:lnTo>
                <a:lnTo>
                  <a:pt x="1699260" y="1813560"/>
                </a:lnTo>
                <a:lnTo>
                  <a:pt x="1752600" y="1630680"/>
                </a:lnTo>
                <a:lnTo>
                  <a:pt x="1828800" y="1409700"/>
                </a:lnTo>
                <a:lnTo>
                  <a:pt x="1699260" y="1409700"/>
                </a:lnTo>
                <a:lnTo>
                  <a:pt x="1645920" y="1371600"/>
                </a:lnTo>
                <a:lnTo>
                  <a:pt x="1638300" y="1280160"/>
                </a:lnTo>
                <a:lnTo>
                  <a:pt x="1638300" y="1173480"/>
                </a:lnTo>
                <a:lnTo>
                  <a:pt x="1714500" y="1028700"/>
                </a:lnTo>
                <a:lnTo>
                  <a:pt x="1798320" y="975360"/>
                </a:lnTo>
                <a:lnTo>
                  <a:pt x="1821180" y="929640"/>
                </a:lnTo>
                <a:lnTo>
                  <a:pt x="1920240" y="800100"/>
                </a:lnTo>
                <a:lnTo>
                  <a:pt x="2026920" y="739140"/>
                </a:lnTo>
                <a:lnTo>
                  <a:pt x="1905000" y="624840"/>
                </a:lnTo>
                <a:lnTo>
                  <a:pt x="1882140" y="556260"/>
                </a:lnTo>
                <a:lnTo>
                  <a:pt x="1882140" y="434340"/>
                </a:lnTo>
                <a:lnTo>
                  <a:pt x="1912620" y="388620"/>
                </a:lnTo>
                <a:lnTo>
                  <a:pt x="1905000" y="304800"/>
                </a:lnTo>
                <a:lnTo>
                  <a:pt x="1905000" y="106680"/>
                </a:lnTo>
                <a:lnTo>
                  <a:pt x="1920240" y="0"/>
                </a:lnTo>
                <a:lnTo>
                  <a:pt x="1859280" y="762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9D9F3D1-75FF-E9E2-8EFB-A8707F934FE8}"/>
              </a:ext>
            </a:extLst>
          </p:cNvPr>
          <p:cNvSpPr txBox="1"/>
          <p:nvPr/>
        </p:nvSpPr>
        <p:spPr>
          <a:xfrm>
            <a:off x="4253510" y="3495675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小値賀島（長崎県）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8B341F8-BE60-457A-B6BA-D8E674E72AE2}"/>
              </a:ext>
            </a:extLst>
          </p:cNvPr>
          <p:cNvSpPr txBox="1"/>
          <p:nvPr/>
        </p:nvSpPr>
        <p:spPr>
          <a:xfrm>
            <a:off x="4330453" y="6438900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福江島（長崎県）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722C3B6-B93E-3475-C380-0444A525599E}"/>
              </a:ext>
            </a:extLst>
          </p:cNvPr>
          <p:cNvSpPr txBox="1"/>
          <p:nvPr/>
        </p:nvSpPr>
        <p:spPr>
          <a:xfrm>
            <a:off x="1285501" y="349567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宇久島（長崎県）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280E215-1D22-D80B-8128-525599688B63}"/>
              </a:ext>
            </a:extLst>
          </p:cNvPr>
          <p:cNvSpPr txBox="1"/>
          <p:nvPr/>
        </p:nvSpPr>
        <p:spPr>
          <a:xfrm>
            <a:off x="1285503" y="6438900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中通島（長崎県）</a:t>
            </a:r>
          </a:p>
        </p:txBody>
      </p:sp>
      <p:sp>
        <p:nvSpPr>
          <p:cNvPr id="82" name="フリーフォーム: 図形 81">
            <a:extLst>
              <a:ext uri="{FF2B5EF4-FFF2-40B4-BE49-F238E27FC236}">
                <a16:creationId xmlns:a16="http://schemas.microsoft.com/office/drawing/2014/main" id="{EF04FE46-2E92-244A-C530-00A1BB84092C}"/>
              </a:ext>
            </a:extLst>
          </p:cNvPr>
          <p:cNvSpPr/>
          <p:nvPr/>
        </p:nvSpPr>
        <p:spPr>
          <a:xfrm>
            <a:off x="713232" y="969127"/>
            <a:ext cx="2560320" cy="2047696"/>
          </a:xfrm>
          <a:custGeom>
            <a:avLst/>
            <a:gdLst>
              <a:gd name="csX0" fmla="*/ 6035040 w 8357616"/>
              <a:gd name="csY0" fmla="*/ 274320 h 6684264"/>
              <a:gd name="csX1" fmla="*/ 5907024 w 8357616"/>
              <a:gd name="csY1" fmla="*/ 310896 h 6684264"/>
              <a:gd name="csX2" fmla="*/ 5907024 w 8357616"/>
              <a:gd name="csY2" fmla="*/ 201168 h 6684264"/>
              <a:gd name="csX3" fmla="*/ 5779008 w 8357616"/>
              <a:gd name="csY3" fmla="*/ 64008 h 6684264"/>
              <a:gd name="csX4" fmla="*/ 5733288 w 8357616"/>
              <a:gd name="csY4" fmla="*/ 137160 h 6684264"/>
              <a:gd name="csX5" fmla="*/ 5586984 w 8357616"/>
              <a:gd name="csY5" fmla="*/ 0 h 6684264"/>
              <a:gd name="csX6" fmla="*/ 5559552 w 8357616"/>
              <a:gd name="csY6" fmla="*/ 128016 h 6684264"/>
              <a:gd name="csX7" fmla="*/ 5495544 w 8357616"/>
              <a:gd name="csY7" fmla="*/ 109728 h 6684264"/>
              <a:gd name="csX8" fmla="*/ 5449824 w 8357616"/>
              <a:gd name="csY8" fmla="*/ 164592 h 6684264"/>
              <a:gd name="csX9" fmla="*/ 5422392 w 8357616"/>
              <a:gd name="csY9" fmla="*/ 64008 h 6684264"/>
              <a:gd name="csX10" fmla="*/ 5248656 w 8357616"/>
              <a:gd name="csY10" fmla="*/ 155448 h 6684264"/>
              <a:gd name="csX11" fmla="*/ 5157216 w 8357616"/>
              <a:gd name="csY11" fmla="*/ 283464 h 6684264"/>
              <a:gd name="csX12" fmla="*/ 5248656 w 8357616"/>
              <a:gd name="csY12" fmla="*/ 374904 h 6684264"/>
              <a:gd name="csX13" fmla="*/ 5212080 w 8357616"/>
              <a:gd name="csY13" fmla="*/ 484632 h 6684264"/>
              <a:gd name="csX14" fmla="*/ 5184648 w 8357616"/>
              <a:gd name="csY14" fmla="*/ 630936 h 6684264"/>
              <a:gd name="csX15" fmla="*/ 5221224 w 8357616"/>
              <a:gd name="csY15" fmla="*/ 722376 h 6684264"/>
              <a:gd name="csX16" fmla="*/ 5212080 w 8357616"/>
              <a:gd name="csY16" fmla="*/ 804672 h 6684264"/>
              <a:gd name="csX17" fmla="*/ 5266944 w 8357616"/>
              <a:gd name="csY17" fmla="*/ 850392 h 6684264"/>
              <a:gd name="csX18" fmla="*/ 5276088 w 8357616"/>
              <a:gd name="csY18" fmla="*/ 941832 h 6684264"/>
              <a:gd name="csX19" fmla="*/ 5221224 w 8357616"/>
              <a:gd name="csY19" fmla="*/ 978408 h 6684264"/>
              <a:gd name="csX20" fmla="*/ 5239512 w 8357616"/>
              <a:gd name="csY20" fmla="*/ 1133856 h 6684264"/>
              <a:gd name="csX21" fmla="*/ 5138928 w 8357616"/>
              <a:gd name="csY21" fmla="*/ 1133856 h 6684264"/>
              <a:gd name="csX22" fmla="*/ 5111496 w 8357616"/>
              <a:gd name="csY22" fmla="*/ 1207008 h 6684264"/>
              <a:gd name="csX23" fmla="*/ 4846320 w 8357616"/>
              <a:gd name="csY23" fmla="*/ 1234440 h 6684264"/>
              <a:gd name="csX24" fmla="*/ 4800600 w 8357616"/>
              <a:gd name="csY24" fmla="*/ 1399032 h 6684264"/>
              <a:gd name="csX25" fmla="*/ 4910328 w 8357616"/>
              <a:gd name="csY25" fmla="*/ 1554480 h 6684264"/>
              <a:gd name="csX26" fmla="*/ 4892040 w 8357616"/>
              <a:gd name="csY26" fmla="*/ 1627632 h 6684264"/>
              <a:gd name="csX27" fmla="*/ 4764024 w 8357616"/>
              <a:gd name="csY27" fmla="*/ 1554480 h 6684264"/>
              <a:gd name="csX28" fmla="*/ 4553712 w 8357616"/>
              <a:gd name="csY28" fmla="*/ 1600200 h 6684264"/>
              <a:gd name="csX29" fmla="*/ 4507992 w 8357616"/>
              <a:gd name="csY29" fmla="*/ 1362456 h 6684264"/>
              <a:gd name="csX30" fmla="*/ 4361688 w 8357616"/>
              <a:gd name="csY30" fmla="*/ 1353312 h 6684264"/>
              <a:gd name="csX31" fmla="*/ 4407408 w 8357616"/>
              <a:gd name="csY31" fmla="*/ 1591056 h 6684264"/>
              <a:gd name="csX32" fmla="*/ 4270248 w 8357616"/>
              <a:gd name="csY32" fmla="*/ 1755648 h 6684264"/>
              <a:gd name="csX33" fmla="*/ 3931920 w 8357616"/>
              <a:gd name="csY33" fmla="*/ 1709928 h 6684264"/>
              <a:gd name="csX34" fmla="*/ 3886200 w 8357616"/>
              <a:gd name="csY34" fmla="*/ 1645920 h 6684264"/>
              <a:gd name="csX35" fmla="*/ 3950208 w 8357616"/>
              <a:gd name="csY35" fmla="*/ 1563624 h 6684264"/>
              <a:gd name="csX36" fmla="*/ 3767328 w 8357616"/>
              <a:gd name="csY36" fmla="*/ 1472184 h 6684264"/>
              <a:gd name="csX37" fmla="*/ 3657600 w 8357616"/>
              <a:gd name="csY37" fmla="*/ 1453896 h 6684264"/>
              <a:gd name="csX38" fmla="*/ 3611880 w 8357616"/>
              <a:gd name="csY38" fmla="*/ 1554480 h 6684264"/>
              <a:gd name="csX39" fmla="*/ 3566160 w 8357616"/>
              <a:gd name="csY39" fmla="*/ 1581912 h 6684264"/>
              <a:gd name="csX40" fmla="*/ 3547872 w 8357616"/>
              <a:gd name="csY40" fmla="*/ 1645920 h 6684264"/>
              <a:gd name="csX41" fmla="*/ 3611880 w 8357616"/>
              <a:gd name="csY41" fmla="*/ 1728216 h 6684264"/>
              <a:gd name="csX42" fmla="*/ 3584448 w 8357616"/>
              <a:gd name="csY42" fmla="*/ 1856232 h 6684264"/>
              <a:gd name="csX43" fmla="*/ 3483864 w 8357616"/>
              <a:gd name="csY43" fmla="*/ 1792224 h 6684264"/>
              <a:gd name="csX44" fmla="*/ 3483864 w 8357616"/>
              <a:gd name="csY44" fmla="*/ 1700784 h 6684264"/>
              <a:gd name="csX45" fmla="*/ 3383280 w 8357616"/>
              <a:gd name="csY45" fmla="*/ 1618488 h 6684264"/>
              <a:gd name="csX46" fmla="*/ 3328416 w 8357616"/>
              <a:gd name="csY46" fmla="*/ 1719072 h 6684264"/>
              <a:gd name="csX47" fmla="*/ 3154680 w 8357616"/>
              <a:gd name="csY47" fmla="*/ 1801368 h 6684264"/>
              <a:gd name="csX48" fmla="*/ 3182112 w 8357616"/>
              <a:gd name="csY48" fmla="*/ 1709928 h 6684264"/>
              <a:gd name="csX49" fmla="*/ 3136392 w 8357616"/>
              <a:gd name="csY49" fmla="*/ 1691640 h 6684264"/>
              <a:gd name="csX50" fmla="*/ 3072384 w 8357616"/>
              <a:gd name="csY50" fmla="*/ 1572768 h 6684264"/>
              <a:gd name="csX51" fmla="*/ 2944368 w 8357616"/>
              <a:gd name="csY51" fmla="*/ 1591056 h 6684264"/>
              <a:gd name="csX52" fmla="*/ 2944368 w 8357616"/>
              <a:gd name="csY52" fmla="*/ 1719072 h 6684264"/>
              <a:gd name="csX53" fmla="*/ 2880360 w 8357616"/>
              <a:gd name="csY53" fmla="*/ 1892808 h 6684264"/>
              <a:gd name="csX54" fmla="*/ 2825496 w 8357616"/>
              <a:gd name="csY54" fmla="*/ 1865376 h 6684264"/>
              <a:gd name="csX55" fmla="*/ 2843784 w 8357616"/>
              <a:gd name="csY55" fmla="*/ 1719072 h 6684264"/>
              <a:gd name="csX56" fmla="*/ 2788920 w 8357616"/>
              <a:gd name="csY56" fmla="*/ 1691640 h 6684264"/>
              <a:gd name="csX57" fmla="*/ 2697480 w 8357616"/>
              <a:gd name="csY57" fmla="*/ 1801368 h 6684264"/>
              <a:gd name="csX58" fmla="*/ 2660904 w 8357616"/>
              <a:gd name="csY58" fmla="*/ 2002536 h 6684264"/>
              <a:gd name="csX59" fmla="*/ 2596896 w 8357616"/>
              <a:gd name="csY59" fmla="*/ 2011680 h 6684264"/>
              <a:gd name="csX60" fmla="*/ 2596896 w 8357616"/>
              <a:gd name="csY60" fmla="*/ 1929384 h 6684264"/>
              <a:gd name="csX61" fmla="*/ 2478024 w 8357616"/>
              <a:gd name="csY61" fmla="*/ 1901952 h 6684264"/>
              <a:gd name="csX62" fmla="*/ 2478024 w 8357616"/>
              <a:gd name="csY62" fmla="*/ 1801368 h 6684264"/>
              <a:gd name="csX63" fmla="*/ 2414016 w 8357616"/>
              <a:gd name="csY63" fmla="*/ 1801368 h 6684264"/>
              <a:gd name="csX64" fmla="*/ 2377440 w 8357616"/>
              <a:gd name="csY64" fmla="*/ 1828800 h 6684264"/>
              <a:gd name="csX65" fmla="*/ 2267712 w 8357616"/>
              <a:gd name="csY65" fmla="*/ 1728216 h 6684264"/>
              <a:gd name="csX66" fmla="*/ 2130552 w 8357616"/>
              <a:gd name="csY66" fmla="*/ 1783080 h 6684264"/>
              <a:gd name="csX67" fmla="*/ 2139696 w 8357616"/>
              <a:gd name="csY67" fmla="*/ 1892808 h 6684264"/>
              <a:gd name="csX68" fmla="*/ 2029968 w 8357616"/>
              <a:gd name="csY68" fmla="*/ 2011680 h 6684264"/>
              <a:gd name="csX69" fmla="*/ 1965960 w 8357616"/>
              <a:gd name="csY69" fmla="*/ 1975104 h 6684264"/>
              <a:gd name="csX70" fmla="*/ 1883664 w 8357616"/>
              <a:gd name="csY70" fmla="*/ 2112264 h 6684264"/>
              <a:gd name="csX71" fmla="*/ 1783080 w 8357616"/>
              <a:gd name="csY71" fmla="*/ 2103120 h 6684264"/>
              <a:gd name="csX72" fmla="*/ 1691640 w 8357616"/>
              <a:gd name="csY72" fmla="*/ 2258568 h 6684264"/>
              <a:gd name="csX73" fmla="*/ 1591056 w 8357616"/>
              <a:gd name="csY73" fmla="*/ 2185416 h 6684264"/>
              <a:gd name="csX74" fmla="*/ 1481328 w 8357616"/>
              <a:gd name="csY74" fmla="*/ 2194560 h 6684264"/>
              <a:gd name="csX75" fmla="*/ 1554480 w 8357616"/>
              <a:gd name="csY75" fmla="*/ 2386584 h 6684264"/>
              <a:gd name="csX76" fmla="*/ 1490472 w 8357616"/>
              <a:gd name="csY76" fmla="*/ 2478024 h 6684264"/>
              <a:gd name="csX77" fmla="*/ 1280160 w 8357616"/>
              <a:gd name="csY77" fmla="*/ 2798064 h 6684264"/>
              <a:gd name="csX78" fmla="*/ 1307592 w 8357616"/>
              <a:gd name="csY78" fmla="*/ 2889504 h 6684264"/>
              <a:gd name="csX79" fmla="*/ 1243584 w 8357616"/>
              <a:gd name="csY79" fmla="*/ 2935224 h 6684264"/>
              <a:gd name="csX80" fmla="*/ 1152144 w 8357616"/>
              <a:gd name="csY80" fmla="*/ 2852928 h 6684264"/>
              <a:gd name="csX81" fmla="*/ 1097280 w 8357616"/>
              <a:gd name="csY81" fmla="*/ 2779776 h 6684264"/>
              <a:gd name="csX82" fmla="*/ 1005840 w 8357616"/>
              <a:gd name="csY82" fmla="*/ 2770632 h 6684264"/>
              <a:gd name="csX83" fmla="*/ 905256 w 8357616"/>
              <a:gd name="csY83" fmla="*/ 2852928 h 6684264"/>
              <a:gd name="csX84" fmla="*/ 923544 w 8357616"/>
              <a:gd name="csY84" fmla="*/ 2944368 h 6684264"/>
              <a:gd name="csX85" fmla="*/ 768096 w 8357616"/>
              <a:gd name="csY85" fmla="*/ 3044952 h 6684264"/>
              <a:gd name="csX86" fmla="*/ 749808 w 8357616"/>
              <a:gd name="csY86" fmla="*/ 3154680 h 6684264"/>
              <a:gd name="csX87" fmla="*/ 566928 w 8357616"/>
              <a:gd name="csY87" fmla="*/ 3319272 h 6684264"/>
              <a:gd name="csX88" fmla="*/ 557784 w 8357616"/>
              <a:gd name="csY88" fmla="*/ 3401568 h 6684264"/>
              <a:gd name="csX89" fmla="*/ 420624 w 8357616"/>
              <a:gd name="csY89" fmla="*/ 3465576 h 6684264"/>
              <a:gd name="csX90" fmla="*/ 283464 w 8357616"/>
              <a:gd name="csY90" fmla="*/ 3465576 h 6684264"/>
              <a:gd name="csX91" fmla="*/ 173736 w 8357616"/>
              <a:gd name="csY91" fmla="*/ 3611880 h 6684264"/>
              <a:gd name="csX92" fmla="*/ 0 w 8357616"/>
              <a:gd name="csY92" fmla="*/ 3648456 h 6684264"/>
              <a:gd name="csX93" fmla="*/ 0 w 8357616"/>
              <a:gd name="csY93" fmla="*/ 3749040 h 6684264"/>
              <a:gd name="csX94" fmla="*/ 146304 w 8357616"/>
              <a:gd name="csY94" fmla="*/ 3822192 h 6684264"/>
              <a:gd name="csX95" fmla="*/ 256032 w 8357616"/>
              <a:gd name="csY95" fmla="*/ 4087368 h 6684264"/>
              <a:gd name="csX96" fmla="*/ 475488 w 8357616"/>
              <a:gd name="csY96" fmla="*/ 4206240 h 6684264"/>
              <a:gd name="csX97" fmla="*/ 566928 w 8357616"/>
              <a:gd name="csY97" fmla="*/ 4325112 h 6684264"/>
              <a:gd name="csX98" fmla="*/ 566928 w 8357616"/>
              <a:gd name="csY98" fmla="*/ 4434840 h 6684264"/>
              <a:gd name="csX99" fmla="*/ 384048 w 8357616"/>
              <a:gd name="csY99" fmla="*/ 4526280 h 6684264"/>
              <a:gd name="csX100" fmla="*/ 320040 w 8357616"/>
              <a:gd name="csY100" fmla="*/ 4800600 h 6684264"/>
              <a:gd name="csX101" fmla="*/ 310896 w 8357616"/>
              <a:gd name="csY101" fmla="*/ 4919472 h 6684264"/>
              <a:gd name="csX102" fmla="*/ 228600 w 8357616"/>
              <a:gd name="csY102" fmla="*/ 4974336 h 6684264"/>
              <a:gd name="csX103" fmla="*/ 256032 w 8357616"/>
              <a:gd name="csY103" fmla="*/ 5038344 h 6684264"/>
              <a:gd name="csX104" fmla="*/ 320040 w 8357616"/>
              <a:gd name="csY104" fmla="*/ 5047488 h 6684264"/>
              <a:gd name="csX105" fmla="*/ 384048 w 8357616"/>
              <a:gd name="csY105" fmla="*/ 5120640 h 6684264"/>
              <a:gd name="csX106" fmla="*/ 384048 w 8357616"/>
              <a:gd name="csY106" fmla="*/ 5056632 h 6684264"/>
              <a:gd name="csX107" fmla="*/ 411480 w 8357616"/>
              <a:gd name="csY107" fmla="*/ 4882896 h 6684264"/>
              <a:gd name="csX108" fmla="*/ 740664 w 8357616"/>
              <a:gd name="csY108" fmla="*/ 4745736 h 6684264"/>
              <a:gd name="csX109" fmla="*/ 731520 w 8357616"/>
              <a:gd name="csY109" fmla="*/ 4535424 h 6684264"/>
              <a:gd name="csX110" fmla="*/ 850392 w 8357616"/>
              <a:gd name="csY110" fmla="*/ 4379976 h 6684264"/>
              <a:gd name="csX111" fmla="*/ 1152144 w 8357616"/>
              <a:gd name="csY111" fmla="*/ 4325112 h 6684264"/>
              <a:gd name="csX112" fmla="*/ 1225296 w 8357616"/>
              <a:gd name="csY112" fmla="*/ 4389120 h 6684264"/>
              <a:gd name="csX113" fmla="*/ 1197864 w 8357616"/>
              <a:gd name="csY113" fmla="*/ 4562856 h 6684264"/>
              <a:gd name="csX114" fmla="*/ 1289304 w 8357616"/>
              <a:gd name="csY114" fmla="*/ 4562856 h 6684264"/>
              <a:gd name="csX115" fmla="*/ 1335024 w 8357616"/>
              <a:gd name="csY115" fmla="*/ 4471416 h 6684264"/>
              <a:gd name="csX116" fmla="*/ 1527048 w 8357616"/>
              <a:gd name="csY116" fmla="*/ 4471416 h 6684264"/>
              <a:gd name="csX117" fmla="*/ 1417320 w 8357616"/>
              <a:gd name="csY117" fmla="*/ 4599432 h 6684264"/>
              <a:gd name="csX118" fmla="*/ 1472184 w 8357616"/>
              <a:gd name="csY118" fmla="*/ 4709160 h 6684264"/>
              <a:gd name="csX119" fmla="*/ 1600200 w 8357616"/>
              <a:gd name="csY119" fmla="*/ 4590288 h 6684264"/>
              <a:gd name="csX120" fmla="*/ 1673352 w 8357616"/>
              <a:gd name="csY120" fmla="*/ 4764024 h 6684264"/>
              <a:gd name="csX121" fmla="*/ 1618488 w 8357616"/>
              <a:gd name="csY121" fmla="*/ 4828032 h 6684264"/>
              <a:gd name="csX122" fmla="*/ 1682496 w 8357616"/>
              <a:gd name="csY122" fmla="*/ 4892040 h 6684264"/>
              <a:gd name="csX123" fmla="*/ 1636776 w 8357616"/>
              <a:gd name="csY123" fmla="*/ 4983480 h 6684264"/>
              <a:gd name="csX124" fmla="*/ 1837944 w 8357616"/>
              <a:gd name="csY124" fmla="*/ 4937760 h 6684264"/>
              <a:gd name="csX125" fmla="*/ 1865376 w 8357616"/>
              <a:gd name="csY125" fmla="*/ 5038344 h 6684264"/>
              <a:gd name="csX126" fmla="*/ 2039112 w 8357616"/>
              <a:gd name="csY126" fmla="*/ 4956048 h 6684264"/>
              <a:gd name="csX127" fmla="*/ 2157984 w 8357616"/>
              <a:gd name="csY127" fmla="*/ 4992624 h 6684264"/>
              <a:gd name="csX128" fmla="*/ 2130552 w 8357616"/>
              <a:gd name="csY128" fmla="*/ 5184648 h 6684264"/>
              <a:gd name="csX129" fmla="*/ 2066544 w 8357616"/>
              <a:gd name="csY129" fmla="*/ 5285232 h 6684264"/>
              <a:gd name="csX130" fmla="*/ 2066544 w 8357616"/>
              <a:gd name="csY130" fmla="*/ 5385816 h 6684264"/>
              <a:gd name="csX131" fmla="*/ 2011680 w 8357616"/>
              <a:gd name="csY131" fmla="*/ 5568696 h 6684264"/>
              <a:gd name="csX132" fmla="*/ 2039112 w 8357616"/>
              <a:gd name="csY132" fmla="*/ 5669280 h 6684264"/>
              <a:gd name="csX133" fmla="*/ 2139696 w 8357616"/>
              <a:gd name="csY133" fmla="*/ 5486400 h 6684264"/>
              <a:gd name="csX134" fmla="*/ 2212848 w 8357616"/>
              <a:gd name="csY134" fmla="*/ 5522976 h 6684264"/>
              <a:gd name="csX135" fmla="*/ 2194560 w 8357616"/>
              <a:gd name="csY135" fmla="*/ 5623560 h 6684264"/>
              <a:gd name="csX136" fmla="*/ 2221992 w 8357616"/>
              <a:gd name="csY136" fmla="*/ 5605272 h 6684264"/>
              <a:gd name="csX137" fmla="*/ 2359152 w 8357616"/>
              <a:gd name="csY137" fmla="*/ 5532120 h 6684264"/>
              <a:gd name="csX138" fmla="*/ 2359152 w 8357616"/>
              <a:gd name="csY138" fmla="*/ 5468112 h 6684264"/>
              <a:gd name="csX139" fmla="*/ 2505456 w 8357616"/>
              <a:gd name="csY139" fmla="*/ 5422392 h 6684264"/>
              <a:gd name="csX140" fmla="*/ 2496312 w 8357616"/>
              <a:gd name="csY140" fmla="*/ 5596128 h 6684264"/>
              <a:gd name="csX141" fmla="*/ 2340864 w 8357616"/>
              <a:gd name="csY141" fmla="*/ 5669280 h 6684264"/>
              <a:gd name="csX142" fmla="*/ 2340864 w 8357616"/>
              <a:gd name="csY142" fmla="*/ 5824728 h 6684264"/>
              <a:gd name="csX143" fmla="*/ 2496312 w 8357616"/>
              <a:gd name="csY143" fmla="*/ 5879592 h 6684264"/>
              <a:gd name="csX144" fmla="*/ 2532888 w 8357616"/>
              <a:gd name="csY144" fmla="*/ 5989320 h 6684264"/>
              <a:gd name="csX145" fmla="*/ 2569464 w 8357616"/>
              <a:gd name="csY145" fmla="*/ 6016752 h 6684264"/>
              <a:gd name="csX146" fmla="*/ 2560320 w 8357616"/>
              <a:gd name="csY146" fmla="*/ 6300216 h 6684264"/>
              <a:gd name="csX147" fmla="*/ 2642616 w 8357616"/>
              <a:gd name="csY147" fmla="*/ 6281928 h 6684264"/>
              <a:gd name="csX148" fmla="*/ 2642616 w 8357616"/>
              <a:gd name="csY148" fmla="*/ 6181344 h 6684264"/>
              <a:gd name="csX149" fmla="*/ 2642616 w 8357616"/>
              <a:gd name="csY149" fmla="*/ 6044184 h 6684264"/>
              <a:gd name="csX150" fmla="*/ 2697480 w 8357616"/>
              <a:gd name="csY150" fmla="*/ 6035040 h 6684264"/>
              <a:gd name="csX151" fmla="*/ 2871216 w 8357616"/>
              <a:gd name="csY151" fmla="*/ 6199632 h 6684264"/>
              <a:gd name="csX152" fmla="*/ 3145536 w 8357616"/>
              <a:gd name="csY152" fmla="*/ 6016752 h 6684264"/>
              <a:gd name="csX153" fmla="*/ 3218688 w 8357616"/>
              <a:gd name="csY153" fmla="*/ 6035040 h 6684264"/>
              <a:gd name="csX154" fmla="*/ 3218688 w 8357616"/>
              <a:gd name="csY154" fmla="*/ 6135624 h 6684264"/>
              <a:gd name="csX155" fmla="*/ 3319272 w 8357616"/>
              <a:gd name="csY155" fmla="*/ 6217920 h 6684264"/>
              <a:gd name="csX156" fmla="*/ 3493008 w 8357616"/>
              <a:gd name="csY156" fmla="*/ 6181344 h 6684264"/>
              <a:gd name="csX157" fmla="*/ 3730752 w 8357616"/>
              <a:gd name="csY157" fmla="*/ 6281928 h 6684264"/>
              <a:gd name="csX158" fmla="*/ 3721608 w 8357616"/>
              <a:gd name="csY158" fmla="*/ 6409944 h 6684264"/>
              <a:gd name="csX159" fmla="*/ 3858768 w 8357616"/>
              <a:gd name="csY159" fmla="*/ 6483096 h 6684264"/>
              <a:gd name="csX160" fmla="*/ 3995928 w 8357616"/>
              <a:gd name="csY160" fmla="*/ 6373368 h 6684264"/>
              <a:gd name="csX161" fmla="*/ 4325112 w 8357616"/>
              <a:gd name="csY161" fmla="*/ 6473952 h 6684264"/>
              <a:gd name="csX162" fmla="*/ 4407408 w 8357616"/>
              <a:gd name="csY162" fmla="*/ 6409944 h 6684264"/>
              <a:gd name="csX163" fmla="*/ 4471416 w 8357616"/>
              <a:gd name="csY163" fmla="*/ 6455664 h 6684264"/>
              <a:gd name="csX164" fmla="*/ 4462272 w 8357616"/>
              <a:gd name="csY164" fmla="*/ 6519672 h 6684264"/>
              <a:gd name="csX165" fmla="*/ 4754880 w 8357616"/>
              <a:gd name="csY165" fmla="*/ 6684264 h 6684264"/>
              <a:gd name="csX166" fmla="*/ 4773168 w 8357616"/>
              <a:gd name="csY166" fmla="*/ 6537960 h 6684264"/>
              <a:gd name="csX167" fmla="*/ 5065776 w 8357616"/>
              <a:gd name="csY167" fmla="*/ 6583680 h 6684264"/>
              <a:gd name="csX168" fmla="*/ 5221224 w 8357616"/>
              <a:gd name="csY168" fmla="*/ 6400800 h 6684264"/>
              <a:gd name="csX169" fmla="*/ 5349240 w 8357616"/>
              <a:gd name="csY169" fmla="*/ 6483096 h 6684264"/>
              <a:gd name="csX170" fmla="*/ 5422392 w 8357616"/>
              <a:gd name="csY170" fmla="*/ 6382512 h 6684264"/>
              <a:gd name="csX171" fmla="*/ 5614416 w 8357616"/>
              <a:gd name="csY171" fmla="*/ 6473952 h 6684264"/>
              <a:gd name="csX172" fmla="*/ 5522976 w 8357616"/>
              <a:gd name="csY172" fmla="*/ 6291072 h 6684264"/>
              <a:gd name="csX173" fmla="*/ 5568696 w 8357616"/>
              <a:gd name="csY173" fmla="*/ 6217920 h 6684264"/>
              <a:gd name="csX174" fmla="*/ 5751576 w 8357616"/>
              <a:gd name="csY174" fmla="*/ 6300216 h 6684264"/>
              <a:gd name="csX175" fmla="*/ 5824728 w 8357616"/>
              <a:gd name="csY175" fmla="*/ 6153912 h 6684264"/>
              <a:gd name="csX176" fmla="*/ 5934456 w 8357616"/>
              <a:gd name="csY176" fmla="*/ 6089904 h 6684264"/>
              <a:gd name="csX177" fmla="*/ 5934456 w 8357616"/>
              <a:gd name="csY177" fmla="*/ 6089904 h 6684264"/>
              <a:gd name="csX178" fmla="*/ 5824728 w 8357616"/>
              <a:gd name="csY178" fmla="*/ 6016752 h 6684264"/>
              <a:gd name="csX179" fmla="*/ 5833872 w 8357616"/>
              <a:gd name="csY179" fmla="*/ 5852160 h 6684264"/>
              <a:gd name="csX180" fmla="*/ 5934456 w 8357616"/>
              <a:gd name="csY180" fmla="*/ 5925312 h 6684264"/>
              <a:gd name="csX181" fmla="*/ 6071616 w 8357616"/>
              <a:gd name="csY181" fmla="*/ 5815584 h 6684264"/>
              <a:gd name="csX182" fmla="*/ 5833872 w 8357616"/>
              <a:gd name="csY182" fmla="*/ 5431536 h 6684264"/>
              <a:gd name="csX183" fmla="*/ 5669280 w 8357616"/>
              <a:gd name="csY183" fmla="*/ 5413248 h 6684264"/>
              <a:gd name="csX184" fmla="*/ 5687568 w 8357616"/>
              <a:gd name="csY184" fmla="*/ 5065776 h 6684264"/>
              <a:gd name="csX185" fmla="*/ 5632704 w 8357616"/>
              <a:gd name="csY185" fmla="*/ 4992624 h 6684264"/>
              <a:gd name="csX186" fmla="*/ 5806440 w 8357616"/>
              <a:gd name="csY186" fmla="*/ 4901184 h 6684264"/>
              <a:gd name="csX187" fmla="*/ 5769864 w 8357616"/>
              <a:gd name="csY187" fmla="*/ 4818888 h 6684264"/>
              <a:gd name="csX188" fmla="*/ 6007608 w 8357616"/>
              <a:gd name="csY188" fmla="*/ 4626864 h 6684264"/>
              <a:gd name="csX189" fmla="*/ 6053328 w 8357616"/>
              <a:gd name="csY189" fmla="*/ 4709160 h 6684264"/>
              <a:gd name="csX190" fmla="*/ 6053328 w 8357616"/>
              <a:gd name="csY190" fmla="*/ 4736592 h 6684264"/>
              <a:gd name="csX191" fmla="*/ 6172200 w 8357616"/>
              <a:gd name="csY191" fmla="*/ 4864608 h 6684264"/>
              <a:gd name="csX192" fmla="*/ 6291072 w 8357616"/>
              <a:gd name="csY192" fmla="*/ 4736592 h 6684264"/>
              <a:gd name="csX193" fmla="*/ 6446520 w 8357616"/>
              <a:gd name="csY193" fmla="*/ 4736592 h 6684264"/>
              <a:gd name="csX194" fmla="*/ 6446520 w 8357616"/>
              <a:gd name="csY194" fmla="*/ 4818888 h 6684264"/>
              <a:gd name="csX195" fmla="*/ 6537960 w 8357616"/>
              <a:gd name="csY195" fmla="*/ 4809744 h 6684264"/>
              <a:gd name="csX196" fmla="*/ 6620256 w 8357616"/>
              <a:gd name="csY196" fmla="*/ 4572000 h 6684264"/>
              <a:gd name="csX197" fmla="*/ 6766560 w 8357616"/>
              <a:gd name="csY197" fmla="*/ 4562856 h 6684264"/>
              <a:gd name="csX198" fmla="*/ 6858000 w 8357616"/>
              <a:gd name="csY198" fmla="*/ 4325112 h 6684264"/>
              <a:gd name="csX199" fmla="*/ 7196328 w 8357616"/>
              <a:gd name="csY199" fmla="*/ 4370832 h 6684264"/>
              <a:gd name="csX200" fmla="*/ 7251192 w 8357616"/>
              <a:gd name="csY200" fmla="*/ 4050792 h 6684264"/>
              <a:gd name="csX201" fmla="*/ 7525512 w 8357616"/>
              <a:gd name="csY201" fmla="*/ 3941064 h 6684264"/>
              <a:gd name="csX202" fmla="*/ 7717536 w 8357616"/>
              <a:gd name="csY202" fmla="*/ 3785616 h 6684264"/>
              <a:gd name="csX203" fmla="*/ 7827264 w 8357616"/>
              <a:gd name="csY203" fmla="*/ 3877056 h 6684264"/>
              <a:gd name="csX204" fmla="*/ 8065008 w 8357616"/>
              <a:gd name="csY204" fmla="*/ 3950208 h 6684264"/>
              <a:gd name="csX205" fmla="*/ 8193024 w 8357616"/>
              <a:gd name="csY205" fmla="*/ 3758184 h 6684264"/>
              <a:gd name="csX206" fmla="*/ 8357616 w 8357616"/>
              <a:gd name="csY206" fmla="*/ 3639312 h 6684264"/>
              <a:gd name="csX207" fmla="*/ 8357616 w 8357616"/>
              <a:gd name="csY207" fmla="*/ 3538728 h 6684264"/>
              <a:gd name="csX208" fmla="*/ 8211312 w 8357616"/>
              <a:gd name="csY208" fmla="*/ 3493008 h 6684264"/>
              <a:gd name="csX209" fmla="*/ 7964424 w 8357616"/>
              <a:gd name="csY209" fmla="*/ 3493008 h 6684264"/>
              <a:gd name="csX210" fmla="*/ 7827264 w 8357616"/>
              <a:gd name="csY210" fmla="*/ 3346704 h 6684264"/>
              <a:gd name="csX211" fmla="*/ 7818120 w 8357616"/>
              <a:gd name="csY211" fmla="*/ 3264408 h 6684264"/>
              <a:gd name="csX212" fmla="*/ 7726680 w 8357616"/>
              <a:gd name="csY212" fmla="*/ 3264408 h 6684264"/>
              <a:gd name="csX213" fmla="*/ 7653528 w 8357616"/>
              <a:gd name="csY213" fmla="*/ 3236976 h 6684264"/>
              <a:gd name="csX214" fmla="*/ 7543800 w 8357616"/>
              <a:gd name="csY214" fmla="*/ 3355848 h 6684264"/>
              <a:gd name="csX215" fmla="*/ 7388352 w 8357616"/>
              <a:gd name="csY215" fmla="*/ 3355848 h 6684264"/>
              <a:gd name="csX216" fmla="*/ 7278624 w 8357616"/>
              <a:gd name="csY216" fmla="*/ 3319272 h 6684264"/>
              <a:gd name="csX217" fmla="*/ 7333488 w 8357616"/>
              <a:gd name="csY217" fmla="*/ 3127248 h 6684264"/>
              <a:gd name="csX218" fmla="*/ 7223760 w 8357616"/>
              <a:gd name="csY218" fmla="*/ 3072384 h 6684264"/>
              <a:gd name="csX219" fmla="*/ 6995160 w 8357616"/>
              <a:gd name="csY219" fmla="*/ 3127248 h 6684264"/>
              <a:gd name="csX220" fmla="*/ 6748272 w 8357616"/>
              <a:gd name="csY220" fmla="*/ 2916936 h 6684264"/>
              <a:gd name="csX221" fmla="*/ 6748272 w 8357616"/>
              <a:gd name="csY221" fmla="*/ 2798064 h 6684264"/>
              <a:gd name="csX222" fmla="*/ 6839712 w 8357616"/>
              <a:gd name="csY222" fmla="*/ 2679192 h 6684264"/>
              <a:gd name="csX223" fmla="*/ 6848856 w 8357616"/>
              <a:gd name="csY223" fmla="*/ 2624328 h 6684264"/>
              <a:gd name="csX224" fmla="*/ 6775704 w 8357616"/>
              <a:gd name="csY224" fmla="*/ 2560320 h 6684264"/>
              <a:gd name="csX225" fmla="*/ 6775704 w 8357616"/>
              <a:gd name="csY225" fmla="*/ 2478024 h 6684264"/>
              <a:gd name="csX226" fmla="*/ 6949440 w 8357616"/>
              <a:gd name="csY226" fmla="*/ 2249424 h 6684264"/>
              <a:gd name="csX227" fmla="*/ 6931152 w 8357616"/>
              <a:gd name="csY227" fmla="*/ 2093976 h 6684264"/>
              <a:gd name="csX228" fmla="*/ 6793992 w 8357616"/>
              <a:gd name="csY228" fmla="*/ 2066544 h 6684264"/>
              <a:gd name="csX229" fmla="*/ 6748272 w 8357616"/>
              <a:gd name="csY229" fmla="*/ 2029968 h 6684264"/>
              <a:gd name="csX230" fmla="*/ 6766560 w 8357616"/>
              <a:gd name="csY230" fmla="*/ 1965960 h 6684264"/>
              <a:gd name="csX231" fmla="*/ 6766560 w 8357616"/>
              <a:gd name="csY231" fmla="*/ 1883664 h 6684264"/>
              <a:gd name="csX232" fmla="*/ 6720840 w 8357616"/>
              <a:gd name="csY232" fmla="*/ 1819656 h 6684264"/>
              <a:gd name="csX233" fmla="*/ 6711696 w 8357616"/>
              <a:gd name="csY233" fmla="*/ 1737360 h 6684264"/>
              <a:gd name="csX234" fmla="*/ 6784848 w 8357616"/>
              <a:gd name="csY234" fmla="*/ 1627632 h 6684264"/>
              <a:gd name="csX235" fmla="*/ 6766560 w 8357616"/>
              <a:gd name="csY235" fmla="*/ 1581912 h 6684264"/>
              <a:gd name="csX236" fmla="*/ 6510528 w 8357616"/>
              <a:gd name="csY236" fmla="*/ 1453896 h 6684264"/>
              <a:gd name="csX237" fmla="*/ 6592824 w 8357616"/>
              <a:gd name="csY237" fmla="*/ 1289304 h 6684264"/>
              <a:gd name="csX238" fmla="*/ 6483096 w 8357616"/>
              <a:gd name="csY238" fmla="*/ 1179576 h 6684264"/>
              <a:gd name="csX239" fmla="*/ 6483096 w 8357616"/>
              <a:gd name="csY239" fmla="*/ 1078992 h 6684264"/>
              <a:gd name="csX240" fmla="*/ 6665976 w 8357616"/>
              <a:gd name="csY240" fmla="*/ 896112 h 6684264"/>
              <a:gd name="csX241" fmla="*/ 6867144 w 8357616"/>
              <a:gd name="csY241" fmla="*/ 969264 h 6684264"/>
              <a:gd name="csX242" fmla="*/ 6912864 w 8357616"/>
              <a:gd name="csY242" fmla="*/ 731520 h 6684264"/>
              <a:gd name="csX243" fmla="*/ 6711696 w 8357616"/>
              <a:gd name="csY243" fmla="*/ 758952 h 6684264"/>
              <a:gd name="csX244" fmla="*/ 6775704 w 8357616"/>
              <a:gd name="csY244" fmla="*/ 566928 h 6684264"/>
              <a:gd name="csX245" fmla="*/ 6611112 w 8357616"/>
              <a:gd name="csY245" fmla="*/ 630936 h 6684264"/>
              <a:gd name="csX246" fmla="*/ 6492240 w 8357616"/>
              <a:gd name="csY246" fmla="*/ 768096 h 6684264"/>
              <a:gd name="csX247" fmla="*/ 6537960 w 8357616"/>
              <a:gd name="csY247" fmla="*/ 603504 h 6684264"/>
              <a:gd name="csX248" fmla="*/ 6455664 w 8357616"/>
              <a:gd name="csY248" fmla="*/ 493776 h 6684264"/>
              <a:gd name="csX249" fmla="*/ 6455664 w 8357616"/>
              <a:gd name="csY249" fmla="*/ 429768 h 6684264"/>
              <a:gd name="csX250" fmla="*/ 6327648 w 8357616"/>
              <a:gd name="csY250" fmla="*/ 502920 h 6684264"/>
              <a:gd name="csX251" fmla="*/ 6254496 w 8357616"/>
              <a:gd name="csY251" fmla="*/ 612648 h 6684264"/>
              <a:gd name="csX252" fmla="*/ 6190488 w 8357616"/>
              <a:gd name="csY252" fmla="*/ 576072 h 6684264"/>
              <a:gd name="csX253" fmla="*/ 6099048 w 8357616"/>
              <a:gd name="csY253" fmla="*/ 484632 h 6684264"/>
              <a:gd name="csX254" fmla="*/ 6117336 w 8357616"/>
              <a:gd name="csY254" fmla="*/ 384048 h 6684264"/>
              <a:gd name="csX255" fmla="*/ 6281928 w 8357616"/>
              <a:gd name="csY255" fmla="*/ 329184 h 6684264"/>
              <a:gd name="csX256" fmla="*/ 6373368 w 8357616"/>
              <a:gd name="csY256" fmla="*/ 118872 h 6684264"/>
              <a:gd name="csX257" fmla="*/ 6181344 w 8357616"/>
              <a:gd name="csY257" fmla="*/ 9144 h 6684264"/>
              <a:gd name="csX258" fmla="*/ 6025896 w 8357616"/>
              <a:gd name="csY258" fmla="*/ 146304 h 6684264"/>
              <a:gd name="csX259" fmla="*/ 6035040 w 8357616"/>
              <a:gd name="csY259" fmla="*/ 274320 h 668426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  <a:cxn ang="0">
                <a:pos x="csX245" y="csY245"/>
              </a:cxn>
              <a:cxn ang="0">
                <a:pos x="csX246" y="csY246"/>
              </a:cxn>
              <a:cxn ang="0">
                <a:pos x="csX247" y="csY247"/>
              </a:cxn>
              <a:cxn ang="0">
                <a:pos x="csX248" y="csY248"/>
              </a:cxn>
              <a:cxn ang="0">
                <a:pos x="csX249" y="csY249"/>
              </a:cxn>
              <a:cxn ang="0">
                <a:pos x="csX250" y="csY250"/>
              </a:cxn>
              <a:cxn ang="0">
                <a:pos x="csX251" y="csY251"/>
              </a:cxn>
              <a:cxn ang="0">
                <a:pos x="csX252" y="csY252"/>
              </a:cxn>
              <a:cxn ang="0">
                <a:pos x="csX253" y="csY253"/>
              </a:cxn>
              <a:cxn ang="0">
                <a:pos x="csX254" y="csY254"/>
              </a:cxn>
              <a:cxn ang="0">
                <a:pos x="csX255" y="csY255"/>
              </a:cxn>
              <a:cxn ang="0">
                <a:pos x="csX256" y="csY256"/>
              </a:cxn>
              <a:cxn ang="0">
                <a:pos x="csX257" y="csY257"/>
              </a:cxn>
              <a:cxn ang="0">
                <a:pos x="csX258" y="csY258"/>
              </a:cxn>
              <a:cxn ang="0">
                <a:pos x="csX259" y="csY259"/>
              </a:cxn>
            </a:cxnLst>
            <a:rect l="l" t="t" r="r" b="b"/>
            <a:pathLst>
              <a:path w="8357616" h="6684264">
                <a:moveTo>
                  <a:pt x="6035040" y="274320"/>
                </a:moveTo>
                <a:lnTo>
                  <a:pt x="5907024" y="310896"/>
                </a:lnTo>
                <a:lnTo>
                  <a:pt x="5907024" y="201168"/>
                </a:lnTo>
                <a:lnTo>
                  <a:pt x="5779008" y="64008"/>
                </a:lnTo>
                <a:lnTo>
                  <a:pt x="5733288" y="137160"/>
                </a:lnTo>
                <a:lnTo>
                  <a:pt x="5586984" y="0"/>
                </a:lnTo>
                <a:lnTo>
                  <a:pt x="5559552" y="128016"/>
                </a:lnTo>
                <a:lnTo>
                  <a:pt x="5495544" y="109728"/>
                </a:lnTo>
                <a:lnTo>
                  <a:pt x="5449824" y="164592"/>
                </a:lnTo>
                <a:lnTo>
                  <a:pt x="5422392" y="64008"/>
                </a:lnTo>
                <a:lnTo>
                  <a:pt x="5248656" y="155448"/>
                </a:lnTo>
                <a:lnTo>
                  <a:pt x="5157216" y="283464"/>
                </a:lnTo>
                <a:lnTo>
                  <a:pt x="5248656" y="374904"/>
                </a:lnTo>
                <a:lnTo>
                  <a:pt x="5212080" y="484632"/>
                </a:lnTo>
                <a:lnTo>
                  <a:pt x="5184648" y="630936"/>
                </a:lnTo>
                <a:lnTo>
                  <a:pt x="5221224" y="722376"/>
                </a:lnTo>
                <a:lnTo>
                  <a:pt x="5212080" y="804672"/>
                </a:lnTo>
                <a:lnTo>
                  <a:pt x="5266944" y="850392"/>
                </a:lnTo>
                <a:lnTo>
                  <a:pt x="5276088" y="941832"/>
                </a:lnTo>
                <a:lnTo>
                  <a:pt x="5221224" y="978408"/>
                </a:lnTo>
                <a:lnTo>
                  <a:pt x="5239512" y="1133856"/>
                </a:lnTo>
                <a:lnTo>
                  <a:pt x="5138928" y="1133856"/>
                </a:lnTo>
                <a:lnTo>
                  <a:pt x="5111496" y="1207008"/>
                </a:lnTo>
                <a:lnTo>
                  <a:pt x="4846320" y="1234440"/>
                </a:lnTo>
                <a:lnTo>
                  <a:pt x="4800600" y="1399032"/>
                </a:lnTo>
                <a:lnTo>
                  <a:pt x="4910328" y="1554480"/>
                </a:lnTo>
                <a:lnTo>
                  <a:pt x="4892040" y="1627632"/>
                </a:lnTo>
                <a:lnTo>
                  <a:pt x="4764024" y="1554480"/>
                </a:lnTo>
                <a:lnTo>
                  <a:pt x="4553712" y="1600200"/>
                </a:lnTo>
                <a:lnTo>
                  <a:pt x="4507992" y="1362456"/>
                </a:lnTo>
                <a:lnTo>
                  <a:pt x="4361688" y="1353312"/>
                </a:lnTo>
                <a:lnTo>
                  <a:pt x="4407408" y="1591056"/>
                </a:lnTo>
                <a:lnTo>
                  <a:pt x="4270248" y="1755648"/>
                </a:lnTo>
                <a:lnTo>
                  <a:pt x="3931920" y="1709928"/>
                </a:lnTo>
                <a:lnTo>
                  <a:pt x="3886200" y="1645920"/>
                </a:lnTo>
                <a:lnTo>
                  <a:pt x="3950208" y="1563624"/>
                </a:lnTo>
                <a:lnTo>
                  <a:pt x="3767328" y="1472184"/>
                </a:lnTo>
                <a:lnTo>
                  <a:pt x="3657600" y="1453896"/>
                </a:lnTo>
                <a:lnTo>
                  <a:pt x="3611880" y="1554480"/>
                </a:lnTo>
                <a:lnTo>
                  <a:pt x="3566160" y="1581912"/>
                </a:lnTo>
                <a:lnTo>
                  <a:pt x="3547872" y="1645920"/>
                </a:lnTo>
                <a:lnTo>
                  <a:pt x="3611880" y="1728216"/>
                </a:lnTo>
                <a:lnTo>
                  <a:pt x="3584448" y="1856232"/>
                </a:lnTo>
                <a:lnTo>
                  <a:pt x="3483864" y="1792224"/>
                </a:lnTo>
                <a:lnTo>
                  <a:pt x="3483864" y="1700784"/>
                </a:lnTo>
                <a:lnTo>
                  <a:pt x="3383280" y="1618488"/>
                </a:lnTo>
                <a:lnTo>
                  <a:pt x="3328416" y="1719072"/>
                </a:lnTo>
                <a:lnTo>
                  <a:pt x="3154680" y="1801368"/>
                </a:lnTo>
                <a:lnTo>
                  <a:pt x="3182112" y="1709928"/>
                </a:lnTo>
                <a:lnTo>
                  <a:pt x="3136392" y="1691640"/>
                </a:lnTo>
                <a:lnTo>
                  <a:pt x="3072384" y="1572768"/>
                </a:lnTo>
                <a:lnTo>
                  <a:pt x="2944368" y="1591056"/>
                </a:lnTo>
                <a:lnTo>
                  <a:pt x="2944368" y="1719072"/>
                </a:lnTo>
                <a:lnTo>
                  <a:pt x="2880360" y="1892808"/>
                </a:lnTo>
                <a:lnTo>
                  <a:pt x="2825496" y="1865376"/>
                </a:lnTo>
                <a:lnTo>
                  <a:pt x="2843784" y="1719072"/>
                </a:lnTo>
                <a:lnTo>
                  <a:pt x="2788920" y="1691640"/>
                </a:lnTo>
                <a:lnTo>
                  <a:pt x="2697480" y="1801368"/>
                </a:lnTo>
                <a:lnTo>
                  <a:pt x="2660904" y="2002536"/>
                </a:lnTo>
                <a:lnTo>
                  <a:pt x="2596896" y="2011680"/>
                </a:lnTo>
                <a:lnTo>
                  <a:pt x="2596896" y="1929384"/>
                </a:lnTo>
                <a:lnTo>
                  <a:pt x="2478024" y="1901952"/>
                </a:lnTo>
                <a:lnTo>
                  <a:pt x="2478024" y="1801368"/>
                </a:lnTo>
                <a:lnTo>
                  <a:pt x="2414016" y="1801368"/>
                </a:lnTo>
                <a:lnTo>
                  <a:pt x="2377440" y="1828800"/>
                </a:lnTo>
                <a:lnTo>
                  <a:pt x="2267712" y="1728216"/>
                </a:lnTo>
                <a:lnTo>
                  <a:pt x="2130552" y="1783080"/>
                </a:lnTo>
                <a:lnTo>
                  <a:pt x="2139696" y="1892808"/>
                </a:lnTo>
                <a:lnTo>
                  <a:pt x="2029968" y="2011680"/>
                </a:lnTo>
                <a:lnTo>
                  <a:pt x="1965960" y="1975104"/>
                </a:lnTo>
                <a:lnTo>
                  <a:pt x="1883664" y="2112264"/>
                </a:lnTo>
                <a:lnTo>
                  <a:pt x="1783080" y="2103120"/>
                </a:lnTo>
                <a:lnTo>
                  <a:pt x="1691640" y="2258568"/>
                </a:lnTo>
                <a:lnTo>
                  <a:pt x="1591056" y="2185416"/>
                </a:lnTo>
                <a:lnTo>
                  <a:pt x="1481328" y="2194560"/>
                </a:lnTo>
                <a:lnTo>
                  <a:pt x="1554480" y="2386584"/>
                </a:lnTo>
                <a:lnTo>
                  <a:pt x="1490472" y="2478024"/>
                </a:lnTo>
                <a:lnTo>
                  <a:pt x="1280160" y="2798064"/>
                </a:lnTo>
                <a:lnTo>
                  <a:pt x="1307592" y="2889504"/>
                </a:lnTo>
                <a:lnTo>
                  <a:pt x="1243584" y="2935224"/>
                </a:lnTo>
                <a:lnTo>
                  <a:pt x="1152144" y="2852928"/>
                </a:lnTo>
                <a:lnTo>
                  <a:pt x="1097280" y="2779776"/>
                </a:lnTo>
                <a:lnTo>
                  <a:pt x="1005840" y="2770632"/>
                </a:lnTo>
                <a:lnTo>
                  <a:pt x="905256" y="2852928"/>
                </a:lnTo>
                <a:lnTo>
                  <a:pt x="923544" y="2944368"/>
                </a:lnTo>
                <a:lnTo>
                  <a:pt x="768096" y="3044952"/>
                </a:lnTo>
                <a:lnTo>
                  <a:pt x="749808" y="3154680"/>
                </a:lnTo>
                <a:lnTo>
                  <a:pt x="566928" y="3319272"/>
                </a:lnTo>
                <a:lnTo>
                  <a:pt x="557784" y="3401568"/>
                </a:lnTo>
                <a:lnTo>
                  <a:pt x="420624" y="3465576"/>
                </a:lnTo>
                <a:lnTo>
                  <a:pt x="283464" y="3465576"/>
                </a:lnTo>
                <a:lnTo>
                  <a:pt x="173736" y="3611880"/>
                </a:lnTo>
                <a:lnTo>
                  <a:pt x="0" y="3648456"/>
                </a:lnTo>
                <a:lnTo>
                  <a:pt x="0" y="3749040"/>
                </a:lnTo>
                <a:lnTo>
                  <a:pt x="146304" y="3822192"/>
                </a:lnTo>
                <a:lnTo>
                  <a:pt x="256032" y="4087368"/>
                </a:lnTo>
                <a:lnTo>
                  <a:pt x="475488" y="4206240"/>
                </a:lnTo>
                <a:lnTo>
                  <a:pt x="566928" y="4325112"/>
                </a:lnTo>
                <a:lnTo>
                  <a:pt x="566928" y="4434840"/>
                </a:lnTo>
                <a:lnTo>
                  <a:pt x="384048" y="4526280"/>
                </a:lnTo>
                <a:lnTo>
                  <a:pt x="320040" y="4800600"/>
                </a:lnTo>
                <a:lnTo>
                  <a:pt x="310896" y="4919472"/>
                </a:lnTo>
                <a:lnTo>
                  <a:pt x="228600" y="4974336"/>
                </a:lnTo>
                <a:lnTo>
                  <a:pt x="256032" y="5038344"/>
                </a:lnTo>
                <a:lnTo>
                  <a:pt x="320040" y="5047488"/>
                </a:lnTo>
                <a:lnTo>
                  <a:pt x="384048" y="5120640"/>
                </a:lnTo>
                <a:lnTo>
                  <a:pt x="384048" y="5056632"/>
                </a:lnTo>
                <a:lnTo>
                  <a:pt x="411480" y="4882896"/>
                </a:lnTo>
                <a:lnTo>
                  <a:pt x="740664" y="4745736"/>
                </a:lnTo>
                <a:lnTo>
                  <a:pt x="731520" y="4535424"/>
                </a:lnTo>
                <a:lnTo>
                  <a:pt x="850392" y="4379976"/>
                </a:lnTo>
                <a:lnTo>
                  <a:pt x="1152144" y="4325112"/>
                </a:lnTo>
                <a:lnTo>
                  <a:pt x="1225296" y="4389120"/>
                </a:lnTo>
                <a:lnTo>
                  <a:pt x="1197864" y="4562856"/>
                </a:lnTo>
                <a:lnTo>
                  <a:pt x="1289304" y="4562856"/>
                </a:lnTo>
                <a:lnTo>
                  <a:pt x="1335024" y="4471416"/>
                </a:lnTo>
                <a:lnTo>
                  <a:pt x="1527048" y="4471416"/>
                </a:lnTo>
                <a:lnTo>
                  <a:pt x="1417320" y="4599432"/>
                </a:lnTo>
                <a:lnTo>
                  <a:pt x="1472184" y="4709160"/>
                </a:lnTo>
                <a:lnTo>
                  <a:pt x="1600200" y="4590288"/>
                </a:lnTo>
                <a:lnTo>
                  <a:pt x="1673352" y="4764024"/>
                </a:lnTo>
                <a:lnTo>
                  <a:pt x="1618488" y="4828032"/>
                </a:lnTo>
                <a:lnTo>
                  <a:pt x="1682496" y="4892040"/>
                </a:lnTo>
                <a:lnTo>
                  <a:pt x="1636776" y="4983480"/>
                </a:lnTo>
                <a:lnTo>
                  <a:pt x="1837944" y="4937760"/>
                </a:lnTo>
                <a:lnTo>
                  <a:pt x="1865376" y="5038344"/>
                </a:lnTo>
                <a:lnTo>
                  <a:pt x="2039112" y="4956048"/>
                </a:lnTo>
                <a:lnTo>
                  <a:pt x="2157984" y="4992624"/>
                </a:lnTo>
                <a:lnTo>
                  <a:pt x="2130552" y="5184648"/>
                </a:lnTo>
                <a:lnTo>
                  <a:pt x="2066544" y="5285232"/>
                </a:lnTo>
                <a:lnTo>
                  <a:pt x="2066544" y="5385816"/>
                </a:lnTo>
                <a:lnTo>
                  <a:pt x="2011680" y="5568696"/>
                </a:lnTo>
                <a:lnTo>
                  <a:pt x="2039112" y="5669280"/>
                </a:lnTo>
                <a:lnTo>
                  <a:pt x="2139696" y="5486400"/>
                </a:lnTo>
                <a:lnTo>
                  <a:pt x="2212848" y="5522976"/>
                </a:lnTo>
                <a:lnTo>
                  <a:pt x="2194560" y="5623560"/>
                </a:lnTo>
                <a:lnTo>
                  <a:pt x="2221992" y="5605272"/>
                </a:lnTo>
                <a:lnTo>
                  <a:pt x="2359152" y="5532120"/>
                </a:lnTo>
                <a:lnTo>
                  <a:pt x="2359152" y="5468112"/>
                </a:lnTo>
                <a:lnTo>
                  <a:pt x="2505456" y="5422392"/>
                </a:lnTo>
                <a:lnTo>
                  <a:pt x="2496312" y="5596128"/>
                </a:lnTo>
                <a:lnTo>
                  <a:pt x="2340864" y="5669280"/>
                </a:lnTo>
                <a:lnTo>
                  <a:pt x="2340864" y="5824728"/>
                </a:lnTo>
                <a:lnTo>
                  <a:pt x="2496312" y="5879592"/>
                </a:lnTo>
                <a:lnTo>
                  <a:pt x="2532888" y="5989320"/>
                </a:lnTo>
                <a:lnTo>
                  <a:pt x="2569464" y="6016752"/>
                </a:lnTo>
                <a:lnTo>
                  <a:pt x="2560320" y="6300216"/>
                </a:lnTo>
                <a:lnTo>
                  <a:pt x="2642616" y="6281928"/>
                </a:lnTo>
                <a:lnTo>
                  <a:pt x="2642616" y="6181344"/>
                </a:lnTo>
                <a:lnTo>
                  <a:pt x="2642616" y="6044184"/>
                </a:lnTo>
                <a:lnTo>
                  <a:pt x="2697480" y="6035040"/>
                </a:lnTo>
                <a:lnTo>
                  <a:pt x="2871216" y="6199632"/>
                </a:lnTo>
                <a:lnTo>
                  <a:pt x="3145536" y="6016752"/>
                </a:lnTo>
                <a:lnTo>
                  <a:pt x="3218688" y="6035040"/>
                </a:lnTo>
                <a:lnTo>
                  <a:pt x="3218688" y="6135624"/>
                </a:lnTo>
                <a:lnTo>
                  <a:pt x="3319272" y="6217920"/>
                </a:lnTo>
                <a:lnTo>
                  <a:pt x="3493008" y="6181344"/>
                </a:lnTo>
                <a:lnTo>
                  <a:pt x="3730752" y="6281928"/>
                </a:lnTo>
                <a:lnTo>
                  <a:pt x="3721608" y="6409944"/>
                </a:lnTo>
                <a:lnTo>
                  <a:pt x="3858768" y="6483096"/>
                </a:lnTo>
                <a:lnTo>
                  <a:pt x="3995928" y="6373368"/>
                </a:lnTo>
                <a:lnTo>
                  <a:pt x="4325112" y="6473952"/>
                </a:lnTo>
                <a:lnTo>
                  <a:pt x="4407408" y="6409944"/>
                </a:lnTo>
                <a:lnTo>
                  <a:pt x="4471416" y="6455664"/>
                </a:lnTo>
                <a:lnTo>
                  <a:pt x="4462272" y="6519672"/>
                </a:lnTo>
                <a:lnTo>
                  <a:pt x="4754880" y="6684264"/>
                </a:lnTo>
                <a:lnTo>
                  <a:pt x="4773168" y="6537960"/>
                </a:lnTo>
                <a:lnTo>
                  <a:pt x="5065776" y="6583680"/>
                </a:lnTo>
                <a:lnTo>
                  <a:pt x="5221224" y="6400800"/>
                </a:lnTo>
                <a:lnTo>
                  <a:pt x="5349240" y="6483096"/>
                </a:lnTo>
                <a:lnTo>
                  <a:pt x="5422392" y="6382512"/>
                </a:lnTo>
                <a:lnTo>
                  <a:pt x="5614416" y="6473952"/>
                </a:lnTo>
                <a:lnTo>
                  <a:pt x="5522976" y="6291072"/>
                </a:lnTo>
                <a:lnTo>
                  <a:pt x="5568696" y="6217920"/>
                </a:lnTo>
                <a:lnTo>
                  <a:pt x="5751576" y="6300216"/>
                </a:lnTo>
                <a:lnTo>
                  <a:pt x="5824728" y="6153912"/>
                </a:lnTo>
                <a:lnTo>
                  <a:pt x="5934456" y="6089904"/>
                </a:lnTo>
                <a:lnTo>
                  <a:pt x="5934456" y="6089904"/>
                </a:lnTo>
                <a:lnTo>
                  <a:pt x="5824728" y="6016752"/>
                </a:lnTo>
                <a:lnTo>
                  <a:pt x="5833872" y="5852160"/>
                </a:lnTo>
                <a:lnTo>
                  <a:pt x="5934456" y="5925312"/>
                </a:lnTo>
                <a:lnTo>
                  <a:pt x="6071616" y="5815584"/>
                </a:lnTo>
                <a:lnTo>
                  <a:pt x="5833872" y="5431536"/>
                </a:lnTo>
                <a:lnTo>
                  <a:pt x="5669280" y="5413248"/>
                </a:lnTo>
                <a:lnTo>
                  <a:pt x="5687568" y="5065776"/>
                </a:lnTo>
                <a:lnTo>
                  <a:pt x="5632704" y="4992624"/>
                </a:lnTo>
                <a:lnTo>
                  <a:pt x="5806440" y="4901184"/>
                </a:lnTo>
                <a:lnTo>
                  <a:pt x="5769864" y="4818888"/>
                </a:lnTo>
                <a:lnTo>
                  <a:pt x="6007608" y="4626864"/>
                </a:lnTo>
                <a:lnTo>
                  <a:pt x="6053328" y="4709160"/>
                </a:lnTo>
                <a:lnTo>
                  <a:pt x="6053328" y="4736592"/>
                </a:lnTo>
                <a:lnTo>
                  <a:pt x="6172200" y="4864608"/>
                </a:lnTo>
                <a:lnTo>
                  <a:pt x="6291072" y="4736592"/>
                </a:lnTo>
                <a:lnTo>
                  <a:pt x="6446520" y="4736592"/>
                </a:lnTo>
                <a:lnTo>
                  <a:pt x="6446520" y="4818888"/>
                </a:lnTo>
                <a:lnTo>
                  <a:pt x="6537960" y="4809744"/>
                </a:lnTo>
                <a:lnTo>
                  <a:pt x="6620256" y="4572000"/>
                </a:lnTo>
                <a:lnTo>
                  <a:pt x="6766560" y="4562856"/>
                </a:lnTo>
                <a:lnTo>
                  <a:pt x="6858000" y="4325112"/>
                </a:lnTo>
                <a:lnTo>
                  <a:pt x="7196328" y="4370832"/>
                </a:lnTo>
                <a:lnTo>
                  <a:pt x="7251192" y="4050792"/>
                </a:lnTo>
                <a:lnTo>
                  <a:pt x="7525512" y="3941064"/>
                </a:lnTo>
                <a:lnTo>
                  <a:pt x="7717536" y="3785616"/>
                </a:lnTo>
                <a:lnTo>
                  <a:pt x="7827264" y="3877056"/>
                </a:lnTo>
                <a:lnTo>
                  <a:pt x="8065008" y="3950208"/>
                </a:lnTo>
                <a:lnTo>
                  <a:pt x="8193024" y="3758184"/>
                </a:lnTo>
                <a:lnTo>
                  <a:pt x="8357616" y="3639312"/>
                </a:lnTo>
                <a:lnTo>
                  <a:pt x="8357616" y="3538728"/>
                </a:lnTo>
                <a:lnTo>
                  <a:pt x="8211312" y="3493008"/>
                </a:lnTo>
                <a:lnTo>
                  <a:pt x="7964424" y="3493008"/>
                </a:lnTo>
                <a:lnTo>
                  <a:pt x="7827264" y="3346704"/>
                </a:lnTo>
                <a:lnTo>
                  <a:pt x="7818120" y="3264408"/>
                </a:lnTo>
                <a:lnTo>
                  <a:pt x="7726680" y="3264408"/>
                </a:lnTo>
                <a:lnTo>
                  <a:pt x="7653528" y="3236976"/>
                </a:lnTo>
                <a:lnTo>
                  <a:pt x="7543800" y="3355848"/>
                </a:lnTo>
                <a:lnTo>
                  <a:pt x="7388352" y="3355848"/>
                </a:lnTo>
                <a:lnTo>
                  <a:pt x="7278624" y="3319272"/>
                </a:lnTo>
                <a:lnTo>
                  <a:pt x="7333488" y="3127248"/>
                </a:lnTo>
                <a:lnTo>
                  <a:pt x="7223760" y="3072384"/>
                </a:lnTo>
                <a:lnTo>
                  <a:pt x="6995160" y="3127248"/>
                </a:lnTo>
                <a:lnTo>
                  <a:pt x="6748272" y="2916936"/>
                </a:lnTo>
                <a:lnTo>
                  <a:pt x="6748272" y="2798064"/>
                </a:lnTo>
                <a:lnTo>
                  <a:pt x="6839712" y="2679192"/>
                </a:lnTo>
                <a:lnTo>
                  <a:pt x="6848856" y="2624328"/>
                </a:lnTo>
                <a:lnTo>
                  <a:pt x="6775704" y="2560320"/>
                </a:lnTo>
                <a:lnTo>
                  <a:pt x="6775704" y="2478024"/>
                </a:lnTo>
                <a:lnTo>
                  <a:pt x="6949440" y="2249424"/>
                </a:lnTo>
                <a:lnTo>
                  <a:pt x="6931152" y="2093976"/>
                </a:lnTo>
                <a:lnTo>
                  <a:pt x="6793992" y="2066544"/>
                </a:lnTo>
                <a:lnTo>
                  <a:pt x="6748272" y="2029968"/>
                </a:lnTo>
                <a:lnTo>
                  <a:pt x="6766560" y="1965960"/>
                </a:lnTo>
                <a:lnTo>
                  <a:pt x="6766560" y="1883664"/>
                </a:lnTo>
                <a:lnTo>
                  <a:pt x="6720840" y="1819656"/>
                </a:lnTo>
                <a:lnTo>
                  <a:pt x="6711696" y="1737360"/>
                </a:lnTo>
                <a:lnTo>
                  <a:pt x="6784848" y="1627632"/>
                </a:lnTo>
                <a:lnTo>
                  <a:pt x="6766560" y="1581912"/>
                </a:lnTo>
                <a:lnTo>
                  <a:pt x="6510528" y="1453896"/>
                </a:lnTo>
                <a:lnTo>
                  <a:pt x="6592824" y="1289304"/>
                </a:lnTo>
                <a:lnTo>
                  <a:pt x="6483096" y="1179576"/>
                </a:lnTo>
                <a:lnTo>
                  <a:pt x="6483096" y="1078992"/>
                </a:lnTo>
                <a:lnTo>
                  <a:pt x="6665976" y="896112"/>
                </a:lnTo>
                <a:lnTo>
                  <a:pt x="6867144" y="969264"/>
                </a:lnTo>
                <a:lnTo>
                  <a:pt x="6912864" y="731520"/>
                </a:lnTo>
                <a:lnTo>
                  <a:pt x="6711696" y="758952"/>
                </a:lnTo>
                <a:lnTo>
                  <a:pt x="6775704" y="566928"/>
                </a:lnTo>
                <a:lnTo>
                  <a:pt x="6611112" y="630936"/>
                </a:lnTo>
                <a:lnTo>
                  <a:pt x="6492240" y="768096"/>
                </a:lnTo>
                <a:lnTo>
                  <a:pt x="6537960" y="603504"/>
                </a:lnTo>
                <a:lnTo>
                  <a:pt x="6455664" y="493776"/>
                </a:lnTo>
                <a:lnTo>
                  <a:pt x="6455664" y="429768"/>
                </a:lnTo>
                <a:lnTo>
                  <a:pt x="6327648" y="502920"/>
                </a:lnTo>
                <a:lnTo>
                  <a:pt x="6254496" y="612648"/>
                </a:lnTo>
                <a:lnTo>
                  <a:pt x="6190488" y="576072"/>
                </a:lnTo>
                <a:lnTo>
                  <a:pt x="6099048" y="484632"/>
                </a:lnTo>
                <a:lnTo>
                  <a:pt x="6117336" y="384048"/>
                </a:lnTo>
                <a:lnTo>
                  <a:pt x="6281928" y="329184"/>
                </a:lnTo>
                <a:lnTo>
                  <a:pt x="6373368" y="118872"/>
                </a:lnTo>
                <a:lnTo>
                  <a:pt x="6181344" y="9144"/>
                </a:lnTo>
                <a:lnTo>
                  <a:pt x="6025896" y="146304"/>
                </a:lnTo>
                <a:lnTo>
                  <a:pt x="6035040" y="27432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5" name="フリーフォーム: 図形 84">
            <a:extLst>
              <a:ext uri="{FF2B5EF4-FFF2-40B4-BE49-F238E27FC236}">
                <a16:creationId xmlns:a16="http://schemas.microsoft.com/office/drawing/2014/main" id="{0207B1AC-CA2C-1744-768F-6494961F2CDF}"/>
              </a:ext>
            </a:extLst>
          </p:cNvPr>
          <p:cNvSpPr/>
          <p:nvPr/>
        </p:nvSpPr>
        <p:spPr>
          <a:xfrm>
            <a:off x="3632903" y="1212997"/>
            <a:ext cx="2560319" cy="1599154"/>
          </a:xfrm>
          <a:custGeom>
            <a:avLst/>
            <a:gdLst>
              <a:gd name="csX0" fmla="*/ 2999232 w 8403336"/>
              <a:gd name="csY0" fmla="*/ 54864 h 5248656"/>
              <a:gd name="csX1" fmla="*/ 2880360 w 8403336"/>
              <a:gd name="csY1" fmla="*/ 54864 h 5248656"/>
              <a:gd name="csX2" fmla="*/ 2852928 w 8403336"/>
              <a:gd name="csY2" fmla="*/ 146304 h 5248656"/>
              <a:gd name="csX3" fmla="*/ 2743200 w 8403336"/>
              <a:gd name="csY3" fmla="*/ 182880 h 5248656"/>
              <a:gd name="csX4" fmla="*/ 2743200 w 8403336"/>
              <a:gd name="csY4" fmla="*/ 320040 h 5248656"/>
              <a:gd name="csX5" fmla="*/ 2660904 w 8403336"/>
              <a:gd name="csY5" fmla="*/ 429768 h 5248656"/>
              <a:gd name="csX6" fmla="*/ 2532888 w 8403336"/>
              <a:gd name="csY6" fmla="*/ 438912 h 5248656"/>
              <a:gd name="csX7" fmla="*/ 2450592 w 8403336"/>
              <a:gd name="csY7" fmla="*/ 539496 h 5248656"/>
              <a:gd name="csX8" fmla="*/ 2395728 w 8403336"/>
              <a:gd name="csY8" fmla="*/ 429768 h 5248656"/>
              <a:gd name="csX9" fmla="*/ 2267712 w 8403336"/>
              <a:gd name="csY9" fmla="*/ 356616 h 5248656"/>
              <a:gd name="csX10" fmla="*/ 2295144 w 8403336"/>
              <a:gd name="csY10" fmla="*/ 192024 h 5248656"/>
              <a:gd name="csX11" fmla="*/ 2203704 w 8403336"/>
              <a:gd name="csY11" fmla="*/ 91440 h 5248656"/>
              <a:gd name="csX12" fmla="*/ 2048256 w 8403336"/>
              <a:gd name="csY12" fmla="*/ 100584 h 5248656"/>
              <a:gd name="csX13" fmla="*/ 2048256 w 8403336"/>
              <a:gd name="csY13" fmla="*/ 274320 h 5248656"/>
              <a:gd name="csX14" fmla="*/ 1975104 w 8403336"/>
              <a:gd name="csY14" fmla="*/ 475488 h 5248656"/>
              <a:gd name="csX15" fmla="*/ 1993392 w 8403336"/>
              <a:gd name="csY15" fmla="*/ 731520 h 5248656"/>
              <a:gd name="csX16" fmla="*/ 2112264 w 8403336"/>
              <a:gd name="csY16" fmla="*/ 658368 h 5248656"/>
              <a:gd name="csX17" fmla="*/ 2240280 w 8403336"/>
              <a:gd name="csY17" fmla="*/ 685800 h 5248656"/>
              <a:gd name="csX18" fmla="*/ 2258568 w 8403336"/>
              <a:gd name="csY18" fmla="*/ 804672 h 5248656"/>
              <a:gd name="csX19" fmla="*/ 2377440 w 8403336"/>
              <a:gd name="csY19" fmla="*/ 877824 h 5248656"/>
              <a:gd name="csX20" fmla="*/ 2276856 w 8403336"/>
              <a:gd name="csY20" fmla="*/ 932688 h 5248656"/>
              <a:gd name="csX21" fmla="*/ 2157984 w 8403336"/>
              <a:gd name="csY21" fmla="*/ 1124712 h 5248656"/>
              <a:gd name="csX22" fmla="*/ 2084832 w 8403336"/>
              <a:gd name="csY22" fmla="*/ 1088136 h 5248656"/>
              <a:gd name="csX23" fmla="*/ 1874520 w 8403336"/>
              <a:gd name="csY23" fmla="*/ 1234440 h 5248656"/>
              <a:gd name="csX24" fmla="*/ 1837944 w 8403336"/>
              <a:gd name="csY24" fmla="*/ 1344168 h 5248656"/>
              <a:gd name="csX25" fmla="*/ 1691640 w 8403336"/>
              <a:gd name="csY25" fmla="*/ 1444752 h 5248656"/>
              <a:gd name="csX26" fmla="*/ 1618488 w 8403336"/>
              <a:gd name="csY26" fmla="*/ 1636776 h 5248656"/>
              <a:gd name="csX27" fmla="*/ 1755648 w 8403336"/>
              <a:gd name="csY27" fmla="*/ 2084832 h 5248656"/>
              <a:gd name="csX28" fmla="*/ 1719072 w 8403336"/>
              <a:gd name="csY28" fmla="*/ 2148840 h 5248656"/>
              <a:gd name="csX29" fmla="*/ 1563624 w 8403336"/>
              <a:gd name="csY29" fmla="*/ 2103120 h 5248656"/>
              <a:gd name="csX30" fmla="*/ 1380744 w 8403336"/>
              <a:gd name="csY30" fmla="*/ 1892808 h 5248656"/>
              <a:gd name="csX31" fmla="*/ 1280160 w 8403336"/>
              <a:gd name="csY31" fmla="*/ 1901952 h 5248656"/>
              <a:gd name="csX32" fmla="*/ 1271016 w 8403336"/>
              <a:gd name="csY32" fmla="*/ 1664208 h 5248656"/>
              <a:gd name="csX33" fmla="*/ 1353312 w 8403336"/>
              <a:gd name="csY33" fmla="*/ 1591056 h 5248656"/>
              <a:gd name="csX34" fmla="*/ 1353312 w 8403336"/>
              <a:gd name="csY34" fmla="*/ 1527048 h 5248656"/>
              <a:gd name="csX35" fmla="*/ 1417320 w 8403336"/>
              <a:gd name="csY35" fmla="*/ 1261872 h 5248656"/>
              <a:gd name="csX36" fmla="*/ 1216152 w 8403336"/>
              <a:gd name="csY36" fmla="*/ 1234440 h 5248656"/>
              <a:gd name="csX37" fmla="*/ 1161288 w 8403336"/>
              <a:gd name="csY37" fmla="*/ 1298448 h 5248656"/>
              <a:gd name="csX38" fmla="*/ 1161288 w 8403336"/>
              <a:gd name="csY38" fmla="*/ 1362456 h 5248656"/>
              <a:gd name="csX39" fmla="*/ 1133856 w 8403336"/>
              <a:gd name="csY39" fmla="*/ 1463040 h 5248656"/>
              <a:gd name="csX40" fmla="*/ 950976 w 8403336"/>
              <a:gd name="csY40" fmla="*/ 1453896 h 5248656"/>
              <a:gd name="csX41" fmla="*/ 950976 w 8403336"/>
              <a:gd name="csY41" fmla="*/ 1554480 h 5248656"/>
              <a:gd name="csX42" fmla="*/ 978408 w 8403336"/>
              <a:gd name="csY42" fmla="*/ 1627632 h 5248656"/>
              <a:gd name="csX43" fmla="*/ 749808 w 8403336"/>
              <a:gd name="csY43" fmla="*/ 1819656 h 5248656"/>
              <a:gd name="csX44" fmla="*/ 740664 w 8403336"/>
              <a:gd name="csY44" fmla="*/ 2002536 h 5248656"/>
              <a:gd name="csX45" fmla="*/ 914400 w 8403336"/>
              <a:gd name="csY45" fmla="*/ 2048256 h 5248656"/>
              <a:gd name="csX46" fmla="*/ 941832 w 8403336"/>
              <a:gd name="csY46" fmla="*/ 2121408 h 5248656"/>
              <a:gd name="csX47" fmla="*/ 941832 w 8403336"/>
              <a:gd name="csY47" fmla="*/ 2167128 h 5248656"/>
              <a:gd name="csX48" fmla="*/ 978408 w 8403336"/>
              <a:gd name="csY48" fmla="*/ 2258568 h 5248656"/>
              <a:gd name="csX49" fmla="*/ 969264 w 8403336"/>
              <a:gd name="csY49" fmla="*/ 2359152 h 5248656"/>
              <a:gd name="csX50" fmla="*/ 905256 w 8403336"/>
              <a:gd name="csY50" fmla="*/ 2386584 h 5248656"/>
              <a:gd name="csX51" fmla="*/ 859536 w 8403336"/>
              <a:gd name="csY51" fmla="*/ 2304288 h 5248656"/>
              <a:gd name="csX52" fmla="*/ 777240 w 8403336"/>
              <a:gd name="csY52" fmla="*/ 2304288 h 5248656"/>
              <a:gd name="csX53" fmla="*/ 749808 w 8403336"/>
              <a:gd name="csY53" fmla="*/ 2212848 h 5248656"/>
              <a:gd name="csX54" fmla="*/ 704088 w 8403336"/>
              <a:gd name="csY54" fmla="*/ 2194560 h 5248656"/>
              <a:gd name="csX55" fmla="*/ 658368 w 8403336"/>
              <a:gd name="csY55" fmla="*/ 2240280 h 5248656"/>
              <a:gd name="csX56" fmla="*/ 557784 w 8403336"/>
              <a:gd name="csY56" fmla="*/ 2139696 h 5248656"/>
              <a:gd name="csX57" fmla="*/ 493776 w 8403336"/>
              <a:gd name="csY57" fmla="*/ 2139696 h 5248656"/>
              <a:gd name="csX58" fmla="*/ 365760 w 8403336"/>
              <a:gd name="csY58" fmla="*/ 2331720 h 5248656"/>
              <a:gd name="csX59" fmla="*/ 228600 w 8403336"/>
              <a:gd name="csY59" fmla="*/ 2377440 h 5248656"/>
              <a:gd name="csX60" fmla="*/ 237744 w 8403336"/>
              <a:gd name="csY60" fmla="*/ 2459736 h 5248656"/>
              <a:gd name="csX61" fmla="*/ 0 w 8403336"/>
              <a:gd name="csY61" fmla="*/ 2670048 h 5248656"/>
              <a:gd name="csX62" fmla="*/ 82296 w 8403336"/>
              <a:gd name="csY62" fmla="*/ 3063240 h 5248656"/>
              <a:gd name="csX63" fmla="*/ 137160 w 8403336"/>
              <a:gd name="csY63" fmla="*/ 3063240 h 5248656"/>
              <a:gd name="csX64" fmla="*/ 182880 w 8403336"/>
              <a:gd name="csY64" fmla="*/ 3337560 h 5248656"/>
              <a:gd name="csX65" fmla="*/ 411480 w 8403336"/>
              <a:gd name="csY65" fmla="*/ 3502152 h 5248656"/>
              <a:gd name="csX66" fmla="*/ 676656 w 8403336"/>
              <a:gd name="csY66" fmla="*/ 3529584 h 5248656"/>
              <a:gd name="csX67" fmla="*/ 731520 w 8403336"/>
              <a:gd name="csY67" fmla="*/ 3419856 h 5248656"/>
              <a:gd name="csX68" fmla="*/ 1005840 w 8403336"/>
              <a:gd name="csY68" fmla="*/ 3429000 h 5248656"/>
              <a:gd name="csX69" fmla="*/ 1115568 w 8403336"/>
              <a:gd name="csY69" fmla="*/ 3575304 h 5248656"/>
              <a:gd name="csX70" fmla="*/ 1133856 w 8403336"/>
              <a:gd name="csY70" fmla="*/ 3694176 h 5248656"/>
              <a:gd name="csX71" fmla="*/ 1307592 w 8403336"/>
              <a:gd name="csY71" fmla="*/ 3547872 h 5248656"/>
              <a:gd name="csX72" fmla="*/ 1252728 w 8403336"/>
              <a:gd name="csY72" fmla="*/ 3419856 h 5248656"/>
              <a:gd name="csX73" fmla="*/ 1417320 w 8403336"/>
              <a:gd name="csY73" fmla="*/ 3392424 h 5248656"/>
              <a:gd name="csX74" fmla="*/ 1463040 w 8403336"/>
              <a:gd name="csY74" fmla="*/ 3282696 h 5248656"/>
              <a:gd name="csX75" fmla="*/ 1664208 w 8403336"/>
              <a:gd name="csY75" fmla="*/ 3191256 h 5248656"/>
              <a:gd name="csX76" fmla="*/ 1709928 w 8403336"/>
              <a:gd name="csY76" fmla="*/ 3364992 h 5248656"/>
              <a:gd name="csX77" fmla="*/ 2121408 w 8403336"/>
              <a:gd name="csY77" fmla="*/ 3383280 h 5248656"/>
              <a:gd name="csX78" fmla="*/ 2331720 w 8403336"/>
              <a:gd name="csY78" fmla="*/ 3593592 h 5248656"/>
              <a:gd name="csX79" fmla="*/ 2176272 w 8403336"/>
              <a:gd name="csY79" fmla="*/ 3685032 h 5248656"/>
              <a:gd name="csX80" fmla="*/ 2176272 w 8403336"/>
              <a:gd name="csY80" fmla="*/ 3831336 h 5248656"/>
              <a:gd name="csX81" fmla="*/ 2075688 w 8403336"/>
              <a:gd name="csY81" fmla="*/ 3895344 h 5248656"/>
              <a:gd name="csX82" fmla="*/ 2002536 w 8403336"/>
              <a:gd name="csY82" fmla="*/ 3822192 h 5248656"/>
              <a:gd name="csX83" fmla="*/ 1965960 w 8403336"/>
              <a:gd name="csY83" fmla="*/ 3941064 h 5248656"/>
              <a:gd name="csX84" fmla="*/ 1764792 w 8403336"/>
              <a:gd name="csY84" fmla="*/ 4023360 h 5248656"/>
              <a:gd name="csX85" fmla="*/ 1865376 w 8403336"/>
              <a:gd name="csY85" fmla="*/ 4169664 h 5248656"/>
              <a:gd name="csX86" fmla="*/ 2011680 w 8403336"/>
              <a:gd name="csY86" fmla="*/ 4187952 h 5248656"/>
              <a:gd name="csX87" fmla="*/ 1975104 w 8403336"/>
              <a:gd name="csY87" fmla="*/ 4261104 h 5248656"/>
              <a:gd name="csX88" fmla="*/ 1883664 w 8403336"/>
              <a:gd name="csY88" fmla="*/ 4297680 h 5248656"/>
              <a:gd name="csX89" fmla="*/ 1984248 w 8403336"/>
              <a:gd name="csY89" fmla="*/ 4325112 h 5248656"/>
              <a:gd name="csX90" fmla="*/ 2103120 w 8403336"/>
              <a:gd name="csY90" fmla="*/ 4270248 h 5248656"/>
              <a:gd name="csX91" fmla="*/ 2157984 w 8403336"/>
              <a:gd name="csY91" fmla="*/ 4572000 h 5248656"/>
              <a:gd name="csX92" fmla="*/ 2148840 w 8403336"/>
              <a:gd name="csY92" fmla="*/ 4882896 h 5248656"/>
              <a:gd name="csX93" fmla="*/ 2084832 w 8403336"/>
              <a:gd name="csY93" fmla="*/ 4956048 h 5248656"/>
              <a:gd name="csX94" fmla="*/ 2523744 w 8403336"/>
              <a:gd name="csY94" fmla="*/ 5248656 h 5248656"/>
              <a:gd name="csX95" fmla="*/ 2642616 w 8403336"/>
              <a:gd name="csY95" fmla="*/ 5184648 h 5248656"/>
              <a:gd name="csX96" fmla="*/ 2624328 w 8403336"/>
              <a:gd name="csY96" fmla="*/ 5084064 h 5248656"/>
              <a:gd name="csX97" fmla="*/ 2633472 w 8403336"/>
              <a:gd name="csY97" fmla="*/ 5001768 h 5248656"/>
              <a:gd name="csX98" fmla="*/ 2834640 w 8403336"/>
              <a:gd name="csY98" fmla="*/ 4974336 h 5248656"/>
              <a:gd name="csX99" fmla="*/ 3218688 w 8403336"/>
              <a:gd name="csY99" fmla="*/ 4901184 h 5248656"/>
              <a:gd name="csX100" fmla="*/ 3502152 w 8403336"/>
              <a:gd name="csY100" fmla="*/ 4700016 h 5248656"/>
              <a:gd name="csX101" fmla="*/ 3502152 w 8403336"/>
              <a:gd name="csY101" fmla="*/ 4636008 h 5248656"/>
              <a:gd name="csX102" fmla="*/ 3447288 w 8403336"/>
              <a:gd name="csY102" fmla="*/ 4535424 h 5248656"/>
              <a:gd name="csX103" fmla="*/ 3502152 w 8403336"/>
              <a:gd name="csY103" fmla="*/ 4526280 h 5248656"/>
              <a:gd name="csX104" fmla="*/ 3584448 w 8403336"/>
              <a:gd name="csY104" fmla="*/ 4645152 h 5248656"/>
              <a:gd name="csX105" fmla="*/ 3685032 w 8403336"/>
              <a:gd name="csY105" fmla="*/ 4709160 h 5248656"/>
              <a:gd name="csX106" fmla="*/ 3639312 w 8403336"/>
              <a:gd name="csY106" fmla="*/ 4791456 h 5248656"/>
              <a:gd name="csX107" fmla="*/ 3950208 w 8403336"/>
              <a:gd name="csY107" fmla="*/ 4919472 h 5248656"/>
              <a:gd name="csX108" fmla="*/ 3995928 w 8403336"/>
              <a:gd name="csY108" fmla="*/ 4864608 h 5248656"/>
              <a:gd name="csX109" fmla="*/ 3758184 w 8403336"/>
              <a:gd name="csY109" fmla="*/ 4718304 h 5248656"/>
              <a:gd name="csX110" fmla="*/ 3758184 w 8403336"/>
              <a:gd name="csY110" fmla="*/ 4645152 h 5248656"/>
              <a:gd name="csX111" fmla="*/ 3840480 w 8403336"/>
              <a:gd name="csY111" fmla="*/ 4480560 h 5248656"/>
              <a:gd name="csX112" fmla="*/ 3749040 w 8403336"/>
              <a:gd name="csY112" fmla="*/ 4032504 h 5248656"/>
              <a:gd name="csX113" fmla="*/ 3758184 w 8403336"/>
              <a:gd name="csY113" fmla="*/ 3977640 h 5248656"/>
              <a:gd name="csX114" fmla="*/ 3739896 w 8403336"/>
              <a:gd name="csY114" fmla="*/ 3858768 h 5248656"/>
              <a:gd name="csX115" fmla="*/ 4078224 w 8403336"/>
              <a:gd name="csY115" fmla="*/ 3538728 h 5248656"/>
              <a:gd name="csX116" fmla="*/ 4251960 w 8403336"/>
              <a:gd name="csY116" fmla="*/ 3557016 h 5248656"/>
              <a:gd name="csX117" fmla="*/ 4325112 w 8403336"/>
              <a:gd name="csY117" fmla="*/ 3666744 h 5248656"/>
              <a:gd name="csX118" fmla="*/ 4453128 w 8403336"/>
              <a:gd name="csY118" fmla="*/ 3657600 h 5248656"/>
              <a:gd name="csX119" fmla="*/ 4462272 w 8403336"/>
              <a:gd name="csY119" fmla="*/ 3721608 h 5248656"/>
              <a:gd name="csX120" fmla="*/ 4526280 w 8403336"/>
              <a:gd name="csY120" fmla="*/ 3721608 h 5248656"/>
              <a:gd name="csX121" fmla="*/ 4599432 w 8403336"/>
              <a:gd name="csY121" fmla="*/ 3666744 h 5248656"/>
              <a:gd name="csX122" fmla="*/ 4754880 w 8403336"/>
              <a:gd name="csY122" fmla="*/ 3712464 h 5248656"/>
              <a:gd name="csX123" fmla="*/ 4709160 w 8403336"/>
              <a:gd name="csY123" fmla="*/ 3794760 h 5248656"/>
              <a:gd name="csX124" fmla="*/ 4855464 w 8403336"/>
              <a:gd name="csY124" fmla="*/ 3886200 h 5248656"/>
              <a:gd name="csX125" fmla="*/ 4956048 w 8403336"/>
              <a:gd name="csY125" fmla="*/ 4315968 h 5248656"/>
              <a:gd name="csX126" fmla="*/ 5193792 w 8403336"/>
              <a:gd name="csY126" fmla="*/ 4361688 h 5248656"/>
              <a:gd name="csX127" fmla="*/ 5212080 w 8403336"/>
              <a:gd name="csY127" fmla="*/ 4407408 h 5248656"/>
              <a:gd name="csX128" fmla="*/ 5166360 w 8403336"/>
              <a:gd name="csY128" fmla="*/ 4480560 h 5248656"/>
              <a:gd name="csX129" fmla="*/ 5294376 w 8403336"/>
              <a:gd name="csY129" fmla="*/ 4517136 h 5248656"/>
              <a:gd name="csX130" fmla="*/ 5623560 w 8403336"/>
              <a:gd name="csY130" fmla="*/ 4297680 h 5248656"/>
              <a:gd name="csX131" fmla="*/ 5779008 w 8403336"/>
              <a:gd name="csY131" fmla="*/ 4270248 h 5248656"/>
              <a:gd name="csX132" fmla="*/ 6025896 w 8403336"/>
              <a:gd name="csY132" fmla="*/ 4105656 h 5248656"/>
              <a:gd name="csX133" fmla="*/ 6153912 w 8403336"/>
              <a:gd name="csY133" fmla="*/ 4151376 h 5248656"/>
              <a:gd name="csX134" fmla="*/ 6272784 w 8403336"/>
              <a:gd name="csY134" fmla="*/ 4187952 h 5248656"/>
              <a:gd name="csX135" fmla="*/ 6364224 w 8403336"/>
              <a:gd name="csY135" fmla="*/ 4187952 h 5248656"/>
              <a:gd name="csX136" fmla="*/ 6501384 w 8403336"/>
              <a:gd name="csY136" fmla="*/ 4261104 h 5248656"/>
              <a:gd name="csX137" fmla="*/ 6565392 w 8403336"/>
              <a:gd name="csY137" fmla="*/ 4507992 h 5248656"/>
              <a:gd name="csX138" fmla="*/ 6720840 w 8403336"/>
              <a:gd name="csY138" fmla="*/ 4434840 h 5248656"/>
              <a:gd name="csX139" fmla="*/ 6894576 w 8403336"/>
              <a:gd name="csY139" fmla="*/ 4453128 h 5248656"/>
              <a:gd name="csX140" fmla="*/ 6940296 w 8403336"/>
              <a:gd name="csY140" fmla="*/ 4690872 h 5248656"/>
              <a:gd name="csX141" fmla="*/ 7196328 w 8403336"/>
              <a:gd name="csY141" fmla="*/ 4782312 h 5248656"/>
              <a:gd name="csX142" fmla="*/ 7269480 w 8403336"/>
              <a:gd name="csY142" fmla="*/ 4453128 h 5248656"/>
              <a:gd name="csX143" fmla="*/ 7443216 w 8403336"/>
              <a:gd name="csY143" fmla="*/ 4297680 h 5248656"/>
              <a:gd name="csX144" fmla="*/ 7443216 w 8403336"/>
              <a:gd name="csY144" fmla="*/ 4160520 h 5248656"/>
              <a:gd name="csX145" fmla="*/ 7397496 w 8403336"/>
              <a:gd name="csY145" fmla="*/ 4087368 h 5248656"/>
              <a:gd name="csX146" fmla="*/ 7424928 w 8403336"/>
              <a:gd name="csY146" fmla="*/ 4014216 h 5248656"/>
              <a:gd name="csX147" fmla="*/ 7498080 w 8403336"/>
              <a:gd name="csY147" fmla="*/ 3959352 h 5248656"/>
              <a:gd name="csX148" fmla="*/ 7717536 w 8403336"/>
              <a:gd name="csY148" fmla="*/ 4078224 h 5248656"/>
              <a:gd name="csX149" fmla="*/ 7781544 w 8403336"/>
              <a:gd name="csY149" fmla="*/ 4014216 h 5248656"/>
              <a:gd name="csX150" fmla="*/ 7790688 w 8403336"/>
              <a:gd name="csY150" fmla="*/ 3849624 h 5248656"/>
              <a:gd name="csX151" fmla="*/ 7717536 w 8403336"/>
              <a:gd name="csY151" fmla="*/ 3685032 h 5248656"/>
              <a:gd name="csX152" fmla="*/ 7562088 w 8403336"/>
              <a:gd name="csY152" fmla="*/ 3630168 h 5248656"/>
              <a:gd name="csX153" fmla="*/ 7571232 w 8403336"/>
              <a:gd name="csY153" fmla="*/ 3538728 h 5248656"/>
              <a:gd name="csX154" fmla="*/ 7479792 w 8403336"/>
              <a:gd name="csY154" fmla="*/ 3502152 h 5248656"/>
              <a:gd name="csX155" fmla="*/ 7360920 w 8403336"/>
              <a:gd name="csY155" fmla="*/ 3730752 h 5248656"/>
              <a:gd name="csX156" fmla="*/ 7324344 w 8403336"/>
              <a:gd name="csY156" fmla="*/ 3758184 h 5248656"/>
              <a:gd name="csX157" fmla="*/ 7214616 w 8403336"/>
              <a:gd name="csY157" fmla="*/ 3712464 h 5248656"/>
              <a:gd name="csX158" fmla="*/ 7168896 w 8403336"/>
              <a:gd name="csY158" fmla="*/ 3694176 h 5248656"/>
              <a:gd name="csX159" fmla="*/ 7168896 w 8403336"/>
              <a:gd name="csY159" fmla="*/ 3557016 h 5248656"/>
              <a:gd name="csX160" fmla="*/ 7031736 w 8403336"/>
              <a:gd name="csY160" fmla="*/ 3392424 h 5248656"/>
              <a:gd name="csX161" fmla="*/ 6757416 w 8403336"/>
              <a:gd name="csY161" fmla="*/ 3392424 h 5248656"/>
              <a:gd name="csX162" fmla="*/ 6629400 w 8403336"/>
              <a:gd name="csY162" fmla="*/ 3364992 h 5248656"/>
              <a:gd name="csX163" fmla="*/ 6409944 w 8403336"/>
              <a:gd name="csY163" fmla="*/ 3429000 h 5248656"/>
              <a:gd name="csX164" fmla="*/ 6318504 w 8403336"/>
              <a:gd name="csY164" fmla="*/ 3236976 h 5248656"/>
              <a:gd name="csX165" fmla="*/ 6345936 w 8403336"/>
              <a:gd name="csY165" fmla="*/ 3072384 h 5248656"/>
              <a:gd name="csX166" fmla="*/ 6446520 w 8403336"/>
              <a:gd name="csY166" fmla="*/ 3044952 h 5248656"/>
              <a:gd name="csX167" fmla="*/ 6364224 w 8403336"/>
              <a:gd name="csY167" fmla="*/ 2889504 h 5248656"/>
              <a:gd name="csX168" fmla="*/ 6364224 w 8403336"/>
              <a:gd name="csY168" fmla="*/ 2679192 h 5248656"/>
              <a:gd name="csX169" fmla="*/ 6208776 w 8403336"/>
              <a:gd name="csY169" fmla="*/ 2130552 h 5248656"/>
              <a:gd name="csX170" fmla="*/ 6345936 w 8403336"/>
              <a:gd name="csY170" fmla="*/ 2039112 h 5248656"/>
              <a:gd name="csX171" fmla="*/ 6291072 w 8403336"/>
              <a:gd name="csY171" fmla="*/ 1984248 h 5248656"/>
              <a:gd name="csX172" fmla="*/ 6117336 w 8403336"/>
              <a:gd name="csY172" fmla="*/ 2011680 h 5248656"/>
              <a:gd name="csX173" fmla="*/ 6099048 w 8403336"/>
              <a:gd name="csY173" fmla="*/ 1664208 h 5248656"/>
              <a:gd name="csX174" fmla="*/ 6400800 w 8403336"/>
              <a:gd name="csY174" fmla="*/ 1472184 h 5248656"/>
              <a:gd name="csX175" fmla="*/ 6547104 w 8403336"/>
              <a:gd name="csY175" fmla="*/ 1490472 h 5248656"/>
              <a:gd name="csX176" fmla="*/ 6592824 w 8403336"/>
              <a:gd name="csY176" fmla="*/ 1591056 h 5248656"/>
              <a:gd name="csX177" fmla="*/ 6574536 w 8403336"/>
              <a:gd name="csY177" fmla="*/ 1682496 h 5248656"/>
              <a:gd name="csX178" fmla="*/ 6720840 w 8403336"/>
              <a:gd name="csY178" fmla="*/ 1783080 h 5248656"/>
              <a:gd name="csX179" fmla="*/ 6702552 w 8403336"/>
              <a:gd name="csY179" fmla="*/ 1655064 h 5248656"/>
              <a:gd name="csX180" fmla="*/ 6757416 w 8403336"/>
              <a:gd name="csY180" fmla="*/ 1472184 h 5248656"/>
              <a:gd name="csX181" fmla="*/ 7059168 w 8403336"/>
              <a:gd name="csY181" fmla="*/ 1444752 h 5248656"/>
              <a:gd name="csX182" fmla="*/ 7516368 w 8403336"/>
              <a:gd name="csY182" fmla="*/ 1289304 h 5248656"/>
              <a:gd name="csX183" fmla="*/ 7525512 w 8403336"/>
              <a:gd name="csY183" fmla="*/ 1380744 h 5248656"/>
              <a:gd name="csX184" fmla="*/ 7562088 w 8403336"/>
              <a:gd name="csY184" fmla="*/ 1472184 h 5248656"/>
              <a:gd name="csX185" fmla="*/ 7543800 w 8403336"/>
              <a:gd name="csY185" fmla="*/ 1536192 h 5248656"/>
              <a:gd name="csX186" fmla="*/ 7626096 w 8403336"/>
              <a:gd name="csY186" fmla="*/ 1700784 h 5248656"/>
              <a:gd name="csX187" fmla="*/ 7790688 w 8403336"/>
              <a:gd name="csY187" fmla="*/ 1737360 h 5248656"/>
              <a:gd name="csX188" fmla="*/ 7882128 w 8403336"/>
              <a:gd name="csY188" fmla="*/ 1847088 h 5248656"/>
              <a:gd name="csX189" fmla="*/ 8202168 w 8403336"/>
              <a:gd name="csY189" fmla="*/ 1746504 h 5248656"/>
              <a:gd name="csX190" fmla="*/ 8119872 w 8403336"/>
              <a:gd name="csY190" fmla="*/ 1636776 h 5248656"/>
              <a:gd name="csX191" fmla="*/ 8147304 w 8403336"/>
              <a:gd name="csY191" fmla="*/ 1591056 h 5248656"/>
              <a:gd name="csX192" fmla="*/ 8174736 w 8403336"/>
              <a:gd name="csY192" fmla="*/ 1444752 h 5248656"/>
              <a:gd name="csX193" fmla="*/ 8211312 w 8403336"/>
              <a:gd name="csY193" fmla="*/ 1408176 h 5248656"/>
              <a:gd name="csX194" fmla="*/ 8266176 w 8403336"/>
              <a:gd name="csY194" fmla="*/ 1426464 h 5248656"/>
              <a:gd name="csX195" fmla="*/ 8403336 w 8403336"/>
              <a:gd name="csY195" fmla="*/ 1152144 h 5248656"/>
              <a:gd name="csX196" fmla="*/ 8366760 w 8403336"/>
              <a:gd name="csY196" fmla="*/ 1115568 h 5248656"/>
              <a:gd name="csX197" fmla="*/ 8275320 w 8403336"/>
              <a:gd name="csY197" fmla="*/ 1170432 h 5248656"/>
              <a:gd name="csX198" fmla="*/ 8247888 w 8403336"/>
              <a:gd name="csY198" fmla="*/ 630936 h 5248656"/>
              <a:gd name="csX199" fmla="*/ 8083296 w 8403336"/>
              <a:gd name="csY199" fmla="*/ 621792 h 5248656"/>
              <a:gd name="csX200" fmla="*/ 8019288 w 8403336"/>
              <a:gd name="csY200" fmla="*/ 749808 h 5248656"/>
              <a:gd name="csX201" fmla="*/ 7808976 w 8403336"/>
              <a:gd name="csY201" fmla="*/ 667512 h 5248656"/>
              <a:gd name="csX202" fmla="*/ 7717536 w 8403336"/>
              <a:gd name="csY202" fmla="*/ 713232 h 5248656"/>
              <a:gd name="csX203" fmla="*/ 7598664 w 8403336"/>
              <a:gd name="csY203" fmla="*/ 649224 h 5248656"/>
              <a:gd name="csX204" fmla="*/ 7498080 w 8403336"/>
              <a:gd name="csY204" fmla="*/ 786384 h 5248656"/>
              <a:gd name="csX205" fmla="*/ 7434072 w 8403336"/>
              <a:gd name="csY205" fmla="*/ 822960 h 5248656"/>
              <a:gd name="csX206" fmla="*/ 7306056 w 8403336"/>
              <a:gd name="csY206" fmla="*/ 722376 h 5248656"/>
              <a:gd name="csX207" fmla="*/ 7178040 w 8403336"/>
              <a:gd name="csY207" fmla="*/ 676656 h 5248656"/>
              <a:gd name="csX208" fmla="*/ 6949440 w 8403336"/>
              <a:gd name="csY208" fmla="*/ 749808 h 5248656"/>
              <a:gd name="csX209" fmla="*/ 6949440 w 8403336"/>
              <a:gd name="csY209" fmla="*/ 859536 h 5248656"/>
              <a:gd name="csX210" fmla="*/ 6867144 w 8403336"/>
              <a:gd name="csY210" fmla="*/ 960120 h 5248656"/>
              <a:gd name="csX211" fmla="*/ 6775704 w 8403336"/>
              <a:gd name="csY211" fmla="*/ 987552 h 5248656"/>
              <a:gd name="csX212" fmla="*/ 6729984 w 8403336"/>
              <a:gd name="csY212" fmla="*/ 932688 h 5248656"/>
              <a:gd name="csX213" fmla="*/ 6611112 w 8403336"/>
              <a:gd name="csY213" fmla="*/ 1124712 h 5248656"/>
              <a:gd name="csX214" fmla="*/ 6556248 w 8403336"/>
              <a:gd name="csY214" fmla="*/ 1115568 h 5248656"/>
              <a:gd name="csX215" fmla="*/ 6446520 w 8403336"/>
              <a:gd name="csY215" fmla="*/ 1078992 h 5248656"/>
              <a:gd name="csX216" fmla="*/ 6464808 w 8403336"/>
              <a:gd name="csY216" fmla="*/ 1188720 h 5248656"/>
              <a:gd name="csX217" fmla="*/ 6400800 w 8403336"/>
              <a:gd name="csY217" fmla="*/ 1225296 h 5248656"/>
              <a:gd name="csX218" fmla="*/ 6409944 w 8403336"/>
              <a:gd name="csY218" fmla="*/ 1344168 h 5248656"/>
              <a:gd name="csX219" fmla="*/ 6318504 w 8403336"/>
              <a:gd name="csY219" fmla="*/ 1353312 h 5248656"/>
              <a:gd name="csX220" fmla="*/ 6080760 w 8403336"/>
              <a:gd name="csY220" fmla="*/ 1389888 h 5248656"/>
              <a:gd name="csX221" fmla="*/ 5852160 w 8403336"/>
              <a:gd name="csY221" fmla="*/ 1188720 h 5248656"/>
              <a:gd name="csX222" fmla="*/ 5687568 w 8403336"/>
              <a:gd name="csY222" fmla="*/ 1179576 h 5248656"/>
              <a:gd name="csX223" fmla="*/ 5614416 w 8403336"/>
              <a:gd name="csY223" fmla="*/ 1243584 h 5248656"/>
              <a:gd name="csX224" fmla="*/ 5495544 w 8403336"/>
              <a:gd name="csY224" fmla="*/ 1133856 h 5248656"/>
              <a:gd name="csX225" fmla="*/ 5312664 w 8403336"/>
              <a:gd name="csY225" fmla="*/ 1289304 h 5248656"/>
              <a:gd name="csX226" fmla="*/ 5266944 w 8403336"/>
              <a:gd name="csY226" fmla="*/ 1289304 h 5248656"/>
              <a:gd name="csX227" fmla="*/ 5038344 w 8403336"/>
              <a:gd name="csY227" fmla="*/ 1143000 h 5248656"/>
              <a:gd name="csX228" fmla="*/ 4800600 w 8403336"/>
              <a:gd name="csY228" fmla="*/ 1216152 h 5248656"/>
              <a:gd name="csX229" fmla="*/ 4764024 w 8403336"/>
              <a:gd name="csY229" fmla="*/ 1426464 h 5248656"/>
              <a:gd name="csX230" fmla="*/ 4809744 w 8403336"/>
              <a:gd name="csY230" fmla="*/ 1499616 h 5248656"/>
              <a:gd name="csX231" fmla="*/ 4791456 w 8403336"/>
              <a:gd name="csY231" fmla="*/ 1746504 h 5248656"/>
              <a:gd name="csX232" fmla="*/ 4645152 w 8403336"/>
              <a:gd name="csY232" fmla="*/ 1673352 h 5248656"/>
              <a:gd name="csX233" fmla="*/ 4471416 w 8403336"/>
              <a:gd name="csY233" fmla="*/ 1664208 h 5248656"/>
              <a:gd name="csX234" fmla="*/ 4343400 w 8403336"/>
              <a:gd name="csY234" fmla="*/ 1563624 h 5248656"/>
              <a:gd name="csX235" fmla="*/ 4361688 w 8403336"/>
              <a:gd name="csY235" fmla="*/ 1417320 h 5248656"/>
              <a:gd name="csX236" fmla="*/ 4233672 w 8403336"/>
              <a:gd name="csY236" fmla="*/ 1408176 h 5248656"/>
              <a:gd name="csX237" fmla="*/ 4142232 w 8403336"/>
              <a:gd name="csY237" fmla="*/ 1554480 h 5248656"/>
              <a:gd name="csX238" fmla="*/ 4050792 w 8403336"/>
              <a:gd name="csY238" fmla="*/ 1527048 h 5248656"/>
              <a:gd name="csX239" fmla="*/ 3968496 w 8403336"/>
              <a:gd name="csY239" fmla="*/ 1527048 h 5248656"/>
              <a:gd name="csX240" fmla="*/ 3858768 w 8403336"/>
              <a:gd name="csY240" fmla="*/ 1490472 h 5248656"/>
              <a:gd name="csX241" fmla="*/ 3813048 w 8403336"/>
              <a:gd name="csY241" fmla="*/ 1362456 h 5248656"/>
              <a:gd name="csX242" fmla="*/ 3666744 w 8403336"/>
              <a:gd name="csY242" fmla="*/ 1417320 h 5248656"/>
              <a:gd name="csX243" fmla="*/ 3666744 w 8403336"/>
              <a:gd name="csY243" fmla="*/ 1261872 h 5248656"/>
              <a:gd name="csX244" fmla="*/ 3474720 w 8403336"/>
              <a:gd name="csY244" fmla="*/ 1353312 h 5248656"/>
              <a:gd name="csX245" fmla="*/ 3273552 w 8403336"/>
              <a:gd name="csY245" fmla="*/ 1316736 h 5248656"/>
              <a:gd name="csX246" fmla="*/ 3346704 w 8403336"/>
              <a:gd name="csY246" fmla="*/ 1216152 h 5248656"/>
              <a:gd name="csX247" fmla="*/ 3337560 w 8403336"/>
              <a:gd name="csY247" fmla="*/ 1097280 h 5248656"/>
              <a:gd name="csX248" fmla="*/ 3090672 w 8403336"/>
              <a:gd name="csY248" fmla="*/ 1152144 h 5248656"/>
              <a:gd name="csX249" fmla="*/ 3008376 w 8403336"/>
              <a:gd name="csY249" fmla="*/ 996696 h 5248656"/>
              <a:gd name="csX250" fmla="*/ 3063240 w 8403336"/>
              <a:gd name="csY250" fmla="*/ 749808 h 5248656"/>
              <a:gd name="csX251" fmla="*/ 3218688 w 8403336"/>
              <a:gd name="csY251" fmla="*/ 685800 h 5248656"/>
              <a:gd name="csX252" fmla="*/ 3374136 w 8403336"/>
              <a:gd name="csY252" fmla="*/ 704088 h 5248656"/>
              <a:gd name="csX253" fmla="*/ 3383280 w 8403336"/>
              <a:gd name="csY253" fmla="*/ 649224 h 5248656"/>
              <a:gd name="csX254" fmla="*/ 3090672 w 8403336"/>
              <a:gd name="csY254" fmla="*/ 585216 h 5248656"/>
              <a:gd name="csX255" fmla="*/ 3099816 w 8403336"/>
              <a:gd name="csY255" fmla="*/ 530352 h 5248656"/>
              <a:gd name="csX256" fmla="*/ 3282696 w 8403336"/>
              <a:gd name="csY256" fmla="*/ 466344 h 5248656"/>
              <a:gd name="csX257" fmla="*/ 3429000 w 8403336"/>
              <a:gd name="csY257" fmla="*/ 475488 h 5248656"/>
              <a:gd name="csX258" fmla="*/ 3483864 w 8403336"/>
              <a:gd name="csY258" fmla="*/ 429768 h 5248656"/>
              <a:gd name="csX259" fmla="*/ 3483864 w 8403336"/>
              <a:gd name="csY259" fmla="*/ 429768 h 5248656"/>
              <a:gd name="csX260" fmla="*/ 3502152 w 8403336"/>
              <a:gd name="csY260" fmla="*/ 338328 h 5248656"/>
              <a:gd name="csX261" fmla="*/ 3529584 w 8403336"/>
              <a:gd name="csY261" fmla="*/ 246888 h 5248656"/>
              <a:gd name="csX262" fmla="*/ 3447288 w 8403336"/>
              <a:gd name="csY262" fmla="*/ 192024 h 5248656"/>
              <a:gd name="csX263" fmla="*/ 3502152 w 8403336"/>
              <a:gd name="csY263" fmla="*/ 128016 h 5248656"/>
              <a:gd name="csX264" fmla="*/ 3392424 w 8403336"/>
              <a:gd name="csY264" fmla="*/ 0 h 5248656"/>
              <a:gd name="csX265" fmla="*/ 3328416 w 8403336"/>
              <a:gd name="csY265" fmla="*/ 18288 h 5248656"/>
              <a:gd name="csX266" fmla="*/ 3209544 w 8403336"/>
              <a:gd name="csY266" fmla="*/ 18288 h 5248656"/>
              <a:gd name="csX267" fmla="*/ 3145536 w 8403336"/>
              <a:gd name="csY267" fmla="*/ 54864 h 5248656"/>
              <a:gd name="csX268" fmla="*/ 3099816 w 8403336"/>
              <a:gd name="csY268" fmla="*/ 164592 h 5248656"/>
              <a:gd name="csX269" fmla="*/ 3044952 w 8403336"/>
              <a:gd name="csY269" fmla="*/ 173736 h 5248656"/>
              <a:gd name="csX270" fmla="*/ 3054096 w 8403336"/>
              <a:gd name="csY270" fmla="*/ 64008 h 5248656"/>
              <a:gd name="csX271" fmla="*/ 2999232 w 8403336"/>
              <a:gd name="csY271" fmla="*/ 54864 h 52486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  <a:cxn ang="0">
                <a:pos x="csX245" y="csY245"/>
              </a:cxn>
              <a:cxn ang="0">
                <a:pos x="csX246" y="csY246"/>
              </a:cxn>
              <a:cxn ang="0">
                <a:pos x="csX247" y="csY247"/>
              </a:cxn>
              <a:cxn ang="0">
                <a:pos x="csX248" y="csY248"/>
              </a:cxn>
              <a:cxn ang="0">
                <a:pos x="csX249" y="csY249"/>
              </a:cxn>
              <a:cxn ang="0">
                <a:pos x="csX250" y="csY250"/>
              </a:cxn>
              <a:cxn ang="0">
                <a:pos x="csX251" y="csY251"/>
              </a:cxn>
              <a:cxn ang="0">
                <a:pos x="csX252" y="csY252"/>
              </a:cxn>
              <a:cxn ang="0">
                <a:pos x="csX253" y="csY253"/>
              </a:cxn>
              <a:cxn ang="0">
                <a:pos x="csX254" y="csY254"/>
              </a:cxn>
              <a:cxn ang="0">
                <a:pos x="csX255" y="csY255"/>
              </a:cxn>
              <a:cxn ang="0">
                <a:pos x="csX256" y="csY256"/>
              </a:cxn>
              <a:cxn ang="0">
                <a:pos x="csX257" y="csY257"/>
              </a:cxn>
              <a:cxn ang="0">
                <a:pos x="csX258" y="csY258"/>
              </a:cxn>
              <a:cxn ang="0">
                <a:pos x="csX259" y="csY259"/>
              </a:cxn>
              <a:cxn ang="0">
                <a:pos x="csX260" y="csY260"/>
              </a:cxn>
              <a:cxn ang="0">
                <a:pos x="csX261" y="csY261"/>
              </a:cxn>
              <a:cxn ang="0">
                <a:pos x="csX262" y="csY262"/>
              </a:cxn>
              <a:cxn ang="0">
                <a:pos x="csX263" y="csY263"/>
              </a:cxn>
              <a:cxn ang="0">
                <a:pos x="csX264" y="csY264"/>
              </a:cxn>
              <a:cxn ang="0">
                <a:pos x="csX265" y="csY265"/>
              </a:cxn>
              <a:cxn ang="0">
                <a:pos x="csX266" y="csY266"/>
              </a:cxn>
              <a:cxn ang="0">
                <a:pos x="csX267" y="csY267"/>
              </a:cxn>
              <a:cxn ang="0">
                <a:pos x="csX268" y="csY268"/>
              </a:cxn>
              <a:cxn ang="0">
                <a:pos x="csX269" y="csY269"/>
              </a:cxn>
              <a:cxn ang="0">
                <a:pos x="csX270" y="csY270"/>
              </a:cxn>
              <a:cxn ang="0">
                <a:pos x="csX271" y="csY271"/>
              </a:cxn>
            </a:cxnLst>
            <a:rect l="l" t="t" r="r" b="b"/>
            <a:pathLst>
              <a:path w="8403336" h="5248656">
                <a:moveTo>
                  <a:pt x="2999232" y="54864"/>
                </a:moveTo>
                <a:lnTo>
                  <a:pt x="2880360" y="54864"/>
                </a:lnTo>
                <a:lnTo>
                  <a:pt x="2852928" y="146304"/>
                </a:lnTo>
                <a:lnTo>
                  <a:pt x="2743200" y="182880"/>
                </a:lnTo>
                <a:lnTo>
                  <a:pt x="2743200" y="320040"/>
                </a:lnTo>
                <a:lnTo>
                  <a:pt x="2660904" y="429768"/>
                </a:lnTo>
                <a:lnTo>
                  <a:pt x="2532888" y="438912"/>
                </a:lnTo>
                <a:lnTo>
                  <a:pt x="2450592" y="539496"/>
                </a:lnTo>
                <a:lnTo>
                  <a:pt x="2395728" y="429768"/>
                </a:lnTo>
                <a:lnTo>
                  <a:pt x="2267712" y="356616"/>
                </a:lnTo>
                <a:lnTo>
                  <a:pt x="2295144" y="192024"/>
                </a:lnTo>
                <a:lnTo>
                  <a:pt x="2203704" y="91440"/>
                </a:lnTo>
                <a:lnTo>
                  <a:pt x="2048256" y="100584"/>
                </a:lnTo>
                <a:lnTo>
                  <a:pt x="2048256" y="274320"/>
                </a:lnTo>
                <a:lnTo>
                  <a:pt x="1975104" y="475488"/>
                </a:lnTo>
                <a:lnTo>
                  <a:pt x="1993392" y="731520"/>
                </a:lnTo>
                <a:lnTo>
                  <a:pt x="2112264" y="658368"/>
                </a:lnTo>
                <a:lnTo>
                  <a:pt x="2240280" y="685800"/>
                </a:lnTo>
                <a:lnTo>
                  <a:pt x="2258568" y="804672"/>
                </a:lnTo>
                <a:lnTo>
                  <a:pt x="2377440" y="877824"/>
                </a:lnTo>
                <a:lnTo>
                  <a:pt x="2276856" y="932688"/>
                </a:lnTo>
                <a:lnTo>
                  <a:pt x="2157984" y="1124712"/>
                </a:lnTo>
                <a:lnTo>
                  <a:pt x="2084832" y="1088136"/>
                </a:lnTo>
                <a:lnTo>
                  <a:pt x="1874520" y="1234440"/>
                </a:lnTo>
                <a:lnTo>
                  <a:pt x="1837944" y="1344168"/>
                </a:lnTo>
                <a:lnTo>
                  <a:pt x="1691640" y="1444752"/>
                </a:lnTo>
                <a:lnTo>
                  <a:pt x="1618488" y="1636776"/>
                </a:lnTo>
                <a:lnTo>
                  <a:pt x="1755648" y="2084832"/>
                </a:lnTo>
                <a:lnTo>
                  <a:pt x="1719072" y="2148840"/>
                </a:lnTo>
                <a:lnTo>
                  <a:pt x="1563624" y="2103120"/>
                </a:lnTo>
                <a:lnTo>
                  <a:pt x="1380744" y="1892808"/>
                </a:lnTo>
                <a:lnTo>
                  <a:pt x="1280160" y="1901952"/>
                </a:lnTo>
                <a:lnTo>
                  <a:pt x="1271016" y="1664208"/>
                </a:lnTo>
                <a:lnTo>
                  <a:pt x="1353312" y="1591056"/>
                </a:lnTo>
                <a:lnTo>
                  <a:pt x="1353312" y="1527048"/>
                </a:lnTo>
                <a:lnTo>
                  <a:pt x="1417320" y="1261872"/>
                </a:lnTo>
                <a:lnTo>
                  <a:pt x="1216152" y="1234440"/>
                </a:lnTo>
                <a:lnTo>
                  <a:pt x="1161288" y="1298448"/>
                </a:lnTo>
                <a:lnTo>
                  <a:pt x="1161288" y="1362456"/>
                </a:lnTo>
                <a:lnTo>
                  <a:pt x="1133856" y="1463040"/>
                </a:lnTo>
                <a:lnTo>
                  <a:pt x="950976" y="1453896"/>
                </a:lnTo>
                <a:lnTo>
                  <a:pt x="950976" y="1554480"/>
                </a:lnTo>
                <a:lnTo>
                  <a:pt x="978408" y="1627632"/>
                </a:lnTo>
                <a:lnTo>
                  <a:pt x="749808" y="1819656"/>
                </a:lnTo>
                <a:lnTo>
                  <a:pt x="740664" y="2002536"/>
                </a:lnTo>
                <a:lnTo>
                  <a:pt x="914400" y="2048256"/>
                </a:lnTo>
                <a:lnTo>
                  <a:pt x="941832" y="2121408"/>
                </a:lnTo>
                <a:lnTo>
                  <a:pt x="941832" y="2167128"/>
                </a:lnTo>
                <a:lnTo>
                  <a:pt x="978408" y="2258568"/>
                </a:lnTo>
                <a:lnTo>
                  <a:pt x="969264" y="2359152"/>
                </a:lnTo>
                <a:lnTo>
                  <a:pt x="905256" y="2386584"/>
                </a:lnTo>
                <a:lnTo>
                  <a:pt x="859536" y="2304288"/>
                </a:lnTo>
                <a:lnTo>
                  <a:pt x="777240" y="2304288"/>
                </a:lnTo>
                <a:lnTo>
                  <a:pt x="749808" y="2212848"/>
                </a:lnTo>
                <a:lnTo>
                  <a:pt x="704088" y="2194560"/>
                </a:lnTo>
                <a:lnTo>
                  <a:pt x="658368" y="2240280"/>
                </a:lnTo>
                <a:lnTo>
                  <a:pt x="557784" y="2139696"/>
                </a:lnTo>
                <a:lnTo>
                  <a:pt x="493776" y="2139696"/>
                </a:lnTo>
                <a:lnTo>
                  <a:pt x="365760" y="2331720"/>
                </a:lnTo>
                <a:lnTo>
                  <a:pt x="228600" y="2377440"/>
                </a:lnTo>
                <a:lnTo>
                  <a:pt x="237744" y="2459736"/>
                </a:lnTo>
                <a:lnTo>
                  <a:pt x="0" y="2670048"/>
                </a:lnTo>
                <a:lnTo>
                  <a:pt x="82296" y="3063240"/>
                </a:lnTo>
                <a:lnTo>
                  <a:pt x="137160" y="3063240"/>
                </a:lnTo>
                <a:lnTo>
                  <a:pt x="182880" y="3337560"/>
                </a:lnTo>
                <a:lnTo>
                  <a:pt x="411480" y="3502152"/>
                </a:lnTo>
                <a:lnTo>
                  <a:pt x="676656" y="3529584"/>
                </a:lnTo>
                <a:lnTo>
                  <a:pt x="731520" y="3419856"/>
                </a:lnTo>
                <a:lnTo>
                  <a:pt x="1005840" y="3429000"/>
                </a:lnTo>
                <a:lnTo>
                  <a:pt x="1115568" y="3575304"/>
                </a:lnTo>
                <a:lnTo>
                  <a:pt x="1133856" y="3694176"/>
                </a:lnTo>
                <a:lnTo>
                  <a:pt x="1307592" y="3547872"/>
                </a:lnTo>
                <a:lnTo>
                  <a:pt x="1252728" y="3419856"/>
                </a:lnTo>
                <a:lnTo>
                  <a:pt x="1417320" y="3392424"/>
                </a:lnTo>
                <a:lnTo>
                  <a:pt x="1463040" y="3282696"/>
                </a:lnTo>
                <a:lnTo>
                  <a:pt x="1664208" y="3191256"/>
                </a:lnTo>
                <a:lnTo>
                  <a:pt x="1709928" y="3364992"/>
                </a:lnTo>
                <a:lnTo>
                  <a:pt x="2121408" y="3383280"/>
                </a:lnTo>
                <a:lnTo>
                  <a:pt x="2331720" y="3593592"/>
                </a:lnTo>
                <a:lnTo>
                  <a:pt x="2176272" y="3685032"/>
                </a:lnTo>
                <a:lnTo>
                  <a:pt x="2176272" y="3831336"/>
                </a:lnTo>
                <a:lnTo>
                  <a:pt x="2075688" y="3895344"/>
                </a:lnTo>
                <a:lnTo>
                  <a:pt x="2002536" y="3822192"/>
                </a:lnTo>
                <a:lnTo>
                  <a:pt x="1965960" y="3941064"/>
                </a:lnTo>
                <a:lnTo>
                  <a:pt x="1764792" y="4023360"/>
                </a:lnTo>
                <a:lnTo>
                  <a:pt x="1865376" y="4169664"/>
                </a:lnTo>
                <a:lnTo>
                  <a:pt x="2011680" y="4187952"/>
                </a:lnTo>
                <a:lnTo>
                  <a:pt x="1975104" y="4261104"/>
                </a:lnTo>
                <a:lnTo>
                  <a:pt x="1883664" y="4297680"/>
                </a:lnTo>
                <a:lnTo>
                  <a:pt x="1984248" y="4325112"/>
                </a:lnTo>
                <a:lnTo>
                  <a:pt x="2103120" y="4270248"/>
                </a:lnTo>
                <a:lnTo>
                  <a:pt x="2157984" y="4572000"/>
                </a:lnTo>
                <a:lnTo>
                  <a:pt x="2148840" y="4882896"/>
                </a:lnTo>
                <a:lnTo>
                  <a:pt x="2084832" y="4956048"/>
                </a:lnTo>
                <a:lnTo>
                  <a:pt x="2523744" y="5248656"/>
                </a:lnTo>
                <a:lnTo>
                  <a:pt x="2642616" y="5184648"/>
                </a:lnTo>
                <a:lnTo>
                  <a:pt x="2624328" y="5084064"/>
                </a:lnTo>
                <a:lnTo>
                  <a:pt x="2633472" y="5001768"/>
                </a:lnTo>
                <a:lnTo>
                  <a:pt x="2834640" y="4974336"/>
                </a:lnTo>
                <a:lnTo>
                  <a:pt x="3218688" y="4901184"/>
                </a:lnTo>
                <a:lnTo>
                  <a:pt x="3502152" y="4700016"/>
                </a:lnTo>
                <a:lnTo>
                  <a:pt x="3502152" y="4636008"/>
                </a:lnTo>
                <a:lnTo>
                  <a:pt x="3447288" y="4535424"/>
                </a:lnTo>
                <a:lnTo>
                  <a:pt x="3502152" y="4526280"/>
                </a:lnTo>
                <a:lnTo>
                  <a:pt x="3584448" y="4645152"/>
                </a:lnTo>
                <a:lnTo>
                  <a:pt x="3685032" y="4709160"/>
                </a:lnTo>
                <a:lnTo>
                  <a:pt x="3639312" y="4791456"/>
                </a:lnTo>
                <a:lnTo>
                  <a:pt x="3950208" y="4919472"/>
                </a:lnTo>
                <a:lnTo>
                  <a:pt x="3995928" y="4864608"/>
                </a:lnTo>
                <a:lnTo>
                  <a:pt x="3758184" y="4718304"/>
                </a:lnTo>
                <a:lnTo>
                  <a:pt x="3758184" y="4645152"/>
                </a:lnTo>
                <a:lnTo>
                  <a:pt x="3840480" y="4480560"/>
                </a:lnTo>
                <a:lnTo>
                  <a:pt x="3749040" y="4032504"/>
                </a:lnTo>
                <a:lnTo>
                  <a:pt x="3758184" y="3977640"/>
                </a:lnTo>
                <a:lnTo>
                  <a:pt x="3739896" y="3858768"/>
                </a:lnTo>
                <a:lnTo>
                  <a:pt x="4078224" y="3538728"/>
                </a:lnTo>
                <a:lnTo>
                  <a:pt x="4251960" y="3557016"/>
                </a:lnTo>
                <a:lnTo>
                  <a:pt x="4325112" y="3666744"/>
                </a:lnTo>
                <a:lnTo>
                  <a:pt x="4453128" y="3657600"/>
                </a:lnTo>
                <a:lnTo>
                  <a:pt x="4462272" y="3721608"/>
                </a:lnTo>
                <a:lnTo>
                  <a:pt x="4526280" y="3721608"/>
                </a:lnTo>
                <a:lnTo>
                  <a:pt x="4599432" y="3666744"/>
                </a:lnTo>
                <a:lnTo>
                  <a:pt x="4754880" y="3712464"/>
                </a:lnTo>
                <a:lnTo>
                  <a:pt x="4709160" y="3794760"/>
                </a:lnTo>
                <a:lnTo>
                  <a:pt x="4855464" y="3886200"/>
                </a:lnTo>
                <a:lnTo>
                  <a:pt x="4956048" y="4315968"/>
                </a:lnTo>
                <a:lnTo>
                  <a:pt x="5193792" y="4361688"/>
                </a:lnTo>
                <a:lnTo>
                  <a:pt x="5212080" y="4407408"/>
                </a:lnTo>
                <a:lnTo>
                  <a:pt x="5166360" y="4480560"/>
                </a:lnTo>
                <a:lnTo>
                  <a:pt x="5294376" y="4517136"/>
                </a:lnTo>
                <a:lnTo>
                  <a:pt x="5623560" y="4297680"/>
                </a:lnTo>
                <a:lnTo>
                  <a:pt x="5779008" y="4270248"/>
                </a:lnTo>
                <a:lnTo>
                  <a:pt x="6025896" y="4105656"/>
                </a:lnTo>
                <a:lnTo>
                  <a:pt x="6153912" y="4151376"/>
                </a:lnTo>
                <a:lnTo>
                  <a:pt x="6272784" y="4187952"/>
                </a:lnTo>
                <a:lnTo>
                  <a:pt x="6364224" y="4187952"/>
                </a:lnTo>
                <a:lnTo>
                  <a:pt x="6501384" y="4261104"/>
                </a:lnTo>
                <a:lnTo>
                  <a:pt x="6565392" y="4507992"/>
                </a:lnTo>
                <a:lnTo>
                  <a:pt x="6720840" y="4434840"/>
                </a:lnTo>
                <a:lnTo>
                  <a:pt x="6894576" y="4453128"/>
                </a:lnTo>
                <a:lnTo>
                  <a:pt x="6940296" y="4690872"/>
                </a:lnTo>
                <a:lnTo>
                  <a:pt x="7196328" y="4782312"/>
                </a:lnTo>
                <a:lnTo>
                  <a:pt x="7269480" y="4453128"/>
                </a:lnTo>
                <a:lnTo>
                  <a:pt x="7443216" y="4297680"/>
                </a:lnTo>
                <a:lnTo>
                  <a:pt x="7443216" y="4160520"/>
                </a:lnTo>
                <a:lnTo>
                  <a:pt x="7397496" y="4087368"/>
                </a:lnTo>
                <a:lnTo>
                  <a:pt x="7424928" y="4014216"/>
                </a:lnTo>
                <a:lnTo>
                  <a:pt x="7498080" y="3959352"/>
                </a:lnTo>
                <a:lnTo>
                  <a:pt x="7717536" y="4078224"/>
                </a:lnTo>
                <a:lnTo>
                  <a:pt x="7781544" y="4014216"/>
                </a:lnTo>
                <a:lnTo>
                  <a:pt x="7790688" y="3849624"/>
                </a:lnTo>
                <a:lnTo>
                  <a:pt x="7717536" y="3685032"/>
                </a:lnTo>
                <a:lnTo>
                  <a:pt x="7562088" y="3630168"/>
                </a:lnTo>
                <a:lnTo>
                  <a:pt x="7571232" y="3538728"/>
                </a:lnTo>
                <a:lnTo>
                  <a:pt x="7479792" y="3502152"/>
                </a:lnTo>
                <a:lnTo>
                  <a:pt x="7360920" y="3730752"/>
                </a:lnTo>
                <a:lnTo>
                  <a:pt x="7324344" y="3758184"/>
                </a:lnTo>
                <a:lnTo>
                  <a:pt x="7214616" y="3712464"/>
                </a:lnTo>
                <a:lnTo>
                  <a:pt x="7168896" y="3694176"/>
                </a:lnTo>
                <a:lnTo>
                  <a:pt x="7168896" y="3557016"/>
                </a:lnTo>
                <a:lnTo>
                  <a:pt x="7031736" y="3392424"/>
                </a:lnTo>
                <a:lnTo>
                  <a:pt x="6757416" y="3392424"/>
                </a:lnTo>
                <a:lnTo>
                  <a:pt x="6629400" y="3364992"/>
                </a:lnTo>
                <a:lnTo>
                  <a:pt x="6409944" y="3429000"/>
                </a:lnTo>
                <a:lnTo>
                  <a:pt x="6318504" y="3236976"/>
                </a:lnTo>
                <a:lnTo>
                  <a:pt x="6345936" y="3072384"/>
                </a:lnTo>
                <a:lnTo>
                  <a:pt x="6446520" y="3044952"/>
                </a:lnTo>
                <a:lnTo>
                  <a:pt x="6364224" y="2889504"/>
                </a:lnTo>
                <a:lnTo>
                  <a:pt x="6364224" y="2679192"/>
                </a:lnTo>
                <a:lnTo>
                  <a:pt x="6208776" y="2130552"/>
                </a:lnTo>
                <a:lnTo>
                  <a:pt x="6345936" y="2039112"/>
                </a:lnTo>
                <a:lnTo>
                  <a:pt x="6291072" y="1984248"/>
                </a:lnTo>
                <a:lnTo>
                  <a:pt x="6117336" y="2011680"/>
                </a:lnTo>
                <a:lnTo>
                  <a:pt x="6099048" y="1664208"/>
                </a:lnTo>
                <a:lnTo>
                  <a:pt x="6400800" y="1472184"/>
                </a:lnTo>
                <a:lnTo>
                  <a:pt x="6547104" y="1490472"/>
                </a:lnTo>
                <a:lnTo>
                  <a:pt x="6592824" y="1591056"/>
                </a:lnTo>
                <a:lnTo>
                  <a:pt x="6574536" y="1682496"/>
                </a:lnTo>
                <a:lnTo>
                  <a:pt x="6720840" y="1783080"/>
                </a:lnTo>
                <a:lnTo>
                  <a:pt x="6702552" y="1655064"/>
                </a:lnTo>
                <a:lnTo>
                  <a:pt x="6757416" y="1472184"/>
                </a:lnTo>
                <a:lnTo>
                  <a:pt x="7059168" y="1444752"/>
                </a:lnTo>
                <a:lnTo>
                  <a:pt x="7516368" y="1289304"/>
                </a:lnTo>
                <a:lnTo>
                  <a:pt x="7525512" y="1380744"/>
                </a:lnTo>
                <a:lnTo>
                  <a:pt x="7562088" y="1472184"/>
                </a:lnTo>
                <a:lnTo>
                  <a:pt x="7543800" y="1536192"/>
                </a:lnTo>
                <a:lnTo>
                  <a:pt x="7626096" y="1700784"/>
                </a:lnTo>
                <a:lnTo>
                  <a:pt x="7790688" y="1737360"/>
                </a:lnTo>
                <a:lnTo>
                  <a:pt x="7882128" y="1847088"/>
                </a:lnTo>
                <a:lnTo>
                  <a:pt x="8202168" y="1746504"/>
                </a:lnTo>
                <a:lnTo>
                  <a:pt x="8119872" y="1636776"/>
                </a:lnTo>
                <a:lnTo>
                  <a:pt x="8147304" y="1591056"/>
                </a:lnTo>
                <a:lnTo>
                  <a:pt x="8174736" y="1444752"/>
                </a:lnTo>
                <a:lnTo>
                  <a:pt x="8211312" y="1408176"/>
                </a:lnTo>
                <a:lnTo>
                  <a:pt x="8266176" y="1426464"/>
                </a:lnTo>
                <a:lnTo>
                  <a:pt x="8403336" y="1152144"/>
                </a:lnTo>
                <a:lnTo>
                  <a:pt x="8366760" y="1115568"/>
                </a:lnTo>
                <a:lnTo>
                  <a:pt x="8275320" y="1170432"/>
                </a:lnTo>
                <a:lnTo>
                  <a:pt x="8247888" y="630936"/>
                </a:lnTo>
                <a:lnTo>
                  <a:pt x="8083296" y="621792"/>
                </a:lnTo>
                <a:lnTo>
                  <a:pt x="8019288" y="749808"/>
                </a:lnTo>
                <a:lnTo>
                  <a:pt x="7808976" y="667512"/>
                </a:lnTo>
                <a:lnTo>
                  <a:pt x="7717536" y="713232"/>
                </a:lnTo>
                <a:lnTo>
                  <a:pt x="7598664" y="649224"/>
                </a:lnTo>
                <a:lnTo>
                  <a:pt x="7498080" y="786384"/>
                </a:lnTo>
                <a:lnTo>
                  <a:pt x="7434072" y="822960"/>
                </a:lnTo>
                <a:lnTo>
                  <a:pt x="7306056" y="722376"/>
                </a:lnTo>
                <a:lnTo>
                  <a:pt x="7178040" y="676656"/>
                </a:lnTo>
                <a:lnTo>
                  <a:pt x="6949440" y="749808"/>
                </a:lnTo>
                <a:lnTo>
                  <a:pt x="6949440" y="859536"/>
                </a:lnTo>
                <a:lnTo>
                  <a:pt x="6867144" y="960120"/>
                </a:lnTo>
                <a:lnTo>
                  <a:pt x="6775704" y="987552"/>
                </a:lnTo>
                <a:lnTo>
                  <a:pt x="6729984" y="932688"/>
                </a:lnTo>
                <a:lnTo>
                  <a:pt x="6611112" y="1124712"/>
                </a:lnTo>
                <a:lnTo>
                  <a:pt x="6556248" y="1115568"/>
                </a:lnTo>
                <a:lnTo>
                  <a:pt x="6446520" y="1078992"/>
                </a:lnTo>
                <a:lnTo>
                  <a:pt x="6464808" y="1188720"/>
                </a:lnTo>
                <a:lnTo>
                  <a:pt x="6400800" y="1225296"/>
                </a:lnTo>
                <a:lnTo>
                  <a:pt x="6409944" y="1344168"/>
                </a:lnTo>
                <a:lnTo>
                  <a:pt x="6318504" y="1353312"/>
                </a:lnTo>
                <a:lnTo>
                  <a:pt x="6080760" y="1389888"/>
                </a:lnTo>
                <a:lnTo>
                  <a:pt x="5852160" y="1188720"/>
                </a:lnTo>
                <a:lnTo>
                  <a:pt x="5687568" y="1179576"/>
                </a:lnTo>
                <a:lnTo>
                  <a:pt x="5614416" y="1243584"/>
                </a:lnTo>
                <a:lnTo>
                  <a:pt x="5495544" y="1133856"/>
                </a:lnTo>
                <a:lnTo>
                  <a:pt x="5312664" y="1289304"/>
                </a:lnTo>
                <a:lnTo>
                  <a:pt x="5266944" y="1289304"/>
                </a:lnTo>
                <a:lnTo>
                  <a:pt x="5038344" y="1143000"/>
                </a:lnTo>
                <a:lnTo>
                  <a:pt x="4800600" y="1216152"/>
                </a:lnTo>
                <a:lnTo>
                  <a:pt x="4764024" y="1426464"/>
                </a:lnTo>
                <a:lnTo>
                  <a:pt x="4809744" y="1499616"/>
                </a:lnTo>
                <a:lnTo>
                  <a:pt x="4791456" y="1746504"/>
                </a:lnTo>
                <a:lnTo>
                  <a:pt x="4645152" y="1673352"/>
                </a:lnTo>
                <a:lnTo>
                  <a:pt x="4471416" y="1664208"/>
                </a:lnTo>
                <a:lnTo>
                  <a:pt x="4343400" y="1563624"/>
                </a:lnTo>
                <a:lnTo>
                  <a:pt x="4361688" y="1417320"/>
                </a:lnTo>
                <a:lnTo>
                  <a:pt x="4233672" y="1408176"/>
                </a:lnTo>
                <a:lnTo>
                  <a:pt x="4142232" y="1554480"/>
                </a:lnTo>
                <a:lnTo>
                  <a:pt x="4050792" y="1527048"/>
                </a:lnTo>
                <a:lnTo>
                  <a:pt x="3968496" y="1527048"/>
                </a:lnTo>
                <a:lnTo>
                  <a:pt x="3858768" y="1490472"/>
                </a:lnTo>
                <a:lnTo>
                  <a:pt x="3813048" y="1362456"/>
                </a:lnTo>
                <a:lnTo>
                  <a:pt x="3666744" y="1417320"/>
                </a:lnTo>
                <a:lnTo>
                  <a:pt x="3666744" y="1261872"/>
                </a:lnTo>
                <a:lnTo>
                  <a:pt x="3474720" y="1353312"/>
                </a:lnTo>
                <a:lnTo>
                  <a:pt x="3273552" y="1316736"/>
                </a:lnTo>
                <a:lnTo>
                  <a:pt x="3346704" y="1216152"/>
                </a:lnTo>
                <a:lnTo>
                  <a:pt x="3337560" y="1097280"/>
                </a:lnTo>
                <a:lnTo>
                  <a:pt x="3090672" y="1152144"/>
                </a:lnTo>
                <a:lnTo>
                  <a:pt x="3008376" y="996696"/>
                </a:lnTo>
                <a:lnTo>
                  <a:pt x="3063240" y="749808"/>
                </a:lnTo>
                <a:lnTo>
                  <a:pt x="3218688" y="685800"/>
                </a:lnTo>
                <a:lnTo>
                  <a:pt x="3374136" y="704088"/>
                </a:lnTo>
                <a:lnTo>
                  <a:pt x="3383280" y="649224"/>
                </a:lnTo>
                <a:lnTo>
                  <a:pt x="3090672" y="585216"/>
                </a:lnTo>
                <a:lnTo>
                  <a:pt x="3099816" y="530352"/>
                </a:lnTo>
                <a:lnTo>
                  <a:pt x="3282696" y="466344"/>
                </a:lnTo>
                <a:lnTo>
                  <a:pt x="3429000" y="475488"/>
                </a:lnTo>
                <a:lnTo>
                  <a:pt x="3483864" y="429768"/>
                </a:lnTo>
                <a:lnTo>
                  <a:pt x="3483864" y="429768"/>
                </a:lnTo>
                <a:lnTo>
                  <a:pt x="3502152" y="338328"/>
                </a:lnTo>
                <a:lnTo>
                  <a:pt x="3529584" y="246888"/>
                </a:lnTo>
                <a:lnTo>
                  <a:pt x="3447288" y="192024"/>
                </a:lnTo>
                <a:lnTo>
                  <a:pt x="3502152" y="128016"/>
                </a:lnTo>
                <a:lnTo>
                  <a:pt x="3392424" y="0"/>
                </a:lnTo>
                <a:lnTo>
                  <a:pt x="3328416" y="18288"/>
                </a:lnTo>
                <a:lnTo>
                  <a:pt x="3209544" y="18288"/>
                </a:lnTo>
                <a:lnTo>
                  <a:pt x="3145536" y="54864"/>
                </a:lnTo>
                <a:lnTo>
                  <a:pt x="3099816" y="164592"/>
                </a:lnTo>
                <a:lnTo>
                  <a:pt x="3044952" y="173736"/>
                </a:lnTo>
                <a:lnTo>
                  <a:pt x="3054096" y="64008"/>
                </a:lnTo>
                <a:lnTo>
                  <a:pt x="2999232" y="54864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95CC33D5-1B77-14CB-9F48-9388117C0621}"/>
              </a:ext>
            </a:extLst>
          </p:cNvPr>
          <p:cNvSpPr/>
          <p:nvPr/>
        </p:nvSpPr>
        <p:spPr>
          <a:xfrm>
            <a:off x="1451789" y="3767210"/>
            <a:ext cx="1174688" cy="2558725"/>
          </a:xfrm>
          <a:custGeom>
            <a:avLst/>
            <a:gdLst>
              <a:gd name="csX0" fmla="*/ 1847850 w 2886075"/>
              <a:gd name="csY0" fmla="*/ 0 h 6286500"/>
              <a:gd name="csX1" fmla="*/ 1724025 w 2886075"/>
              <a:gd name="csY1" fmla="*/ 114300 h 6286500"/>
              <a:gd name="csX2" fmla="*/ 1647825 w 2886075"/>
              <a:gd name="csY2" fmla="*/ 523875 h 6286500"/>
              <a:gd name="csX3" fmla="*/ 1571625 w 2886075"/>
              <a:gd name="csY3" fmla="*/ 685800 h 6286500"/>
              <a:gd name="csX4" fmla="*/ 1590675 w 2886075"/>
              <a:gd name="csY4" fmla="*/ 781050 h 6286500"/>
              <a:gd name="csX5" fmla="*/ 1590675 w 2886075"/>
              <a:gd name="csY5" fmla="*/ 885825 h 6286500"/>
              <a:gd name="csX6" fmla="*/ 1685925 w 2886075"/>
              <a:gd name="csY6" fmla="*/ 942975 h 6286500"/>
              <a:gd name="csX7" fmla="*/ 1628775 w 2886075"/>
              <a:gd name="csY7" fmla="*/ 1114425 h 6286500"/>
              <a:gd name="csX8" fmla="*/ 1790700 w 2886075"/>
              <a:gd name="csY8" fmla="*/ 1152525 h 6286500"/>
              <a:gd name="csX9" fmla="*/ 1743075 w 2886075"/>
              <a:gd name="csY9" fmla="*/ 1295400 h 6286500"/>
              <a:gd name="csX10" fmla="*/ 1752600 w 2886075"/>
              <a:gd name="csY10" fmla="*/ 1371600 h 6286500"/>
              <a:gd name="csX11" fmla="*/ 1695450 w 2886075"/>
              <a:gd name="csY11" fmla="*/ 1533525 h 6286500"/>
              <a:gd name="csX12" fmla="*/ 1419225 w 2886075"/>
              <a:gd name="csY12" fmla="*/ 1609725 h 6286500"/>
              <a:gd name="csX13" fmla="*/ 1390650 w 2886075"/>
              <a:gd name="csY13" fmla="*/ 1876425 h 6286500"/>
              <a:gd name="csX14" fmla="*/ 1228725 w 2886075"/>
              <a:gd name="csY14" fmla="*/ 1962150 h 6286500"/>
              <a:gd name="csX15" fmla="*/ 1266825 w 2886075"/>
              <a:gd name="csY15" fmla="*/ 2085975 h 6286500"/>
              <a:gd name="csX16" fmla="*/ 1304925 w 2886075"/>
              <a:gd name="csY16" fmla="*/ 2085975 h 6286500"/>
              <a:gd name="csX17" fmla="*/ 1314450 w 2886075"/>
              <a:gd name="csY17" fmla="*/ 2162175 h 6286500"/>
              <a:gd name="csX18" fmla="*/ 1381125 w 2886075"/>
              <a:gd name="csY18" fmla="*/ 2209800 h 6286500"/>
              <a:gd name="csX19" fmla="*/ 1333500 w 2886075"/>
              <a:gd name="csY19" fmla="*/ 2266950 h 6286500"/>
              <a:gd name="csX20" fmla="*/ 1371600 w 2886075"/>
              <a:gd name="csY20" fmla="*/ 2352675 h 6286500"/>
              <a:gd name="csX21" fmla="*/ 1381125 w 2886075"/>
              <a:gd name="csY21" fmla="*/ 2466975 h 6286500"/>
              <a:gd name="csX22" fmla="*/ 1447800 w 2886075"/>
              <a:gd name="csY22" fmla="*/ 2514600 h 6286500"/>
              <a:gd name="csX23" fmla="*/ 1400175 w 2886075"/>
              <a:gd name="csY23" fmla="*/ 2590800 h 6286500"/>
              <a:gd name="csX24" fmla="*/ 1362075 w 2886075"/>
              <a:gd name="csY24" fmla="*/ 2571750 h 6286500"/>
              <a:gd name="csX25" fmla="*/ 1190625 w 2886075"/>
              <a:gd name="csY25" fmla="*/ 2609850 h 6286500"/>
              <a:gd name="csX26" fmla="*/ 1152525 w 2886075"/>
              <a:gd name="csY26" fmla="*/ 2286000 h 6286500"/>
              <a:gd name="csX27" fmla="*/ 1162050 w 2886075"/>
              <a:gd name="csY27" fmla="*/ 2190750 h 6286500"/>
              <a:gd name="csX28" fmla="*/ 1066800 w 2886075"/>
              <a:gd name="csY28" fmla="*/ 2238375 h 6286500"/>
              <a:gd name="csX29" fmla="*/ 847725 w 2886075"/>
              <a:gd name="csY29" fmla="*/ 2238375 h 6286500"/>
              <a:gd name="csX30" fmla="*/ 942975 w 2886075"/>
              <a:gd name="csY30" fmla="*/ 2324100 h 6286500"/>
              <a:gd name="csX31" fmla="*/ 847725 w 2886075"/>
              <a:gd name="csY31" fmla="*/ 2362200 h 6286500"/>
              <a:gd name="csX32" fmla="*/ 762000 w 2886075"/>
              <a:gd name="csY32" fmla="*/ 2533650 h 6286500"/>
              <a:gd name="csX33" fmla="*/ 809625 w 2886075"/>
              <a:gd name="csY33" fmla="*/ 2771775 h 6286500"/>
              <a:gd name="csX34" fmla="*/ 809625 w 2886075"/>
              <a:gd name="csY34" fmla="*/ 2962275 h 6286500"/>
              <a:gd name="csX35" fmla="*/ 876300 w 2886075"/>
              <a:gd name="csY35" fmla="*/ 3067050 h 6286500"/>
              <a:gd name="csX36" fmla="*/ 828675 w 2886075"/>
              <a:gd name="csY36" fmla="*/ 3114675 h 6286500"/>
              <a:gd name="csX37" fmla="*/ 819150 w 2886075"/>
              <a:gd name="csY37" fmla="*/ 3295650 h 6286500"/>
              <a:gd name="csX38" fmla="*/ 981075 w 2886075"/>
              <a:gd name="csY38" fmla="*/ 3333750 h 6286500"/>
              <a:gd name="csX39" fmla="*/ 952500 w 2886075"/>
              <a:gd name="csY39" fmla="*/ 3390900 h 6286500"/>
              <a:gd name="csX40" fmla="*/ 914400 w 2886075"/>
              <a:gd name="csY40" fmla="*/ 3467100 h 6286500"/>
              <a:gd name="csX41" fmla="*/ 895350 w 2886075"/>
              <a:gd name="csY41" fmla="*/ 3448050 h 6286500"/>
              <a:gd name="csX42" fmla="*/ 685800 w 2886075"/>
              <a:gd name="csY42" fmla="*/ 3400425 h 6286500"/>
              <a:gd name="csX43" fmla="*/ 600075 w 2886075"/>
              <a:gd name="csY43" fmla="*/ 3695700 h 6286500"/>
              <a:gd name="csX44" fmla="*/ 514350 w 2886075"/>
              <a:gd name="csY44" fmla="*/ 3590925 h 6286500"/>
              <a:gd name="csX45" fmla="*/ 514350 w 2886075"/>
              <a:gd name="csY45" fmla="*/ 3486150 h 6286500"/>
              <a:gd name="csX46" fmla="*/ 447675 w 2886075"/>
              <a:gd name="csY46" fmla="*/ 3419475 h 6286500"/>
              <a:gd name="csX47" fmla="*/ 400050 w 2886075"/>
              <a:gd name="csY47" fmla="*/ 3438525 h 6286500"/>
              <a:gd name="csX48" fmla="*/ 352425 w 2886075"/>
              <a:gd name="csY48" fmla="*/ 3429000 h 6286500"/>
              <a:gd name="csX49" fmla="*/ 257175 w 2886075"/>
              <a:gd name="csY49" fmla="*/ 3505200 h 6286500"/>
              <a:gd name="csX50" fmla="*/ 133350 w 2886075"/>
              <a:gd name="csY50" fmla="*/ 3638550 h 6286500"/>
              <a:gd name="csX51" fmla="*/ 219075 w 2886075"/>
              <a:gd name="csY51" fmla="*/ 3705225 h 6286500"/>
              <a:gd name="csX52" fmla="*/ 133350 w 2886075"/>
              <a:gd name="csY52" fmla="*/ 3752850 h 6286500"/>
              <a:gd name="csX53" fmla="*/ 114300 w 2886075"/>
              <a:gd name="csY53" fmla="*/ 3800475 h 6286500"/>
              <a:gd name="csX54" fmla="*/ 257175 w 2886075"/>
              <a:gd name="csY54" fmla="*/ 3867150 h 6286500"/>
              <a:gd name="csX55" fmla="*/ 142875 w 2886075"/>
              <a:gd name="csY55" fmla="*/ 3867150 h 6286500"/>
              <a:gd name="csX56" fmla="*/ 161925 w 2886075"/>
              <a:gd name="csY56" fmla="*/ 3914775 h 6286500"/>
              <a:gd name="csX57" fmla="*/ 180975 w 2886075"/>
              <a:gd name="csY57" fmla="*/ 3971925 h 6286500"/>
              <a:gd name="csX58" fmla="*/ 0 w 2886075"/>
              <a:gd name="csY58" fmla="*/ 3943350 h 6286500"/>
              <a:gd name="csX59" fmla="*/ 19050 w 2886075"/>
              <a:gd name="csY59" fmla="*/ 4019550 h 6286500"/>
              <a:gd name="csX60" fmla="*/ 209550 w 2886075"/>
              <a:gd name="csY60" fmla="*/ 4076700 h 6286500"/>
              <a:gd name="csX61" fmla="*/ 295275 w 2886075"/>
              <a:gd name="csY61" fmla="*/ 4000500 h 6286500"/>
              <a:gd name="csX62" fmla="*/ 371475 w 2886075"/>
              <a:gd name="csY62" fmla="*/ 3895725 h 6286500"/>
              <a:gd name="csX63" fmla="*/ 400050 w 2886075"/>
              <a:gd name="csY63" fmla="*/ 4095750 h 6286500"/>
              <a:gd name="csX64" fmla="*/ 466725 w 2886075"/>
              <a:gd name="csY64" fmla="*/ 4143375 h 6286500"/>
              <a:gd name="csX65" fmla="*/ 533400 w 2886075"/>
              <a:gd name="csY65" fmla="*/ 4086225 h 6286500"/>
              <a:gd name="csX66" fmla="*/ 590550 w 2886075"/>
              <a:gd name="csY66" fmla="*/ 4114800 h 6286500"/>
              <a:gd name="csX67" fmla="*/ 723900 w 2886075"/>
              <a:gd name="csY67" fmla="*/ 3981450 h 6286500"/>
              <a:gd name="csX68" fmla="*/ 790575 w 2886075"/>
              <a:gd name="csY68" fmla="*/ 4248150 h 6286500"/>
              <a:gd name="csX69" fmla="*/ 647700 w 2886075"/>
              <a:gd name="csY69" fmla="*/ 4200525 h 6286500"/>
              <a:gd name="csX70" fmla="*/ 609600 w 2886075"/>
              <a:gd name="csY70" fmla="*/ 4210050 h 6286500"/>
              <a:gd name="csX71" fmla="*/ 609600 w 2886075"/>
              <a:gd name="csY71" fmla="*/ 4314825 h 6286500"/>
              <a:gd name="csX72" fmla="*/ 514350 w 2886075"/>
              <a:gd name="csY72" fmla="*/ 4429125 h 6286500"/>
              <a:gd name="csX73" fmla="*/ 666750 w 2886075"/>
              <a:gd name="csY73" fmla="*/ 4457700 h 6286500"/>
              <a:gd name="csX74" fmla="*/ 704850 w 2886075"/>
              <a:gd name="csY74" fmla="*/ 4381500 h 6286500"/>
              <a:gd name="csX75" fmla="*/ 847725 w 2886075"/>
              <a:gd name="csY75" fmla="*/ 4381500 h 6286500"/>
              <a:gd name="csX76" fmla="*/ 857250 w 2886075"/>
              <a:gd name="csY76" fmla="*/ 4438650 h 6286500"/>
              <a:gd name="csX77" fmla="*/ 828675 w 2886075"/>
              <a:gd name="csY77" fmla="*/ 4495800 h 6286500"/>
              <a:gd name="csX78" fmla="*/ 923925 w 2886075"/>
              <a:gd name="csY78" fmla="*/ 4543425 h 6286500"/>
              <a:gd name="csX79" fmla="*/ 971550 w 2886075"/>
              <a:gd name="csY79" fmla="*/ 4705350 h 6286500"/>
              <a:gd name="csX80" fmla="*/ 895350 w 2886075"/>
              <a:gd name="csY80" fmla="*/ 4667250 h 6286500"/>
              <a:gd name="csX81" fmla="*/ 876300 w 2886075"/>
              <a:gd name="csY81" fmla="*/ 4667250 h 6286500"/>
              <a:gd name="csX82" fmla="*/ 781050 w 2886075"/>
              <a:gd name="csY82" fmla="*/ 4581525 h 6286500"/>
              <a:gd name="csX83" fmla="*/ 771525 w 2886075"/>
              <a:gd name="csY83" fmla="*/ 4619625 h 6286500"/>
              <a:gd name="csX84" fmla="*/ 733425 w 2886075"/>
              <a:gd name="csY84" fmla="*/ 4619625 h 6286500"/>
              <a:gd name="csX85" fmla="*/ 742950 w 2886075"/>
              <a:gd name="csY85" fmla="*/ 4695825 h 6286500"/>
              <a:gd name="csX86" fmla="*/ 723900 w 2886075"/>
              <a:gd name="csY86" fmla="*/ 4867275 h 6286500"/>
              <a:gd name="csX87" fmla="*/ 800100 w 2886075"/>
              <a:gd name="csY87" fmla="*/ 4876800 h 6286500"/>
              <a:gd name="csX88" fmla="*/ 838200 w 2886075"/>
              <a:gd name="csY88" fmla="*/ 4953000 h 6286500"/>
              <a:gd name="csX89" fmla="*/ 923925 w 2886075"/>
              <a:gd name="csY89" fmla="*/ 4981575 h 6286500"/>
              <a:gd name="csX90" fmla="*/ 962025 w 2886075"/>
              <a:gd name="csY90" fmla="*/ 4914900 h 6286500"/>
              <a:gd name="csX91" fmla="*/ 1009650 w 2886075"/>
              <a:gd name="csY91" fmla="*/ 5114925 h 6286500"/>
              <a:gd name="csX92" fmla="*/ 933450 w 2886075"/>
              <a:gd name="csY92" fmla="*/ 5057775 h 6286500"/>
              <a:gd name="csX93" fmla="*/ 828675 w 2886075"/>
              <a:gd name="csY93" fmla="*/ 4991100 h 6286500"/>
              <a:gd name="csX94" fmla="*/ 790575 w 2886075"/>
              <a:gd name="csY94" fmla="*/ 5000625 h 6286500"/>
              <a:gd name="csX95" fmla="*/ 904875 w 2886075"/>
              <a:gd name="csY95" fmla="*/ 5143500 h 6286500"/>
              <a:gd name="csX96" fmla="*/ 904875 w 2886075"/>
              <a:gd name="csY96" fmla="*/ 5181600 h 6286500"/>
              <a:gd name="csX97" fmla="*/ 752475 w 2886075"/>
              <a:gd name="csY97" fmla="*/ 5143500 h 6286500"/>
              <a:gd name="csX98" fmla="*/ 809625 w 2886075"/>
              <a:gd name="csY98" fmla="*/ 5314950 h 6286500"/>
              <a:gd name="csX99" fmla="*/ 752475 w 2886075"/>
              <a:gd name="csY99" fmla="*/ 5314950 h 6286500"/>
              <a:gd name="csX100" fmla="*/ 752475 w 2886075"/>
              <a:gd name="csY100" fmla="*/ 5343525 h 6286500"/>
              <a:gd name="csX101" fmla="*/ 847725 w 2886075"/>
              <a:gd name="csY101" fmla="*/ 5495925 h 6286500"/>
              <a:gd name="csX102" fmla="*/ 847725 w 2886075"/>
              <a:gd name="csY102" fmla="*/ 5600700 h 6286500"/>
              <a:gd name="csX103" fmla="*/ 800100 w 2886075"/>
              <a:gd name="csY103" fmla="*/ 5657850 h 6286500"/>
              <a:gd name="csX104" fmla="*/ 838200 w 2886075"/>
              <a:gd name="csY104" fmla="*/ 5772150 h 6286500"/>
              <a:gd name="csX105" fmla="*/ 809625 w 2886075"/>
              <a:gd name="csY105" fmla="*/ 5810250 h 6286500"/>
              <a:gd name="csX106" fmla="*/ 876300 w 2886075"/>
              <a:gd name="csY106" fmla="*/ 5867400 h 6286500"/>
              <a:gd name="csX107" fmla="*/ 819150 w 2886075"/>
              <a:gd name="csY107" fmla="*/ 5981700 h 6286500"/>
              <a:gd name="csX108" fmla="*/ 876300 w 2886075"/>
              <a:gd name="csY108" fmla="*/ 6038850 h 6286500"/>
              <a:gd name="csX109" fmla="*/ 866775 w 2886075"/>
              <a:gd name="csY109" fmla="*/ 6105525 h 6286500"/>
              <a:gd name="csX110" fmla="*/ 800100 w 2886075"/>
              <a:gd name="csY110" fmla="*/ 6105525 h 6286500"/>
              <a:gd name="csX111" fmla="*/ 800100 w 2886075"/>
              <a:gd name="csY111" fmla="*/ 6105525 h 6286500"/>
              <a:gd name="csX112" fmla="*/ 857250 w 2886075"/>
              <a:gd name="csY112" fmla="*/ 6200775 h 6286500"/>
              <a:gd name="csX113" fmla="*/ 1143000 w 2886075"/>
              <a:gd name="csY113" fmla="*/ 6286500 h 6286500"/>
              <a:gd name="csX114" fmla="*/ 1152525 w 2886075"/>
              <a:gd name="csY114" fmla="*/ 6076950 h 6286500"/>
              <a:gd name="csX115" fmla="*/ 1181100 w 2886075"/>
              <a:gd name="csY115" fmla="*/ 6019800 h 6286500"/>
              <a:gd name="csX116" fmla="*/ 1181100 w 2886075"/>
              <a:gd name="csY116" fmla="*/ 5924550 h 6286500"/>
              <a:gd name="csX117" fmla="*/ 1104900 w 2886075"/>
              <a:gd name="csY117" fmla="*/ 5857875 h 6286500"/>
              <a:gd name="csX118" fmla="*/ 1076325 w 2886075"/>
              <a:gd name="csY118" fmla="*/ 5772150 h 6286500"/>
              <a:gd name="csX119" fmla="*/ 1038225 w 2886075"/>
              <a:gd name="csY119" fmla="*/ 5743575 h 6286500"/>
              <a:gd name="csX120" fmla="*/ 1085850 w 2886075"/>
              <a:gd name="csY120" fmla="*/ 5657850 h 6286500"/>
              <a:gd name="csX121" fmla="*/ 1133475 w 2886075"/>
              <a:gd name="csY121" fmla="*/ 5391150 h 6286500"/>
              <a:gd name="csX122" fmla="*/ 1266825 w 2886075"/>
              <a:gd name="csY122" fmla="*/ 5505450 h 6286500"/>
              <a:gd name="csX123" fmla="*/ 1295400 w 2886075"/>
              <a:gd name="csY123" fmla="*/ 5467350 h 6286500"/>
              <a:gd name="csX124" fmla="*/ 1524000 w 2886075"/>
              <a:gd name="csY124" fmla="*/ 5629275 h 6286500"/>
              <a:gd name="csX125" fmla="*/ 1600200 w 2886075"/>
              <a:gd name="csY125" fmla="*/ 5524500 h 6286500"/>
              <a:gd name="csX126" fmla="*/ 1647825 w 2886075"/>
              <a:gd name="csY126" fmla="*/ 5505450 h 6286500"/>
              <a:gd name="csX127" fmla="*/ 1619250 w 2886075"/>
              <a:gd name="csY127" fmla="*/ 5334000 h 6286500"/>
              <a:gd name="csX128" fmla="*/ 1638300 w 2886075"/>
              <a:gd name="csY128" fmla="*/ 5248275 h 6286500"/>
              <a:gd name="csX129" fmla="*/ 1609725 w 2886075"/>
              <a:gd name="csY129" fmla="*/ 5133975 h 6286500"/>
              <a:gd name="csX130" fmla="*/ 1428750 w 2886075"/>
              <a:gd name="csY130" fmla="*/ 5105400 h 6286500"/>
              <a:gd name="csX131" fmla="*/ 1533525 w 2886075"/>
              <a:gd name="csY131" fmla="*/ 4972050 h 6286500"/>
              <a:gd name="csX132" fmla="*/ 1495425 w 2886075"/>
              <a:gd name="csY132" fmla="*/ 4895850 h 6286500"/>
              <a:gd name="csX133" fmla="*/ 1438275 w 2886075"/>
              <a:gd name="csY133" fmla="*/ 4848225 h 6286500"/>
              <a:gd name="csX134" fmla="*/ 1390650 w 2886075"/>
              <a:gd name="csY134" fmla="*/ 4829175 h 6286500"/>
              <a:gd name="csX135" fmla="*/ 1409700 w 2886075"/>
              <a:gd name="csY135" fmla="*/ 4733925 h 6286500"/>
              <a:gd name="csX136" fmla="*/ 1533525 w 2886075"/>
              <a:gd name="csY136" fmla="*/ 4733925 h 6286500"/>
              <a:gd name="csX137" fmla="*/ 1590675 w 2886075"/>
              <a:gd name="csY137" fmla="*/ 4676775 h 6286500"/>
              <a:gd name="csX138" fmla="*/ 1524000 w 2886075"/>
              <a:gd name="csY138" fmla="*/ 4600575 h 6286500"/>
              <a:gd name="csX139" fmla="*/ 1590675 w 2886075"/>
              <a:gd name="csY139" fmla="*/ 4505325 h 6286500"/>
              <a:gd name="csX140" fmla="*/ 1590675 w 2886075"/>
              <a:gd name="csY140" fmla="*/ 4429125 h 6286500"/>
              <a:gd name="csX141" fmla="*/ 1495425 w 2886075"/>
              <a:gd name="csY141" fmla="*/ 4314825 h 6286500"/>
              <a:gd name="csX142" fmla="*/ 1619250 w 2886075"/>
              <a:gd name="csY142" fmla="*/ 4305300 h 6286500"/>
              <a:gd name="csX143" fmla="*/ 1714500 w 2886075"/>
              <a:gd name="csY143" fmla="*/ 4257675 h 6286500"/>
              <a:gd name="csX144" fmla="*/ 1819275 w 2886075"/>
              <a:gd name="csY144" fmla="*/ 4286250 h 6286500"/>
              <a:gd name="csX145" fmla="*/ 1819275 w 2886075"/>
              <a:gd name="csY145" fmla="*/ 4229100 h 6286500"/>
              <a:gd name="csX146" fmla="*/ 1762125 w 2886075"/>
              <a:gd name="csY146" fmla="*/ 4191000 h 6286500"/>
              <a:gd name="csX147" fmla="*/ 1790700 w 2886075"/>
              <a:gd name="csY147" fmla="*/ 4133850 h 6286500"/>
              <a:gd name="csX148" fmla="*/ 1800225 w 2886075"/>
              <a:gd name="csY148" fmla="*/ 4048125 h 6286500"/>
              <a:gd name="csX149" fmla="*/ 1771650 w 2886075"/>
              <a:gd name="csY149" fmla="*/ 3914775 h 6286500"/>
              <a:gd name="csX150" fmla="*/ 1724025 w 2886075"/>
              <a:gd name="csY150" fmla="*/ 3810000 h 6286500"/>
              <a:gd name="csX151" fmla="*/ 1800225 w 2886075"/>
              <a:gd name="csY151" fmla="*/ 3857625 h 6286500"/>
              <a:gd name="csX152" fmla="*/ 1905000 w 2886075"/>
              <a:gd name="csY152" fmla="*/ 4076700 h 6286500"/>
              <a:gd name="csX153" fmla="*/ 2009775 w 2886075"/>
              <a:gd name="csY153" fmla="*/ 4076700 h 6286500"/>
              <a:gd name="csX154" fmla="*/ 2076450 w 2886075"/>
              <a:gd name="csY154" fmla="*/ 4000500 h 6286500"/>
              <a:gd name="csX155" fmla="*/ 2171700 w 2886075"/>
              <a:gd name="csY155" fmla="*/ 4105275 h 6286500"/>
              <a:gd name="csX156" fmla="*/ 2276475 w 2886075"/>
              <a:gd name="csY156" fmla="*/ 4067175 h 6286500"/>
              <a:gd name="csX157" fmla="*/ 2324100 w 2886075"/>
              <a:gd name="csY157" fmla="*/ 3886200 h 6286500"/>
              <a:gd name="csX158" fmla="*/ 2362200 w 2886075"/>
              <a:gd name="csY158" fmla="*/ 3829050 h 6286500"/>
              <a:gd name="csX159" fmla="*/ 2362200 w 2886075"/>
              <a:gd name="csY159" fmla="*/ 3762375 h 6286500"/>
              <a:gd name="csX160" fmla="*/ 2543175 w 2886075"/>
              <a:gd name="csY160" fmla="*/ 3676650 h 6286500"/>
              <a:gd name="csX161" fmla="*/ 2619375 w 2886075"/>
              <a:gd name="csY161" fmla="*/ 3609975 h 6286500"/>
              <a:gd name="csX162" fmla="*/ 2695575 w 2886075"/>
              <a:gd name="csY162" fmla="*/ 3609975 h 6286500"/>
              <a:gd name="csX163" fmla="*/ 2724150 w 2886075"/>
              <a:gd name="csY163" fmla="*/ 3495675 h 6286500"/>
              <a:gd name="csX164" fmla="*/ 2867025 w 2886075"/>
              <a:gd name="csY164" fmla="*/ 3486150 h 6286500"/>
              <a:gd name="csX165" fmla="*/ 2886075 w 2886075"/>
              <a:gd name="csY165" fmla="*/ 3381375 h 6286500"/>
              <a:gd name="csX166" fmla="*/ 2800350 w 2886075"/>
              <a:gd name="csY166" fmla="*/ 3171825 h 6286500"/>
              <a:gd name="csX167" fmla="*/ 2809875 w 2886075"/>
              <a:gd name="csY167" fmla="*/ 3124200 h 6286500"/>
              <a:gd name="csX168" fmla="*/ 2771775 w 2886075"/>
              <a:gd name="csY168" fmla="*/ 3009900 h 6286500"/>
              <a:gd name="csX169" fmla="*/ 2886075 w 2886075"/>
              <a:gd name="csY169" fmla="*/ 2952750 h 6286500"/>
              <a:gd name="csX170" fmla="*/ 2828925 w 2886075"/>
              <a:gd name="csY170" fmla="*/ 2857500 h 6286500"/>
              <a:gd name="csX171" fmla="*/ 2695575 w 2886075"/>
              <a:gd name="csY171" fmla="*/ 2905125 h 6286500"/>
              <a:gd name="csX172" fmla="*/ 2619375 w 2886075"/>
              <a:gd name="csY172" fmla="*/ 2819400 h 6286500"/>
              <a:gd name="csX173" fmla="*/ 2524125 w 2886075"/>
              <a:gd name="csY173" fmla="*/ 2867025 h 6286500"/>
              <a:gd name="csX174" fmla="*/ 2514600 w 2886075"/>
              <a:gd name="csY174" fmla="*/ 2933700 h 6286500"/>
              <a:gd name="csX175" fmla="*/ 2400300 w 2886075"/>
              <a:gd name="csY175" fmla="*/ 2990850 h 6286500"/>
              <a:gd name="csX176" fmla="*/ 2362200 w 2886075"/>
              <a:gd name="csY176" fmla="*/ 2962275 h 6286500"/>
              <a:gd name="csX177" fmla="*/ 2247900 w 2886075"/>
              <a:gd name="csY177" fmla="*/ 3009900 h 6286500"/>
              <a:gd name="csX178" fmla="*/ 2171700 w 2886075"/>
              <a:gd name="csY178" fmla="*/ 2981325 h 6286500"/>
              <a:gd name="csX179" fmla="*/ 2133600 w 2886075"/>
              <a:gd name="csY179" fmla="*/ 3076575 h 6286500"/>
              <a:gd name="csX180" fmla="*/ 2095500 w 2886075"/>
              <a:gd name="csY180" fmla="*/ 3152775 h 6286500"/>
              <a:gd name="csX181" fmla="*/ 2028825 w 2886075"/>
              <a:gd name="csY181" fmla="*/ 3152775 h 6286500"/>
              <a:gd name="csX182" fmla="*/ 2000250 w 2886075"/>
              <a:gd name="csY182" fmla="*/ 3219450 h 6286500"/>
              <a:gd name="csX183" fmla="*/ 1952625 w 2886075"/>
              <a:gd name="csY183" fmla="*/ 3209925 h 6286500"/>
              <a:gd name="csX184" fmla="*/ 1866900 w 2886075"/>
              <a:gd name="csY184" fmla="*/ 3238500 h 6286500"/>
              <a:gd name="csX185" fmla="*/ 1819275 w 2886075"/>
              <a:gd name="csY185" fmla="*/ 3276600 h 6286500"/>
              <a:gd name="csX186" fmla="*/ 1781175 w 2886075"/>
              <a:gd name="csY186" fmla="*/ 3257550 h 6286500"/>
              <a:gd name="csX187" fmla="*/ 1695450 w 2886075"/>
              <a:gd name="csY187" fmla="*/ 3248025 h 6286500"/>
              <a:gd name="csX188" fmla="*/ 1647825 w 2886075"/>
              <a:gd name="csY188" fmla="*/ 3324225 h 6286500"/>
              <a:gd name="csX189" fmla="*/ 1590675 w 2886075"/>
              <a:gd name="csY189" fmla="*/ 3267075 h 6286500"/>
              <a:gd name="csX190" fmla="*/ 1533525 w 2886075"/>
              <a:gd name="csY190" fmla="*/ 3267075 h 6286500"/>
              <a:gd name="csX191" fmla="*/ 1466850 w 2886075"/>
              <a:gd name="csY191" fmla="*/ 3257550 h 6286500"/>
              <a:gd name="csX192" fmla="*/ 1590675 w 2886075"/>
              <a:gd name="csY192" fmla="*/ 3000375 h 6286500"/>
              <a:gd name="csX193" fmla="*/ 1562100 w 2886075"/>
              <a:gd name="csY193" fmla="*/ 2876550 h 6286500"/>
              <a:gd name="csX194" fmla="*/ 1495425 w 2886075"/>
              <a:gd name="csY194" fmla="*/ 2695575 h 6286500"/>
              <a:gd name="csX195" fmla="*/ 1628775 w 2886075"/>
              <a:gd name="csY195" fmla="*/ 2552700 h 6286500"/>
              <a:gd name="csX196" fmla="*/ 1628775 w 2886075"/>
              <a:gd name="csY196" fmla="*/ 2457450 h 6286500"/>
              <a:gd name="csX197" fmla="*/ 1562100 w 2886075"/>
              <a:gd name="csY197" fmla="*/ 2390775 h 6286500"/>
              <a:gd name="csX198" fmla="*/ 1543050 w 2886075"/>
              <a:gd name="csY198" fmla="*/ 2305050 h 6286500"/>
              <a:gd name="csX199" fmla="*/ 1647825 w 2886075"/>
              <a:gd name="csY199" fmla="*/ 2200275 h 6286500"/>
              <a:gd name="csX200" fmla="*/ 1647825 w 2886075"/>
              <a:gd name="csY200" fmla="*/ 1990725 h 6286500"/>
              <a:gd name="csX201" fmla="*/ 1781175 w 2886075"/>
              <a:gd name="csY201" fmla="*/ 1828800 h 6286500"/>
              <a:gd name="csX202" fmla="*/ 1809750 w 2886075"/>
              <a:gd name="csY202" fmla="*/ 1562100 h 6286500"/>
              <a:gd name="csX203" fmla="*/ 1876425 w 2886075"/>
              <a:gd name="csY203" fmla="*/ 1485900 h 6286500"/>
              <a:gd name="csX204" fmla="*/ 1952625 w 2886075"/>
              <a:gd name="csY204" fmla="*/ 1076325 h 6286500"/>
              <a:gd name="csX205" fmla="*/ 1943100 w 2886075"/>
              <a:gd name="csY205" fmla="*/ 933450 h 6286500"/>
              <a:gd name="csX206" fmla="*/ 1809750 w 2886075"/>
              <a:gd name="csY206" fmla="*/ 895350 h 6286500"/>
              <a:gd name="csX207" fmla="*/ 1743075 w 2886075"/>
              <a:gd name="csY207" fmla="*/ 800100 h 6286500"/>
              <a:gd name="csX208" fmla="*/ 1847850 w 2886075"/>
              <a:gd name="csY208" fmla="*/ 476250 h 6286500"/>
              <a:gd name="csX209" fmla="*/ 1790700 w 2886075"/>
              <a:gd name="csY209" fmla="*/ 333375 h 6286500"/>
              <a:gd name="csX210" fmla="*/ 1838325 w 2886075"/>
              <a:gd name="csY210" fmla="*/ 285750 h 6286500"/>
              <a:gd name="csX211" fmla="*/ 1895475 w 2886075"/>
              <a:gd name="csY211" fmla="*/ 228600 h 6286500"/>
              <a:gd name="csX212" fmla="*/ 1905000 w 2886075"/>
              <a:gd name="csY212" fmla="*/ 95250 h 6286500"/>
              <a:gd name="csX213" fmla="*/ 1847850 w 2886075"/>
              <a:gd name="csY213" fmla="*/ 0 h 62865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</a:cxnLst>
            <a:rect l="l" t="t" r="r" b="b"/>
            <a:pathLst>
              <a:path w="2886075" h="6286500">
                <a:moveTo>
                  <a:pt x="1847850" y="0"/>
                </a:moveTo>
                <a:lnTo>
                  <a:pt x="1724025" y="114300"/>
                </a:lnTo>
                <a:lnTo>
                  <a:pt x="1647825" y="523875"/>
                </a:lnTo>
                <a:lnTo>
                  <a:pt x="1571625" y="685800"/>
                </a:lnTo>
                <a:lnTo>
                  <a:pt x="1590675" y="781050"/>
                </a:lnTo>
                <a:lnTo>
                  <a:pt x="1590675" y="885825"/>
                </a:lnTo>
                <a:lnTo>
                  <a:pt x="1685925" y="942975"/>
                </a:lnTo>
                <a:lnTo>
                  <a:pt x="1628775" y="1114425"/>
                </a:lnTo>
                <a:lnTo>
                  <a:pt x="1790700" y="1152525"/>
                </a:lnTo>
                <a:lnTo>
                  <a:pt x="1743075" y="1295400"/>
                </a:lnTo>
                <a:lnTo>
                  <a:pt x="1752600" y="1371600"/>
                </a:lnTo>
                <a:lnTo>
                  <a:pt x="1695450" y="1533525"/>
                </a:lnTo>
                <a:lnTo>
                  <a:pt x="1419225" y="1609725"/>
                </a:lnTo>
                <a:lnTo>
                  <a:pt x="1390650" y="1876425"/>
                </a:lnTo>
                <a:lnTo>
                  <a:pt x="1228725" y="1962150"/>
                </a:lnTo>
                <a:lnTo>
                  <a:pt x="1266825" y="2085975"/>
                </a:lnTo>
                <a:lnTo>
                  <a:pt x="1304925" y="2085975"/>
                </a:lnTo>
                <a:lnTo>
                  <a:pt x="1314450" y="2162175"/>
                </a:lnTo>
                <a:lnTo>
                  <a:pt x="1381125" y="2209800"/>
                </a:lnTo>
                <a:lnTo>
                  <a:pt x="1333500" y="2266950"/>
                </a:lnTo>
                <a:lnTo>
                  <a:pt x="1371600" y="2352675"/>
                </a:lnTo>
                <a:lnTo>
                  <a:pt x="1381125" y="2466975"/>
                </a:lnTo>
                <a:lnTo>
                  <a:pt x="1447800" y="2514600"/>
                </a:lnTo>
                <a:lnTo>
                  <a:pt x="1400175" y="2590800"/>
                </a:lnTo>
                <a:lnTo>
                  <a:pt x="1362075" y="2571750"/>
                </a:lnTo>
                <a:lnTo>
                  <a:pt x="1190625" y="2609850"/>
                </a:lnTo>
                <a:lnTo>
                  <a:pt x="1152525" y="2286000"/>
                </a:lnTo>
                <a:lnTo>
                  <a:pt x="1162050" y="2190750"/>
                </a:lnTo>
                <a:lnTo>
                  <a:pt x="1066800" y="2238375"/>
                </a:lnTo>
                <a:lnTo>
                  <a:pt x="847725" y="2238375"/>
                </a:lnTo>
                <a:lnTo>
                  <a:pt x="942975" y="2324100"/>
                </a:lnTo>
                <a:lnTo>
                  <a:pt x="847725" y="2362200"/>
                </a:lnTo>
                <a:lnTo>
                  <a:pt x="762000" y="2533650"/>
                </a:lnTo>
                <a:lnTo>
                  <a:pt x="809625" y="2771775"/>
                </a:lnTo>
                <a:lnTo>
                  <a:pt x="809625" y="2962275"/>
                </a:lnTo>
                <a:lnTo>
                  <a:pt x="876300" y="3067050"/>
                </a:lnTo>
                <a:lnTo>
                  <a:pt x="828675" y="3114675"/>
                </a:lnTo>
                <a:lnTo>
                  <a:pt x="819150" y="3295650"/>
                </a:lnTo>
                <a:lnTo>
                  <a:pt x="981075" y="3333750"/>
                </a:lnTo>
                <a:lnTo>
                  <a:pt x="952500" y="3390900"/>
                </a:lnTo>
                <a:lnTo>
                  <a:pt x="914400" y="3467100"/>
                </a:lnTo>
                <a:lnTo>
                  <a:pt x="895350" y="3448050"/>
                </a:lnTo>
                <a:lnTo>
                  <a:pt x="685800" y="3400425"/>
                </a:lnTo>
                <a:lnTo>
                  <a:pt x="600075" y="3695700"/>
                </a:lnTo>
                <a:lnTo>
                  <a:pt x="514350" y="3590925"/>
                </a:lnTo>
                <a:lnTo>
                  <a:pt x="514350" y="3486150"/>
                </a:lnTo>
                <a:lnTo>
                  <a:pt x="447675" y="3419475"/>
                </a:lnTo>
                <a:lnTo>
                  <a:pt x="400050" y="3438525"/>
                </a:lnTo>
                <a:lnTo>
                  <a:pt x="352425" y="3429000"/>
                </a:lnTo>
                <a:lnTo>
                  <a:pt x="257175" y="3505200"/>
                </a:lnTo>
                <a:lnTo>
                  <a:pt x="133350" y="3638550"/>
                </a:lnTo>
                <a:lnTo>
                  <a:pt x="219075" y="3705225"/>
                </a:lnTo>
                <a:lnTo>
                  <a:pt x="133350" y="3752850"/>
                </a:lnTo>
                <a:lnTo>
                  <a:pt x="114300" y="3800475"/>
                </a:lnTo>
                <a:lnTo>
                  <a:pt x="257175" y="3867150"/>
                </a:lnTo>
                <a:lnTo>
                  <a:pt x="142875" y="3867150"/>
                </a:lnTo>
                <a:lnTo>
                  <a:pt x="161925" y="3914775"/>
                </a:lnTo>
                <a:lnTo>
                  <a:pt x="180975" y="3971925"/>
                </a:lnTo>
                <a:lnTo>
                  <a:pt x="0" y="3943350"/>
                </a:lnTo>
                <a:lnTo>
                  <a:pt x="19050" y="4019550"/>
                </a:lnTo>
                <a:lnTo>
                  <a:pt x="209550" y="4076700"/>
                </a:lnTo>
                <a:lnTo>
                  <a:pt x="295275" y="4000500"/>
                </a:lnTo>
                <a:lnTo>
                  <a:pt x="371475" y="3895725"/>
                </a:lnTo>
                <a:lnTo>
                  <a:pt x="400050" y="4095750"/>
                </a:lnTo>
                <a:lnTo>
                  <a:pt x="466725" y="4143375"/>
                </a:lnTo>
                <a:lnTo>
                  <a:pt x="533400" y="4086225"/>
                </a:lnTo>
                <a:lnTo>
                  <a:pt x="590550" y="4114800"/>
                </a:lnTo>
                <a:lnTo>
                  <a:pt x="723900" y="3981450"/>
                </a:lnTo>
                <a:lnTo>
                  <a:pt x="790575" y="4248150"/>
                </a:lnTo>
                <a:lnTo>
                  <a:pt x="647700" y="4200525"/>
                </a:lnTo>
                <a:lnTo>
                  <a:pt x="609600" y="4210050"/>
                </a:lnTo>
                <a:lnTo>
                  <a:pt x="609600" y="4314825"/>
                </a:lnTo>
                <a:lnTo>
                  <a:pt x="514350" y="4429125"/>
                </a:lnTo>
                <a:lnTo>
                  <a:pt x="666750" y="4457700"/>
                </a:lnTo>
                <a:lnTo>
                  <a:pt x="704850" y="4381500"/>
                </a:lnTo>
                <a:lnTo>
                  <a:pt x="847725" y="4381500"/>
                </a:lnTo>
                <a:lnTo>
                  <a:pt x="857250" y="4438650"/>
                </a:lnTo>
                <a:lnTo>
                  <a:pt x="828675" y="4495800"/>
                </a:lnTo>
                <a:lnTo>
                  <a:pt x="923925" y="4543425"/>
                </a:lnTo>
                <a:lnTo>
                  <a:pt x="971550" y="4705350"/>
                </a:lnTo>
                <a:lnTo>
                  <a:pt x="895350" y="4667250"/>
                </a:lnTo>
                <a:lnTo>
                  <a:pt x="876300" y="4667250"/>
                </a:lnTo>
                <a:lnTo>
                  <a:pt x="781050" y="4581525"/>
                </a:lnTo>
                <a:lnTo>
                  <a:pt x="771525" y="4619625"/>
                </a:lnTo>
                <a:lnTo>
                  <a:pt x="733425" y="4619625"/>
                </a:lnTo>
                <a:lnTo>
                  <a:pt x="742950" y="4695825"/>
                </a:lnTo>
                <a:lnTo>
                  <a:pt x="723900" y="4867275"/>
                </a:lnTo>
                <a:lnTo>
                  <a:pt x="800100" y="4876800"/>
                </a:lnTo>
                <a:lnTo>
                  <a:pt x="838200" y="4953000"/>
                </a:lnTo>
                <a:lnTo>
                  <a:pt x="923925" y="4981575"/>
                </a:lnTo>
                <a:lnTo>
                  <a:pt x="962025" y="4914900"/>
                </a:lnTo>
                <a:lnTo>
                  <a:pt x="1009650" y="5114925"/>
                </a:lnTo>
                <a:lnTo>
                  <a:pt x="933450" y="5057775"/>
                </a:lnTo>
                <a:lnTo>
                  <a:pt x="828675" y="4991100"/>
                </a:lnTo>
                <a:lnTo>
                  <a:pt x="790575" y="5000625"/>
                </a:lnTo>
                <a:lnTo>
                  <a:pt x="904875" y="5143500"/>
                </a:lnTo>
                <a:lnTo>
                  <a:pt x="904875" y="5181600"/>
                </a:lnTo>
                <a:lnTo>
                  <a:pt x="752475" y="5143500"/>
                </a:lnTo>
                <a:lnTo>
                  <a:pt x="809625" y="5314950"/>
                </a:lnTo>
                <a:lnTo>
                  <a:pt x="752475" y="5314950"/>
                </a:lnTo>
                <a:lnTo>
                  <a:pt x="752475" y="5343525"/>
                </a:lnTo>
                <a:lnTo>
                  <a:pt x="847725" y="5495925"/>
                </a:lnTo>
                <a:lnTo>
                  <a:pt x="847725" y="5600700"/>
                </a:lnTo>
                <a:lnTo>
                  <a:pt x="800100" y="5657850"/>
                </a:lnTo>
                <a:lnTo>
                  <a:pt x="838200" y="5772150"/>
                </a:lnTo>
                <a:lnTo>
                  <a:pt x="809625" y="5810250"/>
                </a:lnTo>
                <a:lnTo>
                  <a:pt x="876300" y="5867400"/>
                </a:lnTo>
                <a:lnTo>
                  <a:pt x="819150" y="5981700"/>
                </a:lnTo>
                <a:lnTo>
                  <a:pt x="876300" y="6038850"/>
                </a:lnTo>
                <a:lnTo>
                  <a:pt x="866775" y="6105525"/>
                </a:lnTo>
                <a:lnTo>
                  <a:pt x="800100" y="6105525"/>
                </a:lnTo>
                <a:lnTo>
                  <a:pt x="800100" y="6105525"/>
                </a:lnTo>
                <a:lnTo>
                  <a:pt x="857250" y="6200775"/>
                </a:lnTo>
                <a:lnTo>
                  <a:pt x="1143000" y="6286500"/>
                </a:lnTo>
                <a:lnTo>
                  <a:pt x="1152525" y="6076950"/>
                </a:lnTo>
                <a:lnTo>
                  <a:pt x="1181100" y="6019800"/>
                </a:lnTo>
                <a:lnTo>
                  <a:pt x="1181100" y="5924550"/>
                </a:lnTo>
                <a:lnTo>
                  <a:pt x="1104900" y="5857875"/>
                </a:lnTo>
                <a:lnTo>
                  <a:pt x="1076325" y="5772150"/>
                </a:lnTo>
                <a:lnTo>
                  <a:pt x="1038225" y="5743575"/>
                </a:lnTo>
                <a:lnTo>
                  <a:pt x="1085850" y="5657850"/>
                </a:lnTo>
                <a:lnTo>
                  <a:pt x="1133475" y="5391150"/>
                </a:lnTo>
                <a:lnTo>
                  <a:pt x="1266825" y="5505450"/>
                </a:lnTo>
                <a:lnTo>
                  <a:pt x="1295400" y="5467350"/>
                </a:lnTo>
                <a:lnTo>
                  <a:pt x="1524000" y="5629275"/>
                </a:lnTo>
                <a:lnTo>
                  <a:pt x="1600200" y="5524500"/>
                </a:lnTo>
                <a:lnTo>
                  <a:pt x="1647825" y="5505450"/>
                </a:lnTo>
                <a:lnTo>
                  <a:pt x="1619250" y="5334000"/>
                </a:lnTo>
                <a:lnTo>
                  <a:pt x="1638300" y="5248275"/>
                </a:lnTo>
                <a:lnTo>
                  <a:pt x="1609725" y="5133975"/>
                </a:lnTo>
                <a:lnTo>
                  <a:pt x="1428750" y="5105400"/>
                </a:lnTo>
                <a:lnTo>
                  <a:pt x="1533525" y="4972050"/>
                </a:lnTo>
                <a:lnTo>
                  <a:pt x="1495425" y="4895850"/>
                </a:lnTo>
                <a:lnTo>
                  <a:pt x="1438275" y="4848225"/>
                </a:lnTo>
                <a:lnTo>
                  <a:pt x="1390650" y="4829175"/>
                </a:lnTo>
                <a:lnTo>
                  <a:pt x="1409700" y="4733925"/>
                </a:lnTo>
                <a:lnTo>
                  <a:pt x="1533525" y="4733925"/>
                </a:lnTo>
                <a:lnTo>
                  <a:pt x="1590675" y="4676775"/>
                </a:lnTo>
                <a:lnTo>
                  <a:pt x="1524000" y="4600575"/>
                </a:lnTo>
                <a:lnTo>
                  <a:pt x="1590675" y="4505325"/>
                </a:lnTo>
                <a:lnTo>
                  <a:pt x="1590675" y="4429125"/>
                </a:lnTo>
                <a:lnTo>
                  <a:pt x="1495425" y="4314825"/>
                </a:lnTo>
                <a:lnTo>
                  <a:pt x="1619250" y="4305300"/>
                </a:lnTo>
                <a:lnTo>
                  <a:pt x="1714500" y="4257675"/>
                </a:lnTo>
                <a:lnTo>
                  <a:pt x="1819275" y="4286250"/>
                </a:lnTo>
                <a:lnTo>
                  <a:pt x="1819275" y="4229100"/>
                </a:lnTo>
                <a:lnTo>
                  <a:pt x="1762125" y="4191000"/>
                </a:lnTo>
                <a:lnTo>
                  <a:pt x="1790700" y="4133850"/>
                </a:lnTo>
                <a:lnTo>
                  <a:pt x="1800225" y="4048125"/>
                </a:lnTo>
                <a:lnTo>
                  <a:pt x="1771650" y="3914775"/>
                </a:lnTo>
                <a:lnTo>
                  <a:pt x="1724025" y="3810000"/>
                </a:lnTo>
                <a:lnTo>
                  <a:pt x="1800225" y="3857625"/>
                </a:lnTo>
                <a:lnTo>
                  <a:pt x="1905000" y="4076700"/>
                </a:lnTo>
                <a:lnTo>
                  <a:pt x="2009775" y="4076700"/>
                </a:lnTo>
                <a:lnTo>
                  <a:pt x="2076450" y="4000500"/>
                </a:lnTo>
                <a:lnTo>
                  <a:pt x="2171700" y="4105275"/>
                </a:lnTo>
                <a:lnTo>
                  <a:pt x="2276475" y="4067175"/>
                </a:lnTo>
                <a:lnTo>
                  <a:pt x="2324100" y="3886200"/>
                </a:lnTo>
                <a:lnTo>
                  <a:pt x="2362200" y="3829050"/>
                </a:lnTo>
                <a:lnTo>
                  <a:pt x="2362200" y="3762375"/>
                </a:lnTo>
                <a:lnTo>
                  <a:pt x="2543175" y="3676650"/>
                </a:lnTo>
                <a:lnTo>
                  <a:pt x="2619375" y="3609975"/>
                </a:lnTo>
                <a:lnTo>
                  <a:pt x="2695575" y="3609975"/>
                </a:lnTo>
                <a:lnTo>
                  <a:pt x="2724150" y="3495675"/>
                </a:lnTo>
                <a:lnTo>
                  <a:pt x="2867025" y="3486150"/>
                </a:lnTo>
                <a:lnTo>
                  <a:pt x="2886075" y="3381375"/>
                </a:lnTo>
                <a:lnTo>
                  <a:pt x="2800350" y="3171825"/>
                </a:lnTo>
                <a:lnTo>
                  <a:pt x="2809875" y="3124200"/>
                </a:lnTo>
                <a:lnTo>
                  <a:pt x="2771775" y="3009900"/>
                </a:lnTo>
                <a:lnTo>
                  <a:pt x="2886075" y="2952750"/>
                </a:lnTo>
                <a:lnTo>
                  <a:pt x="2828925" y="2857500"/>
                </a:lnTo>
                <a:lnTo>
                  <a:pt x="2695575" y="2905125"/>
                </a:lnTo>
                <a:lnTo>
                  <a:pt x="2619375" y="2819400"/>
                </a:lnTo>
                <a:lnTo>
                  <a:pt x="2524125" y="2867025"/>
                </a:lnTo>
                <a:lnTo>
                  <a:pt x="2514600" y="2933700"/>
                </a:lnTo>
                <a:lnTo>
                  <a:pt x="2400300" y="2990850"/>
                </a:lnTo>
                <a:lnTo>
                  <a:pt x="2362200" y="2962275"/>
                </a:lnTo>
                <a:lnTo>
                  <a:pt x="2247900" y="3009900"/>
                </a:lnTo>
                <a:lnTo>
                  <a:pt x="2171700" y="2981325"/>
                </a:lnTo>
                <a:lnTo>
                  <a:pt x="2133600" y="3076575"/>
                </a:lnTo>
                <a:lnTo>
                  <a:pt x="2095500" y="3152775"/>
                </a:lnTo>
                <a:lnTo>
                  <a:pt x="2028825" y="3152775"/>
                </a:lnTo>
                <a:lnTo>
                  <a:pt x="2000250" y="3219450"/>
                </a:lnTo>
                <a:lnTo>
                  <a:pt x="1952625" y="3209925"/>
                </a:lnTo>
                <a:lnTo>
                  <a:pt x="1866900" y="3238500"/>
                </a:lnTo>
                <a:lnTo>
                  <a:pt x="1819275" y="3276600"/>
                </a:lnTo>
                <a:lnTo>
                  <a:pt x="1781175" y="3257550"/>
                </a:lnTo>
                <a:lnTo>
                  <a:pt x="1695450" y="3248025"/>
                </a:lnTo>
                <a:lnTo>
                  <a:pt x="1647825" y="3324225"/>
                </a:lnTo>
                <a:lnTo>
                  <a:pt x="1590675" y="3267075"/>
                </a:lnTo>
                <a:lnTo>
                  <a:pt x="1533525" y="3267075"/>
                </a:lnTo>
                <a:lnTo>
                  <a:pt x="1466850" y="3257550"/>
                </a:lnTo>
                <a:lnTo>
                  <a:pt x="1590675" y="3000375"/>
                </a:lnTo>
                <a:lnTo>
                  <a:pt x="1562100" y="2876550"/>
                </a:lnTo>
                <a:lnTo>
                  <a:pt x="1495425" y="2695575"/>
                </a:lnTo>
                <a:lnTo>
                  <a:pt x="1628775" y="2552700"/>
                </a:lnTo>
                <a:lnTo>
                  <a:pt x="1628775" y="2457450"/>
                </a:lnTo>
                <a:lnTo>
                  <a:pt x="1562100" y="2390775"/>
                </a:lnTo>
                <a:lnTo>
                  <a:pt x="1543050" y="2305050"/>
                </a:lnTo>
                <a:lnTo>
                  <a:pt x="1647825" y="2200275"/>
                </a:lnTo>
                <a:lnTo>
                  <a:pt x="1647825" y="1990725"/>
                </a:lnTo>
                <a:lnTo>
                  <a:pt x="1781175" y="1828800"/>
                </a:lnTo>
                <a:lnTo>
                  <a:pt x="1809750" y="1562100"/>
                </a:lnTo>
                <a:lnTo>
                  <a:pt x="1876425" y="1485900"/>
                </a:lnTo>
                <a:lnTo>
                  <a:pt x="1952625" y="1076325"/>
                </a:lnTo>
                <a:lnTo>
                  <a:pt x="1943100" y="933450"/>
                </a:lnTo>
                <a:lnTo>
                  <a:pt x="1809750" y="895350"/>
                </a:lnTo>
                <a:lnTo>
                  <a:pt x="1743075" y="800100"/>
                </a:lnTo>
                <a:lnTo>
                  <a:pt x="1847850" y="476250"/>
                </a:lnTo>
                <a:lnTo>
                  <a:pt x="1790700" y="333375"/>
                </a:lnTo>
                <a:lnTo>
                  <a:pt x="1838325" y="285750"/>
                </a:lnTo>
                <a:lnTo>
                  <a:pt x="1895475" y="228600"/>
                </a:lnTo>
                <a:lnTo>
                  <a:pt x="1905000" y="95250"/>
                </a:lnTo>
                <a:lnTo>
                  <a:pt x="1847850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1" name="フリーフォーム: 図形 90">
            <a:extLst>
              <a:ext uri="{FF2B5EF4-FFF2-40B4-BE49-F238E27FC236}">
                <a16:creationId xmlns:a16="http://schemas.microsoft.com/office/drawing/2014/main" id="{75773630-29D8-BCD4-3B61-84C50ECD291B}"/>
              </a:ext>
            </a:extLst>
          </p:cNvPr>
          <p:cNvSpPr/>
          <p:nvPr/>
        </p:nvSpPr>
        <p:spPr>
          <a:xfrm>
            <a:off x="3632903" y="3910117"/>
            <a:ext cx="2560319" cy="2272909"/>
          </a:xfrm>
          <a:custGeom>
            <a:avLst/>
            <a:gdLst>
              <a:gd name="csX0" fmla="*/ 1318260 w 6156960"/>
              <a:gd name="csY0" fmla="*/ 350520 h 5494020"/>
              <a:gd name="csX1" fmla="*/ 1188720 w 6156960"/>
              <a:gd name="csY1" fmla="*/ 457200 h 5494020"/>
              <a:gd name="csX2" fmla="*/ 1127760 w 6156960"/>
              <a:gd name="csY2" fmla="*/ 586740 h 5494020"/>
              <a:gd name="csX3" fmla="*/ 1036320 w 6156960"/>
              <a:gd name="csY3" fmla="*/ 678180 h 5494020"/>
              <a:gd name="csX4" fmla="*/ 960120 w 6156960"/>
              <a:gd name="csY4" fmla="*/ 853440 h 5494020"/>
              <a:gd name="csX5" fmla="*/ 929640 w 6156960"/>
              <a:gd name="csY5" fmla="*/ 891540 h 5494020"/>
              <a:gd name="csX6" fmla="*/ 906780 w 6156960"/>
              <a:gd name="csY6" fmla="*/ 1013460 h 5494020"/>
              <a:gd name="csX7" fmla="*/ 929640 w 6156960"/>
              <a:gd name="csY7" fmla="*/ 1059180 h 5494020"/>
              <a:gd name="csX8" fmla="*/ 975360 w 6156960"/>
              <a:gd name="csY8" fmla="*/ 1021080 h 5494020"/>
              <a:gd name="csX9" fmla="*/ 1005840 w 6156960"/>
              <a:gd name="csY9" fmla="*/ 1028700 h 5494020"/>
              <a:gd name="csX10" fmla="*/ 1005840 w 6156960"/>
              <a:gd name="csY10" fmla="*/ 1074420 h 5494020"/>
              <a:gd name="csX11" fmla="*/ 967740 w 6156960"/>
              <a:gd name="csY11" fmla="*/ 1120140 h 5494020"/>
              <a:gd name="csX12" fmla="*/ 1005840 w 6156960"/>
              <a:gd name="csY12" fmla="*/ 1249680 h 5494020"/>
              <a:gd name="csX13" fmla="*/ 1074420 w 6156960"/>
              <a:gd name="csY13" fmla="*/ 1280160 h 5494020"/>
              <a:gd name="csX14" fmla="*/ 1127760 w 6156960"/>
              <a:gd name="csY14" fmla="*/ 1409700 h 5494020"/>
              <a:gd name="csX15" fmla="*/ 1127760 w 6156960"/>
              <a:gd name="csY15" fmla="*/ 1455420 h 5494020"/>
              <a:gd name="csX16" fmla="*/ 1013460 w 6156960"/>
              <a:gd name="csY16" fmla="*/ 1501140 h 5494020"/>
              <a:gd name="csX17" fmla="*/ 982980 w 6156960"/>
              <a:gd name="csY17" fmla="*/ 1684020 h 5494020"/>
              <a:gd name="csX18" fmla="*/ 952500 w 6156960"/>
              <a:gd name="csY18" fmla="*/ 1828800 h 5494020"/>
              <a:gd name="csX19" fmla="*/ 952500 w 6156960"/>
              <a:gd name="csY19" fmla="*/ 1912620 h 5494020"/>
              <a:gd name="csX20" fmla="*/ 1143000 w 6156960"/>
              <a:gd name="csY20" fmla="*/ 2095500 h 5494020"/>
              <a:gd name="csX21" fmla="*/ 1158240 w 6156960"/>
              <a:gd name="csY21" fmla="*/ 2164080 h 5494020"/>
              <a:gd name="csX22" fmla="*/ 1257300 w 6156960"/>
              <a:gd name="csY22" fmla="*/ 2148840 h 5494020"/>
              <a:gd name="csX23" fmla="*/ 1264920 w 6156960"/>
              <a:gd name="csY23" fmla="*/ 2194560 h 5494020"/>
              <a:gd name="csX24" fmla="*/ 1249680 w 6156960"/>
              <a:gd name="csY24" fmla="*/ 2247900 h 5494020"/>
              <a:gd name="csX25" fmla="*/ 1303020 w 6156960"/>
              <a:gd name="csY25" fmla="*/ 2392680 h 5494020"/>
              <a:gd name="csX26" fmla="*/ 1242060 w 6156960"/>
              <a:gd name="csY26" fmla="*/ 2392680 h 5494020"/>
              <a:gd name="csX27" fmla="*/ 1203960 w 6156960"/>
              <a:gd name="csY27" fmla="*/ 2354580 h 5494020"/>
              <a:gd name="csX28" fmla="*/ 1104900 w 6156960"/>
              <a:gd name="csY28" fmla="*/ 2354580 h 5494020"/>
              <a:gd name="csX29" fmla="*/ 998220 w 6156960"/>
              <a:gd name="csY29" fmla="*/ 2438400 h 5494020"/>
              <a:gd name="csX30" fmla="*/ 1112520 w 6156960"/>
              <a:gd name="csY30" fmla="*/ 2613660 h 5494020"/>
              <a:gd name="csX31" fmla="*/ 1112520 w 6156960"/>
              <a:gd name="csY31" fmla="*/ 2750820 h 5494020"/>
              <a:gd name="csX32" fmla="*/ 1028700 w 6156960"/>
              <a:gd name="csY32" fmla="*/ 2872740 h 5494020"/>
              <a:gd name="csX33" fmla="*/ 1059180 w 6156960"/>
              <a:gd name="csY33" fmla="*/ 2941320 h 5494020"/>
              <a:gd name="csX34" fmla="*/ 1341120 w 6156960"/>
              <a:gd name="csY34" fmla="*/ 3063240 h 5494020"/>
              <a:gd name="csX35" fmla="*/ 1386840 w 6156960"/>
              <a:gd name="csY35" fmla="*/ 3131820 h 5494020"/>
              <a:gd name="csX36" fmla="*/ 1455420 w 6156960"/>
              <a:gd name="csY36" fmla="*/ 3108960 h 5494020"/>
              <a:gd name="csX37" fmla="*/ 1584960 w 6156960"/>
              <a:gd name="csY37" fmla="*/ 3108960 h 5494020"/>
              <a:gd name="csX38" fmla="*/ 1577340 w 6156960"/>
              <a:gd name="csY38" fmla="*/ 3185160 h 5494020"/>
              <a:gd name="csX39" fmla="*/ 1455420 w 6156960"/>
              <a:gd name="csY39" fmla="*/ 3215640 h 5494020"/>
              <a:gd name="csX40" fmla="*/ 1432560 w 6156960"/>
              <a:gd name="csY40" fmla="*/ 3261360 h 5494020"/>
              <a:gd name="csX41" fmla="*/ 1371600 w 6156960"/>
              <a:gd name="csY41" fmla="*/ 3268980 h 5494020"/>
              <a:gd name="csX42" fmla="*/ 1394460 w 6156960"/>
              <a:gd name="csY42" fmla="*/ 3451860 h 5494020"/>
              <a:gd name="csX43" fmla="*/ 1508760 w 6156960"/>
              <a:gd name="csY43" fmla="*/ 3596640 h 5494020"/>
              <a:gd name="csX44" fmla="*/ 1417320 w 6156960"/>
              <a:gd name="csY44" fmla="*/ 3520440 h 5494020"/>
              <a:gd name="csX45" fmla="*/ 1333500 w 6156960"/>
              <a:gd name="csY45" fmla="*/ 3444240 h 5494020"/>
              <a:gd name="csX46" fmla="*/ 1287780 w 6156960"/>
              <a:gd name="csY46" fmla="*/ 3444240 h 5494020"/>
              <a:gd name="csX47" fmla="*/ 1257300 w 6156960"/>
              <a:gd name="csY47" fmla="*/ 3413760 h 5494020"/>
              <a:gd name="csX48" fmla="*/ 1188720 w 6156960"/>
              <a:gd name="csY48" fmla="*/ 3444240 h 5494020"/>
              <a:gd name="csX49" fmla="*/ 1059180 w 6156960"/>
              <a:gd name="csY49" fmla="*/ 3444240 h 5494020"/>
              <a:gd name="csX50" fmla="*/ 1196340 w 6156960"/>
              <a:gd name="csY50" fmla="*/ 3589020 h 5494020"/>
              <a:gd name="csX51" fmla="*/ 1264920 w 6156960"/>
              <a:gd name="csY51" fmla="*/ 3558540 h 5494020"/>
              <a:gd name="csX52" fmla="*/ 1341120 w 6156960"/>
              <a:gd name="csY52" fmla="*/ 3589020 h 5494020"/>
              <a:gd name="csX53" fmla="*/ 1409700 w 6156960"/>
              <a:gd name="csY53" fmla="*/ 3771900 h 5494020"/>
              <a:gd name="csX54" fmla="*/ 1264920 w 6156960"/>
              <a:gd name="csY54" fmla="*/ 3688080 h 5494020"/>
              <a:gd name="csX55" fmla="*/ 1211580 w 6156960"/>
              <a:gd name="csY55" fmla="*/ 3710940 h 5494020"/>
              <a:gd name="csX56" fmla="*/ 1074420 w 6156960"/>
              <a:gd name="csY56" fmla="*/ 3634740 h 5494020"/>
              <a:gd name="csX57" fmla="*/ 982980 w 6156960"/>
              <a:gd name="csY57" fmla="*/ 3543300 h 5494020"/>
              <a:gd name="csX58" fmla="*/ 906780 w 6156960"/>
              <a:gd name="csY58" fmla="*/ 3566160 h 5494020"/>
              <a:gd name="csX59" fmla="*/ 990600 w 6156960"/>
              <a:gd name="csY59" fmla="*/ 3733800 h 5494020"/>
              <a:gd name="csX60" fmla="*/ 1150620 w 6156960"/>
              <a:gd name="csY60" fmla="*/ 3817620 h 5494020"/>
              <a:gd name="csX61" fmla="*/ 1120140 w 6156960"/>
              <a:gd name="csY61" fmla="*/ 3878580 h 5494020"/>
              <a:gd name="csX62" fmla="*/ 1028700 w 6156960"/>
              <a:gd name="csY62" fmla="*/ 3817620 h 5494020"/>
              <a:gd name="csX63" fmla="*/ 937260 w 6156960"/>
              <a:gd name="csY63" fmla="*/ 3810000 h 5494020"/>
              <a:gd name="csX64" fmla="*/ 952500 w 6156960"/>
              <a:gd name="csY64" fmla="*/ 3878580 h 5494020"/>
              <a:gd name="csX65" fmla="*/ 876300 w 6156960"/>
              <a:gd name="csY65" fmla="*/ 3878580 h 5494020"/>
              <a:gd name="csX66" fmla="*/ 883920 w 6156960"/>
              <a:gd name="csY66" fmla="*/ 3970020 h 5494020"/>
              <a:gd name="csX67" fmla="*/ 762000 w 6156960"/>
              <a:gd name="csY67" fmla="*/ 4015740 h 5494020"/>
              <a:gd name="csX68" fmla="*/ 784860 w 6156960"/>
              <a:gd name="csY68" fmla="*/ 4137660 h 5494020"/>
              <a:gd name="csX69" fmla="*/ 784860 w 6156960"/>
              <a:gd name="csY69" fmla="*/ 4137660 h 5494020"/>
              <a:gd name="csX70" fmla="*/ 800100 w 6156960"/>
              <a:gd name="csY70" fmla="*/ 4251960 h 5494020"/>
              <a:gd name="csX71" fmla="*/ 868680 w 6156960"/>
              <a:gd name="csY71" fmla="*/ 4282440 h 5494020"/>
              <a:gd name="csX72" fmla="*/ 883920 w 6156960"/>
              <a:gd name="csY72" fmla="*/ 4366260 h 5494020"/>
              <a:gd name="csX73" fmla="*/ 960120 w 6156960"/>
              <a:gd name="csY73" fmla="*/ 4366260 h 5494020"/>
              <a:gd name="csX74" fmla="*/ 1051560 w 6156960"/>
              <a:gd name="csY74" fmla="*/ 4145280 h 5494020"/>
              <a:gd name="csX75" fmla="*/ 1333500 w 6156960"/>
              <a:gd name="csY75" fmla="*/ 4091940 h 5494020"/>
              <a:gd name="csX76" fmla="*/ 1432560 w 6156960"/>
              <a:gd name="csY76" fmla="*/ 4145280 h 5494020"/>
              <a:gd name="csX77" fmla="*/ 1371600 w 6156960"/>
              <a:gd name="csY77" fmla="*/ 4213860 h 5494020"/>
              <a:gd name="csX78" fmla="*/ 1234440 w 6156960"/>
              <a:gd name="csY78" fmla="*/ 4213860 h 5494020"/>
              <a:gd name="csX79" fmla="*/ 1112520 w 6156960"/>
              <a:gd name="csY79" fmla="*/ 4335780 h 5494020"/>
              <a:gd name="csX80" fmla="*/ 1173480 w 6156960"/>
              <a:gd name="csY80" fmla="*/ 4541520 h 5494020"/>
              <a:gd name="csX81" fmla="*/ 1059180 w 6156960"/>
              <a:gd name="csY81" fmla="*/ 4648200 h 5494020"/>
              <a:gd name="csX82" fmla="*/ 1005840 w 6156960"/>
              <a:gd name="csY82" fmla="*/ 4572000 h 5494020"/>
              <a:gd name="csX83" fmla="*/ 876300 w 6156960"/>
              <a:gd name="csY83" fmla="*/ 4610100 h 5494020"/>
              <a:gd name="csX84" fmla="*/ 731520 w 6156960"/>
              <a:gd name="csY84" fmla="*/ 4434840 h 5494020"/>
              <a:gd name="csX85" fmla="*/ 609600 w 6156960"/>
              <a:gd name="csY85" fmla="*/ 4411980 h 5494020"/>
              <a:gd name="csX86" fmla="*/ 617220 w 6156960"/>
              <a:gd name="csY86" fmla="*/ 4343400 h 5494020"/>
              <a:gd name="csX87" fmla="*/ 541020 w 6156960"/>
              <a:gd name="csY87" fmla="*/ 4290060 h 5494020"/>
              <a:gd name="csX88" fmla="*/ 563880 w 6156960"/>
              <a:gd name="csY88" fmla="*/ 4191000 h 5494020"/>
              <a:gd name="csX89" fmla="*/ 457200 w 6156960"/>
              <a:gd name="csY89" fmla="*/ 4107180 h 5494020"/>
              <a:gd name="csX90" fmla="*/ 495300 w 6156960"/>
              <a:gd name="csY90" fmla="*/ 4030980 h 5494020"/>
              <a:gd name="csX91" fmla="*/ 411480 w 6156960"/>
              <a:gd name="csY91" fmla="*/ 3970020 h 5494020"/>
              <a:gd name="csX92" fmla="*/ 434340 w 6156960"/>
              <a:gd name="csY92" fmla="*/ 3855720 h 5494020"/>
              <a:gd name="csX93" fmla="*/ 373380 w 6156960"/>
              <a:gd name="csY93" fmla="*/ 3825240 h 5494020"/>
              <a:gd name="csX94" fmla="*/ 304800 w 6156960"/>
              <a:gd name="csY94" fmla="*/ 3741420 h 5494020"/>
              <a:gd name="csX95" fmla="*/ 228600 w 6156960"/>
              <a:gd name="csY95" fmla="*/ 3764280 h 5494020"/>
              <a:gd name="csX96" fmla="*/ 236220 w 6156960"/>
              <a:gd name="csY96" fmla="*/ 3870960 h 5494020"/>
              <a:gd name="csX97" fmla="*/ 182880 w 6156960"/>
              <a:gd name="csY97" fmla="*/ 3985260 h 5494020"/>
              <a:gd name="csX98" fmla="*/ 213360 w 6156960"/>
              <a:gd name="csY98" fmla="*/ 4145280 h 5494020"/>
              <a:gd name="csX99" fmla="*/ 137160 w 6156960"/>
              <a:gd name="csY99" fmla="*/ 4244340 h 5494020"/>
              <a:gd name="csX100" fmla="*/ 83820 w 6156960"/>
              <a:gd name="csY100" fmla="*/ 4373880 h 5494020"/>
              <a:gd name="csX101" fmla="*/ 0 w 6156960"/>
              <a:gd name="csY101" fmla="*/ 4503420 h 5494020"/>
              <a:gd name="csX102" fmla="*/ 38100 w 6156960"/>
              <a:gd name="csY102" fmla="*/ 4556760 h 5494020"/>
              <a:gd name="csX103" fmla="*/ 76200 w 6156960"/>
              <a:gd name="csY103" fmla="*/ 4549140 h 5494020"/>
              <a:gd name="csX104" fmla="*/ 213360 w 6156960"/>
              <a:gd name="csY104" fmla="*/ 4594860 h 5494020"/>
              <a:gd name="csX105" fmla="*/ 266700 w 6156960"/>
              <a:gd name="csY105" fmla="*/ 4594860 h 5494020"/>
              <a:gd name="csX106" fmla="*/ 327660 w 6156960"/>
              <a:gd name="csY106" fmla="*/ 4678680 h 5494020"/>
              <a:gd name="csX107" fmla="*/ 411480 w 6156960"/>
              <a:gd name="csY107" fmla="*/ 4632960 h 5494020"/>
              <a:gd name="csX108" fmla="*/ 670560 w 6156960"/>
              <a:gd name="csY108" fmla="*/ 4716780 h 5494020"/>
              <a:gd name="csX109" fmla="*/ 716280 w 6156960"/>
              <a:gd name="csY109" fmla="*/ 4831080 h 5494020"/>
              <a:gd name="csX110" fmla="*/ 678180 w 6156960"/>
              <a:gd name="csY110" fmla="*/ 4975860 h 5494020"/>
              <a:gd name="csX111" fmla="*/ 845820 w 6156960"/>
              <a:gd name="csY111" fmla="*/ 5059680 h 5494020"/>
              <a:gd name="csX112" fmla="*/ 906780 w 6156960"/>
              <a:gd name="csY112" fmla="*/ 4991100 h 5494020"/>
              <a:gd name="csX113" fmla="*/ 1158240 w 6156960"/>
              <a:gd name="csY113" fmla="*/ 5082540 h 5494020"/>
              <a:gd name="csX114" fmla="*/ 1219200 w 6156960"/>
              <a:gd name="csY114" fmla="*/ 5044440 h 5494020"/>
              <a:gd name="csX115" fmla="*/ 1303020 w 6156960"/>
              <a:gd name="csY115" fmla="*/ 4998720 h 5494020"/>
              <a:gd name="csX116" fmla="*/ 1188720 w 6156960"/>
              <a:gd name="csY116" fmla="*/ 4846320 h 5494020"/>
              <a:gd name="csX117" fmla="*/ 1211580 w 6156960"/>
              <a:gd name="csY117" fmla="*/ 4785360 h 5494020"/>
              <a:gd name="csX118" fmla="*/ 1424940 w 6156960"/>
              <a:gd name="csY118" fmla="*/ 4655820 h 5494020"/>
              <a:gd name="csX119" fmla="*/ 1546860 w 6156960"/>
              <a:gd name="csY119" fmla="*/ 4709160 h 5494020"/>
              <a:gd name="csX120" fmla="*/ 1607820 w 6156960"/>
              <a:gd name="csY120" fmla="*/ 4686300 h 5494020"/>
              <a:gd name="csX121" fmla="*/ 1828800 w 6156960"/>
              <a:gd name="csY121" fmla="*/ 4770120 h 5494020"/>
              <a:gd name="csX122" fmla="*/ 1965960 w 6156960"/>
              <a:gd name="csY122" fmla="*/ 4762500 h 5494020"/>
              <a:gd name="csX123" fmla="*/ 2019300 w 6156960"/>
              <a:gd name="csY123" fmla="*/ 4732020 h 5494020"/>
              <a:gd name="csX124" fmla="*/ 2438400 w 6156960"/>
              <a:gd name="csY124" fmla="*/ 4777740 h 5494020"/>
              <a:gd name="csX125" fmla="*/ 2491740 w 6156960"/>
              <a:gd name="csY125" fmla="*/ 4709160 h 5494020"/>
              <a:gd name="csX126" fmla="*/ 2621280 w 6156960"/>
              <a:gd name="csY126" fmla="*/ 4709160 h 5494020"/>
              <a:gd name="csX127" fmla="*/ 2689860 w 6156960"/>
              <a:gd name="csY127" fmla="*/ 4663440 h 5494020"/>
              <a:gd name="csX128" fmla="*/ 2834640 w 6156960"/>
              <a:gd name="csY128" fmla="*/ 4663440 h 5494020"/>
              <a:gd name="csX129" fmla="*/ 3147060 w 6156960"/>
              <a:gd name="csY129" fmla="*/ 5113020 h 5494020"/>
              <a:gd name="csX130" fmla="*/ 3131820 w 6156960"/>
              <a:gd name="csY130" fmla="*/ 5181600 h 5494020"/>
              <a:gd name="csX131" fmla="*/ 3192780 w 6156960"/>
              <a:gd name="csY131" fmla="*/ 5334000 h 5494020"/>
              <a:gd name="csX132" fmla="*/ 3192780 w 6156960"/>
              <a:gd name="csY132" fmla="*/ 5402580 h 5494020"/>
              <a:gd name="csX133" fmla="*/ 3566160 w 6156960"/>
              <a:gd name="csY133" fmla="*/ 5494020 h 5494020"/>
              <a:gd name="csX134" fmla="*/ 3627120 w 6156960"/>
              <a:gd name="csY134" fmla="*/ 5455920 h 5494020"/>
              <a:gd name="csX135" fmla="*/ 3733800 w 6156960"/>
              <a:gd name="csY135" fmla="*/ 5227320 h 5494020"/>
              <a:gd name="csX136" fmla="*/ 3825240 w 6156960"/>
              <a:gd name="csY136" fmla="*/ 5196840 h 5494020"/>
              <a:gd name="csX137" fmla="*/ 3817620 w 6156960"/>
              <a:gd name="csY137" fmla="*/ 5128260 h 5494020"/>
              <a:gd name="csX138" fmla="*/ 3901440 w 6156960"/>
              <a:gd name="csY138" fmla="*/ 5151120 h 5494020"/>
              <a:gd name="csX139" fmla="*/ 4015740 w 6156960"/>
              <a:gd name="csY139" fmla="*/ 5067300 h 5494020"/>
              <a:gd name="csX140" fmla="*/ 4000500 w 6156960"/>
              <a:gd name="csY140" fmla="*/ 4732020 h 5494020"/>
              <a:gd name="csX141" fmla="*/ 3741420 w 6156960"/>
              <a:gd name="csY141" fmla="*/ 4564380 h 5494020"/>
              <a:gd name="csX142" fmla="*/ 3642360 w 6156960"/>
              <a:gd name="csY142" fmla="*/ 4556760 h 5494020"/>
              <a:gd name="csX143" fmla="*/ 3642360 w 6156960"/>
              <a:gd name="csY143" fmla="*/ 4457700 h 5494020"/>
              <a:gd name="csX144" fmla="*/ 3558540 w 6156960"/>
              <a:gd name="csY144" fmla="*/ 4419600 h 5494020"/>
              <a:gd name="csX145" fmla="*/ 3558540 w 6156960"/>
              <a:gd name="csY145" fmla="*/ 4419600 h 5494020"/>
              <a:gd name="csX146" fmla="*/ 3497580 w 6156960"/>
              <a:gd name="csY146" fmla="*/ 4305300 h 5494020"/>
              <a:gd name="csX147" fmla="*/ 3459480 w 6156960"/>
              <a:gd name="csY147" fmla="*/ 4351020 h 5494020"/>
              <a:gd name="csX148" fmla="*/ 3459480 w 6156960"/>
              <a:gd name="csY148" fmla="*/ 4442460 h 5494020"/>
              <a:gd name="csX149" fmla="*/ 3390900 w 6156960"/>
              <a:gd name="csY149" fmla="*/ 4442460 h 5494020"/>
              <a:gd name="csX150" fmla="*/ 3337560 w 6156960"/>
              <a:gd name="csY150" fmla="*/ 4305300 h 5494020"/>
              <a:gd name="csX151" fmla="*/ 3459480 w 6156960"/>
              <a:gd name="csY151" fmla="*/ 4259580 h 5494020"/>
              <a:gd name="csX152" fmla="*/ 3482340 w 6156960"/>
              <a:gd name="csY152" fmla="*/ 4168140 h 5494020"/>
              <a:gd name="csX153" fmla="*/ 3398520 w 6156960"/>
              <a:gd name="csY153" fmla="*/ 4015740 h 5494020"/>
              <a:gd name="csX154" fmla="*/ 3474720 w 6156960"/>
              <a:gd name="csY154" fmla="*/ 4000500 h 5494020"/>
              <a:gd name="csX155" fmla="*/ 3489960 w 6156960"/>
              <a:gd name="csY155" fmla="*/ 3962400 h 5494020"/>
              <a:gd name="csX156" fmla="*/ 3474720 w 6156960"/>
              <a:gd name="csY156" fmla="*/ 3901440 h 5494020"/>
              <a:gd name="csX157" fmla="*/ 3535680 w 6156960"/>
              <a:gd name="csY157" fmla="*/ 3787140 h 5494020"/>
              <a:gd name="csX158" fmla="*/ 3695700 w 6156960"/>
              <a:gd name="csY158" fmla="*/ 3771900 h 5494020"/>
              <a:gd name="csX159" fmla="*/ 3832860 w 6156960"/>
              <a:gd name="csY159" fmla="*/ 3695700 h 5494020"/>
              <a:gd name="csX160" fmla="*/ 3909060 w 6156960"/>
              <a:gd name="csY160" fmla="*/ 3695700 h 5494020"/>
              <a:gd name="csX161" fmla="*/ 4046220 w 6156960"/>
              <a:gd name="csY161" fmla="*/ 3596640 h 5494020"/>
              <a:gd name="csX162" fmla="*/ 4130040 w 6156960"/>
              <a:gd name="csY162" fmla="*/ 3611880 h 5494020"/>
              <a:gd name="csX163" fmla="*/ 4175760 w 6156960"/>
              <a:gd name="csY163" fmla="*/ 3566160 h 5494020"/>
              <a:gd name="csX164" fmla="*/ 4305300 w 6156960"/>
              <a:gd name="csY164" fmla="*/ 3505200 h 5494020"/>
              <a:gd name="csX165" fmla="*/ 4389120 w 6156960"/>
              <a:gd name="csY165" fmla="*/ 3573780 h 5494020"/>
              <a:gd name="csX166" fmla="*/ 4343400 w 6156960"/>
              <a:gd name="csY166" fmla="*/ 3741420 h 5494020"/>
              <a:gd name="csX167" fmla="*/ 4457700 w 6156960"/>
              <a:gd name="csY167" fmla="*/ 3756660 h 5494020"/>
              <a:gd name="csX168" fmla="*/ 4503420 w 6156960"/>
              <a:gd name="csY168" fmla="*/ 4000500 h 5494020"/>
              <a:gd name="csX169" fmla="*/ 4556760 w 6156960"/>
              <a:gd name="csY169" fmla="*/ 4008120 h 5494020"/>
              <a:gd name="csX170" fmla="*/ 4610100 w 6156960"/>
              <a:gd name="csY170" fmla="*/ 3939540 h 5494020"/>
              <a:gd name="csX171" fmla="*/ 4663440 w 6156960"/>
              <a:gd name="csY171" fmla="*/ 4000500 h 5494020"/>
              <a:gd name="csX172" fmla="*/ 4815840 w 6156960"/>
              <a:gd name="csY172" fmla="*/ 3962400 h 5494020"/>
              <a:gd name="csX173" fmla="*/ 4983480 w 6156960"/>
              <a:gd name="csY173" fmla="*/ 3985260 h 5494020"/>
              <a:gd name="csX174" fmla="*/ 5059680 w 6156960"/>
              <a:gd name="csY174" fmla="*/ 3924300 h 5494020"/>
              <a:gd name="csX175" fmla="*/ 5196840 w 6156960"/>
              <a:gd name="csY175" fmla="*/ 3855720 h 5494020"/>
              <a:gd name="csX176" fmla="*/ 5577840 w 6156960"/>
              <a:gd name="csY176" fmla="*/ 3810000 h 5494020"/>
              <a:gd name="csX177" fmla="*/ 5615940 w 6156960"/>
              <a:gd name="csY177" fmla="*/ 3924300 h 5494020"/>
              <a:gd name="csX178" fmla="*/ 5730240 w 6156960"/>
              <a:gd name="csY178" fmla="*/ 3893820 h 5494020"/>
              <a:gd name="csX179" fmla="*/ 5806440 w 6156960"/>
              <a:gd name="csY179" fmla="*/ 3916680 h 5494020"/>
              <a:gd name="csX180" fmla="*/ 5875020 w 6156960"/>
              <a:gd name="csY180" fmla="*/ 3878580 h 5494020"/>
              <a:gd name="csX181" fmla="*/ 6073140 w 6156960"/>
              <a:gd name="csY181" fmla="*/ 3878580 h 5494020"/>
              <a:gd name="csX182" fmla="*/ 6088380 w 6156960"/>
              <a:gd name="csY182" fmla="*/ 3764280 h 5494020"/>
              <a:gd name="csX183" fmla="*/ 6156960 w 6156960"/>
              <a:gd name="csY183" fmla="*/ 3634740 h 5494020"/>
              <a:gd name="csX184" fmla="*/ 6134100 w 6156960"/>
              <a:gd name="csY184" fmla="*/ 3512820 h 5494020"/>
              <a:gd name="csX185" fmla="*/ 6042660 w 6156960"/>
              <a:gd name="csY185" fmla="*/ 3482340 h 5494020"/>
              <a:gd name="csX186" fmla="*/ 5928360 w 6156960"/>
              <a:gd name="csY186" fmla="*/ 3482340 h 5494020"/>
              <a:gd name="csX187" fmla="*/ 5882640 w 6156960"/>
              <a:gd name="csY187" fmla="*/ 3368040 h 5494020"/>
              <a:gd name="csX188" fmla="*/ 5905500 w 6156960"/>
              <a:gd name="csY188" fmla="*/ 3307080 h 5494020"/>
              <a:gd name="csX189" fmla="*/ 5737860 w 6156960"/>
              <a:gd name="csY189" fmla="*/ 3048000 h 5494020"/>
              <a:gd name="csX190" fmla="*/ 5547360 w 6156960"/>
              <a:gd name="csY190" fmla="*/ 2872740 h 5494020"/>
              <a:gd name="csX191" fmla="*/ 5372100 w 6156960"/>
              <a:gd name="csY191" fmla="*/ 2788920 h 5494020"/>
              <a:gd name="csX192" fmla="*/ 5334000 w 6156960"/>
              <a:gd name="csY192" fmla="*/ 2598420 h 5494020"/>
              <a:gd name="csX193" fmla="*/ 5265420 w 6156960"/>
              <a:gd name="csY193" fmla="*/ 2598420 h 5494020"/>
              <a:gd name="csX194" fmla="*/ 5219700 w 6156960"/>
              <a:gd name="csY194" fmla="*/ 2628900 h 5494020"/>
              <a:gd name="csX195" fmla="*/ 5181600 w 6156960"/>
              <a:gd name="csY195" fmla="*/ 2575560 h 5494020"/>
              <a:gd name="csX196" fmla="*/ 5250180 w 6156960"/>
              <a:gd name="csY196" fmla="*/ 2468880 h 5494020"/>
              <a:gd name="csX197" fmla="*/ 5189220 w 6156960"/>
              <a:gd name="csY197" fmla="*/ 2453640 h 5494020"/>
              <a:gd name="csX198" fmla="*/ 5189220 w 6156960"/>
              <a:gd name="csY198" fmla="*/ 2407920 h 5494020"/>
              <a:gd name="csX199" fmla="*/ 5166360 w 6156960"/>
              <a:gd name="csY199" fmla="*/ 2385060 h 5494020"/>
              <a:gd name="csX200" fmla="*/ 5166360 w 6156960"/>
              <a:gd name="csY200" fmla="*/ 2316480 h 5494020"/>
              <a:gd name="csX201" fmla="*/ 5128260 w 6156960"/>
              <a:gd name="csY201" fmla="*/ 2293620 h 5494020"/>
              <a:gd name="csX202" fmla="*/ 5082540 w 6156960"/>
              <a:gd name="csY202" fmla="*/ 2301240 h 5494020"/>
              <a:gd name="csX203" fmla="*/ 5006340 w 6156960"/>
              <a:gd name="csY203" fmla="*/ 2194560 h 5494020"/>
              <a:gd name="csX204" fmla="*/ 4975860 w 6156960"/>
              <a:gd name="csY204" fmla="*/ 2080260 h 5494020"/>
              <a:gd name="csX205" fmla="*/ 5021580 w 6156960"/>
              <a:gd name="csY205" fmla="*/ 2065020 h 5494020"/>
              <a:gd name="csX206" fmla="*/ 4960620 w 6156960"/>
              <a:gd name="csY206" fmla="*/ 1783080 h 5494020"/>
              <a:gd name="csX207" fmla="*/ 5029200 w 6156960"/>
              <a:gd name="csY207" fmla="*/ 1516380 h 5494020"/>
              <a:gd name="csX208" fmla="*/ 4998720 w 6156960"/>
              <a:gd name="csY208" fmla="*/ 1478280 h 5494020"/>
              <a:gd name="csX209" fmla="*/ 5044440 w 6156960"/>
              <a:gd name="csY209" fmla="*/ 1379220 h 5494020"/>
              <a:gd name="csX210" fmla="*/ 5227320 w 6156960"/>
              <a:gd name="csY210" fmla="*/ 1386840 h 5494020"/>
              <a:gd name="csX211" fmla="*/ 5265420 w 6156960"/>
              <a:gd name="csY211" fmla="*/ 1363980 h 5494020"/>
              <a:gd name="csX212" fmla="*/ 5189220 w 6156960"/>
              <a:gd name="csY212" fmla="*/ 1173480 h 5494020"/>
              <a:gd name="csX213" fmla="*/ 5158740 w 6156960"/>
              <a:gd name="csY213" fmla="*/ 1150620 h 5494020"/>
              <a:gd name="csX214" fmla="*/ 5052060 w 6156960"/>
              <a:gd name="csY214" fmla="*/ 1234440 h 5494020"/>
              <a:gd name="csX215" fmla="*/ 4922520 w 6156960"/>
              <a:gd name="csY215" fmla="*/ 1257300 h 5494020"/>
              <a:gd name="csX216" fmla="*/ 4861560 w 6156960"/>
              <a:gd name="csY216" fmla="*/ 1181100 h 5494020"/>
              <a:gd name="csX217" fmla="*/ 4777740 w 6156960"/>
              <a:gd name="csY217" fmla="*/ 1181100 h 5494020"/>
              <a:gd name="csX218" fmla="*/ 4777740 w 6156960"/>
              <a:gd name="csY218" fmla="*/ 1150620 h 5494020"/>
              <a:gd name="csX219" fmla="*/ 4861560 w 6156960"/>
              <a:gd name="csY219" fmla="*/ 1082040 h 5494020"/>
              <a:gd name="csX220" fmla="*/ 4922520 w 6156960"/>
              <a:gd name="csY220" fmla="*/ 1082040 h 5494020"/>
              <a:gd name="csX221" fmla="*/ 4937760 w 6156960"/>
              <a:gd name="csY221" fmla="*/ 1021080 h 5494020"/>
              <a:gd name="csX222" fmla="*/ 4899660 w 6156960"/>
              <a:gd name="csY222" fmla="*/ 952500 h 5494020"/>
              <a:gd name="csX223" fmla="*/ 4770120 w 6156960"/>
              <a:gd name="csY223" fmla="*/ 967740 h 5494020"/>
              <a:gd name="csX224" fmla="*/ 4724400 w 6156960"/>
              <a:gd name="csY224" fmla="*/ 937260 h 5494020"/>
              <a:gd name="csX225" fmla="*/ 4556760 w 6156960"/>
              <a:gd name="csY225" fmla="*/ 815340 h 5494020"/>
              <a:gd name="csX226" fmla="*/ 4472940 w 6156960"/>
              <a:gd name="csY226" fmla="*/ 739140 h 5494020"/>
              <a:gd name="csX227" fmla="*/ 4366260 w 6156960"/>
              <a:gd name="csY227" fmla="*/ 655320 h 5494020"/>
              <a:gd name="csX228" fmla="*/ 4282440 w 6156960"/>
              <a:gd name="csY228" fmla="*/ 624840 h 5494020"/>
              <a:gd name="csX229" fmla="*/ 4244340 w 6156960"/>
              <a:gd name="csY229" fmla="*/ 579120 h 5494020"/>
              <a:gd name="csX230" fmla="*/ 4328160 w 6156960"/>
              <a:gd name="csY230" fmla="*/ 533400 h 5494020"/>
              <a:gd name="csX231" fmla="*/ 4328160 w 6156960"/>
              <a:gd name="csY231" fmla="*/ 533400 h 5494020"/>
              <a:gd name="csX232" fmla="*/ 4328160 w 6156960"/>
              <a:gd name="csY232" fmla="*/ 396240 h 5494020"/>
              <a:gd name="csX233" fmla="*/ 4381500 w 6156960"/>
              <a:gd name="csY233" fmla="*/ 259080 h 5494020"/>
              <a:gd name="csX234" fmla="*/ 4320540 w 6156960"/>
              <a:gd name="csY234" fmla="*/ 205740 h 5494020"/>
              <a:gd name="csX235" fmla="*/ 4373880 w 6156960"/>
              <a:gd name="csY235" fmla="*/ 0 h 5494020"/>
              <a:gd name="csX236" fmla="*/ 4305300 w 6156960"/>
              <a:gd name="csY236" fmla="*/ 0 h 5494020"/>
              <a:gd name="csX237" fmla="*/ 4244340 w 6156960"/>
              <a:gd name="csY237" fmla="*/ 137160 h 5494020"/>
              <a:gd name="csX238" fmla="*/ 4168140 w 6156960"/>
              <a:gd name="csY238" fmla="*/ 144780 h 5494020"/>
              <a:gd name="csX239" fmla="*/ 4137660 w 6156960"/>
              <a:gd name="csY239" fmla="*/ 190500 h 5494020"/>
              <a:gd name="csX240" fmla="*/ 3924300 w 6156960"/>
              <a:gd name="csY240" fmla="*/ 251460 h 5494020"/>
              <a:gd name="csX241" fmla="*/ 3954780 w 6156960"/>
              <a:gd name="csY241" fmla="*/ 312420 h 5494020"/>
              <a:gd name="csX242" fmla="*/ 4069080 w 6156960"/>
              <a:gd name="csY242" fmla="*/ 320040 h 5494020"/>
              <a:gd name="csX243" fmla="*/ 4069080 w 6156960"/>
              <a:gd name="csY243" fmla="*/ 365760 h 5494020"/>
              <a:gd name="csX244" fmla="*/ 3985260 w 6156960"/>
              <a:gd name="csY244" fmla="*/ 381000 h 5494020"/>
              <a:gd name="csX245" fmla="*/ 3947160 w 6156960"/>
              <a:gd name="csY245" fmla="*/ 434340 h 5494020"/>
              <a:gd name="csX246" fmla="*/ 4023360 w 6156960"/>
              <a:gd name="csY246" fmla="*/ 510540 h 5494020"/>
              <a:gd name="csX247" fmla="*/ 3916680 w 6156960"/>
              <a:gd name="csY247" fmla="*/ 579120 h 5494020"/>
              <a:gd name="csX248" fmla="*/ 3886200 w 6156960"/>
              <a:gd name="csY248" fmla="*/ 563880 h 5494020"/>
              <a:gd name="csX249" fmla="*/ 3848100 w 6156960"/>
              <a:gd name="csY249" fmla="*/ 571500 h 5494020"/>
              <a:gd name="csX250" fmla="*/ 3657600 w 6156960"/>
              <a:gd name="csY250" fmla="*/ 518160 h 5494020"/>
              <a:gd name="csX251" fmla="*/ 3649980 w 6156960"/>
              <a:gd name="csY251" fmla="*/ 617220 h 5494020"/>
              <a:gd name="csX252" fmla="*/ 3604260 w 6156960"/>
              <a:gd name="csY252" fmla="*/ 662940 h 5494020"/>
              <a:gd name="csX253" fmla="*/ 3581400 w 6156960"/>
              <a:gd name="csY253" fmla="*/ 739140 h 5494020"/>
              <a:gd name="csX254" fmla="*/ 3474720 w 6156960"/>
              <a:gd name="csY254" fmla="*/ 922020 h 5494020"/>
              <a:gd name="csX255" fmla="*/ 3505200 w 6156960"/>
              <a:gd name="csY255" fmla="*/ 1028700 h 5494020"/>
              <a:gd name="csX256" fmla="*/ 3596640 w 6156960"/>
              <a:gd name="csY256" fmla="*/ 1051560 h 5494020"/>
              <a:gd name="csX257" fmla="*/ 3726180 w 6156960"/>
              <a:gd name="csY257" fmla="*/ 1028700 h 5494020"/>
              <a:gd name="csX258" fmla="*/ 3802380 w 6156960"/>
              <a:gd name="csY258" fmla="*/ 906780 h 5494020"/>
              <a:gd name="csX259" fmla="*/ 3901440 w 6156960"/>
              <a:gd name="csY259" fmla="*/ 891540 h 5494020"/>
              <a:gd name="csX260" fmla="*/ 4015740 w 6156960"/>
              <a:gd name="csY260" fmla="*/ 853440 h 5494020"/>
              <a:gd name="csX261" fmla="*/ 4038600 w 6156960"/>
              <a:gd name="csY261" fmla="*/ 914400 h 5494020"/>
              <a:gd name="csX262" fmla="*/ 3817620 w 6156960"/>
              <a:gd name="csY262" fmla="*/ 1043940 h 5494020"/>
              <a:gd name="csX263" fmla="*/ 3665220 w 6156960"/>
              <a:gd name="csY263" fmla="*/ 1203960 h 5494020"/>
              <a:gd name="csX264" fmla="*/ 3680460 w 6156960"/>
              <a:gd name="csY264" fmla="*/ 1333500 h 5494020"/>
              <a:gd name="csX265" fmla="*/ 3604260 w 6156960"/>
              <a:gd name="csY265" fmla="*/ 1363980 h 5494020"/>
              <a:gd name="csX266" fmla="*/ 3512820 w 6156960"/>
              <a:gd name="csY266" fmla="*/ 1524000 h 5494020"/>
              <a:gd name="csX267" fmla="*/ 3497580 w 6156960"/>
              <a:gd name="csY267" fmla="*/ 1409700 h 5494020"/>
              <a:gd name="csX268" fmla="*/ 3505200 w 6156960"/>
              <a:gd name="csY268" fmla="*/ 1143000 h 5494020"/>
              <a:gd name="csX269" fmla="*/ 3390900 w 6156960"/>
              <a:gd name="csY269" fmla="*/ 1036320 h 5494020"/>
              <a:gd name="csX270" fmla="*/ 3322320 w 6156960"/>
              <a:gd name="csY270" fmla="*/ 861060 h 5494020"/>
              <a:gd name="csX271" fmla="*/ 3322320 w 6156960"/>
              <a:gd name="csY271" fmla="*/ 746760 h 5494020"/>
              <a:gd name="csX272" fmla="*/ 3177540 w 6156960"/>
              <a:gd name="csY272" fmla="*/ 746760 h 5494020"/>
              <a:gd name="csX273" fmla="*/ 3169920 w 6156960"/>
              <a:gd name="csY273" fmla="*/ 822960 h 5494020"/>
              <a:gd name="csX274" fmla="*/ 3116580 w 6156960"/>
              <a:gd name="csY274" fmla="*/ 914400 h 5494020"/>
              <a:gd name="csX275" fmla="*/ 3131820 w 6156960"/>
              <a:gd name="csY275" fmla="*/ 982980 h 5494020"/>
              <a:gd name="csX276" fmla="*/ 3108960 w 6156960"/>
              <a:gd name="csY276" fmla="*/ 982980 h 5494020"/>
              <a:gd name="csX277" fmla="*/ 2971800 w 6156960"/>
              <a:gd name="csY277" fmla="*/ 1120140 h 5494020"/>
              <a:gd name="csX278" fmla="*/ 3116580 w 6156960"/>
              <a:gd name="csY278" fmla="*/ 1097280 h 5494020"/>
              <a:gd name="csX279" fmla="*/ 3078480 w 6156960"/>
              <a:gd name="csY279" fmla="*/ 1181100 h 5494020"/>
              <a:gd name="csX280" fmla="*/ 2964180 w 6156960"/>
              <a:gd name="csY280" fmla="*/ 1181100 h 5494020"/>
              <a:gd name="csX281" fmla="*/ 2651760 w 6156960"/>
              <a:gd name="csY281" fmla="*/ 1264920 h 5494020"/>
              <a:gd name="csX282" fmla="*/ 2705100 w 6156960"/>
              <a:gd name="csY282" fmla="*/ 1226820 h 5494020"/>
              <a:gd name="csX283" fmla="*/ 2705100 w 6156960"/>
              <a:gd name="csY283" fmla="*/ 1165860 h 5494020"/>
              <a:gd name="csX284" fmla="*/ 2933700 w 6156960"/>
              <a:gd name="csY284" fmla="*/ 1074420 h 5494020"/>
              <a:gd name="csX285" fmla="*/ 2865120 w 6156960"/>
              <a:gd name="csY285" fmla="*/ 1036320 h 5494020"/>
              <a:gd name="csX286" fmla="*/ 2735580 w 6156960"/>
              <a:gd name="csY286" fmla="*/ 1082040 h 5494020"/>
              <a:gd name="csX287" fmla="*/ 2644140 w 6156960"/>
              <a:gd name="csY287" fmla="*/ 1066800 h 5494020"/>
              <a:gd name="csX288" fmla="*/ 2583180 w 6156960"/>
              <a:gd name="csY288" fmla="*/ 1127760 h 5494020"/>
              <a:gd name="csX289" fmla="*/ 2484120 w 6156960"/>
              <a:gd name="csY289" fmla="*/ 1127760 h 5494020"/>
              <a:gd name="csX290" fmla="*/ 2461260 w 6156960"/>
              <a:gd name="csY290" fmla="*/ 1242060 h 5494020"/>
              <a:gd name="csX291" fmla="*/ 2354580 w 6156960"/>
              <a:gd name="csY291" fmla="*/ 1234440 h 5494020"/>
              <a:gd name="csX292" fmla="*/ 2331720 w 6156960"/>
              <a:gd name="csY292" fmla="*/ 1257300 h 5494020"/>
              <a:gd name="csX293" fmla="*/ 2286000 w 6156960"/>
              <a:gd name="csY293" fmla="*/ 1226820 h 5494020"/>
              <a:gd name="csX294" fmla="*/ 2225040 w 6156960"/>
              <a:gd name="csY294" fmla="*/ 1341120 h 5494020"/>
              <a:gd name="csX295" fmla="*/ 2255520 w 6156960"/>
              <a:gd name="csY295" fmla="*/ 1447800 h 5494020"/>
              <a:gd name="csX296" fmla="*/ 2080260 w 6156960"/>
              <a:gd name="csY296" fmla="*/ 1501140 h 5494020"/>
              <a:gd name="csX297" fmla="*/ 1965960 w 6156960"/>
              <a:gd name="csY297" fmla="*/ 1463040 h 5494020"/>
              <a:gd name="csX298" fmla="*/ 1943100 w 6156960"/>
              <a:gd name="csY298" fmla="*/ 1363980 h 5494020"/>
              <a:gd name="csX299" fmla="*/ 2057400 w 6156960"/>
              <a:gd name="csY299" fmla="*/ 1356360 h 5494020"/>
              <a:gd name="csX300" fmla="*/ 2026920 w 6156960"/>
              <a:gd name="csY300" fmla="*/ 1082040 h 5494020"/>
              <a:gd name="csX301" fmla="*/ 2057400 w 6156960"/>
              <a:gd name="csY301" fmla="*/ 990600 h 5494020"/>
              <a:gd name="csX302" fmla="*/ 2042160 w 6156960"/>
              <a:gd name="csY302" fmla="*/ 792480 h 5494020"/>
              <a:gd name="csX303" fmla="*/ 1973580 w 6156960"/>
              <a:gd name="csY303" fmla="*/ 746760 h 5494020"/>
              <a:gd name="csX304" fmla="*/ 1760220 w 6156960"/>
              <a:gd name="csY304" fmla="*/ 716280 h 5494020"/>
              <a:gd name="csX305" fmla="*/ 1676400 w 6156960"/>
              <a:gd name="csY305" fmla="*/ 662940 h 5494020"/>
              <a:gd name="csX306" fmla="*/ 1722120 w 6156960"/>
              <a:gd name="csY306" fmla="*/ 510540 h 5494020"/>
              <a:gd name="csX307" fmla="*/ 1600200 w 6156960"/>
              <a:gd name="csY307" fmla="*/ 495300 h 5494020"/>
              <a:gd name="csX308" fmla="*/ 1554480 w 6156960"/>
              <a:gd name="csY308" fmla="*/ 434340 h 5494020"/>
              <a:gd name="csX309" fmla="*/ 1417320 w 6156960"/>
              <a:gd name="csY309" fmla="*/ 441960 h 5494020"/>
              <a:gd name="csX310" fmla="*/ 1409700 w 6156960"/>
              <a:gd name="csY310" fmla="*/ 396240 h 5494020"/>
              <a:gd name="csX311" fmla="*/ 1318260 w 6156960"/>
              <a:gd name="csY311" fmla="*/ 350520 h 549402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  <a:cxn ang="0">
                <a:pos x="csX245" y="csY245"/>
              </a:cxn>
              <a:cxn ang="0">
                <a:pos x="csX246" y="csY246"/>
              </a:cxn>
              <a:cxn ang="0">
                <a:pos x="csX247" y="csY247"/>
              </a:cxn>
              <a:cxn ang="0">
                <a:pos x="csX248" y="csY248"/>
              </a:cxn>
              <a:cxn ang="0">
                <a:pos x="csX249" y="csY249"/>
              </a:cxn>
              <a:cxn ang="0">
                <a:pos x="csX250" y="csY250"/>
              </a:cxn>
              <a:cxn ang="0">
                <a:pos x="csX251" y="csY251"/>
              </a:cxn>
              <a:cxn ang="0">
                <a:pos x="csX252" y="csY252"/>
              </a:cxn>
              <a:cxn ang="0">
                <a:pos x="csX253" y="csY253"/>
              </a:cxn>
              <a:cxn ang="0">
                <a:pos x="csX254" y="csY254"/>
              </a:cxn>
              <a:cxn ang="0">
                <a:pos x="csX255" y="csY255"/>
              </a:cxn>
              <a:cxn ang="0">
                <a:pos x="csX256" y="csY256"/>
              </a:cxn>
              <a:cxn ang="0">
                <a:pos x="csX257" y="csY257"/>
              </a:cxn>
              <a:cxn ang="0">
                <a:pos x="csX258" y="csY258"/>
              </a:cxn>
              <a:cxn ang="0">
                <a:pos x="csX259" y="csY259"/>
              </a:cxn>
              <a:cxn ang="0">
                <a:pos x="csX260" y="csY260"/>
              </a:cxn>
              <a:cxn ang="0">
                <a:pos x="csX261" y="csY261"/>
              </a:cxn>
              <a:cxn ang="0">
                <a:pos x="csX262" y="csY262"/>
              </a:cxn>
              <a:cxn ang="0">
                <a:pos x="csX263" y="csY263"/>
              </a:cxn>
              <a:cxn ang="0">
                <a:pos x="csX264" y="csY264"/>
              </a:cxn>
              <a:cxn ang="0">
                <a:pos x="csX265" y="csY265"/>
              </a:cxn>
              <a:cxn ang="0">
                <a:pos x="csX266" y="csY266"/>
              </a:cxn>
              <a:cxn ang="0">
                <a:pos x="csX267" y="csY267"/>
              </a:cxn>
              <a:cxn ang="0">
                <a:pos x="csX268" y="csY268"/>
              </a:cxn>
              <a:cxn ang="0">
                <a:pos x="csX269" y="csY269"/>
              </a:cxn>
              <a:cxn ang="0">
                <a:pos x="csX270" y="csY270"/>
              </a:cxn>
              <a:cxn ang="0">
                <a:pos x="csX271" y="csY271"/>
              </a:cxn>
              <a:cxn ang="0">
                <a:pos x="csX272" y="csY272"/>
              </a:cxn>
              <a:cxn ang="0">
                <a:pos x="csX273" y="csY273"/>
              </a:cxn>
              <a:cxn ang="0">
                <a:pos x="csX274" y="csY274"/>
              </a:cxn>
              <a:cxn ang="0">
                <a:pos x="csX275" y="csY275"/>
              </a:cxn>
              <a:cxn ang="0">
                <a:pos x="csX276" y="csY276"/>
              </a:cxn>
              <a:cxn ang="0">
                <a:pos x="csX277" y="csY277"/>
              </a:cxn>
              <a:cxn ang="0">
                <a:pos x="csX278" y="csY278"/>
              </a:cxn>
              <a:cxn ang="0">
                <a:pos x="csX279" y="csY279"/>
              </a:cxn>
              <a:cxn ang="0">
                <a:pos x="csX280" y="csY280"/>
              </a:cxn>
              <a:cxn ang="0">
                <a:pos x="csX281" y="csY281"/>
              </a:cxn>
              <a:cxn ang="0">
                <a:pos x="csX282" y="csY282"/>
              </a:cxn>
              <a:cxn ang="0">
                <a:pos x="csX283" y="csY283"/>
              </a:cxn>
              <a:cxn ang="0">
                <a:pos x="csX284" y="csY284"/>
              </a:cxn>
              <a:cxn ang="0">
                <a:pos x="csX285" y="csY285"/>
              </a:cxn>
              <a:cxn ang="0">
                <a:pos x="csX286" y="csY286"/>
              </a:cxn>
              <a:cxn ang="0">
                <a:pos x="csX287" y="csY287"/>
              </a:cxn>
              <a:cxn ang="0">
                <a:pos x="csX288" y="csY288"/>
              </a:cxn>
              <a:cxn ang="0">
                <a:pos x="csX289" y="csY289"/>
              </a:cxn>
              <a:cxn ang="0">
                <a:pos x="csX290" y="csY290"/>
              </a:cxn>
              <a:cxn ang="0">
                <a:pos x="csX291" y="csY291"/>
              </a:cxn>
              <a:cxn ang="0">
                <a:pos x="csX292" y="csY292"/>
              </a:cxn>
              <a:cxn ang="0">
                <a:pos x="csX293" y="csY293"/>
              </a:cxn>
              <a:cxn ang="0">
                <a:pos x="csX294" y="csY294"/>
              </a:cxn>
              <a:cxn ang="0">
                <a:pos x="csX295" y="csY295"/>
              </a:cxn>
              <a:cxn ang="0">
                <a:pos x="csX296" y="csY296"/>
              </a:cxn>
              <a:cxn ang="0">
                <a:pos x="csX297" y="csY297"/>
              </a:cxn>
              <a:cxn ang="0">
                <a:pos x="csX298" y="csY298"/>
              </a:cxn>
              <a:cxn ang="0">
                <a:pos x="csX299" y="csY299"/>
              </a:cxn>
              <a:cxn ang="0">
                <a:pos x="csX300" y="csY300"/>
              </a:cxn>
              <a:cxn ang="0">
                <a:pos x="csX301" y="csY301"/>
              </a:cxn>
              <a:cxn ang="0">
                <a:pos x="csX302" y="csY302"/>
              </a:cxn>
              <a:cxn ang="0">
                <a:pos x="csX303" y="csY303"/>
              </a:cxn>
              <a:cxn ang="0">
                <a:pos x="csX304" y="csY304"/>
              </a:cxn>
              <a:cxn ang="0">
                <a:pos x="csX305" y="csY305"/>
              </a:cxn>
              <a:cxn ang="0">
                <a:pos x="csX306" y="csY306"/>
              </a:cxn>
              <a:cxn ang="0">
                <a:pos x="csX307" y="csY307"/>
              </a:cxn>
              <a:cxn ang="0">
                <a:pos x="csX308" y="csY308"/>
              </a:cxn>
              <a:cxn ang="0">
                <a:pos x="csX309" y="csY309"/>
              </a:cxn>
              <a:cxn ang="0">
                <a:pos x="csX310" y="csY310"/>
              </a:cxn>
              <a:cxn ang="0">
                <a:pos x="csX311" y="csY311"/>
              </a:cxn>
            </a:cxnLst>
            <a:rect l="l" t="t" r="r" b="b"/>
            <a:pathLst>
              <a:path w="6156960" h="5494020">
                <a:moveTo>
                  <a:pt x="1318260" y="350520"/>
                </a:moveTo>
                <a:lnTo>
                  <a:pt x="1188720" y="457200"/>
                </a:lnTo>
                <a:lnTo>
                  <a:pt x="1127760" y="586740"/>
                </a:lnTo>
                <a:lnTo>
                  <a:pt x="1036320" y="678180"/>
                </a:lnTo>
                <a:lnTo>
                  <a:pt x="960120" y="853440"/>
                </a:lnTo>
                <a:lnTo>
                  <a:pt x="929640" y="891540"/>
                </a:lnTo>
                <a:lnTo>
                  <a:pt x="906780" y="1013460"/>
                </a:lnTo>
                <a:lnTo>
                  <a:pt x="929640" y="1059180"/>
                </a:lnTo>
                <a:lnTo>
                  <a:pt x="975360" y="1021080"/>
                </a:lnTo>
                <a:lnTo>
                  <a:pt x="1005840" y="1028700"/>
                </a:lnTo>
                <a:lnTo>
                  <a:pt x="1005840" y="1074420"/>
                </a:lnTo>
                <a:lnTo>
                  <a:pt x="967740" y="1120140"/>
                </a:lnTo>
                <a:lnTo>
                  <a:pt x="1005840" y="1249680"/>
                </a:lnTo>
                <a:lnTo>
                  <a:pt x="1074420" y="1280160"/>
                </a:lnTo>
                <a:lnTo>
                  <a:pt x="1127760" y="1409700"/>
                </a:lnTo>
                <a:lnTo>
                  <a:pt x="1127760" y="1455420"/>
                </a:lnTo>
                <a:lnTo>
                  <a:pt x="1013460" y="1501140"/>
                </a:lnTo>
                <a:lnTo>
                  <a:pt x="982980" y="1684020"/>
                </a:lnTo>
                <a:lnTo>
                  <a:pt x="952500" y="1828800"/>
                </a:lnTo>
                <a:lnTo>
                  <a:pt x="952500" y="1912620"/>
                </a:lnTo>
                <a:lnTo>
                  <a:pt x="1143000" y="2095500"/>
                </a:lnTo>
                <a:lnTo>
                  <a:pt x="1158240" y="2164080"/>
                </a:lnTo>
                <a:lnTo>
                  <a:pt x="1257300" y="2148840"/>
                </a:lnTo>
                <a:lnTo>
                  <a:pt x="1264920" y="2194560"/>
                </a:lnTo>
                <a:lnTo>
                  <a:pt x="1249680" y="2247900"/>
                </a:lnTo>
                <a:lnTo>
                  <a:pt x="1303020" y="2392680"/>
                </a:lnTo>
                <a:lnTo>
                  <a:pt x="1242060" y="2392680"/>
                </a:lnTo>
                <a:lnTo>
                  <a:pt x="1203960" y="2354580"/>
                </a:lnTo>
                <a:lnTo>
                  <a:pt x="1104900" y="2354580"/>
                </a:lnTo>
                <a:lnTo>
                  <a:pt x="998220" y="2438400"/>
                </a:lnTo>
                <a:lnTo>
                  <a:pt x="1112520" y="2613660"/>
                </a:lnTo>
                <a:lnTo>
                  <a:pt x="1112520" y="2750820"/>
                </a:lnTo>
                <a:lnTo>
                  <a:pt x="1028700" y="2872740"/>
                </a:lnTo>
                <a:lnTo>
                  <a:pt x="1059180" y="2941320"/>
                </a:lnTo>
                <a:lnTo>
                  <a:pt x="1341120" y="3063240"/>
                </a:lnTo>
                <a:lnTo>
                  <a:pt x="1386840" y="3131820"/>
                </a:lnTo>
                <a:lnTo>
                  <a:pt x="1455420" y="3108960"/>
                </a:lnTo>
                <a:lnTo>
                  <a:pt x="1584960" y="3108960"/>
                </a:lnTo>
                <a:lnTo>
                  <a:pt x="1577340" y="3185160"/>
                </a:lnTo>
                <a:lnTo>
                  <a:pt x="1455420" y="3215640"/>
                </a:lnTo>
                <a:lnTo>
                  <a:pt x="1432560" y="3261360"/>
                </a:lnTo>
                <a:lnTo>
                  <a:pt x="1371600" y="3268980"/>
                </a:lnTo>
                <a:lnTo>
                  <a:pt x="1394460" y="3451860"/>
                </a:lnTo>
                <a:lnTo>
                  <a:pt x="1508760" y="3596640"/>
                </a:lnTo>
                <a:lnTo>
                  <a:pt x="1417320" y="3520440"/>
                </a:lnTo>
                <a:lnTo>
                  <a:pt x="1333500" y="3444240"/>
                </a:lnTo>
                <a:lnTo>
                  <a:pt x="1287780" y="3444240"/>
                </a:lnTo>
                <a:lnTo>
                  <a:pt x="1257300" y="3413760"/>
                </a:lnTo>
                <a:lnTo>
                  <a:pt x="1188720" y="3444240"/>
                </a:lnTo>
                <a:lnTo>
                  <a:pt x="1059180" y="3444240"/>
                </a:lnTo>
                <a:lnTo>
                  <a:pt x="1196340" y="3589020"/>
                </a:lnTo>
                <a:lnTo>
                  <a:pt x="1264920" y="3558540"/>
                </a:lnTo>
                <a:lnTo>
                  <a:pt x="1341120" y="3589020"/>
                </a:lnTo>
                <a:lnTo>
                  <a:pt x="1409700" y="3771900"/>
                </a:lnTo>
                <a:lnTo>
                  <a:pt x="1264920" y="3688080"/>
                </a:lnTo>
                <a:lnTo>
                  <a:pt x="1211580" y="3710940"/>
                </a:lnTo>
                <a:lnTo>
                  <a:pt x="1074420" y="3634740"/>
                </a:lnTo>
                <a:lnTo>
                  <a:pt x="982980" y="3543300"/>
                </a:lnTo>
                <a:lnTo>
                  <a:pt x="906780" y="3566160"/>
                </a:lnTo>
                <a:lnTo>
                  <a:pt x="990600" y="3733800"/>
                </a:lnTo>
                <a:lnTo>
                  <a:pt x="1150620" y="3817620"/>
                </a:lnTo>
                <a:lnTo>
                  <a:pt x="1120140" y="3878580"/>
                </a:lnTo>
                <a:lnTo>
                  <a:pt x="1028700" y="3817620"/>
                </a:lnTo>
                <a:lnTo>
                  <a:pt x="937260" y="3810000"/>
                </a:lnTo>
                <a:lnTo>
                  <a:pt x="952500" y="3878580"/>
                </a:lnTo>
                <a:lnTo>
                  <a:pt x="876300" y="3878580"/>
                </a:lnTo>
                <a:lnTo>
                  <a:pt x="883920" y="3970020"/>
                </a:lnTo>
                <a:lnTo>
                  <a:pt x="762000" y="4015740"/>
                </a:lnTo>
                <a:lnTo>
                  <a:pt x="784860" y="4137660"/>
                </a:lnTo>
                <a:lnTo>
                  <a:pt x="784860" y="4137660"/>
                </a:lnTo>
                <a:lnTo>
                  <a:pt x="800100" y="4251960"/>
                </a:lnTo>
                <a:lnTo>
                  <a:pt x="868680" y="4282440"/>
                </a:lnTo>
                <a:lnTo>
                  <a:pt x="883920" y="4366260"/>
                </a:lnTo>
                <a:lnTo>
                  <a:pt x="960120" y="4366260"/>
                </a:lnTo>
                <a:lnTo>
                  <a:pt x="1051560" y="4145280"/>
                </a:lnTo>
                <a:lnTo>
                  <a:pt x="1333500" y="4091940"/>
                </a:lnTo>
                <a:lnTo>
                  <a:pt x="1432560" y="4145280"/>
                </a:lnTo>
                <a:lnTo>
                  <a:pt x="1371600" y="4213860"/>
                </a:lnTo>
                <a:lnTo>
                  <a:pt x="1234440" y="4213860"/>
                </a:lnTo>
                <a:lnTo>
                  <a:pt x="1112520" y="4335780"/>
                </a:lnTo>
                <a:lnTo>
                  <a:pt x="1173480" y="4541520"/>
                </a:lnTo>
                <a:lnTo>
                  <a:pt x="1059180" y="4648200"/>
                </a:lnTo>
                <a:lnTo>
                  <a:pt x="1005840" y="4572000"/>
                </a:lnTo>
                <a:lnTo>
                  <a:pt x="876300" y="4610100"/>
                </a:lnTo>
                <a:lnTo>
                  <a:pt x="731520" y="4434840"/>
                </a:lnTo>
                <a:lnTo>
                  <a:pt x="609600" y="4411980"/>
                </a:lnTo>
                <a:lnTo>
                  <a:pt x="617220" y="4343400"/>
                </a:lnTo>
                <a:lnTo>
                  <a:pt x="541020" y="4290060"/>
                </a:lnTo>
                <a:lnTo>
                  <a:pt x="563880" y="4191000"/>
                </a:lnTo>
                <a:lnTo>
                  <a:pt x="457200" y="4107180"/>
                </a:lnTo>
                <a:lnTo>
                  <a:pt x="495300" y="4030980"/>
                </a:lnTo>
                <a:lnTo>
                  <a:pt x="411480" y="3970020"/>
                </a:lnTo>
                <a:lnTo>
                  <a:pt x="434340" y="3855720"/>
                </a:lnTo>
                <a:lnTo>
                  <a:pt x="373380" y="3825240"/>
                </a:lnTo>
                <a:lnTo>
                  <a:pt x="304800" y="3741420"/>
                </a:lnTo>
                <a:lnTo>
                  <a:pt x="228600" y="3764280"/>
                </a:lnTo>
                <a:lnTo>
                  <a:pt x="236220" y="3870960"/>
                </a:lnTo>
                <a:lnTo>
                  <a:pt x="182880" y="3985260"/>
                </a:lnTo>
                <a:lnTo>
                  <a:pt x="213360" y="4145280"/>
                </a:lnTo>
                <a:lnTo>
                  <a:pt x="137160" y="4244340"/>
                </a:lnTo>
                <a:lnTo>
                  <a:pt x="83820" y="4373880"/>
                </a:lnTo>
                <a:lnTo>
                  <a:pt x="0" y="4503420"/>
                </a:lnTo>
                <a:lnTo>
                  <a:pt x="38100" y="4556760"/>
                </a:lnTo>
                <a:lnTo>
                  <a:pt x="76200" y="4549140"/>
                </a:lnTo>
                <a:lnTo>
                  <a:pt x="213360" y="4594860"/>
                </a:lnTo>
                <a:lnTo>
                  <a:pt x="266700" y="4594860"/>
                </a:lnTo>
                <a:lnTo>
                  <a:pt x="327660" y="4678680"/>
                </a:lnTo>
                <a:lnTo>
                  <a:pt x="411480" y="4632960"/>
                </a:lnTo>
                <a:lnTo>
                  <a:pt x="670560" y="4716780"/>
                </a:lnTo>
                <a:lnTo>
                  <a:pt x="716280" y="4831080"/>
                </a:lnTo>
                <a:lnTo>
                  <a:pt x="678180" y="4975860"/>
                </a:lnTo>
                <a:lnTo>
                  <a:pt x="845820" y="5059680"/>
                </a:lnTo>
                <a:lnTo>
                  <a:pt x="906780" y="4991100"/>
                </a:lnTo>
                <a:lnTo>
                  <a:pt x="1158240" y="5082540"/>
                </a:lnTo>
                <a:lnTo>
                  <a:pt x="1219200" y="5044440"/>
                </a:lnTo>
                <a:lnTo>
                  <a:pt x="1303020" y="4998720"/>
                </a:lnTo>
                <a:lnTo>
                  <a:pt x="1188720" y="4846320"/>
                </a:lnTo>
                <a:lnTo>
                  <a:pt x="1211580" y="4785360"/>
                </a:lnTo>
                <a:lnTo>
                  <a:pt x="1424940" y="4655820"/>
                </a:lnTo>
                <a:lnTo>
                  <a:pt x="1546860" y="4709160"/>
                </a:lnTo>
                <a:lnTo>
                  <a:pt x="1607820" y="4686300"/>
                </a:lnTo>
                <a:lnTo>
                  <a:pt x="1828800" y="4770120"/>
                </a:lnTo>
                <a:lnTo>
                  <a:pt x="1965960" y="4762500"/>
                </a:lnTo>
                <a:lnTo>
                  <a:pt x="2019300" y="4732020"/>
                </a:lnTo>
                <a:lnTo>
                  <a:pt x="2438400" y="4777740"/>
                </a:lnTo>
                <a:lnTo>
                  <a:pt x="2491740" y="4709160"/>
                </a:lnTo>
                <a:lnTo>
                  <a:pt x="2621280" y="4709160"/>
                </a:lnTo>
                <a:lnTo>
                  <a:pt x="2689860" y="4663440"/>
                </a:lnTo>
                <a:lnTo>
                  <a:pt x="2834640" y="4663440"/>
                </a:lnTo>
                <a:lnTo>
                  <a:pt x="3147060" y="5113020"/>
                </a:lnTo>
                <a:lnTo>
                  <a:pt x="3131820" y="5181600"/>
                </a:lnTo>
                <a:lnTo>
                  <a:pt x="3192780" y="5334000"/>
                </a:lnTo>
                <a:lnTo>
                  <a:pt x="3192780" y="5402580"/>
                </a:lnTo>
                <a:lnTo>
                  <a:pt x="3566160" y="5494020"/>
                </a:lnTo>
                <a:lnTo>
                  <a:pt x="3627120" y="5455920"/>
                </a:lnTo>
                <a:lnTo>
                  <a:pt x="3733800" y="5227320"/>
                </a:lnTo>
                <a:lnTo>
                  <a:pt x="3825240" y="5196840"/>
                </a:lnTo>
                <a:lnTo>
                  <a:pt x="3817620" y="5128260"/>
                </a:lnTo>
                <a:lnTo>
                  <a:pt x="3901440" y="5151120"/>
                </a:lnTo>
                <a:lnTo>
                  <a:pt x="4015740" y="5067300"/>
                </a:lnTo>
                <a:lnTo>
                  <a:pt x="4000500" y="4732020"/>
                </a:lnTo>
                <a:lnTo>
                  <a:pt x="3741420" y="4564380"/>
                </a:lnTo>
                <a:lnTo>
                  <a:pt x="3642360" y="4556760"/>
                </a:lnTo>
                <a:lnTo>
                  <a:pt x="3642360" y="4457700"/>
                </a:lnTo>
                <a:lnTo>
                  <a:pt x="3558540" y="4419600"/>
                </a:lnTo>
                <a:lnTo>
                  <a:pt x="3558540" y="4419600"/>
                </a:lnTo>
                <a:lnTo>
                  <a:pt x="3497580" y="4305300"/>
                </a:lnTo>
                <a:lnTo>
                  <a:pt x="3459480" y="4351020"/>
                </a:lnTo>
                <a:lnTo>
                  <a:pt x="3459480" y="4442460"/>
                </a:lnTo>
                <a:lnTo>
                  <a:pt x="3390900" y="4442460"/>
                </a:lnTo>
                <a:lnTo>
                  <a:pt x="3337560" y="4305300"/>
                </a:lnTo>
                <a:lnTo>
                  <a:pt x="3459480" y="4259580"/>
                </a:lnTo>
                <a:lnTo>
                  <a:pt x="3482340" y="4168140"/>
                </a:lnTo>
                <a:lnTo>
                  <a:pt x="3398520" y="4015740"/>
                </a:lnTo>
                <a:lnTo>
                  <a:pt x="3474720" y="4000500"/>
                </a:lnTo>
                <a:lnTo>
                  <a:pt x="3489960" y="3962400"/>
                </a:lnTo>
                <a:lnTo>
                  <a:pt x="3474720" y="3901440"/>
                </a:lnTo>
                <a:lnTo>
                  <a:pt x="3535680" y="3787140"/>
                </a:lnTo>
                <a:lnTo>
                  <a:pt x="3695700" y="3771900"/>
                </a:lnTo>
                <a:lnTo>
                  <a:pt x="3832860" y="3695700"/>
                </a:lnTo>
                <a:lnTo>
                  <a:pt x="3909060" y="3695700"/>
                </a:lnTo>
                <a:lnTo>
                  <a:pt x="4046220" y="3596640"/>
                </a:lnTo>
                <a:lnTo>
                  <a:pt x="4130040" y="3611880"/>
                </a:lnTo>
                <a:lnTo>
                  <a:pt x="4175760" y="3566160"/>
                </a:lnTo>
                <a:lnTo>
                  <a:pt x="4305300" y="3505200"/>
                </a:lnTo>
                <a:lnTo>
                  <a:pt x="4389120" y="3573780"/>
                </a:lnTo>
                <a:lnTo>
                  <a:pt x="4343400" y="3741420"/>
                </a:lnTo>
                <a:lnTo>
                  <a:pt x="4457700" y="3756660"/>
                </a:lnTo>
                <a:lnTo>
                  <a:pt x="4503420" y="4000500"/>
                </a:lnTo>
                <a:lnTo>
                  <a:pt x="4556760" y="4008120"/>
                </a:lnTo>
                <a:lnTo>
                  <a:pt x="4610100" y="3939540"/>
                </a:lnTo>
                <a:lnTo>
                  <a:pt x="4663440" y="4000500"/>
                </a:lnTo>
                <a:lnTo>
                  <a:pt x="4815840" y="3962400"/>
                </a:lnTo>
                <a:lnTo>
                  <a:pt x="4983480" y="3985260"/>
                </a:lnTo>
                <a:lnTo>
                  <a:pt x="5059680" y="3924300"/>
                </a:lnTo>
                <a:lnTo>
                  <a:pt x="5196840" y="3855720"/>
                </a:lnTo>
                <a:lnTo>
                  <a:pt x="5577840" y="3810000"/>
                </a:lnTo>
                <a:lnTo>
                  <a:pt x="5615940" y="3924300"/>
                </a:lnTo>
                <a:lnTo>
                  <a:pt x="5730240" y="3893820"/>
                </a:lnTo>
                <a:lnTo>
                  <a:pt x="5806440" y="3916680"/>
                </a:lnTo>
                <a:lnTo>
                  <a:pt x="5875020" y="3878580"/>
                </a:lnTo>
                <a:lnTo>
                  <a:pt x="6073140" y="3878580"/>
                </a:lnTo>
                <a:lnTo>
                  <a:pt x="6088380" y="3764280"/>
                </a:lnTo>
                <a:lnTo>
                  <a:pt x="6156960" y="3634740"/>
                </a:lnTo>
                <a:lnTo>
                  <a:pt x="6134100" y="3512820"/>
                </a:lnTo>
                <a:lnTo>
                  <a:pt x="6042660" y="3482340"/>
                </a:lnTo>
                <a:lnTo>
                  <a:pt x="5928360" y="3482340"/>
                </a:lnTo>
                <a:lnTo>
                  <a:pt x="5882640" y="3368040"/>
                </a:lnTo>
                <a:lnTo>
                  <a:pt x="5905500" y="3307080"/>
                </a:lnTo>
                <a:lnTo>
                  <a:pt x="5737860" y="3048000"/>
                </a:lnTo>
                <a:lnTo>
                  <a:pt x="5547360" y="2872740"/>
                </a:lnTo>
                <a:lnTo>
                  <a:pt x="5372100" y="2788920"/>
                </a:lnTo>
                <a:lnTo>
                  <a:pt x="5334000" y="2598420"/>
                </a:lnTo>
                <a:lnTo>
                  <a:pt x="5265420" y="2598420"/>
                </a:lnTo>
                <a:lnTo>
                  <a:pt x="5219700" y="2628900"/>
                </a:lnTo>
                <a:lnTo>
                  <a:pt x="5181600" y="2575560"/>
                </a:lnTo>
                <a:lnTo>
                  <a:pt x="5250180" y="2468880"/>
                </a:lnTo>
                <a:lnTo>
                  <a:pt x="5189220" y="2453640"/>
                </a:lnTo>
                <a:lnTo>
                  <a:pt x="5189220" y="2407920"/>
                </a:lnTo>
                <a:lnTo>
                  <a:pt x="5166360" y="2385060"/>
                </a:lnTo>
                <a:lnTo>
                  <a:pt x="5166360" y="2316480"/>
                </a:lnTo>
                <a:lnTo>
                  <a:pt x="5128260" y="2293620"/>
                </a:lnTo>
                <a:lnTo>
                  <a:pt x="5082540" y="2301240"/>
                </a:lnTo>
                <a:lnTo>
                  <a:pt x="5006340" y="2194560"/>
                </a:lnTo>
                <a:lnTo>
                  <a:pt x="4975860" y="2080260"/>
                </a:lnTo>
                <a:lnTo>
                  <a:pt x="5021580" y="2065020"/>
                </a:lnTo>
                <a:lnTo>
                  <a:pt x="4960620" y="1783080"/>
                </a:lnTo>
                <a:lnTo>
                  <a:pt x="5029200" y="1516380"/>
                </a:lnTo>
                <a:lnTo>
                  <a:pt x="4998720" y="1478280"/>
                </a:lnTo>
                <a:lnTo>
                  <a:pt x="5044440" y="1379220"/>
                </a:lnTo>
                <a:lnTo>
                  <a:pt x="5227320" y="1386840"/>
                </a:lnTo>
                <a:lnTo>
                  <a:pt x="5265420" y="1363980"/>
                </a:lnTo>
                <a:lnTo>
                  <a:pt x="5189220" y="1173480"/>
                </a:lnTo>
                <a:lnTo>
                  <a:pt x="5158740" y="1150620"/>
                </a:lnTo>
                <a:lnTo>
                  <a:pt x="5052060" y="1234440"/>
                </a:lnTo>
                <a:lnTo>
                  <a:pt x="4922520" y="1257300"/>
                </a:lnTo>
                <a:lnTo>
                  <a:pt x="4861560" y="1181100"/>
                </a:lnTo>
                <a:lnTo>
                  <a:pt x="4777740" y="1181100"/>
                </a:lnTo>
                <a:lnTo>
                  <a:pt x="4777740" y="1150620"/>
                </a:lnTo>
                <a:lnTo>
                  <a:pt x="4861560" y="1082040"/>
                </a:lnTo>
                <a:lnTo>
                  <a:pt x="4922520" y="1082040"/>
                </a:lnTo>
                <a:lnTo>
                  <a:pt x="4937760" y="1021080"/>
                </a:lnTo>
                <a:lnTo>
                  <a:pt x="4899660" y="952500"/>
                </a:lnTo>
                <a:lnTo>
                  <a:pt x="4770120" y="967740"/>
                </a:lnTo>
                <a:lnTo>
                  <a:pt x="4724400" y="937260"/>
                </a:lnTo>
                <a:lnTo>
                  <a:pt x="4556760" y="815340"/>
                </a:lnTo>
                <a:lnTo>
                  <a:pt x="4472940" y="739140"/>
                </a:lnTo>
                <a:lnTo>
                  <a:pt x="4366260" y="655320"/>
                </a:lnTo>
                <a:lnTo>
                  <a:pt x="4282440" y="624840"/>
                </a:lnTo>
                <a:lnTo>
                  <a:pt x="4244340" y="579120"/>
                </a:lnTo>
                <a:lnTo>
                  <a:pt x="4328160" y="533400"/>
                </a:lnTo>
                <a:lnTo>
                  <a:pt x="4328160" y="533400"/>
                </a:lnTo>
                <a:lnTo>
                  <a:pt x="4328160" y="396240"/>
                </a:lnTo>
                <a:lnTo>
                  <a:pt x="4381500" y="259080"/>
                </a:lnTo>
                <a:lnTo>
                  <a:pt x="4320540" y="205740"/>
                </a:lnTo>
                <a:lnTo>
                  <a:pt x="4373880" y="0"/>
                </a:lnTo>
                <a:lnTo>
                  <a:pt x="4305300" y="0"/>
                </a:lnTo>
                <a:lnTo>
                  <a:pt x="4244340" y="137160"/>
                </a:lnTo>
                <a:lnTo>
                  <a:pt x="4168140" y="144780"/>
                </a:lnTo>
                <a:lnTo>
                  <a:pt x="4137660" y="190500"/>
                </a:lnTo>
                <a:lnTo>
                  <a:pt x="3924300" y="251460"/>
                </a:lnTo>
                <a:lnTo>
                  <a:pt x="3954780" y="312420"/>
                </a:lnTo>
                <a:lnTo>
                  <a:pt x="4069080" y="320040"/>
                </a:lnTo>
                <a:lnTo>
                  <a:pt x="4069080" y="365760"/>
                </a:lnTo>
                <a:lnTo>
                  <a:pt x="3985260" y="381000"/>
                </a:lnTo>
                <a:lnTo>
                  <a:pt x="3947160" y="434340"/>
                </a:lnTo>
                <a:lnTo>
                  <a:pt x="4023360" y="510540"/>
                </a:lnTo>
                <a:lnTo>
                  <a:pt x="3916680" y="579120"/>
                </a:lnTo>
                <a:lnTo>
                  <a:pt x="3886200" y="563880"/>
                </a:lnTo>
                <a:lnTo>
                  <a:pt x="3848100" y="571500"/>
                </a:lnTo>
                <a:lnTo>
                  <a:pt x="3657600" y="518160"/>
                </a:lnTo>
                <a:lnTo>
                  <a:pt x="3649980" y="617220"/>
                </a:lnTo>
                <a:lnTo>
                  <a:pt x="3604260" y="662940"/>
                </a:lnTo>
                <a:lnTo>
                  <a:pt x="3581400" y="739140"/>
                </a:lnTo>
                <a:lnTo>
                  <a:pt x="3474720" y="922020"/>
                </a:lnTo>
                <a:lnTo>
                  <a:pt x="3505200" y="1028700"/>
                </a:lnTo>
                <a:lnTo>
                  <a:pt x="3596640" y="1051560"/>
                </a:lnTo>
                <a:lnTo>
                  <a:pt x="3726180" y="1028700"/>
                </a:lnTo>
                <a:lnTo>
                  <a:pt x="3802380" y="906780"/>
                </a:lnTo>
                <a:lnTo>
                  <a:pt x="3901440" y="891540"/>
                </a:lnTo>
                <a:lnTo>
                  <a:pt x="4015740" y="853440"/>
                </a:lnTo>
                <a:lnTo>
                  <a:pt x="4038600" y="914400"/>
                </a:lnTo>
                <a:lnTo>
                  <a:pt x="3817620" y="1043940"/>
                </a:lnTo>
                <a:lnTo>
                  <a:pt x="3665220" y="1203960"/>
                </a:lnTo>
                <a:lnTo>
                  <a:pt x="3680460" y="1333500"/>
                </a:lnTo>
                <a:lnTo>
                  <a:pt x="3604260" y="1363980"/>
                </a:lnTo>
                <a:lnTo>
                  <a:pt x="3512820" y="1524000"/>
                </a:lnTo>
                <a:lnTo>
                  <a:pt x="3497580" y="1409700"/>
                </a:lnTo>
                <a:lnTo>
                  <a:pt x="3505200" y="1143000"/>
                </a:lnTo>
                <a:lnTo>
                  <a:pt x="3390900" y="1036320"/>
                </a:lnTo>
                <a:lnTo>
                  <a:pt x="3322320" y="861060"/>
                </a:lnTo>
                <a:lnTo>
                  <a:pt x="3322320" y="746760"/>
                </a:lnTo>
                <a:lnTo>
                  <a:pt x="3177540" y="746760"/>
                </a:lnTo>
                <a:lnTo>
                  <a:pt x="3169920" y="822960"/>
                </a:lnTo>
                <a:lnTo>
                  <a:pt x="3116580" y="914400"/>
                </a:lnTo>
                <a:lnTo>
                  <a:pt x="3131820" y="982980"/>
                </a:lnTo>
                <a:lnTo>
                  <a:pt x="3108960" y="982980"/>
                </a:lnTo>
                <a:lnTo>
                  <a:pt x="2971800" y="1120140"/>
                </a:lnTo>
                <a:lnTo>
                  <a:pt x="3116580" y="1097280"/>
                </a:lnTo>
                <a:lnTo>
                  <a:pt x="3078480" y="1181100"/>
                </a:lnTo>
                <a:lnTo>
                  <a:pt x="2964180" y="1181100"/>
                </a:lnTo>
                <a:lnTo>
                  <a:pt x="2651760" y="1264920"/>
                </a:lnTo>
                <a:lnTo>
                  <a:pt x="2705100" y="1226820"/>
                </a:lnTo>
                <a:lnTo>
                  <a:pt x="2705100" y="1165860"/>
                </a:lnTo>
                <a:lnTo>
                  <a:pt x="2933700" y="1074420"/>
                </a:lnTo>
                <a:lnTo>
                  <a:pt x="2865120" y="1036320"/>
                </a:lnTo>
                <a:lnTo>
                  <a:pt x="2735580" y="1082040"/>
                </a:lnTo>
                <a:lnTo>
                  <a:pt x="2644140" y="1066800"/>
                </a:lnTo>
                <a:lnTo>
                  <a:pt x="2583180" y="1127760"/>
                </a:lnTo>
                <a:lnTo>
                  <a:pt x="2484120" y="1127760"/>
                </a:lnTo>
                <a:lnTo>
                  <a:pt x="2461260" y="1242060"/>
                </a:lnTo>
                <a:lnTo>
                  <a:pt x="2354580" y="1234440"/>
                </a:lnTo>
                <a:lnTo>
                  <a:pt x="2331720" y="1257300"/>
                </a:lnTo>
                <a:lnTo>
                  <a:pt x="2286000" y="1226820"/>
                </a:lnTo>
                <a:lnTo>
                  <a:pt x="2225040" y="1341120"/>
                </a:lnTo>
                <a:lnTo>
                  <a:pt x="2255520" y="1447800"/>
                </a:lnTo>
                <a:lnTo>
                  <a:pt x="2080260" y="1501140"/>
                </a:lnTo>
                <a:lnTo>
                  <a:pt x="1965960" y="1463040"/>
                </a:lnTo>
                <a:lnTo>
                  <a:pt x="1943100" y="1363980"/>
                </a:lnTo>
                <a:lnTo>
                  <a:pt x="2057400" y="1356360"/>
                </a:lnTo>
                <a:lnTo>
                  <a:pt x="2026920" y="1082040"/>
                </a:lnTo>
                <a:lnTo>
                  <a:pt x="2057400" y="990600"/>
                </a:lnTo>
                <a:lnTo>
                  <a:pt x="2042160" y="792480"/>
                </a:lnTo>
                <a:lnTo>
                  <a:pt x="1973580" y="746760"/>
                </a:lnTo>
                <a:lnTo>
                  <a:pt x="1760220" y="716280"/>
                </a:lnTo>
                <a:lnTo>
                  <a:pt x="1676400" y="662940"/>
                </a:lnTo>
                <a:lnTo>
                  <a:pt x="1722120" y="510540"/>
                </a:lnTo>
                <a:lnTo>
                  <a:pt x="1600200" y="495300"/>
                </a:lnTo>
                <a:lnTo>
                  <a:pt x="1554480" y="434340"/>
                </a:lnTo>
                <a:lnTo>
                  <a:pt x="1417320" y="441960"/>
                </a:lnTo>
                <a:lnTo>
                  <a:pt x="1409700" y="396240"/>
                </a:lnTo>
                <a:lnTo>
                  <a:pt x="1318260" y="35052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4" name="フリーフォーム: 図形 93">
            <a:extLst>
              <a:ext uri="{FF2B5EF4-FFF2-40B4-BE49-F238E27FC236}">
                <a16:creationId xmlns:a16="http://schemas.microsoft.com/office/drawing/2014/main" id="{06610554-980E-A0E3-A2BF-486DF0B8BF96}"/>
              </a:ext>
            </a:extLst>
          </p:cNvPr>
          <p:cNvSpPr/>
          <p:nvPr/>
        </p:nvSpPr>
        <p:spPr>
          <a:xfrm>
            <a:off x="6953995" y="3767210"/>
            <a:ext cx="2056443" cy="2558725"/>
          </a:xfrm>
          <a:custGeom>
            <a:avLst/>
            <a:gdLst>
              <a:gd name="csX0" fmla="*/ 373380 w 4305300"/>
              <a:gd name="csY0" fmla="*/ 441960 h 5356860"/>
              <a:gd name="csX1" fmla="*/ 236220 w 4305300"/>
              <a:gd name="csY1" fmla="*/ 441960 h 5356860"/>
              <a:gd name="csX2" fmla="*/ 228600 w 4305300"/>
              <a:gd name="csY2" fmla="*/ 533400 h 5356860"/>
              <a:gd name="csX3" fmla="*/ 129540 w 4305300"/>
              <a:gd name="csY3" fmla="*/ 571500 h 5356860"/>
              <a:gd name="csX4" fmla="*/ 106680 w 4305300"/>
              <a:gd name="csY4" fmla="*/ 655320 h 5356860"/>
              <a:gd name="csX5" fmla="*/ 167640 w 4305300"/>
              <a:gd name="csY5" fmla="*/ 716280 h 5356860"/>
              <a:gd name="csX6" fmla="*/ 83820 w 4305300"/>
              <a:gd name="csY6" fmla="*/ 762000 h 5356860"/>
              <a:gd name="csX7" fmla="*/ 7620 w 4305300"/>
              <a:gd name="csY7" fmla="*/ 883920 h 5356860"/>
              <a:gd name="csX8" fmla="*/ 0 w 4305300"/>
              <a:gd name="csY8" fmla="*/ 1043940 h 5356860"/>
              <a:gd name="csX9" fmla="*/ 137160 w 4305300"/>
              <a:gd name="csY9" fmla="*/ 1021080 h 5356860"/>
              <a:gd name="csX10" fmla="*/ 350520 w 4305300"/>
              <a:gd name="csY10" fmla="*/ 922020 h 5356860"/>
              <a:gd name="csX11" fmla="*/ 381000 w 4305300"/>
              <a:gd name="csY11" fmla="*/ 960120 h 5356860"/>
              <a:gd name="csX12" fmla="*/ 312420 w 4305300"/>
              <a:gd name="csY12" fmla="*/ 1082040 h 5356860"/>
              <a:gd name="csX13" fmla="*/ 320040 w 4305300"/>
              <a:gd name="csY13" fmla="*/ 1150620 h 5356860"/>
              <a:gd name="csX14" fmla="*/ 251460 w 4305300"/>
              <a:gd name="csY14" fmla="*/ 1295400 h 5356860"/>
              <a:gd name="csX15" fmla="*/ 251460 w 4305300"/>
              <a:gd name="csY15" fmla="*/ 1592580 h 5356860"/>
              <a:gd name="csX16" fmla="*/ 251460 w 4305300"/>
              <a:gd name="csY16" fmla="*/ 1592580 h 5356860"/>
              <a:gd name="csX17" fmla="*/ 243840 w 4305300"/>
              <a:gd name="csY17" fmla="*/ 1798320 h 5356860"/>
              <a:gd name="csX18" fmla="*/ 167640 w 4305300"/>
              <a:gd name="csY18" fmla="*/ 1874520 h 5356860"/>
              <a:gd name="csX19" fmla="*/ 396240 w 4305300"/>
              <a:gd name="csY19" fmla="*/ 2103120 h 5356860"/>
              <a:gd name="csX20" fmla="*/ 297180 w 4305300"/>
              <a:gd name="csY20" fmla="*/ 2316480 h 5356860"/>
              <a:gd name="csX21" fmla="*/ 403860 w 4305300"/>
              <a:gd name="csY21" fmla="*/ 2430780 h 5356860"/>
              <a:gd name="csX22" fmla="*/ 358140 w 4305300"/>
              <a:gd name="csY22" fmla="*/ 2590800 h 5356860"/>
              <a:gd name="csX23" fmla="*/ 289560 w 4305300"/>
              <a:gd name="csY23" fmla="*/ 2606040 h 5356860"/>
              <a:gd name="csX24" fmla="*/ 289560 w 4305300"/>
              <a:gd name="csY24" fmla="*/ 2727960 h 5356860"/>
              <a:gd name="csX25" fmla="*/ 358140 w 4305300"/>
              <a:gd name="csY25" fmla="*/ 2773680 h 5356860"/>
              <a:gd name="csX26" fmla="*/ 365760 w 4305300"/>
              <a:gd name="csY26" fmla="*/ 2880360 h 5356860"/>
              <a:gd name="csX27" fmla="*/ 205740 w 4305300"/>
              <a:gd name="csY27" fmla="*/ 2910840 h 5356860"/>
              <a:gd name="csX28" fmla="*/ 152400 w 4305300"/>
              <a:gd name="csY28" fmla="*/ 3017520 h 5356860"/>
              <a:gd name="csX29" fmla="*/ 7620 w 4305300"/>
              <a:gd name="csY29" fmla="*/ 3078480 h 5356860"/>
              <a:gd name="csX30" fmla="*/ 7620 w 4305300"/>
              <a:gd name="csY30" fmla="*/ 3162300 h 5356860"/>
              <a:gd name="csX31" fmla="*/ 129540 w 4305300"/>
              <a:gd name="csY31" fmla="*/ 3261360 h 5356860"/>
              <a:gd name="csX32" fmla="*/ 304800 w 4305300"/>
              <a:gd name="csY32" fmla="*/ 3611880 h 5356860"/>
              <a:gd name="csX33" fmla="*/ 289560 w 4305300"/>
              <a:gd name="csY33" fmla="*/ 3710940 h 5356860"/>
              <a:gd name="csX34" fmla="*/ 160020 w 4305300"/>
              <a:gd name="csY34" fmla="*/ 3863340 h 5356860"/>
              <a:gd name="csX35" fmla="*/ 243840 w 4305300"/>
              <a:gd name="csY35" fmla="*/ 3916680 h 5356860"/>
              <a:gd name="csX36" fmla="*/ 243840 w 4305300"/>
              <a:gd name="csY36" fmla="*/ 4015740 h 5356860"/>
              <a:gd name="csX37" fmla="*/ 121920 w 4305300"/>
              <a:gd name="csY37" fmla="*/ 4091940 h 5356860"/>
              <a:gd name="csX38" fmla="*/ 167640 w 4305300"/>
              <a:gd name="csY38" fmla="*/ 4244340 h 5356860"/>
              <a:gd name="csX39" fmla="*/ 251460 w 4305300"/>
              <a:gd name="csY39" fmla="*/ 4396740 h 5356860"/>
              <a:gd name="csX40" fmla="*/ 342900 w 4305300"/>
              <a:gd name="csY40" fmla="*/ 4427220 h 5356860"/>
              <a:gd name="csX41" fmla="*/ 457200 w 4305300"/>
              <a:gd name="csY41" fmla="*/ 4465320 h 5356860"/>
              <a:gd name="csX42" fmla="*/ 556260 w 4305300"/>
              <a:gd name="csY42" fmla="*/ 4427220 h 5356860"/>
              <a:gd name="csX43" fmla="*/ 525780 w 4305300"/>
              <a:gd name="csY43" fmla="*/ 4373880 h 5356860"/>
              <a:gd name="csX44" fmla="*/ 403860 w 4305300"/>
              <a:gd name="csY44" fmla="*/ 4373880 h 5356860"/>
              <a:gd name="csX45" fmla="*/ 403860 w 4305300"/>
              <a:gd name="csY45" fmla="*/ 4251960 h 5356860"/>
              <a:gd name="csX46" fmla="*/ 335280 w 4305300"/>
              <a:gd name="csY46" fmla="*/ 4160520 h 5356860"/>
              <a:gd name="csX47" fmla="*/ 426720 w 4305300"/>
              <a:gd name="csY47" fmla="*/ 4053840 h 5356860"/>
              <a:gd name="csX48" fmla="*/ 563880 w 4305300"/>
              <a:gd name="csY48" fmla="*/ 4099560 h 5356860"/>
              <a:gd name="csX49" fmla="*/ 495300 w 4305300"/>
              <a:gd name="csY49" fmla="*/ 4213860 h 5356860"/>
              <a:gd name="csX50" fmla="*/ 563880 w 4305300"/>
              <a:gd name="csY50" fmla="*/ 4274820 h 5356860"/>
              <a:gd name="csX51" fmla="*/ 594360 w 4305300"/>
              <a:gd name="csY51" fmla="*/ 4381500 h 5356860"/>
              <a:gd name="csX52" fmla="*/ 960120 w 4305300"/>
              <a:gd name="csY52" fmla="*/ 4389120 h 5356860"/>
              <a:gd name="csX53" fmla="*/ 1104900 w 4305300"/>
              <a:gd name="csY53" fmla="*/ 4518660 h 5356860"/>
              <a:gd name="csX54" fmla="*/ 1104900 w 4305300"/>
              <a:gd name="csY54" fmla="*/ 4602480 h 5356860"/>
              <a:gd name="csX55" fmla="*/ 1310640 w 4305300"/>
              <a:gd name="csY55" fmla="*/ 4861560 h 5356860"/>
              <a:gd name="csX56" fmla="*/ 1409700 w 4305300"/>
              <a:gd name="csY56" fmla="*/ 4861560 h 5356860"/>
              <a:gd name="csX57" fmla="*/ 1478280 w 4305300"/>
              <a:gd name="csY57" fmla="*/ 4968240 h 5356860"/>
              <a:gd name="csX58" fmla="*/ 1478280 w 4305300"/>
              <a:gd name="csY58" fmla="*/ 5143500 h 5356860"/>
              <a:gd name="csX59" fmla="*/ 1615440 w 4305300"/>
              <a:gd name="csY59" fmla="*/ 5166360 h 5356860"/>
              <a:gd name="csX60" fmla="*/ 1752600 w 4305300"/>
              <a:gd name="csY60" fmla="*/ 5341620 h 5356860"/>
              <a:gd name="csX61" fmla="*/ 1912620 w 4305300"/>
              <a:gd name="csY61" fmla="*/ 5341620 h 5356860"/>
              <a:gd name="csX62" fmla="*/ 2004060 w 4305300"/>
              <a:gd name="csY62" fmla="*/ 5265420 h 5356860"/>
              <a:gd name="csX63" fmla="*/ 2217420 w 4305300"/>
              <a:gd name="csY63" fmla="*/ 5318760 h 5356860"/>
              <a:gd name="csX64" fmla="*/ 2407920 w 4305300"/>
              <a:gd name="csY64" fmla="*/ 5280660 h 5356860"/>
              <a:gd name="csX65" fmla="*/ 2598420 w 4305300"/>
              <a:gd name="csY65" fmla="*/ 5356860 h 5356860"/>
              <a:gd name="csX66" fmla="*/ 2766060 w 4305300"/>
              <a:gd name="csY66" fmla="*/ 5295900 h 5356860"/>
              <a:gd name="csX67" fmla="*/ 2766060 w 4305300"/>
              <a:gd name="csY67" fmla="*/ 5242560 h 5356860"/>
              <a:gd name="csX68" fmla="*/ 2842260 w 4305300"/>
              <a:gd name="csY68" fmla="*/ 5212080 h 5356860"/>
              <a:gd name="csX69" fmla="*/ 2842260 w 4305300"/>
              <a:gd name="csY69" fmla="*/ 5074920 h 5356860"/>
              <a:gd name="csX70" fmla="*/ 2918460 w 4305300"/>
              <a:gd name="csY70" fmla="*/ 5006340 h 5356860"/>
              <a:gd name="csX71" fmla="*/ 2887980 w 4305300"/>
              <a:gd name="csY71" fmla="*/ 4777740 h 5356860"/>
              <a:gd name="csX72" fmla="*/ 2903220 w 4305300"/>
              <a:gd name="csY72" fmla="*/ 4564380 h 5356860"/>
              <a:gd name="csX73" fmla="*/ 3055620 w 4305300"/>
              <a:gd name="csY73" fmla="*/ 4389120 h 5356860"/>
              <a:gd name="csX74" fmla="*/ 3246120 w 4305300"/>
              <a:gd name="csY74" fmla="*/ 4373880 h 5356860"/>
              <a:gd name="csX75" fmla="*/ 3208020 w 4305300"/>
              <a:gd name="csY75" fmla="*/ 4267200 h 5356860"/>
              <a:gd name="csX76" fmla="*/ 3299460 w 4305300"/>
              <a:gd name="csY76" fmla="*/ 3916680 h 5356860"/>
              <a:gd name="csX77" fmla="*/ 3649980 w 4305300"/>
              <a:gd name="csY77" fmla="*/ 3817620 h 5356860"/>
              <a:gd name="csX78" fmla="*/ 3756660 w 4305300"/>
              <a:gd name="csY78" fmla="*/ 3825240 h 5356860"/>
              <a:gd name="csX79" fmla="*/ 3855720 w 4305300"/>
              <a:gd name="csY79" fmla="*/ 3703320 h 5356860"/>
              <a:gd name="csX80" fmla="*/ 3855720 w 4305300"/>
              <a:gd name="csY80" fmla="*/ 3512820 h 5356860"/>
              <a:gd name="csX81" fmla="*/ 3962400 w 4305300"/>
              <a:gd name="csY81" fmla="*/ 3238500 h 5356860"/>
              <a:gd name="csX82" fmla="*/ 4305300 w 4305300"/>
              <a:gd name="csY82" fmla="*/ 3177540 h 5356860"/>
              <a:gd name="csX83" fmla="*/ 4305300 w 4305300"/>
              <a:gd name="csY83" fmla="*/ 3070860 h 5356860"/>
              <a:gd name="csX84" fmla="*/ 4168140 w 4305300"/>
              <a:gd name="csY84" fmla="*/ 2872740 h 5356860"/>
              <a:gd name="csX85" fmla="*/ 4076700 w 4305300"/>
              <a:gd name="csY85" fmla="*/ 2887980 h 5356860"/>
              <a:gd name="csX86" fmla="*/ 4076700 w 4305300"/>
              <a:gd name="csY86" fmla="*/ 2819400 h 5356860"/>
              <a:gd name="csX87" fmla="*/ 3909060 w 4305300"/>
              <a:gd name="csY87" fmla="*/ 2796540 h 5356860"/>
              <a:gd name="csX88" fmla="*/ 3901440 w 4305300"/>
              <a:gd name="csY88" fmla="*/ 2689860 h 5356860"/>
              <a:gd name="csX89" fmla="*/ 4030980 w 4305300"/>
              <a:gd name="csY89" fmla="*/ 2590800 h 5356860"/>
              <a:gd name="csX90" fmla="*/ 3870960 w 4305300"/>
              <a:gd name="csY90" fmla="*/ 2476500 h 5356860"/>
              <a:gd name="csX91" fmla="*/ 3870960 w 4305300"/>
              <a:gd name="csY91" fmla="*/ 2385060 h 5356860"/>
              <a:gd name="csX92" fmla="*/ 3992880 w 4305300"/>
              <a:gd name="csY92" fmla="*/ 2255520 h 5356860"/>
              <a:gd name="csX93" fmla="*/ 3985260 w 4305300"/>
              <a:gd name="csY93" fmla="*/ 2164080 h 5356860"/>
              <a:gd name="csX94" fmla="*/ 4038600 w 4305300"/>
              <a:gd name="csY94" fmla="*/ 2087880 h 5356860"/>
              <a:gd name="csX95" fmla="*/ 4015740 w 4305300"/>
              <a:gd name="csY95" fmla="*/ 2004060 h 5356860"/>
              <a:gd name="csX96" fmla="*/ 3878580 w 4305300"/>
              <a:gd name="csY96" fmla="*/ 2019300 h 5356860"/>
              <a:gd name="csX97" fmla="*/ 3771900 w 4305300"/>
              <a:gd name="csY97" fmla="*/ 2004060 h 5356860"/>
              <a:gd name="csX98" fmla="*/ 3695700 w 4305300"/>
              <a:gd name="csY98" fmla="*/ 1889760 h 5356860"/>
              <a:gd name="csX99" fmla="*/ 3771900 w 4305300"/>
              <a:gd name="csY99" fmla="*/ 1531620 h 5356860"/>
              <a:gd name="csX100" fmla="*/ 3642360 w 4305300"/>
              <a:gd name="csY100" fmla="*/ 1501140 h 5356860"/>
              <a:gd name="csX101" fmla="*/ 3482340 w 4305300"/>
              <a:gd name="csY101" fmla="*/ 1318260 h 5356860"/>
              <a:gd name="csX102" fmla="*/ 3230880 w 4305300"/>
              <a:gd name="csY102" fmla="*/ 1272540 h 5356860"/>
              <a:gd name="csX103" fmla="*/ 3223260 w 4305300"/>
              <a:gd name="csY103" fmla="*/ 1409700 h 5356860"/>
              <a:gd name="csX104" fmla="*/ 3002280 w 4305300"/>
              <a:gd name="csY104" fmla="*/ 1348740 h 5356860"/>
              <a:gd name="csX105" fmla="*/ 3002280 w 4305300"/>
              <a:gd name="csY105" fmla="*/ 1249680 h 5356860"/>
              <a:gd name="csX106" fmla="*/ 2933700 w 4305300"/>
              <a:gd name="csY106" fmla="*/ 1203960 h 5356860"/>
              <a:gd name="csX107" fmla="*/ 2827020 w 4305300"/>
              <a:gd name="csY107" fmla="*/ 830580 h 5356860"/>
              <a:gd name="csX108" fmla="*/ 2857500 w 4305300"/>
              <a:gd name="csY108" fmla="*/ 731520 h 5356860"/>
              <a:gd name="csX109" fmla="*/ 2644140 w 4305300"/>
              <a:gd name="csY109" fmla="*/ 685800 h 5356860"/>
              <a:gd name="csX110" fmla="*/ 2491740 w 4305300"/>
              <a:gd name="csY110" fmla="*/ 510540 h 5356860"/>
              <a:gd name="csX111" fmla="*/ 2270760 w 4305300"/>
              <a:gd name="csY111" fmla="*/ 457200 h 5356860"/>
              <a:gd name="csX112" fmla="*/ 2141220 w 4305300"/>
              <a:gd name="csY112" fmla="*/ 358140 h 5356860"/>
              <a:gd name="csX113" fmla="*/ 2133600 w 4305300"/>
              <a:gd name="csY113" fmla="*/ 259080 h 5356860"/>
              <a:gd name="csX114" fmla="*/ 1828800 w 4305300"/>
              <a:gd name="csY114" fmla="*/ 106680 h 5356860"/>
              <a:gd name="csX115" fmla="*/ 1722120 w 4305300"/>
              <a:gd name="csY115" fmla="*/ 0 h 5356860"/>
              <a:gd name="csX116" fmla="*/ 1600200 w 4305300"/>
              <a:gd name="csY116" fmla="*/ 91440 h 5356860"/>
              <a:gd name="csX117" fmla="*/ 1668780 w 4305300"/>
              <a:gd name="csY117" fmla="*/ 160020 h 5356860"/>
              <a:gd name="csX118" fmla="*/ 1653540 w 4305300"/>
              <a:gd name="csY118" fmla="*/ 228600 h 5356860"/>
              <a:gd name="csX119" fmla="*/ 1767840 w 4305300"/>
              <a:gd name="csY119" fmla="*/ 358140 h 5356860"/>
              <a:gd name="csX120" fmla="*/ 1775460 w 4305300"/>
              <a:gd name="csY120" fmla="*/ 563880 h 5356860"/>
              <a:gd name="csX121" fmla="*/ 1836420 w 4305300"/>
              <a:gd name="csY121" fmla="*/ 632460 h 5356860"/>
              <a:gd name="csX122" fmla="*/ 1836420 w 4305300"/>
              <a:gd name="csY122" fmla="*/ 777240 h 5356860"/>
              <a:gd name="csX123" fmla="*/ 2011680 w 4305300"/>
              <a:gd name="csY123" fmla="*/ 914400 h 5356860"/>
              <a:gd name="csX124" fmla="*/ 1973580 w 4305300"/>
              <a:gd name="csY124" fmla="*/ 975360 h 5356860"/>
              <a:gd name="csX125" fmla="*/ 1912620 w 4305300"/>
              <a:gd name="csY125" fmla="*/ 998220 h 5356860"/>
              <a:gd name="csX126" fmla="*/ 1897380 w 4305300"/>
              <a:gd name="csY126" fmla="*/ 1112520 h 5356860"/>
              <a:gd name="csX127" fmla="*/ 1927860 w 4305300"/>
              <a:gd name="csY127" fmla="*/ 1158240 h 5356860"/>
              <a:gd name="csX128" fmla="*/ 1866900 w 4305300"/>
              <a:gd name="csY128" fmla="*/ 1173480 h 5356860"/>
              <a:gd name="csX129" fmla="*/ 1859280 w 4305300"/>
              <a:gd name="csY129" fmla="*/ 1242060 h 5356860"/>
              <a:gd name="csX130" fmla="*/ 2049780 w 4305300"/>
              <a:gd name="csY130" fmla="*/ 1356360 h 5356860"/>
              <a:gd name="csX131" fmla="*/ 2065020 w 4305300"/>
              <a:gd name="csY131" fmla="*/ 1447800 h 5356860"/>
              <a:gd name="csX132" fmla="*/ 1927860 w 4305300"/>
              <a:gd name="csY132" fmla="*/ 1485900 h 5356860"/>
              <a:gd name="csX133" fmla="*/ 2049780 w 4305300"/>
              <a:gd name="csY133" fmla="*/ 1615440 h 5356860"/>
              <a:gd name="csX134" fmla="*/ 2057400 w 4305300"/>
              <a:gd name="csY134" fmla="*/ 1706880 h 5356860"/>
              <a:gd name="csX135" fmla="*/ 2529840 w 4305300"/>
              <a:gd name="csY135" fmla="*/ 1805940 h 5356860"/>
              <a:gd name="csX136" fmla="*/ 2461260 w 4305300"/>
              <a:gd name="csY136" fmla="*/ 1889760 h 5356860"/>
              <a:gd name="csX137" fmla="*/ 2506980 w 4305300"/>
              <a:gd name="csY137" fmla="*/ 1958340 h 5356860"/>
              <a:gd name="csX138" fmla="*/ 2430780 w 4305300"/>
              <a:gd name="csY138" fmla="*/ 2072640 h 5356860"/>
              <a:gd name="csX139" fmla="*/ 2499360 w 4305300"/>
              <a:gd name="csY139" fmla="*/ 2278380 h 5356860"/>
              <a:gd name="csX140" fmla="*/ 2255520 w 4305300"/>
              <a:gd name="csY140" fmla="*/ 2385060 h 5356860"/>
              <a:gd name="csX141" fmla="*/ 2339340 w 4305300"/>
              <a:gd name="csY141" fmla="*/ 2499360 h 5356860"/>
              <a:gd name="csX142" fmla="*/ 2415540 w 4305300"/>
              <a:gd name="csY142" fmla="*/ 2743200 h 5356860"/>
              <a:gd name="csX143" fmla="*/ 2491740 w 4305300"/>
              <a:gd name="csY143" fmla="*/ 2796540 h 5356860"/>
              <a:gd name="csX144" fmla="*/ 2468880 w 4305300"/>
              <a:gd name="csY144" fmla="*/ 3048000 h 5356860"/>
              <a:gd name="csX145" fmla="*/ 2346960 w 4305300"/>
              <a:gd name="csY145" fmla="*/ 3093720 h 5356860"/>
              <a:gd name="csX146" fmla="*/ 2240280 w 4305300"/>
              <a:gd name="csY146" fmla="*/ 3063240 h 5356860"/>
              <a:gd name="csX147" fmla="*/ 2240280 w 4305300"/>
              <a:gd name="csY147" fmla="*/ 2971800 h 5356860"/>
              <a:gd name="csX148" fmla="*/ 2095500 w 4305300"/>
              <a:gd name="csY148" fmla="*/ 2811780 h 5356860"/>
              <a:gd name="csX149" fmla="*/ 2004060 w 4305300"/>
              <a:gd name="csY149" fmla="*/ 2827020 h 5356860"/>
              <a:gd name="csX150" fmla="*/ 1943100 w 4305300"/>
              <a:gd name="csY150" fmla="*/ 2781300 h 5356860"/>
              <a:gd name="csX151" fmla="*/ 1661160 w 4305300"/>
              <a:gd name="csY151" fmla="*/ 2827020 h 5356860"/>
              <a:gd name="csX152" fmla="*/ 1623060 w 4305300"/>
              <a:gd name="csY152" fmla="*/ 2727960 h 5356860"/>
              <a:gd name="csX153" fmla="*/ 1775460 w 4305300"/>
              <a:gd name="csY153" fmla="*/ 2644140 h 5356860"/>
              <a:gd name="csX154" fmla="*/ 2141220 w 4305300"/>
              <a:gd name="csY154" fmla="*/ 2552700 h 5356860"/>
              <a:gd name="csX155" fmla="*/ 2103120 w 4305300"/>
              <a:gd name="csY155" fmla="*/ 2491740 h 5356860"/>
              <a:gd name="csX156" fmla="*/ 2011680 w 4305300"/>
              <a:gd name="csY156" fmla="*/ 2400300 h 5356860"/>
              <a:gd name="csX157" fmla="*/ 1828800 w 4305300"/>
              <a:gd name="csY157" fmla="*/ 2407920 h 5356860"/>
              <a:gd name="csX158" fmla="*/ 1706880 w 4305300"/>
              <a:gd name="csY158" fmla="*/ 2148840 h 5356860"/>
              <a:gd name="csX159" fmla="*/ 1737360 w 4305300"/>
              <a:gd name="csY159" fmla="*/ 1927860 h 5356860"/>
              <a:gd name="csX160" fmla="*/ 1592580 w 4305300"/>
              <a:gd name="csY160" fmla="*/ 1897380 h 5356860"/>
              <a:gd name="csX161" fmla="*/ 1661160 w 4305300"/>
              <a:gd name="csY161" fmla="*/ 1805940 h 5356860"/>
              <a:gd name="csX162" fmla="*/ 1615440 w 4305300"/>
              <a:gd name="csY162" fmla="*/ 1706880 h 5356860"/>
              <a:gd name="csX163" fmla="*/ 1653540 w 4305300"/>
              <a:gd name="csY163" fmla="*/ 1508760 h 5356860"/>
              <a:gd name="csX164" fmla="*/ 1760220 w 4305300"/>
              <a:gd name="csY164" fmla="*/ 1463040 h 5356860"/>
              <a:gd name="csX165" fmla="*/ 1607820 w 4305300"/>
              <a:gd name="csY165" fmla="*/ 1135380 h 5356860"/>
              <a:gd name="csX166" fmla="*/ 1684020 w 4305300"/>
              <a:gd name="csY166" fmla="*/ 1135380 h 5356860"/>
              <a:gd name="csX167" fmla="*/ 1684020 w 4305300"/>
              <a:gd name="csY167" fmla="*/ 1135380 h 5356860"/>
              <a:gd name="csX168" fmla="*/ 1767840 w 4305300"/>
              <a:gd name="csY168" fmla="*/ 952500 h 5356860"/>
              <a:gd name="csX169" fmla="*/ 1600200 w 4305300"/>
              <a:gd name="csY169" fmla="*/ 914400 h 5356860"/>
              <a:gd name="csX170" fmla="*/ 1554480 w 4305300"/>
              <a:gd name="csY170" fmla="*/ 853440 h 5356860"/>
              <a:gd name="csX171" fmla="*/ 1645920 w 4305300"/>
              <a:gd name="csY171" fmla="*/ 830580 h 5356860"/>
              <a:gd name="csX172" fmla="*/ 1668780 w 4305300"/>
              <a:gd name="csY172" fmla="*/ 777240 h 5356860"/>
              <a:gd name="csX173" fmla="*/ 1630680 w 4305300"/>
              <a:gd name="csY173" fmla="*/ 739140 h 5356860"/>
              <a:gd name="csX174" fmla="*/ 1569720 w 4305300"/>
              <a:gd name="csY174" fmla="*/ 632460 h 5356860"/>
              <a:gd name="csX175" fmla="*/ 1478280 w 4305300"/>
              <a:gd name="csY175" fmla="*/ 632460 h 5356860"/>
              <a:gd name="csX176" fmla="*/ 1356360 w 4305300"/>
              <a:gd name="csY176" fmla="*/ 541020 h 5356860"/>
              <a:gd name="csX177" fmla="*/ 1356360 w 4305300"/>
              <a:gd name="csY177" fmla="*/ 541020 h 5356860"/>
              <a:gd name="csX178" fmla="*/ 1287780 w 4305300"/>
              <a:gd name="csY178" fmla="*/ 655320 h 5356860"/>
              <a:gd name="csX179" fmla="*/ 1310640 w 4305300"/>
              <a:gd name="csY179" fmla="*/ 739140 h 5356860"/>
              <a:gd name="csX180" fmla="*/ 1264920 w 4305300"/>
              <a:gd name="csY180" fmla="*/ 807720 h 5356860"/>
              <a:gd name="csX181" fmla="*/ 1264920 w 4305300"/>
              <a:gd name="csY181" fmla="*/ 944880 h 5356860"/>
              <a:gd name="csX182" fmla="*/ 1127760 w 4305300"/>
              <a:gd name="csY182" fmla="*/ 876300 h 5356860"/>
              <a:gd name="csX183" fmla="*/ 1074420 w 4305300"/>
              <a:gd name="csY183" fmla="*/ 1043940 h 5356860"/>
              <a:gd name="csX184" fmla="*/ 1005840 w 4305300"/>
              <a:gd name="csY184" fmla="*/ 960120 h 5356860"/>
              <a:gd name="csX185" fmla="*/ 868680 w 4305300"/>
              <a:gd name="csY185" fmla="*/ 1013460 h 5356860"/>
              <a:gd name="csX186" fmla="*/ 853440 w 4305300"/>
              <a:gd name="csY186" fmla="*/ 868680 h 5356860"/>
              <a:gd name="csX187" fmla="*/ 982980 w 4305300"/>
              <a:gd name="csY187" fmla="*/ 708660 h 5356860"/>
              <a:gd name="csX188" fmla="*/ 853440 w 4305300"/>
              <a:gd name="csY188" fmla="*/ 670560 h 5356860"/>
              <a:gd name="csX189" fmla="*/ 678180 w 4305300"/>
              <a:gd name="csY189" fmla="*/ 746760 h 5356860"/>
              <a:gd name="csX190" fmla="*/ 647700 w 4305300"/>
              <a:gd name="csY190" fmla="*/ 693420 h 5356860"/>
              <a:gd name="csX191" fmla="*/ 510540 w 4305300"/>
              <a:gd name="csY191" fmla="*/ 647700 h 5356860"/>
              <a:gd name="csX192" fmla="*/ 426720 w 4305300"/>
              <a:gd name="csY192" fmla="*/ 563880 h 5356860"/>
              <a:gd name="csX193" fmla="*/ 373380 w 4305300"/>
              <a:gd name="csY193" fmla="*/ 441960 h 53568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</a:cxnLst>
            <a:rect l="l" t="t" r="r" b="b"/>
            <a:pathLst>
              <a:path w="4305300" h="5356860">
                <a:moveTo>
                  <a:pt x="373380" y="441960"/>
                </a:moveTo>
                <a:lnTo>
                  <a:pt x="236220" y="441960"/>
                </a:lnTo>
                <a:lnTo>
                  <a:pt x="228600" y="533400"/>
                </a:lnTo>
                <a:lnTo>
                  <a:pt x="129540" y="571500"/>
                </a:lnTo>
                <a:lnTo>
                  <a:pt x="106680" y="655320"/>
                </a:lnTo>
                <a:lnTo>
                  <a:pt x="167640" y="716280"/>
                </a:lnTo>
                <a:lnTo>
                  <a:pt x="83820" y="762000"/>
                </a:lnTo>
                <a:lnTo>
                  <a:pt x="7620" y="883920"/>
                </a:lnTo>
                <a:lnTo>
                  <a:pt x="0" y="1043940"/>
                </a:lnTo>
                <a:lnTo>
                  <a:pt x="137160" y="1021080"/>
                </a:lnTo>
                <a:lnTo>
                  <a:pt x="350520" y="922020"/>
                </a:lnTo>
                <a:lnTo>
                  <a:pt x="381000" y="960120"/>
                </a:lnTo>
                <a:lnTo>
                  <a:pt x="312420" y="1082040"/>
                </a:lnTo>
                <a:lnTo>
                  <a:pt x="320040" y="1150620"/>
                </a:lnTo>
                <a:lnTo>
                  <a:pt x="251460" y="1295400"/>
                </a:lnTo>
                <a:lnTo>
                  <a:pt x="251460" y="1592580"/>
                </a:lnTo>
                <a:lnTo>
                  <a:pt x="251460" y="1592580"/>
                </a:lnTo>
                <a:lnTo>
                  <a:pt x="243840" y="1798320"/>
                </a:lnTo>
                <a:lnTo>
                  <a:pt x="167640" y="1874520"/>
                </a:lnTo>
                <a:lnTo>
                  <a:pt x="396240" y="2103120"/>
                </a:lnTo>
                <a:lnTo>
                  <a:pt x="297180" y="2316480"/>
                </a:lnTo>
                <a:lnTo>
                  <a:pt x="403860" y="2430780"/>
                </a:lnTo>
                <a:lnTo>
                  <a:pt x="358140" y="2590800"/>
                </a:lnTo>
                <a:lnTo>
                  <a:pt x="289560" y="2606040"/>
                </a:lnTo>
                <a:lnTo>
                  <a:pt x="289560" y="2727960"/>
                </a:lnTo>
                <a:lnTo>
                  <a:pt x="358140" y="2773680"/>
                </a:lnTo>
                <a:lnTo>
                  <a:pt x="365760" y="2880360"/>
                </a:lnTo>
                <a:lnTo>
                  <a:pt x="205740" y="2910840"/>
                </a:lnTo>
                <a:lnTo>
                  <a:pt x="152400" y="3017520"/>
                </a:lnTo>
                <a:lnTo>
                  <a:pt x="7620" y="3078480"/>
                </a:lnTo>
                <a:lnTo>
                  <a:pt x="7620" y="3162300"/>
                </a:lnTo>
                <a:lnTo>
                  <a:pt x="129540" y="3261360"/>
                </a:lnTo>
                <a:lnTo>
                  <a:pt x="304800" y="3611880"/>
                </a:lnTo>
                <a:lnTo>
                  <a:pt x="289560" y="3710940"/>
                </a:lnTo>
                <a:lnTo>
                  <a:pt x="160020" y="3863340"/>
                </a:lnTo>
                <a:lnTo>
                  <a:pt x="243840" y="3916680"/>
                </a:lnTo>
                <a:lnTo>
                  <a:pt x="243840" y="4015740"/>
                </a:lnTo>
                <a:lnTo>
                  <a:pt x="121920" y="4091940"/>
                </a:lnTo>
                <a:lnTo>
                  <a:pt x="167640" y="4244340"/>
                </a:lnTo>
                <a:lnTo>
                  <a:pt x="251460" y="4396740"/>
                </a:lnTo>
                <a:lnTo>
                  <a:pt x="342900" y="4427220"/>
                </a:lnTo>
                <a:lnTo>
                  <a:pt x="457200" y="4465320"/>
                </a:lnTo>
                <a:lnTo>
                  <a:pt x="556260" y="4427220"/>
                </a:lnTo>
                <a:lnTo>
                  <a:pt x="525780" y="4373880"/>
                </a:lnTo>
                <a:lnTo>
                  <a:pt x="403860" y="4373880"/>
                </a:lnTo>
                <a:lnTo>
                  <a:pt x="403860" y="4251960"/>
                </a:lnTo>
                <a:lnTo>
                  <a:pt x="335280" y="4160520"/>
                </a:lnTo>
                <a:lnTo>
                  <a:pt x="426720" y="4053840"/>
                </a:lnTo>
                <a:lnTo>
                  <a:pt x="563880" y="4099560"/>
                </a:lnTo>
                <a:lnTo>
                  <a:pt x="495300" y="4213860"/>
                </a:lnTo>
                <a:lnTo>
                  <a:pt x="563880" y="4274820"/>
                </a:lnTo>
                <a:lnTo>
                  <a:pt x="594360" y="4381500"/>
                </a:lnTo>
                <a:lnTo>
                  <a:pt x="960120" y="4389120"/>
                </a:lnTo>
                <a:lnTo>
                  <a:pt x="1104900" y="4518660"/>
                </a:lnTo>
                <a:lnTo>
                  <a:pt x="1104900" y="4602480"/>
                </a:lnTo>
                <a:lnTo>
                  <a:pt x="1310640" y="4861560"/>
                </a:lnTo>
                <a:lnTo>
                  <a:pt x="1409700" y="4861560"/>
                </a:lnTo>
                <a:lnTo>
                  <a:pt x="1478280" y="4968240"/>
                </a:lnTo>
                <a:lnTo>
                  <a:pt x="1478280" y="5143500"/>
                </a:lnTo>
                <a:lnTo>
                  <a:pt x="1615440" y="5166360"/>
                </a:lnTo>
                <a:lnTo>
                  <a:pt x="1752600" y="5341620"/>
                </a:lnTo>
                <a:lnTo>
                  <a:pt x="1912620" y="5341620"/>
                </a:lnTo>
                <a:lnTo>
                  <a:pt x="2004060" y="5265420"/>
                </a:lnTo>
                <a:lnTo>
                  <a:pt x="2217420" y="5318760"/>
                </a:lnTo>
                <a:lnTo>
                  <a:pt x="2407920" y="5280660"/>
                </a:lnTo>
                <a:lnTo>
                  <a:pt x="2598420" y="5356860"/>
                </a:lnTo>
                <a:lnTo>
                  <a:pt x="2766060" y="5295900"/>
                </a:lnTo>
                <a:lnTo>
                  <a:pt x="2766060" y="5242560"/>
                </a:lnTo>
                <a:lnTo>
                  <a:pt x="2842260" y="5212080"/>
                </a:lnTo>
                <a:lnTo>
                  <a:pt x="2842260" y="5074920"/>
                </a:lnTo>
                <a:lnTo>
                  <a:pt x="2918460" y="5006340"/>
                </a:lnTo>
                <a:lnTo>
                  <a:pt x="2887980" y="4777740"/>
                </a:lnTo>
                <a:lnTo>
                  <a:pt x="2903220" y="4564380"/>
                </a:lnTo>
                <a:lnTo>
                  <a:pt x="3055620" y="4389120"/>
                </a:lnTo>
                <a:lnTo>
                  <a:pt x="3246120" y="4373880"/>
                </a:lnTo>
                <a:lnTo>
                  <a:pt x="3208020" y="4267200"/>
                </a:lnTo>
                <a:lnTo>
                  <a:pt x="3299460" y="3916680"/>
                </a:lnTo>
                <a:lnTo>
                  <a:pt x="3649980" y="3817620"/>
                </a:lnTo>
                <a:lnTo>
                  <a:pt x="3756660" y="3825240"/>
                </a:lnTo>
                <a:lnTo>
                  <a:pt x="3855720" y="3703320"/>
                </a:lnTo>
                <a:lnTo>
                  <a:pt x="3855720" y="3512820"/>
                </a:lnTo>
                <a:lnTo>
                  <a:pt x="3962400" y="3238500"/>
                </a:lnTo>
                <a:lnTo>
                  <a:pt x="4305300" y="3177540"/>
                </a:lnTo>
                <a:lnTo>
                  <a:pt x="4305300" y="3070860"/>
                </a:lnTo>
                <a:lnTo>
                  <a:pt x="4168140" y="2872740"/>
                </a:lnTo>
                <a:lnTo>
                  <a:pt x="4076700" y="2887980"/>
                </a:lnTo>
                <a:lnTo>
                  <a:pt x="4076700" y="2819400"/>
                </a:lnTo>
                <a:lnTo>
                  <a:pt x="3909060" y="2796540"/>
                </a:lnTo>
                <a:lnTo>
                  <a:pt x="3901440" y="2689860"/>
                </a:lnTo>
                <a:lnTo>
                  <a:pt x="4030980" y="2590800"/>
                </a:lnTo>
                <a:lnTo>
                  <a:pt x="3870960" y="2476500"/>
                </a:lnTo>
                <a:lnTo>
                  <a:pt x="3870960" y="2385060"/>
                </a:lnTo>
                <a:lnTo>
                  <a:pt x="3992880" y="2255520"/>
                </a:lnTo>
                <a:lnTo>
                  <a:pt x="3985260" y="2164080"/>
                </a:lnTo>
                <a:lnTo>
                  <a:pt x="4038600" y="2087880"/>
                </a:lnTo>
                <a:lnTo>
                  <a:pt x="4015740" y="2004060"/>
                </a:lnTo>
                <a:lnTo>
                  <a:pt x="3878580" y="2019300"/>
                </a:lnTo>
                <a:lnTo>
                  <a:pt x="3771900" y="2004060"/>
                </a:lnTo>
                <a:lnTo>
                  <a:pt x="3695700" y="1889760"/>
                </a:lnTo>
                <a:lnTo>
                  <a:pt x="3771900" y="1531620"/>
                </a:lnTo>
                <a:lnTo>
                  <a:pt x="3642360" y="1501140"/>
                </a:lnTo>
                <a:lnTo>
                  <a:pt x="3482340" y="1318260"/>
                </a:lnTo>
                <a:lnTo>
                  <a:pt x="3230880" y="1272540"/>
                </a:lnTo>
                <a:lnTo>
                  <a:pt x="3223260" y="1409700"/>
                </a:lnTo>
                <a:lnTo>
                  <a:pt x="3002280" y="1348740"/>
                </a:lnTo>
                <a:lnTo>
                  <a:pt x="3002280" y="1249680"/>
                </a:lnTo>
                <a:lnTo>
                  <a:pt x="2933700" y="1203960"/>
                </a:lnTo>
                <a:lnTo>
                  <a:pt x="2827020" y="830580"/>
                </a:lnTo>
                <a:lnTo>
                  <a:pt x="2857500" y="731520"/>
                </a:lnTo>
                <a:lnTo>
                  <a:pt x="2644140" y="685800"/>
                </a:lnTo>
                <a:lnTo>
                  <a:pt x="2491740" y="510540"/>
                </a:lnTo>
                <a:lnTo>
                  <a:pt x="2270760" y="457200"/>
                </a:lnTo>
                <a:lnTo>
                  <a:pt x="2141220" y="358140"/>
                </a:lnTo>
                <a:lnTo>
                  <a:pt x="2133600" y="259080"/>
                </a:lnTo>
                <a:lnTo>
                  <a:pt x="1828800" y="106680"/>
                </a:lnTo>
                <a:lnTo>
                  <a:pt x="1722120" y="0"/>
                </a:lnTo>
                <a:lnTo>
                  <a:pt x="1600200" y="91440"/>
                </a:lnTo>
                <a:lnTo>
                  <a:pt x="1668780" y="160020"/>
                </a:lnTo>
                <a:lnTo>
                  <a:pt x="1653540" y="228600"/>
                </a:lnTo>
                <a:lnTo>
                  <a:pt x="1767840" y="358140"/>
                </a:lnTo>
                <a:lnTo>
                  <a:pt x="1775460" y="563880"/>
                </a:lnTo>
                <a:lnTo>
                  <a:pt x="1836420" y="632460"/>
                </a:lnTo>
                <a:lnTo>
                  <a:pt x="1836420" y="777240"/>
                </a:lnTo>
                <a:lnTo>
                  <a:pt x="2011680" y="914400"/>
                </a:lnTo>
                <a:lnTo>
                  <a:pt x="1973580" y="975360"/>
                </a:lnTo>
                <a:lnTo>
                  <a:pt x="1912620" y="998220"/>
                </a:lnTo>
                <a:lnTo>
                  <a:pt x="1897380" y="1112520"/>
                </a:lnTo>
                <a:lnTo>
                  <a:pt x="1927860" y="1158240"/>
                </a:lnTo>
                <a:lnTo>
                  <a:pt x="1866900" y="1173480"/>
                </a:lnTo>
                <a:lnTo>
                  <a:pt x="1859280" y="1242060"/>
                </a:lnTo>
                <a:lnTo>
                  <a:pt x="2049780" y="1356360"/>
                </a:lnTo>
                <a:lnTo>
                  <a:pt x="2065020" y="1447800"/>
                </a:lnTo>
                <a:lnTo>
                  <a:pt x="1927860" y="1485900"/>
                </a:lnTo>
                <a:lnTo>
                  <a:pt x="2049780" y="1615440"/>
                </a:lnTo>
                <a:lnTo>
                  <a:pt x="2057400" y="1706880"/>
                </a:lnTo>
                <a:lnTo>
                  <a:pt x="2529840" y="1805940"/>
                </a:lnTo>
                <a:lnTo>
                  <a:pt x="2461260" y="1889760"/>
                </a:lnTo>
                <a:lnTo>
                  <a:pt x="2506980" y="1958340"/>
                </a:lnTo>
                <a:lnTo>
                  <a:pt x="2430780" y="2072640"/>
                </a:lnTo>
                <a:lnTo>
                  <a:pt x="2499360" y="2278380"/>
                </a:lnTo>
                <a:lnTo>
                  <a:pt x="2255520" y="2385060"/>
                </a:lnTo>
                <a:lnTo>
                  <a:pt x="2339340" y="2499360"/>
                </a:lnTo>
                <a:lnTo>
                  <a:pt x="2415540" y="2743200"/>
                </a:lnTo>
                <a:lnTo>
                  <a:pt x="2491740" y="2796540"/>
                </a:lnTo>
                <a:lnTo>
                  <a:pt x="2468880" y="3048000"/>
                </a:lnTo>
                <a:lnTo>
                  <a:pt x="2346960" y="3093720"/>
                </a:lnTo>
                <a:lnTo>
                  <a:pt x="2240280" y="3063240"/>
                </a:lnTo>
                <a:lnTo>
                  <a:pt x="2240280" y="2971800"/>
                </a:lnTo>
                <a:lnTo>
                  <a:pt x="2095500" y="2811780"/>
                </a:lnTo>
                <a:lnTo>
                  <a:pt x="2004060" y="2827020"/>
                </a:lnTo>
                <a:lnTo>
                  <a:pt x="1943100" y="2781300"/>
                </a:lnTo>
                <a:lnTo>
                  <a:pt x="1661160" y="2827020"/>
                </a:lnTo>
                <a:lnTo>
                  <a:pt x="1623060" y="2727960"/>
                </a:lnTo>
                <a:lnTo>
                  <a:pt x="1775460" y="2644140"/>
                </a:lnTo>
                <a:lnTo>
                  <a:pt x="2141220" y="2552700"/>
                </a:lnTo>
                <a:lnTo>
                  <a:pt x="2103120" y="2491740"/>
                </a:lnTo>
                <a:lnTo>
                  <a:pt x="2011680" y="2400300"/>
                </a:lnTo>
                <a:lnTo>
                  <a:pt x="1828800" y="2407920"/>
                </a:lnTo>
                <a:lnTo>
                  <a:pt x="1706880" y="2148840"/>
                </a:lnTo>
                <a:lnTo>
                  <a:pt x="1737360" y="1927860"/>
                </a:lnTo>
                <a:lnTo>
                  <a:pt x="1592580" y="1897380"/>
                </a:lnTo>
                <a:lnTo>
                  <a:pt x="1661160" y="1805940"/>
                </a:lnTo>
                <a:lnTo>
                  <a:pt x="1615440" y="1706880"/>
                </a:lnTo>
                <a:lnTo>
                  <a:pt x="1653540" y="1508760"/>
                </a:lnTo>
                <a:lnTo>
                  <a:pt x="1760220" y="1463040"/>
                </a:lnTo>
                <a:lnTo>
                  <a:pt x="1607820" y="1135380"/>
                </a:lnTo>
                <a:lnTo>
                  <a:pt x="1684020" y="1135380"/>
                </a:lnTo>
                <a:lnTo>
                  <a:pt x="1684020" y="1135380"/>
                </a:lnTo>
                <a:lnTo>
                  <a:pt x="1767840" y="952500"/>
                </a:lnTo>
                <a:lnTo>
                  <a:pt x="1600200" y="914400"/>
                </a:lnTo>
                <a:lnTo>
                  <a:pt x="1554480" y="853440"/>
                </a:lnTo>
                <a:lnTo>
                  <a:pt x="1645920" y="830580"/>
                </a:lnTo>
                <a:lnTo>
                  <a:pt x="1668780" y="777240"/>
                </a:lnTo>
                <a:lnTo>
                  <a:pt x="1630680" y="739140"/>
                </a:lnTo>
                <a:lnTo>
                  <a:pt x="1569720" y="632460"/>
                </a:lnTo>
                <a:lnTo>
                  <a:pt x="1478280" y="632460"/>
                </a:lnTo>
                <a:lnTo>
                  <a:pt x="1356360" y="541020"/>
                </a:lnTo>
                <a:lnTo>
                  <a:pt x="1356360" y="541020"/>
                </a:lnTo>
                <a:lnTo>
                  <a:pt x="1287780" y="655320"/>
                </a:lnTo>
                <a:lnTo>
                  <a:pt x="1310640" y="739140"/>
                </a:lnTo>
                <a:lnTo>
                  <a:pt x="1264920" y="807720"/>
                </a:lnTo>
                <a:lnTo>
                  <a:pt x="1264920" y="944880"/>
                </a:lnTo>
                <a:lnTo>
                  <a:pt x="1127760" y="876300"/>
                </a:lnTo>
                <a:lnTo>
                  <a:pt x="1074420" y="1043940"/>
                </a:lnTo>
                <a:lnTo>
                  <a:pt x="1005840" y="960120"/>
                </a:lnTo>
                <a:lnTo>
                  <a:pt x="868680" y="1013460"/>
                </a:lnTo>
                <a:lnTo>
                  <a:pt x="853440" y="868680"/>
                </a:lnTo>
                <a:lnTo>
                  <a:pt x="982980" y="708660"/>
                </a:lnTo>
                <a:lnTo>
                  <a:pt x="853440" y="670560"/>
                </a:lnTo>
                <a:lnTo>
                  <a:pt x="678180" y="746760"/>
                </a:lnTo>
                <a:lnTo>
                  <a:pt x="647700" y="693420"/>
                </a:lnTo>
                <a:lnTo>
                  <a:pt x="510540" y="647700"/>
                </a:lnTo>
                <a:lnTo>
                  <a:pt x="426720" y="563880"/>
                </a:lnTo>
                <a:lnTo>
                  <a:pt x="373380" y="44196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240A7E-74CC-91E2-9914-62AE6A2A3D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F4EF0AD-B62E-2C69-0887-CEF205589971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九州地方の島のイラスト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BA43EE4-1503-8BCC-DAD9-930E92B5576E}"/>
              </a:ext>
            </a:extLst>
          </p:cNvPr>
          <p:cNvSpPr txBox="1"/>
          <p:nvPr/>
        </p:nvSpPr>
        <p:spPr>
          <a:xfrm>
            <a:off x="7088150" y="3495675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種子島（鹿児島県）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702F967-9FFE-47A7-C520-00BB04539AA8}"/>
              </a:ext>
            </a:extLst>
          </p:cNvPr>
          <p:cNvSpPr txBox="1"/>
          <p:nvPr/>
        </p:nvSpPr>
        <p:spPr>
          <a:xfrm>
            <a:off x="4330454" y="349567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奈留島（長崎県）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4AA077E-2ABF-BAAF-33B5-E3034F42F670}"/>
              </a:ext>
            </a:extLst>
          </p:cNvPr>
          <p:cNvSpPr txBox="1"/>
          <p:nvPr/>
        </p:nvSpPr>
        <p:spPr>
          <a:xfrm>
            <a:off x="1285501" y="349567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若松島（長崎県）</a:t>
            </a:r>
          </a:p>
        </p:txBody>
      </p:sp>
      <p:sp>
        <p:nvSpPr>
          <p:cNvPr id="98" name="フリーフォーム: 図形 97">
            <a:extLst>
              <a:ext uri="{FF2B5EF4-FFF2-40B4-BE49-F238E27FC236}">
                <a16:creationId xmlns:a16="http://schemas.microsoft.com/office/drawing/2014/main" id="{18701AF0-D9E0-648B-E8D3-FCC627825D41}"/>
              </a:ext>
            </a:extLst>
          </p:cNvPr>
          <p:cNvSpPr/>
          <p:nvPr/>
        </p:nvSpPr>
        <p:spPr>
          <a:xfrm>
            <a:off x="1064378" y="828293"/>
            <a:ext cx="1801034" cy="2600708"/>
          </a:xfrm>
          <a:custGeom>
            <a:avLst/>
            <a:gdLst>
              <a:gd name="csX0" fmla="*/ 1508760 w 3878580"/>
              <a:gd name="csY0" fmla="*/ 0 h 5600700"/>
              <a:gd name="csX1" fmla="*/ 1493520 w 3878580"/>
              <a:gd name="csY1" fmla="*/ 99060 h 5600700"/>
              <a:gd name="csX2" fmla="*/ 1402080 w 3878580"/>
              <a:gd name="csY2" fmla="*/ 152400 h 5600700"/>
              <a:gd name="csX3" fmla="*/ 1219200 w 3878580"/>
              <a:gd name="csY3" fmla="*/ 152400 h 5600700"/>
              <a:gd name="csX4" fmla="*/ 1150620 w 3878580"/>
              <a:gd name="csY4" fmla="*/ 213360 h 5600700"/>
              <a:gd name="csX5" fmla="*/ 1341120 w 3878580"/>
              <a:gd name="csY5" fmla="*/ 297180 h 5600700"/>
              <a:gd name="csX6" fmla="*/ 1379220 w 3878580"/>
              <a:gd name="csY6" fmla="*/ 381000 h 5600700"/>
              <a:gd name="csX7" fmla="*/ 1478280 w 3878580"/>
              <a:gd name="csY7" fmla="*/ 381000 h 5600700"/>
              <a:gd name="csX8" fmla="*/ 1584960 w 3878580"/>
              <a:gd name="csY8" fmla="*/ 480060 h 5600700"/>
              <a:gd name="csX9" fmla="*/ 1584960 w 3878580"/>
              <a:gd name="csY9" fmla="*/ 617220 h 5600700"/>
              <a:gd name="csX10" fmla="*/ 1493520 w 3878580"/>
              <a:gd name="csY10" fmla="*/ 541020 h 5600700"/>
              <a:gd name="csX11" fmla="*/ 1424940 w 3878580"/>
              <a:gd name="csY11" fmla="*/ 525780 h 5600700"/>
              <a:gd name="csX12" fmla="*/ 1424940 w 3878580"/>
              <a:gd name="csY12" fmla="*/ 754380 h 5600700"/>
              <a:gd name="csX13" fmla="*/ 1363980 w 3878580"/>
              <a:gd name="csY13" fmla="*/ 838200 h 5600700"/>
              <a:gd name="csX14" fmla="*/ 1249680 w 3878580"/>
              <a:gd name="csY14" fmla="*/ 853440 h 5600700"/>
              <a:gd name="csX15" fmla="*/ 1181100 w 3878580"/>
              <a:gd name="csY15" fmla="*/ 784860 h 5600700"/>
              <a:gd name="csX16" fmla="*/ 1051560 w 3878580"/>
              <a:gd name="csY16" fmla="*/ 838200 h 5600700"/>
              <a:gd name="csX17" fmla="*/ 914400 w 3878580"/>
              <a:gd name="csY17" fmla="*/ 906780 h 5600700"/>
              <a:gd name="csX18" fmla="*/ 937260 w 3878580"/>
              <a:gd name="csY18" fmla="*/ 1066800 h 5600700"/>
              <a:gd name="csX19" fmla="*/ 1120140 w 3878580"/>
              <a:gd name="csY19" fmla="*/ 1005840 h 5600700"/>
              <a:gd name="csX20" fmla="*/ 1120140 w 3878580"/>
              <a:gd name="csY20" fmla="*/ 1082040 h 5600700"/>
              <a:gd name="csX21" fmla="*/ 1028700 w 3878580"/>
              <a:gd name="csY21" fmla="*/ 1219200 h 5600700"/>
              <a:gd name="csX22" fmla="*/ 1120140 w 3878580"/>
              <a:gd name="csY22" fmla="*/ 1219200 h 5600700"/>
              <a:gd name="csX23" fmla="*/ 1188720 w 3878580"/>
              <a:gd name="csY23" fmla="*/ 1196340 h 5600700"/>
              <a:gd name="csX24" fmla="*/ 1188720 w 3878580"/>
              <a:gd name="csY24" fmla="*/ 1242060 h 5600700"/>
              <a:gd name="csX25" fmla="*/ 1371600 w 3878580"/>
              <a:gd name="csY25" fmla="*/ 1264920 h 5600700"/>
              <a:gd name="csX26" fmla="*/ 1310640 w 3878580"/>
              <a:gd name="csY26" fmla="*/ 1348740 h 5600700"/>
              <a:gd name="csX27" fmla="*/ 1463040 w 3878580"/>
              <a:gd name="csY27" fmla="*/ 1470660 h 5600700"/>
              <a:gd name="csX28" fmla="*/ 1455420 w 3878580"/>
              <a:gd name="csY28" fmla="*/ 1607820 h 5600700"/>
              <a:gd name="csX29" fmla="*/ 1394460 w 3878580"/>
              <a:gd name="csY29" fmla="*/ 1661160 h 5600700"/>
              <a:gd name="csX30" fmla="*/ 1310640 w 3878580"/>
              <a:gd name="csY30" fmla="*/ 1539240 h 5600700"/>
              <a:gd name="csX31" fmla="*/ 1257300 w 3878580"/>
              <a:gd name="csY31" fmla="*/ 1539240 h 5600700"/>
              <a:gd name="csX32" fmla="*/ 1196340 w 3878580"/>
              <a:gd name="csY32" fmla="*/ 1645920 h 5600700"/>
              <a:gd name="csX33" fmla="*/ 1074420 w 3878580"/>
              <a:gd name="csY33" fmla="*/ 1668780 h 5600700"/>
              <a:gd name="csX34" fmla="*/ 1066800 w 3878580"/>
              <a:gd name="csY34" fmla="*/ 1828800 h 5600700"/>
              <a:gd name="csX35" fmla="*/ 1181100 w 3878580"/>
              <a:gd name="csY35" fmla="*/ 1828800 h 5600700"/>
              <a:gd name="csX36" fmla="*/ 1242060 w 3878580"/>
              <a:gd name="csY36" fmla="*/ 1935480 h 5600700"/>
              <a:gd name="csX37" fmla="*/ 1371600 w 3878580"/>
              <a:gd name="csY37" fmla="*/ 2042160 h 5600700"/>
              <a:gd name="csX38" fmla="*/ 1371600 w 3878580"/>
              <a:gd name="csY38" fmla="*/ 2125980 h 5600700"/>
              <a:gd name="csX39" fmla="*/ 1501140 w 3878580"/>
              <a:gd name="csY39" fmla="*/ 2247900 h 5600700"/>
              <a:gd name="csX40" fmla="*/ 1584960 w 3878580"/>
              <a:gd name="csY40" fmla="*/ 2133600 h 5600700"/>
              <a:gd name="csX41" fmla="*/ 1676400 w 3878580"/>
              <a:gd name="csY41" fmla="*/ 2270760 h 5600700"/>
              <a:gd name="csX42" fmla="*/ 1775460 w 3878580"/>
              <a:gd name="csY42" fmla="*/ 2270760 h 5600700"/>
              <a:gd name="csX43" fmla="*/ 1927860 w 3878580"/>
              <a:gd name="csY43" fmla="*/ 2087880 h 5600700"/>
              <a:gd name="csX44" fmla="*/ 1981200 w 3878580"/>
              <a:gd name="csY44" fmla="*/ 2087880 h 5600700"/>
              <a:gd name="csX45" fmla="*/ 2042160 w 3878580"/>
              <a:gd name="csY45" fmla="*/ 2004060 h 5600700"/>
              <a:gd name="csX46" fmla="*/ 2164080 w 3878580"/>
              <a:gd name="csY46" fmla="*/ 1943100 h 5600700"/>
              <a:gd name="csX47" fmla="*/ 2194560 w 3878580"/>
              <a:gd name="csY47" fmla="*/ 2026920 h 5600700"/>
              <a:gd name="csX48" fmla="*/ 2057400 w 3878580"/>
              <a:gd name="csY48" fmla="*/ 2286000 h 5600700"/>
              <a:gd name="csX49" fmla="*/ 1927860 w 3878580"/>
              <a:gd name="csY49" fmla="*/ 2385060 h 5600700"/>
              <a:gd name="csX50" fmla="*/ 1927860 w 3878580"/>
              <a:gd name="csY50" fmla="*/ 2484120 h 5600700"/>
              <a:gd name="csX51" fmla="*/ 1981200 w 3878580"/>
              <a:gd name="csY51" fmla="*/ 2529840 h 5600700"/>
              <a:gd name="csX52" fmla="*/ 1973580 w 3878580"/>
              <a:gd name="csY52" fmla="*/ 2659380 h 5600700"/>
              <a:gd name="csX53" fmla="*/ 2065020 w 3878580"/>
              <a:gd name="csY53" fmla="*/ 2781300 h 5600700"/>
              <a:gd name="csX54" fmla="*/ 2034540 w 3878580"/>
              <a:gd name="csY54" fmla="*/ 2842260 h 5600700"/>
              <a:gd name="csX55" fmla="*/ 2179320 w 3878580"/>
              <a:gd name="csY55" fmla="*/ 3147060 h 5600700"/>
              <a:gd name="csX56" fmla="*/ 2293620 w 3878580"/>
              <a:gd name="csY56" fmla="*/ 3246120 h 5600700"/>
              <a:gd name="csX57" fmla="*/ 2026920 w 3878580"/>
              <a:gd name="csY57" fmla="*/ 3451860 h 5600700"/>
              <a:gd name="csX58" fmla="*/ 1981200 w 3878580"/>
              <a:gd name="csY58" fmla="*/ 3375660 h 5600700"/>
              <a:gd name="csX59" fmla="*/ 2065020 w 3878580"/>
              <a:gd name="csY59" fmla="*/ 3261360 h 5600700"/>
              <a:gd name="csX60" fmla="*/ 2049780 w 3878580"/>
              <a:gd name="csY60" fmla="*/ 3139440 h 5600700"/>
              <a:gd name="csX61" fmla="*/ 1905000 w 3878580"/>
              <a:gd name="csY61" fmla="*/ 2979420 h 5600700"/>
              <a:gd name="csX62" fmla="*/ 1905000 w 3878580"/>
              <a:gd name="csY62" fmla="*/ 2827020 h 5600700"/>
              <a:gd name="csX63" fmla="*/ 1775460 w 3878580"/>
              <a:gd name="csY63" fmla="*/ 2811780 h 5600700"/>
              <a:gd name="csX64" fmla="*/ 1783080 w 3878580"/>
              <a:gd name="csY64" fmla="*/ 2720340 h 5600700"/>
              <a:gd name="csX65" fmla="*/ 1783080 w 3878580"/>
              <a:gd name="csY65" fmla="*/ 2491740 h 5600700"/>
              <a:gd name="csX66" fmla="*/ 1645920 w 3878580"/>
              <a:gd name="csY66" fmla="*/ 2430780 h 5600700"/>
              <a:gd name="csX67" fmla="*/ 1584960 w 3878580"/>
              <a:gd name="csY67" fmla="*/ 2583180 h 5600700"/>
              <a:gd name="csX68" fmla="*/ 1493520 w 3878580"/>
              <a:gd name="csY68" fmla="*/ 2606040 h 5600700"/>
              <a:gd name="csX69" fmla="*/ 1386840 w 3878580"/>
              <a:gd name="csY69" fmla="*/ 2773680 h 5600700"/>
              <a:gd name="csX70" fmla="*/ 1463040 w 3878580"/>
              <a:gd name="csY70" fmla="*/ 3116580 h 5600700"/>
              <a:gd name="csX71" fmla="*/ 1402080 w 3878580"/>
              <a:gd name="csY71" fmla="*/ 3131820 h 5600700"/>
              <a:gd name="csX72" fmla="*/ 1440180 w 3878580"/>
              <a:gd name="csY72" fmla="*/ 3238500 h 5600700"/>
              <a:gd name="csX73" fmla="*/ 1417320 w 3878580"/>
              <a:gd name="csY73" fmla="*/ 3360420 h 5600700"/>
              <a:gd name="csX74" fmla="*/ 1371600 w 3878580"/>
              <a:gd name="csY74" fmla="*/ 3337560 h 5600700"/>
              <a:gd name="csX75" fmla="*/ 1226820 w 3878580"/>
              <a:gd name="csY75" fmla="*/ 2781300 h 5600700"/>
              <a:gd name="csX76" fmla="*/ 1257300 w 3878580"/>
              <a:gd name="csY76" fmla="*/ 2621280 h 5600700"/>
              <a:gd name="csX77" fmla="*/ 1226820 w 3878580"/>
              <a:gd name="csY77" fmla="*/ 2423160 h 5600700"/>
              <a:gd name="csX78" fmla="*/ 1082040 w 3878580"/>
              <a:gd name="csY78" fmla="*/ 2385060 h 5600700"/>
              <a:gd name="csX79" fmla="*/ 1036320 w 3878580"/>
              <a:gd name="csY79" fmla="*/ 2286000 h 5600700"/>
              <a:gd name="csX80" fmla="*/ 982980 w 3878580"/>
              <a:gd name="csY80" fmla="*/ 2286000 h 5600700"/>
              <a:gd name="csX81" fmla="*/ 952500 w 3878580"/>
              <a:gd name="csY81" fmla="*/ 2385060 h 5600700"/>
              <a:gd name="csX82" fmla="*/ 800100 w 3878580"/>
              <a:gd name="csY82" fmla="*/ 2232660 h 5600700"/>
              <a:gd name="csX83" fmla="*/ 762000 w 3878580"/>
              <a:gd name="csY83" fmla="*/ 2232660 h 5600700"/>
              <a:gd name="csX84" fmla="*/ 708660 w 3878580"/>
              <a:gd name="csY84" fmla="*/ 2423160 h 5600700"/>
              <a:gd name="csX85" fmla="*/ 678180 w 3878580"/>
              <a:gd name="csY85" fmla="*/ 2400300 h 5600700"/>
              <a:gd name="csX86" fmla="*/ 586740 w 3878580"/>
              <a:gd name="csY86" fmla="*/ 2232660 h 5600700"/>
              <a:gd name="csX87" fmla="*/ 563880 w 3878580"/>
              <a:gd name="csY87" fmla="*/ 1905000 h 5600700"/>
              <a:gd name="csX88" fmla="*/ 304800 w 3878580"/>
              <a:gd name="csY88" fmla="*/ 1920240 h 5600700"/>
              <a:gd name="csX89" fmla="*/ 91440 w 3878580"/>
              <a:gd name="csY89" fmla="*/ 1874520 h 5600700"/>
              <a:gd name="csX90" fmla="*/ 0 w 3878580"/>
              <a:gd name="csY90" fmla="*/ 2110740 h 5600700"/>
              <a:gd name="csX91" fmla="*/ 198120 w 3878580"/>
              <a:gd name="csY91" fmla="*/ 2278380 h 5600700"/>
              <a:gd name="csX92" fmla="*/ 213360 w 3878580"/>
              <a:gd name="csY92" fmla="*/ 2407920 h 5600700"/>
              <a:gd name="csX93" fmla="*/ 289560 w 3878580"/>
              <a:gd name="csY93" fmla="*/ 2506980 h 5600700"/>
              <a:gd name="csX94" fmla="*/ 335280 w 3878580"/>
              <a:gd name="csY94" fmla="*/ 2804160 h 5600700"/>
              <a:gd name="csX95" fmla="*/ 449580 w 3878580"/>
              <a:gd name="csY95" fmla="*/ 2918460 h 5600700"/>
              <a:gd name="csX96" fmla="*/ 502920 w 3878580"/>
              <a:gd name="csY96" fmla="*/ 3025140 h 5600700"/>
              <a:gd name="csX97" fmla="*/ 472440 w 3878580"/>
              <a:gd name="csY97" fmla="*/ 3215640 h 5600700"/>
              <a:gd name="csX98" fmla="*/ 777240 w 3878580"/>
              <a:gd name="csY98" fmla="*/ 3474720 h 5600700"/>
              <a:gd name="csX99" fmla="*/ 701040 w 3878580"/>
              <a:gd name="csY99" fmla="*/ 3703320 h 5600700"/>
              <a:gd name="csX100" fmla="*/ 487680 w 3878580"/>
              <a:gd name="csY100" fmla="*/ 3756660 h 5600700"/>
              <a:gd name="csX101" fmla="*/ 419100 w 3878580"/>
              <a:gd name="csY101" fmla="*/ 3733800 h 5600700"/>
              <a:gd name="csX102" fmla="*/ 281940 w 3878580"/>
              <a:gd name="csY102" fmla="*/ 3733800 h 5600700"/>
              <a:gd name="csX103" fmla="*/ 266700 w 3878580"/>
              <a:gd name="csY103" fmla="*/ 3832860 h 5600700"/>
              <a:gd name="csX104" fmla="*/ 388620 w 3878580"/>
              <a:gd name="csY104" fmla="*/ 4008120 h 5600700"/>
              <a:gd name="csX105" fmla="*/ 594360 w 3878580"/>
              <a:gd name="csY105" fmla="*/ 3954780 h 5600700"/>
              <a:gd name="csX106" fmla="*/ 632460 w 3878580"/>
              <a:gd name="csY106" fmla="*/ 3878580 h 5600700"/>
              <a:gd name="csX107" fmla="*/ 853440 w 3878580"/>
              <a:gd name="csY107" fmla="*/ 3893820 h 5600700"/>
              <a:gd name="csX108" fmla="*/ 975360 w 3878580"/>
              <a:gd name="csY108" fmla="*/ 3848100 h 5600700"/>
              <a:gd name="csX109" fmla="*/ 1104900 w 3878580"/>
              <a:gd name="csY109" fmla="*/ 3901440 h 5600700"/>
              <a:gd name="csX110" fmla="*/ 1120140 w 3878580"/>
              <a:gd name="csY110" fmla="*/ 4130040 h 5600700"/>
              <a:gd name="csX111" fmla="*/ 922020 w 3878580"/>
              <a:gd name="csY111" fmla="*/ 4312920 h 5600700"/>
              <a:gd name="csX112" fmla="*/ 861060 w 3878580"/>
              <a:gd name="csY112" fmla="*/ 4663440 h 5600700"/>
              <a:gd name="csX113" fmla="*/ 1051560 w 3878580"/>
              <a:gd name="csY113" fmla="*/ 4709160 h 5600700"/>
              <a:gd name="csX114" fmla="*/ 1150620 w 3878580"/>
              <a:gd name="csY114" fmla="*/ 4671060 h 5600700"/>
              <a:gd name="csX115" fmla="*/ 1257300 w 3878580"/>
              <a:gd name="csY115" fmla="*/ 4358640 h 5600700"/>
              <a:gd name="csX116" fmla="*/ 1318260 w 3878580"/>
              <a:gd name="csY116" fmla="*/ 4328160 h 5600700"/>
              <a:gd name="csX117" fmla="*/ 1341120 w 3878580"/>
              <a:gd name="csY117" fmla="*/ 4236720 h 5600700"/>
              <a:gd name="csX118" fmla="*/ 1562100 w 3878580"/>
              <a:gd name="csY118" fmla="*/ 4168140 h 5600700"/>
              <a:gd name="csX119" fmla="*/ 1668780 w 3878580"/>
              <a:gd name="csY119" fmla="*/ 4244340 h 5600700"/>
              <a:gd name="csX120" fmla="*/ 1775460 w 3878580"/>
              <a:gd name="csY120" fmla="*/ 4244340 h 5600700"/>
              <a:gd name="csX121" fmla="*/ 1805940 w 3878580"/>
              <a:gd name="csY121" fmla="*/ 4206240 h 5600700"/>
              <a:gd name="csX122" fmla="*/ 1836420 w 3878580"/>
              <a:gd name="csY122" fmla="*/ 4069080 h 5600700"/>
              <a:gd name="csX123" fmla="*/ 1905000 w 3878580"/>
              <a:gd name="csY123" fmla="*/ 4023360 h 5600700"/>
              <a:gd name="csX124" fmla="*/ 1927860 w 3878580"/>
              <a:gd name="csY124" fmla="*/ 4137660 h 5600700"/>
              <a:gd name="csX125" fmla="*/ 2148840 w 3878580"/>
              <a:gd name="csY125" fmla="*/ 4130040 h 5600700"/>
              <a:gd name="csX126" fmla="*/ 2202180 w 3878580"/>
              <a:gd name="csY126" fmla="*/ 4221480 h 5600700"/>
              <a:gd name="csX127" fmla="*/ 2156460 w 3878580"/>
              <a:gd name="csY127" fmla="*/ 4335780 h 5600700"/>
              <a:gd name="csX128" fmla="*/ 2240280 w 3878580"/>
              <a:gd name="csY128" fmla="*/ 4335780 h 5600700"/>
              <a:gd name="csX129" fmla="*/ 2255520 w 3878580"/>
              <a:gd name="csY129" fmla="*/ 4404360 h 5600700"/>
              <a:gd name="csX130" fmla="*/ 2354580 w 3878580"/>
              <a:gd name="csY130" fmla="*/ 4358640 h 5600700"/>
              <a:gd name="csX131" fmla="*/ 2430780 w 3878580"/>
              <a:gd name="csY131" fmla="*/ 4442460 h 5600700"/>
              <a:gd name="csX132" fmla="*/ 2415540 w 3878580"/>
              <a:gd name="csY132" fmla="*/ 4579620 h 5600700"/>
              <a:gd name="csX133" fmla="*/ 2506980 w 3878580"/>
              <a:gd name="csY133" fmla="*/ 4602480 h 5600700"/>
              <a:gd name="csX134" fmla="*/ 2567940 w 3878580"/>
              <a:gd name="csY134" fmla="*/ 4549140 h 5600700"/>
              <a:gd name="csX135" fmla="*/ 2560320 w 3878580"/>
              <a:gd name="csY135" fmla="*/ 4434840 h 5600700"/>
              <a:gd name="csX136" fmla="*/ 2598420 w 3878580"/>
              <a:gd name="csY136" fmla="*/ 4396740 h 5600700"/>
              <a:gd name="csX137" fmla="*/ 2537460 w 3878580"/>
              <a:gd name="csY137" fmla="*/ 4274820 h 5600700"/>
              <a:gd name="csX138" fmla="*/ 2552700 w 3878580"/>
              <a:gd name="csY138" fmla="*/ 4198620 h 5600700"/>
              <a:gd name="csX139" fmla="*/ 2667000 w 3878580"/>
              <a:gd name="csY139" fmla="*/ 4274820 h 5600700"/>
              <a:gd name="csX140" fmla="*/ 2727960 w 3878580"/>
              <a:gd name="csY140" fmla="*/ 4259580 h 5600700"/>
              <a:gd name="csX141" fmla="*/ 2712720 w 3878580"/>
              <a:gd name="csY141" fmla="*/ 4175760 h 5600700"/>
              <a:gd name="csX142" fmla="*/ 2796540 w 3878580"/>
              <a:gd name="csY142" fmla="*/ 4099560 h 5600700"/>
              <a:gd name="csX143" fmla="*/ 2857500 w 3878580"/>
              <a:gd name="csY143" fmla="*/ 4229100 h 5600700"/>
              <a:gd name="csX144" fmla="*/ 3032760 w 3878580"/>
              <a:gd name="csY144" fmla="*/ 4259580 h 5600700"/>
              <a:gd name="csX145" fmla="*/ 3040380 w 3878580"/>
              <a:gd name="csY145" fmla="*/ 4373880 h 5600700"/>
              <a:gd name="csX146" fmla="*/ 3276600 w 3878580"/>
              <a:gd name="csY146" fmla="*/ 4518660 h 5600700"/>
              <a:gd name="csX147" fmla="*/ 3230880 w 3878580"/>
              <a:gd name="csY147" fmla="*/ 4572000 h 5600700"/>
              <a:gd name="csX148" fmla="*/ 3131820 w 3878580"/>
              <a:gd name="csY148" fmla="*/ 4495800 h 5600700"/>
              <a:gd name="csX149" fmla="*/ 3048000 w 3878580"/>
              <a:gd name="csY149" fmla="*/ 4488180 h 5600700"/>
              <a:gd name="csX150" fmla="*/ 2880360 w 3878580"/>
              <a:gd name="csY150" fmla="*/ 4564380 h 5600700"/>
              <a:gd name="csX151" fmla="*/ 2743200 w 3878580"/>
              <a:gd name="csY151" fmla="*/ 4564380 h 5600700"/>
              <a:gd name="csX152" fmla="*/ 2697480 w 3878580"/>
              <a:gd name="csY152" fmla="*/ 4739640 h 5600700"/>
              <a:gd name="csX153" fmla="*/ 2667000 w 3878580"/>
              <a:gd name="csY153" fmla="*/ 4846320 h 5600700"/>
              <a:gd name="csX154" fmla="*/ 2811780 w 3878580"/>
              <a:gd name="csY154" fmla="*/ 4838700 h 5600700"/>
              <a:gd name="csX155" fmla="*/ 2895600 w 3878580"/>
              <a:gd name="csY155" fmla="*/ 4747260 h 5600700"/>
              <a:gd name="csX156" fmla="*/ 2895600 w 3878580"/>
              <a:gd name="csY156" fmla="*/ 4747260 h 5600700"/>
              <a:gd name="csX157" fmla="*/ 2964180 w 3878580"/>
              <a:gd name="csY157" fmla="*/ 4800600 h 5600700"/>
              <a:gd name="csX158" fmla="*/ 3124200 w 3878580"/>
              <a:gd name="csY158" fmla="*/ 4884420 h 5600700"/>
              <a:gd name="csX159" fmla="*/ 3223260 w 3878580"/>
              <a:gd name="csY159" fmla="*/ 4800600 h 5600700"/>
              <a:gd name="csX160" fmla="*/ 3329940 w 3878580"/>
              <a:gd name="csY160" fmla="*/ 4914900 h 5600700"/>
              <a:gd name="csX161" fmla="*/ 3238500 w 3878580"/>
              <a:gd name="csY161" fmla="*/ 4945380 h 5600700"/>
              <a:gd name="csX162" fmla="*/ 3169920 w 3878580"/>
              <a:gd name="csY162" fmla="*/ 4914900 h 5600700"/>
              <a:gd name="csX163" fmla="*/ 3139440 w 3878580"/>
              <a:gd name="csY163" fmla="*/ 4975860 h 5600700"/>
              <a:gd name="csX164" fmla="*/ 2964180 w 3878580"/>
              <a:gd name="csY164" fmla="*/ 4953000 h 5600700"/>
              <a:gd name="csX165" fmla="*/ 2910840 w 3878580"/>
              <a:gd name="csY165" fmla="*/ 4998720 h 5600700"/>
              <a:gd name="csX166" fmla="*/ 2773680 w 3878580"/>
              <a:gd name="csY166" fmla="*/ 5029200 h 5600700"/>
              <a:gd name="csX167" fmla="*/ 2788920 w 3878580"/>
              <a:gd name="csY167" fmla="*/ 5135880 h 5600700"/>
              <a:gd name="csX168" fmla="*/ 2849880 w 3878580"/>
              <a:gd name="csY168" fmla="*/ 5105400 h 5600700"/>
              <a:gd name="csX169" fmla="*/ 3002280 w 3878580"/>
              <a:gd name="csY169" fmla="*/ 5135880 h 5600700"/>
              <a:gd name="csX170" fmla="*/ 3185160 w 3878580"/>
              <a:gd name="csY170" fmla="*/ 5135880 h 5600700"/>
              <a:gd name="csX171" fmla="*/ 3055620 w 3878580"/>
              <a:gd name="csY171" fmla="*/ 5234940 h 5600700"/>
              <a:gd name="csX172" fmla="*/ 3116580 w 3878580"/>
              <a:gd name="csY172" fmla="*/ 5273040 h 5600700"/>
              <a:gd name="csX173" fmla="*/ 3040380 w 3878580"/>
              <a:gd name="csY173" fmla="*/ 5341620 h 5600700"/>
              <a:gd name="csX174" fmla="*/ 3139440 w 3878580"/>
              <a:gd name="csY174" fmla="*/ 5585460 h 5600700"/>
              <a:gd name="csX175" fmla="*/ 3177540 w 3878580"/>
              <a:gd name="csY175" fmla="*/ 5494020 h 5600700"/>
              <a:gd name="csX176" fmla="*/ 3360420 w 3878580"/>
              <a:gd name="csY176" fmla="*/ 5372100 h 5600700"/>
              <a:gd name="csX177" fmla="*/ 3436620 w 3878580"/>
              <a:gd name="csY177" fmla="*/ 5593080 h 5600700"/>
              <a:gd name="csX178" fmla="*/ 3489960 w 3878580"/>
              <a:gd name="csY178" fmla="*/ 5600700 h 5600700"/>
              <a:gd name="csX179" fmla="*/ 3528060 w 3878580"/>
              <a:gd name="csY179" fmla="*/ 5326380 h 5600700"/>
              <a:gd name="csX180" fmla="*/ 3619500 w 3878580"/>
              <a:gd name="csY180" fmla="*/ 5204460 h 5600700"/>
              <a:gd name="csX181" fmla="*/ 3733800 w 3878580"/>
              <a:gd name="csY181" fmla="*/ 4930140 h 5600700"/>
              <a:gd name="csX182" fmla="*/ 3566160 w 3878580"/>
              <a:gd name="csY182" fmla="*/ 4930140 h 5600700"/>
              <a:gd name="csX183" fmla="*/ 3581400 w 3878580"/>
              <a:gd name="csY183" fmla="*/ 4823460 h 5600700"/>
              <a:gd name="csX184" fmla="*/ 3497580 w 3878580"/>
              <a:gd name="csY184" fmla="*/ 4785360 h 5600700"/>
              <a:gd name="csX185" fmla="*/ 3505200 w 3878580"/>
              <a:gd name="csY185" fmla="*/ 4693920 h 5600700"/>
              <a:gd name="csX186" fmla="*/ 3451860 w 3878580"/>
              <a:gd name="csY186" fmla="*/ 4579620 h 5600700"/>
              <a:gd name="csX187" fmla="*/ 3360420 w 3878580"/>
              <a:gd name="csY187" fmla="*/ 4396740 h 5600700"/>
              <a:gd name="csX188" fmla="*/ 3642360 w 3878580"/>
              <a:gd name="csY188" fmla="*/ 4518660 h 5600700"/>
              <a:gd name="csX189" fmla="*/ 3649980 w 3878580"/>
              <a:gd name="csY189" fmla="*/ 4358640 h 5600700"/>
              <a:gd name="csX190" fmla="*/ 3543300 w 3878580"/>
              <a:gd name="csY190" fmla="*/ 4267200 h 5600700"/>
              <a:gd name="csX191" fmla="*/ 3649980 w 3878580"/>
              <a:gd name="csY191" fmla="*/ 4137660 h 5600700"/>
              <a:gd name="csX192" fmla="*/ 3589020 w 3878580"/>
              <a:gd name="csY192" fmla="*/ 4084320 h 5600700"/>
              <a:gd name="csX193" fmla="*/ 3665220 w 3878580"/>
              <a:gd name="csY193" fmla="*/ 3977640 h 5600700"/>
              <a:gd name="csX194" fmla="*/ 3581400 w 3878580"/>
              <a:gd name="csY194" fmla="*/ 3825240 h 5600700"/>
              <a:gd name="csX195" fmla="*/ 3489960 w 3878580"/>
              <a:gd name="csY195" fmla="*/ 3733800 h 5600700"/>
              <a:gd name="csX196" fmla="*/ 3604260 w 3878580"/>
              <a:gd name="csY196" fmla="*/ 3581400 h 5600700"/>
              <a:gd name="csX197" fmla="*/ 3550920 w 3878580"/>
              <a:gd name="csY197" fmla="*/ 3200400 h 5600700"/>
              <a:gd name="csX198" fmla="*/ 3505200 w 3878580"/>
              <a:gd name="csY198" fmla="*/ 3070860 h 5600700"/>
              <a:gd name="csX199" fmla="*/ 3718560 w 3878580"/>
              <a:gd name="csY199" fmla="*/ 2994660 h 5600700"/>
              <a:gd name="csX200" fmla="*/ 3771900 w 3878580"/>
              <a:gd name="csY200" fmla="*/ 2842260 h 5600700"/>
              <a:gd name="csX201" fmla="*/ 3825240 w 3878580"/>
              <a:gd name="csY201" fmla="*/ 2720340 h 5600700"/>
              <a:gd name="csX202" fmla="*/ 3817620 w 3878580"/>
              <a:gd name="csY202" fmla="*/ 2682240 h 5600700"/>
              <a:gd name="csX203" fmla="*/ 3550920 w 3878580"/>
              <a:gd name="csY203" fmla="*/ 2796540 h 5600700"/>
              <a:gd name="csX204" fmla="*/ 3497580 w 3878580"/>
              <a:gd name="csY204" fmla="*/ 2880360 h 5600700"/>
              <a:gd name="csX205" fmla="*/ 3421380 w 3878580"/>
              <a:gd name="csY205" fmla="*/ 2903220 h 5600700"/>
              <a:gd name="csX206" fmla="*/ 3261360 w 3878580"/>
              <a:gd name="csY206" fmla="*/ 2880360 h 5600700"/>
              <a:gd name="csX207" fmla="*/ 3261360 w 3878580"/>
              <a:gd name="csY207" fmla="*/ 2804160 h 5600700"/>
              <a:gd name="csX208" fmla="*/ 3390900 w 3878580"/>
              <a:gd name="csY208" fmla="*/ 2773680 h 5600700"/>
              <a:gd name="csX209" fmla="*/ 3429000 w 3878580"/>
              <a:gd name="csY209" fmla="*/ 2712720 h 5600700"/>
              <a:gd name="csX210" fmla="*/ 3421380 w 3878580"/>
              <a:gd name="csY210" fmla="*/ 2598420 h 5600700"/>
              <a:gd name="csX211" fmla="*/ 3550920 w 3878580"/>
              <a:gd name="csY211" fmla="*/ 2583180 h 5600700"/>
              <a:gd name="csX212" fmla="*/ 3878580 w 3878580"/>
              <a:gd name="csY212" fmla="*/ 2446020 h 5600700"/>
              <a:gd name="csX213" fmla="*/ 3817620 w 3878580"/>
              <a:gd name="csY213" fmla="*/ 2278380 h 5600700"/>
              <a:gd name="csX214" fmla="*/ 3764280 w 3878580"/>
              <a:gd name="csY214" fmla="*/ 2217420 h 5600700"/>
              <a:gd name="csX215" fmla="*/ 3764280 w 3878580"/>
              <a:gd name="csY215" fmla="*/ 2095500 h 5600700"/>
              <a:gd name="csX216" fmla="*/ 3726180 w 3878580"/>
              <a:gd name="csY216" fmla="*/ 2042160 h 5600700"/>
              <a:gd name="csX217" fmla="*/ 3467100 w 3878580"/>
              <a:gd name="csY217" fmla="*/ 2316480 h 5600700"/>
              <a:gd name="csX218" fmla="*/ 3497580 w 3878580"/>
              <a:gd name="csY218" fmla="*/ 2148840 h 5600700"/>
              <a:gd name="csX219" fmla="*/ 3573780 w 3878580"/>
              <a:gd name="csY219" fmla="*/ 2072640 h 5600700"/>
              <a:gd name="csX220" fmla="*/ 3573780 w 3878580"/>
              <a:gd name="csY220" fmla="*/ 1882140 h 5600700"/>
              <a:gd name="csX221" fmla="*/ 3505200 w 3878580"/>
              <a:gd name="csY221" fmla="*/ 1874520 h 5600700"/>
              <a:gd name="csX222" fmla="*/ 3413760 w 3878580"/>
              <a:gd name="csY222" fmla="*/ 1943100 h 5600700"/>
              <a:gd name="csX223" fmla="*/ 3246120 w 3878580"/>
              <a:gd name="csY223" fmla="*/ 1973580 h 5600700"/>
              <a:gd name="csX224" fmla="*/ 3345180 w 3878580"/>
              <a:gd name="csY224" fmla="*/ 1760220 h 5600700"/>
              <a:gd name="csX225" fmla="*/ 3345180 w 3878580"/>
              <a:gd name="csY225" fmla="*/ 1645920 h 5600700"/>
              <a:gd name="csX226" fmla="*/ 3299460 w 3878580"/>
              <a:gd name="csY226" fmla="*/ 1546860 h 5600700"/>
              <a:gd name="csX227" fmla="*/ 3375660 w 3878580"/>
              <a:gd name="csY227" fmla="*/ 1303020 h 5600700"/>
              <a:gd name="csX228" fmla="*/ 3261360 w 3878580"/>
              <a:gd name="csY228" fmla="*/ 1143000 h 5600700"/>
              <a:gd name="csX229" fmla="*/ 3261360 w 3878580"/>
              <a:gd name="csY229" fmla="*/ 1021080 h 5600700"/>
              <a:gd name="csX230" fmla="*/ 3070860 w 3878580"/>
              <a:gd name="csY230" fmla="*/ 1005840 h 5600700"/>
              <a:gd name="csX231" fmla="*/ 2948940 w 3878580"/>
              <a:gd name="csY231" fmla="*/ 1066800 h 5600700"/>
              <a:gd name="csX232" fmla="*/ 2788920 w 3878580"/>
              <a:gd name="csY232" fmla="*/ 998220 h 5600700"/>
              <a:gd name="csX233" fmla="*/ 2964180 w 3878580"/>
              <a:gd name="csY233" fmla="*/ 899160 h 5600700"/>
              <a:gd name="csX234" fmla="*/ 2956560 w 3878580"/>
              <a:gd name="csY234" fmla="*/ 617220 h 5600700"/>
              <a:gd name="csX235" fmla="*/ 2659380 w 3878580"/>
              <a:gd name="csY235" fmla="*/ 472440 h 5600700"/>
              <a:gd name="csX236" fmla="*/ 2537460 w 3878580"/>
              <a:gd name="csY236" fmla="*/ 563880 h 5600700"/>
              <a:gd name="csX237" fmla="*/ 2423160 w 3878580"/>
              <a:gd name="csY237" fmla="*/ 777240 h 5600700"/>
              <a:gd name="csX238" fmla="*/ 2369820 w 3878580"/>
              <a:gd name="csY238" fmla="*/ 723900 h 5600700"/>
              <a:gd name="csX239" fmla="*/ 2293620 w 3878580"/>
              <a:gd name="csY239" fmla="*/ 723900 h 5600700"/>
              <a:gd name="csX240" fmla="*/ 2194560 w 3878580"/>
              <a:gd name="csY240" fmla="*/ 883920 h 5600700"/>
              <a:gd name="csX241" fmla="*/ 2095500 w 3878580"/>
              <a:gd name="csY241" fmla="*/ 716280 h 5600700"/>
              <a:gd name="csX242" fmla="*/ 2103120 w 3878580"/>
              <a:gd name="csY242" fmla="*/ 586740 h 5600700"/>
              <a:gd name="csX243" fmla="*/ 2057400 w 3878580"/>
              <a:gd name="csY243" fmla="*/ 426720 h 5600700"/>
              <a:gd name="csX244" fmla="*/ 1821180 w 3878580"/>
              <a:gd name="csY244" fmla="*/ 175260 h 5600700"/>
              <a:gd name="csX245" fmla="*/ 1744980 w 3878580"/>
              <a:gd name="csY245" fmla="*/ 190500 h 5600700"/>
              <a:gd name="csX246" fmla="*/ 1508760 w 3878580"/>
              <a:gd name="csY246" fmla="*/ 0 h 5600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  <a:cxn ang="0">
                <a:pos x="csX245" y="csY245"/>
              </a:cxn>
              <a:cxn ang="0">
                <a:pos x="csX246" y="csY246"/>
              </a:cxn>
            </a:cxnLst>
            <a:rect l="l" t="t" r="r" b="b"/>
            <a:pathLst>
              <a:path w="3878580" h="5600700">
                <a:moveTo>
                  <a:pt x="1508760" y="0"/>
                </a:moveTo>
                <a:lnTo>
                  <a:pt x="1493520" y="99060"/>
                </a:lnTo>
                <a:lnTo>
                  <a:pt x="1402080" y="152400"/>
                </a:lnTo>
                <a:lnTo>
                  <a:pt x="1219200" y="152400"/>
                </a:lnTo>
                <a:lnTo>
                  <a:pt x="1150620" y="213360"/>
                </a:lnTo>
                <a:lnTo>
                  <a:pt x="1341120" y="297180"/>
                </a:lnTo>
                <a:lnTo>
                  <a:pt x="1379220" y="381000"/>
                </a:lnTo>
                <a:lnTo>
                  <a:pt x="1478280" y="381000"/>
                </a:lnTo>
                <a:lnTo>
                  <a:pt x="1584960" y="480060"/>
                </a:lnTo>
                <a:lnTo>
                  <a:pt x="1584960" y="617220"/>
                </a:lnTo>
                <a:lnTo>
                  <a:pt x="1493520" y="541020"/>
                </a:lnTo>
                <a:lnTo>
                  <a:pt x="1424940" y="525780"/>
                </a:lnTo>
                <a:lnTo>
                  <a:pt x="1424940" y="754380"/>
                </a:lnTo>
                <a:lnTo>
                  <a:pt x="1363980" y="838200"/>
                </a:lnTo>
                <a:lnTo>
                  <a:pt x="1249680" y="853440"/>
                </a:lnTo>
                <a:lnTo>
                  <a:pt x="1181100" y="784860"/>
                </a:lnTo>
                <a:lnTo>
                  <a:pt x="1051560" y="838200"/>
                </a:lnTo>
                <a:lnTo>
                  <a:pt x="914400" y="906780"/>
                </a:lnTo>
                <a:lnTo>
                  <a:pt x="937260" y="1066800"/>
                </a:lnTo>
                <a:lnTo>
                  <a:pt x="1120140" y="1005840"/>
                </a:lnTo>
                <a:lnTo>
                  <a:pt x="1120140" y="1082040"/>
                </a:lnTo>
                <a:lnTo>
                  <a:pt x="1028700" y="1219200"/>
                </a:lnTo>
                <a:lnTo>
                  <a:pt x="1120140" y="1219200"/>
                </a:lnTo>
                <a:lnTo>
                  <a:pt x="1188720" y="1196340"/>
                </a:lnTo>
                <a:lnTo>
                  <a:pt x="1188720" y="1242060"/>
                </a:lnTo>
                <a:lnTo>
                  <a:pt x="1371600" y="1264920"/>
                </a:lnTo>
                <a:lnTo>
                  <a:pt x="1310640" y="1348740"/>
                </a:lnTo>
                <a:lnTo>
                  <a:pt x="1463040" y="1470660"/>
                </a:lnTo>
                <a:lnTo>
                  <a:pt x="1455420" y="1607820"/>
                </a:lnTo>
                <a:lnTo>
                  <a:pt x="1394460" y="1661160"/>
                </a:lnTo>
                <a:lnTo>
                  <a:pt x="1310640" y="1539240"/>
                </a:lnTo>
                <a:lnTo>
                  <a:pt x="1257300" y="1539240"/>
                </a:lnTo>
                <a:lnTo>
                  <a:pt x="1196340" y="1645920"/>
                </a:lnTo>
                <a:lnTo>
                  <a:pt x="1074420" y="1668780"/>
                </a:lnTo>
                <a:lnTo>
                  <a:pt x="1066800" y="1828800"/>
                </a:lnTo>
                <a:lnTo>
                  <a:pt x="1181100" y="1828800"/>
                </a:lnTo>
                <a:lnTo>
                  <a:pt x="1242060" y="1935480"/>
                </a:lnTo>
                <a:lnTo>
                  <a:pt x="1371600" y="2042160"/>
                </a:lnTo>
                <a:lnTo>
                  <a:pt x="1371600" y="2125980"/>
                </a:lnTo>
                <a:lnTo>
                  <a:pt x="1501140" y="2247900"/>
                </a:lnTo>
                <a:lnTo>
                  <a:pt x="1584960" y="2133600"/>
                </a:lnTo>
                <a:lnTo>
                  <a:pt x="1676400" y="2270760"/>
                </a:lnTo>
                <a:lnTo>
                  <a:pt x="1775460" y="2270760"/>
                </a:lnTo>
                <a:lnTo>
                  <a:pt x="1927860" y="2087880"/>
                </a:lnTo>
                <a:lnTo>
                  <a:pt x="1981200" y="2087880"/>
                </a:lnTo>
                <a:lnTo>
                  <a:pt x="2042160" y="2004060"/>
                </a:lnTo>
                <a:lnTo>
                  <a:pt x="2164080" y="1943100"/>
                </a:lnTo>
                <a:lnTo>
                  <a:pt x="2194560" y="2026920"/>
                </a:lnTo>
                <a:lnTo>
                  <a:pt x="2057400" y="2286000"/>
                </a:lnTo>
                <a:lnTo>
                  <a:pt x="1927860" y="2385060"/>
                </a:lnTo>
                <a:lnTo>
                  <a:pt x="1927860" y="2484120"/>
                </a:lnTo>
                <a:lnTo>
                  <a:pt x="1981200" y="2529840"/>
                </a:lnTo>
                <a:lnTo>
                  <a:pt x="1973580" y="2659380"/>
                </a:lnTo>
                <a:lnTo>
                  <a:pt x="2065020" y="2781300"/>
                </a:lnTo>
                <a:lnTo>
                  <a:pt x="2034540" y="2842260"/>
                </a:lnTo>
                <a:lnTo>
                  <a:pt x="2179320" y="3147060"/>
                </a:lnTo>
                <a:lnTo>
                  <a:pt x="2293620" y="3246120"/>
                </a:lnTo>
                <a:lnTo>
                  <a:pt x="2026920" y="3451860"/>
                </a:lnTo>
                <a:lnTo>
                  <a:pt x="1981200" y="3375660"/>
                </a:lnTo>
                <a:lnTo>
                  <a:pt x="2065020" y="3261360"/>
                </a:lnTo>
                <a:lnTo>
                  <a:pt x="2049780" y="3139440"/>
                </a:lnTo>
                <a:lnTo>
                  <a:pt x="1905000" y="2979420"/>
                </a:lnTo>
                <a:lnTo>
                  <a:pt x="1905000" y="2827020"/>
                </a:lnTo>
                <a:lnTo>
                  <a:pt x="1775460" y="2811780"/>
                </a:lnTo>
                <a:lnTo>
                  <a:pt x="1783080" y="2720340"/>
                </a:lnTo>
                <a:lnTo>
                  <a:pt x="1783080" y="2491740"/>
                </a:lnTo>
                <a:lnTo>
                  <a:pt x="1645920" y="2430780"/>
                </a:lnTo>
                <a:lnTo>
                  <a:pt x="1584960" y="2583180"/>
                </a:lnTo>
                <a:lnTo>
                  <a:pt x="1493520" y="2606040"/>
                </a:lnTo>
                <a:lnTo>
                  <a:pt x="1386840" y="2773680"/>
                </a:lnTo>
                <a:lnTo>
                  <a:pt x="1463040" y="3116580"/>
                </a:lnTo>
                <a:lnTo>
                  <a:pt x="1402080" y="3131820"/>
                </a:lnTo>
                <a:lnTo>
                  <a:pt x="1440180" y="3238500"/>
                </a:lnTo>
                <a:lnTo>
                  <a:pt x="1417320" y="3360420"/>
                </a:lnTo>
                <a:lnTo>
                  <a:pt x="1371600" y="3337560"/>
                </a:lnTo>
                <a:lnTo>
                  <a:pt x="1226820" y="2781300"/>
                </a:lnTo>
                <a:lnTo>
                  <a:pt x="1257300" y="2621280"/>
                </a:lnTo>
                <a:lnTo>
                  <a:pt x="1226820" y="2423160"/>
                </a:lnTo>
                <a:lnTo>
                  <a:pt x="1082040" y="2385060"/>
                </a:lnTo>
                <a:lnTo>
                  <a:pt x="1036320" y="2286000"/>
                </a:lnTo>
                <a:lnTo>
                  <a:pt x="982980" y="2286000"/>
                </a:lnTo>
                <a:lnTo>
                  <a:pt x="952500" y="2385060"/>
                </a:lnTo>
                <a:lnTo>
                  <a:pt x="800100" y="2232660"/>
                </a:lnTo>
                <a:lnTo>
                  <a:pt x="762000" y="2232660"/>
                </a:lnTo>
                <a:lnTo>
                  <a:pt x="708660" y="2423160"/>
                </a:lnTo>
                <a:lnTo>
                  <a:pt x="678180" y="2400300"/>
                </a:lnTo>
                <a:lnTo>
                  <a:pt x="586740" y="2232660"/>
                </a:lnTo>
                <a:lnTo>
                  <a:pt x="563880" y="1905000"/>
                </a:lnTo>
                <a:lnTo>
                  <a:pt x="304800" y="1920240"/>
                </a:lnTo>
                <a:lnTo>
                  <a:pt x="91440" y="1874520"/>
                </a:lnTo>
                <a:lnTo>
                  <a:pt x="0" y="2110740"/>
                </a:lnTo>
                <a:lnTo>
                  <a:pt x="198120" y="2278380"/>
                </a:lnTo>
                <a:lnTo>
                  <a:pt x="213360" y="2407920"/>
                </a:lnTo>
                <a:lnTo>
                  <a:pt x="289560" y="2506980"/>
                </a:lnTo>
                <a:lnTo>
                  <a:pt x="335280" y="2804160"/>
                </a:lnTo>
                <a:lnTo>
                  <a:pt x="449580" y="2918460"/>
                </a:lnTo>
                <a:lnTo>
                  <a:pt x="502920" y="3025140"/>
                </a:lnTo>
                <a:lnTo>
                  <a:pt x="472440" y="3215640"/>
                </a:lnTo>
                <a:lnTo>
                  <a:pt x="777240" y="3474720"/>
                </a:lnTo>
                <a:lnTo>
                  <a:pt x="701040" y="3703320"/>
                </a:lnTo>
                <a:lnTo>
                  <a:pt x="487680" y="3756660"/>
                </a:lnTo>
                <a:lnTo>
                  <a:pt x="419100" y="3733800"/>
                </a:lnTo>
                <a:lnTo>
                  <a:pt x="281940" y="3733800"/>
                </a:lnTo>
                <a:lnTo>
                  <a:pt x="266700" y="3832860"/>
                </a:lnTo>
                <a:lnTo>
                  <a:pt x="388620" y="4008120"/>
                </a:lnTo>
                <a:lnTo>
                  <a:pt x="594360" y="3954780"/>
                </a:lnTo>
                <a:lnTo>
                  <a:pt x="632460" y="3878580"/>
                </a:lnTo>
                <a:lnTo>
                  <a:pt x="853440" y="3893820"/>
                </a:lnTo>
                <a:lnTo>
                  <a:pt x="975360" y="3848100"/>
                </a:lnTo>
                <a:lnTo>
                  <a:pt x="1104900" y="3901440"/>
                </a:lnTo>
                <a:lnTo>
                  <a:pt x="1120140" y="4130040"/>
                </a:lnTo>
                <a:lnTo>
                  <a:pt x="922020" y="4312920"/>
                </a:lnTo>
                <a:lnTo>
                  <a:pt x="861060" y="4663440"/>
                </a:lnTo>
                <a:lnTo>
                  <a:pt x="1051560" y="4709160"/>
                </a:lnTo>
                <a:lnTo>
                  <a:pt x="1150620" y="4671060"/>
                </a:lnTo>
                <a:lnTo>
                  <a:pt x="1257300" y="4358640"/>
                </a:lnTo>
                <a:lnTo>
                  <a:pt x="1318260" y="4328160"/>
                </a:lnTo>
                <a:lnTo>
                  <a:pt x="1341120" y="4236720"/>
                </a:lnTo>
                <a:lnTo>
                  <a:pt x="1562100" y="4168140"/>
                </a:lnTo>
                <a:lnTo>
                  <a:pt x="1668780" y="4244340"/>
                </a:lnTo>
                <a:lnTo>
                  <a:pt x="1775460" y="4244340"/>
                </a:lnTo>
                <a:lnTo>
                  <a:pt x="1805940" y="4206240"/>
                </a:lnTo>
                <a:lnTo>
                  <a:pt x="1836420" y="4069080"/>
                </a:lnTo>
                <a:lnTo>
                  <a:pt x="1905000" y="4023360"/>
                </a:lnTo>
                <a:lnTo>
                  <a:pt x="1927860" y="4137660"/>
                </a:lnTo>
                <a:lnTo>
                  <a:pt x="2148840" y="4130040"/>
                </a:lnTo>
                <a:lnTo>
                  <a:pt x="2202180" y="4221480"/>
                </a:lnTo>
                <a:lnTo>
                  <a:pt x="2156460" y="4335780"/>
                </a:lnTo>
                <a:lnTo>
                  <a:pt x="2240280" y="4335780"/>
                </a:lnTo>
                <a:lnTo>
                  <a:pt x="2255520" y="4404360"/>
                </a:lnTo>
                <a:lnTo>
                  <a:pt x="2354580" y="4358640"/>
                </a:lnTo>
                <a:lnTo>
                  <a:pt x="2430780" y="4442460"/>
                </a:lnTo>
                <a:lnTo>
                  <a:pt x="2415540" y="4579620"/>
                </a:lnTo>
                <a:lnTo>
                  <a:pt x="2506980" y="4602480"/>
                </a:lnTo>
                <a:lnTo>
                  <a:pt x="2567940" y="4549140"/>
                </a:lnTo>
                <a:lnTo>
                  <a:pt x="2560320" y="4434840"/>
                </a:lnTo>
                <a:lnTo>
                  <a:pt x="2598420" y="4396740"/>
                </a:lnTo>
                <a:lnTo>
                  <a:pt x="2537460" y="4274820"/>
                </a:lnTo>
                <a:lnTo>
                  <a:pt x="2552700" y="4198620"/>
                </a:lnTo>
                <a:lnTo>
                  <a:pt x="2667000" y="4274820"/>
                </a:lnTo>
                <a:lnTo>
                  <a:pt x="2727960" y="4259580"/>
                </a:lnTo>
                <a:lnTo>
                  <a:pt x="2712720" y="4175760"/>
                </a:lnTo>
                <a:lnTo>
                  <a:pt x="2796540" y="4099560"/>
                </a:lnTo>
                <a:lnTo>
                  <a:pt x="2857500" y="4229100"/>
                </a:lnTo>
                <a:lnTo>
                  <a:pt x="3032760" y="4259580"/>
                </a:lnTo>
                <a:lnTo>
                  <a:pt x="3040380" y="4373880"/>
                </a:lnTo>
                <a:lnTo>
                  <a:pt x="3276600" y="4518660"/>
                </a:lnTo>
                <a:lnTo>
                  <a:pt x="3230880" y="4572000"/>
                </a:lnTo>
                <a:lnTo>
                  <a:pt x="3131820" y="4495800"/>
                </a:lnTo>
                <a:lnTo>
                  <a:pt x="3048000" y="4488180"/>
                </a:lnTo>
                <a:lnTo>
                  <a:pt x="2880360" y="4564380"/>
                </a:lnTo>
                <a:lnTo>
                  <a:pt x="2743200" y="4564380"/>
                </a:lnTo>
                <a:lnTo>
                  <a:pt x="2697480" y="4739640"/>
                </a:lnTo>
                <a:lnTo>
                  <a:pt x="2667000" y="4846320"/>
                </a:lnTo>
                <a:lnTo>
                  <a:pt x="2811780" y="4838700"/>
                </a:lnTo>
                <a:lnTo>
                  <a:pt x="2895600" y="4747260"/>
                </a:lnTo>
                <a:lnTo>
                  <a:pt x="2895600" y="4747260"/>
                </a:lnTo>
                <a:lnTo>
                  <a:pt x="2964180" y="4800600"/>
                </a:lnTo>
                <a:lnTo>
                  <a:pt x="3124200" y="4884420"/>
                </a:lnTo>
                <a:lnTo>
                  <a:pt x="3223260" y="4800600"/>
                </a:lnTo>
                <a:lnTo>
                  <a:pt x="3329940" y="4914900"/>
                </a:lnTo>
                <a:lnTo>
                  <a:pt x="3238500" y="4945380"/>
                </a:lnTo>
                <a:lnTo>
                  <a:pt x="3169920" y="4914900"/>
                </a:lnTo>
                <a:lnTo>
                  <a:pt x="3139440" y="4975860"/>
                </a:lnTo>
                <a:lnTo>
                  <a:pt x="2964180" y="4953000"/>
                </a:lnTo>
                <a:lnTo>
                  <a:pt x="2910840" y="4998720"/>
                </a:lnTo>
                <a:lnTo>
                  <a:pt x="2773680" y="5029200"/>
                </a:lnTo>
                <a:lnTo>
                  <a:pt x="2788920" y="5135880"/>
                </a:lnTo>
                <a:lnTo>
                  <a:pt x="2849880" y="5105400"/>
                </a:lnTo>
                <a:lnTo>
                  <a:pt x="3002280" y="5135880"/>
                </a:lnTo>
                <a:lnTo>
                  <a:pt x="3185160" y="5135880"/>
                </a:lnTo>
                <a:lnTo>
                  <a:pt x="3055620" y="5234940"/>
                </a:lnTo>
                <a:lnTo>
                  <a:pt x="3116580" y="5273040"/>
                </a:lnTo>
                <a:lnTo>
                  <a:pt x="3040380" y="5341620"/>
                </a:lnTo>
                <a:lnTo>
                  <a:pt x="3139440" y="5585460"/>
                </a:lnTo>
                <a:lnTo>
                  <a:pt x="3177540" y="5494020"/>
                </a:lnTo>
                <a:lnTo>
                  <a:pt x="3360420" y="5372100"/>
                </a:lnTo>
                <a:lnTo>
                  <a:pt x="3436620" y="5593080"/>
                </a:lnTo>
                <a:lnTo>
                  <a:pt x="3489960" y="5600700"/>
                </a:lnTo>
                <a:lnTo>
                  <a:pt x="3528060" y="5326380"/>
                </a:lnTo>
                <a:lnTo>
                  <a:pt x="3619500" y="5204460"/>
                </a:lnTo>
                <a:lnTo>
                  <a:pt x="3733800" y="4930140"/>
                </a:lnTo>
                <a:lnTo>
                  <a:pt x="3566160" y="4930140"/>
                </a:lnTo>
                <a:lnTo>
                  <a:pt x="3581400" y="4823460"/>
                </a:lnTo>
                <a:lnTo>
                  <a:pt x="3497580" y="4785360"/>
                </a:lnTo>
                <a:lnTo>
                  <a:pt x="3505200" y="4693920"/>
                </a:lnTo>
                <a:lnTo>
                  <a:pt x="3451860" y="4579620"/>
                </a:lnTo>
                <a:lnTo>
                  <a:pt x="3360420" y="4396740"/>
                </a:lnTo>
                <a:lnTo>
                  <a:pt x="3642360" y="4518660"/>
                </a:lnTo>
                <a:lnTo>
                  <a:pt x="3649980" y="4358640"/>
                </a:lnTo>
                <a:lnTo>
                  <a:pt x="3543300" y="4267200"/>
                </a:lnTo>
                <a:lnTo>
                  <a:pt x="3649980" y="4137660"/>
                </a:lnTo>
                <a:lnTo>
                  <a:pt x="3589020" y="4084320"/>
                </a:lnTo>
                <a:lnTo>
                  <a:pt x="3665220" y="3977640"/>
                </a:lnTo>
                <a:lnTo>
                  <a:pt x="3581400" y="3825240"/>
                </a:lnTo>
                <a:lnTo>
                  <a:pt x="3489960" y="3733800"/>
                </a:lnTo>
                <a:lnTo>
                  <a:pt x="3604260" y="3581400"/>
                </a:lnTo>
                <a:lnTo>
                  <a:pt x="3550920" y="3200400"/>
                </a:lnTo>
                <a:lnTo>
                  <a:pt x="3505200" y="3070860"/>
                </a:lnTo>
                <a:lnTo>
                  <a:pt x="3718560" y="2994660"/>
                </a:lnTo>
                <a:lnTo>
                  <a:pt x="3771900" y="2842260"/>
                </a:lnTo>
                <a:lnTo>
                  <a:pt x="3825240" y="2720340"/>
                </a:lnTo>
                <a:lnTo>
                  <a:pt x="3817620" y="2682240"/>
                </a:lnTo>
                <a:lnTo>
                  <a:pt x="3550920" y="2796540"/>
                </a:lnTo>
                <a:lnTo>
                  <a:pt x="3497580" y="2880360"/>
                </a:lnTo>
                <a:lnTo>
                  <a:pt x="3421380" y="2903220"/>
                </a:lnTo>
                <a:lnTo>
                  <a:pt x="3261360" y="2880360"/>
                </a:lnTo>
                <a:lnTo>
                  <a:pt x="3261360" y="2804160"/>
                </a:lnTo>
                <a:lnTo>
                  <a:pt x="3390900" y="2773680"/>
                </a:lnTo>
                <a:lnTo>
                  <a:pt x="3429000" y="2712720"/>
                </a:lnTo>
                <a:lnTo>
                  <a:pt x="3421380" y="2598420"/>
                </a:lnTo>
                <a:lnTo>
                  <a:pt x="3550920" y="2583180"/>
                </a:lnTo>
                <a:lnTo>
                  <a:pt x="3878580" y="2446020"/>
                </a:lnTo>
                <a:lnTo>
                  <a:pt x="3817620" y="2278380"/>
                </a:lnTo>
                <a:lnTo>
                  <a:pt x="3764280" y="2217420"/>
                </a:lnTo>
                <a:lnTo>
                  <a:pt x="3764280" y="2095500"/>
                </a:lnTo>
                <a:lnTo>
                  <a:pt x="3726180" y="2042160"/>
                </a:lnTo>
                <a:lnTo>
                  <a:pt x="3467100" y="2316480"/>
                </a:lnTo>
                <a:lnTo>
                  <a:pt x="3497580" y="2148840"/>
                </a:lnTo>
                <a:lnTo>
                  <a:pt x="3573780" y="2072640"/>
                </a:lnTo>
                <a:lnTo>
                  <a:pt x="3573780" y="1882140"/>
                </a:lnTo>
                <a:lnTo>
                  <a:pt x="3505200" y="1874520"/>
                </a:lnTo>
                <a:lnTo>
                  <a:pt x="3413760" y="1943100"/>
                </a:lnTo>
                <a:lnTo>
                  <a:pt x="3246120" y="1973580"/>
                </a:lnTo>
                <a:lnTo>
                  <a:pt x="3345180" y="1760220"/>
                </a:lnTo>
                <a:lnTo>
                  <a:pt x="3345180" y="1645920"/>
                </a:lnTo>
                <a:lnTo>
                  <a:pt x="3299460" y="1546860"/>
                </a:lnTo>
                <a:lnTo>
                  <a:pt x="3375660" y="1303020"/>
                </a:lnTo>
                <a:lnTo>
                  <a:pt x="3261360" y="1143000"/>
                </a:lnTo>
                <a:lnTo>
                  <a:pt x="3261360" y="1021080"/>
                </a:lnTo>
                <a:lnTo>
                  <a:pt x="3070860" y="1005840"/>
                </a:lnTo>
                <a:lnTo>
                  <a:pt x="2948940" y="1066800"/>
                </a:lnTo>
                <a:lnTo>
                  <a:pt x="2788920" y="998220"/>
                </a:lnTo>
                <a:lnTo>
                  <a:pt x="2964180" y="899160"/>
                </a:lnTo>
                <a:lnTo>
                  <a:pt x="2956560" y="617220"/>
                </a:lnTo>
                <a:lnTo>
                  <a:pt x="2659380" y="472440"/>
                </a:lnTo>
                <a:lnTo>
                  <a:pt x="2537460" y="563880"/>
                </a:lnTo>
                <a:lnTo>
                  <a:pt x="2423160" y="777240"/>
                </a:lnTo>
                <a:lnTo>
                  <a:pt x="2369820" y="723900"/>
                </a:lnTo>
                <a:lnTo>
                  <a:pt x="2293620" y="723900"/>
                </a:lnTo>
                <a:lnTo>
                  <a:pt x="2194560" y="883920"/>
                </a:lnTo>
                <a:lnTo>
                  <a:pt x="2095500" y="716280"/>
                </a:lnTo>
                <a:lnTo>
                  <a:pt x="2103120" y="586740"/>
                </a:lnTo>
                <a:lnTo>
                  <a:pt x="2057400" y="426720"/>
                </a:lnTo>
                <a:lnTo>
                  <a:pt x="1821180" y="175260"/>
                </a:lnTo>
                <a:lnTo>
                  <a:pt x="1744980" y="190500"/>
                </a:lnTo>
                <a:lnTo>
                  <a:pt x="1508760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1" name="フリーフォーム: 図形 100">
            <a:extLst>
              <a:ext uri="{FF2B5EF4-FFF2-40B4-BE49-F238E27FC236}">
                <a16:creationId xmlns:a16="http://schemas.microsoft.com/office/drawing/2014/main" id="{61C4F1C0-91C4-9D05-5030-ED416D5785B8}"/>
              </a:ext>
            </a:extLst>
          </p:cNvPr>
          <p:cNvSpPr/>
          <p:nvPr/>
        </p:nvSpPr>
        <p:spPr>
          <a:xfrm>
            <a:off x="3665220" y="896539"/>
            <a:ext cx="2232660" cy="2464264"/>
          </a:xfrm>
          <a:custGeom>
            <a:avLst/>
            <a:gdLst>
              <a:gd name="csX0" fmla="*/ 1066800 w 5509260"/>
              <a:gd name="csY0" fmla="*/ 594360 h 6080760"/>
              <a:gd name="csX1" fmla="*/ 990600 w 5509260"/>
              <a:gd name="csY1" fmla="*/ 518160 h 6080760"/>
              <a:gd name="csX2" fmla="*/ 845820 w 5509260"/>
              <a:gd name="csY2" fmla="*/ 533400 h 6080760"/>
              <a:gd name="csX3" fmla="*/ 899160 w 5509260"/>
              <a:gd name="csY3" fmla="*/ 640080 h 6080760"/>
              <a:gd name="csX4" fmla="*/ 861060 w 5509260"/>
              <a:gd name="csY4" fmla="*/ 861060 h 6080760"/>
              <a:gd name="csX5" fmla="*/ 975360 w 5509260"/>
              <a:gd name="csY5" fmla="*/ 1036320 h 6080760"/>
              <a:gd name="csX6" fmla="*/ 1021080 w 5509260"/>
              <a:gd name="csY6" fmla="*/ 1219200 h 6080760"/>
              <a:gd name="csX7" fmla="*/ 1013460 w 5509260"/>
              <a:gd name="csY7" fmla="*/ 1325880 h 6080760"/>
              <a:gd name="csX8" fmla="*/ 929640 w 5509260"/>
              <a:gd name="csY8" fmla="*/ 1363980 h 6080760"/>
              <a:gd name="csX9" fmla="*/ 678180 w 5509260"/>
              <a:gd name="csY9" fmla="*/ 1249680 h 6080760"/>
              <a:gd name="csX10" fmla="*/ 495300 w 5509260"/>
              <a:gd name="csY10" fmla="*/ 1264920 h 6080760"/>
              <a:gd name="csX11" fmla="*/ 464820 w 5509260"/>
              <a:gd name="csY11" fmla="*/ 1226820 h 6080760"/>
              <a:gd name="csX12" fmla="*/ 403860 w 5509260"/>
              <a:gd name="csY12" fmla="*/ 1242060 h 6080760"/>
              <a:gd name="csX13" fmla="*/ 396240 w 5509260"/>
              <a:gd name="csY13" fmla="*/ 1310640 h 6080760"/>
              <a:gd name="csX14" fmla="*/ 297180 w 5509260"/>
              <a:gd name="csY14" fmla="*/ 1341120 h 6080760"/>
              <a:gd name="csX15" fmla="*/ 137160 w 5509260"/>
              <a:gd name="csY15" fmla="*/ 1455420 h 6080760"/>
              <a:gd name="csX16" fmla="*/ 0 w 5509260"/>
              <a:gd name="csY16" fmla="*/ 1645920 h 6080760"/>
              <a:gd name="csX17" fmla="*/ 190500 w 5509260"/>
              <a:gd name="csY17" fmla="*/ 1615440 h 6080760"/>
              <a:gd name="csX18" fmla="*/ 327660 w 5509260"/>
              <a:gd name="csY18" fmla="*/ 1623060 h 6080760"/>
              <a:gd name="csX19" fmla="*/ 434340 w 5509260"/>
              <a:gd name="csY19" fmla="*/ 1744980 h 6080760"/>
              <a:gd name="csX20" fmla="*/ 464820 w 5509260"/>
              <a:gd name="csY20" fmla="*/ 1935480 h 6080760"/>
              <a:gd name="csX21" fmla="*/ 403860 w 5509260"/>
              <a:gd name="csY21" fmla="*/ 2065020 h 6080760"/>
              <a:gd name="csX22" fmla="*/ 472440 w 5509260"/>
              <a:gd name="csY22" fmla="*/ 2148840 h 6080760"/>
              <a:gd name="csX23" fmla="*/ 502920 w 5509260"/>
              <a:gd name="csY23" fmla="*/ 2293620 h 6080760"/>
              <a:gd name="csX24" fmla="*/ 571500 w 5509260"/>
              <a:gd name="csY24" fmla="*/ 2263140 h 6080760"/>
              <a:gd name="csX25" fmla="*/ 708660 w 5509260"/>
              <a:gd name="csY25" fmla="*/ 2148840 h 6080760"/>
              <a:gd name="csX26" fmla="*/ 861060 w 5509260"/>
              <a:gd name="csY26" fmla="*/ 2225040 h 6080760"/>
              <a:gd name="csX27" fmla="*/ 975360 w 5509260"/>
              <a:gd name="csY27" fmla="*/ 2270760 h 6080760"/>
              <a:gd name="csX28" fmla="*/ 1021080 w 5509260"/>
              <a:gd name="csY28" fmla="*/ 2346960 h 6080760"/>
              <a:gd name="csX29" fmla="*/ 1188720 w 5509260"/>
              <a:gd name="csY29" fmla="*/ 2255520 h 6080760"/>
              <a:gd name="csX30" fmla="*/ 1173480 w 5509260"/>
              <a:gd name="csY30" fmla="*/ 2209800 h 6080760"/>
              <a:gd name="csX31" fmla="*/ 1005840 w 5509260"/>
              <a:gd name="csY31" fmla="*/ 2087880 h 6080760"/>
              <a:gd name="csX32" fmla="*/ 1013460 w 5509260"/>
              <a:gd name="csY32" fmla="*/ 2019300 h 6080760"/>
              <a:gd name="csX33" fmla="*/ 922020 w 5509260"/>
              <a:gd name="csY33" fmla="*/ 1836420 h 6080760"/>
              <a:gd name="csX34" fmla="*/ 922020 w 5509260"/>
              <a:gd name="csY34" fmla="*/ 1546860 h 6080760"/>
              <a:gd name="csX35" fmla="*/ 1097280 w 5509260"/>
              <a:gd name="csY35" fmla="*/ 1470660 h 6080760"/>
              <a:gd name="csX36" fmla="*/ 1234440 w 5509260"/>
              <a:gd name="csY36" fmla="*/ 1615440 h 6080760"/>
              <a:gd name="csX37" fmla="*/ 1287780 w 5509260"/>
              <a:gd name="csY37" fmla="*/ 1844040 h 6080760"/>
              <a:gd name="csX38" fmla="*/ 1348740 w 5509260"/>
              <a:gd name="csY38" fmla="*/ 1943100 h 6080760"/>
              <a:gd name="csX39" fmla="*/ 1508760 w 5509260"/>
              <a:gd name="csY39" fmla="*/ 1912620 h 6080760"/>
              <a:gd name="csX40" fmla="*/ 1607820 w 5509260"/>
              <a:gd name="csY40" fmla="*/ 2087880 h 6080760"/>
              <a:gd name="csX41" fmla="*/ 1737360 w 5509260"/>
              <a:gd name="csY41" fmla="*/ 2026920 h 6080760"/>
              <a:gd name="csX42" fmla="*/ 1821180 w 5509260"/>
              <a:gd name="csY42" fmla="*/ 2110740 h 6080760"/>
              <a:gd name="csX43" fmla="*/ 1767840 w 5509260"/>
              <a:gd name="csY43" fmla="*/ 2209800 h 6080760"/>
              <a:gd name="csX44" fmla="*/ 1767840 w 5509260"/>
              <a:gd name="csY44" fmla="*/ 2270760 h 6080760"/>
              <a:gd name="csX45" fmla="*/ 1653540 w 5509260"/>
              <a:gd name="csY45" fmla="*/ 2446020 h 6080760"/>
              <a:gd name="csX46" fmla="*/ 1798320 w 5509260"/>
              <a:gd name="csY46" fmla="*/ 2468880 h 6080760"/>
              <a:gd name="csX47" fmla="*/ 1927860 w 5509260"/>
              <a:gd name="csY47" fmla="*/ 2560320 h 6080760"/>
              <a:gd name="csX48" fmla="*/ 2026920 w 5509260"/>
              <a:gd name="csY48" fmla="*/ 2499360 h 6080760"/>
              <a:gd name="csX49" fmla="*/ 2072640 w 5509260"/>
              <a:gd name="csY49" fmla="*/ 2598420 h 6080760"/>
              <a:gd name="csX50" fmla="*/ 2278380 w 5509260"/>
              <a:gd name="csY50" fmla="*/ 2682240 h 6080760"/>
              <a:gd name="csX51" fmla="*/ 2042160 w 5509260"/>
              <a:gd name="csY51" fmla="*/ 2842260 h 6080760"/>
              <a:gd name="csX52" fmla="*/ 2324100 w 5509260"/>
              <a:gd name="csY52" fmla="*/ 2895600 h 6080760"/>
              <a:gd name="csX53" fmla="*/ 2453640 w 5509260"/>
              <a:gd name="csY53" fmla="*/ 2903220 h 6080760"/>
              <a:gd name="csX54" fmla="*/ 2453640 w 5509260"/>
              <a:gd name="csY54" fmla="*/ 2971800 h 6080760"/>
              <a:gd name="csX55" fmla="*/ 2369820 w 5509260"/>
              <a:gd name="csY55" fmla="*/ 3070860 h 6080760"/>
              <a:gd name="csX56" fmla="*/ 2369820 w 5509260"/>
              <a:gd name="csY56" fmla="*/ 3185160 h 6080760"/>
              <a:gd name="csX57" fmla="*/ 2499360 w 5509260"/>
              <a:gd name="csY57" fmla="*/ 3268980 h 6080760"/>
              <a:gd name="csX58" fmla="*/ 2606040 w 5509260"/>
              <a:gd name="csY58" fmla="*/ 3040380 h 6080760"/>
              <a:gd name="csX59" fmla="*/ 2788920 w 5509260"/>
              <a:gd name="csY59" fmla="*/ 2956560 h 6080760"/>
              <a:gd name="csX60" fmla="*/ 2781300 w 5509260"/>
              <a:gd name="csY60" fmla="*/ 3124200 h 6080760"/>
              <a:gd name="csX61" fmla="*/ 2933700 w 5509260"/>
              <a:gd name="csY61" fmla="*/ 3246120 h 6080760"/>
              <a:gd name="csX62" fmla="*/ 2796540 w 5509260"/>
              <a:gd name="csY62" fmla="*/ 3421380 h 6080760"/>
              <a:gd name="csX63" fmla="*/ 2964180 w 5509260"/>
              <a:gd name="csY63" fmla="*/ 3429000 h 6080760"/>
              <a:gd name="csX64" fmla="*/ 3009900 w 5509260"/>
              <a:gd name="csY64" fmla="*/ 3589020 h 6080760"/>
              <a:gd name="csX65" fmla="*/ 3139440 w 5509260"/>
              <a:gd name="csY65" fmla="*/ 3619500 h 6080760"/>
              <a:gd name="csX66" fmla="*/ 3131820 w 5509260"/>
              <a:gd name="csY66" fmla="*/ 3680460 h 6080760"/>
              <a:gd name="csX67" fmla="*/ 3314700 w 5509260"/>
              <a:gd name="csY67" fmla="*/ 3794760 h 6080760"/>
              <a:gd name="csX68" fmla="*/ 3314700 w 5509260"/>
              <a:gd name="csY68" fmla="*/ 3893820 h 6080760"/>
              <a:gd name="csX69" fmla="*/ 3421380 w 5509260"/>
              <a:gd name="csY69" fmla="*/ 4069080 h 6080760"/>
              <a:gd name="csX70" fmla="*/ 3421380 w 5509260"/>
              <a:gd name="csY70" fmla="*/ 4137660 h 6080760"/>
              <a:gd name="csX71" fmla="*/ 3268980 w 5509260"/>
              <a:gd name="csY71" fmla="*/ 4160520 h 6080760"/>
              <a:gd name="csX72" fmla="*/ 3253740 w 5509260"/>
              <a:gd name="csY72" fmla="*/ 4198620 h 6080760"/>
              <a:gd name="csX73" fmla="*/ 3360420 w 5509260"/>
              <a:gd name="csY73" fmla="*/ 4305300 h 6080760"/>
              <a:gd name="csX74" fmla="*/ 3360420 w 5509260"/>
              <a:gd name="csY74" fmla="*/ 4442460 h 6080760"/>
              <a:gd name="csX75" fmla="*/ 3291840 w 5509260"/>
              <a:gd name="csY75" fmla="*/ 4488180 h 6080760"/>
              <a:gd name="csX76" fmla="*/ 3086100 w 5509260"/>
              <a:gd name="csY76" fmla="*/ 4427220 h 6080760"/>
              <a:gd name="csX77" fmla="*/ 2941320 w 5509260"/>
              <a:gd name="csY77" fmla="*/ 4495800 h 6080760"/>
              <a:gd name="csX78" fmla="*/ 2758440 w 5509260"/>
              <a:gd name="csY78" fmla="*/ 4442460 h 6080760"/>
              <a:gd name="csX79" fmla="*/ 2667000 w 5509260"/>
              <a:gd name="csY79" fmla="*/ 4328160 h 6080760"/>
              <a:gd name="csX80" fmla="*/ 2567940 w 5509260"/>
              <a:gd name="csY80" fmla="*/ 4290060 h 6080760"/>
              <a:gd name="csX81" fmla="*/ 2468880 w 5509260"/>
              <a:gd name="csY81" fmla="*/ 4495800 h 6080760"/>
              <a:gd name="csX82" fmla="*/ 2506980 w 5509260"/>
              <a:gd name="csY82" fmla="*/ 4632960 h 6080760"/>
              <a:gd name="csX83" fmla="*/ 2659380 w 5509260"/>
              <a:gd name="csY83" fmla="*/ 4602480 h 6080760"/>
              <a:gd name="csX84" fmla="*/ 2727960 w 5509260"/>
              <a:gd name="csY84" fmla="*/ 4564380 h 6080760"/>
              <a:gd name="csX85" fmla="*/ 2979420 w 5509260"/>
              <a:gd name="csY85" fmla="*/ 4610100 h 6080760"/>
              <a:gd name="csX86" fmla="*/ 3040380 w 5509260"/>
              <a:gd name="csY86" fmla="*/ 4678680 h 6080760"/>
              <a:gd name="csX87" fmla="*/ 3421380 w 5509260"/>
              <a:gd name="csY87" fmla="*/ 4815840 h 6080760"/>
              <a:gd name="csX88" fmla="*/ 3467100 w 5509260"/>
              <a:gd name="csY88" fmla="*/ 4777740 h 6080760"/>
              <a:gd name="csX89" fmla="*/ 3558540 w 5509260"/>
              <a:gd name="csY89" fmla="*/ 4785360 h 6080760"/>
              <a:gd name="csX90" fmla="*/ 3741420 w 5509260"/>
              <a:gd name="csY90" fmla="*/ 4518660 h 6080760"/>
              <a:gd name="csX91" fmla="*/ 3726180 w 5509260"/>
              <a:gd name="csY91" fmla="*/ 4038600 h 6080760"/>
              <a:gd name="csX92" fmla="*/ 3825240 w 5509260"/>
              <a:gd name="csY92" fmla="*/ 4183380 h 6080760"/>
              <a:gd name="csX93" fmla="*/ 3825240 w 5509260"/>
              <a:gd name="csY93" fmla="*/ 4274820 h 6080760"/>
              <a:gd name="csX94" fmla="*/ 3863340 w 5509260"/>
              <a:gd name="csY94" fmla="*/ 4282440 h 6080760"/>
              <a:gd name="csX95" fmla="*/ 4015740 w 5509260"/>
              <a:gd name="csY95" fmla="*/ 4343400 h 6080760"/>
              <a:gd name="csX96" fmla="*/ 3901440 w 5509260"/>
              <a:gd name="csY96" fmla="*/ 4419600 h 6080760"/>
              <a:gd name="csX97" fmla="*/ 3992880 w 5509260"/>
              <a:gd name="csY97" fmla="*/ 4564380 h 6080760"/>
              <a:gd name="csX98" fmla="*/ 3962400 w 5509260"/>
              <a:gd name="csY98" fmla="*/ 4610100 h 6080760"/>
              <a:gd name="csX99" fmla="*/ 3977640 w 5509260"/>
              <a:gd name="csY99" fmla="*/ 5318760 h 6080760"/>
              <a:gd name="csX100" fmla="*/ 3985260 w 5509260"/>
              <a:gd name="csY100" fmla="*/ 5478780 h 6080760"/>
              <a:gd name="csX101" fmla="*/ 4175760 w 5509260"/>
              <a:gd name="csY101" fmla="*/ 5524500 h 6080760"/>
              <a:gd name="csX102" fmla="*/ 4069080 w 5509260"/>
              <a:gd name="csY102" fmla="*/ 5623560 h 6080760"/>
              <a:gd name="csX103" fmla="*/ 4076700 w 5509260"/>
              <a:gd name="csY103" fmla="*/ 5760720 h 6080760"/>
              <a:gd name="csX104" fmla="*/ 4145280 w 5509260"/>
              <a:gd name="csY104" fmla="*/ 5798820 h 6080760"/>
              <a:gd name="csX105" fmla="*/ 4015740 w 5509260"/>
              <a:gd name="csY105" fmla="*/ 5897880 h 6080760"/>
              <a:gd name="csX106" fmla="*/ 4046220 w 5509260"/>
              <a:gd name="csY106" fmla="*/ 6080760 h 6080760"/>
              <a:gd name="csX107" fmla="*/ 4206240 w 5509260"/>
              <a:gd name="csY107" fmla="*/ 6057900 h 6080760"/>
              <a:gd name="csX108" fmla="*/ 4213860 w 5509260"/>
              <a:gd name="csY108" fmla="*/ 5974080 h 6080760"/>
              <a:gd name="csX109" fmla="*/ 4328160 w 5509260"/>
              <a:gd name="csY109" fmla="*/ 5897880 h 6080760"/>
              <a:gd name="csX110" fmla="*/ 4366260 w 5509260"/>
              <a:gd name="csY110" fmla="*/ 5661660 h 6080760"/>
              <a:gd name="csX111" fmla="*/ 4343400 w 5509260"/>
              <a:gd name="csY111" fmla="*/ 5577840 h 6080760"/>
              <a:gd name="csX112" fmla="*/ 4343400 w 5509260"/>
              <a:gd name="csY112" fmla="*/ 5471160 h 6080760"/>
              <a:gd name="csX113" fmla="*/ 4465320 w 5509260"/>
              <a:gd name="csY113" fmla="*/ 5364480 h 6080760"/>
              <a:gd name="csX114" fmla="*/ 4465320 w 5509260"/>
              <a:gd name="csY114" fmla="*/ 5105400 h 6080760"/>
              <a:gd name="csX115" fmla="*/ 4632960 w 5509260"/>
              <a:gd name="csY115" fmla="*/ 5082540 h 6080760"/>
              <a:gd name="csX116" fmla="*/ 4762500 w 5509260"/>
              <a:gd name="csY116" fmla="*/ 4953000 h 6080760"/>
              <a:gd name="csX117" fmla="*/ 4762500 w 5509260"/>
              <a:gd name="csY117" fmla="*/ 4823460 h 6080760"/>
              <a:gd name="csX118" fmla="*/ 4671060 w 5509260"/>
              <a:gd name="csY118" fmla="*/ 4693920 h 6080760"/>
              <a:gd name="csX119" fmla="*/ 4381500 w 5509260"/>
              <a:gd name="csY119" fmla="*/ 4777740 h 6080760"/>
              <a:gd name="csX120" fmla="*/ 4282440 w 5509260"/>
              <a:gd name="csY120" fmla="*/ 4671060 h 6080760"/>
              <a:gd name="csX121" fmla="*/ 4191000 w 5509260"/>
              <a:gd name="csY121" fmla="*/ 4373880 h 6080760"/>
              <a:gd name="csX122" fmla="*/ 4099560 w 5509260"/>
              <a:gd name="csY122" fmla="*/ 4290060 h 6080760"/>
              <a:gd name="csX123" fmla="*/ 4183380 w 5509260"/>
              <a:gd name="csY123" fmla="*/ 3924300 h 6080760"/>
              <a:gd name="csX124" fmla="*/ 4411980 w 5509260"/>
              <a:gd name="csY124" fmla="*/ 3642360 h 6080760"/>
              <a:gd name="csX125" fmla="*/ 4579620 w 5509260"/>
              <a:gd name="csY125" fmla="*/ 3657600 h 6080760"/>
              <a:gd name="csX126" fmla="*/ 4564380 w 5509260"/>
              <a:gd name="csY126" fmla="*/ 3741420 h 6080760"/>
              <a:gd name="csX127" fmla="*/ 4853940 w 5509260"/>
              <a:gd name="csY127" fmla="*/ 3878580 h 6080760"/>
              <a:gd name="csX128" fmla="*/ 4922520 w 5509260"/>
              <a:gd name="csY128" fmla="*/ 4053840 h 6080760"/>
              <a:gd name="csX129" fmla="*/ 5052060 w 5509260"/>
              <a:gd name="csY129" fmla="*/ 4000500 h 6080760"/>
              <a:gd name="csX130" fmla="*/ 5113020 w 5509260"/>
              <a:gd name="csY130" fmla="*/ 4030980 h 6080760"/>
              <a:gd name="csX131" fmla="*/ 5120640 w 5509260"/>
              <a:gd name="csY131" fmla="*/ 3947160 h 6080760"/>
              <a:gd name="csX132" fmla="*/ 5295900 w 5509260"/>
              <a:gd name="csY132" fmla="*/ 3878580 h 6080760"/>
              <a:gd name="csX133" fmla="*/ 5311140 w 5509260"/>
              <a:gd name="csY133" fmla="*/ 3726180 h 6080760"/>
              <a:gd name="csX134" fmla="*/ 5029200 w 5509260"/>
              <a:gd name="csY134" fmla="*/ 3771900 h 6080760"/>
              <a:gd name="csX135" fmla="*/ 4953000 w 5509260"/>
              <a:gd name="csY135" fmla="*/ 3657600 h 6080760"/>
              <a:gd name="csX136" fmla="*/ 4861560 w 5509260"/>
              <a:gd name="csY136" fmla="*/ 3627120 h 6080760"/>
              <a:gd name="csX137" fmla="*/ 4861560 w 5509260"/>
              <a:gd name="csY137" fmla="*/ 3573780 h 6080760"/>
              <a:gd name="csX138" fmla="*/ 4899660 w 5509260"/>
              <a:gd name="csY138" fmla="*/ 3497580 h 6080760"/>
              <a:gd name="csX139" fmla="*/ 5105400 w 5509260"/>
              <a:gd name="csY139" fmla="*/ 2964180 h 6080760"/>
              <a:gd name="csX140" fmla="*/ 4991100 w 5509260"/>
              <a:gd name="csY140" fmla="*/ 2872740 h 6080760"/>
              <a:gd name="csX141" fmla="*/ 4914900 w 5509260"/>
              <a:gd name="csY141" fmla="*/ 2887980 h 6080760"/>
              <a:gd name="csX142" fmla="*/ 4853940 w 5509260"/>
              <a:gd name="csY142" fmla="*/ 2773680 h 6080760"/>
              <a:gd name="csX143" fmla="*/ 4907280 w 5509260"/>
              <a:gd name="csY143" fmla="*/ 2537460 h 6080760"/>
              <a:gd name="csX144" fmla="*/ 4983480 w 5509260"/>
              <a:gd name="csY144" fmla="*/ 2491740 h 6080760"/>
              <a:gd name="csX145" fmla="*/ 5006340 w 5509260"/>
              <a:gd name="csY145" fmla="*/ 2415540 h 6080760"/>
              <a:gd name="csX146" fmla="*/ 5311140 w 5509260"/>
              <a:gd name="csY146" fmla="*/ 2529840 h 6080760"/>
              <a:gd name="csX147" fmla="*/ 5394960 w 5509260"/>
              <a:gd name="csY147" fmla="*/ 2529840 h 6080760"/>
              <a:gd name="csX148" fmla="*/ 5509260 w 5509260"/>
              <a:gd name="csY148" fmla="*/ 2369820 h 6080760"/>
              <a:gd name="csX149" fmla="*/ 5471160 w 5509260"/>
              <a:gd name="csY149" fmla="*/ 2263140 h 6080760"/>
              <a:gd name="csX150" fmla="*/ 5379720 w 5509260"/>
              <a:gd name="csY150" fmla="*/ 2194560 h 6080760"/>
              <a:gd name="csX151" fmla="*/ 5334000 w 5509260"/>
              <a:gd name="csY151" fmla="*/ 1927860 h 6080760"/>
              <a:gd name="csX152" fmla="*/ 5356860 w 5509260"/>
              <a:gd name="csY152" fmla="*/ 1798320 h 6080760"/>
              <a:gd name="csX153" fmla="*/ 5219700 w 5509260"/>
              <a:gd name="csY153" fmla="*/ 1600200 h 6080760"/>
              <a:gd name="csX154" fmla="*/ 5166360 w 5509260"/>
              <a:gd name="csY154" fmla="*/ 1363980 h 6080760"/>
              <a:gd name="csX155" fmla="*/ 5135880 w 5509260"/>
              <a:gd name="csY155" fmla="*/ 1135380 h 6080760"/>
              <a:gd name="csX156" fmla="*/ 4975860 w 5509260"/>
              <a:gd name="csY156" fmla="*/ 853440 h 6080760"/>
              <a:gd name="csX157" fmla="*/ 4792980 w 5509260"/>
              <a:gd name="csY157" fmla="*/ 739140 h 6080760"/>
              <a:gd name="csX158" fmla="*/ 4792980 w 5509260"/>
              <a:gd name="csY158" fmla="*/ 556260 h 6080760"/>
              <a:gd name="csX159" fmla="*/ 4625340 w 5509260"/>
              <a:gd name="csY159" fmla="*/ 426720 h 6080760"/>
              <a:gd name="csX160" fmla="*/ 4533900 w 5509260"/>
              <a:gd name="csY160" fmla="*/ 365760 h 6080760"/>
              <a:gd name="csX161" fmla="*/ 4518660 w 5509260"/>
              <a:gd name="csY161" fmla="*/ 236220 h 6080760"/>
              <a:gd name="csX162" fmla="*/ 4122420 w 5509260"/>
              <a:gd name="csY162" fmla="*/ 0 h 6080760"/>
              <a:gd name="csX163" fmla="*/ 4038600 w 5509260"/>
              <a:gd name="csY163" fmla="*/ 53340 h 6080760"/>
              <a:gd name="csX164" fmla="*/ 4099560 w 5509260"/>
              <a:gd name="csY164" fmla="*/ 312420 h 6080760"/>
              <a:gd name="csX165" fmla="*/ 4198620 w 5509260"/>
              <a:gd name="csY165" fmla="*/ 350520 h 6080760"/>
              <a:gd name="csX166" fmla="*/ 4236720 w 5509260"/>
              <a:gd name="csY166" fmla="*/ 396240 h 6080760"/>
              <a:gd name="csX167" fmla="*/ 4465320 w 5509260"/>
              <a:gd name="csY167" fmla="*/ 480060 h 6080760"/>
              <a:gd name="csX168" fmla="*/ 4495800 w 5509260"/>
              <a:gd name="csY168" fmla="*/ 746760 h 6080760"/>
              <a:gd name="csX169" fmla="*/ 4587240 w 5509260"/>
              <a:gd name="csY169" fmla="*/ 822960 h 6080760"/>
              <a:gd name="csX170" fmla="*/ 4556760 w 5509260"/>
              <a:gd name="csY170" fmla="*/ 899160 h 6080760"/>
              <a:gd name="csX171" fmla="*/ 4457700 w 5509260"/>
              <a:gd name="csY171" fmla="*/ 982980 h 6080760"/>
              <a:gd name="csX172" fmla="*/ 4465320 w 5509260"/>
              <a:gd name="csY172" fmla="*/ 1127760 h 6080760"/>
              <a:gd name="csX173" fmla="*/ 4396740 w 5509260"/>
              <a:gd name="csY173" fmla="*/ 1264920 h 6080760"/>
              <a:gd name="csX174" fmla="*/ 4419600 w 5509260"/>
              <a:gd name="csY174" fmla="*/ 1394460 h 6080760"/>
              <a:gd name="csX175" fmla="*/ 4373880 w 5509260"/>
              <a:gd name="csY175" fmla="*/ 1478280 h 6080760"/>
              <a:gd name="csX176" fmla="*/ 4244340 w 5509260"/>
              <a:gd name="csY176" fmla="*/ 1478280 h 6080760"/>
              <a:gd name="csX177" fmla="*/ 4282440 w 5509260"/>
              <a:gd name="csY177" fmla="*/ 1569720 h 6080760"/>
              <a:gd name="csX178" fmla="*/ 4267200 w 5509260"/>
              <a:gd name="csY178" fmla="*/ 1630680 h 6080760"/>
              <a:gd name="csX179" fmla="*/ 4160520 w 5509260"/>
              <a:gd name="csY179" fmla="*/ 1630680 h 6080760"/>
              <a:gd name="csX180" fmla="*/ 4130040 w 5509260"/>
              <a:gd name="csY180" fmla="*/ 1897380 h 6080760"/>
              <a:gd name="csX181" fmla="*/ 4229100 w 5509260"/>
              <a:gd name="csY181" fmla="*/ 2004060 h 6080760"/>
              <a:gd name="csX182" fmla="*/ 4198620 w 5509260"/>
              <a:gd name="csY182" fmla="*/ 2141220 h 6080760"/>
              <a:gd name="csX183" fmla="*/ 4221480 w 5509260"/>
              <a:gd name="csY183" fmla="*/ 2247900 h 6080760"/>
              <a:gd name="csX184" fmla="*/ 4221480 w 5509260"/>
              <a:gd name="csY184" fmla="*/ 2369820 h 6080760"/>
              <a:gd name="csX185" fmla="*/ 4221480 w 5509260"/>
              <a:gd name="csY185" fmla="*/ 2369820 h 6080760"/>
              <a:gd name="csX186" fmla="*/ 4175760 w 5509260"/>
              <a:gd name="csY186" fmla="*/ 2537460 h 6080760"/>
              <a:gd name="csX187" fmla="*/ 4000500 w 5509260"/>
              <a:gd name="csY187" fmla="*/ 2560320 h 6080760"/>
              <a:gd name="csX188" fmla="*/ 3992880 w 5509260"/>
              <a:gd name="csY188" fmla="*/ 2331720 h 6080760"/>
              <a:gd name="csX189" fmla="*/ 3931920 w 5509260"/>
              <a:gd name="csY189" fmla="*/ 2278380 h 6080760"/>
              <a:gd name="csX190" fmla="*/ 3886200 w 5509260"/>
              <a:gd name="csY190" fmla="*/ 2171700 h 6080760"/>
              <a:gd name="csX191" fmla="*/ 3794760 w 5509260"/>
              <a:gd name="csY191" fmla="*/ 2095500 h 6080760"/>
              <a:gd name="csX192" fmla="*/ 3672840 w 5509260"/>
              <a:gd name="csY192" fmla="*/ 1790700 h 6080760"/>
              <a:gd name="csX193" fmla="*/ 3726180 w 5509260"/>
              <a:gd name="csY193" fmla="*/ 1623060 h 6080760"/>
              <a:gd name="csX194" fmla="*/ 3528060 w 5509260"/>
              <a:gd name="csY194" fmla="*/ 1447800 h 6080760"/>
              <a:gd name="csX195" fmla="*/ 3528060 w 5509260"/>
              <a:gd name="csY195" fmla="*/ 1303020 h 6080760"/>
              <a:gd name="csX196" fmla="*/ 3398520 w 5509260"/>
              <a:gd name="csY196" fmla="*/ 1226820 h 6080760"/>
              <a:gd name="csX197" fmla="*/ 3345180 w 5509260"/>
              <a:gd name="csY197" fmla="*/ 952500 h 6080760"/>
              <a:gd name="csX198" fmla="*/ 3131820 w 5509260"/>
              <a:gd name="csY198" fmla="*/ 807720 h 6080760"/>
              <a:gd name="csX199" fmla="*/ 3093720 w 5509260"/>
              <a:gd name="csY199" fmla="*/ 960120 h 6080760"/>
              <a:gd name="csX200" fmla="*/ 2987040 w 5509260"/>
              <a:gd name="csY200" fmla="*/ 1059180 h 6080760"/>
              <a:gd name="csX201" fmla="*/ 3040380 w 5509260"/>
              <a:gd name="csY201" fmla="*/ 1158240 h 6080760"/>
              <a:gd name="csX202" fmla="*/ 3009900 w 5509260"/>
              <a:gd name="csY202" fmla="*/ 1318260 h 6080760"/>
              <a:gd name="csX203" fmla="*/ 3177540 w 5509260"/>
              <a:gd name="csY203" fmla="*/ 1455420 h 6080760"/>
              <a:gd name="csX204" fmla="*/ 3291840 w 5509260"/>
              <a:gd name="csY204" fmla="*/ 1455420 h 6080760"/>
              <a:gd name="csX205" fmla="*/ 3268980 w 5509260"/>
              <a:gd name="csY205" fmla="*/ 1546860 h 6080760"/>
              <a:gd name="csX206" fmla="*/ 3550920 w 5509260"/>
              <a:gd name="csY206" fmla="*/ 1699260 h 6080760"/>
              <a:gd name="csX207" fmla="*/ 3505200 w 5509260"/>
              <a:gd name="csY207" fmla="*/ 1821180 h 6080760"/>
              <a:gd name="csX208" fmla="*/ 3550920 w 5509260"/>
              <a:gd name="csY208" fmla="*/ 2011680 h 6080760"/>
              <a:gd name="csX209" fmla="*/ 3596640 w 5509260"/>
              <a:gd name="csY209" fmla="*/ 2110740 h 6080760"/>
              <a:gd name="csX210" fmla="*/ 3520440 w 5509260"/>
              <a:gd name="csY210" fmla="*/ 2202180 h 6080760"/>
              <a:gd name="csX211" fmla="*/ 3566160 w 5509260"/>
              <a:gd name="csY211" fmla="*/ 2232660 h 6080760"/>
              <a:gd name="csX212" fmla="*/ 3642360 w 5509260"/>
              <a:gd name="csY212" fmla="*/ 2232660 h 6080760"/>
              <a:gd name="csX213" fmla="*/ 3672840 w 5509260"/>
              <a:gd name="csY213" fmla="*/ 2308860 h 6080760"/>
              <a:gd name="csX214" fmla="*/ 3604260 w 5509260"/>
              <a:gd name="csY214" fmla="*/ 2346960 h 6080760"/>
              <a:gd name="csX215" fmla="*/ 3604260 w 5509260"/>
              <a:gd name="csY215" fmla="*/ 2415540 h 6080760"/>
              <a:gd name="csX216" fmla="*/ 3688080 w 5509260"/>
              <a:gd name="csY216" fmla="*/ 2461260 h 6080760"/>
              <a:gd name="csX217" fmla="*/ 3771900 w 5509260"/>
              <a:gd name="csY217" fmla="*/ 2446020 h 6080760"/>
              <a:gd name="csX218" fmla="*/ 3855720 w 5509260"/>
              <a:gd name="csY218" fmla="*/ 2545080 h 6080760"/>
              <a:gd name="csX219" fmla="*/ 3680460 w 5509260"/>
              <a:gd name="csY219" fmla="*/ 2575560 h 6080760"/>
              <a:gd name="csX220" fmla="*/ 3619500 w 5509260"/>
              <a:gd name="csY220" fmla="*/ 2682240 h 6080760"/>
              <a:gd name="csX221" fmla="*/ 3596640 w 5509260"/>
              <a:gd name="csY221" fmla="*/ 2872740 h 6080760"/>
              <a:gd name="csX222" fmla="*/ 3611880 w 5509260"/>
              <a:gd name="csY222" fmla="*/ 3048000 h 6080760"/>
              <a:gd name="csX223" fmla="*/ 3581400 w 5509260"/>
              <a:gd name="csY223" fmla="*/ 3147060 h 6080760"/>
              <a:gd name="csX224" fmla="*/ 3604260 w 5509260"/>
              <a:gd name="csY224" fmla="*/ 3276600 h 6080760"/>
              <a:gd name="csX225" fmla="*/ 3611880 w 5509260"/>
              <a:gd name="csY225" fmla="*/ 3368040 h 6080760"/>
              <a:gd name="csX226" fmla="*/ 3543300 w 5509260"/>
              <a:gd name="csY226" fmla="*/ 3314700 h 6080760"/>
              <a:gd name="csX227" fmla="*/ 3421380 w 5509260"/>
              <a:gd name="csY227" fmla="*/ 3299460 h 6080760"/>
              <a:gd name="csX228" fmla="*/ 3398520 w 5509260"/>
              <a:gd name="csY228" fmla="*/ 3177540 h 6080760"/>
              <a:gd name="csX229" fmla="*/ 3284220 w 5509260"/>
              <a:gd name="csY229" fmla="*/ 3078480 h 6080760"/>
              <a:gd name="csX230" fmla="*/ 3284220 w 5509260"/>
              <a:gd name="csY230" fmla="*/ 3040380 h 6080760"/>
              <a:gd name="csX231" fmla="*/ 3345180 w 5509260"/>
              <a:gd name="csY231" fmla="*/ 2926080 h 6080760"/>
              <a:gd name="csX232" fmla="*/ 3345180 w 5509260"/>
              <a:gd name="csY232" fmla="*/ 2827020 h 6080760"/>
              <a:gd name="csX233" fmla="*/ 3314700 w 5509260"/>
              <a:gd name="csY233" fmla="*/ 2720340 h 6080760"/>
              <a:gd name="csX234" fmla="*/ 3162300 w 5509260"/>
              <a:gd name="csY234" fmla="*/ 2712720 h 6080760"/>
              <a:gd name="csX235" fmla="*/ 3093720 w 5509260"/>
              <a:gd name="csY235" fmla="*/ 2628900 h 6080760"/>
              <a:gd name="csX236" fmla="*/ 3238500 w 5509260"/>
              <a:gd name="csY236" fmla="*/ 2468880 h 6080760"/>
              <a:gd name="csX237" fmla="*/ 3246120 w 5509260"/>
              <a:gd name="csY237" fmla="*/ 2247900 h 6080760"/>
              <a:gd name="csX238" fmla="*/ 3108960 w 5509260"/>
              <a:gd name="csY238" fmla="*/ 2148840 h 6080760"/>
              <a:gd name="csX239" fmla="*/ 3048000 w 5509260"/>
              <a:gd name="csY239" fmla="*/ 1920240 h 6080760"/>
              <a:gd name="csX240" fmla="*/ 2964180 w 5509260"/>
              <a:gd name="csY240" fmla="*/ 1836420 h 6080760"/>
              <a:gd name="csX241" fmla="*/ 2834640 w 5509260"/>
              <a:gd name="csY241" fmla="*/ 1790700 h 6080760"/>
              <a:gd name="csX242" fmla="*/ 2727960 w 5509260"/>
              <a:gd name="csY242" fmla="*/ 1722120 h 6080760"/>
              <a:gd name="csX243" fmla="*/ 2842260 w 5509260"/>
              <a:gd name="csY243" fmla="*/ 1676400 h 6080760"/>
              <a:gd name="csX244" fmla="*/ 2842260 w 5509260"/>
              <a:gd name="csY244" fmla="*/ 1531620 h 6080760"/>
              <a:gd name="csX245" fmla="*/ 2590800 w 5509260"/>
              <a:gd name="csY245" fmla="*/ 998220 h 6080760"/>
              <a:gd name="csX246" fmla="*/ 2514600 w 5509260"/>
              <a:gd name="csY246" fmla="*/ 990600 h 6080760"/>
              <a:gd name="csX247" fmla="*/ 2461260 w 5509260"/>
              <a:gd name="csY247" fmla="*/ 1104900 h 6080760"/>
              <a:gd name="csX248" fmla="*/ 2362200 w 5509260"/>
              <a:gd name="csY248" fmla="*/ 1082040 h 6080760"/>
              <a:gd name="csX249" fmla="*/ 2324100 w 5509260"/>
              <a:gd name="csY249" fmla="*/ 937260 h 6080760"/>
              <a:gd name="csX250" fmla="*/ 2133600 w 5509260"/>
              <a:gd name="csY250" fmla="*/ 868680 h 6080760"/>
              <a:gd name="csX251" fmla="*/ 2072640 w 5509260"/>
              <a:gd name="csY251" fmla="*/ 723900 h 6080760"/>
              <a:gd name="csX252" fmla="*/ 1958340 w 5509260"/>
              <a:gd name="csY252" fmla="*/ 723900 h 6080760"/>
              <a:gd name="csX253" fmla="*/ 1950720 w 5509260"/>
              <a:gd name="csY253" fmla="*/ 929640 h 6080760"/>
              <a:gd name="csX254" fmla="*/ 1767840 w 5509260"/>
              <a:gd name="csY254" fmla="*/ 1066800 h 6080760"/>
              <a:gd name="csX255" fmla="*/ 1645920 w 5509260"/>
              <a:gd name="csY255" fmla="*/ 1021080 h 6080760"/>
              <a:gd name="csX256" fmla="*/ 1615440 w 5509260"/>
              <a:gd name="csY256" fmla="*/ 861060 h 6080760"/>
              <a:gd name="csX257" fmla="*/ 1432560 w 5509260"/>
              <a:gd name="csY257" fmla="*/ 739140 h 6080760"/>
              <a:gd name="csX258" fmla="*/ 1432560 w 5509260"/>
              <a:gd name="csY258" fmla="*/ 617220 h 6080760"/>
              <a:gd name="csX259" fmla="*/ 1348740 w 5509260"/>
              <a:gd name="csY259" fmla="*/ 457200 h 6080760"/>
              <a:gd name="csX260" fmla="*/ 1211580 w 5509260"/>
              <a:gd name="csY260" fmla="*/ 457200 h 6080760"/>
              <a:gd name="csX261" fmla="*/ 1158240 w 5509260"/>
              <a:gd name="csY261" fmla="*/ 533400 h 6080760"/>
              <a:gd name="csX262" fmla="*/ 1104900 w 5509260"/>
              <a:gd name="csY262" fmla="*/ 533400 h 6080760"/>
              <a:gd name="csX263" fmla="*/ 1066800 w 5509260"/>
              <a:gd name="csY263" fmla="*/ 594360 h 60807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  <a:cxn ang="0">
                <a:pos x="csX245" y="csY245"/>
              </a:cxn>
              <a:cxn ang="0">
                <a:pos x="csX246" y="csY246"/>
              </a:cxn>
              <a:cxn ang="0">
                <a:pos x="csX247" y="csY247"/>
              </a:cxn>
              <a:cxn ang="0">
                <a:pos x="csX248" y="csY248"/>
              </a:cxn>
              <a:cxn ang="0">
                <a:pos x="csX249" y="csY249"/>
              </a:cxn>
              <a:cxn ang="0">
                <a:pos x="csX250" y="csY250"/>
              </a:cxn>
              <a:cxn ang="0">
                <a:pos x="csX251" y="csY251"/>
              </a:cxn>
              <a:cxn ang="0">
                <a:pos x="csX252" y="csY252"/>
              </a:cxn>
              <a:cxn ang="0">
                <a:pos x="csX253" y="csY253"/>
              </a:cxn>
              <a:cxn ang="0">
                <a:pos x="csX254" y="csY254"/>
              </a:cxn>
              <a:cxn ang="0">
                <a:pos x="csX255" y="csY255"/>
              </a:cxn>
              <a:cxn ang="0">
                <a:pos x="csX256" y="csY256"/>
              </a:cxn>
              <a:cxn ang="0">
                <a:pos x="csX257" y="csY257"/>
              </a:cxn>
              <a:cxn ang="0">
                <a:pos x="csX258" y="csY258"/>
              </a:cxn>
              <a:cxn ang="0">
                <a:pos x="csX259" y="csY259"/>
              </a:cxn>
              <a:cxn ang="0">
                <a:pos x="csX260" y="csY260"/>
              </a:cxn>
              <a:cxn ang="0">
                <a:pos x="csX261" y="csY261"/>
              </a:cxn>
              <a:cxn ang="0">
                <a:pos x="csX262" y="csY262"/>
              </a:cxn>
              <a:cxn ang="0">
                <a:pos x="csX263" y="csY263"/>
              </a:cxn>
            </a:cxnLst>
            <a:rect l="l" t="t" r="r" b="b"/>
            <a:pathLst>
              <a:path w="5509260" h="6080760">
                <a:moveTo>
                  <a:pt x="1066800" y="594360"/>
                </a:moveTo>
                <a:lnTo>
                  <a:pt x="990600" y="518160"/>
                </a:lnTo>
                <a:lnTo>
                  <a:pt x="845820" y="533400"/>
                </a:lnTo>
                <a:lnTo>
                  <a:pt x="899160" y="640080"/>
                </a:lnTo>
                <a:lnTo>
                  <a:pt x="861060" y="861060"/>
                </a:lnTo>
                <a:lnTo>
                  <a:pt x="975360" y="1036320"/>
                </a:lnTo>
                <a:lnTo>
                  <a:pt x="1021080" y="1219200"/>
                </a:lnTo>
                <a:lnTo>
                  <a:pt x="1013460" y="1325880"/>
                </a:lnTo>
                <a:lnTo>
                  <a:pt x="929640" y="1363980"/>
                </a:lnTo>
                <a:lnTo>
                  <a:pt x="678180" y="1249680"/>
                </a:lnTo>
                <a:lnTo>
                  <a:pt x="495300" y="1264920"/>
                </a:lnTo>
                <a:lnTo>
                  <a:pt x="464820" y="1226820"/>
                </a:lnTo>
                <a:lnTo>
                  <a:pt x="403860" y="1242060"/>
                </a:lnTo>
                <a:lnTo>
                  <a:pt x="396240" y="1310640"/>
                </a:lnTo>
                <a:lnTo>
                  <a:pt x="297180" y="1341120"/>
                </a:lnTo>
                <a:lnTo>
                  <a:pt x="137160" y="1455420"/>
                </a:lnTo>
                <a:lnTo>
                  <a:pt x="0" y="1645920"/>
                </a:lnTo>
                <a:lnTo>
                  <a:pt x="190500" y="1615440"/>
                </a:lnTo>
                <a:lnTo>
                  <a:pt x="327660" y="1623060"/>
                </a:lnTo>
                <a:lnTo>
                  <a:pt x="434340" y="1744980"/>
                </a:lnTo>
                <a:lnTo>
                  <a:pt x="464820" y="1935480"/>
                </a:lnTo>
                <a:lnTo>
                  <a:pt x="403860" y="2065020"/>
                </a:lnTo>
                <a:cubicBezTo>
                  <a:pt x="467064" y="2144025"/>
                  <a:pt x="441819" y="2118219"/>
                  <a:pt x="472440" y="2148840"/>
                </a:cubicBezTo>
                <a:lnTo>
                  <a:pt x="502920" y="2293620"/>
                </a:lnTo>
                <a:lnTo>
                  <a:pt x="571500" y="2263140"/>
                </a:lnTo>
                <a:lnTo>
                  <a:pt x="708660" y="2148840"/>
                </a:lnTo>
                <a:lnTo>
                  <a:pt x="861060" y="2225040"/>
                </a:lnTo>
                <a:lnTo>
                  <a:pt x="975360" y="2270760"/>
                </a:lnTo>
                <a:lnTo>
                  <a:pt x="1021080" y="2346960"/>
                </a:lnTo>
                <a:lnTo>
                  <a:pt x="1188720" y="2255520"/>
                </a:lnTo>
                <a:lnTo>
                  <a:pt x="1173480" y="2209800"/>
                </a:lnTo>
                <a:lnTo>
                  <a:pt x="1005840" y="2087880"/>
                </a:lnTo>
                <a:lnTo>
                  <a:pt x="1013460" y="2019300"/>
                </a:lnTo>
                <a:lnTo>
                  <a:pt x="922020" y="1836420"/>
                </a:lnTo>
                <a:lnTo>
                  <a:pt x="922020" y="1546860"/>
                </a:lnTo>
                <a:lnTo>
                  <a:pt x="1097280" y="1470660"/>
                </a:lnTo>
                <a:lnTo>
                  <a:pt x="1234440" y="1615440"/>
                </a:lnTo>
                <a:lnTo>
                  <a:pt x="1287780" y="1844040"/>
                </a:lnTo>
                <a:lnTo>
                  <a:pt x="1348740" y="1943100"/>
                </a:lnTo>
                <a:lnTo>
                  <a:pt x="1508760" y="1912620"/>
                </a:lnTo>
                <a:lnTo>
                  <a:pt x="1607820" y="2087880"/>
                </a:lnTo>
                <a:lnTo>
                  <a:pt x="1737360" y="2026920"/>
                </a:lnTo>
                <a:lnTo>
                  <a:pt x="1821180" y="2110740"/>
                </a:lnTo>
                <a:lnTo>
                  <a:pt x="1767840" y="2209800"/>
                </a:lnTo>
                <a:lnTo>
                  <a:pt x="1767840" y="2270760"/>
                </a:lnTo>
                <a:lnTo>
                  <a:pt x="1653540" y="2446020"/>
                </a:lnTo>
                <a:lnTo>
                  <a:pt x="1798320" y="2468880"/>
                </a:lnTo>
                <a:lnTo>
                  <a:pt x="1927860" y="2560320"/>
                </a:lnTo>
                <a:lnTo>
                  <a:pt x="2026920" y="2499360"/>
                </a:lnTo>
                <a:lnTo>
                  <a:pt x="2072640" y="2598420"/>
                </a:lnTo>
                <a:lnTo>
                  <a:pt x="2278380" y="2682240"/>
                </a:lnTo>
                <a:lnTo>
                  <a:pt x="2042160" y="2842260"/>
                </a:lnTo>
                <a:lnTo>
                  <a:pt x="2324100" y="2895600"/>
                </a:lnTo>
                <a:lnTo>
                  <a:pt x="2453640" y="2903220"/>
                </a:lnTo>
                <a:lnTo>
                  <a:pt x="2453640" y="2971800"/>
                </a:lnTo>
                <a:lnTo>
                  <a:pt x="2369820" y="3070860"/>
                </a:lnTo>
                <a:lnTo>
                  <a:pt x="2369820" y="3185160"/>
                </a:lnTo>
                <a:lnTo>
                  <a:pt x="2499360" y="3268980"/>
                </a:lnTo>
                <a:lnTo>
                  <a:pt x="2606040" y="3040380"/>
                </a:lnTo>
                <a:lnTo>
                  <a:pt x="2788920" y="2956560"/>
                </a:lnTo>
                <a:lnTo>
                  <a:pt x="2781300" y="3124200"/>
                </a:lnTo>
                <a:lnTo>
                  <a:pt x="2933700" y="3246120"/>
                </a:lnTo>
                <a:lnTo>
                  <a:pt x="2796540" y="3421380"/>
                </a:lnTo>
                <a:lnTo>
                  <a:pt x="2964180" y="3429000"/>
                </a:lnTo>
                <a:lnTo>
                  <a:pt x="3009900" y="3589020"/>
                </a:lnTo>
                <a:lnTo>
                  <a:pt x="3139440" y="3619500"/>
                </a:lnTo>
                <a:lnTo>
                  <a:pt x="3131820" y="3680460"/>
                </a:lnTo>
                <a:lnTo>
                  <a:pt x="3314700" y="3794760"/>
                </a:lnTo>
                <a:lnTo>
                  <a:pt x="3314700" y="3893820"/>
                </a:lnTo>
                <a:lnTo>
                  <a:pt x="3421380" y="4069080"/>
                </a:lnTo>
                <a:lnTo>
                  <a:pt x="3421380" y="4137660"/>
                </a:lnTo>
                <a:lnTo>
                  <a:pt x="3268980" y="4160520"/>
                </a:lnTo>
                <a:lnTo>
                  <a:pt x="3253740" y="4198620"/>
                </a:lnTo>
                <a:lnTo>
                  <a:pt x="3360420" y="4305300"/>
                </a:lnTo>
                <a:lnTo>
                  <a:pt x="3360420" y="4442460"/>
                </a:lnTo>
                <a:lnTo>
                  <a:pt x="3291840" y="4488180"/>
                </a:lnTo>
                <a:lnTo>
                  <a:pt x="3086100" y="4427220"/>
                </a:lnTo>
                <a:lnTo>
                  <a:pt x="2941320" y="4495800"/>
                </a:lnTo>
                <a:lnTo>
                  <a:pt x="2758440" y="4442460"/>
                </a:lnTo>
                <a:lnTo>
                  <a:pt x="2667000" y="4328160"/>
                </a:lnTo>
                <a:lnTo>
                  <a:pt x="2567940" y="4290060"/>
                </a:lnTo>
                <a:lnTo>
                  <a:pt x="2468880" y="4495800"/>
                </a:lnTo>
                <a:lnTo>
                  <a:pt x="2506980" y="4632960"/>
                </a:lnTo>
                <a:lnTo>
                  <a:pt x="2659380" y="4602480"/>
                </a:lnTo>
                <a:lnTo>
                  <a:pt x="2727960" y="4564380"/>
                </a:lnTo>
                <a:lnTo>
                  <a:pt x="2979420" y="4610100"/>
                </a:lnTo>
                <a:lnTo>
                  <a:pt x="3040380" y="4678680"/>
                </a:lnTo>
                <a:lnTo>
                  <a:pt x="3421380" y="4815840"/>
                </a:lnTo>
                <a:lnTo>
                  <a:pt x="3467100" y="4777740"/>
                </a:lnTo>
                <a:lnTo>
                  <a:pt x="3558540" y="4785360"/>
                </a:lnTo>
                <a:lnTo>
                  <a:pt x="3741420" y="4518660"/>
                </a:lnTo>
                <a:lnTo>
                  <a:pt x="3726180" y="4038600"/>
                </a:lnTo>
                <a:lnTo>
                  <a:pt x="3825240" y="4183380"/>
                </a:lnTo>
                <a:lnTo>
                  <a:pt x="3825240" y="4274820"/>
                </a:lnTo>
                <a:lnTo>
                  <a:pt x="3863340" y="4282440"/>
                </a:lnTo>
                <a:lnTo>
                  <a:pt x="4015740" y="4343400"/>
                </a:lnTo>
                <a:lnTo>
                  <a:pt x="3901440" y="4419600"/>
                </a:lnTo>
                <a:lnTo>
                  <a:pt x="3992880" y="4564380"/>
                </a:lnTo>
                <a:lnTo>
                  <a:pt x="3962400" y="4610100"/>
                </a:lnTo>
                <a:lnTo>
                  <a:pt x="3977640" y="5318760"/>
                </a:lnTo>
                <a:lnTo>
                  <a:pt x="3985260" y="5478780"/>
                </a:lnTo>
                <a:lnTo>
                  <a:pt x="4175760" y="5524500"/>
                </a:lnTo>
                <a:lnTo>
                  <a:pt x="4069080" y="5623560"/>
                </a:lnTo>
                <a:lnTo>
                  <a:pt x="4076700" y="5760720"/>
                </a:lnTo>
                <a:lnTo>
                  <a:pt x="4145280" y="5798820"/>
                </a:lnTo>
                <a:lnTo>
                  <a:pt x="4015740" y="5897880"/>
                </a:lnTo>
                <a:lnTo>
                  <a:pt x="4046220" y="6080760"/>
                </a:lnTo>
                <a:lnTo>
                  <a:pt x="4206240" y="6057900"/>
                </a:lnTo>
                <a:lnTo>
                  <a:pt x="4213860" y="5974080"/>
                </a:lnTo>
                <a:lnTo>
                  <a:pt x="4328160" y="5897880"/>
                </a:lnTo>
                <a:lnTo>
                  <a:pt x="4366260" y="5661660"/>
                </a:lnTo>
                <a:lnTo>
                  <a:pt x="4343400" y="5577840"/>
                </a:lnTo>
                <a:lnTo>
                  <a:pt x="4343400" y="5471160"/>
                </a:lnTo>
                <a:lnTo>
                  <a:pt x="4465320" y="5364480"/>
                </a:lnTo>
                <a:lnTo>
                  <a:pt x="4465320" y="5105400"/>
                </a:lnTo>
                <a:lnTo>
                  <a:pt x="4632960" y="5082540"/>
                </a:lnTo>
                <a:lnTo>
                  <a:pt x="4762500" y="4953000"/>
                </a:lnTo>
                <a:lnTo>
                  <a:pt x="4762500" y="4823460"/>
                </a:lnTo>
                <a:lnTo>
                  <a:pt x="4671060" y="4693920"/>
                </a:lnTo>
                <a:lnTo>
                  <a:pt x="4381500" y="4777740"/>
                </a:lnTo>
                <a:lnTo>
                  <a:pt x="4282440" y="4671060"/>
                </a:lnTo>
                <a:lnTo>
                  <a:pt x="4191000" y="4373880"/>
                </a:lnTo>
                <a:lnTo>
                  <a:pt x="4099560" y="4290060"/>
                </a:lnTo>
                <a:lnTo>
                  <a:pt x="4183380" y="3924300"/>
                </a:lnTo>
                <a:lnTo>
                  <a:pt x="4411980" y="3642360"/>
                </a:lnTo>
                <a:lnTo>
                  <a:pt x="4579620" y="3657600"/>
                </a:lnTo>
                <a:lnTo>
                  <a:pt x="4564380" y="3741420"/>
                </a:lnTo>
                <a:lnTo>
                  <a:pt x="4853940" y="3878580"/>
                </a:lnTo>
                <a:lnTo>
                  <a:pt x="4922520" y="4053840"/>
                </a:lnTo>
                <a:lnTo>
                  <a:pt x="5052060" y="4000500"/>
                </a:lnTo>
                <a:lnTo>
                  <a:pt x="5113020" y="4030980"/>
                </a:lnTo>
                <a:lnTo>
                  <a:pt x="5120640" y="3947160"/>
                </a:lnTo>
                <a:lnTo>
                  <a:pt x="5295900" y="3878580"/>
                </a:lnTo>
                <a:lnTo>
                  <a:pt x="5311140" y="3726180"/>
                </a:lnTo>
                <a:lnTo>
                  <a:pt x="5029200" y="3771900"/>
                </a:lnTo>
                <a:lnTo>
                  <a:pt x="4953000" y="3657600"/>
                </a:lnTo>
                <a:lnTo>
                  <a:pt x="4861560" y="3627120"/>
                </a:lnTo>
                <a:lnTo>
                  <a:pt x="4861560" y="3573780"/>
                </a:lnTo>
                <a:lnTo>
                  <a:pt x="4899660" y="3497580"/>
                </a:lnTo>
                <a:lnTo>
                  <a:pt x="5105400" y="2964180"/>
                </a:lnTo>
                <a:lnTo>
                  <a:pt x="4991100" y="2872740"/>
                </a:lnTo>
                <a:lnTo>
                  <a:pt x="4914900" y="2887980"/>
                </a:lnTo>
                <a:lnTo>
                  <a:pt x="4853940" y="2773680"/>
                </a:lnTo>
                <a:lnTo>
                  <a:pt x="4907280" y="2537460"/>
                </a:lnTo>
                <a:lnTo>
                  <a:pt x="4983480" y="2491740"/>
                </a:lnTo>
                <a:lnTo>
                  <a:pt x="5006340" y="2415540"/>
                </a:lnTo>
                <a:lnTo>
                  <a:pt x="5311140" y="2529840"/>
                </a:lnTo>
                <a:lnTo>
                  <a:pt x="5394960" y="2529840"/>
                </a:lnTo>
                <a:lnTo>
                  <a:pt x="5509260" y="2369820"/>
                </a:lnTo>
                <a:lnTo>
                  <a:pt x="5471160" y="2263140"/>
                </a:lnTo>
                <a:lnTo>
                  <a:pt x="5379720" y="2194560"/>
                </a:lnTo>
                <a:lnTo>
                  <a:pt x="5334000" y="1927860"/>
                </a:lnTo>
                <a:lnTo>
                  <a:pt x="5356860" y="1798320"/>
                </a:lnTo>
                <a:lnTo>
                  <a:pt x="5219700" y="1600200"/>
                </a:lnTo>
                <a:lnTo>
                  <a:pt x="5166360" y="1363980"/>
                </a:lnTo>
                <a:lnTo>
                  <a:pt x="5135880" y="1135380"/>
                </a:lnTo>
                <a:lnTo>
                  <a:pt x="4975860" y="853440"/>
                </a:lnTo>
                <a:lnTo>
                  <a:pt x="4792980" y="739140"/>
                </a:lnTo>
                <a:lnTo>
                  <a:pt x="4792980" y="556260"/>
                </a:lnTo>
                <a:lnTo>
                  <a:pt x="4625340" y="426720"/>
                </a:lnTo>
                <a:lnTo>
                  <a:pt x="4533900" y="365760"/>
                </a:lnTo>
                <a:lnTo>
                  <a:pt x="4518660" y="236220"/>
                </a:lnTo>
                <a:lnTo>
                  <a:pt x="4122420" y="0"/>
                </a:lnTo>
                <a:lnTo>
                  <a:pt x="4038600" y="53340"/>
                </a:lnTo>
                <a:lnTo>
                  <a:pt x="4099560" y="312420"/>
                </a:lnTo>
                <a:lnTo>
                  <a:pt x="4198620" y="350520"/>
                </a:lnTo>
                <a:lnTo>
                  <a:pt x="4236720" y="396240"/>
                </a:lnTo>
                <a:lnTo>
                  <a:pt x="4465320" y="480060"/>
                </a:lnTo>
                <a:lnTo>
                  <a:pt x="4495800" y="746760"/>
                </a:lnTo>
                <a:lnTo>
                  <a:pt x="4587240" y="822960"/>
                </a:lnTo>
                <a:lnTo>
                  <a:pt x="4556760" y="899160"/>
                </a:lnTo>
                <a:lnTo>
                  <a:pt x="4457700" y="982980"/>
                </a:lnTo>
                <a:lnTo>
                  <a:pt x="4465320" y="1127760"/>
                </a:lnTo>
                <a:lnTo>
                  <a:pt x="4396740" y="1264920"/>
                </a:lnTo>
                <a:lnTo>
                  <a:pt x="4419600" y="1394460"/>
                </a:lnTo>
                <a:lnTo>
                  <a:pt x="4373880" y="1478280"/>
                </a:lnTo>
                <a:lnTo>
                  <a:pt x="4244340" y="1478280"/>
                </a:lnTo>
                <a:lnTo>
                  <a:pt x="4282440" y="1569720"/>
                </a:lnTo>
                <a:lnTo>
                  <a:pt x="4267200" y="1630680"/>
                </a:lnTo>
                <a:lnTo>
                  <a:pt x="4160520" y="1630680"/>
                </a:lnTo>
                <a:lnTo>
                  <a:pt x="4130040" y="1897380"/>
                </a:lnTo>
                <a:lnTo>
                  <a:pt x="4229100" y="2004060"/>
                </a:lnTo>
                <a:lnTo>
                  <a:pt x="4198620" y="2141220"/>
                </a:lnTo>
                <a:lnTo>
                  <a:pt x="4221480" y="2247900"/>
                </a:lnTo>
                <a:lnTo>
                  <a:pt x="4221480" y="2369820"/>
                </a:lnTo>
                <a:lnTo>
                  <a:pt x="4221480" y="2369820"/>
                </a:lnTo>
                <a:lnTo>
                  <a:pt x="4175760" y="2537460"/>
                </a:lnTo>
                <a:lnTo>
                  <a:pt x="4000500" y="2560320"/>
                </a:lnTo>
                <a:lnTo>
                  <a:pt x="3992880" y="2331720"/>
                </a:lnTo>
                <a:lnTo>
                  <a:pt x="3931920" y="2278380"/>
                </a:lnTo>
                <a:lnTo>
                  <a:pt x="3886200" y="2171700"/>
                </a:lnTo>
                <a:lnTo>
                  <a:pt x="3794760" y="2095500"/>
                </a:lnTo>
                <a:lnTo>
                  <a:pt x="3672840" y="1790700"/>
                </a:lnTo>
                <a:lnTo>
                  <a:pt x="3726180" y="1623060"/>
                </a:lnTo>
                <a:lnTo>
                  <a:pt x="3528060" y="1447800"/>
                </a:lnTo>
                <a:lnTo>
                  <a:pt x="3528060" y="1303020"/>
                </a:lnTo>
                <a:lnTo>
                  <a:pt x="3398520" y="1226820"/>
                </a:lnTo>
                <a:lnTo>
                  <a:pt x="3345180" y="952500"/>
                </a:lnTo>
                <a:lnTo>
                  <a:pt x="3131820" y="807720"/>
                </a:lnTo>
                <a:lnTo>
                  <a:pt x="3093720" y="960120"/>
                </a:lnTo>
                <a:lnTo>
                  <a:pt x="2987040" y="1059180"/>
                </a:lnTo>
                <a:lnTo>
                  <a:pt x="3040380" y="1158240"/>
                </a:lnTo>
                <a:lnTo>
                  <a:pt x="3009900" y="1318260"/>
                </a:lnTo>
                <a:lnTo>
                  <a:pt x="3177540" y="1455420"/>
                </a:lnTo>
                <a:lnTo>
                  <a:pt x="3291840" y="1455420"/>
                </a:lnTo>
                <a:lnTo>
                  <a:pt x="3268980" y="1546860"/>
                </a:lnTo>
                <a:lnTo>
                  <a:pt x="3550920" y="1699260"/>
                </a:lnTo>
                <a:lnTo>
                  <a:pt x="3505200" y="1821180"/>
                </a:lnTo>
                <a:lnTo>
                  <a:pt x="3550920" y="2011680"/>
                </a:lnTo>
                <a:lnTo>
                  <a:pt x="3596640" y="2110740"/>
                </a:lnTo>
                <a:lnTo>
                  <a:pt x="3520440" y="2202180"/>
                </a:lnTo>
                <a:lnTo>
                  <a:pt x="3566160" y="2232660"/>
                </a:lnTo>
                <a:lnTo>
                  <a:pt x="3642360" y="2232660"/>
                </a:lnTo>
                <a:lnTo>
                  <a:pt x="3672840" y="2308860"/>
                </a:lnTo>
                <a:lnTo>
                  <a:pt x="3604260" y="2346960"/>
                </a:lnTo>
                <a:lnTo>
                  <a:pt x="3604260" y="2415540"/>
                </a:lnTo>
                <a:lnTo>
                  <a:pt x="3688080" y="2461260"/>
                </a:lnTo>
                <a:lnTo>
                  <a:pt x="3771900" y="2446020"/>
                </a:lnTo>
                <a:lnTo>
                  <a:pt x="3855720" y="2545080"/>
                </a:lnTo>
                <a:lnTo>
                  <a:pt x="3680460" y="2575560"/>
                </a:lnTo>
                <a:lnTo>
                  <a:pt x="3619500" y="2682240"/>
                </a:lnTo>
                <a:lnTo>
                  <a:pt x="3596640" y="2872740"/>
                </a:lnTo>
                <a:lnTo>
                  <a:pt x="3611880" y="3048000"/>
                </a:lnTo>
                <a:lnTo>
                  <a:pt x="3581400" y="3147060"/>
                </a:lnTo>
                <a:lnTo>
                  <a:pt x="3604260" y="3276600"/>
                </a:lnTo>
                <a:lnTo>
                  <a:pt x="3611880" y="3368040"/>
                </a:lnTo>
                <a:lnTo>
                  <a:pt x="3543300" y="3314700"/>
                </a:lnTo>
                <a:lnTo>
                  <a:pt x="3421380" y="3299460"/>
                </a:lnTo>
                <a:lnTo>
                  <a:pt x="3398520" y="3177540"/>
                </a:lnTo>
                <a:lnTo>
                  <a:pt x="3284220" y="3078480"/>
                </a:lnTo>
                <a:lnTo>
                  <a:pt x="3284220" y="3040380"/>
                </a:lnTo>
                <a:lnTo>
                  <a:pt x="3345180" y="2926080"/>
                </a:lnTo>
                <a:lnTo>
                  <a:pt x="3345180" y="2827020"/>
                </a:lnTo>
                <a:lnTo>
                  <a:pt x="3314700" y="2720340"/>
                </a:lnTo>
                <a:lnTo>
                  <a:pt x="3162300" y="2712720"/>
                </a:lnTo>
                <a:lnTo>
                  <a:pt x="3093720" y="2628900"/>
                </a:lnTo>
                <a:lnTo>
                  <a:pt x="3238500" y="2468880"/>
                </a:lnTo>
                <a:lnTo>
                  <a:pt x="3246120" y="2247900"/>
                </a:lnTo>
                <a:lnTo>
                  <a:pt x="3108960" y="2148840"/>
                </a:lnTo>
                <a:lnTo>
                  <a:pt x="3048000" y="1920240"/>
                </a:lnTo>
                <a:lnTo>
                  <a:pt x="2964180" y="1836420"/>
                </a:lnTo>
                <a:lnTo>
                  <a:pt x="2834640" y="1790700"/>
                </a:lnTo>
                <a:lnTo>
                  <a:pt x="2727960" y="1722120"/>
                </a:lnTo>
                <a:lnTo>
                  <a:pt x="2842260" y="1676400"/>
                </a:lnTo>
                <a:lnTo>
                  <a:pt x="2842260" y="1531620"/>
                </a:lnTo>
                <a:lnTo>
                  <a:pt x="2590800" y="998220"/>
                </a:lnTo>
                <a:lnTo>
                  <a:pt x="2514600" y="990600"/>
                </a:lnTo>
                <a:lnTo>
                  <a:pt x="2461260" y="1104900"/>
                </a:lnTo>
                <a:lnTo>
                  <a:pt x="2362200" y="1082040"/>
                </a:lnTo>
                <a:lnTo>
                  <a:pt x="2324100" y="937260"/>
                </a:lnTo>
                <a:lnTo>
                  <a:pt x="2133600" y="868680"/>
                </a:lnTo>
                <a:lnTo>
                  <a:pt x="2072640" y="723900"/>
                </a:lnTo>
                <a:lnTo>
                  <a:pt x="1958340" y="723900"/>
                </a:lnTo>
                <a:lnTo>
                  <a:pt x="1950720" y="929640"/>
                </a:lnTo>
                <a:lnTo>
                  <a:pt x="1767840" y="1066800"/>
                </a:lnTo>
                <a:lnTo>
                  <a:pt x="1645920" y="1021080"/>
                </a:lnTo>
                <a:lnTo>
                  <a:pt x="1615440" y="861060"/>
                </a:lnTo>
                <a:lnTo>
                  <a:pt x="1432560" y="739140"/>
                </a:lnTo>
                <a:lnTo>
                  <a:pt x="1432560" y="617220"/>
                </a:lnTo>
                <a:lnTo>
                  <a:pt x="1348740" y="457200"/>
                </a:lnTo>
                <a:lnTo>
                  <a:pt x="1211580" y="457200"/>
                </a:lnTo>
                <a:lnTo>
                  <a:pt x="1158240" y="533400"/>
                </a:lnTo>
                <a:lnTo>
                  <a:pt x="1104900" y="533400"/>
                </a:lnTo>
                <a:lnTo>
                  <a:pt x="1066800" y="59436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D155B0B6-B896-2129-76B6-68EFB5DF8DAA}"/>
              </a:ext>
            </a:extLst>
          </p:cNvPr>
          <p:cNvSpPr/>
          <p:nvPr/>
        </p:nvSpPr>
        <p:spPr>
          <a:xfrm>
            <a:off x="7430701" y="883200"/>
            <a:ext cx="1041798" cy="2558725"/>
          </a:xfrm>
          <a:custGeom>
            <a:avLst/>
            <a:gdLst>
              <a:gd name="csX0" fmla="*/ 1615440 w 1821180"/>
              <a:gd name="csY0" fmla="*/ 0 h 4472940"/>
              <a:gd name="csX1" fmla="*/ 1524000 w 1821180"/>
              <a:gd name="csY1" fmla="*/ 175260 h 4472940"/>
              <a:gd name="csX2" fmla="*/ 1470660 w 1821180"/>
              <a:gd name="csY2" fmla="*/ 137160 h 4472940"/>
              <a:gd name="csX3" fmla="*/ 1447800 w 1821180"/>
              <a:gd name="csY3" fmla="*/ 144780 h 4472940"/>
              <a:gd name="csX4" fmla="*/ 1447800 w 1821180"/>
              <a:gd name="csY4" fmla="*/ 213360 h 4472940"/>
              <a:gd name="csX5" fmla="*/ 1295400 w 1821180"/>
              <a:gd name="csY5" fmla="*/ 381000 h 4472940"/>
              <a:gd name="csX6" fmla="*/ 1272540 w 1821180"/>
              <a:gd name="csY6" fmla="*/ 441960 h 4472940"/>
              <a:gd name="csX7" fmla="*/ 1219200 w 1821180"/>
              <a:gd name="csY7" fmla="*/ 502920 h 4472940"/>
              <a:gd name="csX8" fmla="*/ 1226820 w 1821180"/>
              <a:gd name="csY8" fmla="*/ 594360 h 4472940"/>
              <a:gd name="csX9" fmla="*/ 1226820 w 1821180"/>
              <a:gd name="csY9" fmla="*/ 685800 h 4472940"/>
              <a:gd name="csX10" fmla="*/ 1203960 w 1821180"/>
              <a:gd name="csY10" fmla="*/ 800100 h 4472940"/>
              <a:gd name="csX11" fmla="*/ 1097280 w 1821180"/>
              <a:gd name="csY11" fmla="*/ 899160 h 4472940"/>
              <a:gd name="csX12" fmla="*/ 1120140 w 1821180"/>
              <a:gd name="csY12" fmla="*/ 975360 h 4472940"/>
              <a:gd name="csX13" fmla="*/ 1143000 w 1821180"/>
              <a:gd name="csY13" fmla="*/ 1043940 h 4472940"/>
              <a:gd name="csX14" fmla="*/ 1120140 w 1821180"/>
              <a:gd name="csY14" fmla="*/ 1059180 h 4472940"/>
              <a:gd name="csX15" fmla="*/ 1021080 w 1821180"/>
              <a:gd name="csY15" fmla="*/ 1028700 h 4472940"/>
              <a:gd name="csX16" fmla="*/ 967740 w 1821180"/>
              <a:gd name="csY16" fmla="*/ 1188720 h 4472940"/>
              <a:gd name="csX17" fmla="*/ 845820 w 1821180"/>
              <a:gd name="csY17" fmla="*/ 1417320 h 4472940"/>
              <a:gd name="csX18" fmla="*/ 739140 w 1821180"/>
              <a:gd name="csY18" fmla="*/ 1516380 h 4472940"/>
              <a:gd name="csX19" fmla="*/ 731520 w 1821180"/>
              <a:gd name="csY19" fmla="*/ 1562100 h 4472940"/>
              <a:gd name="csX20" fmla="*/ 746760 w 1821180"/>
              <a:gd name="csY20" fmla="*/ 1584960 h 4472940"/>
              <a:gd name="csX21" fmla="*/ 723900 w 1821180"/>
              <a:gd name="csY21" fmla="*/ 1760220 h 4472940"/>
              <a:gd name="csX22" fmla="*/ 754380 w 1821180"/>
              <a:gd name="csY22" fmla="*/ 1828800 h 4472940"/>
              <a:gd name="csX23" fmla="*/ 792480 w 1821180"/>
              <a:gd name="csY23" fmla="*/ 2118360 h 4472940"/>
              <a:gd name="csX24" fmla="*/ 800100 w 1821180"/>
              <a:gd name="csY24" fmla="*/ 2247900 h 4472940"/>
              <a:gd name="csX25" fmla="*/ 594360 w 1821180"/>
              <a:gd name="csY25" fmla="*/ 2819400 h 4472940"/>
              <a:gd name="csX26" fmla="*/ 411480 w 1821180"/>
              <a:gd name="csY26" fmla="*/ 3108960 h 4472940"/>
              <a:gd name="csX27" fmla="*/ 281940 w 1821180"/>
              <a:gd name="csY27" fmla="*/ 3177540 h 4472940"/>
              <a:gd name="csX28" fmla="*/ 266700 w 1821180"/>
              <a:gd name="csY28" fmla="*/ 3223260 h 4472940"/>
              <a:gd name="csX29" fmla="*/ 251460 w 1821180"/>
              <a:gd name="csY29" fmla="*/ 3238500 h 4472940"/>
              <a:gd name="csX30" fmla="*/ 190500 w 1821180"/>
              <a:gd name="csY30" fmla="*/ 3390900 h 4472940"/>
              <a:gd name="csX31" fmla="*/ 0 w 1821180"/>
              <a:gd name="csY31" fmla="*/ 3368040 h 4472940"/>
              <a:gd name="csX32" fmla="*/ 30480 w 1821180"/>
              <a:gd name="csY32" fmla="*/ 3474720 h 4472940"/>
              <a:gd name="csX33" fmla="*/ 30480 w 1821180"/>
              <a:gd name="csY33" fmla="*/ 3528060 h 4472940"/>
              <a:gd name="csX34" fmla="*/ 137160 w 1821180"/>
              <a:gd name="csY34" fmla="*/ 3825240 h 4472940"/>
              <a:gd name="csX35" fmla="*/ 129540 w 1821180"/>
              <a:gd name="csY35" fmla="*/ 4038600 h 4472940"/>
              <a:gd name="csX36" fmla="*/ 83820 w 1821180"/>
              <a:gd name="csY36" fmla="*/ 4206240 h 4472940"/>
              <a:gd name="csX37" fmla="*/ 152400 w 1821180"/>
              <a:gd name="csY37" fmla="*/ 4411980 h 4472940"/>
              <a:gd name="csX38" fmla="*/ 152400 w 1821180"/>
              <a:gd name="csY38" fmla="*/ 4450080 h 4472940"/>
              <a:gd name="csX39" fmla="*/ 274320 w 1821180"/>
              <a:gd name="csY39" fmla="*/ 4472940 h 4472940"/>
              <a:gd name="csX40" fmla="*/ 327660 w 1821180"/>
              <a:gd name="csY40" fmla="*/ 4351020 h 4472940"/>
              <a:gd name="csX41" fmla="*/ 708660 w 1821180"/>
              <a:gd name="csY41" fmla="*/ 4175760 h 4472940"/>
              <a:gd name="csX42" fmla="*/ 853440 w 1821180"/>
              <a:gd name="csY42" fmla="*/ 4229100 h 4472940"/>
              <a:gd name="csX43" fmla="*/ 914400 w 1821180"/>
              <a:gd name="csY43" fmla="*/ 4229100 h 4472940"/>
              <a:gd name="csX44" fmla="*/ 891540 w 1821180"/>
              <a:gd name="csY44" fmla="*/ 4076700 h 4472940"/>
              <a:gd name="csX45" fmla="*/ 1013460 w 1821180"/>
              <a:gd name="csY45" fmla="*/ 3962400 h 4472940"/>
              <a:gd name="csX46" fmla="*/ 952500 w 1821180"/>
              <a:gd name="csY46" fmla="*/ 3863340 h 4472940"/>
              <a:gd name="csX47" fmla="*/ 952500 w 1821180"/>
              <a:gd name="csY47" fmla="*/ 3764280 h 4472940"/>
              <a:gd name="csX48" fmla="*/ 1021080 w 1821180"/>
              <a:gd name="csY48" fmla="*/ 3695700 h 4472940"/>
              <a:gd name="csX49" fmla="*/ 1021080 w 1821180"/>
              <a:gd name="csY49" fmla="*/ 3649980 h 4472940"/>
              <a:gd name="csX50" fmla="*/ 982980 w 1821180"/>
              <a:gd name="csY50" fmla="*/ 3604260 h 4472940"/>
              <a:gd name="csX51" fmla="*/ 990600 w 1821180"/>
              <a:gd name="csY51" fmla="*/ 3558540 h 4472940"/>
              <a:gd name="csX52" fmla="*/ 899160 w 1821180"/>
              <a:gd name="csY52" fmla="*/ 3505200 h 4472940"/>
              <a:gd name="csX53" fmla="*/ 853440 w 1821180"/>
              <a:gd name="csY53" fmla="*/ 3459480 h 4472940"/>
              <a:gd name="csX54" fmla="*/ 853440 w 1821180"/>
              <a:gd name="csY54" fmla="*/ 3413760 h 4472940"/>
              <a:gd name="csX55" fmla="*/ 929640 w 1821180"/>
              <a:gd name="csY55" fmla="*/ 3398520 h 4472940"/>
              <a:gd name="csX56" fmla="*/ 929640 w 1821180"/>
              <a:gd name="csY56" fmla="*/ 3360420 h 4472940"/>
              <a:gd name="csX57" fmla="*/ 899160 w 1821180"/>
              <a:gd name="csY57" fmla="*/ 3253740 h 4472940"/>
              <a:gd name="csX58" fmla="*/ 1028700 w 1821180"/>
              <a:gd name="csY58" fmla="*/ 3108960 h 4472940"/>
              <a:gd name="csX59" fmla="*/ 1028700 w 1821180"/>
              <a:gd name="csY59" fmla="*/ 2987040 h 4472940"/>
              <a:gd name="csX60" fmla="*/ 1143000 w 1821180"/>
              <a:gd name="csY60" fmla="*/ 2819400 h 4472940"/>
              <a:gd name="csX61" fmla="*/ 1158240 w 1821180"/>
              <a:gd name="csY61" fmla="*/ 2674620 h 4472940"/>
              <a:gd name="csX62" fmla="*/ 1188720 w 1821180"/>
              <a:gd name="csY62" fmla="*/ 2636520 h 4472940"/>
              <a:gd name="csX63" fmla="*/ 1264920 w 1821180"/>
              <a:gd name="csY63" fmla="*/ 2636520 h 4472940"/>
              <a:gd name="csX64" fmla="*/ 1363980 w 1821180"/>
              <a:gd name="csY64" fmla="*/ 2613660 h 4472940"/>
              <a:gd name="csX65" fmla="*/ 1402080 w 1821180"/>
              <a:gd name="csY65" fmla="*/ 2522220 h 4472940"/>
              <a:gd name="csX66" fmla="*/ 1440180 w 1821180"/>
              <a:gd name="csY66" fmla="*/ 2484120 h 4472940"/>
              <a:gd name="csX67" fmla="*/ 1440180 w 1821180"/>
              <a:gd name="csY67" fmla="*/ 2369820 h 4472940"/>
              <a:gd name="csX68" fmla="*/ 1417320 w 1821180"/>
              <a:gd name="csY68" fmla="*/ 2316480 h 4472940"/>
              <a:gd name="csX69" fmla="*/ 1531620 w 1821180"/>
              <a:gd name="csY69" fmla="*/ 2240280 h 4472940"/>
              <a:gd name="csX70" fmla="*/ 1607820 w 1821180"/>
              <a:gd name="csY70" fmla="*/ 2171700 h 4472940"/>
              <a:gd name="csX71" fmla="*/ 1592580 w 1821180"/>
              <a:gd name="csY71" fmla="*/ 2103120 h 4472940"/>
              <a:gd name="csX72" fmla="*/ 1607820 w 1821180"/>
              <a:gd name="csY72" fmla="*/ 2065020 h 4472940"/>
              <a:gd name="csX73" fmla="*/ 1607820 w 1821180"/>
              <a:gd name="csY73" fmla="*/ 1943100 h 4472940"/>
              <a:gd name="csX74" fmla="*/ 1645920 w 1821180"/>
              <a:gd name="csY74" fmla="*/ 1798320 h 4472940"/>
              <a:gd name="csX75" fmla="*/ 1592580 w 1821180"/>
              <a:gd name="csY75" fmla="*/ 1737360 h 4472940"/>
              <a:gd name="csX76" fmla="*/ 1623060 w 1821180"/>
              <a:gd name="csY76" fmla="*/ 1546860 h 4472940"/>
              <a:gd name="csX77" fmla="*/ 1668780 w 1821180"/>
              <a:gd name="csY77" fmla="*/ 1508760 h 4472940"/>
              <a:gd name="csX78" fmla="*/ 1668780 w 1821180"/>
              <a:gd name="csY78" fmla="*/ 1432560 h 4472940"/>
              <a:gd name="csX79" fmla="*/ 1699260 w 1821180"/>
              <a:gd name="csY79" fmla="*/ 1371600 h 4472940"/>
              <a:gd name="csX80" fmla="*/ 1760220 w 1821180"/>
              <a:gd name="csY80" fmla="*/ 1348740 h 4472940"/>
              <a:gd name="csX81" fmla="*/ 1790700 w 1821180"/>
              <a:gd name="csY81" fmla="*/ 1264920 h 4472940"/>
              <a:gd name="csX82" fmla="*/ 1744980 w 1821180"/>
              <a:gd name="csY82" fmla="*/ 1150620 h 4472940"/>
              <a:gd name="csX83" fmla="*/ 1737360 w 1821180"/>
              <a:gd name="csY83" fmla="*/ 670560 h 4472940"/>
              <a:gd name="csX84" fmla="*/ 1805940 w 1821180"/>
              <a:gd name="csY84" fmla="*/ 601980 h 4472940"/>
              <a:gd name="csX85" fmla="*/ 1821180 w 1821180"/>
              <a:gd name="csY85" fmla="*/ 457200 h 4472940"/>
              <a:gd name="csX86" fmla="*/ 1760220 w 1821180"/>
              <a:gd name="csY86" fmla="*/ 419100 h 4472940"/>
              <a:gd name="csX87" fmla="*/ 1760220 w 1821180"/>
              <a:gd name="csY87" fmla="*/ 251460 h 4472940"/>
              <a:gd name="csX88" fmla="*/ 1706880 w 1821180"/>
              <a:gd name="csY88" fmla="*/ 251460 h 4472940"/>
              <a:gd name="csX89" fmla="*/ 1684020 w 1821180"/>
              <a:gd name="csY89" fmla="*/ 114300 h 4472940"/>
              <a:gd name="csX90" fmla="*/ 1615440 w 1821180"/>
              <a:gd name="csY90" fmla="*/ 0 h 44729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</a:cxnLst>
            <a:rect l="l" t="t" r="r" b="b"/>
            <a:pathLst>
              <a:path w="1821180" h="4472940">
                <a:moveTo>
                  <a:pt x="1615440" y="0"/>
                </a:moveTo>
                <a:lnTo>
                  <a:pt x="1524000" y="175260"/>
                </a:lnTo>
                <a:lnTo>
                  <a:pt x="1470660" y="137160"/>
                </a:lnTo>
                <a:lnTo>
                  <a:pt x="1447800" y="144780"/>
                </a:lnTo>
                <a:lnTo>
                  <a:pt x="1447800" y="213360"/>
                </a:lnTo>
                <a:lnTo>
                  <a:pt x="1295400" y="381000"/>
                </a:lnTo>
                <a:lnTo>
                  <a:pt x="1272540" y="441960"/>
                </a:lnTo>
                <a:lnTo>
                  <a:pt x="1219200" y="502920"/>
                </a:lnTo>
                <a:lnTo>
                  <a:pt x="1226820" y="594360"/>
                </a:lnTo>
                <a:lnTo>
                  <a:pt x="1226820" y="685800"/>
                </a:lnTo>
                <a:lnTo>
                  <a:pt x="1203960" y="800100"/>
                </a:lnTo>
                <a:lnTo>
                  <a:pt x="1097280" y="899160"/>
                </a:lnTo>
                <a:lnTo>
                  <a:pt x="1120140" y="975360"/>
                </a:lnTo>
                <a:lnTo>
                  <a:pt x="1143000" y="1043940"/>
                </a:lnTo>
                <a:lnTo>
                  <a:pt x="1120140" y="1059180"/>
                </a:lnTo>
                <a:lnTo>
                  <a:pt x="1021080" y="1028700"/>
                </a:lnTo>
                <a:lnTo>
                  <a:pt x="967740" y="1188720"/>
                </a:lnTo>
                <a:lnTo>
                  <a:pt x="845820" y="1417320"/>
                </a:lnTo>
                <a:lnTo>
                  <a:pt x="739140" y="1516380"/>
                </a:lnTo>
                <a:lnTo>
                  <a:pt x="731520" y="1562100"/>
                </a:lnTo>
                <a:lnTo>
                  <a:pt x="746760" y="1584960"/>
                </a:lnTo>
                <a:lnTo>
                  <a:pt x="723900" y="1760220"/>
                </a:lnTo>
                <a:lnTo>
                  <a:pt x="754380" y="1828800"/>
                </a:lnTo>
                <a:lnTo>
                  <a:pt x="792480" y="2118360"/>
                </a:lnTo>
                <a:lnTo>
                  <a:pt x="800100" y="2247900"/>
                </a:lnTo>
                <a:lnTo>
                  <a:pt x="594360" y="2819400"/>
                </a:lnTo>
                <a:lnTo>
                  <a:pt x="411480" y="3108960"/>
                </a:lnTo>
                <a:lnTo>
                  <a:pt x="281940" y="3177540"/>
                </a:lnTo>
                <a:lnTo>
                  <a:pt x="266700" y="3223260"/>
                </a:lnTo>
                <a:lnTo>
                  <a:pt x="251460" y="3238500"/>
                </a:lnTo>
                <a:lnTo>
                  <a:pt x="190500" y="3390900"/>
                </a:lnTo>
                <a:lnTo>
                  <a:pt x="0" y="3368040"/>
                </a:lnTo>
                <a:lnTo>
                  <a:pt x="30480" y="3474720"/>
                </a:lnTo>
                <a:lnTo>
                  <a:pt x="30480" y="3528060"/>
                </a:lnTo>
                <a:lnTo>
                  <a:pt x="137160" y="3825240"/>
                </a:lnTo>
                <a:lnTo>
                  <a:pt x="129540" y="4038600"/>
                </a:lnTo>
                <a:lnTo>
                  <a:pt x="83820" y="4206240"/>
                </a:lnTo>
                <a:lnTo>
                  <a:pt x="152400" y="4411980"/>
                </a:lnTo>
                <a:lnTo>
                  <a:pt x="152400" y="4450080"/>
                </a:lnTo>
                <a:lnTo>
                  <a:pt x="274320" y="4472940"/>
                </a:lnTo>
                <a:lnTo>
                  <a:pt x="327660" y="4351020"/>
                </a:lnTo>
                <a:lnTo>
                  <a:pt x="708660" y="4175760"/>
                </a:lnTo>
                <a:lnTo>
                  <a:pt x="853440" y="4229100"/>
                </a:lnTo>
                <a:lnTo>
                  <a:pt x="914400" y="4229100"/>
                </a:lnTo>
                <a:lnTo>
                  <a:pt x="891540" y="4076700"/>
                </a:lnTo>
                <a:lnTo>
                  <a:pt x="1013460" y="3962400"/>
                </a:lnTo>
                <a:lnTo>
                  <a:pt x="952500" y="3863340"/>
                </a:lnTo>
                <a:lnTo>
                  <a:pt x="952500" y="3764280"/>
                </a:lnTo>
                <a:lnTo>
                  <a:pt x="1021080" y="3695700"/>
                </a:lnTo>
                <a:lnTo>
                  <a:pt x="1021080" y="3649980"/>
                </a:lnTo>
                <a:lnTo>
                  <a:pt x="982980" y="3604260"/>
                </a:lnTo>
                <a:lnTo>
                  <a:pt x="990600" y="3558540"/>
                </a:lnTo>
                <a:lnTo>
                  <a:pt x="899160" y="3505200"/>
                </a:lnTo>
                <a:lnTo>
                  <a:pt x="853440" y="3459480"/>
                </a:lnTo>
                <a:lnTo>
                  <a:pt x="853440" y="3413760"/>
                </a:lnTo>
                <a:lnTo>
                  <a:pt x="929640" y="3398520"/>
                </a:lnTo>
                <a:lnTo>
                  <a:pt x="929640" y="3360420"/>
                </a:lnTo>
                <a:lnTo>
                  <a:pt x="899160" y="3253740"/>
                </a:lnTo>
                <a:lnTo>
                  <a:pt x="1028700" y="3108960"/>
                </a:lnTo>
                <a:lnTo>
                  <a:pt x="1028700" y="2987040"/>
                </a:lnTo>
                <a:lnTo>
                  <a:pt x="1143000" y="2819400"/>
                </a:lnTo>
                <a:lnTo>
                  <a:pt x="1158240" y="2674620"/>
                </a:lnTo>
                <a:lnTo>
                  <a:pt x="1188720" y="2636520"/>
                </a:lnTo>
                <a:lnTo>
                  <a:pt x="1264920" y="2636520"/>
                </a:lnTo>
                <a:lnTo>
                  <a:pt x="1363980" y="2613660"/>
                </a:lnTo>
                <a:lnTo>
                  <a:pt x="1402080" y="2522220"/>
                </a:lnTo>
                <a:lnTo>
                  <a:pt x="1440180" y="2484120"/>
                </a:lnTo>
                <a:lnTo>
                  <a:pt x="1440180" y="2369820"/>
                </a:lnTo>
                <a:lnTo>
                  <a:pt x="1417320" y="2316480"/>
                </a:lnTo>
                <a:lnTo>
                  <a:pt x="1531620" y="2240280"/>
                </a:lnTo>
                <a:lnTo>
                  <a:pt x="1607820" y="2171700"/>
                </a:lnTo>
                <a:lnTo>
                  <a:pt x="1592580" y="2103120"/>
                </a:lnTo>
                <a:lnTo>
                  <a:pt x="1607820" y="2065020"/>
                </a:lnTo>
                <a:lnTo>
                  <a:pt x="1607820" y="1943100"/>
                </a:lnTo>
                <a:lnTo>
                  <a:pt x="1645920" y="1798320"/>
                </a:lnTo>
                <a:lnTo>
                  <a:pt x="1592580" y="1737360"/>
                </a:lnTo>
                <a:lnTo>
                  <a:pt x="1623060" y="1546860"/>
                </a:lnTo>
                <a:lnTo>
                  <a:pt x="1668780" y="1508760"/>
                </a:lnTo>
                <a:lnTo>
                  <a:pt x="1668780" y="1432560"/>
                </a:lnTo>
                <a:lnTo>
                  <a:pt x="1699260" y="1371600"/>
                </a:lnTo>
                <a:lnTo>
                  <a:pt x="1760220" y="1348740"/>
                </a:lnTo>
                <a:lnTo>
                  <a:pt x="1790700" y="1264920"/>
                </a:lnTo>
                <a:lnTo>
                  <a:pt x="1744980" y="1150620"/>
                </a:lnTo>
                <a:lnTo>
                  <a:pt x="1737360" y="670560"/>
                </a:lnTo>
                <a:lnTo>
                  <a:pt x="1805940" y="601980"/>
                </a:lnTo>
                <a:lnTo>
                  <a:pt x="1821180" y="457200"/>
                </a:lnTo>
                <a:lnTo>
                  <a:pt x="1760220" y="419100"/>
                </a:lnTo>
                <a:lnTo>
                  <a:pt x="1760220" y="251460"/>
                </a:lnTo>
                <a:lnTo>
                  <a:pt x="1706880" y="251460"/>
                </a:lnTo>
                <a:lnTo>
                  <a:pt x="1684020" y="114300"/>
                </a:lnTo>
                <a:lnTo>
                  <a:pt x="1615440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EFB47C2-6EC7-4462-9575-B7CEF7F67CA7}"/>
              </a:ext>
            </a:extLst>
          </p:cNvPr>
          <p:cNvSpPr txBox="1"/>
          <p:nvPr/>
        </p:nvSpPr>
        <p:spPr>
          <a:xfrm>
            <a:off x="4168170" y="6438900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上甑島（鹿児島県）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2EFBAF0-B571-DA24-5C95-8F0551C0D65F}"/>
              </a:ext>
            </a:extLst>
          </p:cNvPr>
          <p:cNvSpPr txBox="1"/>
          <p:nvPr/>
        </p:nvSpPr>
        <p:spPr>
          <a:xfrm>
            <a:off x="7088151" y="6438900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下甑島（鹿児島県）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E6CF0B6-74D0-2D51-CCF4-ADE09A8FF09B}"/>
              </a:ext>
            </a:extLst>
          </p:cNvPr>
          <p:cNvSpPr txBox="1"/>
          <p:nvPr/>
        </p:nvSpPr>
        <p:spPr>
          <a:xfrm>
            <a:off x="1199305" y="6451600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中甑島（鹿児島県）</a:t>
            </a:r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BF922596-94B7-20BF-E7A5-74E9BFD61748}"/>
              </a:ext>
            </a:extLst>
          </p:cNvPr>
          <p:cNvSpPr/>
          <p:nvPr/>
        </p:nvSpPr>
        <p:spPr>
          <a:xfrm>
            <a:off x="3674002" y="4060746"/>
            <a:ext cx="2557995" cy="2012664"/>
          </a:xfrm>
          <a:custGeom>
            <a:avLst/>
            <a:gdLst>
              <a:gd name="csX0" fmla="*/ 1988820 w 6934200"/>
              <a:gd name="csY0" fmla="*/ 0 h 5455920"/>
              <a:gd name="csX1" fmla="*/ 1325880 w 6934200"/>
              <a:gd name="csY1" fmla="*/ 121920 h 5455920"/>
              <a:gd name="csX2" fmla="*/ 1203960 w 6934200"/>
              <a:gd name="csY2" fmla="*/ 38100 h 5455920"/>
              <a:gd name="csX3" fmla="*/ 1021080 w 6934200"/>
              <a:gd name="csY3" fmla="*/ 45720 h 5455920"/>
              <a:gd name="csX4" fmla="*/ 815340 w 6934200"/>
              <a:gd name="csY4" fmla="*/ 617220 h 5455920"/>
              <a:gd name="csX5" fmla="*/ 640080 w 6934200"/>
              <a:gd name="csY5" fmla="*/ 876300 h 5455920"/>
              <a:gd name="csX6" fmla="*/ 601980 w 6934200"/>
              <a:gd name="csY6" fmla="*/ 1005840 h 5455920"/>
              <a:gd name="csX7" fmla="*/ 373380 w 6934200"/>
              <a:gd name="csY7" fmla="*/ 1303020 h 5455920"/>
              <a:gd name="csX8" fmla="*/ 220980 w 6934200"/>
              <a:gd name="csY8" fmla="*/ 1310640 h 5455920"/>
              <a:gd name="csX9" fmla="*/ 175260 w 6934200"/>
              <a:gd name="csY9" fmla="*/ 1371600 h 5455920"/>
              <a:gd name="csX10" fmla="*/ 45720 w 6934200"/>
              <a:gd name="csY10" fmla="*/ 1371600 h 5455920"/>
              <a:gd name="csX11" fmla="*/ 45720 w 6934200"/>
              <a:gd name="csY11" fmla="*/ 1394460 h 5455920"/>
              <a:gd name="csX12" fmla="*/ 0 w 6934200"/>
              <a:gd name="csY12" fmla="*/ 1470660 h 5455920"/>
              <a:gd name="csX13" fmla="*/ 15240 w 6934200"/>
              <a:gd name="csY13" fmla="*/ 1524000 h 5455920"/>
              <a:gd name="csX14" fmla="*/ 53340 w 6934200"/>
              <a:gd name="csY14" fmla="*/ 1539240 h 5455920"/>
              <a:gd name="csX15" fmla="*/ 76200 w 6934200"/>
              <a:gd name="csY15" fmla="*/ 1691640 h 5455920"/>
              <a:gd name="csX16" fmla="*/ 114300 w 6934200"/>
              <a:gd name="csY16" fmla="*/ 1722120 h 5455920"/>
              <a:gd name="csX17" fmla="*/ 91440 w 6934200"/>
              <a:gd name="csY17" fmla="*/ 1760220 h 5455920"/>
              <a:gd name="csX18" fmla="*/ 91440 w 6934200"/>
              <a:gd name="csY18" fmla="*/ 1859280 h 5455920"/>
              <a:gd name="csX19" fmla="*/ 60960 w 6934200"/>
              <a:gd name="csY19" fmla="*/ 1912620 h 5455920"/>
              <a:gd name="csX20" fmla="*/ 114300 w 6934200"/>
              <a:gd name="csY20" fmla="*/ 1935480 h 5455920"/>
              <a:gd name="csX21" fmla="*/ 129540 w 6934200"/>
              <a:gd name="csY21" fmla="*/ 1973580 h 5455920"/>
              <a:gd name="csX22" fmla="*/ 129540 w 6934200"/>
              <a:gd name="csY22" fmla="*/ 2026920 h 5455920"/>
              <a:gd name="csX23" fmla="*/ 99060 w 6934200"/>
              <a:gd name="csY23" fmla="*/ 2103120 h 5455920"/>
              <a:gd name="csX24" fmla="*/ 15240 w 6934200"/>
              <a:gd name="csY24" fmla="*/ 2164080 h 5455920"/>
              <a:gd name="csX25" fmla="*/ 30480 w 6934200"/>
              <a:gd name="csY25" fmla="*/ 2240280 h 5455920"/>
              <a:gd name="csX26" fmla="*/ 83820 w 6934200"/>
              <a:gd name="csY26" fmla="*/ 2255520 h 5455920"/>
              <a:gd name="csX27" fmla="*/ 129540 w 6934200"/>
              <a:gd name="csY27" fmla="*/ 2217420 h 5455920"/>
              <a:gd name="csX28" fmla="*/ 266700 w 6934200"/>
              <a:gd name="csY28" fmla="*/ 2293620 h 5455920"/>
              <a:gd name="csX29" fmla="*/ 304800 w 6934200"/>
              <a:gd name="csY29" fmla="*/ 2514600 h 5455920"/>
              <a:gd name="csX30" fmla="*/ 266700 w 6934200"/>
              <a:gd name="csY30" fmla="*/ 2575560 h 5455920"/>
              <a:gd name="csX31" fmla="*/ 228600 w 6934200"/>
              <a:gd name="csY31" fmla="*/ 2697480 h 5455920"/>
              <a:gd name="csX32" fmla="*/ 259080 w 6934200"/>
              <a:gd name="csY32" fmla="*/ 2697480 h 5455920"/>
              <a:gd name="csX33" fmla="*/ 381000 w 6934200"/>
              <a:gd name="csY33" fmla="*/ 2743200 h 5455920"/>
              <a:gd name="csX34" fmla="*/ 457200 w 6934200"/>
              <a:gd name="csY34" fmla="*/ 2712720 h 5455920"/>
              <a:gd name="csX35" fmla="*/ 533400 w 6934200"/>
              <a:gd name="csY35" fmla="*/ 2636520 h 5455920"/>
              <a:gd name="csX36" fmla="*/ 655320 w 6934200"/>
              <a:gd name="csY36" fmla="*/ 2636520 h 5455920"/>
              <a:gd name="csX37" fmla="*/ 670560 w 6934200"/>
              <a:gd name="csY37" fmla="*/ 2689860 h 5455920"/>
              <a:gd name="csX38" fmla="*/ 670560 w 6934200"/>
              <a:gd name="csY38" fmla="*/ 2758440 h 5455920"/>
              <a:gd name="csX39" fmla="*/ 769620 w 6934200"/>
              <a:gd name="csY39" fmla="*/ 2918460 h 5455920"/>
              <a:gd name="csX40" fmla="*/ 876300 w 6934200"/>
              <a:gd name="csY40" fmla="*/ 3002280 h 5455920"/>
              <a:gd name="csX41" fmla="*/ 922020 w 6934200"/>
              <a:gd name="csY41" fmla="*/ 3040380 h 5455920"/>
              <a:gd name="csX42" fmla="*/ 960120 w 6934200"/>
              <a:gd name="csY42" fmla="*/ 3040380 h 5455920"/>
              <a:gd name="csX43" fmla="*/ 1036320 w 6934200"/>
              <a:gd name="csY43" fmla="*/ 3032760 h 5455920"/>
              <a:gd name="csX44" fmla="*/ 1074420 w 6934200"/>
              <a:gd name="csY44" fmla="*/ 2941320 h 5455920"/>
              <a:gd name="csX45" fmla="*/ 998220 w 6934200"/>
              <a:gd name="csY45" fmla="*/ 2811780 h 5455920"/>
              <a:gd name="csX46" fmla="*/ 1036320 w 6934200"/>
              <a:gd name="csY46" fmla="*/ 2667000 h 5455920"/>
              <a:gd name="csX47" fmla="*/ 967740 w 6934200"/>
              <a:gd name="csY47" fmla="*/ 2484120 h 5455920"/>
              <a:gd name="csX48" fmla="*/ 944880 w 6934200"/>
              <a:gd name="csY48" fmla="*/ 2423160 h 5455920"/>
              <a:gd name="csX49" fmla="*/ 944880 w 6934200"/>
              <a:gd name="csY49" fmla="*/ 2362200 h 5455920"/>
              <a:gd name="csX50" fmla="*/ 975360 w 6934200"/>
              <a:gd name="csY50" fmla="*/ 2308860 h 5455920"/>
              <a:gd name="csX51" fmla="*/ 990600 w 6934200"/>
              <a:gd name="csY51" fmla="*/ 2202180 h 5455920"/>
              <a:gd name="csX52" fmla="*/ 1028700 w 6934200"/>
              <a:gd name="csY52" fmla="*/ 2133600 h 5455920"/>
              <a:gd name="csX53" fmla="*/ 975360 w 6934200"/>
              <a:gd name="csY53" fmla="*/ 2110740 h 5455920"/>
              <a:gd name="csX54" fmla="*/ 975360 w 6934200"/>
              <a:gd name="csY54" fmla="*/ 2034540 h 5455920"/>
              <a:gd name="csX55" fmla="*/ 952500 w 6934200"/>
              <a:gd name="csY55" fmla="*/ 2004060 h 5455920"/>
              <a:gd name="csX56" fmla="*/ 975360 w 6934200"/>
              <a:gd name="csY56" fmla="*/ 1943100 h 5455920"/>
              <a:gd name="csX57" fmla="*/ 1127760 w 6934200"/>
              <a:gd name="csY57" fmla="*/ 1897380 h 5455920"/>
              <a:gd name="csX58" fmla="*/ 1135380 w 6934200"/>
              <a:gd name="csY58" fmla="*/ 1828800 h 5455920"/>
              <a:gd name="csX59" fmla="*/ 1219200 w 6934200"/>
              <a:gd name="csY59" fmla="*/ 1744980 h 5455920"/>
              <a:gd name="csX60" fmla="*/ 1211580 w 6934200"/>
              <a:gd name="csY60" fmla="*/ 1676400 h 5455920"/>
              <a:gd name="csX61" fmla="*/ 1211580 w 6934200"/>
              <a:gd name="csY61" fmla="*/ 1569720 h 5455920"/>
              <a:gd name="csX62" fmla="*/ 1173480 w 6934200"/>
              <a:gd name="csY62" fmla="*/ 1493520 h 5455920"/>
              <a:gd name="csX63" fmla="*/ 1211580 w 6934200"/>
              <a:gd name="csY63" fmla="*/ 1447800 h 5455920"/>
              <a:gd name="csX64" fmla="*/ 1196340 w 6934200"/>
              <a:gd name="csY64" fmla="*/ 1402080 h 5455920"/>
              <a:gd name="csX65" fmla="*/ 1295400 w 6934200"/>
              <a:gd name="csY65" fmla="*/ 1264920 h 5455920"/>
              <a:gd name="csX66" fmla="*/ 1249680 w 6934200"/>
              <a:gd name="csY66" fmla="*/ 1196340 h 5455920"/>
              <a:gd name="csX67" fmla="*/ 1363980 w 6934200"/>
              <a:gd name="csY67" fmla="*/ 1051560 h 5455920"/>
              <a:gd name="csX68" fmla="*/ 1394460 w 6934200"/>
              <a:gd name="csY68" fmla="*/ 891540 h 5455920"/>
              <a:gd name="csX69" fmla="*/ 1539240 w 6934200"/>
              <a:gd name="csY69" fmla="*/ 838200 h 5455920"/>
              <a:gd name="csX70" fmla="*/ 1562100 w 6934200"/>
              <a:gd name="csY70" fmla="*/ 914400 h 5455920"/>
              <a:gd name="csX71" fmla="*/ 1485900 w 6934200"/>
              <a:gd name="csY71" fmla="*/ 960120 h 5455920"/>
              <a:gd name="csX72" fmla="*/ 1478280 w 6934200"/>
              <a:gd name="csY72" fmla="*/ 1028700 h 5455920"/>
              <a:gd name="csX73" fmla="*/ 1455420 w 6934200"/>
              <a:gd name="csY73" fmla="*/ 1127760 h 5455920"/>
              <a:gd name="csX74" fmla="*/ 1600200 w 6934200"/>
              <a:gd name="csY74" fmla="*/ 1356360 h 5455920"/>
              <a:gd name="csX75" fmla="*/ 1554480 w 6934200"/>
              <a:gd name="csY75" fmla="*/ 1417320 h 5455920"/>
              <a:gd name="csX76" fmla="*/ 1440180 w 6934200"/>
              <a:gd name="csY76" fmla="*/ 1562100 h 5455920"/>
              <a:gd name="csX77" fmla="*/ 1463040 w 6934200"/>
              <a:gd name="csY77" fmla="*/ 1722120 h 5455920"/>
              <a:gd name="csX78" fmla="*/ 1699260 w 6934200"/>
              <a:gd name="csY78" fmla="*/ 1729740 h 5455920"/>
              <a:gd name="csX79" fmla="*/ 1615440 w 6934200"/>
              <a:gd name="csY79" fmla="*/ 1805940 h 5455920"/>
              <a:gd name="csX80" fmla="*/ 1729740 w 6934200"/>
              <a:gd name="csY80" fmla="*/ 1844040 h 5455920"/>
              <a:gd name="csX81" fmla="*/ 1798320 w 6934200"/>
              <a:gd name="csY81" fmla="*/ 1805940 h 5455920"/>
              <a:gd name="csX82" fmla="*/ 1836420 w 6934200"/>
              <a:gd name="csY82" fmla="*/ 1912620 h 5455920"/>
              <a:gd name="csX83" fmla="*/ 1889760 w 6934200"/>
              <a:gd name="csY83" fmla="*/ 1851660 h 5455920"/>
              <a:gd name="csX84" fmla="*/ 1996440 w 6934200"/>
              <a:gd name="csY84" fmla="*/ 1851660 h 5455920"/>
              <a:gd name="csX85" fmla="*/ 2004060 w 6934200"/>
              <a:gd name="csY85" fmla="*/ 1927860 h 5455920"/>
              <a:gd name="csX86" fmla="*/ 2263140 w 6934200"/>
              <a:gd name="csY86" fmla="*/ 1790700 h 5455920"/>
              <a:gd name="csX87" fmla="*/ 2400300 w 6934200"/>
              <a:gd name="csY87" fmla="*/ 1706880 h 5455920"/>
              <a:gd name="csX88" fmla="*/ 2468880 w 6934200"/>
              <a:gd name="csY88" fmla="*/ 1706880 h 5455920"/>
              <a:gd name="csX89" fmla="*/ 2499360 w 6934200"/>
              <a:gd name="csY89" fmla="*/ 1653540 h 5455920"/>
              <a:gd name="csX90" fmla="*/ 2583180 w 6934200"/>
              <a:gd name="csY90" fmla="*/ 1615440 h 5455920"/>
              <a:gd name="csX91" fmla="*/ 2621280 w 6934200"/>
              <a:gd name="csY91" fmla="*/ 1539240 h 5455920"/>
              <a:gd name="csX92" fmla="*/ 2705100 w 6934200"/>
              <a:gd name="csY92" fmla="*/ 1577340 h 5455920"/>
              <a:gd name="csX93" fmla="*/ 2636520 w 6934200"/>
              <a:gd name="csY93" fmla="*/ 1706880 h 5455920"/>
              <a:gd name="csX94" fmla="*/ 2606040 w 6934200"/>
              <a:gd name="csY94" fmla="*/ 1790700 h 5455920"/>
              <a:gd name="csX95" fmla="*/ 2514600 w 6934200"/>
              <a:gd name="csY95" fmla="*/ 1844040 h 5455920"/>
              <a:gd name="csX96" fmla="*/ 2369820 w 6934200"/>
              <a:gd name="csY96" fmla="*/ 1844040 h 5455920"/>
              <a:gd name="csX97" fmla="*/ 2308860 w 6934200"/>
              <a:gd name="csY97" fmla="*/ 1958340 h 5455920"/>
              <a:gd name="csX98" fmla="*/ 2446020 w 6934200"/>
              <a:gd name="csY98" fmla="*/ 1996440 h 5455920"/>
              <a:gd name="csX99" fmla="*/ 2369820 w 6934200"/>
              <a:gd name="csY99" fmla="*/ 2049780 h 5455920"/>
              <a:gd name="csX100" fmla="*/ 2278380 w 6934200"/>
              <a:gd name="csY100" fmla="*/ 2034540 h 5455920"/>
              <a:gd name="csX101" fmla="*/ 2125980 w 6934200"/>
              <a:gd name="csY101" fmla="*/ 1988820 h 5455920"/>
              <a:gd name="csX102" fmla="*/ 2118360 w 6934200"/>
              <a:gd name="csY102" fmla="*/ 2103120 h 5455920"/>
              <a:gd name="csX103" fmla="*/ 2019300 w 6934200"/>
              <a:gd name="csY103" fmla="*/ 2065020 h 5455920"/>
              <a:gd name="csX104" fmla="*/ 1965960 w 6934200"/>
              <a:gd name="csY104" fmla="*/ 2087880 h 5455920"/>
              <a:gd name="csX105" fmla="*/ 1943100 w 6934200"/>
              <a:gd name="csY105" fmla="*/ 2156460 h 5455920"/>
              <a:gd name="csX106" fmla="*/ 1912620 w 6934200"/>
              <a:gd name="csY106" fmla="*/ 2148840 h 5455920"/>
              <a:gd name="csX107" fmla="*/ 1866900 w 6934200"/>
              <a:gd name="csY107" fmla="*/ 2080260 h 5455920"/>
              <a:gd name="csX108" fmla="*/ 1783080 w 6934200"/>
              <a:gd name="csY108" fmla="*/ 2095500 h 5455920"/>
              <a:gd name="csX109" fmla="*/ 1737360 w 6934200"/>
              <a:gd name="csY109" fmla="*/ 2049780 h 5455920"/>
              <a:gd name="csX110" fmla="*/ 1661160 w 6934200"/>
              <a:gd name="csY110" fmla="*/ 2110740 h 5455920"/>
              <a:gd name="csX111" fmla="*/ 1562100 w 6934200"/>
              <a:gd name="csY111" fmla="*/ 2087880 h 5455920"/>
              <a:gd name="csX112" fmla="*/ 1554480 w 6934200"/>
              <a:gd name="csY112" fmla="*/ 2004060 h 5455920"/>
              <a:gd name="csX113" fmla="*/ 1356360 w 6934200"/>
              <a:gd name="csY113" fmla="*/ 1981200 h 5455920"/>
              <a:gd name="csX114" fmla="*/ 1386840 w 6934200"/>
              <a:gd name="csY114" fmla="*/ 2087880 h 5455920"/>
              <a:gd name="csX115" fmla="*/ 1363980 w 6934200"/>
              <a:gd name="csY115" fmla="*/ 2217420 h 5455920"/>
              <a:gd name="csX116" fmla="*/ 1577340 w 6934200"/>
              <a:gd name="csY116" fmla="*/ 2316480 h 5455920"/>
              <a:gd name="csX117" fmla="*/ 1508760 w 6934200"/>
              <a:gd name="csY117" fmla="*/ 2430780 h 5455920"/>
              <a:gd name="csX118" fmla="*/ 1760220 w 6934200"/>
              <a:gd name="csY118" fmla="*/ 2636520 h 5455920"/>
              <a:gd name="csX119" fmla="*/ 1767840 w 6934200"/>
              <a:gd name="csY119" fmla="*/ 2865120 h 5455920"/>
              <a:gd name="csX120" fmla="*/ 1783080 w 6934200"/>
              <a:gd name="csY120" fmla="*/ 3032760 h 5455920"/>
              <a:gd name="csX121" fmla="*/ 1691640 w 6934200"/>
              <a:gd name="csY121" fmla="*/ 3368040 h 5455920"/>
              <a:gd name="csX122" fmla="*/ 1623060 w 6934200"/>
              <a:gd name="csY122" fmla="*/ 3520440 h 5455920"/>
              <a:gd name="csX123" fmla="*/ 1920240 w 6934200"/>
              <a:gd name="csY123" fmla="*/ 3398520 h 5455920"/>
              <a:gd name="csX124" fmla="*/ 2034540 w 6934200"/>
              <a:gd name="csY124" fmla="*/ 3276600 h 5455920"/>
              <a:gd name="csX125" fmla="*/ 2179320 w 6934200"/>
              <a:gd name="csY125" fmla="*/ 3154680 h 5455920"/>
              <a:gd name="csX126" fmla="*/ 2316480 w 6934200"/>
              <a:gd name="csY126" fmla="*/ 3055620 h 5455920"/>
              <a:gd name="csX127" fmla="*/ 2415540 w 6934200"/>
              <a:gd name="csY127" fmla="*/ 3070860 h 5455920"/>
              <a:gd name="csX128" fmla="*/ 2506980 w 6934200"/>
              <a:gd name="csY128" fmla="*/ 3093720 h 5455920"/>
              <a:gd name="csX129" fmla="*/ 2606040 w 6934200"/>
              <a:gd name="csY129" fmla="*/ 3208020 h 5455920"/>
              <a:gd name="csX130" fmla="*/ 2613660 w 6934200"/>
              <a:gd name="csY130" fmla="*/ 3276600 h 5455920"/>
              <a:gd name="csX131" fmla="*/ 2575560 w 6934200"/>
              <a:gd name="csY131" fmla="*/ 3352800 h 5455920"/>
              <a:gd name="csX132" fmla="*/ 2545080 w 6934200"/>
              <a:gd name="csY132" fmla="*/ 3566160 h 5455920"/>
              <a:gd name="csX133" fmla="*/ 2514600 w 6934200"/>
              <a:gd name="csY133" fmla="*/ 3718560 h 5455920"/>
              <a:gd name="csX134" fmla="*/ 2385060 w 6934200"/>
              <a:gd name="csY134" fmla="*/ 3893820 h 5455920"/>
              <a:gd name="csX135" fmla="*/ 2301240 w 6934200"/>
              <a:gd name="csY135" fmla="*/ 3916680 h 5455920"/>
              <a:gd name="csX136" fmla="*/ 2270760 w 6934200"/>
              <a:gd name="csY136" fmla="*/ 4046220 h 5455920"/>
              <a:gd name="csX137" fmla="*/ 2613660 w 6934200"/>
              <a:gd name="csY137" fmla="*/ 4213860 h 5455920"/>
              <a:gd name="csX138" fmla="*/ 2705100 w 6934200"/>
              <a:gd name="csY138" fmla="*/ 4213860 h 5455920"/>
              <a:gd name="csX139" fmla="*/ 2887980 w 6934200"/>
              <a:gd name="csY139" fmla="*/ 4152900 h 5455920"/>
              <a:gd name="csX140" fmla="*/ 2887980 w 6934200"/>
              <a:gd name="csY140" fmla="*/ 4099560 h 5455920"/>
              <a:gd name="csX141" fmla="*/ 2979420 w 6934200"/>
              <a:gd name="csY141" fmla="*/ 4015740 h 5455920"/>
              <a:gd name="csX142" fmla="*/ 3162300 w 6934200"/>
              <a:gd name="csY142" fmla="*/ 4183380 h 5455920"/>
              <a:gd name="csX143" fmla="*/ 3169920 w 6934200"/>
              <a:gd name="csY143" fmla="*/ 4267200 h 5455920"/>
              <a:gd name="csX144" fmla="*/ 3223260 w 6934200"/>
              <a:gd name="csY144" fmla="*/ 4358640 h 5455920"/>
              <a:gd name="csX145" fmla="*/ 3048000 w 6934200"/>
              <a:gd name="csY145" fmla="*/ 4663440 h 5455920"/>
              <a:gd name="csX146" fmla="*/ 3223260 w 6934200"/>
              <a:gd name="csY146" fmla="*/ 4899660 h 5455920"/>
              <a:gd name="csX147" fmla="*/ 3215640 w 6934200"/>
              <a:gd name="csY147" fmla="*/ 4983480 h 5455920"/>
              <a:gd name="csX148" fmla="*/ 3108960 w 6934200"/>
              <a:gd name="csY148" fmla="*/ 5143500 h 5455920"/>
              <a:gd name="csX149" fmla="*/ 3063240 w 6934200"/>
              <a:gd name="csY149" fmla="*/ 5455920 h 5455920"/>
              <a:gd name="csX150" fmla="*/ 3124200 w 6934200"/>
              <a:gd name="csY150" fmla="*/ 5433060 h 5455920"/>
              <a:gd name="csX151" fmla="*/ 3200400 w 6934200"/>
              <a:gd name="csY151" fmla="*/ 5433060 h 5455920"/>
              <a:gd name="csX152" fmla="*/ 3192780 w 6934200"/>
              <a:gd name="csY152" fmla="*/ 5334000 h 5455920"/>
              <a:gd name="csX153" fmla="*/ 3246120 w 6934200"/>
              <a:gd name="csY153" fmla="*/ 5234940 h 5455920"/>
              <a:gd name="csX154" fmla="*/ 3337560 w 6934200"/>
              <a:gd name="csY154" fmla="*/ 5189220 h 5455920"/>
              <a:gd name="csX155" fmla="*/ 3383280 w 6934200"/>
              <a:gd name="csY155" fmla="*/ 5074920 h 5455920"/>
              <a:gd name="csX156" fmla="*/ 3436620 w 6934200"/>
              <a:gd name="csY156" fmla="*/ 5029200 h 5455920"/>
              <a:gd name="csX157" fmla="*/ 3550920 w 6934200"/>
              <a:gd name="csY157" fmla="*/ 5029200 h 5455920"/>
              <a:gd name="csX158" fmla="*/ 3611880 w 6934200"/>
              <a:gd name="csY158" fmla="*/ 4869180 h 5455920"/>
              <a:gd name="csX159" fmla="*/ 3832860 w 6934200"/>
              <a:gd name="csY159" fmla="*/ 4770120 h 5455920"/>
              <a:gd name="csX160" fmla="*/ 4000500 w 6934200"/>
              <a:gd name="csY160" fmla="*/ 4770120 h 5455920"/>
              <a:gd name="csX161" fmla="*/ 4137660 w 6934200"/>
              <a:gd name="csY161" fmla="*/ 4693920 h 5455920"/>
              <a:gd name="csX162" fmla="*/ 4602480 w 6934200"/>
              <a:gd name="csY162" fmla="*/ 4648200 h 5455920"/>
              <a:gd name="csX163" fmla="*/ 4663440 w 6934200"/>
              <a:gd name="csY163" fmla="*/ 4564380 h 5455920"/>
              <a:gd name="csX164" fmla="*/ 4747260 w 6934200"/>
              <a:gd name="csY164" fmla="*/ 4495800 h 5455920"/>
              <a:gd name="csX165" fmla="*/ 4808220 w 6934200"/>
              <a:gd name="csY165" fmla="*/ 4152900 h 5455920"/>
              <a:gd name="csX166" fmla="*/ 4892040 w 6934200"/>
              <a:gd name="csY166" fmla="*/ 4122420 h 5455920"/>
              <a:gd name="csX167" fmla="*/ 4853940 w 6934200"/>
              <a:gd name="csY167" fmla="*/ 3954780 h 5455920"/>
              <a:gd name="csX168" fmla="*/ 5006340 w 6934200"/>
              <a:gd name="csY168" fmla="*/ 3870960 h 5455920"/>
              <a:gd name="csX169" fmla="*/ 5120640 w 6934200"/>
              <a:gd name="csY169" fmla="*/ 4008120 h 5455920"/>
              <a:gd name="csX170" fmla="*/ 5113020 w 6934200"/>
              <a:gd name="csY170" fmla="*/ 4145280 h 5455920"/>
              <a:gd name="csX171" fmla="*/ 5288280 w 6934200"/>
              <a:gd name="csY171" fmla="*/ 4130040 h 5455920"/>
              <a:gd name="csX172" fmla="*/ 5349240 w 6934200"/>
              <a:gd name="csY172" fmla="*/ 4015740 h 5455920"/>
              <a:gd name="csX173" fmla="*/ 5600700 w 6934200"/>
              <a:gd name="csY173" fmla="*/ 4076700 h 5455920"/>
              <a:gd name="csX174" fmla="*/ 5600700 w 6934200"/>
              <a:gd name="csY174" fmla="*/ 4229100 h 5455920"/>
              <a:gd name="csX175" fmla="*/ 5669280 w 6934200"/>
              <a:gd name="csY175" fmla="*/ 4290060 h 5455920"/>
              <a:gd name="csX176" fmla="*/ 5692140 w 6934200"/>
              <a:gd name="csY176" fmla="*/ 4381500 h 5455920"/>
              <a:gd name="csX177" fmla="*/ 5760720 w 6934200"/>
              <a:gd name="csY177" fmla="*/ 4419600 h 5455920"/>
              <a:gd name="csX178" fmla="*/ 5821680 w 6934200"/>
              <a:gd name="csY178" fmla="*/ 4290060 h 5455920"/>
              <a:gd name="csX179" fmla="*/ 6172200 w 6934200"/>
              <a:gd name="csY179" fmla="*/ 4160520 h 5455920"/>
              <a:gd name="csX180" fmla="*/ 6416040 w 6934200"/>
              <a:gd name="csY180" fmla="*/ 3840480 h 5455920"/>
              <a:gd name="csX181" fmla="*/ 6416040 w 6934200"/>
              <a:gd name="csY181" fmla="*/ 3733800 h 5455920"/>
              <a:gd name="csX182" fmla="*/ 6385560 w 6934200"/>
              <a:gd name="csY182" fmla="*/ 3429000 h 5455920"/>
              <a:gd name="csX183" fmla="*/ 6461760 w 6934200"/>
              <a:gd name="csY183" fmla="*/ 3131820 h 5455920"/>
              <a:gd name="csX184" fmla="*/ 6377940 w 6934200"/>
              <a:gd name="csY184" fmla="*/ 2956560 h 5455920"/>
              <a:gd name="csX185" fmla="*/ 6096000 w 6934200"/>
              <a:gd name="csY185" fmla="*/ 2903220 h 5455920"/>
              <a:gd name="csX186" fmla="*/ 5989320 w 6934200"/>
              <a:gd name="csY186" fmla="*/ 2903220 h 5455920"/>
              <a:gd name="csX187" fmla="*/ 5943600 w 6934200"/>
              <a:gd name="csY187" fmla="*/ 2811780 h 5455920"/>
              <a:gd name="csX188" fmla="*/ 5882640 w 6934200"/>
              <a:gd name="csY188" fmla="*/ 2910840 h 5455920"/>
              <a:gd name="csX189" fmla="*/ 5791200 w 6934200"/>
              <a:gd name="csY189" fmla="*/ 2849880 h 5455920"/>
              <a:gd name="csX190" fmla="*/ 5882640 w 6934200"/>
              <a:gd name="csY190" fmla="*/ 2758440 h 5455920"/>
              <a:gd name="csX191" fmla="*/ 5882640 w 6934200"/>
              <a:gd name="csY191" fmla="*/ 2644140 h 5455920"/>
              <a:gd name="csX192" fmla="*/ 5783580 w 6934200"/>
              <a:gd name="csY192" fmla="*/ 2598420 h 5455920"/>
              <a:gd name="csX193" fmla="*/ 5783580 w 6934200"/>
              <a:gd name="csY193" fmla="*/ 2506980 h 5455920"/>
              <a:gd name="csX194" fmla="*/ 5882640 w 6934200"/>
              <a:gd name="csY194" fmla="*/ 2308860 h 5455920"/>
              <a:gd name="csX195" fmla="*/ 5974080 w 6934200"/>
              <a:gd name="csY195" fmla="*/ 2362200 h 5455920"/>
              <a:gd name="csX196" fmla="*/ 6096000 w 6934200"/>
              <a:gd name="csY196" fmla="*/ 2293620 h 5455920"/>
              <a:gd name="csX197" fmla="*/ 6217920 w 6934200"/>
              <a:gd name="csY197" fmla="*/ 2278380 h 5455920"/>
              <a:gd name="csX198" fmla="*/ 6355080 w 6934200"/>
              <a:gd name="csY198" fmla="*/ 2286000 h 5455920"/>
              <a:gd name="csX199" fmla="*/ 6408420 w 6934200"/>
              <a:gd name="csY199" fmla="*/ 2240280 h 5455920"/>
              <a:gd name="csX200" fmla="*/ 6438900 w 6934200"/>
              <a:gd name="csY200" fmla="*/ 2202180 h 5455920"/>
              <a:gd name="csX201" fmla="*/ 6332220 w 6934200"/>
              <a:gd name="csY201" fmla="*/ 2065020 h 5455920"/>
              <a:gd name="csX202" fmla="*/ 6370320 w 6934200"/>
              <a:gd name="csY202" fmla="*/ 1912620 h 5455920"/>
              <a:gd name="csX203" fmla="*/ 6271260 w 6934200"/>
              <a:gd name="csY203" fmla="*/ 1836420 h 5455920"/>
              <a:gd name="csX204" fmla="*/ 6271260 w 6934200"/>
              <a:gd name="csY204" fmla="*/ 1767840 h 5455920"/>
              <a:gd name="csX205" fmla="*/ 6339840 w 6934200"/>
              <a:gd name="csY205" fmla="*/ 1615440 h 5455920"/>
              <a:gd name="csX206" fmla="*/ 6096000 w 6934200"/>
              <a:gd name="csY206" fmla="*/ 1447800 h 5455920"/>
              <a:gd name="csX207" fmla="*/ 5989320 w 6934200"/>
              <a:gd name="csY207" fmla="*/ 1379220 h 5455920"/>
              <a:gd name="csX208" fmla="*/ 5981700 w 6934200"/>
              <a:gd name="csY208" fmla="*/ 1280160 h 5455920"/>
              <a:gd name="csX209" fmla="*/ 6118860 w 6934200"/>
              <a:gd name="csY209" fmla="*/ 1097280 h 5455920"/>
              <a:gd name="csX210" fmla="*/ 6202680 w 6934200"/>
              <a:gd name="csY210" fmla="*/ 1173480 h 5455920"/>
              <a:gd name="csX211" fmla="*/ 6324600 w 6934200"/>
              <a:gd name="csY211" fmla="*/ 1173480 h 5455920"/>
              <a:gd name="csX212" fmla="*/ 6400800 w 6934200"/>
              <a:gd name="csY212" fmla="*/ 1234440 h 5455920"/>
              <a:gd name="csX213" fmla="*/ 6477000 w 6934200"/>
              <a:gd name="csY213" fmla="*/ 1203960 h 5455920"/>
              <a:gd name="csX214" fmla="*/ 6477000 w 6934200"/>
              <a:gd name="csY214" fmla="*/ 1127760 h 5455920"/>
              <a:gd name="csX215" fmla="*/ 6713220 w 6934200"/>
              <a:gd name="csY215" fmla="*/ 1013460 h 5455920"/>
              <a:gd name="csX216" fmla="*/ 6858000 w 6934200"/>
              <a:gd name="csY216" fmla="*/ 1021080 h 5455920"/>
              <a:gd name="csX217" fmla="*/ 6934200 w 6934200"/>
              <a:gd name="csY217" fmla="*/ 952500 h 5455920"/>
              <a:gd name="csX218" fmla="*/ 6858000 w 6934200"/>
              <a:gd name="csY218" fmla="*/ 853440 h 5455920"/>
              <a:gd name="csX219" fmla="*/ 6789420 w 6934200"/>
              <a:gd name="csY219" fmla="*/ 853440 h 5455920"/>
              <a:gd name="csX220" fmla="*/ 6713220 w 6934200"/>
              <a:gd name="csY220" fmla="*/ 929640 h 5455920"/>
              <a:gd name="csX221" fmla="*/ 6598920 w 6934200"/>
              <a:gd name="csY221" fmla="*/ 944880 h 5455920"/>
              <a:gd name="csX222" fmla="*/ 6438900 w 6934200"/>
              <a:gd name="csY222" fmla="*/ 1028700 h 5455920"/>
              <a:gd name="csX223" fmla="*/ 6408420 w 6934200"/>
              <a:gd name="csY223" fmla="*/ 1097280 h 5455920"/>
              <a:gd name="csX224" fmla="*/ 6286500 w 6934200"/>
              <a:gd name="csY224" fmla="*/ 1074420 h 5455920"/>
              <a:gd name="csX225" fmla="*/ 6278880 w 6934200"/>
              <a:gd name="csY225" fmla="*/ 944880 h 5455920"/>
              <a:gd name="csX226" fmla="*/ 6217920 w 6934200"/>
              <a:gd name="csY226" fmla="*/ 944880 h 5455920"/>
              <a:gd name="csX227" fmla="*/ 6103620 w 6934200"/>
              <a:gd name="csY227" fmla="*/ 975360 h 5455920"/>
              <a:gd name="csX228" fmla="*/ 5966460 w 6934200"/>
              <a:gd name="csY228" fmla="*/ 998220 h 5455920"/>
              <a:gd name="csX229" fmla="*/ 5913120 w 6934200"/>
              <a:gd name="csY229" fmla="*/ 1043940 h 5455920"/>
              <a:gd name="csX230" fmla="*/ 5829300 w 6934200"/>
              <a:gd name="csY230" fmla="*/ 1043940 h 5455920"/>
              <a:gd name="csX231" fmla="*/ 5753100 w 6934200"/>
              <a:gd name="csY231" fmla="*/ 1066800 h 5455920"/>
              <a:gd name="csX232" fmla="*/ 5699760 w 6934200"/>
              <a:gd name="csY232" fmla="*/ 1043940 h 5455920"/>
              <a:gd name="csX233" fmla="*/ 5554980 w 6934200"/>
              <a:gd name="csY233" fmla="*/ 1043940 h 5455920"/>
              <a:gd name="csX234" fmla="*/ 5478780 w 6934200"/>
              <a:gd name="csY234" fmla="*/ 998220 h 5455920"/>
              <a:gd name="csX235" fmla="*/ 5425440 w 6934200"/>
              <a:gd name="csY235" fmla="*/ 998220 h 5455920"/>
              <a:gd name="csX236" fmla="*/ 5273040 w 6934200"/>
              <a:gd name="csY236" fmla="*/ 906780 h 5455920"/>
              <a:gd name="csX237" fmla="*/ 5135880 w 6934200"/>
              <a:gd name="csY237" fmla="*/ 853440 h 5455920"/>
              <a:gd name="csX238" fmla="*/ 5029200 w 6934200"/>
              <a:gd name="csY238" fmla="*/ 937260 h 5455920"/>
              <a:gd name="csX239" fmla="*/ 4968240 w 6934200"/>
              <a:gd name="csY239" fmla="*/ 975360 h 5455920"/>
              <a:gd name="csX240" fmla="*/ 4968240 w 6934200"/>
              <a:gd name="csY240" fmla="*/ 1059180 h 5455920"/>
              <a:gd name="csX241" fmla="*/ 4945380 w 6934200"/>
              <a:gd name="csY241" fmla="*/ 1127760 h 5455920"/>
              <a:gd name="csX242" fmla="*/ 5120640 w 6934200"/>
              <a:gd name="csY242" fmla="*/ 1196340 h 5455920"/>
              <a:gd name="csX243" fmla="*/ 5196840 w 6934200"/>
              <a:gd name="csY243" fmla="*/ 1165860 h 5455920"/>
              <a:gd name="csX244" fmla="*/ 5318760 w 6934200"/>
              <a:gd name="csY244" fmla="*/ 1318260 h 5455920"/>
              <a:gd name="csX245" fmla="*/ 5295900 w 6934200"/>
              <a:gd name="csY245" fmla="*/ 1386840 h 5455920"/>
              <a:gd name="csX246" fmla="*/ 5113020 w 6934200"/>
              <a:gd name="csY246" fmla="*/ 1569720 h 5455920"/>
              <a:gd name="csX247" fmla="*/ 5173980 w 6934200"/>
              <a:gd name="csY247" fmla="*/ 1653540 h 5455920"/>
              <a:gd name="csX248" fmla="*/ 5151120 w 6934200"/>
              <a:gd name="csY248" fmla="*/ 1783080 h 5455920"/>
              <a:gd name="csX249" fmla="*/ 5288280 w 6934200"/>
              <a:gd name="csY249" fmla="*/ 1920240 h 5455920"/>
              <a:gd name="csX250" fmla="*/ 5433060 w 6934200"/>
              <a:gd name="csY250" fmla="*/ 1965960 h 5455920"/>
              <a:gd name="csX251" fmla="*/ 5478780 w 6934200"/>
              <a:gd name="csY251" fmla="*/ 1950720 h 5455920"/>
              <a:gd name="csX252" fmla="*/ 5638800 w 6934200"/>
              <a:gd name="csY252" fmla="*/ 2049780 h 5455920"/>
              <a:gd name="csX253" fmla="*/ 5730240 w 6934200"/>
              <a:gd name="csY253" fmla="*/ 2049780 h 5455920"/>
              <a:gd name="csX254" fmla="*/ 5684520 w 6934200"/>
              <a:gd name="csY254" fmla="*/ 2339340 h 5455920"/>
              <a:gd name="csX255" fmla="*/ 5455920 w 6934200"/>
              <a:gd name="csY255" fmla="*/ 2560320 h 5455920"/>
              <a:gd name="csX256" fmla="*/ 5257800 w 6934200"/>
              <a:gd name="csY256" fmla="*/ 2667000 h 5455920"/>
              <a:gd name="csX257" fmla="*/ 5151120 w 6934200"/>
              <a:gd name="csY257" fmla="*/ 2598420 h 5455920"/>
              <a:gd name="csX258" fmla="*/ 5006340 w 6934200"/>
              <a:gd name="csY258" fmla="*/ 2590800 h 5455920"/>
              <a:gd name="csX259" fmla="*/ 4762500 w 6934200"/>
              <a:gd name="csY259" fmla="*/ 2484120 h 5455920"/>
              <a:gd name="csX260" fmla="*/ 4594860 w 6934200"/>
              <a:gd name="csY260" fmla="*/ 2392680 h 5455920"/>
              <a:gd name="csX261" fmla="*/ 4541520 w 6934200"/>
              <a:gd name="csY261" fmla="*/ 2156460 h 5455920"/>
              <a:gd name="csX262" fmla="*/ 4411980 w 6934200"/>
              <a:gd name="csY262" fmla="*/ 1973580 h 5455920"/>
              <a:gd name="csX263" fmla="*/ 4312920 w 6934200"/>
              <a:gd name="csY263" fmla="*/ 1935480 h 5455920"/>
              <a:gd name="csX264" fmla="*/ 4259580 w 6934200"/>
              <a:gd name="csY264" fmla="*/ 1889760 h 5455920"/>
              <a:gd name="csX265" fmla="*/ 3947160 w 6934200"/>
              <a:gd name="csY265" fmla="*/ 1912620 h 5455920"/>
              <a:gd name="csX266" fmla="*/ 3802380 w 6934200"/>
              <a:gd name="csY266" fmla="*/ 1752600 h 5455920"/>
              <a:gd name="csX267" fmla="*/ 3634740 w 6934200"/>
              <a:gd name="csY267" fmla="*/ 1684020 h 5455920"/>
              <a:gd name="csX268" fmla="*/ 3398520 w 6934200"/>
              <a:gd name="csY268" fmla="*/ 1318260 h 5455920"/>
              <a:gd name="csX269" fmla="*/ 3086100 w 6934200"/>
              <a:gd name="csY269" fmla="*/ 822960 h 5455920"/>
              <a:gd name="csX270" fmla="*/ 2567940 w 6934200"/>
              <a:gd name="csY270" fmla="*/ 388620 h 5455920"/>
              <a:gd name="csX271" fmla="*/ 2567940 w 6934200"/>
              <a:gd name="csY271" fmla="*/ 304800 h 5455920"/>
              <a:gd name="csX272" fmla="*/ 2369820 w 6934200"/>
              <a:gd name="csY272" fmla="*/ 259080 h 5455920"/>
              <a:gd name="csX273" fmla="*/ 1988820 w 6934200"/>
              <a:gd name="csY273" fmla="*/ 0 h 545592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  <a:cxn ang="0">
                <a:pos x="csX245" y="csY245"/>
              </a:cxn>
              <a:cxn ang="0">
                <a:pos x="csX246" y="csY246"/>
              </a:cxn>
              <a:cxn ang="0">
                <a:pos x="csX247" y="csY247"/>
              </a:cxn>
              <a:cxn ang="0">
                <a:pos x="csX248" y="csY248"/>
              </a:cxn>
              <a:cxn ang="0">
                <a:pos x="csX249" y="csY249"/>
              </a:cxn>
              <a:cxn ang="0">
                <a:pos x="csX250" y="csY250"/>
              </a:cxn>
              <a:cxn ang="0">
                <a:pos x="csX251" y="csY251"/>
              </a:cxn>
              <a:cxn ang="0">
                <a:pos x="csX252" y="csY252"/>
              </a:cxn>
              <a:cxn ang="0">
                <a:pos x="csX253" y="csY253"/>
              </a:cxn>
              <a:cxn ang="0">
                <a:pos x="csX254" y="csY254"/>
              </a:cxn>
              <a:cxn ang="0">
                <a:pos x="csX255" y="csY255"/>
              </a:cxn>
              <a:cxn ang="0">
                <a:pos x="csX256" y="csY256"/>
              </a:cxn>
              <a:cxn ang="0">
                <a:pos x="csX257" y="csY257"/>
              </a:cxn>
              <a:cxn ang="0">
                <a:pos x="csX258" y="csY258"/>
              </a:cxn>
              <a:cxn ang="0">
                <a:pos x="csX259" y="csY259"/>
              </a:cxn>
              <a:cxn ang="0">
                <a:pos x="csX260" y="csY260"/>
              </a:cxn>
              <a:cxn ang="0">
                <a:pos x="csX261" y="csY261"/>
              </a:cxn>
              <a:cxn ang="0">
                <a:pos x="csX262" y="csY262"/>
              </a:cxn>
              <a:cxn ang="0">
                <a:pos x="csX263" y="csY263"/>
              </a:cxn>
              <a:cxn ang="0">
                <a:pos x="csX264" y="csY264"/>
              </a:cxn>
              <a:cxn ang="0">
                <a:pos x="csX265" y="csY265"/>
              </a:cxn>
              <a:cxn ang="0">
                <a:pos x="csX266" y="csY266"/>
              </a:cxn>
              <a:cxn ang="0">
                <a:pos x="csX267" y="csY267"/>
              </a:cxn>
              <a:cxn ang="0">
                <a:pos x="csX268" y="csY268"/>
              </a:cxn>
              <a:cxn ang="0">
                <a:pos x="csX269" y="csY269"/>
              </a:cxn>
              <a:cxn ang="0">
                <a:pos x="csX270" y="csY270"/>
              </a:cxn>
              <a:cxn ang="0">
                <a:pos x="csX271" y="csY271"/>
              </a:cxn>
              <a:cxn ang="0">
                <a:pos x="csX272" y="csY272"/>
              </a:cxn>
              <a:cxn ang="0">
                <a:pos x="csX273" y="csY273"/>
              </a:cxn>
            </a:cxnLst>
            <a:rect l="l" t="t" r="r" b="b"/>
            <a:pathLst>
              <a:path w="6934200" h="5455920">
                <a:moveTo>
                  <a:pt x="1988820" y="0"/>
                </a:moveTo>
                <a:lnTo>
                  <a:pt x="1325880" y="121920"/>
                </a:lnTo>
                <a:lnTo>
                  <a:pt x="1203960" y="38100"/>
                </a:lnTo>
                <a:lnTo>
                  <a:pt x="1021080" y="45720"/>
                </a:lnTo>
                <a:lnTo>
                  <a:pt x="815340" y="617220"/>
                </a:lnTo>
                <a:lnTo>
                  <a:pt x="640080" y="876300"/>
                </a:lnTo>
                <a:lnTo>
                  <a:pt x="601980" y="1005840"/>
                </a:lnTo>
                <a:lnTo>
                  <a:pt x="373380" y="1303020"/>
                </a:lnTo>
                <a:lnTo>
                  <a:pt x="220980" y="1310640"/>
                </a:lnTo>
                <a:lnTo>
                  <a:pt x="175260" y="1371600"/>
                </a:lnTo>
                <a:lnTo>
                  <a:pt x="45720" y="1371600"/>
                </a:lnTo>
                <a:lnTo>
                  <a:pt x="45720" y="1394460"/>
                </a:lnTo>
                <a:lnTo>
                  <a:pt x="0" y="1470660"/>
                </a:lnTo>
                <a:lnTo>
                  <a:pt x="15240" y="1524000"/>
                </a:lnTo>
                <a:lnTo>
                  <a:pt x="53340" y="1539240"/>
                </a:lnTo>
                <a:lnTo>
                  <a:pt x="76200" y="1691640"/>
                </a:lnTo>
                <a:lnTo>
                  <a:pt x="114300" y="1722120"/>
                </a:lnTo>
                <a:lnTo>
                  <a:pt x="91440" y="1760220"/>
                </a:lnTo>
                <a:lnTo>
                  <a:pt x="91440" y="1859280"/>
                </a:lnTo>
                <a:lnTo>
                  <a:pt x="60960" y="1912620"/>
                </a:lnTo>
                <a:lnTo>
                  <a:pt x="114300" y="1935480"/>
                </a:lnTo>
                <a:lnTo>
                  <a:pt x="129540" y="1973580"/>
                </a:lnTo>
                <a:lnTo>
                  <a:pt x="129540" y="2026920"/>
                </a:lnTo>
                <a:lnTo>
                  <a:pt x="99060" y="2103120"/>
                </a:lnTo>
                <a:lnTo>
                  <a:pt x="15240" y="2164080"/>
                </a:lnTo>
                <a:lnTo>
                  <a:pt x="30480" y="2240280"/>
                </a:lnTo>
                <a:lnTo>
                  <a:pt x="83820" y="2255520"/>
                </a:lnTo>
                <a:lnTo>
                  <a:pt x="129540" y="2217420"/>
                </a:lnTo>
                <a:lnTo>
                  <a:pt x="266700" y="2293620"/>
                </a:lnTo>
                <a:lnTo>
                  <a:pt x="304800" y="2514600"/>
                </a:lnTo>
                <a:lnTo>
                  <a:pt x="266700" y="2575560"/>
                </a:lnTo>
                <a:lnTo>
                  <a:pt x="228600" y="2697480"/>
                </a:lnTo>
                <a:lnTo>
                  <a:pt x="259080" y="2697480"/>
                </a:lnTo>
                <a:lnTo>
                  <a:pt x="381000" y="2743200"/>
                </a:lnTo>
                <a:lnTo>
                  <a:pt x="457200" y="2712720"/>
                </a:lnTo>
                <a:lnTo>
                  <a:pt x="533400" y="2636520"/>
                </a:lnTo>
                <a:lnTo>
                  <a:pt x="655320" y="2636520"/>
                </a:lnTo>
                <a:lnTo>
                  <a:pt x="670560" y="2689860"/>
                </a:lnTo>
                <a:lnTo>
                  <a:pt x="670560" y="2758440"/>
                </a:lnTo>
                <a:lnTo>
                  <a:pt x="769620" y="2918460"/>
                </a:lnTo>
                <a:lnTo>
                  <a:pt x="876300" y="3002280"/>
                </a:lnTo>
                <a:lnTo>
                  <a:pt x="922020" y="3040380"/>
                </a:lnTo>
                <a:lnTo>
                  <a:pt x="960120" y="3040380"/>
                </a:lnTo>
                <a:lnTo>
                  <a:pt x="1036320" y="3032760"/>
                </a:lnTo>
                <a:lnTo>
                  <a:pt x="1074420" y="2941320"/>
                </a:lnTo>
                <a:lnTo>
                  <a:pt x="998220" y="2811780"/>
                </a:lnTo>
                <a:lnTo>
                  <a:pt x="1036320" y="2667000"/>
                </a:lnTo>
                <a:lnTo>
                  <a:pt x="967740" y="2484120"/>
                </a:lnTo>
                <a:lnTo>
                  <a:pt x="944880" y="2423160"/>
                </a:lnTo>
                <a:lnTo>
                  <a:pt x="944880" y="2362200"/>
                </a:lnTo>
                <a:lnTo>
                  <a:pt x="975360" y="2308860"/>
                </a:lnTo>
                <a:lnTo>
                  <a:pt x="990600" y="2202180"/>
                </a:lnTo>
                <a:lnTo>
                  <a:pt x="1028700" y="2133600"/>
                </a:lnTo>
                <a:lnTo>
                  <a:pt x="975360" y="2110740"/>
                </a:lnTo>
                <a:lnTo>
                  <a:pt x="975360" y="2034540"/>
                </a:lnTo>
                <a:lnTo>
                  <a:pt x="952500" y="2004060"/>
                </a:lnTo>
                <a:lnTo>
                  <a:pt x="975360" y="1943100"/>
                </a:lnTo>
                <a:lnTo>
                  <a:pt x="1127760" y="1897380"/>
                </a:lnTo>
                <a:lnTo>
                  <a:pt x="1135380" y="1828800"/>
                </a:lnTo>
                <a:lnTo>
                  <a:pt x="1219200" y="1744980"/>
                </a:lnTo>
                <a:lnTo>
                  <a:pt x="1211580" y="1676400"/>
                </a:lnTo>
                <a:lnTo>
                  <a:pt x="1211580" y="1569720"/>
                </a:lnTo>
                <a:lnTo>
                  <a:pt x="1173480" y="1493520"/>
                </a:lnTo>
                <a:lnTo>
                  <a:pt x="1211580" y="1447800"/>
                </a:lnTo>
                <a:lnTo>
                  <a:pt x="1196340" y="1402080"/>
                </a:lnTo>
                <a:lnTo>
                  <a:pt x="1295400" y="1264920"/>
                </a:lnTo>
                <a:lnTo>
                  <a:pt x="1249680" y="1196340"/>
                </a:lnTo>
                <a:lnTo>
                  <a:pt x="1363980" y="1051560"/>
                </a:lnTo>
                <a:lnTo>
                  <a:pt x="1394460" y="891540"/>
                </a:lnTo>
                <a:lnTo>
                  <a:pt x="1539240" y="838200"/>
                </a:lnTo>
                <a:lnTo>
                  <a:pt x="1562100" y="914400"/>
                </a:lnTo>
                <a:lnTo>
                  <a:pt x="1485900" y="960120"/>
                </a:lnTo>
                <a:lnTo>
                  <a:pt x="1478280" y="1028700"/>
                </a:lnTo>
                <a:lnTo>
                  <a:pt x="1455420" y="1127760"/>
                </a:lnTo>
                <a:lnTo>
                  <a:pt x="1600200" y="1356360"/>
                </a:lnTo>
                <a:lnTo>
                  <a:pt x="1554480" y="1417320"/>
                </a:lnTo>
                <a:lnTo>
                  <a:pt x="1440180" y="1562100"/>
                </a:lnTo>
                <a:lnTo>
                  <a:pt x="1463040" y="1722120"/>
                </a:lnTo>
                <a:lnTo>
                  <a:pt x="1699260" y="1729740"/>
                </a:lnTo>
                <a:lnTo>
                  <a:pt x="1615440" y="1805940"/>
                </a:lnTo>
                <a:lnTo>
                  <a:pt x="1729740" y="1844040"/>
                </a:lnTo>
                <a:lnTo>
                  <a:pt x="1798320" y="1805940"/>
                </a:lnTo>
                <a:lnTo>
                  <a:pt x="1836420" y="1912620"/>
                </a:lnTo>
                <a:lnTo>
                  <a:pt x="1889760" y="1851660"/>
                </a:lnTo>
                <a:lnTo>
                  <a:pt x="1996440" y="1851660"/>
                </a:lnTo>
                <a:lnTo>
                  <a:pt x="2004060" y="1927860"/>
                </a:lnTo>
                <a:lnTo>
                  <a:pt x="2263140" y="1790700"/>
                </a:lnTo>
                <a:lnTo>
                  <a:pt x="2400300" y="1706880"/>
                </a:lnTo>
                <a:lnTo>
                  <a:pt x="2468880" y="1706880"/>
                </a:lnTo>
                <a:lnTo>
                  <a:pt x="2499360" y="1653540"/>
                </a:lnTo>
                <a:lnTo>
                  <a:pt x="2583180" y="1615440"/>
                </a:lnTo>
                <a:lnTo>
                  <a:pt x="2621280" y="1539240"/>
                </a:lnTo>
                <a:lnTo>
                  <a:pt x="2705100" y="1577340"/>
                </a:lnTo>
                <a:lnTo>
                  <a:pt x="2636520" y="1706880"/>
                </a:lnTo>
                <a:lnTo>
                  <a:pt x="2606040" y="1790700"/>
                </a:lnTo>
                <a:lnTo>
                  <a:pt x="2514600" y="1844040"/>
                </a:lnTo>
                <a:lnTo>
                  <a:pt x="2369820" y="1844040"/>
                </a:lnTo>
                <a:lnTo>
                  <a:pt x="2308860" y="1958340"/>
                </a:lnTo>
                <a:lnTo>
                  <a:pt x="2446020" y="1996440"/>
                </a:lnTo>
                <a:lnTo>
                  <a:pt x="2369820" y="2049780"/>
                </a:lnTo>
                <a:lnTo>
                  <a:pt x="2278380" y="2034540"/>
                </a:lnTo>
                <a:lnTo>
                  <a:pt x="2125980" y="1988820"/>
                </a:lnTo>
                <a:lnTo>
                  <a:pt x="2118360" y="2103120"/>
                </a:lnTo>
                <a:lnTo>
                  <a:pt x="2019300" y="2065020"/>
                </a:lnTo>
                <a:lnTo>
                  <a:pt x="1965960" y="2087880"/>
                </a:lnTo>
                <a:lnTo>
                  <a:pt x="1943100" y="2156460"/>
                </a:lnTo>
                <a:lnTo>
                  <a:pt x="1912620" y="2148840"/>
                </a:lnTo>
                <a:lnTo>
                  <a:pt x="1866900" y="2080260"/>
                </a:lnTo>
                <a:lnTo>
                  <a:pt x="1783080" y="2095500"/>
                </a:lnTo>
                <a:lnTo>
                  <a:pt x="1737360" y="2049780"/>
                </a:lnTo>
                <a:lnTo>
                  <a:pt x="1661160" y="2110740"/>
                </a:lnTo>
                <a:lnTo>
                  <a:pt x="1562100" y="2087880"/>
                </a:lnTo>
                <a:lnTo>
                  <a:pt x="1554480" y="2004060"/>
                </a:lnTo>
                <a:lnTo>
                  <a:pt x="1356360" y="1981200"/>
                </a:lnTo>
                <a:lnTo>
                  <a:pt x="1386840" y="2087880"/>
                </a:lnTo>
                <a:lnTo>
                  <a:pt x="1363980" y="2217420"/>
                </a:lnTo>
                <a:lnTo>
                  <a:pt x="1577340" y="2316480"/>
                </a:lnTo>
                <a:lnTo>
                  <a:pt x="1508760" y="2430780"/>
                </a:lnTo>
                <a:lnTo>
                  <a:pt x="1760220" y="2636520"/>
                </a:lnTo>
                <a:lnTo>
                  <a:pt x="1767840" y="2865120"/>
                </a:lnTo>
                <a:lnTo>
                  <a:pt x="1783080" y="3032760"/>
                </a:lnTo>
                <a:lnTo>
                  <a:pt x="1691640" y="3368040"/>
                </a:lnTo>
                <a:lnTo>
                  <a:pt x="1623060" y="3520440"/>
                </a:lnTo>
                <a:lnTo>
                  <a:pt x="1920240" y="3398520"/>
                </a:lnTo>
                <a:lnTo>
                  <a:pt x="2034540" y="3276600"/>
                </a:lnTo>
                <a:lnTo>
                  <a:pt x="2179320" y="3154680"/>
                </a:lnTo>
                <a:lnTo>
                  <a:pt x="2316480" y="3055620"/>
                </a:lnTo>
                <a:lnTo>
                  <a:pt x="2415540" y="3070860"/>
                </a:lnTo>
                <a:lnTo>
                  <a:pt x="2506980" y="3093720"/>
                </a:lnTo>
                <a:lnTo>
                  <a:pt x="2606040" y="3208020"/>
                </a:lnTo>
                <a:lnTo>
                  <a:pt x="2613660" y="3276600"/>
                </a:lnTo>
                <a:lnTo>
                  <a:pt x="2575560" y="3352800"/>
                </a:lnTo>
                <a:lnTo>
                  <a:pt x="2545080" y="3566160"/>
                </a:lnTo>
                <a:lnTo>
                  <a:pt x="2514600" y="3718560"/>
                </a:lnTo>
                <a:lnTo>
                  <a:pt x="2385060" y="3893820"/>
                </a:lnTo>
                <a:lnTo>
                  <a:pt x="2301240" y="3916680"/>
                </a:lnTo>
                <a:lnTo>
                  <a:pt x="2270760" y="4046220"/>
                </a:lnTo>
                <a:lnTo>
                  <a:pt x="2613660" y="4213860"/>
                </a:lnTo>
                <a:lnTo>
                  <a:pt x="2705100" y="4213860"/>
                </a:lnTo>
                <a:lnTo>
                  <a:pt x="2887980" y="4152900"/>
                </a:lnTo>
                <a:lnTo>
                  <a:pt x="2887980" y="4099560"/>
                </a:lnTo>
                <a:lnTo>
                  <a:pt x="2979420" y="4015740"/>
                </a:lnTo>
                <a:lnTo>
                  <a:pt x="3162300" y="4183380"/>
                </a:lnTo>
                <a:lnTo>
                  <a:pt x="3169920" y="4267200"/>
                </a:lnTo>
                <a:lnTo>
                  <a:pt x="3223260" y="4358640"/>
                </a:lnTo>
                <a:lnTo>
                  <a:pt x="3048000" y="4663440"/>
                </a:lnTo>
                <a:lnTo>
                  <a:pt x="3223260" y="4899660"/>
                </a:lnTo>
                <a:lnTo>
                  <a:pt x="3215640" y="4983480"/>
                </a:lnTo>
                <a:lnTo>
                  <a:pt x="3108960" y="5143500"/>
                </a:lnTo>
                <a:lnTo>
                  <a:pt x="3063240" y="5455920"/>
                </a:lnTo>
                <a:lnTo>
                  <a:pt x="3124200" y="5433060"/>
                </a:lnTo>
                <a:lnTo>
                  <a:pt x="3200400" y="5433060"/>
                </a:lnTo>
                <a:lnTo>
                  <a:pt x="3192780" y="5334000"/>
                </a:lnTo>
                <a:lnTo>
                  <a:pt x="3246120" y="5234940"/>
                </a:lnTo>
                <a:lnTo>
                  <a:pt x="3337560" y="5189220"/>
                </a:lnTo>
                <a:lnTo>
                  <a:pt x="3383280" y="5074920"/>
                </a:lnTo>
                <a:lnTo>
                  <a:pt x="3436620" y="5029200"/>
                </a:lnTo>
                <a:lnTo>
                  <a:pt x="3550920" y="5029200"/>
                </a:lnTo>
                <a:lnTo>
                  <a:pt x="3611880" y="4869180"/>
                </a:lnTo>
                <a:lnTo>
                  <a:pt x="3832860" y="4770120"/>
                </a:lnTo>
                <a:lnTo>
                  <a:pt x="4000500" y="4770120"/>
                </a:lnTo>
                <a:lnTo>
                  <a:pt x="4137660" y="4693920"/>
                </a:lnTo>
                <a:lnTo>
                  <a:pt x="4602480" y="4648200"/>
                </a:lnTo>
                <a:lnTo>
                  <a:pt x="4663440" y="4564380"/>
                </a:lnTo>
                <a:lnTo>
                  <a:pt x="4747260" y="4495800"/>
                </a:lnTo>
                <a:lnTo>
                  <a:pt x="4808220" y="4152900"/>
                </a:lnTo>
                <a:lnTo>
                  <a:pt x="4892040" y="4122420"/>
                </a:lnTo>
                <a:lnTo>
                  <a:pt x="4853940" y="3954780"/>
                </a:lnTo>
                <a:lnTo>
                  <a:pt x="5006340" y="3870960"/>
                </a:lnTo>
                <a:lnTo>
                  <a:pt x="5120640" y="4008120"/>
                </a:lnTo>
                <a:lnTo>
                  <a:pt x="5113020" y="4145280"/>
                </a:lnTo>
                <a:lnTo>
                  <a:pt x="5288280" y="4130040"/>
                </a:lnTo>
                <a:lnTo>
                  <a:pt x="5349240" y="4015740"/>
                </a:lnTo>
                <a:lnTo>
                  <a:pt x="5600700" y="4076700"/>
                </a:lnTo>
                <a:lnTo>
                  <a:pt x="5600700" y="4229100"/>
                </a:lnTo>
                <a:lnTo>
                  <a:pt x="5669280" y="4290060"/>
                </a:lnTo>
                <a:lnTo>
                  <a:pt x="5692140" y="4381500"/>
                </a:lnTo>
                <a:lnTo>
                  <a:pt x="5760720" y="4419600"/>
                </a:lnTo>
                <a:lnTo>
                  <a:pt x="5821680" y="4290060"/>
                </a:lnTo>
                <a:lnTo>
                  <a:pt x="6172200" y="4160520"/>
                </a:lnTo>
                <a:lnTo>
                  <a:pt x="6416040" y="3840480"/>
                </a:lnTo>
                <a:lnTo>
                  <a:pt x="6416040" y="3733800"/>
                </a:lnTo>
                <a:lnTo>
                  <a:pt x="6385560" y="3429000"/>
                </a:lnTo>
                <a:lnTo>
                  <a:pt x="6461760" y="3131820"/>
                </a:lnTo>
                <a:lnTo>
                  <a:pt x="6377940" y="2956560"/>
                </a:lnTo>
                <a:lnTo>
                  <a:pt x="6096000" y="2903220"/>
                </a:lnTo>
                <a:lnTo>
                  <a:pt x="5989320" y="2903220"/>
                </a:lnTo>
                <a:lnTo>
                  <a:pt x="5943600" y="2811780"/>
                </a:lnTo>
                <a:lnTo>
                  <a:pt x="5882640" y="2910840"/>
                </a:lnTo>
                <a:lnTo>
                  <a:pt x="5791200" y="2849880"/>
                </a:lnTo>
                <a:lnTo>
                  <a:pt x="5882640" y="2758440"/>
                </a:lnTo>
                <a:lnTo>
                  <a:pt x="5882640" y="2644140"/>
                </a:lnTo>
                <a:lnTo>
                  <a:pt x="5783580" y="2598420"/>
                </a:lnTo>
                <a:lnTo>
                  <a:pt x="5783580" y="2506980"/>
                </a:lnTo>
                <a:lnTo>
                  <a:pt x="5882640" y="2308860"/>
                </a:lnTo>
                <a:lnTo>
                  <a:pt x="5974080" y="2362200"/>
                </a:lnTo>
                <a:lnTo>
                  <a:pt x="6096000" y="2293620"/>
                </a:lnTo>
                <a:lnTo>
                  <a:pt x="6217920" y="2278380"/>
                </a:lnTo>
                <a:lnTo>
                  <a:pt x="6355080" y="2286000"/>
                </a:lnTo>
                <a:lnTo>
                  <a:pt x="6408420" y="2240280"/>
                </a:lnTo>
                <a:lnTo>
                  <a:pt x="6438900" y="2202180"/>
                </a:lnTo>
                <a:lnTo>
                  <a:pt x="6332220" y="2065020"/>
                </a:lnTo>
                <a:lnTo>
                  <a:pt x="6370320" y="1912620"/>
                </a:lnTo>
                <a:lnTo>
                  <a:pt x="6271260" y="1836420"/>
                </a:lnTo>
                <a:lnTo>
                  <a:pt x="6271260" y="1767840"/>
                </a:lnTo>
                <a:lnTo>
                  <a:pt x="6339840" y="1615440"/>
                </a:lnTo>
                <a:lnTo>
                  <a:pt x="6096000" y="1447800"/>
                </a:lnTo>
                <a:lnTo>
                  <a:pt x="5989320" y="1379220"/>
                </a:lnTo>
                <a:lnTo>
                  <a:pt x="5981700" y="1280160"/>
                </a:lnTo>
                <a:lnTo>
                  <a:pt x="6118860" y="1097280"/>
                </a:lnTo>
                <a:lnTo>
                  <a:pt x="6202680" y="1173480"/>
                </a:lnTo>
                <a:lnTo>
                  <a:pt x="6324600" y="1173480"/>
                </a:lnTo>
                <a:lnTo>
                  <a:pt x="6400800" y="1234440"/>
                </a:lnTo>
                <a:lnTo>
                  <a:pt x="6477000" y="1203960"/>
                </a:lnTo>
                <a:lnTo>
                  <a:pt x="6477000" y="1127760"/>
                </a:lnTo>
                <a:lnTo>
                  <a:pt x="6713220" y="1013460"/>
                </a:lnTo>
                <a:lnTo>
                  <a:pt x="6858000" y="1021080"/>
                </a:lnTo>
                <a:lnTo>
                  <a:pt x="6934200" y="952500"/>
                </a:lnTo>
                <a:lnTo>
                  <a:pt x="6858000" y="853440"/>
                </a:lnTo>
                <a:lnTo>
                  <a:pt x="6789420" y="853440"/>
                </a:lnTo>
                <a:lnTo>
                  <a:pt x="6713220" y="929640"/>
                </a:lnTo>
                <a:lnTo>
                  <a:pt x="6598920" y="944880"/>
                </a:lnTo>
                <a:lnTo>
                  <a:pt x="6438900" y="1028700"/>
                </a:lnTo>
                <a:lnTo>
                  <a:pt x="6408420" y="1097280"/>
                </a:lnTo>
                <a:lnTo>
                  <a:pt x="6286500" y="1074420"/>
                </a:lnTo>
                <a:lnTo>
                  <a:pt x="6278880" y="944880"/>
                </a:lnTo>
                <a:lnTo>
                  <a:pt x="6217920" y="944880"/>
                </a:lnTo>
                <a:lnTo>
                  <a:pt x="6103620" y="975360"/>
                </a:lnTo>
                <a:lnTo>
                  <a:pt x="5966460" y="998220"/>
                </a:lnTo>
                <a:lnTo>
                  <a:pt x="5913120" y="1043940"/>
                </a:lnTo>
                <a:lnTo>
                  <a:pt x="5829300" y="1043940"/>
                </a:lnTo>
                <a:lnTo>
                  <a:pt x="5753100" y="1066800"/>
                </a:lnTo>
                <a:lnTo>
                  <a:pt x="5699760" y="1043940"/>
                </a:lnTo>
                <a:lnTo>
                  <a:pt x="5554980" y="1043940"/>
                </a:lnTo>
                <a:lnTo>
                  <a:pt x="5478780" y="998220"/>
                </a:lnTo>
                <a:lnTo>
                  <a:pt x="5425440" y="998220"/>
                </a:lnTo>
                <a:lnTo>
                  <a:pt x="5273040" y="906780"/>
                </a:lnTo>
                <a:lnTo>
                  <a:pt x="5135880" y="853440"/>
                </a:lnTo>
                <a:lnTo>
                  <a:pt x="5029200" y="937260"/>
                </a:lnTo>
                <a:lnTo>
                  <a:pt x="4968240" y="975360"/>
                </a:lnTo>
                <a:lnTo>
                  <a:pt x="4968240" y="1059180"/>
                </a:lnTo>
                <a:lnTo>
                  <a:pt x="4945380" y="1127760"/>
                </a:lnTo>
                <a:lnTo>
                  <a:pt x="5120640" y="1196340"/>
                </a:lnTo>
                <a:lnTo>
                  <a:pt x="5196840" y="1165860"/>
                </a:lnTo>
                <a:lnTo>
                  <a:pt x="5318760" y="1318260"/>
                </a:lnTo>
                <a:lnTo>
                  <a:pt x="5295900" y="1386840"/>
                </a:lnTo>
                <a:lnTo>
                  <a:pt x="5113020" y="1569720"/>
                </a:lnTo>
                <a:lnTo>
                  <a:pt x="5173980" y="1653540"/>
                </a:lnTo>
                <a:lnTo>
                  <a:pt x="5151120" y="1783080"/>
                </a:lnTo>
                <a:lnTo>
                  <a:pt x="5288280" y="1920240"/>
                </a:lnTo>
                <a:lnTo>
                  <a:pt x="5433060" y="1965960"/>
                </a:lnTo>
                <a:lnTo>
                  <a:pt x="5478780" y="1950720"/>
                </a:lnTo>
                <a:lnTo>
                  <a:pt x="5638800" y="2049780"/>
                </a:lnTo>
                <a:lnTo>
                  <a:pt x="5730240" y="2049780"/>
                </a:lnTo>
                <a:lnTo>
                  <a:pt x="5684520" y="2339340"/>
                </a:lnTo>
                <a:lnTo>
                  <a:pt x="5455920" y="2560320"/>
                </a:lnTo>
                <a:lnTo>
                  <a:pt x="5257800" y="2667000"/>
                </a:lnTo>
                <a:lnTo>
                  <a:pt x="5151120" y="2598420"/>
                </a:lnTo>
                <a:lnTo>
                  <a:pt x="5006340" y="2590800"/>
                </a:lnTo>
                <a:lnTo>
                  <a:pt x="4762500" y="2484120"/>
                </a:lnTo>
                <a:lnTo>
                  <a:pt x="4594860" y="2392680"/>
                </a:lnTo>
                <a:lnTo>
                  <a:pt x="4541520" y="2156460"/>
                </a:lnTo>
                <a:lnTo>
                  <a:pt x="4411980" y="1973580"/>
                </a:lnTo>
                <a:lnTo>
                  <a:pt x="4312920" y="1935480"/>
                </a:lnTo>
                <a:lnTo>
                  <a:pt x="4259580" y="1889760"/>
                </a:lnTo>
                <a:lnTo>
                  <a:pt x="3947160" y="1912620"/>
                </a:lnTo>
                <a:lnTo>
                  <a:pt x="3802380" y="1752600"/>
                </a:lnTo>
                <a:lnTo>
                  <a:pt x="3634740" y="1684020"/>
                </a:lnTo>
                <a:lnTo>
                  <a:pt x="3398520" y="1318260"/>
                </a:lnTo>
                <a:lnTo>
                  <a:pt x="3086100" y="822960"/>
                </a:lnTo>
                <a:lnTo>
                  <a:pt x="2567940" y="388620"/>
                </a:lnTo>
                <a:lnTo>
                  <a:pt x="2567940" y="304800"/>
                </a:lnTo>
                <a:lnTo>
                  <a:pt x="2369820" y="259080"/>
                </a:lnTo>
                <a:lnTo>
                  <a:pt x="1988820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5374435C-2CA1-C88B-E95C-299170BF8C07}"/>
              </a:ext>
            </a:extLst>
          </p:cNvPr>
          <p:cNvSpPr/>
          <p:nvPr/>
        </p:nvSpPr>
        <p:spPr>
          <a:xfrm>
            <a:off x="6934263" y="3825118"/>
            <a:ext cx="1805877" cy="2483920"/>
          </a:xfrm>
          <a:custGeom>
            <a:avLst/>
            <a:gdLst>
              <a:gd name="csX0" fmla="*/ 2499360 w 4099560"/>
              <a:gd name="csY0" fmla="*/ 1775460 h 5638800"/>
              <a:gd name="csX1" fmla="*/ 2270760 w 4099560"/>
              <a:gd name="csY1" fmla="*/ 1927860 h 5638800"/>
              <a:gd name="csX2" fmla="*/ 2194560 w 4099560"/>
              <a:gd name="csY2" fmla="*/ 2034540 h 5638800"/>
              <a:gd name="csX3" fmla="*/ 2065020 w 4099560"/>
              <a:gd name="csY3" fmla="*/ 2042160 h 5638800"/>
              <a:gd name="csX4" fmla="*/ 2019300 w 4099560"/>
              <a:gd name="csY4" fmla="*/ 2095500 h 5638800"/>
              <a:gd name="csX5" fmla="*/ 1927860 w 4099560"/>
              <a:gd name="csY5" fmla="*/ 2118360 h 5638800"/>
              <a:gd name="csX6" fmla="*/ 1844040 w 4099560"/>
              <a:gd name="csY6" fmla="*/ 2186940 h 5638800"/>
              <a:gd name="csX7" fmla="*/ 1737360 w 4099560"/>
              <a:gd name="csY7" fmla="*/ 2148840 h 5638800"/>
              <a:gd name="csX8" fmla="*/ 1463040 w 4099560"/>
              <a:gd name="csY8" fmla="*/ 2293620 h 5638800"/>
              <a:gd name="csX9" fmla="*/ 1310640 w 4099560"/>
              <a:gd name="csY9" fmla="*/ 2316480 h 5638800"/>
              <a:gd name="csX10" fmla="*/ 1303020 w 4099560"/>
              <a:gd name="csY10" fmla="*/ 2362200 h 5638800"/>
              <a:gd name="csX11" fmla="*/ 1341120 w 4099560"/>
              <a:gd name="csY11" fmla="*/ 2392680 h 5638800"/>
              <a:gd name="csX12" fmla="*/ 1287780 w 4099560"/>
              <a:gd name="csY12" fmla="*/ 2430780 h 5638800"/>
              <a:gd name="csX13" fmla="*/ 1173480 w 4099560"/>
              <a:gd name="csY13" fmla="*/ 2468880 h 5638800"/>
              <a:gd name="csX14" fmla="*/ 1082040 w 4099560"/>
              <a:gd name="csY14" fmla="*/ 2514600 h 5638800"/>
              <a:gd name="csX15" fmla="*/ 1173480 w 4099560"/>
              <a:gd name="csY15" fmla="*/ 2659380 h 5638800"/>
              <a:gd name="csX16" fmla="*/ 1196340 w 4099560"/>
              <a:gd name="csY16" fmla="*/ 2773680 h 5638800"/>
              <a:gd name="csX17" fmla="*/ 1165860 w 4099560"/>
              <a:gd name="csY17" fmla="*/ 2849880 h 5638800"/>
              <a:gd name="csX18" fmla="*/ 1097280 w 4099560"/>
              <a:gd name="csY18" fmla="*/ 2849880 h 5638800"/>
              <a:gd name="csX19" fmla="*/ 998220 w 4099560"/>
              <a:gd name="csY19" fmla="*/ 2918460 h 5638800"/>
              <a:gd name="csX20" fmla="*/ 861060 w 4099560"/>
              <a:gd name="csY20" fmla="*/ 2964180 h 5638800"/>
              <a:gd name="csX21" fmla="*/ 891540 w 4099560"/>
              <a:gd name="csY21" fmla="*/ 3017520 h 5638800"/>
              <a:gd name="csX22" fmla="*/ 944880 w 4099560"/>
              <a:gd name="csY22" fmla="*/ 3208020 h 5638800"/>
              <a:gd name="csX23" fmla="*/ 952500 w 4099560"/>
              <a:gd name="csY23" fmla="*/ 3299460 h 5638800"/>
              <a:gd name="csX24" fmla="*/ 876300 w 4099560"/>
              <a:gd name="csY24" fmla="*/ 3390900 h 5638800"/>
              <a:gd name="csX25" fmla="*/ 708660 w 4099560"/>
              <a:gd name="csY25" fmla="*/ 3695700 h 5638800"/>
              <a:gd name="csX26" fmla="*/ 754380 w 4099560"/>
              <a:gd name="csY26" fmla="*/ 3794760 h 5638800"/>
              <a:gd name="csX27" fmla="*/ 655320 w 4099560"/>
              <a:gd name="csY27" fmla="*/ 4023360 h 5638800"/>
              <a:gd name="csX28" fmla="*/ 480060 w 4099560"/>
              <a:gd name="csY28" fmla="*/ 4145280 h 5638800"/>
              <a:gd name="csX29" fmla="*/ 541020 w 4099560"/>
              <a:gd name="csY29" fmla="*/ 4198620 h 5638800"/>
              <a:gd name="csX30" fmla="*/ 647700 w 4099560"/>
              <a:gd name="csY30" fmla="*/ 4251960 h 5638800"/>
              <a:gd name="csX31" fmla="*/ 647700 w 4099560"/>
              <a:gd name="csY31" fmla="*/ 4297680 h 5638800"/>
              <a:gd name="csX32" fmla="*/ 556260 w 4099560"/>
              <a:gd name="csY32" fmla="*/ 4335780 h 5638800"/>
              <a:gd name="csX33" fmla="*/ 320040 w 4099560"/>
              <a:gd name="csY33" fmla="*/ 4389120 h 5638800"/>
              <a:gd name="csX34" fmla="*/ 266700 w 4099560"/>
              <a:gd name="csY34" fmla="*/ 4297680 h 5638800"/>
              <a:gd name="csX35" fmla="*/ 0 w 4099560"/>
              <a:gd name="csY35" fmla="*/ 4381500 h 5638800"/>
              <a:gd name="csX36" fmla="*/ 45720 w 4099560"/>
              <a:gd name="csY36" fmla="*/ 4518660 h 5638800"/>
              <a:gd name="csX37" fmla="*/ 45720 w 4099560"/>
              <a:gd name="csY37" fmla="*/ 4686300 h 5638800"/>
              <a:gd name="csX38" fmla="*/ 228600 w 4099560"/>
              <a:gd name="csY38" fmla="*/ 5044440 h 5638800"/>
              <a:gd name="csX39" fmla="*/ 182880 w 4099560"/>
              <a:gd name="csY39" fmla="*/ 5196840 h 5638800"/>
              <a:gd name="csX40" fmla="*/ 358140 w 4099560"/>
              <a:gd name="csY40" fmla="*/ 5166360 h 5638800"/>
              <a:gd name="csX41" fmla="*/ 381000 w 4099560"/>
              <a:gd name="csY41" fmla="*/ 5219700 h 5638800"/>
              <a:gd name="csX42" fmla="*/ 426720 w 4099560"/>
              <a:gd name="csY42" fmla="*/ 5219700 h 5638800"/>
              <a:gd name="csX43" fmla="*/ 457200 w 4099560"/>
              <a:gd name="csY43" fmla="*/ 5280660 h 5638800"/>
              <a:gd name="csX44" fmla="*/ 586740 w 4099560"/>
              <a:gd name="csY44" fmla="*/ 5273040 h 5638800"/>
              <a:gd name="csX45" fmla="*/ 723900 w 4099560"/>
              <a:gd name="csY45" fmla="*/ 5417820 h 5638800"/>
              <a:gd name="csX46" fmla="*/ 723900 w 4099560"/>
              <a:gd name="csY46" fmla="*/ 5516880 h 5638800"/>
              <a:gd name="csX47" fmla="*/ 708660 w 4099560"/>
              <a:gd name="csY47" fmla="*/ 5593080 h 5638800"/>
              <a:gd name="csX48" fmla="*/ 754380 w 4099560"/>
              <a:gd name="csY48" fmla="*/ 5638800 h 5638800"/>
              <a:gd name="csX49" fmla="*/ 853440 w 4099560"/>
              <a:gd name="csY49" fmla="*/ 5600700 h 5638800"/>
              <a:gd name="csX50" fmla="*/ 1043940 w 4099560"/>
              <a:gd name="csY50" fmla="*/ 5577840 h 5638800"/>
              <a:gd name="csX51" fmla="*/ 1143000 w 4099560"/>
              <a:gd name="csY51" fmla="*/ 5532120 h 5638800"/>
              <a:gd name="csX52" fmla="*/ 1143000 w 4099560"/>
              <a:gd name="csY52" fmla="*/ 5372100 h 5638800"/>
              <a:gd name="csX53" fmla="*/ 1089660 w 4099560"/>
              <a:gd name="csY53" fmla="*/ 5311140 h 5638800"/>
              <a:gd name="csX54" fmla="*/ 1173480 w 4099560"/>
              <a:gd name="csY54" fmla="*/ 5181600 h 5638800"/>
              <a:gd name="csX55" fmla="*/ 1341120 w 4099560"/>
              <a:gd name="csY55" fmla="*/ 5158740 h 5638800"/>
              <a:gd name="csX56" fmla="*/ 1409700 w 4099560"/>
              <a:gd name="csY56" fmla="*/ 5212080 h 5638800"/>
              <a:gd name="csX57" fmla="*/ 1417320 w 4099560"/>
              <a:gd name="csY57" fmla="*/ 5372100 h 5638800"/>
              <a:gd name="csX58" fmla="*/ 1524000 w 4099560"/>
              <a:gd name="csY58" fmla="*/ 5631180 h 5638800"/>
              <a:gd name="csX59" fmla="*/ 1630680 w 4099560"/>
              <a:gd name="csY59" fmla="*/ 5417820 h 5638800"/>
              <a:gd name="csX60" fmla="*/ 1630680 w 4099560"/>
              <a:gd name="csY60" fmla="*/ 5334000 h 5638800"/>
              <a:gd name="csX61" fmla="*/ 1524000 w 4099560"/>
              <a:gd name="csY61" fmla="*/ 5280660 h 5638800"/>
              <a:gd name="csX62" fmla="*/ 1638300 w 4099560"/>
              <a:gd name="csY62" fmla="*/ 5265420 h 5638800"/>
              <a:gd name="csX63" fmla="*/ 1653540 w 4099560"/>
              <a:gd name="csY63" fmla="*/ 5219700 h 5638800"/>
              <a:gd name="csX64" fmla="*/ 1714500 w 4099560"/>
              <a:gd name="csY64" fmla="*/ 5135880 h 5638800"/>
              <a:gd name="csX65" fmla="*/ 1706880 w 4099560"/>
              <a:gd name="csY65" fmla="*/ 5044440 h 5638800"/>
              <a:gd name="csX66" fmla="*/ 1805940 w 4099560"/>
              <a:gd name="csY66" fmla="*/ 5029200 h 5638800"/>
              <a:gd name="csX67" fmla="*/ 1844040 w 4099560"/>
              <a:gd name="csY67" fmla="*/ 4960620 h 5638800"/>
              <a:gd name="csX68" fmla="*/ 1950720 w 4099560"/>
              <a:gd name="csY68" fmla="*/ 4960620 h 5638800"/>
              <a:gd name="csX69" fmla="*/ 1897380 w 4099560"/>
              <a:gd name="csY69" fmla="*/ 4823460 h 5638800"/>
              <a:gd name="csX70" fmla="*/ 1897380 w 4099560"/>
              <a:gd name="csY70" fmla="*/ 4785360 h 5638800"/>
              <a:gd name="csX71" fmla="*/ 2263140 w 4099560"/>
              <a:gd name="csY71" fmla="*/ 4533900 h 5638800"/>
              <a:gd name="csX72" fmla="*/ 2110740 w 4099560"/>
              <a:gd name="csY72" fmla="*/ 4396740 h 5638800"/>
              <a:gd name="csX73" fmla="*/ 1927860 w 4099560"/>
              <a:gd name="csY73" fmla="*/ 4366260 h 5638800"/>
              <a:gd name="csX74" fmla="*/ 1920240 w 4099560"/>
              <a:gd name="csY74" fmla="*/ 4221480 h 5638800"/>
              <a:gd name="csX75" fmla="*/ 1882140 w 4099560"/>
              <a:gd name="csY75" fmla="*/ 4160520 h 5638800"/>
              <a:gd name="csX76" fmla="*/ 1866900 w 4099560"/>
              <a:gd name="csY76" fmla="*/ 4038600 h 5638800"/>
              <a:gd name="csX77" fmla="*/ 2103120 w 4099560"/>
              <a:gd name="csY77" fmla="*/ 3787140 h 5638800"/>
              <a:gd name="csX78" fmla="*/ 2171700 w 4099560"/>
              <a:gd name="csY78" fmla="*/ 3649980 h 5638800"/>
              <a:gd name="csX79" fmla="*/ 2202180 w 4099560"/>
              <a:gd name="csY79" fmla="*/ 3634740 h 5638800"/>
              <a:gd name="csX80" fmla="*/ 2202180 w 4099560"/>
              <a:gd name="csY80" fmla="*/ 3505200 h 5638800"/>
              <a:gd name="csX81" fmla="*/ 2423160 w 4099560"/>
              <a:gd name="csY81" fmla="*/ 3505200 h 5638800"/>
              <a:gd name="csX82" fmla="*/ 2392680 w 4099560"/>
              <a:gd name="csY82" fmla="*/ 3352800 h 5638800"/>
              <a:gd name="csX83" fmla="*/ 2430780 w 4099560"/>
              <a:gd name="csY83" fmla="*/ 3261360 h 5638800"/>
              <a:gd name="csX84" fmla="*/ 2293620 w 4099560"/>
              <a:gd name="csY84" fmla="*/ 3147060 h 5638800"/>
              <a:gd name="csX85" fmla="*/ 2270760 w 4099560"/>
              <a:gd name="csY85" fmla="*/ 3009900 h 5638800"/>
              <a:gd name="csX86" fmla="*/ 2339340 w 4099560"/>
              <a:gd name="csY86" fmla="*/ 2827020 h 5638800"/>
              <a:gd name="csX87" fmla="*/ 2446020 w 4099560"/>
              <a:gd name="csY87" fmla="*/ 2628900 h 5638800"/>
              <a:gd name="csX88" fmla="*/ 2529840 w 4099560"/>
              <a:gd name="csY88" fmla="*/ 2522220 h 5638800"/>
              <a:gd name="csX89" fmla="*/ 2621280 w 4099560"/>
              <a:gd name="csY89" fmla="*/ 2491740 h 5638800"/>
              <a:gd name="csX90" fmla="*/ 2743200 w 4099560"/>
              <a:gd name="csY90" fmla="*/ 2484120 h 5638800"/>
              <a:gd name="csX91" fmla="*/ 2758440 w 4099560"/>
              <a:gd name="csY91" fmla="*/ 2621280 h 5638800"/>
              <a:gd name="csX92" fmla="*/ 2781300 w 4099560"/>
              <a:gd name="csY92" fmla="*/ 2697480 h 5638800"/>
              <a:gd name="csX93" fmla="*/ 3055620 w 4099560"/>
              <a:gd name="csY93" fmla="*/ 2651760 h 5638800"/>
              <a:gd name="csX94" fmla="*/ 3131820 w 4099560"/>
              <a:gd name="csY94" fmla="*/ 2567940 h 5638800"/>
              <a:gd name="csX95" fmla="*/ 3230880 w 4099560"/>
              <a:gd name="csY95" fmla="*/ 2415540 h 5638800"/>
              <a:gd name="csX96" fmla="*/ 3223260 w 4099560"/>
              <a:gd name="csY96" fmla="*/ 2225040 h 5638800"/>
              <a:gd name="csX97" fmla="*/ 3352800 w 4099560"/>
              <a:gd name="csY97" fmla="*/ 2087880 h 5638800"/>
              <a:gd name="csX98" fmla="*/ 3291840 w 4099560"/>
              <a:gd name="csY98" fmla="*/ 1996440 h 5638800"/>
              <a:gd name="csX99" fmla="*/ 3413760 w 4099560"/>
              <a:gd name="csY99" fmla="*/ 1866900 h 5638800"/>
              <a:gd name="csX100" fmla="*/ 3421380 w 4099560"/>
              <a:gd name="csY100" fmla="*/ 1752600 h 5638800"/>
              <a:gd name="csX101" fmla="*/ 3360420 w 4099560"/>
              <a:gd name="csY101" fmla="*/ 1699260 h 5638800"/>
              <a:gd name="csX102" fmla="*/ 3375660 w 4099560"/>
              <a:gd name="csY102" fmla="*/ 1607820 h 5638800"/>
              <a:gd name="csX103" fmla="*/ 3558540 w 4099560"/>
              <a:gd name="csY103" fmla="*/ 1485900 h 5638800"/>
              <a:gd name="csX104" fmla="*/ 3649980 w 4099560"/>
              <a:gd name="csY104" fmla="*/ 1455420 h 5638800"/>
              <a:gd name="csX105" fmla="*/ 3703320 w 4099560"/>
              <a:gd name="csY105" fmla="*/ 1318260 h 5638800"/>
              <a:gd name="csX106" fmla="*/ 3680460 w 4099560"/>
              <a:gd name="csY106" fmla="*/ 1173480 h 5638800"/>
              <a:gd name="csX107" fmla="*/ 3733800 w 4099560"/>
              <a:gd name="csY107" fmla="*/ 1097280 h 5638800"/>
              <a:gd name="csX108" fmla="*/ 3779520 w 4099560"/>
              <a:gd name="csY108" fmla="*/ 1005840 h 5638800"/>
              <a:gd name="csX109" fmla="*/ 3909060 w 4099560"/>
              <a:gd name="csY109" fmla="*/ 1043940 h 5638800"/>
              <a:gd name="csX110" fmla="*/ 4030980 w 4099560"/>
              <a:gd name="csY110" fmla="*/ 998220 h 5638800"/>
              <a:gd name="csX111" fmla="*/ 4030980 w 4099560"/>
              <a:gd name="csY111" fmla="*/ 914400 h 5638800"/>
              <a:gd name="csX112" fmla="*/ 3878580 w 4099560"/>
              <a:gd name="csY112" fmla="*/ 822960 h 5638800"/>
              <a:gd name="csX113" fmla="*/ 3893820 w 4099560"/>
              <a:gd name="csY113" fmla="*/ 632460 h 5638800"/>
              <a:gd name="csX114" fmla="*/ 3863340 w 4099560"/>
              <a:gd name="csY114" fmla="*/ 586740 h 5638800"/>
              <a:gd name="csX115" fmla="*/ 3802380 w 4099560"/>
              <a:gd name="csY115" fmla="*/ 548640 h 5638800"/>
              <a:gd name="csX116" fmla="*/ 3832860 w 4099560"/>
              <a:gd name="csY116" fmla="*/ 388620 h 5638800"/>
              <a:gd name="csX117" fmla="*/ 3931920 w 4099560"/>
              <a:gd name="csY117" fmla="*/ 342900 h 5638800"/>
              <a:gd name="csX118" fmla="*/ 4030980 w 4099560"/>
              <a:gd name="csY118" fmla="*/ 312420 h 5638800"/>
              <a:gd name="csX119" fmla="*/ 4099560 w 4099560"/>
              <a:gd name="csY119" fmla="*/ 335280 h 5638800"/>
              <a:gd name="csX120" fmla="*/ 4053840 w 4099560"/>
              <a:gd name="csY120" fmla="*/ 236220 h 5638800"/>
              <a:gd name="csX121" fmla="*/ 3810000 w 4099560"/>
              <a:gd name="csY121" fmla="*/ 266700 h 5638800"/>
              <a:gd name="csX122" fmla="*/ 3710940 w 4099560"/>
              <a:gd name="csY122" fmla="*/ 266700 h 5638800"/>
              <a:gd name="csX123" fmla="*/ 3649980 w 4099560"/>
              <a:gd name="csY123" fmla="*/ 220980 h 5638800"/>
              <a:gd name="csX124" fmla="*/ 3665220 w 4099560"/>
              <a:gd name="csY124" fmla="*/ 144780 h 5638800"/>
              <a:gd name="csX125" fmla="*/ 3543300 w 4099560"/>
              <a:gd name="csY125" fmla="*/ 0 h 5638800"/>
              <a:gd name="csX126" fmla="*/ 3482340 w 4099560"/>
              <a:gd name="csY126" fmla="*/ 144780 h 5638800"/>
              <a:gd name="csX127" fmla="*/ 3589020 w 4099560"/>
              <a:gd name="csY127" fmla="*/ 220980 h 5638800"/>
              <a:gd name="csX128" fmla="*/ 3573780 w 4099560"/>
              <a:gd name="csY128" fmla="*/ 274320 h 5638800"/>
              <a:gd name="csX129" fmla="*/ 3589020 w 4099560"/>
              <a:gd name="csY129" fmla="*/ 350520 h 5638800"/>
              <a:gd name="csX130" fmla="*/ 3596640 w 4099560"/>
              <a:gd name="csY130" fmla="*/ 419100 h 5638800"/>
              <a:gd name="csX131" fmla="*/ 3467100 w 4099560"/>
              <a:gd name="csY131" fmla="*/ 495300 h 5638800"/>
              <a:gd name="csX132" fmla="*/ 3444240 w 4099560"/>
              <a:gd name="csY132" fmla="*/ 571500 h 5638800"/>
              <a:gd name="csX133" fmla="*/ 3672840 w 4099560"/>
              <a:gd name="csY133" fmla="*/ 731520 h 5638800"/>
              <a:gd name="csX134" fmla="*/ 3680460 w 4099560"/>
              <a:gd name="csY134" fmla="*/ 815340 h 5638800"/>
              <a:gd name="csX135" fmla="*/ 3589020 w 4099560"/>
              <a:gd name="csY135" fmla="*/ 876300 h 5638800"/>
              <a:gd name="csX136" fmla="*/ 3535680 w 4099560"/>
              <a:gd name="csY136" fmla="*/ 937260 h 5638800"/>
              <a:gd name="csX137" fmla="*/ 3596640 w 4099560"/>
              <a:gd name="csY137" fmla="*/ 1036320 h 5638800"/>
              <a:gd name="csX138" fmla="*/ 3520440 w 4099560"/>
              <a:gd name="csY138" fmla="*/ 1135380 h 5638800"/>
              <a:gd name="csX139" fmla="*/ 3299460 w 4099560"/>
              <a:gd name="csY139" fmla="*/ 1127760 h 5638800"/>
              <a:gd name="csX140" fmla="*/ 3246120 w 4099560"/>
              <a:gd name="csY140" fmla="*/ 1211580 h 5638800"/>
              <a:gd name="csX141" fmla="*/ 3390900 w 4099560"/>
              <a:gd name="csY141" fmla="*/ 1280160 h 5638800"/>
              <a:gd name="csX142" fmla="*/ 3444240 w 4099560"/>
              <a:gd name="csY142" fmla="*/ 1379220 h 5638800"/>
              <a:gd name="csX143" fmla="*/ 3276600 w 4099560"/>
              <a:gd name="csY143" fmla="*/ 1493520 h 5638800"/>
              <a:gd name="csX144" fmla="*/ 3299460 w 4099560"/>
              <a:gd name="csY144" fmla="*/ 1676400 h 5638800"/>
              <a:gd name="csX145" fmla="*/ 3253740 w 4099560"/>
              <a:gd name="csY145" fmla="*/ 1722120 h 5638800"/>
              <a:gd name="csX146" fmla="*/ 3116580 w 4099560"/>
              <a:gd name="csY146" fmla="*/ 1623060 h 5638800"/>
              <a:gd name="csX147" fmla="*/ 3040380 w 4099560"/>
              <a:gd name="csY147" fmla="*/ 1623060 h 5638800"/>
              <a:gd name="csX148" fmla="*/ 3032760 w 4099560"/>
              <a:gd name="csY148" fmla="*/ 1691640 h 5638800"/>
              <a:gd name="csX149" fmla="*/ 2979420 w 4099560"/>
              <a:gd name="csY149" fmla="*/ 1737360 h 5638800"/>
              <a:gd name="csX150" fmla="*/ 2956560 w 4099560"/>
              <a:gd name="csY150" fmla="*/ 1821180 h 5638800"/>
              <a:gd name="csX151" fmla="*/ 2796540 w 4099560"/>
              <a:gd name="csY151" fmla="*/ 1813560 h 5638800"/>
              <a:gd name="csX152" fmla="*/ 2766060 w 4099560"/>
              <a:gd name="csY152" fmla="*/ 1897380 h 5638800"/>
              <a:gd name="csX153" fmla="*/ 2667000 w 4099560"/>
              <a:gd name="csY153" fmla="*/ 1874520 h 5638800"/>
              <a:gd name="csX154" fmla="*/ 2644140 w 4099560"/>
              <a:gd name="csY154" fmla="*/ 1935480 h 5638800"/>
              <a:gd name="csX155" fmla="*/ 2590800 w 4099560"/>
              <a:gd name="csY155" fmla="*/ 1935480 h 5638800"/>
              <a:gd name="csX156" fmla="*/ 2499360 w 4099560"/>
              <a:gd name="csY156" fmla="*/ 1775460 h 56388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</a:cxnLst>
            <a:rect l="l" t="t" r="r" b="b"/>
            <a:pathLst>
              <a:path w="4099560" h="5638800">
                <a:moveTo>
                  <a:pt x="2499360" y="1775460"/>
                </a:moveTo>
                <a:lnTo>
                  <a:pt x="2270760" y="1927860"/>
                </a:lnTo>
                <a:lnTo>
                  <a:pt x="2194560" y="2034540"/>
                </a:lnTo>
                <a:lnTo>
                  <a:pt x="2065020" y="2042160"/>
                </a:lnTo>
                <a:lnTo>
                  <a:pt x="2019300" y="2095500"/>
                </a:lnTo>
                <a:lnTo>
                  <a:pt x="1927860" y="2118360"/>
                </a:lnTo>
                <a:lnTo>
                  <a:pt x="1844040" y="2186940"/>
                </a:lnTo>
                <a:lnTo>
                  <a:pt x="1737360" y="2148840"/>
                </a:lnTo>
                <a:lnTo>
                  <a:pt x="1463040" y="2293620"/>
                </a:lnTo>
                <a:lnTo>
                  <a:pt x="1310640" y="2316480"/>
                </a:lnTo>
                <a:lnTo>
                  <a:pt x="1303020" y="2362200"/>
                </a:lnTo>
                <a:lnTo>
                  <a:pt x="1341120" y="2392680"/>
                </a:lnTo>
                <a:lnTo>
                  <a:pt x="1287780" y="2430780"/>
                </a:lnTo>
                <a:lnTo>
                  <a:pt x="1173480" y="2468880"/>
                </a:lnTo>
                <a:lnTo>
                  <a:pt x="1082040" y="2514600"/>
                </a:lnTo>
                <a:lnTo>
                  <a:pt x="1173480" y="2659380"/>
                </a:lnTo>
                <a:lnTo>
                  <a:pt x="1196340" y="2773680"/>
                </a:lnTo>
                <a:lnTo>
                  <a:pt x="1165860" y="2849880"/>
                </a:lnTo>
                <a:lnTo>
                  <a:pt x="1097280" y="2849880"/>
                </a:lnTo>
                <a:lnTo>
                  <a:pt x="998220" y="2918460"/>
                </a:lnTo>
                <a:lnTo>
                  <a:pt x="861060" y="2964180"/>
                </a:lnTo>
                <a:lnTo>
                  <a:pt x="891540" y="3017520"/>
                </a:lnTo>
                <a:lnTo>
                  <a:pt x="944880" y="3208020"/>
                </a:lnTo>
                <a:lnTo>
                  <a:pt x="952500" y="3299460"/>
                </a:lnTo>
                <a:lnTo>
                  <a:pt x="876300" y="3390900"/>
                </a:lnTo>
                <a:lnTo>
                  <a:pt x="708660" y="3695700"/>
                </a:lnTo>
                <a:lnTo>
                  <a:pt x="754380" y="3794760"/>
                </a:lnTo>
                <a:lnTo>
                  <a:pt x="655320" y="4023360"/>
                </a:lnTo>
                <a:lnTo>
                  <a:pt x="480060" y="4145280"/>
                </a:lnTo>
                <a:lnTo>
                  <a:pt x="541020" y="4198620"/>
                </a:lnTo>
                <a:lnTo>
                  <a:pt x="647700" y="4251960"/>
                </a:lnTo>
                <a:lnTo>
                  <a:pt x="647700" y="4297680"/>
                </a:lnTo>
                <a:lnTo>
                  <a:pt x="556260" y="4335780"/>
                </a:lnTo>
                <a:lnTo>
                  <a:pt x="320040" y="4389120"/>
                </a:lnTo>
                <a:lnTo>
                  <a:pt x="266700" y="4297680"/>
                </a:lnTo>
                <a:lnTo>
                  <a:pt x="0" y="4381500"/>
                </a:lnTo>
                <a:lnTo>
                  <a:pt x="45720" y="4518660"/>
                </a:lnTo>
                <a:lnTo>
                  <a:pt x="45720" y="4686300"/>
                </a:lnTo>
                <a:lnTo>
                  <a:pt x="228600" y="5044440"/>
                </a:lnTo>
                <a:lnTo>
                  <a:pt x="182880" y="5196840"/>
                </a:lnTo>
                <a:lnTo>
                  <a:pt x="358140" y="5166360"/>
                </a:lnTo>
                <a:lnTo>
                  <a:pt x="381000" y="5219700"/>
                </a:lnTo>
                <a:lnTo>
                  <a:pt x="426720" y="5219700"/>
                </a:lnTo>
                <a:lnTo>
                  <a:pt x="457200" y="5280660"/>
                </a:lnTo>
                <a:lnTo>
                  <a:pt x="586740" y="5273040"/>
                </a:lnTo>
                <a:lnTo>
                  <a:pt x="723900" y="5417820"/>
                </a:lnTo>
                <a:lnTo>
                  <a:pt x="723900" y="5516880"/>
                </a:lnTo>
                <a:lnTo>
                  <a:pt x="708660" y="5593080"/>
                </a:lnTo>
                <a:lnTo>
                  <a:pt x="754380" y="5638800"/>
                </a:lnTo>
                <a:lnTo>
                  <a:pt x="853440" y="5600700"/>
                </a:lnTo>
                <a:lnTo>
                  <a:pt x="1043940" y="5577840"/>
                </a:lnTo>
                <a:lnTo>
                  <a:pt x="1143000" y="5532120"/>
                </a:lnTo>
                <a:lnTo>
                  <a:pt x="1143000" y="5372100"/>
                </a:lnTo>
                <a:lnTo>
                  <a:pt x="1089660" y="5311140"/>
                </a:lnTo>
                <a:lnTo>
                  <a:pt x="1173480" y="5181600"/>
                </a:lnTo>
                <a:lnTo>
                  <a:pt x="1341120" y="5158740"/>
                </a:lnTo>
                <a:lnTo>
                  <a:pt x="1409700" y="5212080"/>
                </a:lnTo>
                <a:lnTo>
                  <a:pt x="1417320" y="5372100"/>
                </a:lnTo>
                <a:lnTo>
                  <a:pt x="1524000" y="5631180"/>
                </a:lnTo>
                <a:lnTo>
                  <a:pt x="1630680" y="5417820"/>
                </a:lnTo>
                <a:lnTo>
                  <a:pt x="1630680" y="5334000"/>
                </a:lnTo>
                <a:lnTo>
                  <a:pt x="1524000" y="5280660"/>
                </a:lnTo>
                <a:lnTo>
                  <a:pt x="1638300" y="5265420"/>
                </a:lnTo>
                <a:lnTo>
                  <a:pt x="1653540" y="5219700"/>
                </a:lnTo>
                <a:lnTo>
                  <a:pt x="1714500" y="5135880"/>
                </a:lnTo>
                <a:lnTo>
                  <a:pt x="1706880" y="5044440"/>
                </a:lnTo>
                <a:lnTo>
                  <a:pt x="1805940" y="5029200"/>
                </a:lnTo>
                <a:lnTo>
                  <a:pt x="1844040" y="4960620"/>
                </a:lnTo>
                <a:lnTo>
                  <a:pt x="1950720" y="4960620"/>
                </a:lnTo>
                <a:lnTo>
                  <a:pt x="1897380" y="4823460"/>
                </a:lnTo>
                <a:lnTo>
                  <a:pt x="1897380" y="4785360"/>
                </a:lnTo>
                <a:lnTo>
                  <a:pt x="2263140" y="4533900"/>
                </a:lnTo>
                <a:lnTo>
                  <a:pt x="2110740" y="4396740"/>
                </a:lnTo>
                <a:lnTo>
                  <a:pt x="1927860" y="4366260"/>
                </a:lnTo>
                <a:lnTo>
                  <a:pt x="1920240" y="4221480"/>
                </a:lnTo>
                <a:lnTo>
                  <a:pt x="1882140" y="4160520"/>
                </a:lnTo>
                <a:lnTo>
                  <a:pt x="1866900" y="4038600"/>
                </a:lnTo>
                <a:lnTo>
                  <a:pt x="2103120" y="3787140"/>
                </a:lnTo>
                <a:lnTo>
                  <a:pt x="2171700" y="3649980"/>
                </a:lnTo>
                <a:lnTo>
                  <a:pt x="2202180" y="3634740"/>
                </a:lnTo>
                <a:lnTo>
                  <a:pt x="2202180" y="3505200"/>
                </a:lnTo>
                <a:lnTo>
                  <a:pt x="2423160" y="3505200"/>
                </a:lnTo>
                <a:lnTo>
                  <a:pt x="2392680" y="3352800"/>
                </a:lnTo>
                <a:lnTo>
                  <a:pt x="2430780" y="3261360"/>
                </a:lnTo>
                <a:lnTo>
                  <a:pt x="2293620" y="3147060"/>
                </a:lnTo>
                <a:lnTo>
                  <a:pt x="2270760" y="3009900"/>
                </a:lnTo>
                <a:lnTo>
                  <a:pt x="2339340" y="2827020"/>
                </a:lnTo>
                <a:lnTo>
                  <a:pt x="2446020" y="2628900"/>
                </a:lnTo>
                <a:lnTo>
                  <a:pt x="2529840" y="2522220"/>
                </a:lnTo>
                <a:lnTo>
                  <a:pt x="2621280" y="2491740"/>
                </a:lnTo>
                <a:lnTo>
                  <a:pt x="2743200" y="2484120"/>
                </a:lnTo>
                <a:lnTo>
                  <a:pt x="2758440" y="2621280"/>
                </a:lnTo>
                <a:lnTo>
                  <a:pt x="2781300" y="2697480"/>
                </a:lnTo>
                <a:lnTo>
                  <a:pt x="3055620" y="2651760"/>
                </a:lnTo>
                <a:lnTo>
                  <a:pt x="3131820" y="2567940"/>
                </a:lnTo>
                <a:lnTo>
                  <a:pt x="3230880" y="2415540"/>
                </a:lnTo>
                <a:lnTo>
                  <a:pt x="3223260" y="2225040"/>
                </a:lnTo>
                <a:lnTo>
                  <a:pt x="3352800" y="2087880"/>
                </a:lnTo>
                <a:lnTo>
                  <a:pt x="3291840" y="1996440"/>
                </a:lnTo>
                <a:lnTo>
                  <a:pt x="3413760" y="1866900"/>
                </a:lnTo>
                <a:lnTo>
                  <a:pt x="3421380" y="1752600"/>
                </a:lnTo>
                <a:lnTo>
                  <a:pt x="3360420" y="1699260"/>
                </a:lnTo>
                <a:lnTo>
                  <a:pt x="3375660" y="1607820"/>
                </a:lnTo>
                <a:lnTo>
                  <a:pt x="3558540" y="1485900"/>
                </a:lnTo>
                <a:lnTo>
                  <a:pt x="3649980" y="1455420"/>
                </a:lnTo>
                <a:lnTo>
                  <a:pt x="3703320" y="1318260"/>
                </a:lnTo>
                <a:lnTo>
                  <a:pt x="3680460" y="1173480"/>
                </a:lnTo>
                <a:lnTo>
                  <a:pt x="3733800" y="1097280"/>
                </a:lnTo>
                <a:lnTo>
                  <a:pt x="3779520" y="1005840"/>
                </a:lnTo>
                <a:lnTo>
                  <a:pt x="3909060" y="1043940"/>
                </a:lnTo>
                <a:lnTo>
                  <a:pt x="4030980" y="998220"/>
                </a:lnTo>
                <a:lnTo>
                  <a:pt x="4030980" y="914400"/>
                </a:lnTo>
                <a:lnTo>
                  <a:pt x="3878580" y="822960"/>
                </a:lnTo>
                <a:lnTo>
                  <a:pt x="3893820" y="632460"/>
                </a:lnTo>
                <a:lnTo>
                  <a:pt x="3863340" y="586740"/>
                </a:lnTo>
                <a:lnTo>
                  <a:pt x="3802380" y="548640"/>
                </a:lnTo>
                <a:lnTo>
                  <a:pt x="3832860" y="388620"/>
                </a:lnTo>
                <a:lnTo>
                  <a:pt x="3931920" y="342900"/>
                </a:lnTo>
                <a:lnTo>
                  <a:pt x="4030980" y="312420"/>
                </a:lnTo>
                <a:lnTo>
                  <a:pt x="4099560" y="335280"/>
                </a:lnTo>
                <a:lnTo>
                  <a:pt x="4053840" y="236220"/>
                </a:lnTo>
                <a:lnTo>
                  <a:pt x="3810000" y="266700"/>
                </a:lnTo>
                <a:lnTo>
                  <a:pt x="3710940" y="266700"/>
                </a:lnTo>
                <a:lnTo>
                  <a:pt x="3649980" y="220980"/>
                </a:lnTo>
                <a:lnTo>
                  <a:pt x="3665220" y="144780"/>
                </a:lnTo>
                <a:lnTo>
                  <a:pt x="3543300" y="0"/>
                </a:lnTo>
                <a:lnTo>
                  <a:pt x="3482340" y="144780"/>
                </a:lnTo>
                <a:lnTo>
                  <a:pt x="3589020" y="220980"/>
                </a:lnTo>
                <a:lnTo>
                  <a:pt x="3573780" y="274320"/>
                </a:lnTo>
                <a:lnTo>
                  <a:pt x="3589020" y="350520"/>
                </a:lnTo>
                <a:lnTo>
                  <a:pt x="3596640" y="419100"/>
                </a:lnTo>
                <a:lnTo>
                  <a:pt x="3467100" y="495300"/>
                </a:lnTo>
                <a:lnTo>
                  <a:pt x="3444240" y="571500"/>
                </a:lnTo>
                <a:lnTo>
                  <a:pt x="3672840" y="731520"/>
                </a:lnTo>
                <a:lnTo>
                  <a:pt x="3680460" y="815340"/>
                </a:lnTo>
                <a:lnTo>
                  <a:pt x="3589020" y="876300"/>
                </a:lnTo>
                <a:lnTo>
                  <a:pt x="3535680" y="937260"/>
                </a:lnTo>
                <a:lnTo>
                  <a:pt x="3596640" y="1036320"/>
                </a:lnTo>
                <a:lnTo>
                  <a:pt x="3520440" y="1135380"/>
                </a:lnTo>
                <a:lnTo>
                  <a:pt x="3299460" y="1127760"/>
                </a:lnTo>
                <a:lnTo>
                  <a:pt x="3246120" y="1211580"/>
                </a:lnTo>
                <a:lnTo>
                  <a:pt x="3390900" y="1280160"/>
                </a:lnTo>
                <a:lnTo>
                  <a:pt x="3444240" y="1379220"/>
                </a:lnTo>
                <a:lnTo>
                  <a:pt x="3276600" y="1493520"/>
                </a:lnTo>
                <a:lnTo>
                  <a:pt x="3299460" y="1676400"/>
                </a:lnTo>
                <a:lnTo>
                  <a:pt x="3253740" y="1722120"/>
                </a:lnTo>
                <a:lnTo>
                  <a:pt x="3116580" y="1623060"/>
                </a:lnTo>
                <a:lnTo>
                  <a:pt x="3040380" y="1623060"/>
                </a:lnTo>
                <a:lnTo>
                  <a:pt x="3032760" y="1691640"/>
                </a:lnTo>
                <a:lnTo>
                  <a:pt x="2979420" y="1737360"/>
                </a:lnTo>
                <a:lnTo>
                  <a:pt x="2956560" y="1821180"/>
                </a:lnTo>
                <a:lnTo>
                  <a:pt x="2796540" y="1813560"/>
                </a:lnTo>
                <a:lnTo>
                  <a:pt x="2766060" y="1897380"/>
                </a:lnTo>
                <a:lnTo>
                  <a:pt x="2667000" y="1874520"/>
                </a:lnTo>
                <a:lnTo>
                  <a:pt x="2644140" y="1935480"/>
                </a:lnTo>
                <a:lnTo>
                  <a:pt x="2590800" y="1935480"/>
                </a:lnTo>
                <a:lnTo>
                  <a:pt x="2499360" y="177546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FBC0B86F-A4AB-4E4C-9BB2-0BFE730D779B}"/>
              </a:ext>
            </a:extLst>
          </p:cNvPr>
          <p:cNvSpPr/>
          <p:nvPr/>
        </p:nvSpPr>
        <p:spPr>
          <a:xfrm>
            <a:off x="1152655" y="3772673"/>
            <a:ext cx="1712757" cy="2600707"/>
          </a:xfrm>
          <a:custGeom>
            <a:avLst/>
            <a:gdLst>
              <a:gd name="csX0" fmla="*/ 1676400 w 2066925"/>
              <a:gd name="csY0" fmla="*/ 0 h 3138488"/>
              <a:gd name="csX1" fmla="*/ 1619250 w 2066925"/>
              <a:gd name="csY1" fmla="*/ 9525 h 3138488"/>
              <a:gd name="csX2" fmla="*/ 1585912 w 2066925"/>
              <a:gd name="csY2" fmla="*/ 61913 h 3138488"/>
              <a:gd name="csX3" fmla="*/ 1500187 w 2066925"/>
              <a:gd name="csY3" fmla="*/ 61913 h 3138488"/>
              <a:gd name="csX4" fmla="*/ 1371600 w 2066925"/>
              <a:gd name="csY4" fmla="*/ 128588 h 3138488"/>
              <a:gd name="csX5" fmla="*/ 1071562 w 2066925"/>
              <a:gd name="csY5" fmla="*/ 180975 h 3138488"/>
              <a:gd name="csX6" fmla="*/ 1028700 w 2066925"/>
              <a:gd name="csY6" fmla="*/ 185738 h 3138488"/>
              <a:gd name="csX7" fmla="*/ 881062 w 2066925"/>
              <a:gd name="csY7" fmla="*/ 285750 h 3138488"/>
              <a:gd name="csX8" fmla="*/ 842962 w 2066925"/>
              <a:gd name="csY8" fmla="*/ 366713 h 3138488"/>
              <a:gd name="csX9" fmla="*/ 747712 w 2066925"/>
              <a:gd name="csY9" fmla="*/ 319088 h 3138488"/>
              <a:gd name="csX10" fmla="*/ 685800 w 2066925"/>
              <a:gd name="csY10" fmla="*/ 357188 h 3138488"/>
              <a:gd name="csX11" fmla="*/ 590550 w 2066925"/>
              <a:gd name="csY11" fmla="*/ 342900 h 3138488"/>
              <a:gd name="csX12" fmla="*/ 600075 w 2066925"/>
              <a:gd name="csY12" fmla="*/ 381000 h 3138488"/>
              <a:gd name="csX13" fmla="*/ 547687 w 2066925"/>
              <a:gd name="csY13" fmla="*/ 433388 h 3138488"/>
              <a:gd name="csX14" fmla="*/ 561975 w 2066925"/>
              <a:gd name="csY14" fmla="*/ 485775 h 3138488"/>
              <a:gd name="csX15" fmla="*/ 528637 w 2066925"/>
              <a:gd name="csY15" fmla="*/ 747713 h 3138488"/>
              <a:gd name="csX16" fmla="*/ 552450 w 2066925"/>
              <a:gd name="csY16" fmla="*/ 828675 h 3138488"/>
              <a:gd name="csX17" fmla="*/ 471487 w 2066925"/>
              <a:gd name="csY17" fmla="*/ 1171575 h 3138488"/>
              <a:gd name="csX18" fmla="*/ 395287 w 2066925"/>
              <a:gd name="csY18" fmla="*/ 1243013 h 3138488"/>
              <a:gd name="csX19" fmla="*/ 300037 w 2066925"/>
              <a:gd name="csY19" fmla="*/ 1362075 h 3138488"/>
              <a:gd name="csX20" fmla="*/ 138112 w 2066925"/>
              <a:gd name="csY20" fmla="*/ 1428750 h 3138488"/>
              <a:gd name="csX21" fmla="*/ 23812 w 2066925"/>
              <a:gd name="csY21" fmla="*/ 1362075 h 3138488"/>
              <a:gd name="csX22" fmla="*/ 0 w 2066925"/>
              <a:gd name="csY22" fmla="*/ 1409700 h 3138488"/>
              <a:gd name="csX23" fmla="*/ 33337 w 2066925"/>
              <a:gd name="csY23" fmla="*/ 1447800 h 3138488"/>
              <a:gd name="csX24" fmla="*/ 57150 w 2066925"/>
              <a:gd name="csY24" fmla="*/ 1490663 h 3138488"/>
              <a:gd name="csX25" fmla="*/ 133350 w 2066925"/>
              <a:gd name="csY25" fmla="*/ 1514475 h 3138488"/>
              <a:gd name="csX26" fmla="*/ 123825 w 2066925"/>
              <a:gd name="csY26" fmla="*/ 1633538 h 3138488"/>
              <a:gd name="csX27" fmla="*/ 171450 w 2066925"/>
              <a:gd name="csY27" fmla="*/ 1657350 h 3138488"/>
              <a:gd name="csX28" fmla="*/ 195262 w 2066925"/>
              <a:gd name="csY28" fmla="*/ 1785938 h 3138488"/>
              <a:gd name="csX29" fmla="*/ 257175 w 2066925"/>
              <a:gd name="csY29" fmla="*/ 1852613 h 3138488"/>
              <a:gd name="csX30" fmla="*/ 285750 w 2066925"/>
              <a:gd name="csY30" fmla="*/ 2152650 h 3138488"/>
              <a:gd name="csX31" fmla="*/ 219075 w 2066925"/>
              <a:gd name="csY31" fmla="*/ 2219325 h 3138488"/>
              <a:gd name="csX32" fmla="*/ 185737 w 2066925"/>
              <a:gd name="csY32" fmla="*/ 2324100 h 3138488"/>
              <a:gd name="csX33" fmla="*/ 219075 w 2066925"/>
              <a:gd name="csY33" fmla="*/ 2371725 h 3138488"/>
              <a:gd name="csX34" fmla="*/ 219075 w 2066925"/>
              <a:gd name="csY34" fmla="*/ 2414588 h 3138488"/>
              <a:gd name="csX35" fmla="*/ 347662 w 2066925"/>
              <a:gd name="csY35" fmla="*/ 2390775 h 3138488"/>
              <a:gd name="csX36" fmla="*/ 400050 w 2066925"/>
              <a:gd name="csY36" fmla="*/ 2452688 h 3138488"/>
              <a:gd name="csX37" fmla="*/ 366712 w 2066925"/>
              <a:gd name="csY37" fmla="*/ 2505075 h 3138488"/>
              <a:gd name="csX38" fmla="*/ 280987 w 2066925"/>
              <a:gd name="csY38" fmla="*/ 2762250 h 3138488"/>
              <a:gd name="csX39" fmla="*/ 304800 w 2066925"/>
              <a:gd name="csY39" fmla="*/ 2819400 h 3138488"/>
              <a:gd name="csX40" fmla="*/ 481012 w 2066925"/>
              <a:gd name="csY40" fmla="*/ 2795588 h 3138488"/>
              <a:gd name="csX41" fmla="*/ 609600 w 2066925"/>
              <a:gd name="csY41" fmla="*/ 2819400 h 3138488"/>
              <a:gd name="csX42" fmla="*/ 671512 w 2066925"/>
              <a:gd name="csY42" fmla="*/ 2871788 h 3138488"/>
              <a:gd name="csX43" fmla="*/ 700087 w 2066925"/>
              <a:gd name="csY43" fmla="*/ 3109913 h 3138488"/>
              <a:gd name="csX44" fmla="*/ 781050 w 2066925"/>
              <a:gd name="csY44" fmla="*/ 3109913 h 3138488"/>
              <a:gd name="csX45" fmla="*/ 847725 w 2066925"/>
              <a:gd name="csY45" fmla="*/ 3138488 h 3138488"/>
              <a:gd name="csX46" fmla="*/ 1047750 w 2066925"/>
              <a:gd name="csY46" fmla="*/ 3100388 h 3138488"/>
              <a:gd name="csX47" fmla="*/ 1100137 w 2066925"/>
              <a:gd name="csY47" fmla="*/ 3090863 h 3138488"/>
              <a:gd name="csX48" fmla="*/ 1100137 w 2066925"/>
              <a:gd name="csY48" fmla="*/ 2957513 h 3138488"/>
              <a:gd name="csX49" fmla="*/ 1123950 w 2066925"/>
              <a:gd name="csY49" fmla="*/ 2719388 h 3138488"/>
              <a:gd name="csX50" fmla="*/ 1190625 w 2066925"/>
              <a:gd name="csY50" fmla="*/ 2619375 h 3138488"/>
              <a:gd name="csX51" fmla="*/ 1290637 w 2066925"/>
              <a:gd name="csY51" fmla="*/ 2581275 h 3138488"/>
              <a:gd name="csX52" fmla="*/ 1290637 w 2066925"/>
              <a:gd name="csY52" fmla="*/ 2495550 h 3138488"/>
              <a:gd name="csX53" fmla="*/ 1238250 w 2066925"/>
              <a:gd name="csY53" fmla="*/ 2466975 h 3138488"/>
              <a:gd name="csX54" fmla="*/ 1128712 w 2066925"/>
              <a:gd name="csY54" fmla="*/ 2462213 h 3138488"/>
              <a:gd name="csX55" fmla="*/ 1019175 w 2066925"/>
              <a:gd name="csY55" fmla="*/ 2424113 h 3138488"/>
              <a:gd name="csX56" fmla="*/ 952500 w 2066925"/>
              <a:gd name="csY56" fmla="*/ 2414588 h 3138488"/>
              <a:gd name="csX57" fmla="*/ 923925 w 2066925"/>
              <a:gd name="csY57" fmla="*/ 2386013 h 3138488"/>
              <a:gd name="csX58" fmla="*/ 881062 w 2066925"/>
              <a:gd name="csY58" fmla="*/ 2357438 h 3138488"/>
              <a:gd name="csX59" fmla="*/ 866775 w 2066925"/>
              <a:gd name="csY59" fmla="*/ 2233613 h 3138488"/>
              <a:gd name="csX60" fmla="*/ 800100 w 2066925"/>
              <a:gd name="csY60" fmla="*/ 2181225 h 3138488"/>
              <a:gd name="csX61" fmla="*/ 809625 w 2066925"/>
              <a:gd name="csY61" fmla="*/ 2057400 h 3138488"/>
              <a:gd name="csX62" fmla="*/ 1000125 w 2066925"/>
              <a:gd name="csY62" fmla="*/ 2019300 h 3138488"/>
              <a:gd name="csX63" fmla="*/ 1090612 w 2066925"/>
              <a:gd name="csY63" fmla="*/ 1928813 h 3138488"/>
              <a:gd name="csX64" fmla="*/ 1171575 w 2066925"/>
              <a:gd name="csY64" fmla="*/ 1885950 h 3138488"/>
              <a:gd name="csX65" fmla="*/ 1257300 w 2066925"/>
              <a:gd name="csY65" fmla="*/ 1776413 h 3138488"/>
              <a:gd name="csX66" fmla="*/ 1300162 w 2066925"/>
              <a:gd name="csY66" fmla="*/ 1647825 h 3138488"/>
              <a:gd name="csX67" fmla="*/ 1471612 w 2066925"/>
              <a:gd name="csY67" fmla="*/ 1485900 h 3138488"/>
              <a:gd name="csX68" fmla="*/ 1633537 w 2066925"/>
              <a:gd name="csY68" fmla="*/ 1500188 h 3138488"/>
              <a:gd name="csX69" fmla="*/ 1695450 w 2066925"/>
              <a:gd name="csY69" fmla="*/ 1614488 h 3138488"/>
              <a:gd name="csX70" fmla="*/ 1785937 w 2066925"/>
              <a:gd name="csY70" fmla="*/ 1547813 h 3138488"/>
              <a:gd name="csX71" fmla="*/ 1866900 w 2066925"/>
              <a:gd name="csY71" fmla="*/ 1524000 h 3138488"/>
              <a:gd name="csX72" fmla="*/ 1885950 w 2066925"/>
              <a:gd name="csY72" fmla="*/ 1504950 h 3138488"/>
              <a:gd name="csX73" fmla="*/ 1966912 w 2066925"/>
              <a:gd name="csY73" fmla="*/ 1500188 h 3138488"/>
              <a:gd name="csX74" fmla="*/ 2066925 w 2066925"/>
              <a:gd name="csY74" fmla="*/ 1209675 h 3138488"/>
              <a:gd name="csX75" fmla="*/ 1981200 w 2066925"/>
              <a:gd name="csY75" fmla="*/ 1119188 h 3138488"/>
              <a:gd name="csX76" fmla="*/ 1928812 w 2066925"/>
              <a:gd name="csY76" fmla="*/ 1076325 h 3138488"/>
              <a:gd name="csX77" fmla="*/ 1857375 w 2066925"/>
              <a:gd name="csY77" fmla="*/ 1114425 h 3138488"/>
              <a:gd name="csX78" fmla="*/ 1847850 w 2066925"/>
              <a:gd name="csY78" fmla="*/ 1138238 h 3138488"/>
              <a:gd name="csX79" fmla="*/ 1819275 w 2066925"/>
              <a:gd name="csY79" fmla="*/ 1166813 h 3138488"/>
              <a:gd name="csX80" fmla="*/ 1828800 w 2066925"/>
              <a:gd name="csY80" fmla="*/ 1200150 h 3138488"/>
              <a:gd name="csX81" fmla="*/ 1938337 w 2066925"/>
              <a:gd name="csY81" fmla="*/ 1176338 h 3138488"/>
              <a:gd name="csX82" fmla="*/ 1976437 w 2066925"/>
              <a:gd name="csY82" fmla="*/ 1219200 h 3138488"/>
              <a:gd name="csX83" fmla="*/ 1933575 w 2066925"/>
              <a:gd name="csY83" fmla="*/ 1304925 h 3138488"/>
              <a:gd name="csX84" fmla="*/ 1890712 w 2066925"/>
              <a:gd name="csY84" fmla="*/ 1285875 h 3138488"/>
              <a:gd name="csX85" fmla="*/ 1800225 w 2066925"/>
              <a:gd name="csY85" fmla="*/ 1338263 h 3138488"/>
              <a:gd name="csX86" fmla="*/ 1785937 w 2066925"/>
              <a:gd name="csY86" fmla="*/ 1319213 h 3138488"/>
              <a:gd name="csX87" fmla="*/ 1838325 w 2066925"/>
              <a:gd name="csY87" fmla="*/ 1247775 h 3138488"/>
              <a:gd name="csX88" fmla="*/ 1647825 w 2066925"/>
              <a:gd name="csY88" fmla="*/ 1119188 h 3138488"/>
              <a:gd name="csX89" fmla="*/ 1585912 w 2066925"/>
              <a:gd name="csY89" fmla="*/ 1095375 h 3138488"/>
              <a:gd name="csX90" fmla="*/ 1500187 w 2066925"/>
              <a:gd name="csY90" fmla="*/ 990600 h 3138488"/>
              <a:gd name="csX91" fmla="*/ 1547812 w 2066925"/>
              <a:gd name="csY91" fmla="*/ 762000 h 3138488"/>
              <a:gd name="csX92" fmla="*/ 1633537 w 2066925"/>
              <a:gd name="csY92" fmla="*/ 723900 h 3138488"/>
              <a:gd name="csX93" fmla="*/ 1681162 w 2066925"/>
              <a:gd name="csY93" fmla="*/ 723900 h 3138488"/>
              <a:gd name="csX94" fmla="*/ 1766887 w 2066925"/>
              <a:gd name="csY94" fmla="*/ 561975 h 3138488"/>
              <a:gd name="csX95" fmla="*/ 1852612 w 2066925"/>
              <a:gd name="csY95" fmla="*/ 504825 h 3138488"/>
              <a:gd name="csX96" fmla="*/ 1909762 w 2066925"/>
              <a:gd name="csY96" fmla="*/ 361950 h 3138488"/>
              <a:gd name="csX97" fmla="*/ 1881187 w 2066925"/>
              <a:gd name="csY97" fmla="*/ 214313 h 3138488"/>
              <a:gd name="csX98" fmla="*/ 1762125 w 2066925"/>
              <a:gd name="csY98" fmla="*/ 157163 h 3138488"/>
              <a:gd name="csX99" fmla="*/ 1676400 w 2066925"/>
              <a:gd name="csY99" fmla="*/ 0 h 31384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</a:cxnLst>
            <a:rect l="l" t="t" r="r" b="b"/>
            <a:pathLst>
              <a:path w="2066925" h="3138488">
                <a:moveTo>
                  <a:pt x="1676400" y="0"/>
                </a:moveTo>
                <a:lnTo>
                  <a:pt x="1619250" y="9525"/>
                </a:lnTo>
                <a:lnTo>
                  <a:pt x="1585912" y="61913"/>
                </a:lnTo>
                <a:lnTo>
                  <a:pt x="1500187" y="61913"/>
                </a:lnTo>
                <a:lnTo>
                  <a:pt x="1371600" y="128588"/>
                </a:lnTo>
                <a:lnTo>
                  <a:pt x="1071562" y="180975"/>
                </a:lnTo>
                <a:lnTo>
                  <a:pt x="1028700" y="185738"/>
                </a:lnTo>
                <a:lnTo>
                  <a:pt x="881062" y="285750"/>
                </a:lnTo>
                <a:lnTo>
                  <a:pt x="842962" y="366713"/>
                </a:lnTo>
                <a:lnTo>
                  <a:pt x="747712" y="319088"/>
                </a:lnTo>
                <a:lnTo>
                  <a:pt x="685800" y="357188"/>
                </a:lnTo>
                <a:lnTo>
                  <a:pt x="590550" y="342900"/>
                </a:lnTo>
                <a:lnTo>
                  <a:pt x="600075" y="381000"/>
                </a:lnTo>
                <a:lnTo>
                  <a:pt x="547687" y="433388"/>
                </a:lnTo>
                <a:lnTo>
                  <a:pt x="561975" y="485775"/>
                </a:lnTo>
                <a:lnTo>
                  <a:pt x="528637" y="747713"/>
                </a:lnTo>
                <a:lnTo>
                  <a:pt x="552450" y="828675"/>
                </a:lnTo>
                <a:lnTo>
                  <a:pt x="471487" y="1171575"/>
                </a:lnTo>
                <a:lnTo>
                  <a:pt x="395287" y="1243013"/>
                </a:lnTo>
                <a:lnTo>
                  <a:pt x="300037" y="1362075"/>
                </a:lnTo>
                <a:lnTo>
                  <a:pt x="138112" y="1428750"/>
                </a:lnTo>
                <a:lnTo>
                  <a:pt x="23812" y="1362075"/>
                </a:lnTo>
                <a:lnTo>
                  <a:pt x="0" y="1409700"/>
                </a:lnTo>
                <a:lnTo>
                  <a:pt x="33337" y="1447800"/>
                </a:lnTo>
                <a:lnTo>
                  <a:pt x="57150" y="1490663"/>
                </a:lnTo>
                <a:lnTo>
                  <a:pt x="133350" y="1514475"/>
                </a:lnTo>
                <a:lnTo>
                  <a:pt x="123825" y="1633538"/>
                </a:lnTo>
                <a:lnTo>
                  <a:pt x="171450" y="1657350"/>
                </a:lnTo>
                <a:lnTo>
                  <a:pt x="195262" y="1785938"/>
                </a:lnTo>
                <a:lnTo>
                  <a:pt x="257175" y="1852613"/>
                </a:lnTo>
                <a:lnTo>
                  <a:pt x="285750" y="2152650"/>
                </a:lnTo>
                <a:lnTo>
                  <a:pt x="219075" y="2219325"/>
                </a:lnTo>
                <a:lnTo>
                  <a:pt x="185737" y="2324100"/>
                </a:lnTo>
                <a:lnTo>
                  <a:pt x="219075" y="2371725"/>
                </a:lnTo>
                <a:lnTo>
                  <a:pt x="219075" y="2414588"/>
                </a:lnTo>
                <a:lnTo>
                  <a:pt x="347662" y="2390775"/>
                </a:lnTo>
                <a:lnTo>
                  <a:pt x="400050" y="2452688"/>
                </a:lnTo>
                <a:lnTo>
                  <a:pt x="366712" y="2505075"/>
                </a:lnTo>
                <a:lnTo>
                  <a:pt x="280987" y="2762250"/>
                </a:lnTo>
                <a:lnTo>
                  <a:pt x="304800" y="2819400"/>
                </a:lnTo>
                <a:lnTo>
                  <a:pt x="481012" y="2795588"/>
                </a:lnTo>
                <a:lnTo>
                  <a:pt x="609600" y="2819400"/>
                </a:lnTo>
                <a:lnTo>
                  <a:pt x="671512" y="2871788"/>
                </a:lnTo>
                <a:lnTo>
                  <a:pt x="700087" y="3109913"/>
                </a:lnTo>
                <a:lnTo>
                  <a:pt x="781050" y="3109913"/>
                </a:lnTo>
                <a:lnTo>
                  <a:pt x="847725" y="3138488"/>
                </a:lnTo>
                <a:lnTo>
                  <a:pt x="1047750" y="3100388"/>
                </a:lnTo>
                <a:lnTo>
                  <a:pt x="1100137" y="3090863"/>
                </a:lnTo>
                <a:lnTo>
                  <a:pt x="1100137" y="2957513"/>
                </a:lnTo>
                <a:lnTo>
                  <a:pt x="1123950" y="2719388"/>
                </a:lnTo>
                <a:lnTo>
                  <a:pt x="1190625" y="2619375"/>
                </a:lnTo>
                <a:lnTo>
                  <a:pt x="1290637" y="2581275"/>
                </a:lnTo>
                <a:lnTo>
                  <a:pt x="1290637" y="2495550"/>
                </a:lnTo>
                <a:lnTo>
                  <a:pt x="1238250" y="2466975"/>
                </a:lnTo>
                <a:lnTo>
                  <a:pt x="1128712" y="2462213"/>
                </a:lnTo>
                <a:lnTo>
                  <a:pt x="1019175" y="2424113"/>
                </a:lnTo>
                <a:lnTo>
                  <a:pt x="952500" y="2414588"/>
                </a:lnTo>
                <a:lnTo>
                  <a:pt x="923925" y="2386013"/>
                </a:lnTo>
                <a:lnTo>
                  <a:pt x="881062" y="2357438"/>
                </a:lnTo>
                <a:lnTo>
                  <a:pt x="866775" y="2233613"/>
                </a:lnTo>
                <a:lnTo>
                  <a:pt x="800100" y="2181225"/>
                </a:lnTo>
                <a:lnTo>
                  <a:pt x="809625" y="2057400"/>
                </a:lnTo>
                <a:lnTo>
                  <a:pt x="1000125" y="2019300"/>
                </a:lnTo>
                <a:lnTo>
                  <a:pt x="1090612" y="1928813"/>
                </a:lnTo>
                <a:lnTo>
                  <a:pt x="1171575" y="1885950"/>
                </a:lnTo>
                <a:lnTo>
                  <a:pt x="1257300" y="1776413"/>
                </a:lnTo>
                <a:lnTo>
                  <a:pt x="1300162" y="1647825"/>
                </a:lnTo>
                <a:lnTo>
                  <a:pt x="1471612" y="1485900"/>
                </a:lnTo>
                <a:lnTo>
                  <a:pt x="1633537" y="1500188"/>
                </a:lnTo>
                <a:lnTo>
                  <a:pt x="1695450" y="1614488"/>
                </a:lnTo>
                <a:lnTo>
                  <a:pt x="1785937" y="1547813"/>
                </a:lnTo>
                <a:lnTo>
                  <a:pt x="1866900" y="1524000"/>
                </a:lnTo>
                <a:lnTo>
                  <a:pt x="1885950" y="1504950"/>
                </a:lnTo>
                <a:lnTo>
                  <a:pt x="1966912" y="1500188"/>
                </a:lnTo>
                <a:lnTo>
                  <a:pt x="2066925" y="1209675"/>
                </a:lnTo>
                <a:lnTo>
                  <a:pt x="1981200" y="1119188"/>
                </a:lnTo>
                <a:lnTo>
                  <a:pt x="1928812" y="1076325"/>
                </a:lnTo>
                <a:lnTo>
                  <a:pt x="1857375" y="1114425"/>
                </a:lnTo>
                <a:lnTo>
                  <a:pt x="1847850" y="1138238"/>
                </a:lnTo>
                <a:lnTo>
                  <a:pt x="1819275" y="1166813"/>
                </a:lnTo>
                <a:lnTo>
                  <a:pt x="1828800" y="1200150"/>
                </a:lnTo>
                <a:lnTo>
                  <a:pt x="1938337" y="1176338"/>
                </a:lnTo>
                <a:lnTo>
                  <a:pt x="1976437" y="1219200"/>
                </a:lnTo>
                <a:lnTo>
                  <a:pt x="1933575" y="1304925"/>
                </a:lnTo>
                <a:lnTo>
                  <a:pt x="1890712" y="1285875"/>
                </a:lnTo>
                <a:lnTo>
                  <a:pt x="1800225" y="1338263"/>
                </a:lnTo>
                <a:lnTo>
                  <a:pt x="1785937" y="1319213"/>
                </a:lnTo>
                <a:lnTo>
                  <a:pt x="1838325" y="1247775"/>
                </a:lnTo>
                <a:lnTo>
                  <a:pt x="1647825" y="1119188"/>
                </a:lnTo>
                <a:lnTo>
                  <a:pt x="1585912" y="1095375"/>
                </a:lnTo>
                <a:lnTo>
                  <a:pt x="1500187" y="990600"/>
                </a:lnTo>
                <a:lnTo>
                  <a:pt x="1547812" y="762000"/>
                </a:lnTo>
                <a:lnTo>
                  <a:pt x="1633537" y="723900"/>
                </a:lnTo>
                <a:lnTo>
                  <a:pt x="1681162" y="723900"/>
                </a:lnTo>
                <a:lnTo>
                  <a:pt x="1766887" y="561975"/>
                </a:lnTo>
                <a:lnTo>
                  <a:pt x="1852612" y="504825"/>
                </a:lnTo>
                <a:lnTo>
                  <a:pt x="1909762" y="361950"/>
                </a:lnTo>
                <a:lnTo>
                  <a:pt x="1881187" y="214313"/>
                </a:lnTo>
                <a:lnTo>
                  <a:pt x="1762125" y="157163"/>
                </a:lnTo>
                <a:lnTo>
                  <a:pt x="1676400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9773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A8933E-AFE0-5DDD-C779-78775C3BD8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EA3B498-4FF2-8EA0-1645-06D5B8ED0D3A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九州地方の島のイラスト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4900BDC-92DF-F1F5-A2F0-01EBCD20ED11}"/>
              </a:ext>
            </a:extLst>
          </p:cNvPr>
          <p:cNvSpPr txBox="1"/>
          <p:nvPr/>
        </p:nvSpPr>
        <p:spPr>
          <a:xfrm>
            <a:off x="6934263" y="3495675"/>
            <a:ext cx="1877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口永良部島（鹿児島県）</a:t>
            </a:r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5085B29A-C5E0-6B58-56BF-40A9DBBF7863}"/>
              </a:ext>
            </a:extLst>
          </p:cNvPr>
          <p:cNvSpPr/>
          <p:nvPr/>
        </p:nvSpPr>
        <p:spPr>
          <a:xfrm>
            <a:off x="6595872" y="1264775"/>
            <a:ext cx="2567038" cy="1643017"/>
          </a:xfrm>
          <a:custGeom>
            <a:avLst/>
            <a:gdLst>
              <a:gd name="csX0" fmla="*/ 292608 w 8357616"/>
              <a:gd name="csY0" fmla="*/ 0 h 5349240"/>
              <a:gd name="csX1" fmla="*/ 128016 w 8357616"/>
              <a:gd name="csY1" fmla="*/ 0 h 5349240"/>
              <a:gd name="csX2" fmla="*/ 82296 w 8357616"/>
              <a:gd name="csY2" fmla="*/ 64008 h 5349240"/>
              <a:gd name="csX3" fmla="*/ 0 w 8357616"/>
              <a:gd name="csY3" fmla="*/ 73152 h 5349240"/>
              <a:gd name="csX4" fmla="*/ 54864 w 8357616"/>
              <a:gd name="csY4" fmla="*/ 155448 h 5349240"/>
              <a:gd name="csX5" fmla="*/ 192024 w 8357616"/>
              <a:gd name="csY5" fmla="*/ 192024 h 5349240"/>
              <a:gd name="csX6" fmla="*/ 201168 w 8357616"/>
              <a:gd name="csY6" fmla="*/ 237744 h 5349240"/>
              <a:gd name="csX7" fmla="*/ 91440 w 8357616"/>
              <a:gd name="csY7" fmla="*/ 283464 h 5349240"/>
              <a:gd name="csX8" fmla="*/ 64008 w 8357616"/>
              <a:gd name="csY8" fmla="*/ 356616 h 5349240"/>
              <a:gd name="csX9" fmla="*/ 64008 w 8357616"/>
              <a:gd name="csY9" fmla="*/ 420624 h 5349240"/>
              <a:gd name="csX10" fmla="*/ 192024 w 8357616"/>
              <a:gd name="csY10" fmla="*/ 420624 h 5349240"/>
              <a:gd name="csX11" fmla="*/ 192024 w 8357616"/>
              <a:gd name="csY11" fmla="*/ 420624 h 5349240"/>
              <a:gd name="csX12" fmla="*/ 256032 w 8357616"/>
              <a:gd name="csY12" fmla="*/ 512064 h 5349240"/>
              <a:gd name="csX13" fmla="*/ 329184 w 8357616"/>
              <a:gd name="csY13" fmla="*/ 466344 h 5349240"/>
              <a:gd name="csX14" fmla="*/ 411480 w 8357616"/>
              <a:gd name="csY14" fmla="*/ 548640 h 5349240"/>
              <a:gd name="csX15" fmla="*/ 457200 w 8357616"/>
              <a:gd name="csY15" fmla="*/ 713232 h 5349240"/>
              <a:gd name="csX16" fmla="*/ 393192 w 8357616"/>
              <a:gd name="csY16" fmla="*/ 896112 h 5349240"/>
              <a:gd name="csX17" fmla="*/ 429768 w 8357616"/>
              <a:gd name="csY17" fmla="*/ 923544 h 5349240"/>
              <a:gd name="csX18" fmla="*/ 484632 w 8357616"/>
              <a:gd name="csY18" fmla="*/ 923544 h 5349240"/>
              <a:gd name="csX19" fmla="*/ 484632 w 8357616"/>
              <a:gd name="csY19" fmla="*/ 1014984 h 5349240"/>
              <a:gd name="csX20" fmla="*/ 521208 w 8357616"/>
              <a:gd name="csY20" fmla="*/ 1033272 h 5349240"/>
              <a:gd name="csX21" fmla="*/ 612648 w 8357616"/>
              <a:gd name="csY21" fmla="*/ 960120 h 5349240"/>
              <a:gd name="csX22" fmla="*/ 758952 w 8357616"/>
              <a:gd name="csY22" fmla="*/ 996696 h 5349240"/>
              <a:gd name="csX23" fmla="*/ 969264 w 8357616"/>
              <a:gd name="csY23" fmla="*/ 1252728 h 5349240"/>
              <a:gd name="csX24" fmla="*/ 1600200 w 8357616"/>
              <a:gd name="csY24" fmla="*/ 1591056 h 5349240"/>
              <a:gd name="csX25" fmla="*/ 1719072 w 8357616"/>
              <a:gd name="csY25" fmla="*/ 1856232 h 5349240"/>
              <a:gd name="csX26" fmla="*/ 1627632 w 8357616"/>
              <a:gd name="csY26" fmla="*/ 1938528 h 5349240"/>
              <a:gd name="csX27" fmla="*/ 1554480 w 8357616"/>
              <a:gd name="csY27" fmla="*/ 1984248 h 5349240"/>
              <a:gd name="csX28" fmla="*/ 1554480 w 8357616"/>
              <a:gd name="csY28" fmla="*/ 2084832 h 5349240"/>
              <a:gd name="csX29" fmla="*/ 1609344 w 8357616"/>
              <a:gd name="csY29" fmla="*/ 2103120 h 5349240"/>
              <a:gd name="csX30" fmla="*/ 1691640 w 8357616"/>
              <a:gd name="csY30" fmla="*/ 2029968 h 5349240"/>
              <a:gd name="csX31" fmla="*/ 1755648 w 8357616"/>
              <a:gd name="csY31" fmla="*/ 2039112 h 5349240"/>
              <a:gd name="csX32" fmla="*/ 1755648 w 8357616"/>
              <a:gd name="csY32" fmla="*/ 2112264 h 5349240"/>
              <a:gd name="csX33" fmla="*/ 1865376 w 8357616"/>
              <a:gd name="csY33" fmla="*/ 2249424 h 5349240"/>
              <a:gd name="csX34" fmla="*/ 1764792 w 8357616"/>
              <a:gd name="csY34" fmla="*/ 2514600 h 5349240"/>
              <a:gd name="csX35" fmla="*/ 1746504 w 8357616"/>
              <a:gd name="csY35" fmla="*/ 2578608 h 5349240"/>
              <a:gd name="csX36" fmla="*/ 1773936 w 8357616"/>
              <a:gd name="csY36" fmla="*/ 2670048 h 5349240"/>
              <a:gd name="csX37" fmla="*/ 1865376 w 8357616"/>
              <a:gd name="csY37" fmla="*/ 2670048 h 5349240"/>
              <a:gd name="csX38" fmla="*/ 2066544 w 8357616"/>
              <a:gd name="csY38" fmla="*/ 2743200 h 5349240"/>
              <a:gd name="csX39" fmla="*/ 2084832 w 8357616"/>
              <a:gd name="csY39" fmla="*/ 2697480 h 5349240"/>
              <a:gd name="csX40" fmla="*/ 2194560 w 8357616"/>
              <a:gd name="csY40" fmla="*/ 2697480 h 5349240"/>
              <a:gd name="csX41" fmla="*/ 2231136 w 8357616"/>
              <a:gd name="csY41" fmla="*/ 2743200 h 5349240"/>
              <a:gd name="csX42" fmla="*/ 2258568 w 8357616"/>
              <a:gd name="csY42" fmla="*/ 2743200 h 5349240"/>
              <a:gd name="csX43" fmla="*/ 2660904 w 8357616"/>
              <a:gd name="csY43" fmla="*/ 2624328 h 5349240"/>
              <a:gd name="csX44" fmla="*/ 2962656 w 8357616"/>
              <a:gd name="csY44" fmla="*/ 2322576 h 5349240"/>
              <a:gd name="csX45" fmla="*/ 3090672 w 8357616"/>
              <a:gd name="csY45" fmla="*/ 2304288 h 5349240"/>
              <a:gd name="csX46" fmla="*/ 3227832 w 8357616"/>
              <a:gd name="csY46" fmla="*/ 2139696 h 5349240"/>
              <a:gd name="csX47" fmla="*/ 3520440 w 8357616"/>
              <a:gd name="csY47" fmla="*/ 2194560 h 5349240"/>
              <a:gd name="csX48" fmla="*/ 3575304 w 8357616"/>
              <a:gd name="csY48" fmla="*/ 2313432 h 5349240"/>
              <a:gd name="csX49" fmla="*/ 3529584 w 8357616"/>
              <a:gd name="csY49" fmla="*/ 2377440 h 5349240"/>
              <a:gd name="csX50" fmla="*/ 3593592 w 8357616"/>
              <a:gd name="csY50" fmla="*/ 2514600 h 5349240"/>
              <a:gd name="csX51" fmla="*/ 3557016 w 8357616"/>
              <a:gd name="csY51" fmla="*/ 2679192 h 5349240"/>
              <a:gd name="csX52" fmla="*/ 3429000 w 8357616"/>
              <a:gd name="csY52" fmla="*/ 2779776 h 5349240"/>
              <a:gd name="csX53" fmla="*/ 3108960 w 8357616"/>
              <a:gd name="csY53" fmla="*/ 2907792 h 5349240"/>
              <a:gd name="csX54" fmla="*/ 3099816 w 8357616"/>
              <a:gd name="csY54" fmla="*/ 3054096 h 5349240"/>
              <a:gd name="csX55" fmla="*/ 3236976 w 8357616"/>
              <a:gd name="csY55" fmla="*/ 3383280 h 5349240"/>
              <a:gd name="csX56" fmla="*/ 3227832 w 8357616"/>
              <a:gd name="csY56" fmla="*/ 3410712 h 5349240"/>
              <a:gd name="csX57" fmla="*/ 3328416 w 8357616"/>
              <a:gd name="csY57" fmla="*/ 3575304 h 5349240"/>
              <a:gd name="csX58" fmla="*/ 3300984 w 8357616"/>
              <a:gd name="csY58" fmla="*/ 3749040 h 5349240"/>
              <a:gd name="csX59" fmla="*/ 3300984 w 8357616"/>
              <a:gd name="csY59" fmla="*/ 3895344 h 5349240"/>
              <a:gd name="csX60" fmla="*/ 3383280 w 8357616"/>
              <a:gd name="csY60" fmla="*/ 4005072 h 5349240"/>
              <a:gd name="csX61" fmla="*/ 3456432 w 8357616"/>
              <a:gd name="csY61" fmla="*/ 4169664 h 5349240"/>
              <a:gd name="csX62" fmla="*/ 3520440 w 8357616"/>
              <a:gd name="csY62" fmla="*/ 4251960 h 5349240"/>
              <a:gd name="csX63" fmla="*/ 3520440 w 8357616"/>
              <a:gd name="csY63" fmla="*/ 4288536 h 5349240"/>
              <a:gd name="csX64" fmla="*/ 3648456 w 8357616"/>
              <a:gd name="csY64" fmla="*/ 4352544 h 5349240"/>
              <a:gd name="csX65" fmla="*/ 3749040 w 8357616"/>
              <a:gd name="csY65" fmla="*/ 4480560 h 5349240"/>
              <a:gd name="csX66" fmla="*/ 3904488 w 8357616"/>
              <a:gd name="csY66" fmla="*/ 4480560 h 5349240"/>
              <a:gd name="csX67" fmla="*/ 3977640 w 8357616"/>
              <a:gd name="csY67" fmla="*/ 4718304 h 5349240"/>
              <a:gd name="csX68" fmla="*/ 4014216 w 8357616"/>
              <a:gd name="csY68" fmla="*/ 4846320 h 5349240"/>
              <a:gd name="csX69" fmla="*/ 4251960 w 8357616"/>
              <a:gd name="csY69" fmla="*/ 4910328 h 5349240"/>
              <a:gd name="csX70" fmla="*/ 4389120 w 8357616"/>
              <a:gd name="csY70" fmla="*/ 5001768 h 5349240"/>
              <a:gd name="csX71" fmla="*/ 4507992 w 8357616"/>
              <a:gd name="csY71" fmla="*/ 5056632 h 5349240"/>
              <a:gd name="csX72" fmla="*/ 4526280 w 8357616"/>
              <a:gd name="csY72" fmla="*/ 5212080 h 5349240"/>
              <a:gd name="csX73" fmla="*/ 4526280 w 8357616"/>
              <a:gd name="csY73" fmla="*/ 5349240 h 5349240"/>
              <a:gd name="csX74" fmla="*/ 4700016 w 8357616"/>
              <a:gd name="csY74" fmla="*/ 5349240 h 5349240"/>
              <a:gd name="csX75" fmla="*/ 4800600 w 8357616"/>
              <a:gd name="csY75" fmla="*/ 5212080 h 5349240"/>
              <a:gd name="csX76" fmla="*/ 4910328 w 8357616"/>
              <a:gd name="csY76" fmla="*/ 5212080 h 5349240"/>
              <a:gd name="csX77" fmla="*/ 4974336 w 8357616"/>
              <a:gd name="csY77" fmla="*/ 5120640 h 5349240"/>
              <a:gd name="csX78" fmla="*/ 5184648 w 8357616"/>
              <a:gd name="csY78" fmla="*/ 5138928 h 5349240"/>
              <a:gd name="csX79" fmla="*/ 5312664 w 8357616"/>
              <a:gd name="csY79" fmla="*/ 5166360 h 5349240"/>
              <a:gd name="csX80" fmla="*/ 5266944 w 8357616"/>
              <a:gd name="csY80" fmla="*/ 5248656 h 5349240"/>
              <a:gd name="csX81" fmla="*/ 5431536 w 8357616"/>
              <a:gd name="csY81" fmla="*/ 5276088 h 5349240"/>
              <a:gd name="csX82" fmla="*/ 5477256 w 8357616"/>
              <a:gd name="csY82" fmla="*/ 5212080 h 5349240"/>
              <a:gd name="csX83" fmla="*/ 5687568 w 8357616"/>
              <a:gd name="csY83" fmla="*/ 5202936 h 5349240"/>
              <a:gd name="csX84" fmla="*/ 5888736 w 8357616"/>
              <a:gd name="csY84" fmla="*/ 5266944 h 5349240"/>
              <a:gd name="csX85" fmla="*/ 5980176 w 8357616"/>
              <a:gd name="csY85" fmla="*/ 5239512 h 5349240"/>
              <a:gd name="csX86" fmla="*/ 5943600 w 8357616"/>
              <a:gd name="csY86" fmla="*/ 5184648 h 5349240"/>
              <a:gd name="csX87" fmla="*/ 5870448 w 8357616"/>
              <a:gd name="csY87" fmla="*/ 5074920 h 5349240"/>
              <a:gd name="csX88" fmla="*/ 5907024 w 8357616"/>
              <a:gd name="csY88" fmla="*/ 4818888 h 5349240"/>
              <a:gd name="csX89" fmla="*/ 5989320 w 8357616"/>
              <a:gd name="csY89" fmla="*/ 4663440 h 5349240"/>
              <a:gd name="csX90" fmla="*/ 6263640 w 8357616"/>
              <a:gd name="csY90" fmla="*/ 4754880 h 5349240"/>
              <a:gd name="csX91" fmla="*/ 6217920 w 8357616"/>
              <a:gd name="csY91" fmla="*/ 4581144 h 5349240"/>
              <a:gd name="csX92" fmla="*/ 6163056 w 8357616"/>
              <a:gd name="csY92" fmla="*/ 4544568 h 5349240"/>
              <a:gd name="csX93" fmla="*/ 6190488 w 8357616"/>
              <a:gd name="csY93" fmla="*/ 4352544 h 5349240"/>
              <a:gd name="csX94" fmla="*/ 6300216 w 8357616"/>
              <a:gd name="csY94" fmla="*/ 4389120 h 5349240"/>
              <a:gd name="csX95" fmla="*/ 6336792 w 8357616"/>
              <a:gd name="csY95" fmla="*/ 4297680 h 5349240"/>
              <a:gd name="csX96" fmla="*/ 6583680 w 8357616"/>
              <a:gd name="csY96" fmla="*/ 4224528 h 5349240"/>
              <a:gd name="csX97" fmla="*/ 6693408 w 8357616"/>
              <a:gd name="csY97" fmla="*/ 4242816 h 5349240"/>
              <a:gd name="csX98" fmla="*/ 6858000 w 8357616"/>
              <a:gd name="csY98" fmla="*/ 4233672 h 5349240"/>
              <a:gd name="csX99" fmla="*/ 6922008 w 8357616"/>
              <a:gd name="csY99" fmla="*/ 4343400 h 5349240"/>
              <a:gd name="csX100" fmla="*/ 6967728 w 8357616"/>
              <a:gd name="csY100" fmla="*/ 4297680 h 5349240"/>
              <a:gd name="csX101" fmla="*/ 6967728 w 8357616"/>
              <a:gd name="csY101" fmla="*/ 4169664 h 5349240"/>
              <a:gd name="csX102" fmla="*/ 7132320 w 8357616"/>
              <a:gd name="csY102" fmla="*/ 4078224 h 5349240"/>
              <a:gd name="csX103" fmla="*/ 7324344 w 8357616"/>
              <a:gd name="csY103" fmla="*/ 4114800 h 5349240"/>
              <a:gd name="csX104" fmla="*/ 7424928 w 8357616"/>
              <a:gd name="csY104" fmla="*/ 4078224 h 5349240"/>
              <a:gd name="csX105" fmla="*/ 7571232 w 8357616"/>
              <a:gd name="csY105" fmla="*/ 4087368 h 5349240"/>
              <a:gd name="csX106" fmla="*/ 7772400 w 8357616"/>
              <a:gd name="csY106" fmla="*/ 4297680 h 5349240"/>
              <a:gd name="csX107" fmla="*/ 7772400 w 8357616"/>
              <a:gd name="csY107" fmla="*/ 4398264 h 5349240"/>
              <a:gd name="csX108" fmla="*/ 7927848 w 8357616"/>
              <a:gd name="csY108" fmla="*/ 4443984 h 5349240"/>
              <a:gd name="csX109" fmla="*/ 7936992 w 8357616"/>
              <a:gd name="csY109" fmla="*/ 4517136 h 5349240"/>
              <a:gd name="csX110" fmla="*/ 8138160 w 8357616"/>
              <a:gd name="csY110" fmla="*/ 4434840 h 5349240"/>
              <a:gd name="csX111" fmla="*/ 8211312 w 8357616"/>
              <a:gd name="csY111" fmla="*/ 4315968 h 5349240"/>
              <a:gd name="csX112" fmla="*/ 8211312 w 8357616"/>
              <a:gd name="csY112" fmla="*/ 4261104 h 5349240"/>
              <a:gd name="csX113" fmla="*/ 8238744 w 8357616"/>
              <a:gd name="csY113" fmla="*/ 4206240 h 5349240"/>
              <a:gd name="csX114" fmla="*/ 8275320 w 8357616"/>
              <a:gd name="csY114" fmla="*/ 4096512 h 5349240"/>
              <a:gd name="csX115" fmla="*/ 8357616 w 8357616"/>
              <a:gd name="csY115" fmla="*/ 4014216 h 5349240"/>
              <a:gd name="csX116" fmla="*/ 8147304 w 8357616"/>
              <a:gd name="csY116" fmla="*/ 3831336 h 5349240"/>
              <a:gd name="csX117" fmla="*/ 8211312 w 8357616"/>
              <a:gd name="csY117" fmla="*/ 3666744 h 5349240"/>
              <a:gd name="csX118" fmla="*/ 8238744 w 8357616"/>
              <a:gd name="csY118" fmla="*/ 3474720 h 5349240"/>
              <a:gd name="csX119" fmla="*/ 8266176 w 8357616"/>
              <a:gd name="csY119" fmla="*/ 3291840 h 5349240"/>
              <a:gd name="csX120" fmla="*/ 8156448 w 8357616"/>
              <a:gd name="csY120" fmla="*/ 3291840 h 5349240"/>
              <a:gd name="csX121" fmla="*/ 8074152 w 8357616"/>
              <a:gd name="csY121" fmla="*/ 3310128 h 5349240"/>
              <a:gd name="csX122" fmla="*/ 7909560 w 8357616"/>
              <a:gd name="csY122" fmla="*/ 3236976 h 5349240"/>
              <a:gd name="csX123" fmla="*/ 7708392 w 8357616"/>
              <a:gd name="csY123" fmla="*/ 3108960 h 5349240"/>
              <a:gd name="csX124" fmla="*/ 7644384 w 8357616"/>
              <a:gd name="csY124" fmla="*/ 3099816 h 5349240"/>
              <a:gd name="csX125" fmla="*/ 7580376 w 8357616"/>
              <a:gd name="csY125" fmla="*/ 2971800 h 5349240"/>
              <a:gd name="csX126" fmla="*/ 7470648 w 8357616"/>
              <a:gd name="csY126" fmla="*/ 2898648 h 5349240"/>
              <a:gd name="csX127" fmla="*/ 7278624 w 8357616"/>
              <a:gd name="csY127" fmla="*/ 2889504 h 5349240"/>
              <a:gd name="csX128" fmla="*/ 7232904 w 8357616"/>
              <a:gd name="csY128" fmla="*/ 2843784 h 5349240"/>
              <a:gd name="csX129" fmla="*/ 7287768 w 8357616"/>
              <a:gd name="csY129" fmla="*/ 2670048 h 5349240"/>
              <a:gd name="csX130" fmla="*/ 7150608 w 8357616"/>
              <a:gd name="csY130" fmla="*/ 2532888 h 5349240"/>
              <a:gd name="csX131" fmla="*/ 7114032 w 8357616"/>
              <a:gd name="csY131" fmla="*/ 2432304 h 5349240"/>
              <a:gd name="csX132" fmla="*/ 7040880 w 8357616"/>
              <a:gd name="csY132" fmla="*/ 2432304 h 5349240"/>
              <a:gd name="csX133" fmla="*/ 6958584 w 8357616"/>
              <a:gd name="csY133" fmla="*/ 2505456 h 5349240"/>
              <a:gd name="csX134" fmla="*/ 6858000 w 8357616"/>
              <a:gd name="csY134" fmla="*/ 2459736 h 5349240"/>
              <a:gd name="csX135" fmla="*/ 6702552 w 8357616"/>
              <a:gd name="csY135" fmla="*/ 2322576 h 5349240"/>
              <a:gd name="csX136" fmla="*/ 6675120 w 8357616"/>
              <a:gd name="csY136" fmla="*/ 2249424 h 5349240"/>
              <a:gd name="csX137" fmla="*/ 6665976 w 8357616"/>
              <a:gd name="csY137" fmla="*/ 2148840 h 5349240"/>
              <a:gd name="csX138" fmla="*/ 6565392 w 8357616"/>
              <a:gd name="csY138" fmla="*/ 2148840 h 5349240"/>
              <a:gd name="csX139" fmla="*/ 6510528 w 8357616"/>
              <a:gd name="csY139" fmla="*/ 2112264 h 5349240"/>
              <a:gd name="csX140" fmla="*/ 6501384 w 8357616"/>
              <a:gd name="csY140" fmla="*/ 1956816 h 5349240"/>
              <a:gd name="csX141" fmla="*/ 6400800 w 8357616"/>
              <a:gd name="csY141" fmla="*/ 1901952 h 5349240"/>
              <a:gd name="csX142" fmla="*/ 6355080 w 8357616"/>
              <a:gd name="csY142" fmla="*/ 1801368 h 5349240"/>
              <a:gd name="csX143" fmla="*/ 6318504 w 8357616"/>
              <a:gd name="csY143" fmla="*/ 1737360 h 5349240"/>
              <a:gd name="csX144" fmla="*/ 6217920 w 8357616"/>
              <a:gd name="csY144" fmla="*/ 1636776 h 5349240"/>
              <a:gd name="csX145" fmla="*/ 6163056 w 8357616"/>
              <a:gd name="csY145" fmla="*/ 1746504 h 5349240"/>
              <a:gd name="csX146" fmla="*/ 6126480 w 8357616"/>
              <a:gd name="csY146" fmla="*/ 1783080 h 5349240"/>
              <a:gd name="csX147" fmla="*/ 5934456 w 8357616"/>
              <a:gd name="csY147" fmla="*/ 1755648 h 5349240"/>
              <a:gd name="csX148" fmla="*/ 5843016 w 8357616"/>
              <a:gd name="csY148" fmla="*/ 1719072 h 5349240"/>
              <a:gd name="csX149" fmla="*/ 5733288 w 8357616"/>
              <a:gd name="csY149" fmla="*/ 1636776 h 5349240"/>
              <a:gd name="csX150" fmla="*/ 5559552 w 8357616"/>
              <a:gd name="csY150" fmla="*/ 1536192 h 5349240"/>
              <a:gd name="csX151" fmla="*/ 5559552 w 8357616"/>
              <a:gd name="csY151" fmla="*/ 1417320 h 5349240"/>
              <a:gd name="csX152" fmla="*/ 5513832 w 8357616"/>
              <a:gd name="csY152" fmla="*/ 1353312 h 5349240"/>
              <a:gd name="csX153" fmla="*/ 5404104 w 8357616"/>
              <a:gd name="csY153" fmla="*/ 1271016 h 5349240"/>
              <a:gd name="csX154" fmla="*/ 5404104 w 8357616"/>
              <a:gd name="csY154" fmla="*/ 1399032 h 5349240"/>
              <a:gd name="csX155" fmla="*/ 5303520 w 8357616"/>
              <a:gd name="csY155" fmla="*/ 1371600 h 5349240"/>
              <a:gd name="csX156" fmla="*/ 5120640 w 8357616"/>
              <a:gd name="csY156" fmla="*/ 1325880 h 5349240"/>
              <a:gd name="csX157" fmla="*/ 5074920 w 8357616"/>
              <a:gd name="csY157" fmla="*/ 1325880 h 5349240"/>
              <a:gd name="csX158" fmla="*/ 5020056 w 8357616"/>
              <a:gd name="csY158" fmla="*/ 1271016 h 5349240"/>
              <a:gd name="csX159" fmla="*/ 4983480 w 8357616"/>
              <a:gd name="csY159" fmla="*/ 1353312 h 5349240"/>
              <a:gd name="csX160" fmla="*/ 4800600 w 8357616"/>
              <a:gd name="csY160" fmla="*/ 1399032 h 5349240"/>
              <a:gd name="csX161" fmla="*/ 4791456 w 8357616"/>
              <a:gd name="csY161" fmla="*/ 1335024 h 5349240"/>
              <a:gd name="csX162" fmla="*/ 4636008 w 8357616"/>
              <a:gd name="csY162" fmla="*/ 1207008 h 5349240"/>
              <a:gd name="csX163" fmla="*/ 4517136 w 8357616"/>
              <a:gd name="csY163" fmla="*/ 1188720 h 5349240"/>
              <a:gd name="csX164" fmla="*/ 4507992 w 8357616"/>
              <a:gd name="csY164" fmla="*/ 1097280 h 5349240"/>
              <a:gd name="csX165" fmla="*/ 4224528 w 8357616"/>
              <a:gd name="csY165" fmla="*/ 877824 h 5349240"/>
              <a:gd name="csX166" fmla="*/ 4059936 w 8357616"/>
              <a:gd name="csY166" fmla="*/ 859536 h 5349240"/>
              <a:gd name="csX167" fmla="*/ 3904488 w 8357616"/>
              <a:gd name="csY167" fmla="*/ 740664 h 5349240"/>
              <a:gd name="csX168" fmla="*/ 3922776 w 8357616"/>
              <a:gd name="csY168" fmla="*/ 667512 h 5349240"/>
              <a:gd name="csX169" fmla="*/ 3849624 w 8357616"/>
              <a:gd name="csY169" fmla="*/ 640080 h 5349240"/>
              <a:gd name="csX170" fmla="*/ 3685032 w 8357616"/>
              <a:gd name="csY170" fmla="*/ 950976 h 5349240"/>
              <a:gd name="csX171" fmla="*/ 3694176 w 8357616"/>
              <a:gd name="csY171" fmla="*/ 1024128 h 5349240"/>
              <a:gd name="csX172" fmla="*/ 3621024 w 8357616"/>
              <a:gd name="csY172" fmla="*/ 1243584 h 5349240"/>
              <a:gd name="csX173" fmla="*/ 3648456 w 8357616"/>
              <a:gd name="csY173" fmla="*/ 1371600 h 5349240"/>
              <a:gd name="csX174" fmla="*/ 3593592 w 8357616"/>
              <a:gd name="csY174" fmla="*/ 1426464 h 5349240"/>
              <a:gd name="csX175" fmla="*/ 3493008 w 8357616"/>
              <a:gd name="csY175" fmla="*/ 1408176 h 5349240"/>
              <a:gd name="csX176" fmla="*/ 3319272 w 8357616"/>
              <a:gd name="csY176" fmla="*/ 1463040 h 5349240"/>
              <a:gd name="csX177" fmla="*/ 3163824 w 8357616"/>
              <a:gd name="csY177" fmla="*/ 1389888 h 5349240"/>
              <a:gd name="csX178" fmla="*/ 3145536 w 8357616"/>
              <a:gd name="csY178" fmla="*/ 1280160 h 5349240"/>
              <a:gd name="csX179" fmla="*/ 2980944 w 8357616"/>
              <a:gd name="csY179" fmla="*/ 1216152 h 5349240"/>
              <a:gd name="csX180" fmla="*/ 2871216 w 8357616"/>
              <a:gd name="csY180" fmla="*/ 1014984 h 5349240"/>
              <a:gd name="csX181" fmla="*/ 2807208 w 8357616"/>
              <a:gd name="csY181" fmla="*/ 731520 h 5349240"/>
              <a:gd name="csX182" fmla="*/ 2615184 w 8357616"/>
              <a:gd name="csY182" fmla="*/ 585216 h 5349240"/>
              <a:gd name="csX183" fmla="*/ 2587752 w 8357616"/>
              <a:gd name="csY183" fmla="*/ 539496 h 5349240"/>
              <a:gd name="csX184" fmla="*/ 2496312 w 8357616"/>
              <a:gd name="csY184" fmla="*/ 521208 h 5349240"/>
              <a:gd name="csX185" fmla="*/ 2441448 w 8357616"/>
              <a:gd name="csY185" fmla="*/ 521208 h 5349240"/>
              <a:gd name="csX186" fmla="*/ 2313432 w 8357616"/>
              <a:gd name="csY186" fmla="*/ 466344 h 5349240"/>
              <a:gd name="csX187" fmla="*/ 2020824 w 8357616"/>
              <a:gd name="csY187" fmla="*/ 512064 h 5349240"/>
              <a:gd name="csX188" fmla="*/ 1865376 w 8357616"/>
              <a:gd name="csY188" fmla="*/ 585216 h 5349240"/>
              <a:gd name="csX189" fmla="*/ 1581912 w 8357616"/>
              <a:gd name="csY189" fmla="*/ 649224 h 5349240"/>
              <a:gd name="csX190" fmla="*/ 1572768 w 8357616"/>
              <a:gd name="csY190" fmla="*/ 466344 h 5349240"/>
              <a:gd name="csX191" fmla="*/ 1773936 w 8357616"/>
              <a:gd name="csY191" fmla="*/ 219456 h 5349240"/>
              <a:gd name="csX192" fmla="*/ 1664208 w 8357616"/>
              <a:gd name="csY192" fmla="*/ 109728 h 5349240"/>
              <a:gd name="csX193" fmla="*/ 1664208 w 8357616"/>
              <a:gd name="csY193" fmla="*/ 9144 h 5349240"/>
              <a:gd name="csX194" fmla="*/ 1499616 w 8357616"/>
              <a:gd name="csY194" fmla="*/ 45720 h 5349240"/>
              <a:gd name="csX195" fmla="*/ 1426464 w 8357616"/>
              <a:gd name="csY195" fmla="*/ 155448 h 5349240"/>
              <a:gd name="csX196" fmla="*/ 1280160 w 8357616"/>
              <a:gd name="csY196" fmla="*/ 246888 h 5349240"/>
              <a:gd name="csX197" fmla="*/ 1143000 w 8357616"/>
              <a:gd name="csY197" fmla="*/ 347472 h 5349240"/>
              <a:gd name="csX198" fmla="*/ 804672 w 8357616"/>
              <a:gd name="csY198" fmla="*/ 411480 h 5349240"/>
              <a:gd name="csX199" fmla="*/ 585216 w 8357616"/>
              <a:gd name="csY199" fmla="*/ 246888 h 5349240"/>
              <a:gd name="csX200" fmla="*/ 411480 w 8357616"/>
              <a:gd name="csY200" fmla="*/ 182880 h 5349240"/>
              <a:gd name="csX201" fmla="*/ 292608 w 8357616"/>
              <a:gd name="csY201" fmla="*/ 0 h 5349240"/>
              <a:gd name="csX0" fmla="*/ 292608 w 8357616"/>
              <a:gd name="csY0" fmla="*/ 0 h 5349240"/>
              <a:gd name="csX1" fmla="*/ 128016 w 8357616"/>
              <a:gd name="csY1" fmla="*/ 0 h 5349240"/>
              <a:gd name="csX2" fmla="*/ 82296 w 8357616"/>
              <a:gd name="csY2" fmla="*/ 64008 h 5349240"/>
              <a:gd name="csX3" fmla="*/ 0 w 8357616"/>
              <a:gd name="csY3" fmla="*/ 73152 h 5349240"/>
              <a:gd name="csX4" fmla="*/ 54864 w 8357616"/>
              <a:gd name="csY4" fmla="*/ 155448 h 5349240"/>
              <a:gd name="csX5" fmla="*/ 192024 w 8357616"/>
              <a:gd name="csY5" fmla="*/ 192024 h 5349240"/>
              <a:gd name="csX6" fmla="*/ 201168 w 8357616"/>
              <a:gd name="csY6" fmla="*/ 237744 h 5349240"/>
              <a:gd name="csX7" fmla="*/ 91440 w 8357616"/>
              <a:gd name="csY7" fmla="*/ 283464 h 5349240"/>
              <a:gd name="csX8" fmla="*/ 64008 w 8357616"/>
              <a:gd name="csY8" fmla="*/ 356616 h 5349240"/>
              <a:gd name="csX9" fmla="*/ 64008 w 8357616"/>
              <a:gd name="csY9" fmla="*/ 420624 h 5349240"/>
              <a:gd name="csX10" fmla="*/ 192024 w 8357616"/>
              <a:gd name="csY10" fmla="*/ 420624 h 5349240"/>
              <a:gd name="csX11" fmla="*/ 192024 w 8357616"/>
              <a:gd name="csY11" fmla="*/ 420624 h 5349240"/>
              <a:gd name="csX12" fmla="*/ 256032 w 8357616"/>
              <a:gd name="csY12" fmla="*/ 512064 h 5349240"/>
              <a:gd name="csX13" fmla="*/ 329184 w 8357616"/>
              <a:gd name="csY13" fmla="*/ 466344 h 5349240"/>
              <a:gd name="csX14" fmla="*/ 411480 w 8357616"/>
              <a:gd name="csY14" fmla="*/ 548640 h 5349240"/>
              <a:gd name="csX15" fmla="*/ 457200 w 8357616"/>
              <a:gd name="csY15" fmla="*/ 713232 h 5349240"/>
              <a:gd name="csX16" fmla="*/ 393192 w 8357616"/>
              <a:gd name="csY16" fmla="*/ 896112 h 5349240"/>
              <a:gd name="csX17" fmla="*/ 429768 w 8357616"/>
              <a:gd name="csY17" fmla="*/ 923544 h 5349240"/>
              <a:gd name="csX18" fmla="*/ 484632 w 8357616"/>
              <a:gd name="csY18" fmla="*/ 923544 h 5349240"/>
              <a:gd name="csX19" fmla="*/ 484632 w 8357616"/>
              <a:gd name="csY19" fmla="*/ 1014984 h 5349240"/>
              <a:gd name="csX20" fmla="*/ 521208 w 8357616"/>
              <a:gd name="csY20" fmla="*/ 1033272 h 5349240"/>
              <a:gd name="csX21" fmla="*/ 612648 w 8357616"/>
              <a:gd name="csY21" fmla="*/ 960120 h 5349240"/>
              <a:gd name="csX22" fmla="*/ 758952 w 8357616"/>
              <a:gd name="csY22" fmla="*/ 996696 h 5349240"/>
              <a:gd name="csX23" fmla="*/ 969264 w 8357616"/>
              <a:gd name="csY23" fmla="*/ 1252728 h 5349240"/>
              <a:gd name="csX24" fmla="*/ 1600200 w 8357616"/>
              <a:gd name="csY24" fmla="*/ 1591056 h 5349240"/>
              <a:gd name="csX25" fmla="*/ 1719072 w 8357616"/>
              <a:gd name="csY25" fmla="*/ 1856232 h 5349240"/>
              <a:gd name="csX26" fmla="*/ 1627632 w 8357616"/>
              <a:gd name="csY26" fmla="*/ 1938528 h 5349240"/>
              <a:gd name="csX27" fmla="*/ 1554480 w 8357616"/>
              <a:gd name="csY27" fmla="*/ 1984248 h 5349240"/>
              <a:gd name="csX28" fmla="*/ 1554480 w 8357616"/>
              <a:gd name="csY28" fmla="*/ 2084832 h 5349240"/>
              <a:gd name="csX29" fmla="*/ 1609344 w 8357616"/>
              <a:gd name="csY29" fmla="*/ 2103120 h 5349240"/>
              <a:gd name="csX30" fmla="*/ 1691640 w 8357616"/>
              <a:gd name="csY30" fmla="*/ 2029968 h 5349240"/>
              <a:gd name="csX31" fmla="*/ 1755648 w 8357616"/>
              <a:gd name="csY31" fmla="*/ 2039112 h 5349240"/>
              <a:gd name="csX32" fmla="*/ 1755648 w 8357616"/>
              <a:gd name="csY32" fmla="*/ 2112264 h 5349240"/>
              <a:gd name="csX33" fmla="*/ 1865376 w 8357616"/>
              <a:gd name="csY33" fmla="*/ 2249424 h 5349240"/>
              <a:gd name="csX34" fmla="*/ 1764792 w 8357616"/>
              <a:gd name="csY34" fmla="*/ 2514600 h 5349240"/>
              <a:gd name="csX35" fmla="*/ 1746504 w 8357616"/>
              <a:gd name="csY35" fmla="*/ 2578608 h 5349240"/>
              <a:gd name="csX36" fmla="*/ 1773936 w 8357616"/>
              <a:gd name="csY36" fmla="*/ 2670048 h 5349240"/>
              <a:gd name="csX37" fmla="*/ 1865376 w 8357616"/>
              <a:gd name="csY37" fmla="*/ 2670048 h 5349240"/>
              <a:gd name="csX38" fmla="*/ 2066544 w 8357616"/>
              <a:gd name="csY38" fmla="*/ 2743200 h 5349240"/>
              <a:gd name="csX39" fmla="*/ 2084832 w 8357616"/>
              <a:gd name="csY39" fmla="*/ 2697480 h 5349240"/>
              <a:gd name="csX40" fmla="*/ 2194560 w 8357616"/>
              <a:gd name="csY40" fmla="*/ 2697480 h 5349240"/>
              <a:gd name="csX41" fmla="*/ 2231136 w 8357616"/>
              <a:gd name="csY41" fmla="*/ 2743200 h 5349240"/>
              <a:gd name="csX42" fmla="*/ 2258568 w 8357616"/>
              <a:gd name="csY42" fmla="*/ 2743200 h 5349240"/>
              <a:gd name="csX43" fmla="*/ 2660904 w 8357616"/>
              <a:gd name="csY43" fmla="*/ 2624328 h 5349240"/>
              <a:gd name="csX44" fmla="*/ 2962656 w 8357616"/>
              <a:gd name="csY44" fmla="*/ 2322576 h 5349240"/>
              <a:gd name="csX45" fmla="*/ 3090672 w 8357616"/>
              <a:gd name="csY45" fmla="*/ 2304288 h 5349240"/>
              <a:gd name="csX46" fmla="*/ 3227832 w 8357616"/>
              <a:gd name="csY46" fmla="*/ 2139696 h 5349240"/>
              <a:gd name="csX47" fmla="*/ 3520440 w 8357616"/>
              <a:gd name="csY47" fmla="*/ 2194560 h 5349240"/>
              <a:gd name="csX48" fmla="*/ 3575304 w 8357616"/>
              <a:gd name="csY48" fmla="*/ 2313432 h 5349240"/>
              <a:gd name="csX49" fmla="*/ 3529584 w 8357616"/>
              <a:gd name="csY49" fmla="*/ 2377440 h 5349240"/>
              <a:gd name="csX50" fmla="*/ 3593592 w 8357616"/>
              <a:gd name="csY50" fmla="*/ 2514600 h 5349240"/>
              <a:gd name="csX51" fmla="*/ 3557016 w 8357616"/>
              <a:gd name="csY51" fmla="*/ 2679192 h 5349240"/>
              <a:gd name="csX52" fmla="*/ 3429000 w 8357616"/>
              <a:gd name="csY52" fmla="*/ 2779776 h 5349240"/>
              <a:gd name="csX53" fmla="*/ 3108960 w 8357616"/>
              <a:gd name="csY53" fmla="*/ 2907792 h 5349240"/>
              <a:gd name="csX54" fmla="*/ 3099816 w 8357616"/>
              <a:gd name="csY54" fmla="*/ 3054096 h 5349240"/>
              <a:gd name="csX55" fmla="*/ 3236976 w 8357616"/>
              <a:gd name="csY55" fmla="*/ 3383280 h 5349240"/>
              <a:gd name="csX56" fmla="*/ 3227832 w 8357616"/>
              <a:gd name="csY56" fmla="*/ 3410712 h 5349240"/>
              <a:gd name="csX57" fmla="*/ 3328416 w 8357616"/>
              <a:gd name="csY57" fmla="*/ 3575304 h 5349240"/>
              <a:gd name="csX58" fmla="*/ 3300984 w 8357616"/>
              <a:gd name="csY58" fmla="*/ 3749040 h 5349240"/>
              <a:gd name="csX59" fmla="*/ 3300984 w 8357616"/>
              <a:gd name="csY59" fmla="*/ 3895344 h 5349240"/>
              <a:gd name="csX60" fmla="*/ 3383280 w 8357616"/>
              <a:gd name="csY60" fmla="*/ 4005072 h 5349240"/>
              <a:gd name="csX61" fmla="*/ 3456432 w 8357616"/>
              <a:gd name="csY61" fmla="*/ 4169664 h 5349240"/>
              <a:gd name="csX62" fmla="*/ 3520440 w 8357616"/>
              <a:gd name="csY62" fmla="*/ 4251960 h 5349240"/>
              <a:gd name="csX63" fmla="*/ 3520440 w 8357616"/>
              <a:gd name="csY63" fmla="*/ 4288536 h 5349240"/>
              <a:gd name="csX64" fmla="*/ 3648456 w 8357616"/>
              <a:gd name="csY64" fmla="*/ 4352544 h 5349240"/>
              <a:gd name="csX65" fmla="*/ 3749040 w 8357616"/>
              <a:gd name="csY65" fmla="*/ 4480560 h 5349240"/>
              <a:gd name="csX66" fmla="*/ 3904488 w 8357616"/>
              <a:gd name="csY66" fmla="*/ 4480560 h 5349240"/>
              <a:gd name="csX67" fmla="*/ 3977640 w 8357616"/>
              <a:gd name="csY67" fmla="*/ 4718304 h 5349240"/>
              <a:gd name="csX68" fmla="*/ 4014216 w 8357616"/>
              <a:gd name="csY68" fmla="*/ 4846320 h 5349240"/>
              <a:gd name="csX69" fmla="*/ 4251960 w 8357616"/>
              <a:gd name="csY69" fmla="*/ 4910328 h 5349240"/>
              <a:gd name="csX70" fmla="*/ 4389120 w 8357616"/>
              <a:gd name="csY70" fmla="*/ 5001768 h 5349240"/>
              <a:gd name="csX71" fmla="*/ 4507992 w 8357616"/>
              <a:gd name="csY71" fmla="*/ 5056632 h 5349240"/>
              <a:gd name="csX72" fmla="*/ 4526280 w 8357616"/>
              <a:gd name="csY72" fmla="*/ 5212080 h 5349240"/>
              <a:gd name="csX73" fmla="*/ 4526280 w 8357616"/>
              <a:gd name="csY73" fmla="*/ 5349240 h 5349240"/>
              <a:gd name="csX74" fmla="*/ 4700016 w 8357616"/>
              <a:gd name="csY74" fmla="*/ 5349240 h 5349240"/>
              <a:gd name="csX75" fmla="*/ 4800600 w 8357616"/>
              <a:gd name="csY75" fmla="*/ 5212080 h 5349240"/>
              <a:gd name="csX76" fmla="*/ 4910328 w 8357616"/>
              <a:gd name="csY76" fmla="*/ 5212080 h 5349240"/>
              <a:gd name="csX77" fmla="*/ 4974336 w 8357616"/>
              <a:gd name="csY77" fmla="*/ 5120640 h 5349240"/>
              <a:gd name="csX78" fmla="*/ 5184648 w 8357616"/>
              <a:gd name="csY78" fmla="*/ 5138928 h 5349240"/>
              <a:gd name="csX79" fmla="*/ 5312664 w 8357616"/>
              <a:gd name="csY79" fmla="*/ 5166360 h 5349240"/>
              <a:gd name="csX80" fmla="*/ 5266944 w 8357616"/>
              <a:gd name="csY80" fmla="*/ 5248656 h 5349240"/>
              <a:gd name="csX81" fmla="*/ 5431536 w 8357616"/>
              <a:gd name="csY81" fmla="*/ 5276088 h 5349240"/>
              <a:gd name="csX82" fmla="*/ 5477256 w 8357616"/>
              <a:gd name="csY82" fmla="*/ 5212080 h 5349240"/>
              <a:gd name="csX83" fmla="*/ 5687568 w 8357616"/>
              <a:gd name="csY83" fmla="*/ 5202936 h 5349240"/>
              <a:gd name="csX84" fmla="*/ 5888736 w 8357616"/>
              <a:gd name="csY84" fmla="*/ 5266944 h 5349240"/>
              <a:gd name="csX85" fmla="*/ 5980176 w 8357616"/>
              <a:gd name="csY85" fmla="*/ 5239512 h 5349240"/>
              <a:gd name="csX86" fmla="*/ 5943600 w 8357616"/>
              <a:gd name="csY86" fmla="*/ 5184648 h 5349240"/>
              <a:gd name="csX87" fmla="*/ 5870448 w 8357616"/>
              <a:gd name="csY87" fmla="*/ 5074920 h 5349240"/>
              <a:gd name="csX88" fmla="*/ 5907024 w 8357616"/>
              <a:gd name="csY88" fmla="*/ 4818888 h 5349240"/>
              <a:gd name="csX89" fmla="*/ 5989320 w 8357616"/>
              <a:gd name="csY89" fmla="*/ 4663440 h 5349240"/>
              <a:gd name="csX90" fmla="*/ 6263640 w 8357616"/>
              <a:gd name="csY90" fmla="*/ 4754880 h 5349240"/>
              <a:gd name="csX91" fmla="*/ 6217920 w 8357616"/>
              <a:gd name="csY91" fmla="*/ 4581144 h 5349240"/>
              <a:gd name="csX92" fmla="*/ 6163056 w 8357616"/>
              <a:gd name="csY92" fmla="*/ 4544568 h 5349240"/>
              <a:gd name="csX93" fmla="*/ 6190488 w 8357616"/>
              <a:gd name="csY93" fmla="*/ 4352544 h 5349240"/>
              <a:gd name="csX94" fmla="*/ 6300216 w 8357616"/>
              <a:gd name="csY94" fmla="*/ 4389120 h 5349240"/>
              <a:gd name="csX95" fmla="*/ 6336792 w 8357616"/>
              <a:gd name="csY95" fmla="*/ 4297680 h 5349240"/>
              <a:gd name="csX96" fmla="*/ 6583680 w 8357616"/>
              <a:gd name="csY96" fmla="*/ 4224528 h 5349240"/>
              <a:gd name="csX97" fmla="*/ 6693408 w 8357616"/>
              <a:gd name="csY97" fmla="*/ 4242816 h 5349240"/>
              <a:gd name="csX98" fmla="*/ 6858000 w 8357616"/>
              <a:gd name="csY98" fmla="*/ 4233672 h 5349240"/>
              <a:gd name="csX99" fmla="*/ 6922008 w 8357616"/>
              <a:gd name="csY99" fmla="*/ 4343400 h 5349240"/>
              <a:gd name="csX100" fmla="*/ 6967728 w 8357616"/>
              <a:gd name="csY100" fmla="*/ 4297680 h 5349240"/>
              <a:gd name="csX101" fmla="*/ 6967728 w 8357616"/>
              <a:gd name="csY101" fmla="*/ 4169664 h 5349240"/>
              <a:gd name="csX102" fmla="*/ 7132320 w 8357616"/>
              <a:gd name="csY102" fmla="*/ 4078224 h 5349240"/>
              <a:gd name="csX103" fmla="*/ 7324344 w 8357616"/>
              <a:gd name="csY103" fmla="*/ 4114800 h 5349240"/>
              <a:gd name="csX104" fmla="*/ 7424928 w 8357616"/>
              <a:gd name="csY104" fmla="*/ 4078224 h 5349240"/>
              <a:gd name="csX105" fmla="*/ 7571232 w 8357616"/>
              <a:gd name="csY105" fmla="*/ 4087368 h 5349240"/>
              <a:gd name="csX106" fmla="*/ 7772400 w 8357616"/>
              <a:gd name="csY106" fmla="*/ 4297680 h 5349240"/>
              <a:gd name="csX107" fmla="*/ 7772400 w 8357616"/>
              <a:gd name="csY107" fmla="*/ 4398264 h 5349240"/>
              <a:gd name="csX108" fmla="*/ 7927848 w 8357616"/>
              <a:gd name="csY108" fmla="*/ 4443984 h 5349240"/>
              <a:gd name="csX109" fmla="*/ 7936992 w 8357616"/>
              <a:gd name="csY109" fmla="*/ 4517136 h 5349240"/>
              <a:gd name="csX110" fmla="*/ 8138160 w 8357616"/>
              <a:gd name="csY110" fmla="*/ 4434840 h 5349240"/>
              <a:gd name="csX111" fmla="*/ 8211312 w 8357616"/>
              <a:gd name="csY111" fmla="*/ 4315968 h 5349240"/>
              <a:gd name="csX112" fmla="*/ 8211312 w 8357616"/>
              <a:gd name="csY112" fmla="*/ 4261104 h 5349240"/>
              <a:gd name="csX113" fmla="*/ 8238744 w 8357616"/>
              <a:gd name="csY113" fmla="*/ 4206240 h 5349240"/>
              <a:gd name="csX114" fmla="*/ 8275320 w 8357616"/>
              <a:gd name="csY114" fmla="*/ 4096512 h 5349240"/>
              <a:gd name="csX115" fmla="*/ 8357616 w 8357616"/>
              <a:gd name="csY115" fmla="*/ 4014216 h 5349240"/>
              <a:gd name="csX116" fmla="*/ 8147304 w 8357616"/>
              <a:gd name="csY116" fmla="*/ 3831336 h 5349240"/>
              <a:gd name="csX117" fmla="*/ 8211312 w 8357616"/>
              <a:gd name="csY117" fmla="*/ 3666744 h 5349240"/>
              <a:gd name="csX118" fmla="*/ 8238744 w 8357616"/>
              <a:gd name="csY118" fmla="*/ 3474720 h 5349240"/>
              <a:gd name="csX119" fmla="*/ 8266176 w 8357616"/>
              <a:gd name="csY119" fmla="*/ 3291840 h 5349240"/>
              <a:gd name="csX120" fmla="*/ 8156448 w 8357616"/>
              <a:gd name="csY120" fmla="*/ 3291840 h 5349240"/>
              <a:gd name="csX121" fmla="*/ 8074152 w 8357616"/>
              <a:gd name="csY121" fmla="*/ 3310128 h 5349240"/>
              <a:gd name="csX122" fmla="*/ 7909560 w 8357616"/>
              <a:gd name="csY122" fmla="*/ 3236976 h 5349240"/>
              <a:gd name="csX123" fmla="*/ 7708392 w 8357616"/>
              <a:gd name="csY123" fmla="*/ 3108960 h 5349240"/>
              <a:gd name="csX124" fmla="*/ 7644384 w 8357616"/>
              <a:gd name="csY124" fmla="*/ 3099816 h 5349240"/>
              <a:gd name="csX125" fmla="*/ 7580376 w 8357616"/>
              <a:gd name="csY125" fmla="*/ 2971800 h 5349240"/>
              <a:gd name="csX126" fmla="*/ 7470648 w 8357616"/>
              <a:gd name="csY126" fmla="*/ 2898648 h 5349240"/>
              <a:gd name="csX127" fmla="*/ 7278624 w 8357616"/>
              <a:gd name="csY127" fmla="*/ 2889504 h 5349240"/>
              <a:gd name="csX128" fmla="*/ 7232904 w 8357616"/>
              <a:gd name="csY128" fmla="*/ 2843784 h 5349240"/>
              <a:gd name="csX129" fmla="*/ 7287768 w 8357616"/>
              <a:gd name="csY129" fmla="*/ 2670048 h 5349240"/>
              <a:gd name="csX130" fmla="*/ 7150608 w 8357616"/>
              <a:gd name="csY130" fmla="*/ 2532888 h 5349240"/>
              <a:gd name="csX131" fmla="*/ 7114032 w 8357616"/>
              <a:gd name="csY131" fmla="*/ 2432304 h 5349240"/>
              <a:gd name="csX132" fmla="*/ 7040880 w 8357616"/>
              <a:gd name="csY132" fmla="*/ 2432304 h 5349240"/>
              <a:gd name="csX133" fmla="*/ 6958584 w 8357616"/>
              <a:gd name="csY133" fmla="*/ 2505456 h 5349240"/>
              <a:gd name="csX134" fmla="*/ 6858000 w 8357616"/>
              <a:gd name="csY134" fmla="*/ 2459736 h 5349240"/>
              <a:gd name="csX135" fmla="*/ 6702552 w 8357616"/>
              <a:gd name="csY135" fmla="*/ 2322576 h 5349240"/>
              <a:gd name="csX136" fmla="*/ 6675120 w 8357616"/>
              <a:gd name="csY136" fmla="*/ 2249424 h 5349240"/>
              <a:gd name="csX137" fmla="*/ 6665976 w 8357616"/>
              <a:gd name="csY137" fmla="*/ 2148840 h 5349240"/>
              <a:gd name="csX138" fmla="*/ 6565392 w 8357616"/>
              <a:gd name="csY138" fmla="*/ 2148840 h 5349240"/>
              <a:gd name="csX139" fmla="*/ 6510528 w 8357616"/>
              <a:gd name="csY139" fmla="*/ 2112264 h 5349240"/>
              <a:gd name="csX140" fmla="*/ 6501384 w 8357616"/>
              <a:gd name="csY140" fmla="*/ 1956816 h 5349240"/>
              <a:gd name="csX141" fmla="*/ 6400800 w 8357616"/>
              <a:gd name="csY141" fmla="*/ 1901952 h 5349240"/>
              <a:gd name="csX142" fmla="*/ 6355080 w 8357616"/>
              <a:gd name="csY142" fmla="*/ 1801368 h 5349240"/>
              <a:gd name="csX143" fmla="*/ 6318504 w 8357616"/>
              <a:gd name="csY143" fmla="*/ 1737360 h 5349240"/>
              <a:gd name="csX144" fmla="*/ 6217920 w 8357616"/>
              <a:gd name="csY144" fmla="*/ 1636776 h 5349240"/>
              <a:gd name="csX145" fmla="*/ 6163056 w 8357616"/>
              <a:gd name="csY145" fmla="*/ 1746504 h 5349240"/>
              <a:gd name="csX146" fmla="*/ 6126480 w 8357616"/>
              <a:gd name="csY146" fmla="*/ 1783080 h 5349240"/>
              <a:gd name="csX147" fmla="*/ 5934456 w 8357616"/>
              <a:gd name="csY147" fmla="*/ 1755648 h 5349240"/>
              <a:gd name="csX148" fmla="*/ 5843016 w 8357616"/>
              <a:gd name="csY148" fmla="*/ 1719072 h 5349240"/>
              <a:gd name="csX149" fmla="*/ 5733288 w 8357616"/>
              <a:gd name="csY149" fmla="*/ 1636776 h 5349240"/>
              <a:gd name="csX150" fmla="*/ 5559552 w 8357616"/>
              <a:gd name="csY150" fmla="*/ 1536192 h 5349240"/>
              <a:gd name="csX151" fmla="*/ 5559552 w 8357616"/>
              <a:gd name="csY151" fmla="*/ 1417320 h 5349240"/>
              <a:gd name="csX152" fmla="*/ 5513832 w 8357616"/>
              <a:gd name="csY152" fmla="*/ 1353312 h 5349240"/>
              <a:gd name="csX153" fmla="*/ 5404104 w 8357616"/>
              <a:gd name="csY153" fmla="*/ 1271016 h 5349240"/>
              <a:gd name="csX154" fmla="*/ 5404104 w 8357616"/>
              <a:gd name="csY154" fmla="*/ 1399032 h 5349240"/>
              <a:gd name="csX155" fmla="*/ 5303520 w 8357616"/>
              <a:gd name="csY155" fmla="*/ 1371600 h 5349240"/>
              <a:gd name="csX156" fmla="*/ 5120640 w 8357616"/>
              <a:gd name="csY156" fmla="*/ 1325880 h 5349240"/>
              <a:gd name="csX157" fmla="*/ 5074920 w 8357616"/>
              <a:gd name="csY157" fmla="*/ 1325880 h 5349240"/>
              <a:gd name="csX158" fmla="*/ 5020056 w 8357616"/>
              <a:gd name="csY158" fmla="*/ 1271016 h 5349240"/>
              <a:gd name="csX159" fmla="*/ 4983480 w 8357616"/>
              <a:gd name="csY159" fmla="*/ 1353312 h 5349240"/>
              <a:gd name="csX160" fmla="*/ 4800600 w 8357616"/>
              <a:gd name="csY160" fmla="*/ 1399032 h 5349240"/>
              <a:gd name="csX161" fmla="*/ 4791456 w 8357616"/>
              <a:gd name="csY161" fmla="*/ 1335024 h 5349240"/>
              <a:gd name="csX162" fmla="*/ 4636008 w 8357616"/>
              <a:gd name="csY162" fmla="*/ 1207008 h 5349240"/>
              <a:gd name="csX163" fmla="*/ 4517136 w 8357616"/>
              <a:gd name="csY163" fmla="*/ 1188720 h 5349240"/>
              <a:gd name="csX164" fmla="*/ 4507992 w 8357616"/>
              <a:gd name="csY164" fmla="*/ 1097280 h 5349240"/>
              <a:gd name="csX165" fmla="*/ 4224528 w 8357616"/>
              <a:gd name="csY165" fmla="*/ 877824 h 5349240"/>
              <a:gd name="csX166" fmla="*/ 4059936 w 8357616"/>
              <a:gd name="csY166" fmla="*/ 859536 h 5349240"/>
              <a:gd name="csX167" fmla="*/ 3904488 w 8357616"/>
              <a:gd name="csY167" fmla="*/ 740664 h 5349240"/>
              <a:gd name="csX168" fmla="*/ 3922776 w 8357616"/>
              <a:gd name="csY168" fmla="*/ 667512 h 5349240"/>
              <a:gd name="csX169" fmla="*/ 3849624 w 8357616"/>
              <a:gd name="csY169" fmla="*/ 640080 h 5349240"/>
              <a:gd name="csX170" fmla="*/ 3685032 w 8357616"/>
              <a:gd name="csY170" fmla="*/ 950976 h 5349240"/>
              <a:gd name="csX171" fmla="*/ 3694176 w 8357616"/>
              <a:gd name="csY171" fmla="*/ 1024128 h 5349240"/>
              <a:gd name="csX172" fmla="*/ 3621024 w 8357616"/>
              <a:gd name="csY172" fmla="*/ 1243584 h 5349240"/>
              <a:gd name="csX173" fmla="*/ 3648456 w 8357616"/>
              <a:gd name="csY173" fmla="*/ 1371600 h 5349240"/>
              <a:gd name="csX174" fmla="*/ 3593592 w 8357616"/>
              <a:gd name="csY174" fmla="*/ 1426464 h 5349240"/>
              <a:gd name="csX175" fmla="*/ 3493008 w 8357616"/>
              <a:gd name="csY175" fmla="*/ 1408176 h 5349240"/>
              <a:gd name="csX176" fmla="*/ 3319272 w 8357616"/>
              <a:gd name="csY176" fmla="*/ 1463040 h 5349240"/>
              <a:gd name="csX177" fmla="*/ 3163824 w 8357616"/>
              <a:gd name="csY177" fmla="*/ 1389888 h 5349240"/>
              <a:gd name="csX178" fmla="*/ 3145536 w 8357616"/>
              <a:gd name="csY178" fmla="*/ 1280160 h 5349240"/>
              <a:gd name="csX179" fmla="*/ 2980944 w 8357616"/>
              <a:gd name="csY179" fmla="*/ 1216152 h 5349240"/>
              <a:gd name="csX180" fmla="*/ 2871216 w 8357616"/>
              <a:gd name="csY180" fmla="*/ 1014984 h 5349240"/>
              <a:gd name="csX181" fmla="*/ 2807208 w 8357616"/>
              <a:gd name="csY181" fmla="*/ 731520 h 5349240"/>
              <a:gd name="csX182" fmla="*/ 2615184 w 8357616"/>
              <a:gd name="csY182" fmla="*/ 585216 h 5349240"/>
              <a:gd name="csX183" fmla="*/ 2587752 w 8357616"/>
              <a:gd name="csY183" fmla="*/ 539496 h 5349240"/>
              <a:gd name="csX184" fmla="*/ 2496312 w 8357616"/>
              <a:gd name="csY184" fmla="*/ 521208 h 5349240"/>
              <a:gd name="csX185" fmla="*/ 2441448 w 8357616"/>
              <a:gd name="csY185" fmla="*/ 521208 h 5349240"/>
              <a:gd name="csX186" fmla="*/ 2313432 w 8357616"/>
              <a:gd name="csY186" fmla="*/ 466344 h 5349240"/>
              <a:gd name="csX187" fmla="*/ 2020824 w 8357616"/>
              <a:gd name="csY187" fmla="*/ 512064 h 5349240"/>
              <a:gd name="csX188" fmla="*/ 1865376 w 8357616"/>
              <a:gd name="csY188" fmla="*/ 585216 h 5349240"/>
              <a:gd name="csX189" fmla="*/ 1581912 w 8357616"/>
              <a:gd name="csY189" fmla="*/ 649224 h 5349240"/>
              <a:gd name="csX190" fmla="*/ 1572768 w 8357616"/>
              <a:gd name="csY190" fmla="*/ 466344 h 5349240"/>
              <a:gd name="csX191" fmla="*/ 1773936 w 8357616"/>
              <a:gd name="csY191" fmla="*/ 219456 h 5349240"/>
              <a:gd name="csX192" fmla="*/ 1746504 w 8357616"/>
              <a:gd name="csY192" fmla="*/ 82296 h 5349240"/>
              <a:gd name="csX193" fmla="*/ 1664208 w 8357616"/>
              <a:gd name="csY193" fmla="*/ 9144 h 5349240"/>
              <a:gd name="csX194" fmla="*/ 1499616 w 8357616"/>
              <a:gd name="csY194" fmla="*/ 45720 h 5349240"/>
              <a:gd name="csX195" fmla="*/ 1426464 w 8357616"/>
              <a:gd name="csY195" fmla="*/ 155448 h 5349240"/>
              <a:gd name="csX196" fmla="*/ 1280160 w 8357616"/>
              <a:gd name="csY196" fmla="*/ 246888 h 5349240"/>
              <a:gd name="csX197" fmla="*/ 1143000 w 8357616"/>
              <a:gd name="csY197" fmla="*/ 347472 h 5349240"/>
              <a:gd name="csX198" fmla="*/ 804672 w 8357616"/>
              <a:gd name="csY198" fmla="*/ 411480 h 5349240"/>
              <a:gd name="csX199" fmla="*/ 585216 w 8357616"/>
              <a:gd name="csY199" fmla="*/ 246888 h 5349240"/>
              <a:gd name="csX200" fmla="*/ 411480 w 8357616"/>
              <a:gd name="csY200" fmla="*/ 182880 h 5349240"/>
              <a:gd name="csX201" fmla="*/ 292608 w 8357616"/>
              <a:gd name="csY201" fmla="*/ 0 h 53492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</a:cxnLst>
            <a:rect l="l" t="t" r="r" b="b"/>
            <a:pathLst>
              <a:path w="8357616" h="5349240">
                <a:moveTo>
                  <a:pt x="292608" y="0"/>
                </a:moveTo>
                <a:lnTo>
                  <a:pt x="128016" y="0"/>
                </a:lnTo>
                <a:lnTo>
                  <a:pt x="82296" y="64008"/>
                </a:lnTo>
                <a:lnTo>
                  <a:pt x="0" y="73152"/>
                </a:lnTo>
                <a:lnTo>
                  <a:pt x="54864" y="155448"/>
                </a:lnTo>
                <a:lnTo>
                  <a:pt x="192024" y="192024"/>
                </a:lnTo>
                <a:lnTo>
                  <a:pt x="201168" y="237744"/>
                </a:lnTo>
                <a:lnTo>
                  <a:pt x="91440" y="283464"/>
                </a:lnTo>
                <a:lnTo>
                  <a:pt x="64008" y="356616"/>
                </a:lnTo>
                <a:lnTo>
                  <a:pt x="64008" y="420624"/>
                </a:lnTo>
                <a:lnTo>
                  <a:pt x="192024" y="420624"/>
                </a:lnTo>
                <a:lnTo>
                  <a:pt x="192024" y="420624"/>
                </a:lnTo>
                <a:lnTo>
                  <a:pt x="256032" y="512064"/>
                </a:lnTo>
                <a:lnTo>
                  <a:pt x="329184" y="466344"/>
                </a:lnTo>
                <a:lnTo>
                  <a:pt x="411480" y="548640"/>
                </a:lnTo>
                <a:lnTo>
                  <a:pt x="457200" y="713232"/>
                </a:lnTo>
                <a:lnTo>
                  <a:pt x="393192" y="896112"/>
                </a:lnTo>
                <a:lnTo>
                  <a:pt x="429768" y="923544"/>
                </a:lnTo>
                <a:lnTo>
                  <a:pt x="484632" y="923544"/>
                </a:lnTo>
                <a:lnTo>
                  <a:pt x="484632" y="1014984"/>
                </a:lnTo>
                <a:lnTo>
                  <a:pt x="521208" y="1033272"/>
                </a:lnTo>
                <a:lnTo>
                  <a:pt x="612648" y="960120"/>
                </a:lnTo>
                <a:lnTo>
                  <a:pt x="758952" y="996696"/>
                </a:lnTo>
                <a:lnTo>
                  <a:pt x="969264" y="1252728"/>
                </a:lnTo>
                <a:lnTo>
                  <a:pt x="1600200" y="1591056"/>
                </a:lnTo>
                <a:lnTo>
                  <a:pt x="1719072" y="1856232"/>
                </a:lnTo>
                <a:lnTo>
                  <a:pt x="1627632" y="1938528"/>
                </a:lnTo>
                <a:lnTo>
                  <a:pt x="1554480" y="1984248"/>
                </a:lnTo>
                <a:lnTo>
                  <a:pt x="1554480" y="2084832"/>
                </a:lnTo>
                <a:lnTo>
                  <a:pt x="1609344" y="2103120"/>
                </a:lnTo>
                <a:lnTo>
                  <a:pt x="1691640" y="2029968"/>
                </a:lnTo>
                <a:lnTo>
                  <a:pt x="1755648" y="2039112"/>
                </a:lnTo>
                <a:lnTo>
                  <a:pt x="1755648" y="2112264"/>
                </a:lnTo>
                <a:lnTo>
                  <a:pt x="1865376" y="2249424"/>
                </a:lnTo>
                <a:lnTo>
                  <a:pt x="1764792" y="2514600"/>
                </a:lnTo>
                <a:lnTo>
                  <a:pt x="1746504" y="2578608"/>
                </a:lnTo>
                <a:lnTo>
                  <a:pt x="1773936" y="2670048"/>
                </a:lnTo>
                <a:lnTo>
                  <a:pt x="1865376" y="2670048"/>
                </a:lnTo>
                <a:lnTo>
                  <a:pt x="2066544" y="2743200"/>
                </a:lnTo>
                <a:lnTo>
                  <a:pt x="2084832" y="2697480"/>
                </a:lnTo>
                <a:lnTo>
                  <a:pt x="2194560" y="2697480"/>
                </a:lnTo>
                <a:lnTo>
                  <a:pt x="2231136" y="2743200"/>
                </a:lnTo>
                <a:lnTo>
                  <a:pt x="2258568" y="2743200"/>
                </a:lnTo>
                <a:lnTo>
                  <a:pt x="2660904" y="2624328"/>
                </a:lnTo>
                <a:lnTo>
                  <a:pt x="2962656" y="2322576"/>
                </a:lnTo>
                <a:lnTo>
                  <a:pt x="3090672" y="2304288"/>
                </a:lnTo>
                <a:lnTo>
                  <a:pt x="3227832" y="2139696"/>
                </a:lnTo>
                <a:lnTo>
                  <a:pt x="3520440" y="2194560"/>
                </a:lnTo>
                <a:lnTo>
                  <a:pt x="3575304" y="2313432"/>
                </a:lnTo>
                <a:lnTo>
                  <a:pt x="3529584" y="2377440"/>
                </a:lnTo>
                <a:lnTo>
                  <a:pt x="3593592" y="2514600"/>
                </a:lnTo>
                <a:lnTo>
                  <a:pt x="3557016" y="2679192"/>
                </a:lnTo>
                <a:lnTo>
                  <a:pt x="3429000" y="2779776"/>
                </a:lnTo>
                <a:lnTo>
                  <a:pt x="3108960" y="2907792"/>
                </a:lnTo>
                <a:lnTo>
                  <a:pt x="3099816" y="3054096"/>
                </a:lnTo>
                <a:lnTo>
                  <a:pt x="3236976" y="3383280"/>
                </a:lnTo>
                <a:lnTo>
                  <a:pt x="3227832" y="3410712"/>
                </a:lnTo>
                <a:lnTo>
                  <a:pt x="3328416" y="3575304"/>
                </a:lnTo>
                <a:lnTo>
                  <a:pt x="3300984" y="3749040"/>
                </a:lnTo>
                <a:lnTo>
                  <a:pt x="3300984" y="3895344"/>
                </a:lnTo>
                <a:lnTo>
                  <a:pt x="3383280" y="4005072"/>
                </a:lnTo>
                <a:lnTo>
                  <a:pt x="3456432" y="4169664"/>
                </a:lnTo>
                <a:lnTo>
                  <a:pt x="3520440" y="4251960"/>
                </a:lnTo>
                <a:lnTo>
                  <a:pt x="3520440" y="4288536"/>
                </a:lnTo>
                <a:lnTo>
                  <a:pt x="3648456" y="4352544"/>
                </a:lnTo>
                <a:lnTo>
                  <a:pt x="3749040" y="4480560"/>
                </a:lnTo>
                <a:lnTo>
                  <a:pt x="3904488" y="4480560"/>
                </a:lnTo>
                <a:lnTo>
                  <a:pt x="3977640" y="4718304"/>
                </a:lnTo>
                <a:lnTo>
                  <a:pt x="4014216" y="4846320"/>
                </a:lnTo>
                <a:cubicBezTo>
                  <a:pt x="4209411" y="4897687"/>
                  <a:pt x="4130372" y="4875589"/>
                  <a:pt x="4251960" y="4910328"/>
                </a:cubicBezTo>
                <a:lnTo>
                  <a:pt x="4389120" y="5001768"/>
                </a:lnTo>
                <a:lnTo>
                  <a:pt x="4507992" y="5056632"/>
                </a:lnTo>
                <a:lnTo>
                  <a:pt x="4526280" y="5212080"/>
                </a:lnTo>
                <a:lnTo>
                  <a:pt x="4526280" y="5349240"/>
                </a:lnTo>
                <a:lnTo>
                  <a:pt x="4700016" y="5349240"/>
                </a:lnTo>
                <a:lnTo>
                  <a:pt x="4800600" y="5212080"/>
                </a:lnTo>
                <a:lnTo>
                  <a:pt x="4910328" y="5212080"/>
                </a:lnTo>
                <a:lnTo>
                  <a:pt x="4974336" y="5120640"/>
                </a:lnTo>
                <a:lnTo>
                  <a:pt x="5184648" y="5138928"/>
                </a:lnTo>
                <a:lnTo>
                  <a:pt x="5312664" y="5166360"/>
                </a:lnTo>
                <a:lnTo>
                  <a:pt x="5266944" y="5248656"/>
                </a:lnTo>
                <a:lnTo>
                  <a:pt x="5431536" y="5276088"/>
                </a:lnTo>
                <a:lnTo>
                  <a:pt x="5477256" y="5212080"/>
                </a:lnTo>
                <a:lnTo>
                  <a:pt x="5687568" y="5202936"/>
                </a:lnTo>
                <a:lnTo>
                  <a:pt x="5888736" y="5266944"/>
                </a:lnTo>
                <a:lnTo>
                  <a:pt x="5980176" y="5239512"/>
                </a:lnTo>
                <a:lnTo>
                  <a:pt x="5943600" y="5184648"/>
                </a:lnTo>
                <a:lnTo>
                  <a:pt x="5870448" y="5074920"/>
                </a:lnTo>
                <a:lnTo>
                  <a:pt x="5907024" y="4818888"/>
                </a:lnTo>
                <a:lnTo>
                  <a:pt x="5989320" y="4663440"/>
                </a:lnTo>
                <a:lnTo>
                  <a:pt x="6263640" y="4754880"/>
                </a:lnTo>
                <a:lnTo>
                  <a:pt x="6217920" y="4581144"/>
                </a:lnTo>
                <a:lnTo>
                  <a:pt x="6163056" y="4544568"/>
                </a:lnTo>
                <a:lnTo>
                  <a:pt x="6190488" y="4352544"/>
                </a:lnTo>
                <a:lnTo>
                  <a:pt x="6300216" y="4389120"/>
                </a:lnTo>
                <a:lnTo>
                  <a:pt x="6336792" y="4297680"/>
                </a:lnTo>
                <a:lnTo>
                  <a:pt x="6583680" y="4224528"/>
                </a:lnTo>
                <a:lnTo>
                  <a:pt x="6693408" y="4242816"/>
                </a:lnTo>
                <a:lnTo>
                  <a:pt x="6858000" y="4233672"/>
                </a:lnTo>
                <a:lnTo>
                  <a:pt x="6922008" y="4343400"/>
                </a:lnTo>
                <a:lnTo>
                  <a:pt x="6967728" y="4297680"/>
                </a:lnTo>
                <a:lnTo>
                  <a:pt x="6967728" y="4169664"/>
                </a:lnTo>
                <a:lnTo>
                  <a:pt x="7132320" y="4078224"/>
                </a:lnTo>
                <a:lnTo>
                  <a:pt x="7324344" y="4114800"/>
                </a:lnTo>
                <a:lnTo>
                  <a:pt x="7424928" y="4078224"/>
                </a:lnTo>
                <a:lnTo>
                  <a:pt x="7571232" y="4087368"/>
                </a:lnTo>
                <a:lnTo>
                  <a:pt x="7772400" y="4297680"/>
                </a:lnTo>
                <a:lnTo>
                  <a:pt x="7772400" y="4398264"/>
                </a:lnTo>
                <a:lnTo>
                  <a:pt x="7927848" y="4443984"/>
                </a:lnTo>
                <a:lnTo>
                  <a:pt x="7936992" y="4517136"/>
                </a:lnTo>
                <a:lnTo>
                  <a:pt x="8138160" y="4434840"/>
                </a:lnTo>
                <a:lnTo>
                  <a:pt x="8211312" y="4315968"/>
                </a:lnTo>
                <a:lnTo>
                  <a:pt x="8211312" y="4261104"/>
                </a:lnTo>
                <a:lnTo>
                  <a:pt x="8238744" y="4206240"/>
                </a:lnTo>
                <a:lnTo>
                  <a:pt x="8275320" y="4096512"/>
                </a:lnTo>
                <a:lnTo>
                  <a:pt x="8357616" y="4014216"/>
                </a:lnTo>
                <a:lnTo>
                  <a:pt x="8147304" y="3831336"/>
                </a:lnTo>
                <a:lnTo>
                  <a:pt x="8211312" y="3666744"/>
                </a:lnTo>
                <a:lnTo>
                  <a:pt x="8238744" y="3474720"/>
                </a:lnTo>
                <a:lnTo>
                  <a:pt x="8266176" y="3291840"/>
                </a:lnTo>
                <a:lnTo>
                  <a:pt x="8156448" y="3291840"/>
                </a:lnTo>
                <a:lnTo>
                  <a:pt x="8074152" y="3310128"/>
                </a:lnTo>
                <a:lnTo>
                  <a:pt x="7909560" y="3236976"/>
                </a:lnTo>
                <a:lnTo>
                  <a:pt x="7708392" y="3108960"/>
                </a:lnTo>
                <a:lnTo>
                  <a:pt x="7644384" y="3099816"/>
                </a:lnTo>
                <a:lnTo>
                  <a:pt x="7580376" y="2971800"/>
                </a:lnTo>
                <a:lnTo>
                  <a:pt x="7470648" y="2898648"/>
                </a:lnTo>
                <a:lnTo>
                  <a:pt x="7278624" y="2889504"/>
                </a:lnTo>
                <a:lnTo>
                  <a:pt x="7232904" y="2843784"/>
                </a:lnTo>
                <a:lnTo>
                  <a:pt x="7287768" y="2670048"/>
                </a:lnTo>
                <a:lnTo>
                  <a:pt x="7150608" y="2532888"/>
                </a:lnTo>
                <a:lnTo>
                  <a:pt x="7114032" y="2432304"/>
                </a:lnTo>
                <a:lnTo>
                  <a:pt x="7040880" y="2432304"/>
                </a:lnTo>
                <a:lnTo>
                  <a:pt x="6958584" y="2505456"/>
                </a:lnTo>
                <a:lnTo>
                  <a:pt x="6858000" y="2459736"/>
                </a:lnTo>
                <a:lnTo>
                  <a:pt x="6702552" y="2322576"/>
                </a:lnTo>
                <a:lnTo>
                  <a:pt x="6675120" y="2249424"/>
                </a:lnTo>
                <a:lnTo>
                  <a:pt x="6665976" y="2148840"/>
                </a:lnTo>
                <a:lnTo>
                  <a:pt x="6565392" y="2148840"/>
                </a:lnTo>
                <a:lnTo>
                  <a:pt x="6510528" y="2112264"/>
                </a:lnTo>
                <a:lnTo>
                  <a:pt x="6501384" y="1956816"/>
                </a:lnTo>
                <a:lnTo>
                  <a:pt x="6400800" y="1901952"/>
                </a:lnTo>
                <a:lnTo>
                  <a:pt x="6355080" y="1801368"/>
                </a:lnTo>
                <a:lnTo>
                  <a:pt x="6318504" y="1737360"/>
                </a:lnTo>
                <a:lnTo>
                  <a:pt x="6217920" y="1636776"/>
                </a:lnTo>
                <a:lnTo>
                  <a:pt x="6163056" y="1746504"/>
                </a:lnTo>
                <a:lnTo>
                  <a:pt x="6126480" y="1783080"/>
                </a:lnTo>
                <a:lnTo>
                  <a:pt x="5934456" y="1755648"/>
                </a:lnTo>
                <a:lnTo>
                  <a:pt x="5843016" y="1719072"/>
                </a:lnTo>
                <a:lnTo>
                  <a:pt x="5733288" y="1636776"/>
                </a:lnTo>
                <a:lnTo>
                  <a:pt x="5559552" y="1536192"/>
                </a:lnTo>
                <a:lnTo>
                  <a:pt x="5559552" y="1417320"/>
                </a:lnTo>
                <a:lnTo>
                  <a:pt x="5513832" y="1353312"/>
                </a:lnTo>
                <a:lnTo>
                  <a:pt x="5404104" y="1271016"/>
                </a:lnTo>
                <a:lnTo>
                  <a:pt x="5404104" y="1399032"/>
                </a:lnTo>
                <a:lnTo>
                  <a:pt x="5303520" y="1371600"/>
                </a:lnTo>
                <a:lnTo>
                  <a:pt x="5120640" y="1325880"/>
                </a:lnTo>
                <a:lnTo>
                  <a:pt x="5074920" y="1325880"/>
                </a:lnTo>
                <a:lnTo>
                  <a:pt x="5020056" y="1271016"/>
                </a:lnTo>
                <a:lnTo>
                  <a:pt x="4983480" y="1353312"/>
                </a:lnTo>
                <a:lnTo>
                  <a:pt x="4800600" y="1399032"/>
                </a:lnTo>
                <a:lnTo>
                  <a:pt x="4791456" y="1335024"/>
                </a:lnTo>
                <a:lnTo>
                  <a:pt x="4636008" y="1207008"/>
                </a:lnTo>
                <a:lnTo>
                  <a:pt x="4517136" y="1188720"/>
                </a:lnTo>
                <a:lnTo>
                  <a:pt x="4507992" y="1097280"/>
                </a:lnTo>
                <a:lnTo>
                  <a:pt x="4224528" y="877824"/>
                </a:lnTo>
                <a:lnTo>
                  <a:pt x="4059936" y="859536"/>
                </a:lnTo>
                <a:lnTo>
                  <a:pt x="3904488" y="740664"/>
                </a:lnTo>
                <a:lnTo>
                  <a:pt x="3922776" y="667512"/>
                </a:lnTo>
                <a:lnTo>
                  <a:pt x="3849624" y="640080"/>
                </a:lnTo>
                <a:lnTo>
                  <a:pt x="3685032" y="950976"/>
                </a:lnTo>
                <a:lnTo>
                  <a:pt x="3694176" y="1024128"/>
                </a:lnTo>
                <a:lnTo>
                  <a:pt x="3621024" y="1243584"/>
                </a:lnTo>
                <a:lnTo>
                  <a:pt x="3648456" y="1371600"/>
                </a:lnTo>
                <a:lnTo>
                  <a:pt x="3593592" y="1426464"/>
                </a:lnTo>
                <a:lnTo>
                  <a:pt x="3493008" y="1408176"/>
                </a:lnTo>
                <a:lnTo>
                  <a:pt x="3319272" y="1463040"/>
                </a:lnTo>
                <a:lnTo>
                  <a:pt x="3163824" y="1389888"/>
                </a:lnTo>
                <a:lnTo>
                  <a:pt x="3145536" y="1280160"/>
                </a:lnTo>
                <a:lnTo>
                  <a:pt x="2980944" y="1216152"/>
                </a:lnTo>
                <a:lnTo>
                  <a:pt x="2871216" y="1014984"/>
                </a:lnTo>
                <a:lnTo>
                  <a:pt x="2807208" y="731520"/>
                </a:lnTo>
                <a:lnTo>
                  <a:pt x="2615184" y="585216"/>
                </a:lnTo>
                <a:lnTo>
                  <a:pt x="2587752" y="539496"/>
                </a:lnTo>
                <a:lnTo>
                  <a:pt x="2496312" y="521208"/>
                </a:lnTo>
                <a:lnTo>
                  <a:pt x="2441448" y="521208"/>
                </a:lnTo>
                <a:lnTo>
                  <a:pt x="2313432" y="466344"/>
                </a:lnTo>
                <a:lnTo>
                  <a:pt x="2020824" y="512064"/>
                </a:lnTo>
                <a:lnTo>
                  <a:pt x="1865376" y="585216"/>
                </a:lnTo>
                <a:lnTo>
                  <a:pt x="1581912" y="649224"/>
                </a:lnTo>
                <a:lnTo>
                  <a:pt x="1572768" y="466344"/>
                </a:lnTo>
                <a:lnTo>
                  <a:pt x="1773936" y="219456"/>
                </a:lnTo>
                <a:lnTo>
                  <a:pt x="1746504" y="82296"/>
                </a:lnTo>
                <a:lnTo>
                  <a:pt x="1664208" y="9144"/>
                </a:lnTo>
                <a:lnTo>
                  <a:pt x="1499616" y="45720"/>
                </a:lnTo>
                <a:lnTo>
                  <a:pt x="1426464" y="155448"/>
                </a:lnTo>
                <a:lnTo>
                  <a:pt x="1280160" y="246888"/>
                </a:lnTo>
                <a:lnTo>
                  <a:pt x="1143000" y="347472"/>
                </a:lnTo>
                <a:lnTo>
                  <a:pt x="804672" y="411480"/>
                </a:lnTo>
                <a:lnTo>
                  <a:pt x="585216" y="246888"/>
                </a:lnTo>
                <a:lnTo>
                  <a:pt x="411480" y="182880"/>
                </a:lnTo>
                <a:lnTo>
                  <a:pt x="292608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63C5957-0473-D5CD-71F7-C3D51E0FCE20}"/>
              </a:ext>
            </a:extLst>
          </p:cNvPr>
          <p:cNvSpPr txBox="1"/>
          <p:nvPr/>
        </p:nvSpPr>
        <p:spPr>
          <a:xfrm>
            <a:off x="4168170" y="3519551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屋久島（鹿児島県）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F1D8C7D-D638-6979-5D9D-82DBE10701D5}"/>
              </a:ext>
            </a:extLst>
          </p:cNvPr>
          <p:cNvSpPr txBox="1"/>
          <p:nvPr/>
        </p:nvSpPr>
        <p:spPr>
          <a:xfrm>
            <a:off x="1122361" y="3532251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奄美大島（鹿児島県）</a:t>
            </a:r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FE78BF03-7D96-39DE-ABA9-F83A2DA40153}"/>
              </a:ext>
            </a:extLst>
          </p:cNvPr>
          <p:cNvSpPr/>
          <p:nvPr/>
        </p:nvSpPr>
        <p:spPr>
          <a:xfrm>
            <a:off x="3626102" y="920079"/>
            <a:ext cx="2439418" cy="2329827"/>
          </a:xfrm>
          <a:custGeom>
            <a:avLst/>
            <a:gdLst>
              <a:gd name="csX0" fmla="*/ 1889760 w 4579620"/>
              <a:gd name="csY0" fmla="*/ 0 h 4373880"/>
              <a:gd name="csX1" fmla="*/ 1805940 w 4579620"/>
              <a:gd name="csY1" fmla="*/ 60960 h 4373880"/>
              <a:gd name="csX2" fmla="*/ 1813560 w 4579620"/>
              <a:gd name="csY2" fmla="*/ 121920 h 4373880"/>
              <a:gd name="csX3" fmla="*/ 1828800 w 4579620"/>
              <a:gd name="csY3" fmla="*/ 281940 h 4373880"/>
              <a:gd name="csX4" fmla="*/ 1767840 w 4579620"/>
              <a:gd name="csY4" fmla="*/ 236220 h 4373880"/>
              <a:gd name="csX5" fmla="*/ 1722120 w 4579620"/>
              <a:gd name="csY5" fmla="*/ 129540 h 4373880"/>
              <a:gd name="csX6" fmla="*/ 1417320 w 4579620"/>
              <a:gd name="csY6" fmla="*/ 121920 h 4373880"/>
              <a:gd name="csX7" fmla="*/ 1402080 w 4579620"/>
              <a:gd name="csY7" fmla="*/ 205740 h 4373880"/>
              <a:gd name="csX8" fmla="*/ 1356360 w 4579620"/>
              <a:gd name="csY8" fmla="*/ 243840 h 4373880"/>
              <a:gd name="csX9" fmla="*/ 1386840 w 4579620"/>
              <a:gd name="csY9" fmla="*/ 358140 h 4373880"/>
              <a:gd name="csX10" fmla="*/ 1356360 w 4579620"/>
              <a:gd name="csY10" fmla="*/ 579120 h 4373880"/>
              <a:gd name="csX11" fmla="*/ 1287780 w 4579620"/>
              <a:gd name="csY11" fmla="*/ 670560 h 4373880"/>
              <a:gd name="csX12" fmla="*/ 1257300 w 4579620"/>
              <a:gd name="csY12" fmla="*/ 678180 h 4373880"/>
              <a:gd name="csX13" fmla="*/ 1188720 w 4579620"/>
              <a:gd name="csY13" fmla="*/ 640080 h 4373880"/>
              <a:gd name="csX14" fmla="*/ 1097280 w 4579620"/>
              <a:gd name="csY14" fmla="*/ 723900 h 4373880"/>
              <a:gd name="csX15" fmla="*/ 1066800 w 4579620"/>
              <a:gd name="csY15" fmla="*/ 815340 h 4373880"/>
              <a:gd name="csX16" fmla="*/ 990600 w 4579620"/>
              <a:gd name="csY16" fmla="*/ 853440 h 4373880"/>
              <a:gd name="csX17" fmla="*/ 967740 w 4579620"/>
              <a:gd name="csY17" fmla="*/ 998220 h 4373880"/>
              <a:gd name="csX18" fmla="*/ 876300 w 4579620"/>
              <a:gd name="csY18" fmla="*/ 1135380 h 4373880"/>
              <a:gd name="csX19" fmla="*/ 792480 w 4579620"/>
              <a:gd name="csY19" fmla="*/ 1181100 h 4373880"/>
              <a:gd name="csX20" fmla="*/ 708660 w 4579620"/>
              <a:gd name="csY20" fmla="*/ 1280160 h 4373880"/>
              <a:gd name="csX21" fmla="*/ 601980 w 4579620"/>
              <a:gd name="csY21" fmla="*/ 1325880 h 4373880"/>
              <a:gd name="csX22" fmla="*/ 502920 w 4579620"/>
              <a:gd name="csY22" fmla="*/ 1280160 h 4373880"/>
              <a:gd name="csX23" fmla="*/ 259080 w 4579620"/>
              <a:gd name="csY23" fmla="*/ 1280160 h 4373880"/>
              <a:gd name="csX24" fmla="*/ 205740 w 4579620"/>
              <a:gd name="csY24" fmla="*/ 1371600 h 4373880"/>
              <a:gd name="csX25" fmla="*/ 30480 w 4579620"/>
              <a:gd name="csY25" fmla="*/ 1356360 h 4373880"/>
              <a:gd name="csX26" fmla="*/ 53340 w 4579620"/>
              <a:gd name="csY26" fmla="*/ 1424940 h 4373880"/>
              <a:gd name="csX27" fmla="*/ 7620 w 4579620"/>
              <a:gd name="csY27" fmla="*/ 1562100 h 4373880"/>
              <a:gd name="csX28" fmla="*/ 30480 w 4579620"/>
              <a:gd name="csY28" fmla="*/ 1592580 h 4373880"/>
              <a:gd name="csX29" fmla="*/ 0 w 4579620"/>
              <a:gd name="csY29" fmla="*/ 1661160 h 4373880"/>
              <a:gd name="csX30" fmla="*/ 22860 w 4579620"/>
              <a:gd name="csY30" fmla="*/ 1760220 h 4373880"/>
              <a:gd name="csX31" fmla="*/ 53340 w 4579620"/>
              <a:gd name="csY31" fmla="*/ 1866900 h 4373880"/>
              <a:gd name="csX32" fmla="*/ 38100 w 4579620"/>
              <a:gd name="csY32" fmla="*/ 1912620 h 4373880"/>
              <a:gd name="csX33" fmla="*/ 99060 w 4579620"/>
              <a:gd name="csY33" fmla="*/ 2004060 h 4373880"/>
              <a:gd name="csX34" fmla="*/ 99060 w 4579620"/>
              <a:gd name="csY34" fmla="*/ 2080260 h 4373880"/>
              <a:gd name="csX35" fmla="*/ 60960 w 4579620"/>
              <a:gd name="csY35" fmla="*/ 2118360 h 4373880"/>
              <a:gd name="csX36" fmla="*/ 182880 w 4579620"/>
              <a:gd name="csY36" fmla="*/ 2286000 h 4373880"/>
              <a:gd name="csX37" fmla="*/ 182880 w 4579620"/>
              <a:gd name="csY37" fmla="*/ 2346960 h 4373880"/>
              <a:gd name="csX38" fmla="*/ 152400 w 4579620"/>
              <a:gd name="csY38" fmla="*/ 2385060 h 4373880"/>
              <a:gd name="csX39" fmla="*/ 251460 w 4579620"/>
              <a:gd name="csY39" fmla="*/ 2697480 h 4373880"/>
              <a:gd name="csX40" fmla="*/ 403860 w 4579620"/>
              <a:gd name="csY40" fmla="*/ 2735580 h 4373880"/>
              <a:gd name="csX41" fmla="*/ 472440 w 4579620"/>
              <a:gd name="csY41" fmla="*/ 2964180 h 4373880"/>
              <a:gd name="csX42" fmla="*/ 541020 w 4579620"/>
              <a:gd name="csY42" fmla="*/ 3063240 h 4373880"/>
              <a:gd name="csX43" fmla="*/ 533400 w 4579620"/>
              <a:gd name="csY43" fmla="*/ 3116580 h 4373880"/>
              <a:gd name="csX44" fmla="*/ 571500 w 4579620"/>
              <a:gd name="csY44" fmla="*/ 3230880 h 4373880"/>
              <a:gd name="csX45" fmla="*/ 579120 w 4579620"/>
              <a:gd name="csY45" fmla="*/ 3634740 h 4373880"/>
              <a:gd name="csX46" fmla="*/ 662940 w 4579620"/>
              <a:gd name="csY46" fmla="*/ 3558540 h 4373880"/>
              <a:gd name="csX47" fmla="*/ 662940 w 4579620"/>
              <a:gd name="csY47" fmla="*/ 3627120 h 4373880"/>
              <a:gd name="csX48" fmla="*/ 723900 w 4579620"/>
              <a:gd name="csY48" fmla="*/ 3672840 h 4373880"/>
              <a:gd name="csX49" fmla="*/ 746760 w 4579620"/>
              <a:gd name="csY49" fmla="*/ 3802380 h 4373880"/>
              <a:gd name="csX50" fmla="*/ 845820 w 4579620"/>
              <a:gd name="csY50" fmla="*/ 3855720 h 4373880"/>
              <a:gd name="csX51" fmla="*/ 960120 w 4579620"/>
              <a:gd name="csY51" fmla="*/ 4152900 h 4373880"/>
              <a:gd name="csX52" fmla="*/ 1181100 w 4579620"/>
              <a:gd name="csY52" fmla="*/ 4236720 h 4373880"/>
              <a:gd name="csX53" fmla="*/ 1592580 w 4579620"/>
              <a:gd name="csY53" fmla="*/ 4221480 h 4373880"/>
              <a:gd name="csX54" fmla="*/ 1714500 w 4579620"/>
              <a:gd name="csY54" fmla="*/ 4290060 h 4373880"/>
              <a:gd name="csX55" fmla="*/ 1813560 w 4579620"/>
              <a:gd name="csY55" fmla="*/ 4373880 h 4373880"/>
              <a:gd name="csX56" fmla="*/ 1927860 w 4579620"/>
              <a:gd name="csY56" fmla="*/ 4259580 h 4373880"/>
              <a:gd name="csX57" fmla="*/ 2072640 w 4579620"/>
              <a:gd name="csY57" fmla="*/ 4282440 h 4373880"/>
              <a:gd name="csX58" fmla="*/ 2164080 w 4579620"/>
              <a:gd name="csY58" fmla="*/ 4282440 h 4373880"/>
              <a:gd name="csX59" fmla="*/ 2247900 w 4579620"/>
              <a:gd name="csY59" fmla="*/ 4373880 h 4373880"/>
              <a:gd name="csX60" fmla="*/ 2354580 w 4579620"/>
              <a:gd name="csY60" fmla="*/ 4328160 h 4373880"/>
              <a:gd name="csX61" fmla="*/ 2400300 w 4579620"/>
              <a:gd name="csY61" fmla="*/ 4229100 h 4373880"/>
              <a:gd name="csX62" fmla="*/ 2506980 w 4579620"/>
              <a:gd name="csY62" fmla="*/ 4335780 h 4373880"/>
              <a:gd name="csX63" fmla="*/ 2674620 w 4579620"/>
              <a:gd name="csY63" fmla="*/ 4297680 h 4373880"/>
              <a:gd name="csX64" fmla="*/ 2682240 w 4579620"/>
              <a:gd name="csY64" fmla="*/ 4236720 h 4373880"/>
              <a:gd name="csX65" fmla="*/ 2727960 w 4579620"/>
              <a:gd name="csY65" fmla="*/ 4236720 h 4373880"/>
              <a:gd name="csX66" fmla="*/ 2781300 w 4579620"/>
              <a:gd name="csY66" fmla="*/ 4267200 h 4373880"/>
              <a:gd name="csX67" fmla="*/ 2819400 w 4579620"/>
              <a:gd name="csY67" fmla="*/ 4206240 h 4373880"/>
              <a:gd name="csX68" fmla="*/ 3162300 w 4579620"/>
              <a:gd name="csY68" fmla="*/ 4152900 h 4373880"/>
              <a:gd name="csX69" fmla="*/ 3253740 w 4579620"/>
              <a:gd name="csY69" fmla="*/ 4152900 h 4373880"/>
              <a:gd name="csX70" fmla="*/ 3314700 w 4579620"/>
              <a:gd name="csY70" fmla="*/ 4000500 h 4373880"/>
              <a:gd name="csX71" fmla="*/ 3558540 w 4579620"/>
              <a:gd name="csY71" fmla="*/ 3931920 h 4373880"/>
              <a:gd name="csX72" fmla="*/ 3543300 w 4579620"/>
              <a:gd name="csY72" fmla="*/ 3848100 h 4373880"/>
              <a:gd name="csX73" fmla="*/ 3589020 w 4579620"/>
              <a:gd name="csY73" fmla="*/ 3733800 h 4373880"/>
              <a:gd name="csX74" fmla="*/ 3787140 w 4579620"/>
              <a:gd name="csY74" fmla="*/ 3573780 h 4373880"/>
              <a:gd name="csX75" fmla="*/ 3878580 w 4579620"/>
              <a:gd name="csY75" fmla="*/ 3429000 h 4373880"/>
              <a:gd name="csX76" fmla="*/ 4015740 w 4579620"/>
              <a:gd name="csY76" fmla="*/ 3375660 h 4373880"/>
              <a:gd name="csX77" fmla="*/ 4084320 w 4579620"/>
              <a:gd name="csY77" fmla="*/ 3230880 h 4373880"/>
              <a:gd name="csX78" fmla="*/ 4251960 w 4579620"/>
              <a:gd name="csY78" fmla="*/ 3124200 h 4373880"/>
              <a:gd name="csX79" fmla="*/ 4373880 w 4579620"/>
              <a:gd name="csY79" fmla="*/ 2926080 h 4373880"/>
              <a:gd name="csX80" fmla="*/ 4373880 w 4579620"/>
              <a:gd name="csY80" fmla="*/ 2849880 h 4373880"/>
              <a:gd name="csX81" fmla="*/ 4373880 w 4579620"/>
              <a:gd name="csY81" fmla="*/ 2758440 h 4373880"/>
              <a:gd name="csX82" fmla="*/ 4480560 w 4579620"/>
              <a:gd name="csY82" fmla="*/ 2491740 h 4373880"/>
              <a:gd name="csX83" fmla="*/ 4457700 w 4579620"/>
              <a:gd name="csY83" fmla="*/ 2331720 h 4373880"/>
              <a:gd name="csX84" fmla="*/ 4518660 w 4579620"/>
              <a:gd name="csY84" fmla="*/ 2202180 h 4373880"/>
              <a:gd name="csX85" fmla="*/ 4503420 w 4579620"/>
              <a:gd name="csY85" fmla="*/ 2072640 h 4373880"/>
              <a:gd name="csX86" fmla="*/ 4579620 w 4579620"/>
              <a:gd name="csY86" fmla="*/ 1706880 h 4373880"/>
              <a:gd name="csX87" fmla="*/ 4556760 w 4579620"/>
              <a:gd name="csY87" fmla="*/ 1783080 h 4373880"/>
              <a:gd name="csX88" fmla="*/ 4572000 w 4579620"/>
              <a:gd name="csY88" fmla="*/ 1653540 h 4373880"/>
              <a:gd name="csX89" fmla="*/ 4381500 w 4579620"/>
              <a:gd name="csY89" fmla="*/ 1386840 h 4373880"/>
              <a:gd name="csX90" fmla="*/ 4091940 w 4579620"/>
              <a:gd name="csY90" fmla="*/ 1211580 h 4373880"/>
              <a:gd name="csX91" fmla="*/ 3924300 w 4579620"/>
              <a:gd name="csY91" fmla="*/ 1242060 h 4373880"/>
              <a:gd name="csX92" fmla="*/ 3779520 w 4579620"/>
              <a:gd name="csY92" fmla="*/ 1127760 h 4373880"/>
              <a:gd name="csX93" fmla="*/ 3627120 w 4579620"/>
              <a:gd name="csY93" fmla="*/ 1127760 h 4373880"/>
              <a:gd name="csX94" fmla="*/ 3459480 w 4579620"/>
              <a:gd name="csY94" fmla="*/ 1059180 h 4373880"/>
              <a:gd name="csX95" fmla="*/ 3444240 w 4579620"/>
              <a:gd name="csY95" fmla="*/ 937260 h 4373880"/>
              <a:gd name="csX96" fmla="*/ 3360420 w 4579620"/>
              <a:gd name="csY96" fmla="*/ 937260 h 4373880"/>
              <a:gd name="csX97" fmla="*/ 3208020 w 4579620"/>
              <a:gd name="csY97" fmla="*/ 861060 h 4373880"/>
              <a:gd name="csX98" fmla="*/ 3169920 w 4579620"/>
              <a:gd name="csY98" fmla="*/ 777240 h 4373880"/>
              <a:gd name="csX99" fmla="*/ 3139440 w 4579620"/>
              <a:gd name="csY99" fmla="*/ 830580 h 4373880"/>
              <a:gd name="csX100" fmla="*/ 3070860 w 4579620"/>
              <a:gd name="csY100" fmla="*/ 822960 h 4373880"/>
              <a:gd name="csX101" fmla="*/ 3055620 w 4579620"/>
              <a:gd name="csY101" fmla="*/ 739140 h 4373880"/>
              <a:gd name="csX102" fmla="*/ 2964180 w 4579620"/>
              <a:gd name="csY102" fmla="*/ 685800 h 4373880"/>
              <a:gd name="csX103" fmla="*/ 2956560 w 4579620"/>
              <a:gd name="csY103" fmla="*/ 655320 h 4373880"/>
              <a:gd name="csX104" fmla="*/ 2933700 w 4579620"/>
              <a:gd name="csY104" fmla="*/ 632460 h 4373880"/>
              <a:gd name="csX105" fmla="*/ 2865120 w 4579620"/>
              <a:gd name="csY105" fmla="*/ 533400 h 4373880"/>
              <a:gd name="csX106" fmla="*/ 2758440 w 4579620"/>
              <a:gd name="csY106" fmla="*/ 495300 h 4373880"/>
              <a:gd name="csX107" fmla="*/ 2697480 w 4579620"/>
              <a:gd name="csY107" fmla="*/ 502920 h 4373880"/>
              <a:gd name="csX108" fmla="*/ 2621280 w 4579620"/>
              <a:gd name="csY108" fmla="*/ 426720 h 4373880"/>
              <a:gd name="csX109" fmla="*/ 2537460 w 4579620"/>
              <a:gd name="csY109" fmla="*/ 373380 h 4373880"/>
              <a:gd name="csX110" fmla="*/ 2506980 w 4579620"/>
              <a:gd name="csY110" fmla="*/ 396240 h 4373880"/>
              <a:gd name="csX111" fmla="*/ 2461260 w 4579620"/>
              <a:gd name="csY111" fmla="*/ 373380 h 4373880"/>
              <a:gd name="csX112" fmla="*/ 2400300 w 4579620"/>
              <a:gd name="csY112" fmla="*/ 373380 h 4373880"/>
              <a:gd name="csX113" fmla="*/ 2362200 w 4579620"/>
              <a:gd name="csY113" fmla="*/ 464820 h 4373880"/>
              <a:gd name="csX114" fmla="*/ 2339340 w 4579620"/>
              <a:gd name="csY114" fmla="*/ 434340 h 4373880"/>
              <a:gd name="csX115" fmla="*/ 2263140 w 4579620"/>
              <a:gd name="csY115" fmla="*/ 358140 h 4373880"/>
              <a:gd name="csX116" fmla="*/ 2232660 w 4579620"/>
              <a:gd name="csY116" fmla="*/ 274320 h 4373880"/>
              <a:gd name="csX117" fmla="*/ 2133600 w 4579620"/>
              <a:gd name="csY117" fmla="*/ 251460 h 4373880"/>
              <a:gd name="csX118" fmla="*/ 2042160 w 4579620"/>
              <a:gd name="csY118" fmla="*/ 274320 h 4373880"/>
              <a:gd name="csX119" fmla="*/ 1965960 w 4579620"/>
              <a:gd name="csY119" fmla="*/ 281940 h 4373880"/>
              <a:gd name="csX120" fmla="*/ 1927860 w 4579620"/>
              <a:gd name="csY120" fmla="*/ 259080 h 4373880"/>
              <a:gd name="csX121" fmla="*/ 1927860 w 4579620"/>
              <a:gd name="csY121" fmla="*/ 167640 h 4373880"/>
              <a:gd name="csX122" fmla="*/ 1889760 w 4579620"/>
              <a:gd name="csY122" fmla="*/ 0 h 43738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</a:cxnLst>
            <a:rect l="l" t="t" r="r" b="b"/>
            <a:pathLst>
              <a:path w="4579620" h="4373880">
                <a:moveTo>
                  <a:pt x="1889760" y="0"/>
                </a:moveTo>
                <a:lnTo>
                  <a:pt x="1805940" y="60960"/>
                </a:lnTo>
                <a:lnTo>
                  <a:pt x="1813560" y="121920"/>
                </a:lnTo>
                <a:lnTo>
                  <a:pt x="1828800" y="281940"/>
                </a:lnTo>
                <a:lnTo>
                  <a:pt x="1767840" y="236220"/>
                </a:lnTo>
                <a:lnTo>
                  <a:pt x="1722120" y="129540"/>
                </a:lnTo>
                <a:lnTo>
                  <a:pt x="1417320" y="121920"/>
                </a:lnTo>
                <a:lnTo>
                  <a:pt x="1402080" y="205740"/>
                </a:lnTo>
                <a:lnTo>
                  <a:pt x="1356360" y="243840"/>
                </a:lnTo>
                <a:lnTo>
                  <a:pt x="1386840" y="358140"/>
                </a:lnTo>
                <a:lnTo>
                  <a:pt x="1356360" y="579120"/>
                </a:lnTo>
                <a:lnTo>
                  <a:pt x="1287780" y="670560"/>
                </a:lnTo>
                <a:lnTo>
                  <a:pt x="1257300" y="678180"/>
                </a:lnTo>
                <a:lnTo>
                  <a:pt x="1188720" y="640080"/>
                </a:lnTo>
                <a:lnTo>
                  <a:pt x="1097280" y="723900"/>
                </a:lnTo>
                <a:lnTo>
                  <a:pt x="1066800" y="815340"/>
                </a:lnTo>
                <a:lnTo>
                  <a:pt x="990600" y="853440"/>
                </a:lnTo>
                <a:lnTo>
                  <a:pt x="967740" y="998220"/>
                </a:lnTo>
                <a:lnTo>
                  <a:pt x="876300" y="1135380"/>
                </a:lnTo>
                <a:lnTo>
                  <a:pt x="792480" y="1181100"/>
                </a:lnTo>
                <a:lnTo>
                  <a:pt x="708660" y="1280160"/>
                </a:lnTo>
                <a:lnTo>
                  <a:pt x="601980" y="1325880"/>
                </a:lnTo>
                <a:lnTo>
                  <a:pt x="502920" y="1280160"/>
                </a:lnTo>
                <a:lnTo>
                  <a:pt x="259080" y="1280160"/>
                </a:lnTo>
                <a:lnTo>
                  <a:pt x="205740" y="1371600"/>
                </a:lnTo>
                <a:lnTo>
                  <a:pt x="30480" y="1356360"/>
                </a:lnTo>
                <a:lnTo>
                  <a:pt x="53340" y="1424940"/>
                </a:lnTo>
                <a:lnTo>
                  <a:pt x="7620" y="1562100"/>
                </a:lnTo>
                <a:lnTo>
                  <a:pt x="30480" y="1592580"/>
                </a:lnTo>
                <a:lnTo>
                  <a:pt x="0" y="1661160"/>
                </a:lnTo>
                <a:lnTo>
                  <a:pt x="22860" y="1760220"/>
                </a:lnTo>
                <a:lnTo>
                  <a:pt x="53340" y="1866900"/>
                </a:lnTo>
                <a:lnTo>
                  <a:pt x="38100" y="1912620"/>
                </a:lnTo>
                <a:lnTo>
                  <a:pt x="99060" y="2004060"/>
                </a:lnTo>
                <a:lnTo>
                  <a:pt x="99060" y="2080260"/>
                </a:lnTo>
                <a:lnTo>
                  <a:pt x="60960" y="2118360"/>
                </a:lnTo>
                <a:lnTo>
                  <a:pt x="182880" y="2286000"/>
                </a:lnTo>
                <a:lnTo>
                  <a:pt x="182880" y="2346960"/>
                </a:lnTo>
                <a:lnTo>
                  <a:pt x="152400" y="2385060"/>
                </a:lnTo>
                <a:lnTo>
                  <a:pt x="251460" y="2697480"/>
                </a:lnTo>
                <a:lnTo>
                  <a:pt x="403860" y="2735580"/>
                </a:lnTo>
                <a:lnTo>
                  <a:pt x="472440" y="2964180"/>
                </a:lnTo>
                <a:lnTo>
                  <a:pt x="541020" y="3063240"/>
                </a:lnTo>
                <a:lnTo>
                  <a:pt x="533400" y="3116580"/>
                </a:lnTo>
                <a:lnTo>
                  <a:pt x="571500" y="3230880"/>
                </a:lnTo>
                <a:lnTo>
                  <a:pt x="579120" y="3634740"/>
                </a:lnTo>
                <a:lnTo>
                  <a:pt x="662940" y="3558540"/>
                </a:lnTo>
                <a:lnTo>
                  <a:pt x="662940" y="3627120"/>
                </a:lnTo>
                <a:lnTo>
                  <a:pt x="723900" y="3672840"/>
                </a:lnTo>
                <a:lnTo>
                  <a:pt x="746760" y="3802380"/>
                </a:lnTo>
                <a:lnTo>
                  <a:pt x="845820" y="3855720"/>
                </a:lnTo>
                <a:lnTo>
                  <a:pt x="960120" y="4152900"/>
                </a:lnTo>
                <a:lnTo>
                  <a:pt x="1181100" y="4236720"/>
                </a:lnTo>
                <a:lnTo>
                  <a:pt x="1592580" y="4221480"/>
                </a:lnTo>
                <a:lnTo>
                  <a:pt x="1714500" y="4290060"/>
                </a:lnTo>
                <a:lnTo>
                  <a:pt x="1813560" y="4373880"/>
                </a:lnTo>
                <a:lnTo>
                  <a:pt x="1927860" y="4259580"/>
                </a:lnTo>
                <a:lnTo>
                  <a:pt x="2072640" y="4282440"/>
                </a:lnTo>
                <a:lnTo>
                  <a:pt x="2164080" y="4282440"/>
                </a:lnTo>
                <a:lnTo>
                  <a:pt x="2247900" y="4373880"/>
                </a:lnTo>
                <a:lnTo>
                  <a:pt x="2354580" y="4328160"/>
                </a:lnTo>
                <a:lnTo>
                  <a:pt x="2400300" y="4229100"/>
                </a:lnTo>
                <a:lnTo>
                  <a:pt x="2506980" y="4335780"/>
                </a:lnTo>
                <a:lnTo>
                  <a:pt x="2674620" y="4297680"/>
                </a:lnTo>
                <a:lnTo>
                  <a:pt x="2682240" y="4236720"/>
                </a:lnTo>
                <a:lnTo>
                  <a:pt x="2727960" y="4236720"/>
                </a:lnTo>
                <a:lnTo>
                  <a:pt x="2781300" y="4267200"/>
                </a:lnTo>
                <a:lnTo>
                  <a:pt x="2819400" y="4206240"/>
                </a:lnTo>
                <a:lnTo>
                  <a:pt x="3162300" y="4152900"/>
                </a:lnTo>
                <a:lnTo>
                  <a:pt x="3253740" y="4152900"/>
                </a:lnTo>
                <a:lnTo>
                  <a:pt x="3314700" y="4000500"/>
                </a:lnTo>
                <a:lnTo>
                  <a:pt x="3558540" y="3931920"/>
                </a:lnTo>
                <a:lnTo>
                  <a:pt x="3543300" y="3848100"/>
                </a:lnTo>
                <a:lnTo>
                  <a:pt x="3589020" y="3733800"/>
                </a:lnTo>
                <a:lnTo>
                  <a:pt x="3787140" y="3573780"/>
                </a:lnTo>
                <a:lnTo>
                  <a:pt x="3878580" y="3429000"/>
                </a:lnTo>
                <a:lnTo>
                  <a:pt x="4015740" y="3375660"/>
                </a:lnTo>
                <a:lnTo>
                  <a:pt x="4084320" y="3230880"/>
                </a:lnTo>
                <a:lnTo>
                  <a:pt x="4251960" y="3124200"/>
                </a:lnTo>
                <a:lnTo>
                  <a:pt x="4373880" y="2926080"/>
                </a:lnTo>
                <a:lnTo>
                  <a:pt x="4373880" y="2849880"/>
                </a:lnTo>
                <a:lnTo>
                  <a:pt x="4373880" y="2758440"/>
                </a:lnTo>
                <a:lnTo>
                  <a:pt x="4480560" y="2491740"/>
                </a:lnTo>
                <a:lnTo>
                  <a:pt x="4457700" y="2331720"/>
                </a:lnTo>
                <a:lnTo>
                  <a:pt x="4518660" y="2202180"/>
                </a:lnTo>
                <a:lnTo>
                  <a:pt x="4503420" y="2072640"/>
                </a:lnTo>
                <a:lnTo>
                  <a:pt x="4579620" y="1706880"/>
                </a:lnTo>
                <a:lnTo>
                  <a:pt x="4556760" y="1783080"/>
                </a:lnTo>
                <a:lnTo>
                  <a:pt x="4572000" y="1653540"/>
                </a:lnTo>
                <a:lnTo>
                  <a:pt x="4381500" y="1386840"/>
                </a:lnTo>
                <a:lnTo>
                  <a:pt x="4091940" y="1211580"/>
                </a:lnTo>
                <a:lnTo>
                  <a:pt x="3924300" y="1242060"/>
                </a:lnTo>
                <a:lnTo>
                  <a:pt x="3779520" y="1127760"/>
                </a:lnTo>
                <a:lnTo>
                  <a:pt x="3627120" y="1127760"/>
                </a:lnTo>
                <a:lnTo>
                  <a:pt x="3459480" y="1059180"/>
                </a:lnTo>
                <a:lnTo>
                  <a:pt x="3444240" y="937260"/>
                </a:lnTo>
                <a:lnTo>
                  <a:pt x="3360420" y="937260"/>
                </a:lnTo>
                <a:lnTo>
                  <a:pt x="3208020" y="861060"/>
                </a:lnTo>
                <a:lnTo>
                  <a:pt x="3169920" y="777240"/>
                </a:lnTo>
                <a:lnTo>
                  <a:pt x="3139440" y="830580"/>
                </a:lnTo>
                <a:lnTo>
                  <a:pt x="3070860" y="822960"/>
                </a:lnTo>
                <a:lnTo>
                  <a:pt x="3055620" y="739140"/>
                </a:lnTo>
                <a:lnTo>
                  <a:pt x="2964180" y="685800"/>
                </a:lnTo>
                <a:lnTo>
                  <a:pt x="2956560" y="655320"/>
                </a:lnTo>
                <a:lnTo>
                  <a:pt x="2933700" y="632460"/>
                </a:lnTo>
                <a:lnTo>
                  <a:pt x="2865120" y="533400"/>
                </a:lnTo>
                <a:lnTo>
                  <a:pt x="2758440" y="495300"/>
                </a:lnTo>
                <a:lnTo>
                  <a:pt x="2697480" y="502920"/>
                </a:lnTo>
                <a:lnTo>
                  <a:pt x="2621280" y="426720"/>
                </a:lnTo>
                <a:lnTo>
                  <a:pt x="2537460" y="373380"/>
                </a:lnTo>
                <a:lnTo>
                  <a:pt x="2506980" y="396240"/>
                </a:lnTo>
                <a:lnTo>
                  <a:pt x="2461260" y="373380"/>
                </a:lnTo>
                <a:lnTo>
                  <a:pt x="2400300" y="373380"/>
                </a:lnTo>
                <a:lnTo>
                  <a:pt x="2362200" y="464820"/>
                </a:lnTo>
                <a:lnTo>
                  <a:pt x="2339340" y="434340"/>
                </a:lnTo>
                <a:lnTo>
                  <a:pt x="2263140" y="358140"/>
                </a:lnTo>
                <a:lnTo>
                  <a:pt x="2232660" y="274320"/>
                </a:lnTo>
                <a:lnTo>
                  <a:pt x="2133600" y="251460"/>
                </a:lnTo>
                <a:lnTo>
                  <a:pt x="2042160" y="274320"/>
                </a:lnTo>
                <a:lnTo>
                  <a:pt x="1965960" y="281940"/>
                </a:lnTo>
                <a:lnTo>
                  <a:pt x="1927860" y="259080"/>
                </a:lnTo>
                <a:lnTo>
                  <a:pt x="1927860" y="167640"/>
                </a:lnTo>
                <a:lnTo>
                  <a:pt x="1889760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C77DA781-8848-9E61-A391-F4B9034D95A1}"/>
              </a:ext>
            </a:extLst>
          </p:cNvPr>
          <p:cNvSpPr/>
          <p:nvPr/>
        </p:nvSpPr>
        <p:spPr>
          <a:xfrm>
            <a:off x="726785" y="1179576"/>
            <a:ext cx="2506151" cy="2029057"/>
          </a:xfrm>
          <a:custGeom>
            <a:avLst/>
            <a:gdLst>
              <a:gd name="csX0" fmla="*/ 906780 w 6804660"/>
              <a:gd name="csY0" fmla="*/ 2918460 h 5509260"/>
              <a:gd name="csX1" fmla="*/ 998220 w 6804660"/>
              <a:gd name="csY1" fmla="*/ 3116580 h 5509260"/>
              <a:gd name="csX2" fmla="*/ 1043940 w 6804660"/>
              <a:gd name="csY2" fmla="*/ 3086100 h 5509260"/>
              <a:gd name="csX3" fmla="*/ 1066800 w 6804660"/>
              <a:gd name="csY3" fmla="*/ 3154680 h 5509260"/>
              <a:gd name="csX4" fmla="*/ 1188720 w 6804660"/>
              <a:gd name="csY4" fmla="*/ 3246120 h 5509260"/>
              <a:gd name="csX5" fmla="*/ 1242060 w 6804660"/>
              <a:gd name="csY5" fmla="*/ 3208020 h 5509260"/>
              <a:gd name="csX6" fmla="*/ 1257300 w 6804660"/>
              <a:gd name="csY6" fmla="*/ 3276600 h 5509260"/>
              <a:gd name="csX7" fmla="*/ 1386840 w 6804660"/>
              <a:gd name="csY7" fmla="*/ 3368040 h 5509260"/>
              <a:gd name="csX8" fmla="*/ 1478280 w 6804660"/>
              <a:gd name="csY8" fmla="*/ 3368040 h 5509260"/>
              <a:gd name="csX9" fmla="*/ 1516380 w 6804660"/>
              <a:gd name="csY9" fmla="*/ 3314700 h 5509260"/>
              <a:gd name="csX10" fmla="*/ 1501140 w 6804660"/>
              <a:gd name="csY10" fmla="*/ 3215640 h 5509260"/>
              <a:gd name="csX11" fmla="*/ 1531620 w 6804660"/>
              <a:gd name="csY11" fmla="*/ 3162300 h 5509260"/>
              <a:gd name="csX12" fmla="*/ 1607820 w 6804660"/>
              <a:gd name="csY12" fmla="*/ 3238500 h 5509260"/>
              <a:gd name="csX13" fmla="*/ 1828800 w 6804660"/>
              <a:gd name="csY13" fmla="*/ 3261360 h 5509260"/>
              <a:gd name="csX14" fmla="*/ 1798320 w 6804660"/>
              <a:gd name="csY14" fmla="*/ 3314700 h 5509260"/>
              <a:gd name="csX15" fmla="*/ 1691640 w 6804660"/>
              <a:gd name="csY15" fmla="*/ 3345180 h 5509260"/>
              <a:gd name="csX16" fmla="*/ 1653540 w 6804660"/>
              <a:gd name="csY16" fmla="*/ 3520440 h 5509260"/>
              <a:gd name="csX17" fmla="*/ 1623060 w 6804660"/>
              <a:gd name="csY17" fmla="*/ 3528060 h 5509260"/>
              <a:gd name="csX18" fmla="*/ 1562100 w 6804660"/>
              <a:gd name="csY18" fmla="*/ 3451860 h 5509260"/>
              <a:gd name="csX19" fmla="*/ 1539240 w 6804660"/>
              <a:gd name="csY19" fmla="*/ 3451860 h 5509260"/>
              <a:gd name="csX20" fmla="*/ 1508760 w 6804660"/>
              <a:gd name="csY20" fmla="*/ 3528060 h 5509260"/>
              <a:gd name="csX21" fmla="*/ 1463040 w 6804660"/>
              <a:gd name="csY21" fmla="*/ 3497580 h 5509260"/>
              <a:gd name="csX22" fmla="*/ 1440180 w 6804660"/>
              <a:gd name="csY22" fmla="*/ 3497580 h 5509260"/>
              <a:gd name="csX23" fmla="*/ 1394460 w 6804660"/>
              <a:gd name="csY23" fmla="*/ 3566160 h 5509260"/>
              <a:gd name="csX24" fmla="*/ 1363980 w 6804660"/>
              <a:gd name="csY24" fmla="*/ 3627120 h 5509260"/>
              <a:gd name="csX25" fmla="*/ 1287780 w 6804660"/>
              <a:gd name="csY25" fmla="*/ 3566160 h 5509260"/>
              <a:gd name="csX26" fmla="*/ 1295400 w 6804660"/>
              <a:gd name="csY26" fmla="*/ 3520440 h 5509260"/>
              <a:gd name="csX27" fmla="*/ 1272540 w 6804660"/>
              <a:gd name="csY27" fmla="*/ 3459480 h 5509260"/>
              <a:gd name="csX28" fmla="*/ 1211580 w 6804660"/>
              <a:gd name="csY28" fmla="*/ 3459480 h 5509260"/>
              <a:gd name="csX29" fmla="*/ 1203960 w 6804660"/>
              <a:gd name="csY29" fmla="*/ 3421380 h 5509260"/>
              <a:gd name="csX30" fmla="*/ 1112520 w 6804660"/>
              <a:gd name="csY30" fmla="*/ 3368040 h 5509260"/>
              <a:gd name="csX31" fmla="*/ 998220 w 6804660"/>
              <a:gd name="csY31" fmla="*/ 3368040 h 5509260"/>
              <a:gd name="csX32" fmla="*/ 929640 w 6804660"/>
              <a:gd name="csY32" fmla="*/ 3413760 h 5509260"/>
              <a:gd name="csX33" fmla="*/ 944880 w 6804660"/>
              <a:gd name="csY33" fmla="*/ 3528060 h 5509260"/>
              <a:gd name="csX34" fmla="*/ 906780 w 6804660"/>
              <a:gd name="csY34" fmla="*/ 3611880 h 5509260"/>
              <a:gd name="csX35" fmla="*/ 815340 w 6804660"/>
              <a:gd name="csY35" fmla="*/ 3611880 h 5509260"/>
              <a:gd name="csX36" fmla="*/ 792480 w 6804660"/>
              <a:gd name="csY36" fmla="*/ 3520440 h 5509260"/>
              <a:gd name="csX37" fmla="*/ 731520 w 6804660"/>
              <a:gd name="csY37" fmla="*/ 3520440 h 5509260"/>
              <a:gd name="csX38" fmla="*/ 693420 w 6804660"/>
              <a:gd name="csY38" fmla="*/ 3482340 h 5509260"/>
              <a:gd name="csX39" fmla="*/ 601980 w 6804660"/>
              <a:gd name="csY39" fmla="*/ 3482340 h 5509260"/>
              <a:gd name="csX40" fmla="*/ 548640 w 6804660"/>
              <a:gd name="csY40" fmla="*/ 3383280 h 5509260"/>
              <a:gd name="csX41" fmla="*/ 388620 w 6804660"/>
              <a:gd name="csY41" fmla="*/ 3497580 h 5509260"/>
              <a:gd name="csX42" fmla="*/ 388620 w 6804660"/>
              <a:gd name="csY42" fmla="*/ 3558540 h 5509260"/>
              <a:gd name="csX43" fmla="*/ 137160 w 6804660"/>
              <a:gd name="csY43" fmla="*/ 3558540 h 5509260"/>
              <a:gd name="csX44" fmla="*/ 0 w 6804660"/>
              <a:gd name="csY44" fmla="*/ 3581400 h 5509260"/>
              <a:gd name="csX45" fmla="*/ 0 w 6804660"/>
              <a:gd name="csY45" fmla="*/ 3627120 h 5509260"/>
              <a:gd name="csX46" fmla="*/ 91440 w 6804660"/>
              <a:gd name="csY46" fmla="*/ 3649980 h 5509260"/>
              <a:gd name="csX47" fmla="*/ 83820 w 6804660"/>
              <a:gd name="csY47" fmla="*/ 3703320 h 5509260"/>
              <a:gd name="csX48" fmla="*/ 152400 w 6804660"/>
              <a:gd name="csY48" fmla="*/ 3718560 h 5509260"/>
              <a:gd name="csX49" fmla="*/ 205740 w 6804660"/>
              <a:gd name="csY49" fmla="*/ 3855720 h 5509260"/>
              <a:gd name="csX50" fmla="*/ 289560 w 6804660"/>
              <a:gd name="csY50" fmla="*/ 3855720 h 5509260"/>
              <a:gd name="csX51" fmla="*/ 335280 w 6804660"/>
              <a:gd name="csY51" fmla="*/ 3771900 h 5509260"/>
              <a:gd name="csX52" fmla="*/ 396240 w 6804660"/>
              <a:gd name="csY52" fmla="*/ 3771900 h 5509260"/>
              <a:gd name="csX53" fmla="*/ 487680 w 6804660"/>
              <a:gd name="csY53" fmla="*/ 3977640 h 5509260"/>
              <a:gd name="csX54" fmla="*/ 617220 w 6804660"/>
              <a:gd name="csY54" fmla="*/ 4030980 h 5509260"/>
              <a:gd name="csX55" fmla="*/ 670560 w 6804660"/>
              <a:gd name="csY55" fmla="*/ 3977640 h 5509260"/>
              <a:gd name="csX56" fmla="*/ 731520 w 6804660"/>
              <a:gd name="csY56" fmla="*/ 4000500 h 5509260"/>
              <a:gd name="csX57" fmla="*/ 739140 w 6804660"/>
              <a:gd name="csY57" fmla="*/ 4046220 h 5509260"/>
              <a:gd name="csX58" fmla="*/ 914400 w 6804660"/>
              <a:gd name="csY58" fmla="*/ 4076700 h 5509260"/>
              <a:gd name="csX59" fmla="*/ 906780 w 6804660"/>
              <a:gd name="csY59" fmla="*/ 4000500 h 5509260"/>
              <a:gd name="csX60" fmla="*/ 952500 w 6804660"/>
              <a:gd name="csY60" fmla="*/ 3947160 h 5509260"/>
              <a:gd name="csX61" fmla="*/ 990600 w 6804660"/>
              <a:gd name="csY61" fmla="*/ 4030980 h 5509260"/>
              <a:gd name="csX62" fmla="*/ 1219200 w 6804660"/>
              <a:gd name="csY62" fmla="*/ 4107180 h 5509260"/>
              <a:gd name="csX63" fmla="*/ 1280160 w 6804660"/>
              <a:gd name="csY63" fmla="*/ 4221480 h 5509260"/>
              <a:gd name="csX64" fmla="*/ 1341120 w 6804660"/>
              <a:gd name="csY64" fmla="*/ 4274820 h 5509260"/>
              <a:gd name="csX65" fmla="*/ 1432560 w 6804660"/>
              <a:gd name="csY65" fmla="*/ 4259580 h 5509260"/>
              <a:gd name="csX66" fmla="*/ 1432560 w 6804660"/>
              <a:gd name="csY66" fmla="*/ 4206240 h 5509260"/>
              <a:gd name="csX67" fmla="*/ 1356360 w 6804660"/>
              <a:gd name="csY67" fmla="*/ 4137660 h 5509260"/>
              <a:gd name="csX68" fmla="*/ 1394460 w 6804660"/>
              <a:gd name="csY68" fmla="*/ 4091940 h 5509260"/>
              <a:gd name="csX69" fmla="*/ 1371600 w 6804660"/>
              <a:gd name="csY69" fmla="*/ 3970020 h 5509260"/>
              <a:gd name="csX70" fmla="*/ 1386840 w 6804660"/>
              <a:gd name="csY70" fmla="*/ 3909060 h 5509260"/>
              <a:gd name="csX71" fmla="*/ 1424940 w 6804660"/>
              <a:gd name="csY71" fmla="*/ 3954780 h 5509260"/>
              <a:gd name="csX72" fmla="*/ 1463040 w 6804660"/>
              <a:gd name="csY72" fmla="*/ 3916680 h 5509260"/>
              <a:gd name="csX73" fmla="*/ 1485900 w 6804660"/>
              <a:gd name="csY73" fmla="*/ 3939540 h 5509260"/>
              <a:gd name="csX74" fmla="*/ 1524000 w 6804660"/>
              <a:gd name="csY74" fmla="*/ 3924300 h 5509260"/>
              <a:gd name="csX75" fmla="*/ 1554480 w 6804660"/>
              <a:gd name="csY75" fmla="*/ 3954780 h 5509260"/>
              <a:gd name="csX76" fmla="*/ 1668780 w 6804660"/>
              <a:gd name="csY76" fmla="*/ 3901440 h 5509260"/>
              <a:gd name="csX77" fmla="*/ 1668780 w 6804660"/>
              <a:gd name="csY77" fmla="*/ 3947160 h 5509260"/>
              <a:gd name="csX78" fmla="*/ 1584960 w 6804660"/>
              <a:gd name="csY78" fmla="*/ 4008120 h 5509260"/>
              <a:gd name="csX79" fmla="*/ 1554480 w 6804660"/>
              <a:gd name="csY79" fmla="*/ 4084320 h 5509260"/>
              <a:gd name="csX80" fmla="*/ 1455420 w 6804660"/>
              <a:gd name="csY80" fmla="*/ 4099560 h 5509260"/>
              <a:gd name="csX81" fmla="*/ 1485900 w 6804660"/>
              <a:gd name="csY81" fmla="*/ 4130040 h 5509260"/>
              <a:gd name="csX82" fmla="*/ 1546860 w 6804660"/>
              <a:gd name="csY82" fmla="*/ 4130040 h 5509260"/>
              <a:gd name="csX83" fmla="*/ 1676400 w 6804660"/>
              <a:gd name="csY83" fmla="*/ 4076700 h 5509260"/>
              <a:gd name="csX84" fmla="*/ 1729740 w 6804660"/>
              <a:gd name="csY84" fmla="*/ 4038600 h 5509260"/>
              <a:gd name="csX85" fmla="*/ 1836420 w 6804660"/>
              <a:gd name="csY85" fmla="*/ 4076700 h 5509260"/>
              <a:gd name="csX86" fmla="*/ 1775460 w 6804660"/>
              <a:gd name="csY86" fmla="*/ 4160520 h 5509260"/>
              <a:gd name="csX87" fmla="*/ 1676400 w 6804660"/>
              <a:gd name="csY87" fmla="*/ 4183380 h 5509260"/>
              <a:gd name="csX88" fmla="*/ 1623060 w 6804660"/>
              <a:gd name="csY88" fmla="*/ 4206240 h 5509260"/>
              <a:gd name="csX89" fmla="*/ 1584960 w 6804660"/>
              <a:gd name="csY89" fmla="*/ 4328160 h 5509260"/>
              <a:gd name="csX90" fmla="*/ 1531620 w 6804660"/>
              <a:gd name="csY90" fmla="*/ 4419600 h 5509260"/>
              <a:gd name="csX91" fmla="*/ 1508760 w 6804660"/>
              <a:gd name="csY91" fmla="*/ 4457700 h 5509260"/>
              <a:gd name="csX92" fmla="*/ 1501140 w 6804660"/>
              <a:gd name="csY92" fmla="*/ 4541520 h 5509260"/>
              <a:gd name="csX93" fmla="*/ 1607820 w 6804660"/>
              <a:gd name="csY93" fmla="*/ 4594860 h 5509260"/>
              <a:gd name="csX94" fmla="*/ 1699260 w 6804660"/>
              <a:gd name="csY94" fmla="*/ 4518660 h 5509260"/>
              <a:gd name="csX95" fmla="*/ 1752600 w 6804660"/>
              <a:gd name="csY95" fmla="*/ 4427220 h 5509260"/>
              <a:gd name="csX96" fmla="*/ 1805940 w 6804660"/>
              <a:gd name="csY96" fmla="*/ 4503420 h 5509260"/>
              <a:gd name="csX97" fmla="*/ 1760220 w 6804660"/>
              <a:gd name="csY97" fmla="*/ 4541520 h 5509260"/>
              <a:gd name="csX98" fmla="*/ 1760220 w 6804660"/>
              <a:gd name="csY98" fmla="*/ 4587240 h 5509260"/>
              <a:gd name="csX99" fmla="*/ 1737360 w 6804660"/>
              <a:gd name="csY99" fmla="*/ 4602480 h 5509260"/>
              <a:gd name="csX100" fmla="*/ 1737360 w 6804660"/>
              <a:gd name="csY100" fmla="*/ 4648200 h 5509260"/>
              <a:gd name="csX101" fmla="*/ 1859280 w 6804660"/>
              <a:gd name="csY101" fmla="*/ 4648200 h 5509260"/>
              <a:gd name="csX102" fmla="*/ 1889760 w 6804660"/>
              <a:gd name="csY102" fmla="*/ 4716780 h 5509260"/>
              <a:gd name="csX103" fmla="*/ 1775460 w 6804660"/>
              <a:gd name="csY103" fmla="*/ 4716780 h 5509260"/>
              <a:gd name="csX104" fmla="*/ 1775460 w 6804660"/>
              <a:gd name="csY104" fmla="*/ 4770120 h 5509260"/>
              <a:gd name="csX105" fmla="*/ 1859280 w 6804660"/>
              <a:gd name="csY105" fmla="*/ 4815840 h 5509260"/>
              <a:gd name="csX106" fmla="*/ 1859280 w 6804660"/>
              <a:gd name="csY106" fmla="*/ 4907280 h 5509260"/>
              <a:gd name="csX107" fmla="*/ 2049780 w 6804660"/>
              <a:gd name="csY107" fmla="*/ 5036820 h 5509260"/>
              <a:gd name="csX108" fmla="*/ 2194560 w 6804660"/>
              <a:gd name="csY108" fmla="*/ 5212080 h 5509260"/>
              <a:gd name="csX109" fmla="*/ 2263140 w 6804660"/>
              <a:gd name="csY109" fmla="*/ 5204460 h 5509260"/>
              <a:gd name="csX110" fmla="*/ 2293620 w 6804660"/>
              <a:gd name="csY110" fmla="*/ 5257800 h 5509260"/>
              <a:gd name="csX111" fmla="*/ 2362200 w 6804660"/>
              <a:gd name="csY111" fmla="*/ 5250180 h 5509260"/>
              <a:gd name="csX112" fmla="*/ 2362200 w 6804660"/>
              <a:gd name="csY112" fmla="*/ 5166360 h 5509260"/>
              <a:gd name="csX113" fmla="*/ 2415540 w 6804660"/>
              <a:gd name="csY113" fmla="*/ 5158740 h 5509260"/>
              <a:gd name="csX114" fmla="*/ 2476500 w 6804660"/>
              <a:gd name="csY114" fmla="*/ 5288280 h 5509260"/>
              <a:gd name="csX115" fmla="*/ 2560320 w 6804660"/>
              <a:gd name="csY115" fmla="*/ 5189220 h 5509260"/>
              <a:gd name="csX116" fmla="*/ 2628900 w 6804660"/>
              <a:gd name="csY116" fmla="*/ 5234940 h 5509260"/>
              <a:gd name="csX117" fmla="*/ 2689860 w 6804660"/>
              <a:gd name="csY117" fmla="*/ 5257800 h 5509260"/>
              <a:gd name="csX118" fmla="*/ 2644140 w 6804660"/>
              <a:gd name="csY118" fmla="*/ 5288280 h 5509260"/>
              <a:gd name="csX119" fmla="*/ 2689860 w 6804660"/>
              <a:gd name="csY119" fmla="*/ 5356860 h 5509260"/>
              <a:gd name="csX120" fmla="*/ 2667000 w 6804660"/>
              <a:gd name="csY120" fmla="*/ 5402580 h 5509260"/>
              <a:gd name="csX121" fmla="*/ 2720340 w 6804660"/>
              <a:gd name="csY121" fmla="*/ 5455920 h 5509260"/>
              <a:gd name="csX122" fmla="*/ 2712720 w 6804660"/>
              <a:gd name="csY122" fmla="*/ 5486400 h 5509260"/>
              <a:gd name="csX123" fmla="*/ 2849880 w 6804660"/>
              <a:gd name="csY123" fmla="*/ 5509260 h 5509260"/>
              <a:gd name="csX124" fmla="*/ 2834640 w 6804660"/>
              <a:gd name="csY124" fmla="*/ 5318760 h 5509260"/>
              <a:gd name="csX125" fmla="*/ 2804160 w 6804660"/>
              <a:gd name="csY125" fmla="*/ 5257800 h 5509260"/>
              <a:gd name="csX126" fmla="*/ 2720340 w 6804660"/>
              <a:gd name="csY126" fmla="*/ 5013960 h 5509260"/>
              <a:gd name="csX127" fmla="*/ 2644140 w 6804660"/>
              <a:gd name="csY127" fmla="*/ 4998720 h 5509260"/>
              <a:gd name="csX128" fmla="*/ 2598420 w 6804660"/>
              <a:gd name="csY128" fmla="*/ 4914900 h 5509260"/>
              <a:gd name="csX129" fmla="*/ 2362200 w 6804660"/>
              <a:gd name="csY129" fmla="*/ 4808220 h 5509260"/>
              <a:gd name="csX130" fmla="*/ 2354580 w 6804660"/>
              <a:gd name="csY130" fmla="*/ 4739640 h 5509260"/>
              <a:gd name="csX131" fmla="*/ 2430780 w 6804660"/>
              <a:gd name="csY131" fmla="*/ 4739640 h 5509260"/>
              <a:gd name="csX132" fmla="*/ 2506980 w 6804660"/>
              <a:gd name="csY132" fmla="*/ 4678680 h 5509260"/>
              <a:gd name="csX133" fmla="*/ 2667000 w 6804660"/>
              <a:gd name="csY133" fmla="*/ 4724400 h 5509260"/>
              <a:gd name="csX134" fmla="*/ 2667000 w 6804660"/>
              <a:gd name="csY134" fmla="*/ 4808220 h 5509260"/>
              <a:gd name="csX135" fmla="*/ 2735580 w 6804660"/>
              <a:gd name="csY135" fmla="*/ 4800600 h 5509260"/>
              <a:gd name="csX136" fmla="*/ 2865120 w 6804660"/>
              <a:gd name="csY136" fmla="*/ 4785360 h 5509260"/>
              <a:gd name="csX137" fmla="*/ 2880360 w 6804660"/>
              <a:gd name="csY137" fmla="*/ 4823460 h 5509260"/>
              <a:gd name="csX138" fmla="*/ 2994660 w 6804660"/>
              <a:gd name="csY138" fmla="*/ 4853940 h 5509260"/>
              <a:gd name="csX139" fmla="*/ 3093720 w 6804660"/>
              <a:gd name="csY139" fmla="*/ 4975860 h 5509260"/>
              <a:gd name="csX140" fmla="*/ 3139440 w 6804660"/>
              <a:gd name="csY140" fmla="*/ 4846320 h 5509260"/>
              <a:gd name="csX141" fmla="*/ 3139440 w 6804660"/>
              <a:gd name="csY141" fmla="*/ 4747260 h 5509260"/>
              <a:gd name="csX142" fmla="*/ 3154680 w 6804660"/>
              <a:gd name="csY142" fmla="*/ 4724400 h 5509260"/>
              <a:gd name="csX143" fmla="*/ 3192780 w 6804660"/>
              <a:gd name="csY143" fmla="*/ 4579620 h 5509260"/>
              <a:gd name="csX144" fmla="*/ 3124200 w 6804660"/>
              <a:gd name="csY144" fmla="*/ 4495800 h 5509260"/>
              <a:gd name="csX145" fmla="*/ 3124200 w 6804660"/>
              <a:gd name="csY145" fmla="*/ 4434840 h 5509260"/>
              <a:gd name="csX146" fmla="*/ 3261360 w 6804660"/>
              <a:gd name="csY146" fmla="*/ 4495800 h 5509260"/>
              <a:gd name="csX147" fmla="*/ 3390900 w 6804660"/>
              <a:gd name="csY147" fmla="*/ 4434840 h 5509260"/>
              <a:gd name="csX148" fmla="*/ 3444240 w 6804660"/>
              <a:gd name="csY148" fmla="*/ 4389120 h 5509260"/>
              <a:gd name="csX149" fmla="*/ 3459480 w 6804660"/>
              <a:gd name="csY149" fmla="*/ 4351020 h 5509260"/>
              <a:gd name="csX150" fmla="*/ 3520440 w 6804660"/>
              <a:gd name="csY150" fmla="*/ 4366260 h 5509260"/>
              <a:gd name="csX151" fmla="*/ 3619500 w 6804660"/>
              <a:gd name="csY151" fmla="*/ 4358640 h 5509260"/>
              <a:gd name="csX152" fmla="*/ 3665220 w 6804660"/>
              <a:gd name="csY152" fmla="*/ 4320540 h 5509260"/>
              <a:gd name="csX153" fmla="*/ 3680460 w 6804660"/>
              <a:gd name="csY153" fmla="*/ 4251960 h 5509260"/>
              <a:gd name="csX154" fmla="*/ 3817620 w 6804660"/>
              <a:gd name="csY154" fmla="*/ 4160520 h 5509260"/>
              <a:gd name="csX155" fmla="*/ 3878580 w 6804660"/>
              <a:gd name="csY155" fmla="*/ 4160520 h 5509260"/>
              <a:gd name="csX156" fmla="*/ 3893820 w 6804660"/>
              <a:gd name="csY156" fmla="*/ 4206240 h 5509260"/>
              <a:gd name="csX157" fmla="*/ 3977640 w 6804660"/>
              <a:gd name="csY157" fmla="*/ 4168140 h 5509260"/>
              <a:gd name="csX158" fmla="*/ 3909060 w 6804660"/>
              <a:gd name="csY158" fmla="*/ 4061460 h 5509260"/>
              <a:gd name="csX159" fmla="*/ 3787140 w 6804660"/>
              <a:gd name="csY159" fmla="*/ 3962400 h 5509260"/>
              <a:gd name="csX160" fmla="*/ 3771900 w 6804660"/>
              <a:gd name="csY160" fmla="*/ 3901440 h 5509260"/>
              <a:gd name="csX161" fmla="*/ 3726180 w 6804660"/>
              <a:gd name="csY161" fmla="*/ 3878580 h 5509260"/>
              <a:gd name="csX162" fmla="*/ 3649980 w 6804660"/>
              <a:gd name="csY162" fmla="*/ 3954780 h 5509260"/>
              <a:gd name="csX163" fmla="*/ 3520440 w 6804660"/>
              <a:gd name="csY163" fmla="*/ 3848100 h 5509260"/>
              <a:gd name="csX164" fmla="*/ 3467100 w 6804660"/>
              <a:gd name="csY164" fmla="*/ 3840480 h 5509260"/>
              <a:gd name="csX165" fmla="*/ 3413760 w 6804660"/>
              <a:gd name="csY165" fmla="*/ 3787140 h 5509260"/>
              <a:gd name="csX166" fmla="*/ 3329940 w 6804660"/>
              <a:gd name="csY166" fmla="*/ 3771900 h 5509260"/>
              <a:gd name="csX167" fmla="*/ 3238500 w 6804660"/>
              <a:gd name="csY167" fmla="*/ 3680460 h 5509260"/>
              <a:gd name="csX168" fmla="*/ 3436620 w 6804660"/>
              <a:gd name="csY168" fmla="*/ 3695700 h 5509260"/>
              <a:gd name="csX169" fmla="*/ 3535680 w 6804660"/>
              <a:gd name="csY169" fmla="*/ 3749040 h 5509260"/>
              <a:gd name="csX170" fmla="*/ 3611880 w 6804660"/>
              <a:gd name="csY170" fmla="*/ 3749040 h 5509260"/>
              <a:gd name="csX171" fmla="*/ 3627120 w 6804660"/>
              <a:gd name="csY171" fmla="*/ 3581400 h 5509260"/>
              <a:gd name="csX172" fmla="*/ 3771900 w 6804660"/>
              <a:gd name="csY172" fmla="*/ 3474720 h 5509260"/>
              <a:gd name="csX173" fmla="*/ 3726180 w 6804660"/>
              <a:gd name="csY173" fmla="*/ 3352800 h 5509260"/>
              <a:gd name="csX174" fmla="*/ 3764280 w 6804660"/>
              <a:gd name="csY174" fmla="*/ 3208020 h 5509260"/>
              <a:gd name="csX175" fmla="*/ 3726180 w 6804660"/>
              <a:gd name="csY175" fmla="*/ 3124200 h 5509260"/>
              <a:gd name="csX176" fmla="*/ 3764280 w 6804660"/>
              <a:gd name="csY176" fmla="*/ 3040380 h 5509260"/>
              <a:gd name="csX177" fmla="*/ 3832860 w 6804660"/>
              <a:gd name="csY177" fmla="*/ 3040380 h 5509260"/>
              <a:gd name="csX178" fmla="*/ 3863340 w 6804660"/>
              <a:gd name="csY178" fmla="*/ 3078480 h 5509260"/>
              <a:gd name="csX179" fmla="*/ 3947160 w 6804660"/>
              <a:gd name="csY179" fmla="*/ 3078480 h 5509260"/>
              <a:gd name="csX180" fmla="*/ 3992880 w 6804660"/>
              <a:gd name="csY180" fmla="*/ 3154680 h 5509260"/>
              <a:gd name="csX181" fmla="*/ 4069080 w 6804660"/>
              <a:gd name="csY181" fmla="*/ 3162300 h 5509260"/>
              <a:gd name="csX182" fmla="*/ 4160520 w 6804660"/>
              <a:gd name="csY182" fmla="*/ 3070860 h 5509260"/>
              <a:gd name="csX183" fmla="*/ 4312920 w 6804660"/>
              <a:gd name="csY183" fmla="*/ 3040380 h 5509260"/>
              <a:gd name="csX184" fmla="*/ 4427220 w 6804660"/>
              <a:gd name="csY184" fmla="*/ 2987040 h 5509260"/>
              <a:gd name="csX185" fmla="*/ 4495800 w 6804660"/>
              <a:gd name="csY185" fmla="*/ 2987040 h 5509260"/>
              <a:gd name="csX186" fmla="*/ 4579620 w 6804660"/>
              <a:gd name="csY186" fmla="*/ 2941320 h 5509260"/>
              <a:gd name="csX187" fmla="*/ 4655820 w 6804660"/>
              <a:gd name="csY187" fmla="*/ 2941320 h 5509260"/>
              <a:gd name="csX188" fmla="*/ 4770120 w 6804660"/>
              <a:gd name="csY188" fmla="*/ 2872740 h 5509260"/>
              <a:gd name="csX189" fmla="*/ 4709160 w 6804660"/>
              <a:gd name="csY189" fmla="*/ 2758440 h 5509260"/>
              <a:gd name="csX190" fmla="*/ 4648200 w 6804660"/>
              <a:gd name="csY190" fmla="*/ 2705100 h 5509260"/>
              <a:gd name="csX191" fmla="*/ 4716780 w 6804660"/>
              <a:gd name="csY191" fmla="*/ 2575560 h 5509260"/>
              <a:gd name="csX192" fmla="*/ 4907280 w 6804660"/>
              <a:gd name="csY192" fmla="*/ 2575560 h 5509260"/>
              <a:gd name="csX193" fmla="*/ 5036820 w 6804660"/>
              <a:gd name="csY193" fmla="*/ 2491740 h 5509260"/>
              <a:gd name="csX194" fmla="*/ 5158740 w 6804660"/>
              <a:gd name="csY194" fmla="*/ 2293620 h 5509260"/>
              <a:gd name="csX195" fmla="*/ 5204460 w 6804660"/>
              <a:gd name="csY195" fmla="*/ 2286000 h 5509260"/>
              <a:gd name="csX196" fmla="*/ 5212080 w 6804660"/>
              <a:gd name="csY196" fmla="*/ 2202180 h 5509260"/>
              <a:gd name="csX197" fmla="*/ 5303520 w 6804660"/>
              <a:gd name="csY197" fmla="*/ 2148840 h 5509260"/>
              <a:gd name="csX198" fmla="*/ 5410200 w 6804660"/>
              <a:gd name="csY198" fmla="*/ 1882140 h 5509260"/>
              <a:gd name="csX199" fmla="*/ 5486400 w 6804660"/>
              <a:gd name="csY199" fmla="*/ 1866900 h 5509260"/>
              <a:gd name="csX200" fmla="*/ 5562600 w 6804660"/>
              <a:gd name="csY200" fmla="*/ 1668780 h 5509260"/>
              <a:gd name="csX201" fmla="*/ 5745480 w 6804660"/>
              <a:gd name="csY201" fmla="*/ 1600200 h 5509260"/>
              <a:gd name="csX202" fmla="*/ 5935980 w 6804660"/>
              <a:gd name="csY202" fmla="*/ 1645920 h 5509260"/>
              <a:gd name="csX203" fmla="*/ 6019800 w 6804660"/>
              <a:gd name="csY203" fmla="*/ 1653540 h 5509260"/>
              <a:gd name="csX204" fmla="*/ 6042660 w 6804660"/>
              <a:gd name="csY204" fmla="*/ 1706880 h 5509260"/>
              <a:gd name="csX205" fmla="*/ 6156960 w 6804660"/>
              <a:gd name="csY205" fmla="*/ 1714500 h 5509260"/>
              <a:gd name="csX206" fmla="*/ 6179820 w 6804660"/>
              <a:gd name="csY206" fmla="*/ 1584960 h 5509260"/>
              <a:gd name="csX207" fmla="*/ 6469380 w 6804660"/>
              <a:gd name="csY207" fmla="*/ 1501140 h 5509260"/>
              <a:gd name="csX208" fmla="*/ 6758940 w 6804660"/>
              <a:gd name="csY208" fmla="*/ 1280160 h 5509260"/>
              <a:gd name="csX209" fmla="*/ 6751320 w 6804660"/>
              <a:gd name="csY209" fmla="*/ 1051560 h 5509260"/>
              <a:gd name="csX210" fmla="*/ 6804660 w 6804660"/>
              <a:gd name="csY210" fmla="*/ 952500 h 5509260"/>
              <a:gd name="csX211" fmla="*/ 6804660 w 6804660"/>
              <a:gd name="csY211" fmla="*/ 739140 h 5509260"/>
              <a:gd name="csX212" fmla="*/ 6637020 w 6804660"/>
              <a:gd name="csY212" fmla="*/ 655320 h 5509260"/>
              <a:gd name="csX213" fmla="*/ 6469380 w 6804660"/>
              <a:gd name="csY213" fmla="*/ 304800 h 5509260"/>
              <a:gd name="csX214" fmla="*/ 6515100 w 6804660"/>
              <a:gd name="csY214" fmla="*/ 228600 h 5509260"/>
              <a:gd name="csX215" fmla="*/ 6469380 w 6804660"/>
              <a:gd name="csY215" fmla="*/ 0 h 5509260"/>
              <a:gd name="csX216" fmla="*/ 6324600 w 6804660"/>
              <a:gd name="csY216" fmla="*/ 0 h 5509260"/>
              <a:gd name="csX217" fmla="*/ 6149340 w 6804660"/>
              <a:gd name="csY217" fmla="*/ 281940 h 5509260"/>
              <a:gd name="csX218" fmla="*/ 6088380 w 6804660"/>
              <a:gd name="csY218" fmla="*/ 365760 h 5509260"/>
              <a:gd name="csX219" fmla="*/ 6004560 w 6804660"/>
              <a:gd name="csY219" fmla="*/ 320040 h 5509260"/>
              <a:gd name="csX220" fmla="*/ 5966460 w 6804660"/>
              <a:gd name="csY220" fmla="*/ 388620 h 5509260"/>
              <a:gd name="csX221" fmla="*/ 6050280 w 6804660"/>
              <a:gd name="csY221" fmla="*/ 548640 h 5509260"/>
              <a:gd name="csX222" fmla="*/ 6057900 w 6804660"/>
              <a:gd name="csY222" fmla="*/ 601980 h 5509260"/>
              <a:gd name="csX223" fmla="*/ 6195060 w 6804660"/>
              <a:gd name="csY223" fmla="*/ 685800 h 5509260"/>
              <a:gd name="csX224" fmla="*/ 6263640 w 6804660"/>
              <a:gd name="csY224" fmla="*/ 899160 h 5509260"/>
              <a:gd name="csX225" fmla="*/ 6225540 w 6804660"/>
              <a:gd name="csY225" fmla="*/ 1013460 h 5509260"/>
              <a:gd name="csX226" fmla="*/ 6240780 w 6804660"/>
              <a:gd name="csY226" fmla="*/ 1143000 h 5509260"/>
              <a:gd name="csX227" fmla="*/ 6225540 w 6804660"/>
              <a:gd name="csY227" fmla="*/ 1165860 h 5509260"/>
              <a:gd name="csX228" fmla="*/ 6156960 w 6804660"/>
              <a:gd name="csY228" fmla="*/ 1112520 h 5509260"/>
              <a:gd name="csX229" fmla="*/ 6134100 w 6804660"/>
              <a:gd name="csY229" fmla="*/ 967740 h 5509260"/>
              <a:gd name="csX230" fmla="*/ 6065520 w 6804660"/>
              <a:gd name="csY230" fmla="*/ 822960 h 5509260"/>
              <a:gd name="csX231" fmla="*/ 5989320 w 6804660"/>
              <a:gd name="csY231" fmla="*/ 800100 h 5509260"/>
              <a:gd name="csX232" fmla="*/ 5996940 w 6804660"/>
              <a:gd name="csY232" fmla="*/ 929640 h 5509260"/>
              <a:gd name="csX233" fmla="*/ 5989320 w 6804660"/>
              <a:gd name="csY233" fmla="*/ 1005840 h 5509260"/>
              <a:gd name="csX234" fmla="*/ 6027420 w 6804660"/>
              <a:gd name="csY234" fmla="*/ 1173480 h 5509260"/>
              <a:gd name="csX235" fmla="*/ 6080760 w 6804660"/>
              <a:gd name="csY235" fmla="*/ 1257300 h 5509260"/>
              <a:gd name="csX236" fmla="*/ 6027420 w 6804660"/>
              <a:gd name="csY236" fmla="*/ 1379220 h 5509260"/>
              <a:gd name="csX237" fmla="*/ 5966460 w 6804660"/>
              <a:gd name="csY237" fmla="*/ 1280160 h 5509260"/>
              <a:gd name="csX238" fmla="*/ 5913120 w 6804660"/>
              <a:gd name="csY238" fmla="*/ 1318260 h 5509260"/>
              <a:gd name="csX239" fmla="*/ 5920740 w 6804660"/>
              <a:gd name="csY239" fmla="*/ 1424940 h 5509260"/>
              <a:gd name="csX240" fmla="*/ 5859780 w 6804660"/>
              <a:gd name="csY240" fmla="*/ 1463040 h 5509260"/>
              <a:gd name="csX241" fmla="*/ 5692140 w 6804660"/>
              <a:gd name="csY241" fmla="*/ 1447800 h 5509260"/>
              <a:gd name="csX242" fmla="*/ 5684520 w 6804660"/>
              <a:gd name="csY242" fmla="*/ 1371600 h 5509260"/>
              <a:gd name="csX243" fmla="*/ 5791200 w 6804660"/>
              <a:gd name="csY243" fmla="*/ 1203960 h 5509260"/>
              <a:gd name="csX244" fmla="*/ 5768340 w 6804660"/>
              <a:gd name="csY244" fmla="*/ 1082040 h 5509260"/>
              <a:gd name="csX245" fmla="*/ 5669280 w 6804660"/>
              <a:gd name="csY245" fmla="*/ 1059180 h 5509260"/>
              <a:gd name="csX246" fmla="*/ 5631180 w 6804660"/>
              <a:gd name="csY246" fmla="*/ 1104900 h 5509260"/>
              <a:gd name="csX247" fmla="*/ 5638800 w 6804660"/>
              <a:gd name="csY247" fmla="*/ 1188720 h 5509260"/>
              <a:gd name="csX248" fmla="*/ 5638800 w 6804660"/>
              <a:gd name="csY248" fmla="*/ 1242060 h 5509260"/>
              <a:gd name="csX249" fmla="*/ 5585460 w 6804660"/>
              <a:gd name="csY249" fmla="*/ 1188720 h 5509260"/>
              <a:gd name="csX250" fmla="*/ 5494020 w 6804660"/>
              <a:gd name="csY250" fmla="*/ 1264920 h 5509260"/>
              <a:gd name="csX251" fmla="*/ 5463540 w 6804660"/>
              <a:gd name="csY251" fmla="*/ 1341120 h 5509260"/>
              <a:gd name="csX252" fmla="*/ 5463540 w 6804660"/>
              <a:gd name="csY252" fmla="*/ 1447800 h 5509260"/>
              <a:gd name="csX253" fmla="*/ 5410200 w 6804660"/>
              <a:gd name="csY253" fmla="*/ 1417320 h 5509260"/>
              <a:gd name="csX254" fmla="*/ 5402580 w 6804660"/>
              <a:gd name="csY254" fmla="*/ 1310640 h 5509260"/>
              <a:gd name="csX255" fmla="*/ 5402580 w 6804660"/>
              <a:gd name="csY255" fmla="*/ 1249680 h 5509260"/>
              <a:gd name="csX256" fmla="*/ 5516880 w 6804660"/>
              <a:gd name="csY256" fmla="*/ 1158240 h 5509260"/>
              <a:gd name="csX257" fmla="*/ 5516880 w 6804660"/>
              <a:gd name="csY257" fmla="*/ 1013460 h 5509260"/>
              <a:gd name="csX258" fmla="*/ 5638800 w 6804660"/>
              <a:gd name="csY258" fmla="*/ 777240 h 5509260"/>
              <a:gd name="csX259" fmla="*/ 5646420 w 6804660"/>
              <a:gd name="csY259" fmla="*/ 701040 h 5509260"/>
              <a:gd name="csX260" fmla="*/ 5433060 w 6804660"/>
              <a:gd name="csY260" fmla="*/ 723900 h 5509260"/>
              <a:gd name="csX261" fmla="*/ 5349240 w 6804660"/>
              <a:gd name="csY261" fmla="*/ 784860 h 5509260"/>
              <a:gd name="csX262" fmla="*/ 5227320 w 6804660"/>
              <a:gd name="csY262" fmla="*/ 784860 h 5509260"/>
              <a:gd name="csX263" fmla="*/ 5128260 w 6804660"/>
              <a:gd name="csY263" fmla="*/ 914400 h 5509260"/>
              <a:gd name="csX264" fmla="*/ 5013960 w 6804660"/>
              <a:gd name="csY264" fmla="*/ 922020 h 5509260"/>
              <a:gd name="csX265" fmla="*/ 4960620 w 6804660"/>
              <a:gd name="csY265" fmla="*/ 1028700 h 5509260"/>
              <a:gd name="csX266" fmla="*/ 4838700 w 6804660"/>
              <a:gd name="csY266" fmla="*/ 899160 h 5509260"/>
              <a:gd name="csX267" fmla="*/ 4770120 w 6804660"/>
              <a:gd name="csY267" fmla="*/ 891540 h 5509260"/>
              <a:gd name="csX268" fmla="*/ 4701540 w 6804660"/>
              <a:gd name="csY268" fmla="*/ 1036320 h 5509260"/>
              <a:gd name="csX269" fmla="*/ 4549140 w 6804660"/>
              <a:gd name="csY269" fmla="*/ 1051560 h 5509260"/>
              <a:gd name="csX270" fmla="*/ 4503420 w 6804660"/>
              <a:gd name="csY270" fmla="*/ 1165860 h 5509260"/>
              <a:gd name="csX271" fmla="*/ 4526280 w 6804660"/>
              <a:gd name="csY271" fmla="*/ 1280160 h 5509260"/>
              <a:gd name="csX272" fmla="*/ 4396740 w 6804660"/>
              <a:gd name="csY272" fmla="*/ 1386840 h 5509260"/>
              <a:gd name="csX273" fmla="*/ 4419600 w 6804660"/>
              <a:gd name="csY273" fmla="*/ 1501140 h 5509260"/>
              <a:gd name="csX274" fmla="*/ 4495800 w 6804660"/>
              <a:gd name="csY274" fmla="*/ 1645920 h 5509260"/>
              <a:gd name="csX275" fmla="*/ 4381500 w 6804660"/>
              <a:gd name="csY275" fmla="*/ 1653540 h 5509260"/>
              <a:gd name="csX276" fmla="*/ 4236720 w 6804660"/>
              <a:gd name="csY276" fmla="*/ 1897380 h 5509260"/>
              <a:gd name="csX277" fmla="*/ 4229100 w 6804660"/>
              <a:gd name="csY277" fmla="*/ 1630680 h 5509260"/>
              <a:gd name="csX278" fmla="*/ 4175760 w 6804660"/>
              <a:gd name="csY278" fmla="*/ 1524000 h 5509260"/>
              <a:gd name="csX279" fmla="*/ 4084320 w 6804660"/>
              <a:gd name="csY279" fmla="*/ 1630680 h 5509260"/>
              <a:gd name="csX280" fmla="*/ 3939540 w 6804660"/>
              <a:gd name="csY280" fmla="*/ 1615440 h 5509260"/>
              <a:gd name="csX281" fmla="*/ 3909060 w 6804660"/>
              <a:gd name="csY281" fmla="*/ 1539240 h 5509260"/>
              <a:gd name="csX282" fmla="*/ 3787140 w 6804660"/>
              <a:gd name="csY282" fmla="*/ 1539240 h 5509260"/>
              <a:gd name="csX283" fmla="*/ 3718560 w 6804660"/>
              <a:gd name="csY283" fmla="*/ 1737360 h 5509260"/>
              <a:gd name="csX284" fmla="*/ 3695700 w 6804660"/>
              <a:gd name="csY284" fmla="*/ 1783080 h 5509260"/>
              <a:gd name="csX285" fmla="*/ 3695700 w 6804660"/>
              <a:gd name="csY285" fmla="*/ 1935480 h 5509260"/>
              <a:gd name="csX286" fmla="*/ 3520440 w 6804660"/>
              <a:gd name="csY286" fmla="*/ 1927860 h 5509260"/>
              <a:gd name="csX287" fmla="*/ 3421380 w 6804660"/>
              <a:gd name="csY287" fmla="*/ 1844040 h 5509260"/>
              <a:gd name="csX288" fmla="*/ 3223260 w 6804660"/>
              <a:gd name="csY288" fmla="*/ 1866900 h 5509260"/>
              <a:gd name="csX289" fmla="*/ 3124200 w 6804660"/>
              <a:gd name="csY289" fmla="*/ 1920240 h 5509260"/>
              <a:gd name="csX290" fmla="*/ 3208020 w 6804660"/>
              <a:gd name="csY290" fmla="*/ 2179320 h 5509260"/>
              <a:gd name="csX291" fmla="*/ 3116580 w 6804660"/>
              <a:gd name="csY291" fmla="*/ 2225040 h 5509260"/>
              <a:gd name="csX292" fmla="*/ 3048000 w 6804660"/>
              <a:gd name="csY292" fmla="*/ 2118360 h 5509260"/>
              <a:gd name="csX293" fmla="*/ 2979420 w 6804660"/>
              <a:gd name="csY293" fmla="*/ 2034540 h 5509260"/>
              <a:gd name="csX294" fmla="*/ 2887980 w 6804660"/>
              <a:gd name="csY294" fmla="*/ 2110740 h 5509260"/>
              <a:gd name="csX295" fmla="*/ 2849880 w 6804660"/>
              <a:gd name="csY295" fmla="*/ 2118360 h 5509260"/>
              <a:gd name="csX296" fmla="*/ 2743200 w 6804660"/>
              <a:gd name="csY296" fmla="*/ 2270760 h 5509260"/>
              <a:gd name="csX297" fmla="*/ 2621280 w 6804660"/>
              <a:gd name="csY297" fmla="*/ 2209800 h 5509260"/>
              <a:gd name="csX298" fmla="*/ 2522220 w 6804660"/>
              <a:gd name="csY298" fmla="*/ 2194560 h 5509260"/>
              <a:gd name="csX299" fmla="*/ 2468880 w 6804660"/>
              <a:gd name="csY299" fmla="*/ 2110740 h 5509260"/>
              <a:gd name="csX300" fmla="*/ 2369820 w 6804660"/>
              <a:gd name="csY300" fmla="*/ 2110740 h 5509260"/>
              <a:gd name="csX301" fmla="*/ 2232660 w 6804660"/>
              <a:gd name="csY301" fmla="*/ 2301240 h 5509260"/>
              <a:gd name="csX302" fmla="*/ 2080260 w 6804660"/>
              <a:gd name="csY302" fmla="*/ 2392680 h 5509260"/>
              <a:gd name="csX303" fmla="*/ 2026920 w 6804660"/>
              <a:gd name="csY303" fmla="*/ 2590800 h 5509260"/>
              <a:gd name="csX304" fmla="*/ 1760220 w 6804660"/>
              <a:gd name="csY304" fmla="*/ 2606040 h 5509260"/>
              <a:gd name="csX305" fmla="*/ 1653540 w 6804660"/>
              <a:gd name="csY305" fmla="*/ 2659380 h 5509260"/>
              <a:gd name="csX306" fmla="*/ 1562100 w 6804660"/>
              <a:gd name="csY306" fmla="*/ 2659380 h 5509260"/>
              <a:gd name="csX307" fmla="*/ 1463040 w 6804660"/>
              <a:gd name="csY307" fmla="*/ 2758440 h 5509260"/>
              <a:gd name="csX308" fmla="*/ 1264920 w 6804660"/>
              <a:gd name="csY308" fmla="*/ 2796540 h 5509260"/>
              <a:gd name="csX309" fmla="*/ 1188720 w 6804660"/>
              <a:gd name="csY309" fmla="*/ 2887980 h 5509260"/>
              <a:gd name="csX310" fmla="*/ 1135380 w 6804660"/>
              <a:gd name="csY310" fmla="*/ 2865120 h 5509260"/>
              <a:gd name="csX311" fmla="*/ 990600 w 6804660"/>
              <a:gd name="csY311" fmla="*/ 2933700 h 5509260"/>
              <a:gd name="csX312" fmla="*/ 906780 w 6804660"/>
              <a:gd name="csY312" fmla="*/ 2918460 h 55092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  <a:cxn ang="0">
                <a:pos x="csX245" y="csY245"/>
              </a:cxn>
              <a:cxn ang="0">
                <a:pos x="csX246" y="csY246"/>
              </a:cxn>
              <a:cxn ang="0">
                <a:pos x="csX247" y="csY247"/>
              </a:cxn>
              <a:cxn ang="0">
                <a:pos x="csX248" y="csY248"/>
              </a:cxn>
              <a:cxn ang="0">
                <a:pos x="csX249" y="csY249"/>
              </a:cxn>
              <a:cxn ang="0">
                <a:pos x="csX250" y="csY250"/>
              </a:cxn>
              <a:cxn ang="0">
                <a:pos x="csX251" y="csY251"/>
              </a:cxn>
              <a:cxn ang="0">
                <a:pos x="csX252" y="csY252"/>
              </a:cxn>
              <a:cxn ang="0">
                <a:pos x="csX253" y="csY253"/>
              </a:cxn>
              <a:cxn ang="0">
                <a:pos x="csX254" y="csY254"/>
              </a:cxn>
              <a:cxn ang="0">
                <a:pos x="csX255" y="csY255"/>
              </a:cxn>
              <a:cxn ang="0">
                <a:pos x="csX256" y="csY256"/>
              </a:cxn>
              <a:cxn ang="0">
                <a:pos x="csX257" y="csY257"/>
              </a:cxn>
              <a:cxn ang="0">
                <a:pos x="csX258" y="csY258"/>
              </a:cxn>
              <a:cxn ang="0">
                <a:pos x="csX259" y="csY259"/>
              </a:cxn>
              <a:cxn ang="0">
                <a:pos x="csX260" y="csY260"/>
              </a:cxn>
              <a:cxn ang="0">
                <a:pos x="csX261" y="csY261"/>
              </a:cxn>
              <a:cxn ang="0">
                <a:pos x="csX262" y="csY262"/>
              </a:cxn>
              <a:cxn ang="0">
                <a:pos x="csX263" y="csY263"/>
              </a:cxn>
              <a:cxn ang="0">
                <a:pos x="csX264" y="csY264"/>
              </a:cxn>
              <a:cxn ang="0">
                <a:pos x="csX265" y="csY265"/>
              </a:cxn>
              <a:cxn ang="0">
                <a:pos x="csX266" y="csY266"/>
              </a:cxn>
              <a:cxn ang="0">
                <a:pos x="csX267" y="csY267"/>
              </a:cxn>
              <a:cxn ang="0">
                <a:pos x="csX268" y="csY268"/>
              </a:cxn>
              <a:cxn ang="0">
                <a:pos x="csX269" y="csY269"/>
              </a:cxn>
              <a:cxn ang="0">
                <a:pos x="csX270" y="csY270"/>
              </a:cxn>
              <a:cxn ang="0">
                <a:pos x="csX271" y="csY271"/>
              </a:cxn>
              <a:cxn ang="0">
                <a:pos x="csX272" y="csY272"/>
              </a:cxn>
              <a:cxn ang="0">
                <a:pos x="csX273" y="csY273"/>
              </a:cxn>
              <a:cxn ang="0">
                <a:pos x="csX274" y="csY274"/>
              </a:cxn>
              <a:cxn ang="0">
                <a:pos x="csX275" y="csY275"/>
              </a:cxn>
              <a:cxn ang="0">
                <a:pos x="csX276" y="csY276"/>
              </a:cxn>
              <a:cxn ang="0">
                <a:pos x="csX277" y="csY277"/>
              </a:cxn>
              <a:cxn ang="0">
                <a:pos x="csX278" y="csY278"/>
              </a:cxn>
              <a:cxn ang="0">
                <a:pos x="csX279" y="csY279"/>
              </a:cxn>
              <a:cxn ang="0">
                <a:pos x="csX280" y="csY280"/>
              </a:cxn>
              <a:cxn ang="0">
                <a:pos x="csX281" y="csY281"/>
              </a:cxn>
              <a:cxn ang="0">
                <a:pos x="csX282" y="csY282"/>
              </a:cxn>
              <a:cxn ang="0">
                <a:pos x="csX283" y="csY283"/>
              </a:cxn>
              <a:cxn ang="0">
                <a:pos x="csX284" y="csY284"/>
              </a:cxn>
              <a:cxn ang="0">
                <a:pos x="csX285" y="csY285"/>
              </a:cxn>
              <a:cxn ang="0">
                <a:pos x="csX286" y="csY286"/>
              </a:cxn>
              <a:cxn ang="0">
                <a:pos x="csX287" y="csY287"/>
              </a:cxn>
              <a:cxn ang="0">
                <a:pos x="csX288" y="csY288"/>
              </a:cxn>
              <a:cxn ang="0">
                <a:pos x="csX289" y="csY289"/>
              </a:cxn>
              <a:cxn ang="0">
                <a:pos x="csX290" y="csY290"/>
              </a:cxn>
              <a:cxn ang="0">
                <a:pos x="csX291" y="csY291"/>
              </a:cxn>
              <a:cxn ang="0">
                <a:pos x="csX292" y="csY292"/>
              </a:cxn>
              <a:cxn ang="0">
                <a:pos x="csX293" y="csY293"/>
              </a:cxn>
              <a:cxn ang="0">
                <a:pos x="csX294" y="csY294"/>
              </a:cxn>
              <a:cxn ang="0">
                <a:pos x="csX295" y="csY295"/>
              </a:cxn>
              <a:cxn ang="0">
                <a:pos x="csX296" y="csY296"/>
              </a:cxn>
              <a:cxn ang="0">
                <a:pos x="csX297" y="csY297"/>
              </a:cxn>
              <a:cxn ang="0">
                <a:pos x="csX298" y="csY298"/>
              </a:cxn>
              <a:cxn ang="0">
                <a:pos x="csX299" y="csY299"/>
              </a:cxn>
              <a:cxn ang="0">
                <a:pos x="csX300" y="csY300"/>
              </a:cxn>
              <a:cxn ang="0">
                <a:pos x="csX301" y="csY301"/>
              </a:cxn>
              <a:cxn ang="0">
                <a:pos x="csX302" y="csY302"/>
              </a:cxn>
              <a:cxn ang="0">
                <a:pos x="csX303" y="csY303"/>
              </a:cxn>
              <a:cxn ang="0">
                <a:pos x="csX304" y="csY304"/>
              </a:cxn>
              <a:cxn ang="0">
                <a:pos x="csX305" y="csY305"/>
              </a:cxn>
              <a:cxn ang="0">
                <a:pos x="csX306" y="csY306"/>
              </a:cxn>
              <a:cxn ang="0">
                <a:pos x="csX307" y="csY307"/>
              </a:cxn>
              <a:cxn ang="0">
                <a:pos x="csX308" y="csY308"/>
              </a:cxn>
              <a:cxn ang="0">
                <a:pos x="csX309" y="csY309"/>
              </a:cxn>
              <a:cxn ang="0">
                <a:pos x="csX310" y="csY310"/>
              </a:cxn>
              <a:cxn ang="0">
                <a:pos x="csX311" y="csY311"/>
              </a:cxn>
              <a:cxn ang="0">
                <a:pos x="csX312" y="csY312"/>
              </a:cxn>
            </a:cxnLst>
            <a:rect l="l" t="t" r="r" b="b"/>
            <a:pathLst>
              <a:path w="6804660" h="5509260">
                <a:moveTo>
                  <a:pt x="906780" y="2918460"/>
                </a:moveTo>
                <a:lnTo>
                  <a:pt x="998220" y="3116580"/>
                </a:lnTo>
                <a:lnTo>
                  <a:pt x="1043940" y="3086100"/>
                </a:lnTo>
                <a:lnTo>
                  <a:pt x="1066800" y="3154680"/>
                </a:lnTo>
                <a:lnTo>
                  <a:pt x="1188720" y="3246120"/>
                </a:lnTo>
                <a:lnTo>
                  <a:pt x="1242060" y="3208020"/>
                </a:lnTo>
                <a:lnTo>
                  <a:pt x="1257300" y="3276600"/>
                </a:lnTo>
                <a:lnTo>
                  <a:pt x="1386840" y="3368040"/>
                </a:lnTo>
                <a:lnTo>
                  <a:pt x="1478280" y="3368040"/>
                </a:lnTo>
                <a:lnTo>
                  <a:pt x="1516380" y="3314700"/>
                </a:lnTo>
                <a:lnTo>
                  <a:pt x="1501140" y="3215640"/>
                </a:lnTo>
                <a:lnTo>
                  <a:pt x="1531620" y="3162300"/>
                </a:lnTo>
                <a:lnTo>
                  <a:pt x="1607820" y="3238500"/>
                </a:lnTo>
                <a:lnTo>
                  <a:pt x="1828800" y="3261360"/>
                </a:lnTo>
                <a:lnTo>
                  <a:pt x="1798320" y="3314700"/>
                </a:lnTo>
                <a:lnTo>
                  <a:pt x="1691640" y="3345180"/>
                </a:lnTo>
                <a:lnTo>
                  <a:pt x="1653540" y="3520440"/>
                </a:lnTo>
                <a:lnTo>
                  <a:pt x="1623060" y="3528060"/>
                </a:lnTo>
                <a:lnTo>
                  <a:pt x="1562100" y="3451860"/>
                </a:lnTo>
                <a:lnTo>
                  <a:pt x="1539240" y="3451860"/>
                </a:lnTo>
                <a:lnTo>
                  <a:pt x="1508760" y="3528060"/>
                </a:lnTo>
                <a:lnTo>
                  <a:pt x="1463040" y="3497580"/>
                </a:lnTo>
                <a:lnTo>
                  <a:pt x="1440180" y="3497580"/>
                </a:lnTo>
                <a:lnTo>
                  <a:pt x="1394460" y="3566160"/>
                </a:lnTo>
                <a:lnTo>
                  <a:pt x="1363980" y="3627120"/>
                </a:lnTo>
                <a:lnTo>
                  <a:pt x="1287780" y="3566160"/>
                </a:lnTo>
                <a:lnTo>
                  <a:pt x="1295400" y="3520440"/>
                </a:lnTo>
                <a:lnTo>
                  <a:pt x="1272540" y="3459480"/>
                </a:lnTo>
                <a:lnTo>
                  <a:pt x="1211580" y="3459480"/>
                </a:lnTo>
                <a:lnTo>
                  <a:pt x="1203960" y="3421380"/>
                </a:lnTo>
                <a:lnTo>
                  <a:pt x="1112520" y="3368040"/>
                </a:lnTo>
                <a:lnTo>
                  <a:pt x="998220" y="3368040"/>
                </a:lnTo>
                <a:lnTo>
                  <a:pt x="929640" y="3413760"/>
                </a:lnTo>
                <a:lnTo>
                  <a:pt x="944880" y="3528060"/>
                </a:lnTo>
                <a:lnTo>
                  <a:pt x="906780" y="3611880"/>
                </a:lnTo>
                <a:lnTo>
                  <a:pt x="815340" y="3611880"/>
                </a:lnTo>
                <a:lnTo>
                  <a:pt x="792480" y="3520440"/>
                </a:lnTo>
                <a:lnTo>
                  <a:pt x="731520" y="3520440"/>
                </a:lnTo>
                <a:lnTo>
                  <a:pt x="693420" y="3482340"/>
                </a:lnTo>
                <a:lnTo>
                  <a:pt x="601980" y="3482340"/>
                </a:lnTo>
                <a:lnTo>
                  <a:pt x="548640" y="3383280"/>
                </a:lnTo>
                <a:lnTo>
                  <a:pt x="388620" y="3497580"/>
                </a:lnTo>
                <a:lnTo>
                  <a:pt x="388620" y="3558540"/>
                </a:lnTo>
                <a:lnTo>
                  <a:pt x="137160" y="3558540"/>
                </a:lnTo>
                <a:lnTo>
                  <a:pt x="0" y="3581400"/>
                </a:lnTo>
                <a:lnTo>
                  <a:pt x="0" y="3627120"/>
                </a:lnTo>
                <a:lnTo>
                  <a:pt x="91440" y="3649980"/>
                </a:lnTo>
                <a:lnTo>
                  <a:pt x="83820" y="3703320"/>
                </a:lnTo>
                <a:lnTo>
                  <a:pt x="152400" y="3718560"/>
                </a:lnTo>
                <a:lnTo>
                  <a:pt x="205740" y="3855720"/>
                </a:lnTo>
                <a:lnTo>
                  <a:pt x="289560" y="3855720"/>
                </a:lnTo>
                <a:lnTo>
                  <a:pt x="335280" y="3771900"/>
                </a:lnTo>
                <a:lnTo>
                  <a:pt x="396240" y="3771900"/>
                </a:lnTo>
                <a:lnTo>
                  <a:pt x="487680" y="3977640"/>
                </a:lnTo>
                <a:lnTo>
                  <a:pt x="617220" y="4030980"/>
                </a:lnTo>
                <a:lnTo>
                  <a:pt x="670560" y="3977640"/>
                </a:lnTo>
                <a:lnTo>
                  <a:pt x="731520" y="4000500"/>
                </a:lnTo>
                <a:lnTo>
                  <a:pt x="739140" y="4046220"/>
                </a:lnTo>
                <a:lnTo>
                  <a:pt x="914400" y="4076700"/>
                </a:lnTo>
                <a:lnTo>
                  <a:pt x="906780" y="4000500"/>
                </a:lnTo>
                <a:lnTo>
                  <a:pt x="952500" y="3947160"/>
                </a:lnTo>
                <a:lnTo>
                  <a:pt x="990600" y="4030980"/>
                </a:lnTo>
                <a:lnTo>
                  <a:pt x="1219200" y="4107180"/>
                </a:lnTo>
                <a:lnTo>
                  <a:pt x="1280160" y="4221480"/>
                </a:lnTo>
                <a:lnTo>
                  <a:pt x="1341120" y="4274820"/>
                </a:lnTo>
                <a:lnTo>
                  <a:pt x="1432560" y="4259580"/>
                </a:lnTo>
                <a:lnTo>
                  <a:pt x="1432560" y="4206240"/>
                </a:lnTo>
                <a:lnTo>
                  <a:pt x="1356360" y="4137660"/>
                </a:lnTo>
                <a:lnTo>
                  <a:pt x="1394460" y="4091940"/>
                </a:lnTo>
                <a:lnTo>
                  <a:pt x="1371600" y="3970020"/>
                </a:lnTo>
                <a:lnTo>
                  <a:pt x="1386840" y="3909060"/>
                </a:lnTo>
                <a:lnTo>
                  <a:pt x="1424940" y="3954780"/>
                </a:lnTo>
                <a:lnTo>
                  <a:pt x="1463040" y="3916680"/>
                </a:lnTo>
                <a:lnTo>
                  <a:pt x="1485900" y="3939540"/>
                </a:lnTo>
                <a:lnTo>
                  <a:pt x="1524000" y="3924300"/>
                </a:lnTo>
                <a:lnTo>
                  <a:pt x="1554480" y="3954780"/>
                </a:lnTo>
                <a:lnTo>
                  <a:pt x="1668780" y="3901440"/>
                </a:lnTo>
                <a:lnTo>
                  <a:pt x="1668780" y="3947160"/>
                </a:lnTo>
                <a:lnTo>
                  <a:pt x="1584960" y="4008120"/>
                </a:lnTo>
                <a:lnTo>
                  <a:pt x="1554480" y="4084320"/>
                </a:lnTo>
                <a:lnTo>
                  <a:pt x="1455420" y="4099560"/>
                </a:lnTo>
                <a:lnTo>
                  <a:pt x="1485900" y="4130040"/>
                </a:lnTo>
                <a:lnTo>
                  <a:pt x="1546860" y="4130040"/>
                </a:lnTo>
                <a:lnTo>
                  <a:pt x="1676400" y="4076700"/>
                </a:lnTo>
                <a:lnTo>
                  <a:pt x="1729740" y="4038600"/>
                </a:lnTo>
                <a:lnTo>
                  <a:pt x="1836420" y="4076700"/>
                </a:lnTo>
                <a:lnTo>
                  <a:pt x="1775460" y="4160520"/>
                </a:lnTo>
                <a:lnTo>
                  <a:pt x="1676400" y="4183380"/>
                </a:lnTo>
                <a:lnTo>
                  <a:pt x="1623060" y="4206240"/>
                </a:lnTo>
                <a:lnTo>
                  <a:pt x="1584960" y="4328160"/>
                </a:lnTo>
                <a:lnTo>
                  <a:pt x="1531620" y="4419600"/>
                </a:lnTo>
                <a:lnTo>
                  <a:pt x="1508760" y="4457700"/>
                </a:lnTo>
                <a:lnTo>
                  <a:pt x="1501140" y="4541520"/>
                </a:lnTo>
                <a:lnTo>
                  <a:pt x="1607820" y="4594860"/>
                </a:lnTo>
                <a:lnTo>
                  <a:pt x="1699260" y="4518660"/>
                </a:lnTo>
                <a:lnTo>
                  <a:pt x="1752600" y="4427220"/>
                </a:lnTo>
                <a:lnTo>
                  <a:pt x="1805940" y="4503420"/>
                </a:lnTo>
                <a:lnTo>
                  <a:pt x="1760220" y="4541520"/>
                </a:lnTo>
                <a:lnTo>
                  <a:pt x="1760220" y="4587240"/>
                </a:lnTo>
                <a:lnTo>
                  <a:pt x="1737360" y="4602480"/>
                </a:lnTo>
                <a:lnTo>
                  <a:pt x="1737360" y="4648200"/>
                </a:lnTo>
                <a:lnTo>
                  <a:pt x="1859280" y="4648200"/>
                </a:lnTo>
                <a:lnTo>
                  <a:pt x="1889760" y="4716780"/>
                </a:lnTo>
                <a:lnTo>
                  <a:pt x="1775460" y="4716780"/>
                </a:lnTo>
                <a:lnTo>
                  <a:pt x="1775460" y="4770120"/>
                </a:lnTo>
                <a:lnTo>
                  <a:pt x="1859280" y="4815840"/>
                </a:lnTo>
                <a:lnTo>
                  <a:pt x="1859280" y="4907280"/>
                </a:lnTo>
                <a:lnTo>
                  <a:pt x="2049780" y="5036820"/>
                </a:lnTo>
                <a:lnTo>
                  <a:pt x="2194560" y="5212080"/>
                </a:lnTo>
                <a:lnTo>
                  <a:pt x="2263140" y="5204460"/>
                </a:lnTo>
                <a:lnTo>
                  <a:pt x="2293620" y="5257800"/>
                </a:lnTo>
                <a:lnTo>
                  <a:pt x="2362200" y="5250180"/>
                </a:lnTo>
                <a:lnTo>
                  <a:pt x="2362200" y="5166360"/>
                </a:lnTo>
                <a:lnTo>
                  <a:pt x="2415540" y="5158740"/>
                </a:lnTo>
                <a:lnTo>
                  <a:pt x="2476500" y="5288280"/>
                </a:lnTo>
                <a:lnTo>
                  <a:pt x="2560320" y="5189220"/>
                </a:lnTo>
                <a:lnTo>
                  <a:pt x="2628900" y="5234940"/>
                </a:lnTo>
                <a:lnTo>
                  <a:pt x="2689860" y="5257800"/>
                </a:lnTo>
                <a:lnTo>
                  <a:pt x="2644140" y="5288280"/>
                </a:lnTo>
                <a:lnTo>
                  <a:pt x="2689860" y="5356860"/>
                </a:lnTo>
                <a:lnTo>
                  <a:pt x="2667000" y="5402580"/>
                </a:lnTo>
                <a:lnTo>
                  <a:pt x="2720340" y="5455920"/>
                </a:lnTo>
                <a:lnTo>
                  <a:pt x="2712720" y="5486400"/>
                </a:lnTo>
                <a:lnTo>
                  <a:pt x="2849880" y="5509260"/>
                </a:lnTo>
                <a:lnTo>
                  <a:pt x="2834640" y="5318760"/>
                </a:lnTo>
                <a:lnTo>
                  <a:pt x="2804160" y="5257800"/>
                </a:lnTo>
                <a:lnTo>
                  <a:pt x="2720340" y="5013960"/>
                </a:lnTo>
                <a:lnTo>
                  <a:pt x="2644140" y="4998720"/>
                </a:lnTo>
                <a:lnTo>
                  <a:pt x="2598420" y="4914900"/>
                </a:lnTo>
                <a:lnTo>
                  <a:pt x="2362200" y="4808220"/>
                </a:lnTo>
                <a:lnTo>
                  <a:pt x="2354580" y="4739640"/>
                </a:lnTo>
                <a:lnTo>
                  <a:pt x="2430780" y="4739640"/>
                </a:lnTo>
                <a:lnTo>
                  <a:pt x="2506980" y="4678680"/>
                </a:lnTo>
                <a:lnTo>
                  <a:pt x="2667000" y="4724400"/>
                </a:lnTo>
                <a:lnTo>
                  <a:pt x="2667000" y="4808220"/>
                </a:lnTo>
                <a:lnTo>
                  <a:pt x="2735580" y="4800600"/>
                </a:lnTo>
                <a:lnTo>
                  <a:pt x="2865120" y="4785360"/>
                </a:lnTo>
                <a:lnTo>
                  <a:pt x="2880360" y="4823460"/>
                </a:lnTo>
                <a:lnTo>
                  <a:pt x="2994660" y="4853940"/>
                </a:lnTo>
                <a:lnTo>
                  <a:pt x="3093720" y="4975860"/>
                </a:lnTo>
                <a:lnTo>
                  <a:pt x="3139440" y="4846320"/>
                </a:lnTo>
                <a:lnTo>
                  <a:pt x="3139440" y="4747260"/>
                </a:lnTo>
                <a:lnTo>
                  <a:pt x="3154680" y="4724400"/>
                </a:lnTo>
                <a:lnTo>
                  <a:pt x="3192780" y="4579620"/>
                </a:lnTo>
                <a:lnTo>
                  <a:pt x="3124200" y="4495800"/>
                </a:lnTo>
                <a:lnTo>
                  <a:pt x="3124200" y="4434840"/>
                </a:lnTo>
                <a:lnTo>
                  <a:pt x="3261360" y="4495800"/>
                </a:lnTo>
                <a:lnTo>
                  <a:pt x="3390900" y="4434840"/>
                </a:lnTo>
                <a:lnTo>
                  <a:pt x="3444240" y="4389120"/>
                </a:lnTo>
                <a:lnTo>
                  <a:pt x="3459480" y="4351020"/>
                </a:lnTo>
                <a:lnTo>
                  <a:pt x="3520440" y="4366260"/>
                </a:lnTo>
                <a:lnTo>
                  <a:pt x="3619500" y="4358640"/>
                </a:lnTo>
                <a:lnTo>
                  <a:pt x="3665220" y="4320540"/>
                </a:lnTo>
                <a:lnTo>
                  <a:pt x="3680460" y="4251960"/>
                </a:lnTo>
                <a:lnTo>
                  <a:pt x="3817620" y="4160520"/>
                </a:lnTo>
                <a:lnTo>
                  <a:pt x="3878580" y="4160520"/>
                </a:lnTo>
                <a:lnTo>
                  <a:pt x="3893820" y="4206240"/>
                </a:lnTo>
                <a:lnTo>
                  <a:pt x="3977640" y="4168140"/>
                </a:lnTo>
                <a:lnTo>
                  <a:pt x="3909060" y="4061460"/>
                </a:lnTo>
                <a:lnTo>
                  <a:pt x="3787140" y="3962400"/>
                </a:lnTo>
                <a:lnTo>
                  <a:pt x="3771900" y="3901440"/>
                </a:lnTo>
                <a:lnTo>
                  <a:pt x="3726180" y="3878580"/>
                </a:lnTo>
                <a:lnTo>
                  <a:pt x="3649980" y="3954780"/>
                </a:lnTo>
                <a:lnTo>
                  <a:pt x="3520440" y="3848100"/>
                </a:lnTo>
                <a:lnTo>
                  <a:pt x="3467100" y="3840480"/>
                </a:lnTo>
                <a:lnTo>
                  <a:pt x="3413760" y="3787140"/>
                </a:lnTo>
                <a:lnTo>
                  <a:pt x="3329940" y="3771900"/>
                </a:lnTo>
                <a:lnTo>
                  <a:pt x="3238500" y="3680460"/>
                </a:lnTo>
                <a:lnTo>
                  <a:pt x="3436620" y="3695700"/>
                </a:lnTo>
                <a:lnTo>
                  <a:pt x="3535680" y="3749040"/>
                </a:lnTo>
                <a:lnTo>
                  <a:pt x="3611880" y="3749040"/>
                </a:lnTo>
                <a:lnTo>
                  <a:pt x="3627120" y="3581400"/>
                </a:lnTo>
                <a:lnTo>
                  <a:pt x="3771900" y="3474720"/>
                </a:lnTo>
                <a:lnTo>
                  <a:pt x="3726180" y="3352800"/>
                </a:lnTo>
                <a:lnTo>
                  <a:pt x="3764280" y="3208020"/>
                </a:lnTo>
                <a:lnTo>
                  <a:pt x="3726180" y="3124200"/>
                </a:lnTo>
                <a:lnTo>
                  <a:pt x="3764280" y="3040380"/>
                </a:lnTo>
                <a:lnTo>
                  <a:pt x="3832860" y="3040380"/>
                </a:lnTo>
                <a:lnTo>
                  <a:pt x="3863340" y="3078480"/>
                </a:lnTo>
                <a:lnTo>
                  <a:pt x="3947160" y="3078480"/>
                </a:lnTo>
                <a:lnTo>
                  <a:pt x="3992880" y="3154680"/>
                </a:lnTo>
                <a:lnTo>
                  <a:pt x="4069080" y="3162300"/>
                </a:lnTo>
                <a:lnTo>
                  <a:pt x="4160520" y="3070860"/>
                </a:lnTo>
                <a:lnTo>
                  <a:pt x="4312920" y="3040380"/>
                </a:lnTo>
                <a:lnTo>
                  <a:pt x="4427220" y="2987040"/>
                </a:lnTo>
                <a:lnTo>
                  <a:pt x="4495800" y="2987040"/>
                </a:lnTo>
                <a:lnTo>
                  <a:pt x="4579620" y="2941320"/>
                </a:lnTo>
                <a:lnTo>
                  <a:pt x="4655820" y="2941320"/>
                </a:lnTo>
                <a:lnTo>
                  <a:pt x="4770120" y="2872740"/>
                </a:lnTo>
                <a:lnTo>
                  <a:pt x="4709160" y="2758440"/>
                </a:lnTo>
                <a:lnTo>
                  <a:pt x="4648200" y="2705100"/>
                </a:lnTo>
                <a:lnTo>
                  <a:pt x="4716780" y="2575560"/>
                </a:lnTo>
                <a:lnTo>
                  <a:pt x="4907280" y="2575560"/>
                </a:lnTo>
                <a:lnTo>
                  <a:pt x="5036820" y="2491740"/>
                </a:lnTo>
                <a:lnTo>
                  <a:pt x="5158740" y="2293620"/>
                </a:lnTo>
                <a:lnTo>
                  <a:pt x="5204460" y="2286000"/>
                </a:lnTo>
                <a:lnTo>
                  <a:pt x="5212080" y="2202180"/>
                </a:lnTo>
                <a:lnTo>
                  <a:pt x="5303520" y="2148840"/>
                </a:lnTo>
                <a:lnTo>
                  <a:pt x="5410200" y="1882140"/>
                </a:lnTo>
                <a:lnTo>
                  <a:pt x="5486400" y="1866900"/>
                </a:lnTo>
                <a:lnTo>
                  <a:pt x="5562600" y="1668780"/>
                </a:lnTo>
                <a:lnTo>
                  <a:pt x="5745480" y="1600200"/>
                </a:lnTo>
                <a:lnTo>
                  <a:pt x="5935980" y="1645920"/>
                </a:lnTo>
                <a:lnTo>
                  <a:pt x="6019800" y="1653540"/>
                </a:lnTo>
                <a:lnTo>
                  <a:pt x="6042660" y="1706880"/>
                </a:lnTo>
                <a:lnTo>
                  <a:pt x="6156960" y="1714500"/>
                </a:lnTo>
                <a:lnTo>
                  <a:pt x="6179820" y="1584960"/>
                </a:lnTo>
                <a:lnTo>
                  <a:pt x="6469380" y="1501140"/>
                </a:lnTo>
                <a:lnTo>
                  <a:pt x="6758940" y="1280160"/>
                </a:lnTo>
                <a:lnTo>
                  <a:pt x="6751320" y="1051560"/>
                </a:lnTo>
                <a:lnTo>
                  <a:pt x="6804660" y="952500"/>
                </a:lnTo>
                <a:lnTo>
                  <a:pt x="6804660" y="739140"/>
                </a:lnTo>
                <a:lnTo>
                  <a:pt x="6637020" y="655320"/>
                </a:lnTo>
                <a:lnTo>
                  <a:pt x="6469380" y="304800"/>
                </a:lnTo>
                <a:lnTo>
                  <a:pt x="6515100" y="228600"/>
                </a:lnTo>
                <a:lnTo>
                  <a:pt x="6469380" y="0"/>
                </a:lnTo>
                <a:lnTo>
                  <a:pt x="6324600" y="0"/>
                </a:lnTo>
                <a:lnTo>
                  <a:pt x="6149340" y="281940"/>
                </a:lnTo>
                <a:lnTo>
                  <a:pt x="6088380" y="365760"/>
                </a:lnTo>
                <a:lnTo>
                  <a:pt x="6004560" y="320040"/>
                </a:lnTo>
                <a:lnTo>
                  <a:pt x="5966460" y="388620"/>
                </a:lnTo>
                <a:lnTo>
                  <a:pt x="6050280" y="548640"/>
                </a:lnTo>
                <a:lnTo>
                  <a:pt x="6057900" y="601980"/>
                </a:lnTo>
                <a:lnTo>
                  <a:pt x="6195060" y="685800"/>
                </a:lnTo>
                <a:lnTo>
                  <a:pt x="6263640" y="899160"/>
                </a:lnTo>
                <a:lnTo>
                  <a:pt x="6225540" y="1013460"/>
                </a:lnTo>
                <a:lnTo>
                  <a:pt x="6240780" y="1143000"/>
                </a:lnTo>
                <a:lnTo>
                  <a:pt x="6225540" y="1165860"/>
                </a:lnTo>
                <a:lnTo>
                  <a:pt x="6156960" y="1112520"/>
                </a:lnTo>
                <a:lnTo>
                  <a:pt x="6134100" y="967740"/>
                </a:lnTo>
                <a:lnTo>
                  <a:pt x="6065520" y="822960"/>
                </a:lnTo>
                <a:lnTo>
                  <a:pt x="5989320" y="800100"/>
                </a:lnTo>
                <a:lnTo>
                  <a:pt x="5996940" y="929640"/>
                </a:lnTo>
                <a:lnTo>
                  <a:pt x="5989320" y="1005840"/>
                </a:lnTo>
                <a:lnTo>
                  <a:pt x="6027420" y="1173480"/>
                </a:lnTo>
                <a:lnTo>
                  <a:pt x="6080760" y="1257300"/>
                </a:lnTo>
                <a:lnTo>
                  <a:pt x="6027420" y="1379220"/>
                </a:lnTo>
                <a:lnTo>
                  <a:pt x="5966460" y="1280160"/>
                </a:lnTo>
                <a:lnTo>
                  <a:pt x="5913120" y="1318260"/>
                </a:lnTo>
                <a:lnTo>
                  <a:pt x="5920740" y="1424940"/>
                </a:lnTo>
                <a:lnTo>
                  <a:pt x="5859780" y="1463040"/>
                </a:lnTo>
                <a:lnTo>
                  <a:pt x="5692140" y="1447800"/>
                </a:lnTo>
                <a:lnTo>
                  <a:pt x="5684520" y="1371600"/>
                </a:lnTo>
                <a:lnTo>
                  <a:pt x="5791200" y="1203960"/>
                </a:lnTo>
                <a:lnTo>
                  <a:pt x="5768340" y="1082040"/>
                </a:lnTo>
                <a:lnTo>
                  <a:pt x="5669280" y="1059180"/>
                </a:lnTo>
                <a:lnTo>
                  <a:pt x="5631180" y="1104900"/>
                </a:lnTo>
                <a:lnTo>
                  <a:pt x="5638800" y="1188720"/>
                </a:lnTo>
                <a:lnTo>
                  <a:pt x="5638800" y="1242060"/>
                </a:lnTo>
                <a:lnTo>
                  <a:pt x="5585460" y="1188720"/>
                </a:lnTo>
                <a:lnTo>
                  <a:pt x="5494020" y="1264920"/>
                </a:lnTo>
                <a:lnTo>
                  <a:pt x="5463540" y="1341120"/>
                </a:lnTo>
                <a:lnTo>
                  <a:pt x="5463540" y="1447800"/>
                </a:lnTo>
                <a:lnTo>
                  <a:pt x="5410200" y="1417320"/>
                </a:lnTo>
                <a:lnTo>
                  <a:pt x="5402580" y="1310640"/>
                </a:lnTo>
                <a:lnTo>
                  <a:pt x="5402580" y="1249680"/>
                </a:lnTo>
                <a:lnTo>
                  <a:pt x="5516880" y="1158240"/>
                </a:lnTo>
                <a:lnTo>
                  <a:pt x="5516880" y="1013460"/>
                </a:lnTo>
                <a:lnTo>
                  <a:pt x="5638800" y="777240"/>
                </a:lnTo>
                <a:lnTo>
                  <a:pt x="5646420" y="701040"/>
                </a:lnTo>
                <a:lnTo>
                  <a:pt x="5433060" y="723900"/>
                </a:lnTo>
                <a:lnTo>
                  <a:pt x="5349240" y="784860"/>
                </a:lnTo>
                <a:lnTo>
                  <a:pt x="5227320" y="784860"/>
                </a:lnTo>
                <a:lnTo>
                  <a:pt x="5128260" y="914400"/>
                </a:lnTo>
                <a:lnTo>
                  <a:pt x="5013960" y="922020"/>
                </a:lnTo>
                <a:lnTo>
                  <a:pt x="4960620" y="1028700"/>
                </a:lnTo>
                <a:lnTo>
                  <a:pt x="4838700" y="899160"/>
                </a:lnTo>
                <a:lnTo>
                  <a:pt x="4770120" y="891540"/>
                </a:lnTo>
                <a:lnTo>
                  <a:pt x="4701540" y="1036320"/>
                </a:lnTo>
                <a:lnTo>
                  <a:pt x="4549140" y="1051560"/>
                </a:lnTo>
                <a:lnTo>
                  <a:pt x="4503420" y="1165860"/>
                </a:lnTo>
                <a:lnTo>
                  <a:pt x="4526280" y="1280160"/>
                </a:lnTo>
                <a:lnTo>
                  <a:pt x="4396740" y="1386840"/>
                </a:lnTo>
                <a:lnTo>
                  <a:pt x="4419600" y="1501140"/>
                </a:lnTo>
                <a:lnTo>
                  <a:pt x="4495800" y="1645920"/>
                </a:lnTo>
                <a:lnTo>
                  <a:pt x="4381500" y="1653540"/>
                </a:lnTo>
                <a:lnTo>
                  <a:pt x="4236720" y="1897380"/>
                </a:lnTo>
                <a:lnTo>
                  <a:pt x="4229100" y="1630680"/>
                </a:lnTo>
                <a:lnTo>
                  <a:pt x="4175760" y="1524000"/>
                </a:lnTo>
                <a:lnTo>
                  <a:pt x="4084320" y="1630680"/>
                </a:lnTo>
                <a:lnTo>
                  <a:pt x="3939540" y="1615440"/>
                </a:lnTo>
                <a:lnTo>
                  <a:pt x="3909060" y="1539240"/>
                </a:lnTo>
                <a:lnTo>
                  <a:pt x="3787140" y="1539240"/>
                </a:lnTo>
                <a:lnTo>
                  <a:pt x="3718560" y="1737360"/>
                </a:lnTo>
                <a:lnTo>
                  <a:pt x="3695700" y="1783080"/>
                </a:lnTo>
                <a:lnTo>
                  <a:pt x="3695700" y="1935480"/>
                </a:lnTo>
                <a:lnTo>
                  <a:pt x="3520440" y="1927860"/>
                </a:lnTo>
                <a:lnTo>
                  <a:pt x="3421380" y="1844040"/>
                </a:lnTo>
                <a:lnTo>
                  <a:pt x="3223260" y="1866900"/>
                </a:lnTo>
                <a:lnTo>
                  <a:pt x="3124200" y="1920240"/>
                </a:lnTo>
                <a:lnTo>
                  <a:pt x="3208020" y="2179320"/>
                </a:lnTo>
                <a:lnTo>
                  <a:pt x="3116580" y="2225040"/>
                </a:lnTo>
                <a:lnTo>
                  <a:pt x="3048000" y="2118360"/>
                </a:lnTo>
                <a:lnTo>
                  <a:pt x="2979420" y="2034540"/>
                </a:lnTo>
                <a:lnTo>
                  <a:pt x="2887980" y="2110740"/>
                </a:lnTo>
                <a:lnTo>
                  <a:pt x="2849880" y="2118360"/>
                </a:lnTo>
                <a:lnTo>
                  <a:pt x="2743200" y="2270760"/>
                </a:lnTo>
                <a:lnTo>
                  <a:pt x="2621280" y="2209800"/>
                </a:lnTo>
                <a:lnTo>
                  <a:pt x="2522220" y="2194560"/>
                </a:lnTo>
                <a:lnTo>
                  <a:pt x="2468880" y="2110740"/>
                </a:lnTo>
                <a:lnTo>
                  <a:pt x="2369820" y="2110740"/>
                </a:lnTo>
                <a:lnTo>
                  <a:pt x="2232660" y="2301240"/>
                </a:lnTo>
                <a:lnTo>
                  <a:pt x="2080260" y="2392680"/>
                </a:lnTo>
                <a:lnTo>
                  <a:pt x="2026920" y="2590800"/>
                </a:lnTo>
                <a:lnTo>
                  <a:pt x="1760220" y="2606040"/>
                </a:lnTo>
                <a:lnTo>
                  <a:pt x="1653540" y="2659380"/>
                </a:lnTo>
                <a:lnTo>
                  <a:pt x="1562100" y="2659380"/>
                </a:lnTo>
                <a:lnTo>
                  <a:pt x="1463040" y="2758440"/>
                </a:lnTo>
                <a:lnTo>
                  <a:pt x="1264920" y="2796540"/>
                </a:lnTo>
                <a:lnTo>
                  <a:pt x="1188720" y="2887980"/>
                </a:lnTo>
                <a:lnTo>
                  <a:pt x="1135380" y="2865120"/>
                </a:lnTo>
                <a:lnTo>
                  <a:pt x="990600" y="2933700"/>
                </a:lnTo>
                <a:lnTo>
                  <a:pt x="906780" y="291846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BC823CB-91A2-36B4-F08C-38B532992272}"/>
              </a:ext>
            </a:extLst>
          </p:cNvPr>
          <p:cNvSpPr txBox="1"/>
          <p:nvPr/>
        </p:nvSpPr>
        <p:spPr>
          <a:xfrm>
            <a:off x="4253507" y="6438900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徳之島（鹿児島県）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321BD06-C21E-2E0A-DDCE-BBCDC4AC95DD}"/>
              </a:ext>
            </a:extLst>
          </p:cNvPr>
          <p:cNvSpPr txBox="1"/>
          <p:nvPr/>
        </p:nvSpPr>
        <p:spPr>
          <a:xfrm>
            <a:off x="1054670" y="6438900"/>
            <a:ext cx="1877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沖永良部島（鹿児島県）</a:t>
            </a:r>
          </a:p>
        </p:txBody>
      </p:sp>
      <p:sp>
        <p:nvSpPr>
          <p:cNvPr id="104" name="フリーフォーム: 図形 103">
            <a:extLst>
              <a:ext uri="{FF2B5EF4-FFF2-40B4-BE49-F238E27FC236}">
                <a16:creationId xmlns:a16="http://schemas.microsoft.com/office/drawing/2014/main" id="{BD261B04-7D73-FED6-7385-FE22B1497CD1}"/>
              </a:ext>
            </a:extLst>
          </p:cNvPr>
          <p:cNvSpPr/>
          <p:nvPr/>
        </p:nvSpPr>
        <p:spPr>
          <a:xfrm>
            <a:off x="657860" y="4252734"/>
            <a:ext cx="2600906" cy="1695450"/>
          </a:xfrm>
          <a:custGeom>
            <a:avLst/>
            <a:gdLst>
              <a:gd name="csX0" fmla="*/ 495300 w 5435600"/>
              <a:gd name="csY0" fmla="*/ 1136650 h 3543300"/>
              <a:gd name="csX1" fmla="*/ 323850 w 5435600"/>
              <a:gd name="csY1" fmla="*/ 1149350 h 3543300"/>
              <a:gd name="csX2" fmla="*/ 120650 w 5435600"/>
              <a:gd name="csY2" fmla="*/ 1536700 h 3543300"/>
              <a:gd name="csX3" fmla="*/ 95250 w 5435600"/>
              <a:gd name="csY3" fmla="*/ 1695450 h 3543300"/>
              <a:gd name="csX4" fmla="*/ 0 w 5435600"/>
              <a:gd name="csY4" fmla="*/ 2139950 h 3543300"/>
              <a:gd name="csX5" fmla="*/ 171450 w 5435600"/>
              <a:gd name="csY5" fmla="*/ 2495550 h 3543300"/>
              <a:gd name="csX6" fmla="*/ 273050 w 5435600"/>
              <a:gd name="csY6" fmla="*/ 2743200 h 3543300"/>
              <a:gd name="csX7" fmla="*/ 273050 w 5435600"/>
              <a:gd name="csY7" fmla="*/ 2832100 h 3543300"/>
              <a:gd name="csX8" fmla="*/ 755650 w 5435600"/>
              <a:gd name="csY8" fmla="*/ 3340100 h 3543300"/>
              <a:gd name="csX9" fmla="*/ 971550 w 5435600"/>
              <a:gd name="csY9" fmla="*/ 3498850 h 3543300"/>
              <a:gd name="csX10" fmla="*/ 1231900 w 5435600"/>
              <a:gd name="csY10" fmla="*/ 3543300 h 3543300"/>
              <a:gd name="csX11" fmla="*/ 1282700 w 5435600"/>
              <a:gd name="csY11" fmla="*/ 3505200 h 3543300"/>
              <a:gd name="csX12" fmla="*/ 1511300 w 5435600"/>
              <a:gd name="csY12" fmla="*/ 3486150 h 3543300"/>
              <a:gd name="csX13" fmla="*/ 1574800 w 5435600"/>
              <a:gd name="csY13" fmla="*/ 3460750 h 3543300"/>
              <a:gd name="csX14" fmla="*/ 1682750 w 5435600"/>
              <a:gd name="csY14" fmla="*/ 3479800 h 3543300"/>
              <a:gd name="csX15" fmla="*/ 1733550 w 5435600"/>
              <a:gd name="csY15" fmla="*/ 3429000 h 3543300"/>
              <a:gd name="csX16" fmla="*/ 2082800 w 5435600"/>
              <a:gd name="csY16" fmla="*/ 3289300 h 3543300"/>
              <a:gd name="csX17" fmla="*/ 2120900 w 5435600"/>
              <a:gd name="csY17" fmla="*/ 3232150 h 3543300"/>
              <a:gd name="csX18" fmla="*/ 2190750 w 5435600"/>
              <a:gd name="csY18" fmla="*/ 3232150 h 3543300"/>
              <a:gd name="csX19" fmla="*/ 2260600 w 5435600"/>
              <a:gd name="csY19" fmla="*/ 3143250 h 3543300"/>
              <a:gd name="csX20" fmla="*/ 2298700 w 5435600"/>
              <a:gd name="csY20" fmla="*/ 3092450 h 3543300"/>
              <a:gd name="csX21" fmla="*/ 2463800 w 5435600"/>
              <a:gd name="csY21" fmla="*/ 3022600 h 3543300"/>
              <a:gd name="csX22" fmla="*/ 2514600 w 5435600"/>
              <a:gd name="csY22" fmla="*/ 2933700 h 3543300"/>
              <a:gd name="csX23" fmla="*/ 2609850 w 5435600"/>
              <a:gd name="csY23" fmla="*/ 2914650 h 3543300"/>
              <a:gd name="csX24" fmla="*/ 2736850 w 5435600"/>
              <a:gd name="csY24" fmla="*/ 2679700 h 3543300"/>
              <a:gd name="csX25" fmla="*/ 2863850 w 5435600"/>
              <a:gd name="csY25" fmla="*/ 2616200 h 3543300"/>
              <a:gd name="csX26" fmla="*/ 2927350 w 5435600"/>
              <a:gd name="csY26" fmla="*/ 2476500 h 3543300"/>
              <a:gd name="csX27" fmla="*/ 3124200 w 5435600"/>
              <a:gd name="csY27" fmla="*/ 2387600 h 3543300"/>
              <a:gd name="csX28" fmla="*/ 3238500 w 5435600"/>
              <a:gd name="csY28" fmla="*/ 2419350 h 3543300"/>
              <a:gd name="csX29" fmla="*/ 3397250 w 5435600"/>
              <a:gd name="csY29" fmla="*/ 2228850 h 3543300"/>
              <a:gd name="csX30" fmla="*/ 3479800 w 5435600"/>
              <a:gd name="csY30" fmla="*/ 2178050 h 3543300"/>
              <a:gd name="csX31" fmla="*/ 3479800 w 5435600"/>
              <a:gd name="csY31" fmla="*/ 2108200 h 3543300"/>
              <a:gd name="csX32" fmla="*/ 3651250 w 5435600"/>
              <a:gd name="csY32" fmla="*/ 1866900 h 3543300"/>
              <a:gd name="csX33" fmla="*/ 3746500 w 5435600"/>
              <a:gd name="csY33" fmla="*/ 1816100 h 3543300"/>
              <a:gd name="csX34" fmla="*/ 3765550 w 5435600"/>
              <a:gd name="csY34" fmla="*/ 1739900 h 3543300"/>
              <a:gd name="csX35" fmla="*/ 3810000 w 5435600"/>
              <a:gd name="csY35" fmla="*/ 1676400 h 3543300"/>
              <a:gd name="csX36" fmla="*/ 3860800 w 5435600"/>
              <a:gd name="csY36" fmla="*/ 1492250 h 3543300"/>
              <a:gd name="csX37" fmla="*/ 3968750 w 5435600"/>
              <a:gd name="csY37" fmla="*/ 1403350 h 3543300"/>
              <a:gd name="csX38" fmla="*/ 4076700 w 5435600"/>
              <a:gd name="csY38" fmla="*/ 1206500 h 3543300"/>
              <a:gd name="csX39" fmla="*/ 4121150 w 5435600"/>
              <a:gd name="csY39" fmla="*/ 1206500 h 3543300"/>
              <a:gd name="csX40" fmla="*/ 4381500 w 5435600"/>
              <a:gd name="csY40" fmla="*/ 889000 h 3543300"/>
              <a:gd name="csX41" fmla="*/ 4692650 w 5435600"/>
              <a:gd name="csY41" fmla="*/ 800100 h 3543300"/>
              <a:gd name="csX42" fmla="*/ 4794250 w 5435600"/>
              <a:gd name="csY42" fmla="*/ 711200 h 3543300"/>
              <a:gd name="csX43" fmla="*/ 4921250 w 5435600"/>
              <a:gd name="csY43" fmla="*/ 685800 h 3543300"/>
              <a:gd name="csX44" fmla="*/ 4959350 w 5435600"/>
              <a:gd name="csY44" fmla="*/ 603250 h 3543300"/>
              <a:gd name="csX45" fmla="*/ 5029200 w 5435600"/>
              <a:gd name="csY45" fmla="*/ 558800 h 3543300"/>
              <a:gd name="csX46" fmla="*/ 5092700 w 5435600"/>
              <a:gd name="csY46" fmla="*/ 527050 h 3543300"/>
              <a:gd name="csX47" fmla="*/ 5181600 w 5435600"/>
              <a:gd name="csY47" fmla="*/ 438150 h 3543300"/>
              <a:gd name="csX48" fmla="*/ 5283200 w 5435600"/>
              <a:gd name="csY48" fmla="*/ 393700 h 3543300"/>
              <a:gd name="csX49" fmla="*/ 5283200 w 5435600"/>
              <a:gd name="csY49" fmla="*/ 317500 h 3543300"/>
              <a:gd name="csX50" fmla="*/ 5435600 w 5435600"/>
              <a:gd name="csY50" fmla="*/ 247650 h 3543300"/>
              <a:gd name="csX51" fmla="*/ 5435600 w 5435600"/>
              <a:gd name="csY51" fmla="*/ 190500 h 3543300"/>
              <a:gd name="csX52" fmla="*/ 5397500 w 5435600"/>
              <a:gd name="csY52" fmla="*/ 158750 h 3543300"/>
              <a:gd name="csX53" fmla="*/ 5384800 w 5435600"/>
              <a:gd name="csY53" fmla="*/ 69850 h 3543300"/>
              <a:gd name="csX54" fmla="*/ 5194300 w 5435600"/>
              <a:gd name="csY54" fmla="*/ 0 h 3543300"/>
              <a:gd name="csX55" fmla="*/ 5080000 w 5435600"/>
              <a:gd name="csY55" fmla="*/ 31750 h 3543300"/>
              <a:gd name="csX56" fmla="*/ 4895850 w 5435600"/>
              <a:gd name="csY56" fmla="*/ 0 h 3543300"/>
              <a:gd name="csX57" fmla="*/ 4813300 w 5435600"/>
              <a:gd name="csY57" fmla="*/ 6350 h 3543300"/>
              <a:gd name="csX58" fmla="*/ 4768850 w 5435600"/>
              <a:gd name="csY58" fmla="*/ 69850 h 3543300"/>
              <a:gd name="csX59" fmla="*/ 4616450 w 5435600"/>
              <a:gd name="csY59" fmla="*/ 139700 h 3543300"/>
              <a:gd name="csX60" fmla="*/ 4597400 w 5435600"/>
              <a:gd name="csY60" fmla="*/ 203200 h 3543300"/>
              <a:gd name="csX61" fmla="*/ 4552950 w 5435600"/>
              <a:gd name="csY61" fmla="*/ 292100 h 3543300"/>
              <a:gd name="csX62" fmla="*/ 4514850 w 5435600"/>
              <a:gd name="csY62" fmla="*/ 349250 h 3543300"/>
              <a:gd name="csX63" fmla="*/ 4387850 w 5435600"/>
              <a:gd name="csY63" fmla="*/ 349250 h 3543300"/>
              <a:gd name="csX64" fmla="*/ 4292600 w 5435600"/>
              <a:gd name="csY64" fmla="*/ 406400 h 3543300"/>
              <a:gd name="csX65" fmla="*/ 4146550 w 5435600"/>
              <a:gd name="csY65" fmla="*/ 431800 h 3543300"/>
              <a:gd name="csX66" fmla="*/ 3994150 w 5435600"/>
              <a:gd name="csY66" fmla="*/ 552450 h 3543300"/>
              <a:gd name="csX67" fmla="*/ 3848100 w 5435600"/>
              <a:gd name="csY67" fmla="*/ 552450 h 3543300"/>
              <a:gd name="csX68" fmla="*/ 3695700 w 5435600"/>
              <a:gd name="csY68" fmla="*/ 647700 h 3543300"/>
              <a:gd name="csX69" fmla="*/ 3670300 w 5435600"/>
              <a:gd name="csY69" fmla="*/ 730250 h 3543300"/>
              <a:gd name="csX70" fmla="*/ 3600450 w 5435600"/>
              <a:gd name="csY70" fmla="*/ 704850 h 3543300"/>
              <a:gd name="csX71" fmla="*/ 3498850 w 5435600"/>
              <a:gd name="csY71" fmla="*/ 787400 h 3543300"/>
              <a:gd name="csX72" fmla="*/ 3448050 w 5435600"/>
              <a:gd name="csY72" fmla="*/ 857250 h 3543300"/>
              <a:gd name="csX73" fmla="*/ 3333750 w 5435600"/>
              <a:gd name="csY73" fmla="*/ 863600 h 3543300"/>
              <a:gd name="csX74" fmla="*/ 3295650 w 5435600"/>
              <a:gd name="csY74" fmla="*/ 952500 h 3543300"/>
              <a:gd name="csX75" fmla="*/ 3136900 w 5435600"/>
              <a:gd name="csY75" fmla="*/ 1041400 h 3543300"/>
              <a:gd name="csX76" fmla="*/ 3048000 w 5435600"/>
              <a:gd name="csY76" fmla="*/ 1003300 h 3543300"/>
              <a:gd name="csX77" fmla="*/ 2908300 w 5435600"/>
              <a:gd name="csY77" fmla="*/ 1104900 h 3543300"/>
              <a:gd name="csX78" fmla="*/ 2806700 w 5435600"/>
              <a:gd name="csY78" fmla="*/ 1130300 h 3543300"/>
              <a:gd name="csX79" fmla="*/ 2698750 w 5435600"/>
              <a:gd name="csY79" fmla="*/ 1079500 h 3543300"/>
              <a:gd name="csX80" fmla="*/ 2692400 w 5435600"/>
              <a:gd name="csY80" fmla="*/ 1028700 h 3543300"/>
              <a:gd name="csX81" fmla="*/ 2628900 w 5435600"/>
              <a:gd name="csY81" fmla="*/ 1016000 h 3543300"/>
              <a:gd name="csX82" fmla="*/ 2597150 w 5435600"/>
              <a:gd name="csY82" fmla="*/ 1073150 h 3543300"/>
              <a:gd name="csX83" fmla="*/ 2533650 w 5435600"/>
              <a:gd name="csY83" fmla="*/ 1143000 h 3543300"/>
              <a:gd name="csX84" fmla="*/ 2355850 w 5435600"/>
              <a:gd name="csY84" fmla="*/ 1155700 h 3543300"/>
              <a:gd name="csX85" fmla="*/ 2171700 w 5435600"/>
              <a:gd name="csY85" fmla="*/ 1263650 h 3543300"/>
              <a:gd name="csX86" fmla="*/ 2159000 w 5435600"/>
              <a:gd name="csY86" fmla="*/ 1346200 h 3543300"/>
              <a:gd name="csX87" fmla="*/ 2070100 w 5435600"/>
              <a:gd name="csY87" fmla="*/ 1390650 h 3543300"/>
              <a:gd name="csX88" fmla="*/ 2012950 w 5435600"/>
              <a:gd name="csY88" fmla="*/ 1320800 h 3543300"/>
              <a:gd name="csX89" fmla="*/ 1873250 w 5435600"/>
              <a:gd name="csY89" fmla="*/ 1314450 h 3543300"/>
              <a:gd name="csX90" fmla="*/ 1701800 w 5435600"/>
              <a:gd name="csY90" fmla="*/ 1257300 h 3543300"/>
              <a:gd name="csX91" fmla="*/ 1479550 w 5435600"/>
              <a:gd name="csY91" fmla="*/ 1327150 h 3543300"/>
              <a:gd name="csX92" fmla="*/ 1358900 w 5435600"/>
              <a:gd name="csY92" fmla="*/ 1327150 h 3543300"/>
              <a:gd name="csX93" fmla="*/ 1212850 w 5435600"/>
              <a:gd name="csY93" fmla="*/ 1358900 h 3543300"/>
              <a:gd name="csX94" fmla="*/ 1181100 w 5435600"/>
              <a:gd name="csY94" fmla="*/ 1403350 h 3543300"/>
              <a:gd name="csX95" fmla="*/ 1028700 w 5435600"/>
              <a:gd name="csY95" fmla="*/ 1428750 h 3543300"/>
              <a:gd name="csX96" fmla="*/ 895350 w 5435600"/>
              <a:gd name="csY96" fmla="*/ 1371600 h 3543300"/>
              <a:gd name="csX97" fmla="*/ 825500 w 5435600"/>
              <a:gd name="csY97" fmla="*/ 1358900 h 3543300"/>
              <a:gd name="csX98" fmla="*/ 679450 w 5435600"/>
              <a:gd name="csY98" fmla="*/ 1282700 h 3543300"/>
              <a:gd name="csX99" fmla="*/ 584200 w 5435600"/>
              <a:gd name="csY99" fmla="*/ 1282700 h 3543300"/>
              <a:gd name="csX100" fmla="*/ 577850 w 5435600"/>
              <a:gd name="csY100" fmla="*/ 1212850 h 3543300"/>
              <a:gd name="csX101" fmla="*/ 495300 w 5435600"/>
              <a:gd name="csY101" fmla="*/ 1136650 h 35433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</a:cxnLst>
            <a:rect l="l" t="t" r="r" b="b"/>
            <a:pathLst>
              <a:path w="5435600" h="3543300">
                <a:moveTo>
                  <a:pt x="495300" y="1136650"/>
                </a:moveTo>
                <a:lnTo>
                  <a:pt x="323850" y="1149350"/>
                </a:lnTo>
                <a:lnTo>
                  <a:pt x="120650" y="1536700"/>
                </a:lnTo>
                <a:lnTo>
                  <a:pt x="95250" y="1695450"/>
                </a:lnTo>
                <a:lnTo>
                  <a:pt x="0" y="2139950"/>
                </a:lnTo>
                <a:lnTo>
                  <a:pt x="171450" y="2495550"/>
                </a:lnTo>
                <a:lnTo>
                  <a:pt x="273050" y="2743200"/>
                </a:lnTo>
                <a:lnTo>
                  <a:pt x="273050" y="2832100"/>
                </a:lnTo>
                <a:lnTo>
                  <a:pt x="755650" y="3340100"/>
                </a:lnTo>
                <a:lnTo>
                  <a:pt x="971550" y="3498850"/>
                </a:lnTo>
                <a:lnTo>
                  <a:pt x="1231900" y="3543300"/>
                </a:lnTo>
                <a:lnTo>
                  <a:pt x="1282700" y="3505200"/>
                </a:lnTo>
                <a:lnTo>
                  <a:pt x="1511300" y="3486150"/>
                </a:lnTo>
                <a:lnTo>
                  <a:pt x="1574800" y="3460750"/>
                </a:lnTo>
                <a:lnTo>
                  <a:pt x="1682750" y="3479800"/>
                </a:lnTo>
                <a:lnTo>
                  <a:pt x="1733550" y="3429000"/>
                </a:lnTo>
                <a:lnTo>
                  <a:pt x="2082800" y="3289300"/>
                </a:lnTo>
                <a:lnTo>
                  <a:pt x="2120900" y="3232150"/>
                </a:lnTo>
                <a:lnTo>
                  <a:pt x="2190750" y="3232150"/>
                </a:lnTo>
                <a:lnTo>
                  <a:pt x="2260600" y="3143250"/>
                </a:lnTo>
                <a:lnTo>
                  <a:pt x="2298700" y="3092450"/>
                </a:lnTo>
                <a:lnTo>
                  <a:pt x="2463800" y="3022600"/>
                </a:lnTo>
                <a:lnTo>
                  <a:pt x="2514600" y="2933700"/>
                </a:lnTo>
                <a:lnTo>
                  <a:pt x="2609850" y="2914650"/>
                </a:lnTo>
                <a:lnTo>
                  <a:pt x="2736850" y="2679700"/>
                </a:lnTo>
                <a:lnTo>
                  <a:pt x="2863850" y="2616200"/>
                </a:lnTo>
                <a:lnTo>
                  <a:pt x="2927350" y="2476500"/>
                </a:lnTo>
                <a:lnTo>
                  <a:pt x="3124200" y="2387600"/>
                </a:lnTo>
                <a:lnTo>
                  <a:pt x="3238500" y="2419350"/>
                </a:lnTo>
                <a:lnTo>
                  <a:pt x="3397250" y="2228850"/>
                </a:lnTo>
                <a:lnTo>
                  <a:pt x="3479800" y="2178050"/>
                </a:lnTo>
                <a:lnTo>
                  <a:pt x="3479800" y="2108200"/>
                </a:lnTo>
                <a:lnTo>
                  <a:pt x="3651250" y="1866900"/>
                </a:lnTo>
                <a:lnTo>
                  <a:pt x="3746500" y="1816100"/>
                </a:lnTo>
                <a:lnTo>
                  <a:pt x="3765550" y="1739900"/>
                </a:lnTo>
                <a:lnTo>
                  <a:pt x="3810000" y="1676400"/>
                </a:lnTo>
                <a:lnTo>
                  <a:pt x="3860800" y="1492250"/>
                </a:lnTo>
                <a:lnTo>
                  <a:pt x="3968750" y="1403350"/>
                </a:lnTo>
                <a:lnTo>
                  <a:pt x="4076700" y="1206500"/>
                </a:lnTo>
                <a:lnTo>
                  <a:pt x="4121150" y="1206500"/>
                </a:lnTo>
                <a:lnTo>
                  <a:pt x="4381500" y="889000"/>
                </a:lnTo>
                <a:lnTo>
                  <a:pt x="4692650" y="800100"/>
                </a:lnTo>
                <a:lnTo>
                  <a:pt x="4794250" y="711200"/>
                </a:lnTo>
                <a:lnTo>
                  <a:pt x="4921250" y="685800"/>
                </a:lnTo>
                <a:lnTo>
                  <a:pt x="4959350" y="603250"/>
                </a:lnTo>
                <a:lnTo>
                  <a:pt x="5029200" y="558800"/>
                </a:lnTo>
                <a:lnTo>
                  <a:pt x="5092700" y="527050"/>
                </a:lnTo>
                <a:lnTo>
                  <a:pt x="5181600" y="438150"/>
                </a:lnTo>
                <a:lnTo>
                  <a:pt x="5283200" y="393700"/>
                </a:lnTo>
                <a:lnTo>
                  <a:pt x="5283200" y="317500"/>
                </a:lnTo>
                <a:lnTo>
                  <a:pt x="5435600" y="247650"/>
                </a:lnTo>
                <a:lnTo>
                  <a:pt x="5435600" y="190500"/>
                </a:lnTo>
                <a:lnTo>
                  <a:pt x="5397500" y="158750"/>
                </a:lnTo>
                <a:lnTo>
                  <a:pt x="5384800" y="69850"/>
                </a:lnTo>
                <a:lnTo>
                  <a:pt x="5194300" y="0"/>
                </a:lnTo>
                <a:lnTo>
                  <a:pt x="5080000" y="31750"/>
                </a:lnTo>
                <a:lnTo>
                  <a:pt x="4895850" y="0"/>
                </a:lnTo>
                <a:lnTo>
                  <a:pt x="4813300" y="6350"/>
                </a:lnTo>
                <a:lnTo>
                  <a:pt x="4768850" y="69850"/>
                </a:lnTo>
                <a:lnTo>
                  <a:pt x="4616450" y="139700"/>
                </a:lnTo>
                <a:lnTo>
                  <a:pt x="4597400" y="203200"/>
                </a:lnTo>
                <a:lnTo>
                  <a:pt x="4552950" y="292100"/>
                </a:lnTo>
                <a:lnTo>
                  <a:pt x="4514850" y="349250"/>
                </a:lnTo>
                <a:lnTo>
                  <a:pt x="4387850" y="349250"/>
                </a:lnTo>
                <a:lnTo>
                  <a:pt x="4292600" y="406400"/>
                </a:lnTo>
                <a:lnTo>
                  <a:pt x="4146550" y="431800"/>
                </a:lnTo>
                <a:lnTo>
                  <a:pt x="3994150" y="552450"/>
                </a:lnTo>
                <a:lnTo>
                  <a:pt x="3848100" y="552450"/>
                </a:lnTo>
                <a:lnTo>
                  <a:pt x="3695700" y="647700"/>
                </a:lnTo>
                <a:lnTo>
                  <a:pt x="3670300" y="730250"/>
                </a:lnTo>
                <a:lnTo>
                  <a:pt x="3600450" y="704850"/>
                </a:lnTo>
                <a:lnTo>
                  <a:pt x="3498850" y="787400"/>
                </a:lnTo>
                <a:lnTo>
                  <a:pt x="3448050" y="857250"/>
                </a:lnTo>
                <a:lnTo>
                  <a:pt x="3333750" y="863600"/>
                </a:lnTo>
                <a:lnTo>
                  <a:pt x="3295650" y="952500"/>
                </a:lnTo>
                <a:lnTo>
                  <a:pt x="3136900" y="1041400"/>
                </a:lnTo>
                <a:lnTo>
                  <a:pt x="3048000" y="1003300"/>
                </a:lnTo>
                <a:lnTo>
                  <a:pt x="2908300" y="1104900"/>
                </a:lnTo>
                <a:lnTo>
                  <a:pt x="2806700" y="1130300"/>
                </a:lnTo>
                <a:lnTo>
                  <a:pt x="2698750" y="1079500"/>
                </a:lnTo>
                <a:lnTo>
                  <a:pt x="2692400" y="1028700"/>
                </a:lnTo>
                <a:lnTo>
                  <a:pt x="2628900" y="1016000"/>
                </a:lnTo>
                <a:lnTo>
                  <a:pt x="2597150" y="1073150"/>
                </a:lnTo>
                <a:lnTo>
                  <a:pt x="2533650" y="1143000"/>
                </a:lnTo>
                <a:lnTo>
                  <a:pt x="2355850" y="1155700"/>
                </a:lnTo>
                <a:lnTo>
                  <a:pt x="2171700" y="1263650"/>
                </a:lnTo>
                <a:lnTo>
                  <a:pt x="2159000" y="1346200"/>
                </a:lnTo>
                <a:lnTo>
                  <a:pt x="2070100" y="1390650"/>
                </a:lnTo>
                <a:lnTo>
                  <a:pt x="2012950" y="1320800"/>
                </a:lnTo>
                <a:lnTo>
                  <a:pt x="1873250" y="1314450"/>
                </a:lnTo>
                <a:lnTo>
                  <a:pt x="1701800" y="1257300"/>
                </a:lnTo>
                <a:lnTo>
                  <a:pt x="1479550" y="1327150"/>
                </a:lnTo>
                <a:lnTo>
                  <a:pt x="1358900" y="1327150"/>
                </a:lnTo>
                <a:lnTo>
                  <a:pt x="1212850" y="1358900"/>
                </a:lnTo>
                <a:lnTo>
                  <a:pt x="1181100" y="1403350"/>
                </a:lnTo>
                <a:lnTo>
                  <a:pt x="1028700" y="1428750"/>
                </a:lnTo>
                <a:lnTo>
                  <a:pt x="895350" y="1371600"/>
                </a:lnTo>
                <a:lnTo>
                  <a:pt x="825500" y="1358900"/>
                </a:lnTo>
                <a:lnTo>
                  <a:pt x="679450" y="1282700"/>
                </a:lnTo>
                <a:lnTo>
                  <a:pt x="584200" y="1282700"/>
                </a:lnTo>
                <a:lnTo>
                  <a:pt x="577850" y="1212850"/>
                </a:lnTo>
                <a:lnTo>
                  <a:pt x="495300" y="113665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0" name="フリーフォーム: 図形 109">
            <a:extLst>
              <a:ext uri="{FF2B5EF4-FFF2-40B4-BE49-F238E27FC236}">
                <a16:creationId xmlns:a16="http://schemas.microsoft.com/office/drawing/2014/main" id="{DBEF7838-C3AD-9779-CCBC-39619684F295}"/>
              </a:ext>
            </a:extLst>
          </p:cNvPr>
          <p:cNvSpPr/>
          <p:nvPr/>
        </p:nvSpPr>
        <p:spPr>
          <a:xfrm>
            <a:off x="4253507" y="3772674"/>
            <a:ext cx="1569660" cy="2602598"/>
          </a:xfrm>
          <a:custGeom>
            <a:avLst/>
            <a:gdLst>
              <a:gd name="csX0" fmla="*/ 1287780 w 3543300"/>
              <a:gd name="csY0" fmla="*/ 53340 h 5875020"/>
              <a:gd name="csX1" fmla="*/ 1013460 w 3543300"/>
              <a:gd name="csY1" fmla="*/ 144780 h 5875020"/>
              <a:gd name="csX2" fmla="*/ 716280 w 3543300"/>
              <a:gd name="csY2" fmla="*/ 15240 h 5875020"/>
              <a:gd name="csX3" fmla="*/ 487680 w 3543300"/>
              <a:gd name="csY3" fmla="*/ 0 h 5875020"/>
              <a:gd name="csX4" fmla="*/ 274320 w 3543300"/>
              <a:gd name="csY4" fmla="*/ 243840 h 5875020"/>
              <a:gd name="csX5" fmla="*/ 297180 w 3543300"/>
              <a:gd name="csY5" fmla="*/ 327660 h 5875020"/>
              <a:gd name="csX6" fmla="*/ 236220 w 3543300"/>
              <a:gd name="csY6" fmla="*/ 457200 h 5875020"/>
              <a:gd name="csX7" fmla="*/ 236220 w 3543300"/>
              <a:gd name="csY7" fmla="*/ 586740 h 5875020"/>
              <a:gd name="csX8" fmla="*/ 205740 w 3543300"/>
              <a:gd name="csY8" fmla="*/ 762000 h 5875020"/>
              <a:gd name="csX9" fmla="*/ 281940 w 3543300"/>
              <a:gd name="csY9" fmla="*/ 792480 h 5875020"/>
              <a:gd name="csX10" fmla="*/ 320040 w 3543300"/>
              <a:gd name="csY10" fmla="*/ 944880 h 5875020"/>
              <a:gd name="csX11" fmla="*/ 320040 w 3543300"/>
              <a:gd name="csY11" fmla="*/ 944880 h 5875020"/>
              <a:gd name="csX12" fmla="*/ 266700 w 3543300"/>
              <a:gd name="csY12" fmla="*/ 1089660 h 5875020"/>
              <a:gd name="csX13" fmla="*/ 167640 w 3543300"/>
              <a:gd name="csY13" fmla="*/ 1234440 h 5875020"/>
              <a:gd name="csX14" fmla="*/ 167640 w 3543300"/>
              <a:gd name="csY14" fmla="*/ 1325880 h 5875020"/>
              <a:gd name="csX15" fmla="*/ 99060 w 3543300"/>
              <a:gd name="csY15" fmla="*/ 1424940 h 5875020"/>
              <a:gd name="csX16" fmla="*/ 68580 w 3543300"/>
              <a:gd name="csY16" fmla="*/ 1264920 h 5875020"/>
              <a:gd name="csX17" fmla="*/ 30480 w 3543300"/>
              <a:gd name="csY17" fmla="*/ 1272540 h 5875020"/>
              <a:gd name="csX18" fmla="*/ 0 w 3543300"/>
              <a:gd name="csY18" fmla="*/ 1691640 h 5875020"/>
              <a:gd name="csX19" fmla="*/ 167640 w 3543300"/>
              <a:gd name="csY19" fmla="*/ 1889760 h 5875020"/>
              <a:gd name="csX20" fmla="*/ 266700 w 3543300"/>
              <a:gd name="csY20" fmla="*/ 1889760 h 5875020"/>
              <a:gd name="csX21" fmla="*/ 266700 w 3543300"/>
              <a:gd name="csY21" fmla="*/ 2004060 h 5875020"/>
              <a:gd name="csX22" fmla="*/ 251460 w 3543300"/>
              <a:gd name="csY22" fmla="*/ 2125980 h 5875020"/>
              <a:gd name="csX23" fmla="*/ 198120 w 3543300"/>
              <a:gd name="csY23" fmla="*/ 2186940 h 5875020"/>
              <a:gd name="csX24" fmla="*/ 198120 w 3543300"/>
              <a:gd name="csY24" fmla="*/ 2324100 h 5875020"/>
              <a:gd name="csX25" fmla="*/ 259080 w 3543300"/>
              <a:gd name="csY25" fmla="*/ 2362200 h 5875020"/>
              <a:gd name="csX26" fmla="*/ 259080 w 3543300"/>
              <a:gd name="csY26" fmla="*/ 2430780 h 5875020"/>
              <a:gd name="csX27" fmla="*/ 205740 w 3543300"/>
              <a:gd name="csY27" fmla="*/ 2491740 h 5875020"/>
              <a:gd name="csX28" fmla="*/ 236220 w 3543300"/>
              <a:gd name="csY28" fmla="*/ 2727960 h 5875020"/>
              <a:gd name="csX29" fmla="*/ 312420 w 3543300"/>
              <a:gd name="csY29" fmla="*/ 2727960 h 5875020"/>
              <a:gd name="csX30" fmla="*/ 342900 w 3543300"/>
              <a:gd name="csY30" fmla="*/ 2819400 h 5875020"/>
              <a:gd name="csX31" fmla="*/ 342900 w 3543300"/>
              <a:gd name="csY31" fmla="*/ 2880360 h 5875020"/>
              <a:gd name="csX32" fmla="*/ 388620 w 3543300"/>
              <a:gd name="csY32" fmla="*/ 3093720 h 5875020"/>
              <a:gd name="csX33" fmla="*/ 449580 w 3543300"/>
              <a:gd name="csY33" fmla="*/ 3139440 h 5875020"/>
              <a:gd name="csX34" fmla="*/ 586740 w 3543300"/>
              <a:gd name="csY34" fmla="*/ 3246120 h 5875020"/>
              <a:gd name="csX35" fmla="*/ 609600 w 3543300"/>
              <a:gd name="csY35" fmla="*/ 3375660 h 5875020"/>
              <a:gd name="csX36" fmla="*/ 556260 w 3543300"/>
              <a:gd name="csY36" fmla="*/ 3459480 h 5875020"/>
              <a:gd name="csX37" fmla="*/ 556260 w 3543300"/>
              <a:gd name="csY37" fmla="*/ 3543300 h 5875020"/>
              <a:gd name="csX38" fmla="*/ 525780 w 3543300"/>
              <a:gd name="csY38" fmla="*/ 3611880 h 5875020"/>
              <a:gd name="csX39" fmla="*/ 541020 w 3543300"/>
              <a:gd name="csY39" fmla="*/ 3680460 h 5875020"/>
              <a:gd name="csX40" fmla="*/ 487680 w 3543300"/>
              <a:gd name="csY40" fmla="*/ 3779520 h 5875020"/>
              <a:gd name="csX41" fmla="*/ 472440 w 3543300"/>
              <a:gd name="csY41" fmla="*/ 3992880 h 5875020"/>
              <a:gd name="csX42" fmla="*/ 289560 w 3543300"/>
              <a:gd name="csY42" fmla="*/ 4137660 h 5875020"/>
              <a:gd name="csX43" fmla="*/ 182880 w 3543300"/>
              <a:gd name="csY43" fmla="*/ 4290060 h 5875020"/>
              <a:gd name="csX44" fmla="*/ 45720 w 3543300"/>
              <a:gd name="csY44" fmla="*/ 4305300 h 5875020"/>
              <a:gd name="csX45" fmla="*/ 22860 w 3543300"/>
              <a:gd name="csY45" fmla="*/ 4351020 h 5875020"/>
              <a:gd name="csX46" fmla="*/ 137160 w 3543300"/>
              <a:gd name="csY46" fmla="*/ 4480560 h 5875020"/>
              <a:gd name="csX47" fmla="*/ 266700 w 3543300"/>
              <a:gd name="csY47" fmla="*/ 4693920 h 5875020"/>
              <a:gd name="csX48" fmla="*/ 403860 w 3543300"/>
              <a:gd name="csY48" fmla="*/ 4732020 h 5875020"/>
              <a:gd name="csX49" fmla="*/ 472440 w 3543300"/>
              <a:gd name="csY49" fmla="*/ 4732020 h 5875020"/>
              <a:gd name="csX50" fmla="*/ 617220 w 3543300"/>
              <a:gd name="csY50" fmla="*/ 4869180 h 5875020"/>
              <a:gd name="csX51" fmla="*/ 784860 w 3543300"/>
              <a:gd name="csY51" fmla="*/ 4983480 h 5875020"/>
              <a:gd name="csX52" fmla="*/ 937260 w 3543300"/>
              <a:gd name="csY52" fmla="*/ 5234940 h 5875020"/>
              <a:gd name="csX53" fmla="*/ 929640 w 3543300"/>
              <a:gd name="csY53" fmla="*/ 5539740 h 5875020"/>
              <a:gd name="csX54" fmla="*/ 1036320 w 3543300"/>
              <a:gd name="csY54" fmla="*/ 5753100 h 5875020"/>
              <a:gd name="csX55" fmla="*/ 1280160 w 3543300"/>
              <a:gd name="csY55" fmla="*/ 5875020 h 5875020"/>
              <a:gd name="csX56" fmla="*/ 1813560 w 3543300"/>
              <a:gd name="csY56" fmla="*/ 5814060 h 5875020"/>
              <a:gd name="csX57" fmla="*/ 1905000 w 3543300"/>
              <a:gd name="csY57" fmla="*/ 5669280 h 5875020"/>
              <a:gd name="csX58" fmla="*/ 2072640 w 3543300"/>
              <a:gd name="csY58" fmla="*/ 5707380 h 5875020"/>
              <a:gd name="csX59" fmla="*/ 2407920 w 3543300"/>
              <a:gd name="csY59" fmla="*/ 5699760 h 5875020"/>
              <a:gd name="csX60" fmla="*/ 2567940 w 3543300"/>
              <a:gd name="csY60" fmla="*/ 5417820 h 5875020"/>
              <a:gd name="csX61" fmla="*/ 2636520 w 3543300"/>
              <a:gd name="csY61" fmla="*/ 5372100 h 5875020"/>
              <a:gd name="csX62" fmla="*/ 2727960 w 3543300"/>
              <a:gd name="csY62" fmla="*/ 5181600 h 5875020"/>
              <a:gd name="csX63" fmla="*/ 2667000 w 3543300"/>
              <a:gd name="csY63" fmla="*/ 5090160 h 5875020"/>
              <a:gd name="csX64" fmla="*/ 2667000 w 3543300"/>
              <a:gd name="csY64" fmla="*/ 4991100 h 5875020"/>
              <a:gd name="csX65" fmla="*/ 2804160 w 3543300"/>
              <a:gd name="csY65" fmla="*/ 4945380 h 5875020"/>
              <a:gd name="csX66" fmla="*/ 2781300 w 3543300"/>
              <a:gd name="csY66" fmla="*/ 4815840 h 5875020"/>
              <a:gd name="csX67" fmla="*/ 2865120 w 3543300"/>
              <a:gd name="csY67" fmla="*/ 4625340 h 5875020"/>
              <a:gd name="csX68" fmla="*/ 3017520 w 3543300"/>
              <a:gd name="csY68" fmla="*/ 4572000 h 5875020"/>
              <a:gd name="csX69" fmla="*/ 3192780 w 3543300"/>
              <a:gd name="csY69" fmla="*/ 4472940 h 5875020"/>
              <a:gd name="csX70" fmla="*/ 3185160 w 3543300"/>
              <a:gd name="csY70" fmla="*/ 4351020 h 5875020"/>
              <a:gd name="csX71" fmla="*/ 3154680 w 3543300"/>
              <a:gd name="csY71" fmla="*/ 4305300 h 5875020"/>
              <a:gd name="csX72" fmla="*/ 3261360 w 3543300"/>
              <a:gd name="csY72" fmla="*/ 3977640 h 5875020"/>
              <a:gd name="csX73" fmla="*/ 3200400 w 3543300"/>
              <a:gd name="csY73" fmla="*/ 3893820 h 5875020"/>
              <a:gd name="csX74" fmla="*/ 3200400 w 3543300"/>
              <a:gd name="csY74" fmla="*/ 3832860 h 5875020"/>
              <a:gd name="csX75" fmla="*/ 3299460 w 3543300"/>
              <a:gd name="csY75" fmla="*/ 3832860 h 5875020"/>
              <a:gd name="csX76" fmla="*/ 3413760 w 3543300"/>
              <a:gd name="csY76" fmla="*/ 3771900 h 5875020"/>
              <a:gd name="csX77" fmla="*/ 3413760 w 3543300"/>
              <a:gd name="csY77" fmla="*/ 3703320 h 5875020"/>
              <a:gd name="csX78" fmla="*/ 3505200 w 3543300"/>
              <a:gd name="csY78" fmla="*/ 3520440 h 5875020"/>
              <a:gd name="csX79" fmla="*/ 3543300 w 3543300"/>
              <a:gd name="csY79" fmla="*/ 3268980 h 5875020"/>
              <a:gd name="csX80" fmla="*/ 3489960 w 3543300"/>
              <a:gd name="csY80" fmla="*/ 3025140 h 5875020"/>
              <a:gd name="csX81" fmla="*/ 3238500 w 3543300"/>
              <a:gd name="csY81" fmla="*/ 2987040 h 5875020"/>
              <a:gd name="csX82" fmla="*/ 3025140 w 3543300"/>
              <a:gd name="csY82" fmla="*/ 2880360 h 5875020"/>
              <a:gd name="csX83" fmla="*/ 3078480 w 3543300"/>
              <a:gd name="csY83" fmla="*/ 2781300 h 5875020"/>
              <a:gd name="csX84" fmla="*/ 2865120 w 3543300"/>
              <a:gd name="csY84" fmla="*/ 2522220 h 5875020"/>
              <a:gd name="csX85" fmla="*/ 2720340 w 3543300"/>
              <a:gd name="csY85" fmla="*/ 2400300 h 5875020"/>
              <a:gd name="csX86" fmla="*/ 2644140 w 3543300"/>
              <a:gd name="csY86" fmla="*/ 2255520 h 5875020"/>
              <a:gd name="csX87" fmla="*/ 2491740 w 3543300"/>
              <a:gd name="csY87" fmla="*/ 2278380 h 5875020"/>
              <a:gd name="csX88" fmla="*/ 2339340 w 3543300"/>
              <a:gd name="csY88" fmla="*/ 2217420 h 5875020"/>
              <a:gd name="csX89" fmla="*/ 2278380 w 3543300"/>
              <a:gd name="csY89" fmla="*/ 2095500 h 5875020"/>
              <a:gd name="csX90" fmla="*/ 2034540 w 3543300"/>
              <a:gd name="csY90" fmla="*/ 1973580 h 5875020"/>
              <a:gd name="csX91" fmla="*/ 2019300 w 3543300"/>
              <a:gd name="csY91" fmla="*/ 1859280 h 5875020"/>
              <a:gd name="csX92" fmla="*/ 1950720 w 3543300"/>
              <a:gd name="csY92" fmla="*/ 1798320 h 5875020"/>
              <a:gd name="csX93" fmla="*/ 1965960 w 3543300"/>
              <a:gd name="csY93" fmla="*/ 1645920 h 5875020"/>
              <a:gd name="csX94" fmla="*/ 2004060 w 3543300"/>
              <a:gd name="csY94" fmla="*/ 1607820 h 5875020"/>
              <a:gd name="csX95" fmla="*/ 2118360 w 3543300"/>
              <a:gd name="csY95" fmla="*/ 1577340 h 5875020"/>
              <a:gd name="csX96" fmla="*/ 2026920 w 3543300"/>
              <a:gd name="csY96" fmla="*/ 1447800 h 5875020"/>
              <a:gd name="csX97" fmla="*/ 1950720 w 3543300"/>
              <a:gd name="csY97" fmla="*/ 1386840 h 5875020"/>
              <a:gd name="csX98" fmla="*/ 1973580 w 3543300"/>
              <a:gd name="csY98" fmla="*/ 1287780 h 5875020"/>
              <a:gd name="csX99" fmla="*/ 2042160 w 3543300"/>
              <a:gd name="csY99" fmla="*/ 1234440 h 5875020"/>
              <a:gd name="csX100" fmla="*/ 2072640 w 3543300"/>
              <a:gd name="csY100" fmla="*/ 1135380 h 5875020"/>
              <a:gd name="csX101" fmla="*/ 2072640 w 3543300"/>
              <a:gd name="csY101" fmla="*/ 975360 h 5875020"/>
              <a:gd name="csX102" fmla="*/ 2026920 w 3543300"/>
              <a:gd name="csY102" fmla="*/ 922020 h 5875020"/>
              <a:gd name="csX103" fmla="*/ 1958340 w 3543300"/>
              <a:gd name="csY103" fmla="*/ 922020 h 5875020"/>
              <a:gd name="csX104" fmla="*/ 1767840 w 3543300"/>
              <a:gd name="csY104" fmla="*/ 891540 h 5875020"/>
              <a:gd name="csX105" fmla="*/ 1737360 w 3543300"/>
              <a:gd name="csY105" fmla="*/ 784860 h 5875020"/>
              <a:gd name="csX106" fmla="*/ 1821180 w 3543300"/>
              <a:gd name="csY106" fmla="*/ 693420 h 5875020"/>
              <a:gd name="csX107" fmla="*/ 1874520 w 3543300"/>
              <a:gd name="csY107" fmla="*/ 617220 h 5875020"/>
              <a:gd name="csX108" fmla="*/ 1935480 w 3543300"/>
              <a:gd name="csY108" fmla="*/ 594360 h 5875020"/>
              <a:gd name="csX109" fmla="*/ 2026920 w 3543300"/>
              <a:gd name="csY109" fmla="*/ 594360 h 5875020"/>
              <a:gd name="csX110" fmla="*/ 2080260 w 3543300"/>
              <a:gd name="csY110" fmla="*/ 548640 h 5875020"/>
              <a:gd name="csX111" fmla="*/ 2156460 w 3543300"/>
              <a:gd name="csY111" fmla="*/ 556260 h 5875020"/>
              <a:gd name="csX112" fmla="*/ 2133600 w 3543300"/>
              <a:gd name="csY112" fmla="*/ 419100 h 5875020"/>
              <a:gd name="csX113" fmla="*/ 2087880 w 3543300"/>
              <a:gd name="csY113" fmla="*/ 335280 h 5875020"/>
              <a:gd name="csX114" fmla="*/ 2034540 w 3543300"/>
              <a:gd name="csY114" fmla="*/ 243840 h 5875020"/>
              <a:gd name="csX115" fmla="*/ 2019300 w 3543300"/>
              <a:gd name="csY115" fmla="*/ 144780 h 5875020"/>
              <a:gd name="csX116" fmla="*/ 2057400 w 3543300"/>
              <a:gd name="csY116" fmla="*/ 106680 h 5875020"/>
              <a:gd name="csX117" fmla="*/ 2034540 w 3543300"/>
              <a:gd name="csY117" fmla="*/ 53340 h 5875020"/>
              <a:gd name="csX118" fmla="*/ 1950720 w 3543300"/>
              <a:gd name="csY118" fmla="*/ 45720 h 5875020"/>
              <a:gd name="csX119" fmla="*/ 1737360 w 3543300"/>
              <a:gd name="csY119" fmla="*/ 121920 h 5875020"/>
              <a:gd name="csX120" fmla="*/ 1287780 w 3543300"/>
              <a:gd name="csY120" fmla="*/ 53340 h 587502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</a:cxnLst>
            <a:rect l="l" t="t" r="r" b="b"/>
            <a:pathLst>
              <a:path w="3543300" h="5875020">
                <a:moveTo>
                  <a:pt x="1287780" y="53340"/>
                </a:moveTo>
                <a:lnTo>
                  <a:pt x="1013460" y="144780"/>
                </a:lnTo>
                <a:lnTo>
                  <a:pt x="716280" y="15240"/>
                </a:lnTo>
                <a:lnTo>
                  <a:pt x="487680" y="0"/>
                </a:lnTo>
                <a:lnTo>
                  <a:pt x="274320" y="243840"/>
                </a:lnTo>
                <a:lnTo>
                  <a:pt x="297180" y="327660"/>
                </a:lnTo>
                <a:lnTo>
                  <a:pt x="236220" y="457200"/>
                </a:lnTo>
                <a:lnTo>
                  <a:pt x="236220" y="586740"/>
                </a:lnTo>
                <a:lnTo>
                  <a:pt x="205740" y="762000"/>
                </a:lnTo>
                <a:lnTo>
                  <a:pt x="281940" y="792480"/>
                </a:lnTo>
                <a:lnTo>
                  <a:pt x="320040" y="944880"/>
                </a:lnTo>
                <a:lnTo>
                  <a:pt x="320040" y="944880"/>
                </a:lnTo>
                <a:lnTo>
                  <a:pt x="266700" y="1089660"/>
                </a:lnTo>
                <a:lnTo>
                  <a:pt x="167640" y="1234440"/>
                </a:lnTo>
                <a:lnTo>
                  <a:pt x="167640" y="1325880"/>
                </a:lnTo>
                <a:lnTo>
                  <a:pt x="99060" y="1424940"/>
                </a:lnTo>
                <a:lnTo>
                  <a:pt x="68580" y="1264920"/>
                </a:lnTo>
                <a:lnTo>
                  <a:pt x="30480" y="1272540"/>
                </a:lnTo>
                <a:lnTo>
                  <a:pt x="0" y="1691640"/>
                </a:lnTo>
                <a:lnTo>
                  <a:pt x="167640" y="1889760"/>
                </a:lnTo>
                <a:lnTo>
                  <a:pt x="266700" y="1889760"/>
                </a:lnTo>
                <a:lnTo>
                  <a:pt x="266700" y="2004060"/>
                </a:lnTo>
                <a:lnTo>
                  <a:pt x="251460" y="2125980"/>
                </a:lnTo>
                <a:lnTo>
                  <a:pt x="198120" y="2186940"/>
                </a:lnTo>
                <a:lnTo>
                  <a:pt x="198120" y="2324100"/>
                </a:lnTo>
                <a:lnTo>
                  <a:pt x="259080" y="2362200"/>
                </a:lnTo>
                <a:lnTo>
                  <a:pt x="259080" y="2430780"/>
                </a:lnTo>
                <a:lnTo>
                  <a:pt x="205740" y="2491740"/>
                </a:lnTo>
                <a:lnTo>
                  <a:pt x="236220" y="2727960"/>
                </a:lnTo>
                <a:lnTo>
                  <a:pt x="312420" y="2727960"/>
                </a:lnTo>
                <a:lnTo>
                  <a:pt x="342900" y="2819400"/>
                </a:lnTo>
                <a:lnTo>
                  <a:pt x="342900" y="2880360"/>
                </a:lnTo>
                <a:lnTo>
                  <a:pt x="388620" y="3093720"/>
                </a:lnTo>
                <a:lnTo>
                  <a:pt x="449580" y="3139440"/>
                </a:lnTo>
                <a:lnTo>
                  <a:pt x="586740" y="3246120"/>
                </a:lnTo>
                <a:lnTo>
                  <a:pt x="609600" y="3375660"/>
                </a:lnTo>
                <a:lnTo>
                  <a:pt x="556260" y="3459480"/>
                </a:lnTo>
                <a:lnTo>
                  <a:pt x="556260" y="3543300"/>
                </a:lnTo>
                <a:lnTo>
                  <a:pt x="525780" y="3611880"/>
                </a:lnTo>
                <a:lnTo>
                  <a:pt x="541020" y="3680460"/>
                </a:lnTo>
                <a:lnTo>
                  <a:pt x="487680" y="3779520"/>
                </a:lnTo>
                <a:lnTo>
                  <a:pt x="472440" y="3992880"/>
                </a:lnTo>
                <a:lnTo>
                  <a:pt x="289560" y="4137660"/>
                </a:lnTo>
                <a:lnTo>
                  <a:pt x="182880" y="4290060"/>
                </a:lnTo>
                <a:lnTo>
                  <a:pt x="45720" y="4305300"/>
                </a:lnTo>
                <a:lnTo>
                  <a:pt x="22860" y="4351020"/>
                </a:lnTo>
                <a:lnTo>
                  <a:pt x="137160" y="4480560"/>
                </a:lnTo>
                <a:lnTo>
                  <a:pt x="266700" y="4693920"/>
                </a:lnTo>
                <a:lnTo>
                  <a:pt x="403860" y="4732020"/>
                </a:lnTo>
                <a:lnTo>
                  <a:pt x="472440" y="4732020"/>
                </a:lnTo>
                <a:lnTo>
                  <a:pt x="617220" y="4869180"/>
                </a:lnTo>
                <a:lnTo>
                  <a:pt x="784860" y="4983480"/>
                </a:lnTo>
                <a:lnTo>
                  <a:pt x="937260" y="5234940"/>
                </a:lnTo>
                <a:lnTo>
                  <a:pt x="929640" y="5539740"/>
                </a:lnTo>
                <a:lnTo>
                  <a:pt x="1036320" y="5753100"/>
                </a:lnTo>
                <a:lnTo>
                  <a:pt x="1280160" y="5875020"/>
                </a:lnTo>
                <a:lnTo>
                  <a:pt x="1813560" y="5814060"/>
                </a:lnTo>
                <a:lnTo>
                  <a:pt x="1905000" y="5669280"/>
                </a:lnTo>
                <a:lnTo>
                  <a:pt x="2072640" y="5707380"/>
                </a:lnTo>
                <a:lnTo>
                  <a:pt x="2407920" y="5699760"/>
                </a:lnTo>
                <a:lnTo>
                  <a:pt x="2567940" y="5417820"/>
                </a:lnTo>
                <a:lnTo>
                  <a:pt x="2636520" y="5372100"/>
                </a:lnTo>
                <a:lnTo>
                  <a:pt x="2727960" y="5181600"/>
                </a:lnTo>
                <a:lnTo>
                  <a:pt x="2667000" y="5090160"/>
                </a:lnTo>
                <a:lnTo>
                  <a:pt x="2667000" y="4991100"/>
                </a:lnTo>
                <a:lnTo>
                  <a:pt x="2804160" y="4945380"/>
                </a:lnTo>
                <a:lnTo>
                  <a:pt x="2781300" y="4815840"/>
                </a:lnTo>
                <a:lnTo>
                  <a:pt x="2865120" y="4625340"/>
                </a:lnTo>
                <a:lnTo>
                  <a:pt x="3017520" y="4572000"/>
                </a:lnTo>
                <a:lnTo>
                  <a:pt x="3192780" y="4472940"/>
                </a:lnTo>
                <a:lnTo>
                  <a:pt x="3185160" y="4351020"/>
                </a:lnTo>
                <a:lnTo>
                  <a:pt x="3154680" y="4305300"/>
                </a:lnTo>
                <a:lnTo>
                  <a:pt x="3261360" y="3977640"/>
                </a:lnTo>
                <a:lnTo>
                  <a:pt x="3200400" y="3893820"/>
                </a:lnTo>
                <a:lnTo>
                  <a:pt x="3200400" y="3832860"/>
                </a:lnTo>
                <a:lnTo>
                  <a:pt x="3299460" y="3832860"/>
                </a:lnTo>
                <a:lnTo>
                  <a:pt x="3413760" y="3771900"/>
                </a:lnTo>
                <a:lnTo>
                  <a:pt x="3413760" y="3703320"/>
                </a:lnTo>
                <a:lnTo>
                  <a:pt x="3505200" y="3520440"/>
                </a:lnTo>
                <a:lnTo>
                  <a:pt x="3543300" y="3268980"/>
                </a:lnTo>
                <a:lnTo>
                  <a:pt x="3489960" y="3025140"/>
                </a:lnTo>
                <a:lnTo>
                  <a:pt x="3238500" y="2987040"/>
                </a:lnTo>
                <a:lnTo>
                  <a:pt x="3025140" y="2880360"/>
                </a:lnTo>
                <a:lnTo>
                  <a:pt x="3078480" y="2781300"/>
                </a:lnTo>
                <a:lnTo>
                  <a:pt x="2865120" y="2522220"/>
                </a:lnTo>
                <a:lnTo>
                  <a:pt x="2720340" y="2400300"/>
                </a:lnTo>
                <a:lnTo>
                  <a:pt x="2644140" y="2255520"/>
                </a:lnTo>
                <a:lnTo>
                  <a:pt x="2491740" y="2278380"/>
                </a:lnTo>
                <a:lnTo>
                  <a:pt x="2339340" y="2217420"/>
                </a:lnTo>
                <a:lnTo>
                  <a:pt x="2278380" y="2095500"/>
                </a:lnTo>
                <a:lnTo>
                  <a:pt x="2034540" y="1973580"/>
                </a:lnTo>
                <a:lnTo>
                  <a:pt x="2019300" y="1859280"/>
                </a:lnTo>
                <a:lnTo>
                  <a:pt x="1950720" y="1798320"/>
                </a:lnTo>
                <a:lnTo>
                  <a:pt x="1965960" y="1645920"/>
                </a:lnTo>
                <a:lnTo>
                  <a:pt x="2004060" y="1607820"/>
                </a:lnTo>
                <a:lnTo>
                  <a:pt x="2118360" y="1577340"/>
                </a:lnTo>
                <a:lnTo>
                  <a:pt x="2026920" y="1447800"/>
                </a:lnTo>
                <a:lnTo>
                  <a:pt x="1950720" y="1386840"/>
                </a:lnTo>
                <a:lnTo>
                  <a:pt x="1973580" y="1287780"/>
                </a:lnTo>
                <a:lnTo>
                  <a:pt x="2042160" y="1234440"/>
                </a:lnTo>
                <a:lnTo>
                  <a:pt x="2072640" y="1135380"/>
                </a:lnTo>
                <a:lnTo>
                  <a:pt x="2072640" y="975360"/>
                </a:lnTo>
                <a:lnTo>
                  <a:pt x="2026920" y="922020"/>
                </a:lnTo>
                <a:lnTo>
                  <a:pt x="1958340" y="922020"/>
                </a:lnTo>
                <a:lnTo>
                  <a:pt x="1767840" y="891540"/>
                </a:lnTo>
                <a:lnTo>
                  <a:pt x="1737360" y="784860"/>
                </a:lnTo>
                <a:lnTo>
                  <a:pt x="1821180" y="693420"/>
                </a:lnTo>
                <a:lnTo>
                  <a:pt x="1874520" y="617220"/>
                </a:lnTo>
                <a:lnTo>
                  <a:pt x="1935480" y="594360"/>
                </a:lnTo>
                <a:lnTo>
                  <a:pt x="2026920" y="594360"/>
                </a:lnTo>
                <a:lnTo>
                  <a:pt x="2080260" y="548640"/>
                </a:lnTo>
                <a:lnTo>
                  <a:pt x="2156460" y="556260"/>
                </a:lnTo>
                <a:lnTo>
                  <a:pt x="2133600" y="419100"/>
                </a:lnTo>
                <a:lnTo>
                  <a:pt x="2087880" y="335280"/>
                </a:lnTo>
                <a:lnTo>
                  <a:pt x="2034540" y="243840"/>
                </a:lnTo>
                <a:lnTo>
                  <a:pt x="2019300" y="144780"/>
                </a:lnTo>
                <a:lnTo>
                  <a:pt x="2057400" y="106680"/>
                </a:lnTo>
                <a:lnTo>
                  <a:pt x="2034540" y="53340"/>
                </a:lnTo>
                <a:lnTo>
                  <a:pt x="1950720" y="45720"/>
                </a:lnTo>
                <a:lnTo>
                  <a:pt x="1737360" y="121920"/>
                </a:lnTo>
                <a:lnTo>
                  <a:pt x="1287780" y="5334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1232704-149F-6DAD-32CF-1317E3FECB63}"/>
              </a:ext>
            </a:extLst>
          </p:cNvPr>
          <p:cNvSpPr txBox="1"/>
          <p:nvPr/>
        </p:nvSpPr>
        <p:spPr>
          <a:xfrm>
            <a:off x="7165095" y="6438900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桜島（鹿児島県）</a:t>
            </a: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95B45697-3D89-98E2-2A1D-A710712B829C}"/>
              </a:ext>
            </a:extLst>
          </p:cNvPr>
          <p:cNvSpPr/>
          <p:nvPr/>
        </p:nvSpPr>
        <p:spPr>
          <a:xfrm>
            <a:off x="6623885" y="4060746"/>
            <a:ext cx="2511012" cy="1919430"/>
          </a:xfrm>
          <a:custGeom>
            <a:avLst/>
            <a:gdLst>
              <a:gd name="csX0" fmla="*/ 4718304 w 7141464"/>
              <a:gd name="csY0" fmla="*/ 0 h 5458968"/>
              <a:gd name="csX1" fmla="*/ 4818888 w 7141464"/>
              <a:gd name="csY1" fmla="*/ 0 h 5458968"/>
              <a:gd name="csX2" fmla="*/ 4892040 w 7141464"/>
              <a:gd name="csY2" fmla="*/ 256032 h 5458968"/>
              <a:gd name="csX3" fmla="*/ 4983480 w 7141464"/>
              <a:gd name="csY3" fmla="*/ 310896 h 5458968"/>
              <a:gd name="csX4" fmla="*/ 5001768 w 7141464"/>
              <a:gd name="csY4" fmla="*/ 475488 h 5458968"/>
              <a:gd name="csX5" fmla="*/ 5119952 w 7141464"/>
              <a:gd name="csY5" fmla="*/ 536268 h 5458968"/>
              <a:gd name="csX6" fmla="*/ 5221224 w 7141464"/>
              <a:gd name="csY6" fmla="*/ 493776 h 5458968"/>
              <a:gd name="csX7" fmla="*/ 5248656 w 7141464"/>
              <a:gd name="csY7" fmla="*/ 420624 h 5458968"/>
              <a:gd name="csX8" fmla="*/ 5449824 w 7141464"/>
              <a:gd name="csY8" fmla="*/ 374904 h 5458968"/>
              <a:gd name="csX9" fmla="*/ 5522976 w 7141464"/>
              <a:gd name="csY9" fmla="*/ 301752 h 5458968"/>
              <a:gd name="csX10" fmla="*/ 5614416 w 7141464"/>
              <a:gd name="csY10" fmla="*/ 411480 h 5458968"/>
              <a:gd name="csX11" fmla="*/ 5678424 w 7141464"/>
              <a:gd name="csY11" fmla="*/ 411480 h 5458968"/>
              <a:gd name="csX12" fmla="*/ 5678424 w 7141464"/>
              <a:gd name="csY12" fmla="*/ 329184 h 5458968"/>
              <a:gd name="csX13" fmla="*/ 5760720 w 7141464"/>
              <a:gd name="csY13" fmla="*/ 292608 h 5458968"/>
              <a:gd name="csX14" fmla="*/ 5833872 w 7141464"/>
              <a:gd name="csY14" fmla="*/ 320040 h 5458968"/>
              <a:gd name="csX15" fmla="*/ 5806440 w 7141464"/>
              <a:gd name="csY15" fmla="*/ 457200 h 5458968"/>
              <a:gd name="csX16" fmla="*/ 5934456 w 7141464"/>
              <a:gd name="csY16" fmla="*/ 530352 h 5458968"/>
              <a:gd name="csX17" fmla="*/ 5943600 w 7141464"/>
              <a:gd name="csY17" fmla="*/ 557784 h 5458968"/>
              <a:gd name="csX18" fmla="*/ 5907024 w 7141464"/>
              <a:gd name="csY18" fmla="*/ 704088 h 5458968"/>
              <a:gd name="csX19" fmla="*/ 5971032 w 7141464"/>
              <a:gd name="csY19" fmla="*/ 832104 h 5458968"/>
              <a:gd name="csX20" fmla="*/ 6025896 w 7141464"/>
              <a:gd name="csY20" fmla="*/ 841248 h 5458968"/>
              <a:gd name="csX21" fmla="*/ 6035040 w 7141464"/>
              <a:gd name="csY21" fmla="*/ 969264 h 5458968"/>
              <a:gd name="csX22" fmla="*/ 6181344 w 7141464"/>
              <a:gd name="csY22" fmla="*/ 969264 h 5458968"/>
              <a:gd name="csX23" fmla="*/ 6208776 w 7141464"/>
              <a:gd name="csY23" fmla="*/ 1060704 h 5458968"/>
              <a:gd name="csX24" fmla="*/ 6263640 w 7141464"/>
              <a:gd name="csY24" fmla="*/ 1051560 h 5458968"/>
              <a:gd name="csX25" fmla="*/ 6318504 w 7141464"/>
              <a:gd name="csY25" fmla="*/ 1124712 h 5458968"/>
              <a:gd name="csX26" fmla="*/ 6455664 w 7141464"/>
              <a:gd name="csY26" fmla="*/ 1188720 h 5458968"/>
              <a:gd name="csX27" fmla="*/ 6336792 w 7141464"/>
              <a:gd name="csY27" fmla="*/ 1316736 h 5458968"/>
              <a:gd name="csX28" fmla="*/ 6318504 w 7141464"/>
              <a:gd name="csY28" fmla="*/ 1389888 h 5458968"/>
              <a:gd name="csX29" fmla="*/ 6473952 w 7141464"/>
              <a:gd name="csY29" fmla="*/ 1408176 h 5458968"/>
              <a:gd name="csX30" fmla="*/ 6492240 w 7141464"/>
              <a:gd name="csY30" fmla="*/ 1563624 h 5458968"/>
              <a:gd name="csX31" fmla="*/ 6537960 w 7141464"/>
              <a:gd name="csY31" fmla="*/ 1563624 h 5458968"/>
              <a:gd name="csX32" fmla="*/ 6638544 w 7141464"/>
              <a:gd name="csY32" fmla="*/ 1618488 h 5458968"/>
              <a:gd name="csX33" fmla="*/ 6702552 w 7141464"/>
              <a:gd name="csY33" fmla="*/ 1563624 h 5458968"/>
              <a:gd name="csX34" fmla="*/ 6885432 w 7141464"/>
              <a:gd name="csY34" fmla="*/ 1709928 h 5458968"/>
              <a:gd name="csX35" fmla="*/ 6830568 w 7141464"/>
              <a:gd name="csY35" fmla="*/ 1801368 h 5458968"/>
              <a:gd name="csX36" fmla="*/ 6793992 w 7141464"/>
              <a:gd name="csY36" fmla="*/ 1883664 h 5458968"/>
              <a:gd name="csX37" fmla="*/ 6702552 w 7141464"/>
              <a:gd name="csY37" fmla="*/ 1856232 h 5458968"/>
              <a:gd name="csX38" fmla="*/ 6638544 w 7141464"/>
              <a:gd name="csY38" fmla="*/ 1965960 h 5458968"/>
              <a:gd name="csX39" fmla="*/ 6565392 w 7141464"/>
              <a:gd name="csY39" fmla="*/ 2011680 h 5458968"/>
              <a:gd name="csX40" fmla="*/ 6611112 w 7141464"/>
              <a:gd name="csY40" fmla="*/ 2093976 h 5458968"/>
              <a:gd name="csX41" fmla="*/ 6601968 w 7141464"/>
              <a:gd name="csY41" fmla="*/ 2130552 h 5458968"/>
              <a:gd name="csX42" fmla="*/ 6647688 w 7141464"/>
              <a:gd name="csY42" fmla="*/ 2139696 h 5458968"/>
              <a:gd name="csX43" fmla="*/ 6702552 w 7141464"/>
              <a:gd name="csY43" fmla="*/ 2203704 h 5458968"/>
              <a:gd name="csX44" fmla="*/ 6784848 w 7141464"/>
              <a:gd name="csY44" fmla="*/ 2212848 h 5458968"/>
              <a:gd name="csX45" fmla="*/ 6848856 w 7141464"/>
              <a:gd name="csY45" fmla="*/ 2331720 h 5458968"/>
              <a:gd name="csX46" fmla="*/ 6922008 w 7141464"/>
              <a:gd name="csY46" fmla="*/ 2359152 h 5458968"/>
              <a:gd name="csX47" fmla="*/ 6912864 w 7141464"/>
              <a:gd name="csY47" fmla="*/ 2368296 h 5458968"/>
              <a:gd name="csX48" fmla="*/ 6958584 w 7141464"/>
              <a:gd name="csY48" fmla="*/ 2404872 h 5458968"/>
              <a:gd name="csX49" fmla="*/ 6922008 w 7141464"/>
              <a:gd name="csY49" fmla="*/ 2587752 h 5458968"/>
              <a:gd name="csX50" fmla="*/ 6922008 w 7141464"/>
              <a:gd name="csY50" fmla="*/ 2715768 h 5458968"/>
              <a:gd name="csX51" fmla="*/ 6885432 w 7141464"/>
              <a:gd name="csY51" fmla="*/ 2752344 h 5458968"/>
              <a:gd name="csX52" fmla="*/ 6803136 w 7141464"/>
              <a:gd name="csY52" fmla="*/ 2862072 h 5458968"/>
              <a:gd name="csX53" fmla="*/ 6739128 w 7141464"/>
              <a:gd name="csY53" fmla="*/ 2907792 h 5458968"/>
              <a:gd name="csX54" fmla="*/ 6711696 w 7141464"/>
              <a:gd name="csY54" fmla="*/ 2999232 h 5458968"/>
              <a:gd name="csX55" fmla="*/ 6684264 w 7141464"/>
              <a:gd name="csY55" fmla="*/ 2999232 h 5458968"/>
              <a:gd name="csX56" fmla="*/ 6638544 w 7141464"/>
              <a:gd name="csY56" fmla="*/ 3044952 h 5458968"/>
              <a:gd name="csX57" fmla="*/ 6528816 w 7141464"/>
              <a:gd name="csY57" fmla="*/ 3090672 h 5458968"/>
              <a:gd name="csX58" fmla="*/ 6492240 w 7141464"/>
              <a:gd name="csY58" fmla="*/ 3264408 h 5458968"/>
              <a:gd name="csX59" fmla="*/ 6583680 w 7141464"/>
              <a:gd name="csY59" fmla="*/ 3291840 h 5458968"/>
              <a:gd name="csX60" fmla="*/ 6611112 w 7141464"/>
              <a:gd name="csY60" fmla="*/ 3355848 h 5458968"/>
              <a:gd name="csX61" fmla="*/ 6647688 w 7141464"/>
              <a:gd name="csY61" fmla="*/ 3337560 h 5458968"/>
              <a:gd name="csX62" fmla="*/ 6757416 w 7141464"/>
              <a:gd name="csY62" fmla="*/ 3337560 h 5458968"/>
              <a:gd name="csX63" fmla="*/ 6757416 w 7141464"/>
              <a:gd name="csY63" fmla="*/ 3410712 h 5458968"/>
              <a:gd name="csX64" fmla="*/ 6858000 w 7141464"/>
              <a:gd name="csY64" fmla="*/ 3474720 h 5458968"/>
              <a:gd name="csX65" fmla="*/ 6839712 w 7141464"/>
              <a:gd name="csY65" fmla="*/ 3547872 h 5458968"/>
              <a:gd name="csX66" fmla="*/ 6675120 w 7141464"/>
              <a:gd name="csY66" fmla="*/ 3611880 h 5458968"/>
              <a:gd name="csX67" fmla="*/ 6766560 w 7141464"/>
              <a:gd name="csY67" fmla="*/ 3758184 h 5458968"/>
              <a:gd name="csX68" fmla="*/ 6592824 w 7141464"/>
              <a:gd name="csY68" fmla="*/ 3986784 h 5458968"/>
              <a:gd name="csX69" fmla="*/ 6611112 w 7141464"/>
              <a:gd name="csY69" fmla="*/ 4023360 h 5458968"/>
              <a:gd name="csX70" fmla="*/ 6675120 w 7141464"/>
              <a:gd name="csY70" fmla="*/ 4023360 h 5458968"/>
              <a:gd name="csX71" fmla="*/ 6848856 w 7141464"/>
              <a:gd name="csY71" fmla="*/ 3995928 h 5458968"/>
              <a:gd name="csX72" fmla="*/ 6848856 w 7141464"/>
              <a:gd name="csY72" fmla="*/ 4087368 h 5458968"/>
              <a:gd name="csX73" fmla="*/ 6894576 w 7141464"/>
              <a:gd name="csY73" fmla="*/ 4123944 h 5458968"/>
              <a:gd name="csX74" fmla="*/ 7040880 w 7141464"/>
              <a:gd name="csY74" fmla="*/ 4069080 h 5458968"/>
              <a:gd name="csX75" fmla="*/ 7141464 w 7141464"/>
              <a:gd name="csY75" fmla="*/ 4069080 h 5458968"/>
              <a:gd name="csX76" fmla="*/ 7123176 w 7141464"/>
              <a:gd name="csY76" fmla="*/ 4206240 h 5458968"/>
              <a:gd name="csX77" fmla="*/ 7004304 w 7141464"/>
              <a:gd name="csY77" fmla="*/ 4334256 h 5458968"/>
              <a:gd name="csX78" fmla="*/ 6912864 w 7141464"/>
              <a:gd name="csY78" fmla="*/ 4434840 h 5458968"/>
              <a:gd name="csX79" fmla="*/ 6729984 w 7141464"/>
              <a:gd name="csY79" fmla="*/ 4498848 h 5458968"/>
              <a:gd name="csX80" fmla="*/ 6501384 w 7141464"/>
              <a:gd name="csY80" fmla="*/ 4498848 h 5458968"/>
              <a:gd name="csX81" fmla="*/ 6099048 w 7141464"/>
              <a:gd name="csY81" fmla="*/ 4681728 h 5458968"/>
              <a:gd name="csX82" fmla="*/ 5724144 w 7141464"/>
              <a:gd name="csY82" fmla="*/ 4736592 h 5458968"/>
              <a:gd name="csX83" fmla="*/ 5779008 w 7141464"/>
              <a:gd name="csY83" fmla="*/ 4882896 h 5458968"/>
              <a:gd name="csX84" fmla="*/ 5715000 w 7141464"/>
              <a:gd name="csY84" fmla="*/ 4882896 h 5458968"/>
              <a:gd name="csX85" fmla="*/ 5742432 w 7141464"/>
              <a:gd name="csY85" fmla="*/ 4983480 h 5458968"/>
              <a:gd name="csX86" fmla="*/ 5660136 w 7141464"/>
              <a:gd name="csY86" fmla="*/ 4983480 h 5458968"/>
              <a:gd name="csX87" fmla="*/ 5605272 w 7141464"/>
              <a:gd name="csY87" fmla="*/ 4983480 h 5458968"/>
              <a:gd name="csX88" fmla="*/ 5495544 w 7141464"/>
              <a:gd name="csY88" fmla="*/ 4965192 h 5458968"/>
              <a:gd name="csX89" fmla="*/ 5458968 w 7141464"/>
              <a:gd name="csY89" fmla="*/ 4992624 h 5458968"/>
              <a:gd name="csX90" fmla="*/ 5376672 w 7141464"/>
              <a:gd name="csY90" fmla="*/ 4956048 h 5458968"/>
              <a:gd name="csX91" fmla="*/ 5330952 w 7141464"/>
              <a:gd name="csY91" fmla="*/ 4965192 h 5458968"/>
              <a:gd name="csX92" fmla="*/ 5257800 w 7141464"/>
              <a:gd name="csY92" fmla="*/ 4901184 h 5458968"/>
              <a:gd name="csX93" fmla="*/ 5184648 w 7141464"/>
              <a:gd name="csY93" fmla="*/ 4928616 h 5458968"/>
              <a:gd name="csX94" fmla="*/ 5202936 w 7141464"/>
              <a:gd name="csY94" fmla="*/ 4983480 h 5458968"/>
              <a:gd name="csX95" fmla="*/ 5330952 w 7141464"/>
              <a:gd name="csY95" fmla="*/ 5029200 h 5458968"/>
              <a:gd name="csX96" fmla="*/ 5321808 w 7141464"/>
              <a:gd name="csY96" fmla="*/ 5120640 h 5458968"/>
              <a:gd name="csX97" fmla="*/ 5230368 w 7141464"/>
              <a:gd name="csY97" fmla="*/ 5221224 h 5458968"/>
              <a:gd name="csX98" fmla="*/ 5084064 w 7141464"/>
              <a:gd name="csY98" fmla="*/ 5212080 h 5458968"/>
              <a:gd name="csX99" fmla="*/ 5157216 w 7141464"/>
              <a:gd name="csY99" fmla="*/ 5294376 h 5458968"/>
              <a:gd name="csX100" fmla="*/ 5111496 w 7141464"/>
              <a:gd name="csY100" fmla="*/ 5303520 h 5458968"/>
              <a:gd name="csX101" fmla="*/ 5065776 w 7141464"/>
              <a:gd name="csY101" fmla="*/ 5358384 h 5458968"/>
              <a:gd name="csX102" fmla="*/ 5010912 w 7141464"/>
              <a:gd name="csY102" fmla="*/ 5367528 h 5458968"/>
              <a:gd name="csX103" fmla="*/ 4974336 w 7141464"/>
              <a:gd name="csY103" fmla="*/ 5449824 h 5458968"/>
              <a:gd name="csX104" fmla="*/ 4919472 w 7141464"/>
              <a:gd name="csY104" fmla="*/ 5358384 h 5458968"/>
              <a:gd name="csX105" fmla="*/ 4809744 w 7141464"/>
              <a:gd name="csY105" fmla="*/ 5413248 h 5458968"/>
              <a:gd name="csX106" fmla="*/ 4745736 w 7141464"/>
              <a:gd name="csY106" fmla="*/ 5458968 h 5458968"/>
              <a:gd name="csX107" fmla="*/ 4645152 w 7141464"/>
              <a:gd name="csY107" fmla="*/ 5394960 h 5458968"/>
              <a:gd name="csX108" fmla="*/ 4590288 w 7141464"/>
              <a:gd name="csY108" fmla="*/ 5413248 h 5458968"/>
              <a:gd name="csX109" fmla="*/ 4581144 w 7141464"/>
              <a:gd name="csY109" fmla="*/ 5266944 h 5458968"/>
              <a:gd name="csX110" fmla="*/ 4572000 w 7141464"/>
              <a:gd name="csY110" fmla="*/ 5202936 h 5458968"/>
              <a:gd name="csX111" fmla="*/ 4654296 w 7141464"/>
              <a:gd name="csY111" fmla="*/ 5175504 h 5458968"/>
              <a:gd name="csX112" fmla="*/ 4654296 w 7141464"/>
              <a:gd name="csY112" fmla="*/ 5138928 h 5458968"/>
              <a:gd name="csX113" fmla="*/ 4562856 w 7141464"/>
              <a:gd name="csY113" fmla="*/ 5010912 h 5458968"/>
              <a:gd name="csX114" fmla="*/ 4462272 w 7141464"/>
              <a:gd name="csY114" fmla="*/ 5221224 h 5458968"/>
              <a:gd name="csX115" fmla="*/ 4379976 w 7141464"/>
              <a:gd name="csY115" fmla="*/ 5093208 h 5458968"/>
              <a:gd name="csX116" fmla="*/ 4379976 w 7141464"/>
              <a:gd name="csY116" fmla="*/ 5038344 h 5458968"/>
              <a:gd name="csX117" fmla="*/ 4279392 w 7141464"/>
              <a:gd name="csY117" fmla="*/ 5065776 h 5458968"/>
              <a:gd name="csX118" fmla="*/ 4279392 w 7141464"/>
              <a:gd name="csY118" fmla="*/ 4919472 h 5458968"/>
              <a:gd name="csX119" fmla="*/ 4215384 w 7141464"/>
              <a:gd name="csY119" fmla="*/ 4937760 h 5458968"/>
              <a:gd name="csX120" fmla="*/ 4178808 w 7141464"/>
              <a:gd name="csY120" fmla="*/ 4974336 h 5458968"/>
              <a:gd name="csX121" fmla="*/ 4114800 w 7141464"/>
              <a:gd name="csY121" fmla="*/ 4974336 h 5458968"/>
              <a:gd name="csX122" fmla="*/ 4087368 w 7141464"/>
              <a:gd name="csY122" fmla="*/ 4892040 h 5458968"/>
              <a:gd name="csX123" fmla="*/ 4005072 w 7141464"/>
              <a:gd name="csY123" fmla="*/ 4892040 h 5458968"/>
              <a:gd name="csX124" fmla="*/ 3959352 w 7141464"/>
              <a:gd name="csY124" fmla="*/ 4956048 h 5458968"/>
              <a:gd name="csX125" fmla="*/ 3785616 w 7141464"/>
              <a:gd name="csY125" fmla="*/ 4956048 h 5458968"/>
              <a:gd name="csX126" fmla="*/ 3511296 w 7141464"/>
              <a:gd name="csY126" fmla="*/ 5020056 h 5458968"/>
              <a:gd name="csX127" fmla="*/ 3355848 w 7141464"/>
              <a:gd name="csY127" fmla="*/ 5010912 h 5458968"/>
              <a:gd name="csX128" fmla="*/ 3319272 w 7141464"/>
              <a:gd name="csY128" fmla="*/ 5047488 h 5458968"/>
              <a:gd name="csX129" fmla="*/ 3200400 w 7141464"/>
              <a:gd name="csY129" fmla="*/ 5102352 h 5458968"/>
              <a:gd name="csX130" fmla="*/ 3026664 w 7141464"/>
              <a:gd name="csY130" fmla="*/ 5102352 h 5458968"/>
              <a:gd name="csX131" fmla="*/ 2944368 w 7141464"/>
              <a:gd name="csY131" fmla="*/ 5285232 h 5458968"/>
              <a:gd name="csX132" fmla="*/ 2743200 w 7141464"/>
              <a:gd name="csY132" fmla="*/ 5285232 h 5458968"/>
              <a:gd name="csX133" fmla="*/ 2743200 w 7141464"/>
              <a:gd name="csY133" fmla="*/ 5349240 h 5458968"/>
              <a:gd name="csX134" fmla="*/ 2651760 w 7141464"/>
              <a:gd name="csY134" fmla="*/ 5385816 h 5458968"/>
              <a:gd name="csX135" fmla="*/ 2414016 w 7141464"/>
              <a:gd name="csY135" fmla="*/ 5266944 h 5458968"/>
              <a:gd name="csX136" fmla="*/ 2414016 w 7141464"/>
              <a:gd name="csY136" fmla="*/ 5065776 h 5458968"/>
              <a:gd name="csX137" fmla="*/ 2322576 w 7141464"/>
              <a:gd name="csY137" fmla="*/ 5065776 h 5458968"/>
              <a:gd name="csX138" fmla="*/ 2267712 w 7141464"/>
              <a:gd name="csY138" fmla="*/ 5020056 h 5458968"/>
              <a:gd name="csX139" fmla="*/ 2286000 w 7141464"/>
              <a:gd name="csY139" fmla="*/ 4901184 h 5458968"/>
              <a:gd name="csX140" fmla="*/ 2258568 w 7141464"/>
              <a:gd name="csY140" fmla="*/ 4882896 h 5458968"/>
              <a:gd name="csX141" fmla="*/ 2203704 w 7141464"/>
              <a:gd name="csY141" fmla="*/ 4800600 h 5458968"/>
              <a:gd name="csX142" fmla="*/ 2002536 w 7141464"/>
              <a:gd name="csY142" fmla="*/ 4700016 h 5458968"/>
              <a:gd name="csX143" fmla="*/ 1938528 w 7141464"/>
              <a:gd name="csY143" fmla="*/ 4791456 h 5458968"/>
              <a:gd name="csX144" fmla="*/ 1901952 w 7141464"/>
              <a:gd name="csY144" fmla="*/ 4818888 h 5458968"/>
              <a:gd name="csX145" fmla="*/ 1792224 w 7141464"/>
              <a:gd name="csY145" fmla="*/ 4974336 h 5458968"/>
              <a:gd name="csX146" fmla="*/ 1609344 w 7141464"/>
              <a:gd name="csY146" fmla="*/ 4809744 h 5458968"/>
              <a:gd name="csX147" fmla="*/ 1609344 w 7141464"/>
              <a:gd name="csY147" fmla="*/ 4690872 h 5458968"/>
              <a:gd name="csX148" fmla="*/ 1609344 w 7141464"/>
              <a:gd name="csY148" fmla="*/ 4572000 h 5458968"/>
              <a:gd name="csX149" fmla="*/ 1609344 w 7141464"/>
              <a:gd name="csY149" fmla="*/ 4498848 h 5458968"/>
              <a:gd name="csX150" fmla="*/ 1609344 w 7141464"/>
              <a:gd name="csY150" fmla="*/ 4379976 h 5458968"/>
              <a:gd name="csX151" fmla="*/ 1527048 w 7141464"/>
              <a:gd name="csY151" fmla="*/ 4297680 h 5458968"/>
              <a:gd name="csX152" fmla="*/ 1362456 w 7141464"/>
              <a:gd name="csY152" fmla="*/ 4288536 h 5458968"/>
              <a:gd name="csX153" fmla="*/ 1243584 w 7141464"/>
              <a:gd name="csY153" fmla="*/ 4315968 h 5458968"/>
              <a:gd name="csX154" fmla="*/ 1179576 w 7141464"/>
              <a:gd name="csY154" fmla="*/ 4297680 h 5458968"/>
              <a:gd name="csX155" fmla="*/ 1143000 w 7141464"/>
              <a:gd name="csY155" fmla="*/ 4123944 h 5458968"/>
              <a:gd name="csX156" fmla="*/ 1225296 w 7141464"/>
              <a:gd name="csY156" fmla="*/ 4059936 h 5458968"/>
              <a:gd name="csX157" fmla="*/ 1033272 w 7141464"/>
              <a:gd name="csY157" fmla="*/ 3730752 h 5458968"/>
              <a:gd name="csX158" fmla="*/ 941832 w 7141464"/>
              <a:gd name="csY158" fmla="*/ 3520440 h 5458968"/>
              <a:gd name="csX159" fmla="*/ 594360 w 7141464"/>
              <a:gd name="csY159" fmla="*/ 3566160 h 5458968"/>
              <a:gd name="csX160" fmla="*/ 420624 w 7141464"/>
              <a:gd name="csY160" fmla="*/ 3438144 h 5458968"/>
              <a:gd name="csX161" fmla="*/ 420624 w 7141464"/>
              <a:gd name="csY161" fmla="*/ 3264408 h 5458968"/>
              <a:gd name="csX162" fmla="*/ 411480 w 7141464"/>
              <a:gd name="csY162" fmla="*/ 3218688 h 5458968"/>
              <a:gd name="csX163" fmla="*/ 429768 w 7141464"/>
              <a:gd name="csY163" fmla="*/ 3081528 h 5458968"/>
              <a:gd name="csX164" fmla="*/ 338328 w 7141464"/>
              <a:gd name="csY164" fmla="*/ 3182112 h 5458968"/>
              <a:gd name="csX165" fmla="*/ 283464 w 7141464"/>
              <a:gd name="csY165" fmla="*/ 3227832 h 5458968"/>
              <a:gd name="csX166" fmla="*/ 210312 w 7141464"/>
              <a:gd name="csY166" fmla="*/ 3182112 h 5458968"/>
              <a:gd name="csX167" fmla="*/ 0 w 7141464"/>
              <a:gd name="csY167" fmla="*/ 3090672 h 5458968"/>
              <a:gd name="csX168" fmla="*/ 0 w 7141464"/>
              <a:gd name="csY168" fmla="*/ 2980944 h 5458968"/>
              <a:gd name="csX169" fmla="*/ 36576 w 7141464"/>
              <a:gd name="csY169" fmla="*/ 2926080 h 5458968"/>
              <a:gd name="csX170" fmla="*/ 36576 w 7141464"/>
              <a:gd name="csY170" fmla="*/ 2843784 h 5458968"/>
              <a:gd name="csX171" fmla="*/ 0 w 7141464"/>
              <a:gd name="csY171" fmla="*/ 2569464 h 5458968"/>
              <a:gd name="csX172" fmla="*/ 109728 w 7141464"/>
              <a:gd name="csY172" fmla="*/ 2414016 h 5458968"/>
              <a:gd name="csX173" fmla="*/ 274320 w 7141464"/>
              <a:gd name="csY173" fmla="*/ 2395728 h 5458968"/>
              <a:gd name="csX174" fmla="*/ 356616 w 7141464"/>
              <a:gd name="csY174" fmla="*/ 2368296 h 5458968"/>
              <a:gd name="csX175" fmla="*/ 438912 w 7141464"/>
              <a:gd name="csY175" fmla="*/ 2386584 h 5458968"/>
              <a:gd name="csX176" fmla="*/ 484632 w 7141464"/>
              <a:gd name="csY176" fmla="*/ 2359152 h 5458968"/>
              <a:gd name="csX177" fmla="*/ 429768 w 7141464"/>
              <a:gd name="csY177" fmla="*/ 2130552 h 5458968"/>
              <a:gd name="csX178" fmla="*/ 448056 w 7141464"/>
              <a:gd name="csY178" fmla="*/ 2084832 h 5458968"/>
              <a:gd name="csX179" fmla="*/ 795528 w 7141464"/>
              <a:gd name="csY179" fmla="*/ 2075688 h 5458968"/>
              <a:gd name="csX180" fmla="*/ 868680 w 7141464"/>
              <a:gd name="csY180" fmla="*/ 2011680 h 5458968"/>
              <a:gd name="csX181" fmla="*/ 978408 w 7141464"/>
              <a:gd name="csY181" fmla="*/ 1581912 h 5458968"/>
              <a:gd name="csX182" fmla="*/ 1078992 w 7141464"/>
              <a:gd name="csY182" fmla="*/ 1481328 h 5458968"/>
              <a:gd name="csX183" fmla="*/ 1078992 w 7141464"/>
              <a:gd name="csY183" fmla="*/ 1280160 h 5458968"/>
              <a:gd name="csX184" fmla="*/ 1490472 w 7141464"/>
              <a:gd name="csY184" fmla="*/ 1033272 h 5458968"/>
              <a:gd name="csX185" fmla="*/ 1636776 w 7141464"/>
              <a:gd name="csY185" fmla="*/ 749808 h 5458968"/>
              <a:gd name="csX186" fmla="*/ 1644721 w 7141464"/>
              <a:gd name="csY186" fmla="*/ 756704 h 5458968"/>
              <a:gd name="csX187" fmla="*/ 2039112 w 7141464"/>
              <a:gd name="csY187" fmla="*/ 493776 h 5458968"/>
              <a:gd name="csX188" fmla="*/ 2496312 w 7141464"/>
              <a:gd name="csY188" fmla="*/ 594360 h 5458968"/>
              <a:gd name="csX189" fmla="*/ 2743200 w 7141464"/>
              <a:gd name="csY189" fmla="*/ 566928 h 5458968"/>
              <a:gd name="csX190" fmla="*/ 2898648 w 7141464"/>
              <a:gd name="csY190" fmla="*/ 521208 h 5458968"/>
              <a:gd name="csX191" fmla="*/ 3328416 w 7141464"/>
              <a:gd name="csY191" fmla="*/ 457200 h 5458968"/>
              <a:gd name="csX192" fmla="*/ 3383280 w 7141464"/>
              <a:gd name="csY192" fmla="*/ 292608 h 5458968"/>
              <a:gd name="csX193" fmla="*/ 4114800 w 7141464"/>
              <a:gd name="csY193" fmla="*/ 210312 h 5458968"/>
              <a:gd name="csX194" fmla="*/ 4215384 w 7141464"/>
              <a:gd name="csY194" fmla="*/ 137160 h 5458968"/>
              <a:gd name="csX195" fmla="*/ 4443984 w 7141464"/>
              <a:gd name="csY195" fmla="*/ 201168 h 5458968"/>
              <a:gd name="csX196" fmla="*/ 4535424 w 7141464"/>
              <a:gd name="csY196" fmla="*/ 338328 h 5458968"/>
              <a:gd name="csX197" fmla="*/ 4590288 w 7141464"/>
              <a:gd name="csY197" fmla="*/ 301752 h 5458968"/>
              <a:gd name="csX198" fmla="*/ 4590288 w 7141464"/>
              <a:gd name="csY198" fmla="*/ 164592 h 545896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</a:cxnLst>
            <a:rect l="l" t="t" r="r" b="b"/>
            <a:pathLst>
              <a:path w="7141464" h="5458968">
                <a:moveTo>
                  <a:pt x="4718304" y="0"/>
                </a:moveTo>
                <a:lnTo>
                  <a:pt x="4818888" y="0"/>
                </a:lnTo>
                <a:lnTo>
                  <a:pt x="4892040" y="256032"/>
                </a:lnTo>
                <a:lnTo>
                  <a:pt x="4983480" y="310896"/>
                </a:lnTo>
                <a:lnTo>
                  <a:pt x="5001768" y="475488"/>
                </a:lnTo>
                <a:lnTo>
                  <a:pt x="5119952" y="536268"/>
                </a:lnTo>
                <a:lnTo>
                  <a:pt x="5221224" y="493776"/>
                </a:lnTo>
                <a:lnTo>
                  <a:pt x="5248656" y="420624"/>
                </a:lnTo>
                <a:lnTo>
                  <a:pt x="5449824" y="374904"/>
                </a:lnTo>
                <a:lnTo>
                  <a:pt x="5522976" y="301752"/>
                </a:lnTo>
                <a:lnTo>
                  <a:pt x="5614416" y="411480"/>
                </a:lnTo>
                <a:lnTo>
                  <a:pt x="5678424" y="411480"/>
                </a:lnTo>
                <a:lnTo>
                  <a:pt x="5678424" y="329184"/>
                </a:lnTo>
                <a:lnTo>
                  <a:pt x="5760720" y="292608"/>
                </a:lnTo>
                <a:lnTo>
                  <a:pt x="5833872" y="320040"/>
                </a:lnTo>
                <a:lnTo>
                  <a:pt x="5806440" y="457200"/>
                </a:lnTo>
                <a:lnTo>
                  <a:pt x="5934456" y="530352"/>
                </a:lnTo>
                <a:lnTo>
                  <a:pt x="5943600" y="557784"/>
                </a:lnTo>
                <a:lnTo>
                  <a:pt x="5907024" y="704088"/>
                </a:lnTo>
                <a:lnTo>
                  <a:pt x="5971032" y="832104"/>
                </a:lnTo>
                <a:lnTo>
                  <a:pt x="6025896" y="841248"/>
                </a:lnTo>
                <a:lnTo>
                  <a:pt x="6035040" y="969264"/>
                </a:lnTo>
                <a:lnTo>
                  <a:pt x="6181344" y="969264"/>
                </a:lnTo>
                <a:lnTo>
                  <a:pt x="6208776" y="1060704"/>
                </a:lnTo>
                <a:lnTo>
                  <a:pt x="6263640" y="1051560"/>
                </a:lnTo>
                <a:lnTo>
                  <a:pt x="6318504" y="1124712"/>
                </a:lnTo>
                <a:lnTo>
                  <a:pt x="6455664" y="1188720"/>
                </a:lnTo>
                <a:lnTo>
                  <a:pt x="6336792" y="1316736"/>
                </a:lnTo>
                <a:lnTo>
                  <a:pt x="6318504" y="1389888"/>
                </a:lnTo>
                <a:lnTo>
                  <a:pt x="6473952" y="1408176"/>
                </a:lnTo>
                <a:lnTo>
                  <a:pt x="6492240" y="1563624"/>
                </a:lnTo>
                <a:lnTo>
                  <a:pt x="6537960" y="1563624"/>
                </a:lnTo>
                <a:lnTo>
                  <a:pt x="6638544" y="1618488"/>
                </a:lnTo>
                <a:lnTo>
                  <a:pt x="6702552" y="1563624"/>
                </a:lnTo>
                <a:lnTo>
                  <a:pt x="6885432" y="1709928"/>
                </a:lnTo>
                <a:lnTo>
                  <a:pt x="6830568" y="1801368"/>
                </a:lnTo>
                <a:lnTo>
                  <a:pt x="6793992" y="1883664"/>
                </a:lnTo>
                <a:lnTo>
                  <a:pt x="6702552" y="1856232"/>
                </a:lnTo>
                <a:lnTo>
                  <a:pt x="6638544" y="1965960"/>
                </a:lnTo>
                <a:lnTo>
                  <a:pt x="6565392" y="2011680"/>
                </a:lnTo>
                <a:lnTo>
                  <a:pt x="6611112" y="2093976"/>
                </a:lnTo>
                <a:lnTo>
                  <a:pt x="6601968" y="2130552"/>
                </a:lnTo>
                <a:lnTo>
                  <a:pt x="6647688" y="2139696"/>
                </a:lnTo>
                <a:lnTo>
                  <a:pt x="6702552" y="2203704"/>
                </a:lnTo>
                <a:lnTo>
                  <a:pt x="6784848" y="2212848"/>
                </a:lnTo>
                <a:lnTo>
                  <a:pt x="6848856" y="2331720"/>
                </a:lnTo>
                <a:lnTo>
                  <a:pt x="6922008" y="2359152"/>
                </a:lnTo>
                <a:lnTo>
                  <a:pt x="6912864" y="2368296"/>
                </a:lnTo>
                <a:lnTo>
                  <a:pt x="6958584" y="2404872"/>
                </a:lnTo>
                <a:lnTo>
                  <a:pt x="6922008" y="2587752"/>
                </a:lnTo>
                <a:lnTo>
                  <a:pt x="6922008" y="2715768"/>
                </a:lnTo>
                <a:lnTo>
                  <a:pt x="6885432" y="2752344"/>
                </a:lnTo>
                <a:lnTo>
                  <a:pt x="6803136" y="2862072"/>
                </a:lnTo>
                <a:lnTo>
                  <a:pt x="6739128" y="2907792"/>
                </a:lnTo>
                <a:lnTo>
                  <a:pt x="6711696" y="2999232"/>
                </a:lnTo>
                <a:lnTo>
                  <a:pt x="6684264" y="2999232"/>
                </a:lnTo>
                <a:lnTo>
                  <a:pt x="6638544" y="3044952"/>
                </a:lnTo>
                <a:lnTo>
                  <a:pt x="6528816" y="3090672"/>
                </a:lnTo>
                <a:lnTo>
                  <a:pt x="6492240" y="3264408"/>
                </a:lnTo>
                <a:lnTo>
                  <a:pt x="6583680" y="3291840"/>
                </a:lnTo>
                <a:lnTo>
                  <a:pt x="6611112" y="3355848"/>
                </a:lnTo>
                <a:lnTo>
                  <a:pt x="6647688" y="3337560"/>
                </a:lnTo>
                <a:lnTo>
                  <a:pt x="6757416" y="3337560"/>
                </a:lnTo>
                <a:lnTo>
                  <a:pt x="6757416" y="3410712"/>
                </a:lnTo>
                <a:lnTo>
                  <a:pt x="6858000" y="3474720"/>
                </a:lnTo>
                <a:lnTo>
                  <a:pt x="6839712" y="3547872"/>
                </a:lnTo>
                <a:lnTo>
                  <a:pt x="6675120" y="3611880"/>
                </a:lnTo>
                <a:lnTo>
                  <a:pt x="6766560" y="3758184"/>
                </a:lnTo>
                <a:lnTo>
                  <a:pt x="6592824" y="3986784"/>
                </a:lnTo>
                <a:lnTo>
                  <a:pt x="6611112" y="4023360"/>
                </a:lnTo>
                <a:lnTo>
                  <a:pt x="6675120" y="4023360"/>
                </a:lnTo>
                <a:lnTo>
                  <a:pt x="6848856" y="3995928"/>
                </a:lnTo>
                <a:lnTo>
                  <a:pt x="6848856" y="4087368"/>
                </a:lnTo>
                <a:lnTo>
                  <a:pt x="6894576" y="4123944"/>
                </a:lnTo>
                <a:lnTo>
                  <a:pt x="7040880" y="4069080"/>
                </a:lnTo>
                <a:lnTo>
                  <a:pt x="7141464" y="4069080"/>
                </a:lnTo>
                <a:lnTo>
                  <a:pt x="7123176" y="4206240"/>
                </a:lnTo>
                <a:lnTo>
                  <a:pt x="7004304" y="4334256"/>
                </a:lnTo>
                <a:lnTo>
                  <a:pt x="6912864" y="4434840"/>
                </a:lnTo>
                <a:lnTo>
                  <a:pt x="6729984" y="4498848"/>
                </a:lnTo>
                <a:lnTo>
                  <a:pt x="6501384" y="4498848"/>
                </a:lnTo>
                <a:lnTo>
                  <a:pt x="6099048" y="4681728"/>
                </a:lnTo>
                <a:lnTo>
                  <a:pt x="5724144" y="4736592"/>
                </a:lnTo>
                <a:lnTo>
                  <a:pt x="5779008" y="4882896"/>
                </a:lnTo>
                <a:lnTo>
                  <a:pt x="5715000" y="4882896"/>
                </a:lnTo>
                <a:lnTo>
                  <a:pt x="5742432" y="4983480"/>
                </a:lnTo>
                <a:lnTo>
                  <a:pt x="5660136" y="4983480"/>
                </a:lnTo>
                <a:lnTo>
                  <a:pt x="5605272" y="4983480"/>
                </a:lnTo>
                <a:lnTo>
                  <a:pt x="5495544" y="4965192"/>
                </a:lnTo>
                <a:lnTo>
                  <a:pt x="5458968" y="4992624"/>
                </a:lnTo>
                <a:lnTo>
                  <a:pt x="5376672" y="4956048"/>
                </a:lnTo>
                <a:lnTo>
                  <a:pt x="5330952" y="4965192"/>
                </a:lnTo>
                <a:lnTo>
                  <a:pt x="5257800" y="4901184"/>
                </a:lnTo>
                <a:lnTo>
                  <a:pt x="5184648" y="4928616"/>
                </a:lnTo>
                <a:lnTo>
                  <a:pt x="5202936" y="4983480"/>
                </a:lnTo>
                <a:lnTo>
                  <a:pt x="5330952" y="5029200"/>
                </a:lnTo>
                <a:lnTo>
                  <a:pt x="5321808" y="5120640"/>
                </a:lnTo>
                <a:lnTo>
                  <a:pt x="5230368" y="5221224"/>
                </a:lnTo>
                <a:lnTo>
                  <a:pt x="5084064" y="5212080"/>
                </a:lnTo>
                <a:lnTo>
                  <a:pt x="5157216" y="5294376"/>
                </a:lnTo>
                <a:lnTo>
                  <a:pt x="5111496" y="5303520"/>
                </a:lnTo>
                <a:lnTo>
                  <a:pt x="5065776" y="5358384"/>
                </a:lnTo>
                <a:lnTo>
                  <a:pt x="5010912" y="5367528"/>
                </a:lnTo>
                <a:lnTo>
                  <a:pt x="4974336" y="5449824"/>
                </a:lnTo>
                <a:lnTo>
                  <a:pt x="4919472" y="5358384"/>
                </a:lnTo>
                <a:lnTo>
                  <a:pt x="4809744" y="5413248"/>
                </a:lnTo>
                <a:lnTo>
                  <a:pt x="4745736" y="5458968"/>
                </a:lnTo>
                <a:lnTo>
                  <a:pt x="4645152" y="5394960"/>
                </a:lnTo>
                <a:lnTo>
                  <a:pt x="4590288" y="5413248"/>
                </a:lnTo>
                <a:lnTo>
                  <a:pt x="4581144" y="5266944"/>
                </a:lnTo>
                <a:lnTo>
                  <a:pt x="4572000" y="5202936"/>
                </a:lnTo>
                <a:lnTo>
                  <a:pt x="4654296" y="5175504"/>
                </a:lnTo>
                <a:lnTo>
                  <a:pt x="4654296" y="5138928"/>
                </a:lnTo>
                <a:lnTo>
                  <a:pt x="4562856" y="5010912"/>
                </a:lnTo>
                <a:lnTo>
                  <a:pt x="4462272" y="5221224"/>
                </a:lnTo>
                <a:lnTo>
                  <a:pt x="4379976" y="5093208"/>
                </a:lnTo>
                <a:lnTo>
                  <a:pt x="4379976" y="5038344"/>
                </a:lnTo>
                <a:lnTo>
                  <a:pt x="4279392" y="5065776"/>
                </a:lnTo>
                <a:lnTo>
                  <a:pt x="4279392" y="4919472"/>
                </a:lnTo>
                <a:lnTo>
                  <a:pt x="4215384" y="4937760"/>
                </a:lnTo>
                <a:lnTo>
                  <a:pt x="4178808" y="4974336"/>
                </a:lnTo>
                <a:lnTo>
                  <a:pt x="4114800" y="4974336"/>
                </a:lnTo>
                <a:lnTo>
                  <a:pt x="4087368" y="4892040"/>
                </a:lnTo>
                <a:lnTo>
                  <a:pt x="4005072" y="4892040"/>
                </a:lnTo>
                <a:lnTo>
                  <a:pt x="3959352" y="4956048"/>
                </a:lnTo>
                <a:lnTo>
                  <a:pt x="3785616" y="4956048"/>
                </a:lnTo>
                <a:lnTo>
                  <a:pt x="3511296" y="5020056"/>
                </a:lnTo>
                <a:lnTo>
                  <a:pt x="3355848" y="5010912"/>
                </a:lnTo>
                <a:lnTo>
                  <a:pt x="3319272" y="5047488"/>
                </a:lnTo>
                <a:lnTo>
                  <a:pt x="3200400" y="5102352"/>
                </a:lnTo>
                <a:lnTo>
                  <a:pt x="3026664" y="5102352"/>
                </a:lnTo>
                <a:lnTo>
                  <a:pt x="2944368" y="5285232"/>
                </a:lnTo>
                <a:lnTo>
                  <a:pt x="2743200" y="5285232"/>
                </a:lnTo>
                <a:lnTo>
                  <a:pt x="2743200" y="5349240"/>
                </a:lnTo>
                <a:lnTo>
                  <a:pt x="2651760" y="5385816"/>
                </a:lnTo>
                <a:lnTo>
                  <a:pt x="2414016" y="5266944"/>
                </a:lnTo>
                <a:lnTo>
                  <a:pt x="2414016" y="5065776"/>
                </a:lnTo>
                <a:lnTo>
                  <a:pt x="2322576" y="5065776"/>
                </a:lnTo>
                <a:lnTo>
                  <a:pt x="2267712" y="5020056"/>
                </a:lnTo>
                <a:lnTo>
                  <a:pt x="2286000" y="4901184"/>
                </a:lnTo>
                <a:lnTo>
                  <a:pt x="2258568" y="4882896"/>
                </a:lnTo>
                <a:lnTo>
                  <a:pt x="2203704" y="4800600"/>
                </a:lnTo>
                <a:lnTo>
                  <a:pt x="2002536" y="4700016"/>
                </a:lnTo>
                <a:lnTo>
                  <a:pt x="1938528" y="4791456"/>
                </a:lnTo>
                <a:lnTo>
                  <a:pt x="1901952" y="4818888"/>
                </a:lnTo>
                <a:lnTo>
                  <a:pt x="1792224" y="4974336"/>
                </a:lnTo>
                <a:lnTo>
                  <a:pt x="1609344" y="4809744"/>
                </a:lnTo>
                <a:lnTo>
                  <a:pt x="1609344" y="4690872"/>
                </a:lnTo>
                <a:lnTo>
                  <a:pt x="1609344" y="4572000"/>
                </a:lnTo>
                <a:lnTo>
                  <a:pt x="1609344" y="4498848"/>
                </a:lnTo>
                <a:lnTo>
                  <a:pt x="1609344" y="4379976"/>
                </a:lnTo>
                <a:lnTo>
                  <a:pt x="1527048" y="4297680"/>
                </a:lnTo>
                <a:lnTo>
                  <a:pt x="1362456" y="4288536"/>
                </a:lnTo>
                <a:lnTo>
                  <a:pt x="1243584" y="4315968"/>
                </a:lnTo>
                <a:lnTo>
                  <a:pt x="1179576" y="4297680"/>
                </a:lnTo>
                <a:lnTo>
                  <a:pt x="1143000" y="4123944"/>
                </a:lnTo>
                <a:lnTo>
                  <a:pt x="1225296" y="4059936"/>
                </a:lnTo>
                <a:lnTo>
                  <a:pt x="1033272" y="3730752"/>
                </a:lnTo>
                <a:lnTo>
                  <a:pt x="941832" y="3520440"/>
                </a:lnTo>
                <a:lnTo>
                  <a:pt x="594360" y="3566160"/>
                </a:lnTo>
                <a:lnTo>
                  <a:pt x="420624" y="3438144"/>
                </a:lnTo>
                <a:lnTo>
                  <a:pt x="420624" y="3264408"/>
                </a:lnTo>
                <a:lnTo>
                  <a:pt x="411480" y="3218688"/>
                </a:lnTo>
                <a:lnTo>
                  <a:pt x="429768" y="3081528"/>
                </a:lnTo>
                <a:lnTo>
                  <a:pt x="338328" y="3182112"/>
                </a:lnTo>
                <a:lnTo>
                  <a:pt x="283464" y="3227832"/>
                </a:lnTo>
                <a:lnTo>
                  <a:pt x="210312" y="3182112"/>
                </a:lnTo>
                <a:lnTo>
                  <a:pt x="0" y="3090672"/>
                </a:lnTo>
                <a:lnTo>
                  <a:pt x="0" y="2980944"/>
                </a:lnTo>
                <a:lnTo>
                  <a:pt x="36576" y="2926080"/>
                </a:lnTo>
                <a:lnTo>
                  <a:pt x="36576" y="2843784"/>
                </a:lnTo>
                <a:lnTo>
                  <a:pt x="0" y="2569464"/>
                </a:lnTo>
                <a:lnTo>
                  <a:pt x="109728" y="2414016"/>
                </a:lnTo>
                <a:lnTo>
                  <a:pt x="274320" y="2395728"/>
                </a:lnTo>
                <a:lnTo>
                  <a:pt x="356616" y="2368296"/>
                </a:lnTo>
                <a:lnTo>
                  <a:pt x="438912" y="2386584"/>
                </a:lnTo>
                <a:lnTo>
                  <a:pt x="484632" y="2359152"/>
                </a:lnTo>
                <a:lnTo>
                  <a:pt x="429768" y="2130552"/>
                </a:lnTo>
                <a:lnTo>
                  <a:pt x="448056" y="2084832"/>
                </a:lnTo>
                <a:lnTo>
                  <a:pt x="795528" y="2075688"/>
                </a:lnTo>
                <a:lnTo>
                  <a:pt x="868680" y="2011680"/>
                </a:lnTo>
                <a:lnTo>
                  <a:pt x="978408" y="1581912"/>
                </a:lnTo>
                <a:lnTo>
                  <a:pt x="1078992" y="1481328"/>
                </a:lnTo>
                <a:lnTo>
                  <a:pt x="1078992" y="1280160"/>
                </a:lnTo>
                <a:lnTo>
                  <a:pt x="1490472" y="1033272"/>
                </a:lnTo>
                <a:lnTo>
                  <a:pt x="1636776" y="749808"/>
                </a:lnTo>
                <a:lnTo>
                  <a:pt x="1644721" y="756704"/>
                </a:lnTo>
                <a:lnTo>
                  <a:pt x="2039112" y="493776"/>
                </a:lnTo>
                <a:lnTo>
                  <a:pt x="2496312" y="594360"/>
                </a:lnTo>
                <a:lnTo>
                  <a:pt x="2743200" y="566928"/>
                </a:lnTo>
                <a:lnTo>
                  <a:pt x="2898648" y="521208"/>
                </a:lnTo>
                <a:lnTo>
                  <a:pt x="3328416" y="457200"/>
                </a:lnTo>
                <a:lnTo>
                  <a:pt x="3383280" y="292608"/>
                </a:lnTo>
                <a:lnTo>
                  <a:pt x="4114800" y="210312"/>
                </a:lnTo>
                <a:lnTo>
                  <a:pt x="4215384" y="137160"/>
                </a:lnTo>
                <a:lnTo>
                  <a:pt x="4443984" y="201168"/>
                </a:lnTo>
                <a:lnTo>
                  <a:pt x="4535424" y="338328"/>
                </a:lnTo>
                <a:lnTo>
                  <a:pt x="4590288" y="301752"/>
                </a:lnTo>
                <a:lnTo>
                  <a:pt x="4590288" y="164592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005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05FFB2-C579-E293-94A8-14E390AB22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28C1A2B-1106-69B7-D66A-28FDF7C71476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九州地方の島のイラスト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F65CF78-5C29-4E55-5C82-308ABAC73CA5}"/>
              </a:ext>
            </a:extLst>
          </p:cNvPr>
          <p:cNvSpPr txBox="1"/>
          <p:nvPr/>
        </p:nvSpPr>
        <p:spPr>
          <a:xfrm>
            <a:off x="4168169" y="3519551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喜界島（鹿児島県）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778214A-A0CA-4C7E-3E56-5D6E428952D2}"/>
              </a:ext>
            </a:extLst>
          </p:cNvPr>
          <p:cNvSpPr txBox="1"/>
          <p:nvPr/>
        </p:nvSpPr>
        <p:spPr>
          <a:xfrm>
            <a:off x="1199305" y="3532251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与論島（鹿児島県）</a:t>
            </a:r>
          </a:p>
        </p:txBody>
      </p:sp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0CD23406-1186-6500-B11C-51A7EFF8D743}"/>
              </a:ext>
            </a:extLst>
          </p:cNvPr>
          <p:cNvSpPr/>
          <p:nvPr/>
        </p:nvSpPr>
        <p:spPr>
          <a:xfrm>
            <a:off x="702375" y="998411"/>
            <a:ext cx="2559392" cy="2251495"/>
          </a:xfrm>
          <a:custGeom>
            <a:avLst/>
            <a:gdLst>
              <a:gd name="csX0" fmla="*/ 1790700 w 3800475"/>
              <a:gd name="csY0" fmla="*/ 90487 h 3343275"/>
              <a:gd name="csX1" fmla="*/ 1619250 w 3800475"/>
              <a:gd name="csY1" fmla="*/ 119062 h 3343275"/>
              <a:gd name="csX2" fmla="*/ 1452562 w 3800475"/>
              <a:gd name="csY2" fmla="*/ 223837 h 3343275"/>
              <a:gd name="csX3" fmla="*/ 1466850 w 3800475"/>
              <a:gd name="csY3" fmla="*/ 276225 h 3343275"/>
              <a:gd name="csX4" fmla="*/ 1185862 w 3800475"/>
              <a:gd name="csY4" fmla="*/ 576262 h 3343275"/>
              <a:gd name="csX5" fmla="*/ 1228725 w 3800475"/>
              <a:gd name="csY5" fmla="*/ 676275 h 3343275"/>
              <a:gd name="csX6" fmla="*/ 1171575 w 3800475"/>
              <a:gd name="csY6" fmla="*/ 1000125 h 3343275"/>
              <a:gd name="csX7" fmla="*/ 1176337 w 3800475"/>
              <a:gd name="csY7" fmla="*/ 1052512 h 3343275"/>
              <a:gd name="csX8" fmla="*/ 1109662 w 3800475"/>
              <a:gd name="csY8" fmla="*/ 1133475 h 3343275"/>
              <a:gd name="csX9" fmla="*/ 1109662 w 3800475"/>
              <a:gd name="csY9" fmla="*/ 1152525 h 3343275"/>
              <a:gd name="csX10" fmla="*/ 1157287 w 3800475"/>
              <a:gd name="csY10" fmla="*/ 1214437 h 3343275"/>
              <a:gd name="csX11" fmla="*/ 1104900 w 3800475"/>
              <a:gd name="csY11" fmla="*/ 1328737 h 3343275"/>
              <a:gd name="csX12" fmla="*/ 952500 w 3800475"/>
              <a:gd name="csY12" fmla="*/ 1409700 h 3343275"/>
              <a:gd name="csX13" fmla="*/ 914400 w 3800475"/>
              <a:gd name="csY13" fmla="*/ 1395412 h 3343275"/>
              <a:gd name="csX14" fmla="*/ 762000 w 3800475"/>
              <a:gd name="csY14" fmla="*/ 1385887 h 3343275"/>
              <a:gd name="csX15" fmla="*/ 576262 w 3800475"/>
              <a:gd name="csY15" fmla="*/ 1295400 h 3343275"/>
              <a:gd name="csX16" fmla="*/ 519112 w 3800475"/>
              <a:gd name="csY16" fmla="*/ 1295400 h 3343275"/>
              <a:gd name="csX17" fmla="*/ 490537 w 3800475"/>
              <a:gd name="csY17" fmla="*/ 1257300 h 3343275"/>
              <a:gd name="csX18" fmla="*/ 504825 w 3800475"/>
              <a:gd name="csY18" fmla="*/ 1204912 h 3343275"/>
              <a:gd name="csX19" fmla="*/ 376237 w 3800475"/>
              <a:gd name="csY19" fmla="*/ 1071562 h 3343275"/>
              <a:gd name="csX20" fmla="*/ 357187 w 3800475"/>
              <a:gd name="csY20" fmla="*/ 1114425 h 3343275"/>
              <a:gd name="csX21" fmla="*/ 319087 w 3800475"/>
              <a:gd name="csY21" fmla="*/ 1123950 h 3343275"/>
              <a:gd name="csX22" fmla="*/ 333375 w 3800475"/>
              <a:gd name="csY22" fmla="*/ 1162050 h 3343275"/>
              <a:gd name="csX23" fmla="*/ 390525 w 3800475"/>
              <a:gd name="csY23" fmla="*/ 1176337 h 3343275"/>
              <a:gd name="csX24" fmla="*/ 385762 w 3800475"/>
              <a:gd name="csY24" fmla="*/ 1195387 h 3343275"/>
              <a:gd name="csX25" fmla="*/ 338137 w 3800475"/>
              <a:gd name="csY25" fmla="*/ 1209675 h 3343275"/>
              <a:gd name="csX26" fmla="*/ 271462 w 3800475"/>
              <a:gd name="csY26" fmla="*/ 1195387 h 3343275"/>
              <a:gd name="csX27" fmla="*/ 276225 w 3800475"/>
              <a:gd name="csY27" fmla="*/ 1147762 h 3343275"/>
              <a:gd name="csX28" fmla="*/ 247650 w 3800475"/>
              <a:gd name="csY28" fmla="*/ 1138237 h 3343275"/>
              <a:gd name="csX29" fmla="*/ 214312 w 3800475"/>
              <a:gd name="csY29" fmla="*/ 1152525 h 3343275"/>
              <a:gd name="csX30" fmla="*/ 152400 w 3800475"/>
              <a:gd name="csY30" fmla="*/ 1152525 h 3343275"/>
              <a:gd name="csX31" fmla="*/ 123825 w 3800475"/>
              <a:gd name="csY31" fmla="*/ 1162050 h 3343275"/>
              <a:gd name="csX32" fmla="*/ 147637 w 3800475"/>
              <a:gd name="csY32" fmla="*/ 1219200 h 3343275"/>
              <a:gd name="csX33" fmla="*/ 0 w 3800475"/>
              <a:gd name="csY33" fmla="*/ 1357312 h 3343275"/>
              <a:gd name="csX34" fmla="*/ 14287 w 3800475"/>
              <a:gd name="csY34" fmla="*/ 1552575 h 3343275"/>
              <a:gd name="csX35" fmla="*/ 142875 w 3800475"/>
              <a:gd name="csY35" fmla="*/ 1719262 h 3343275"/>
              <a:gd name="csX36" fmla="*/ 152400 w 3800475"/>
              <a:gd name="csY36" fmla="*/ 1847850 h 3343275"/>
              <a:gd name="csX37" fmla="*/ 119062 w 3800475"/>
              <a:gd name="csY37" fmla="*/ 1876425 h 3343275"/>
              <a:gd name="csX38" fmla="*/ 214312 w 3800475"/>
              <a:gd name="csY38" fmla="*/ 2133600 h 3343275"/>
              <a:gd name="csX39" fmla="*/ 266700 w 3800475"/>
              <a:gd name="csY39" fmla="*/ 2085975 h 3343275"/>
              <a:gd name="csX40" fmla="*/ 266700 w 3800475"/>
              <a:gd name="csY40" fmla="*/ 2085975 h 3343275"/>
              <a:gd name="csX41" fmla="*/ 309562 w 3800475"/>
              <a:gd name="csY41" fmla="*/ 2109787 h 3343275"/>
              <a:gd name="csX42" fmla="*/ 314325 w 3800475"/>
              <a:gd name="csY42" fmla="*/ 2214562 h 3343275"/>
              <a:gd name="csX43" fmla="*/ 342900 w 3800475"/>
              <a:gd name="csY43" fmla="*/ 2190750 h 3343275"/>
              <a:gd name="csX44" fmla="*/ 342900 w 3800475"/>
              <a:gd name="csY44" fmla="*/ 2081212 h 3343275"/>
              <a:gd name="csX45" fmla="*/ 328612 w 3800475"/>
              <a:gd name="csY45" fmla="*/ 2047875 h 3343275"/>
              <a:gd name="csX46" fmla="*/ 342900 w 3800475"/>
              <a:gd name="csY46" fmla="*/ 1976437 h 3343275"/>
              <a:gd name="csX47" fmla="*/ 476250 w 3800475"/>
              <a:gd name="csY47" fmla="*/ 1943100 h 3343275"/>
              <a:gd name="csX48" fmla="*/ 628650 w 3800475"/>
              <a:gd name="csY48" fmla="*/ 2000250 h 3343275"/>
              <a:gd name="csX49" fmla="*/ 628650 w 3800475"/>
              <a:gd name="csY49" fmla="*/ 2076450 h 3343275"/>
              <a:gd name="csX50" fmla="*/ 742950 w 3800475"/>
              <a:gd name="csY50" fmla="*/ 2114550 h 3343275"/>
              <a:gd name="csX51" fmla="*/ 847725 w 3800475"/>
              <a:gd name="csY51" fmla="*/ 2271712 h 3343275"/>
              <a:gd name="csX52" fmla="*/ 847725 w 3800475"/>
              <a:gd name="csY52" fmla="*/ 2314575 h 3343275"/>
              <a:gd name="csX53" fmla="*/ 895350 w 3800475"/>
              <a:gd name="csY53" fmla="*/ 2347912 h 3343275"/>
              <a:gd name="csX54" fmla="*/ 904875 w 3800475"/>
              <a:gd name="csY54" fmla="*/ 2395537 h 3343275"/>
              <a:gd name="csX55" fmla="*/ 847725 w 3800475"/>
              <a:gd name="csY55" fmla="*/ 2362200 h 3343275"/>
              <a:gd name="csX56" fmla="*/ 847725 w 3800475"/>
              <a:gd name="csY56" fmla="*/ 2386012 h 3343275"/>
              <a:gd name="csX57" fmla="*/ 914400 w 3800475"/>
              <a:gd name="csY57" fmla="*/ 2552700 h 3343275"/>
              <a:gd name="csX58" fmla="*/ 962025 w 3800475"/>
              <a:gd name="csY58" fmla="*/ 2557462 h 3343275"/>
              <a:gd name="csX59" fmla="*/ 1057275 w 3800475"/>
              <a:gd name="csY59" fmla="*/ 2705100 h 3343275"/>
              <a:gd name="csX60" fmla="*/ 1204912 w 3800475"/>
              <a:gd name="csY60" fmla="*/ 2700337 h 3343275"/>
              <a:gd name="csX61" fmla="*/ 1247775 w 3800475"/>
              <a:gd name="csY61" fmla="*/ 2676525 h 3343275"/>
              <a:gd name="csX62" fmla="*/ 1295400 w 3800475"/>
              <a:gd name="csY62" fmla="*/ 2690812 h 3343275"/>
              <a:gd name="csX63" fmla="*/ 1338262 w 3800475"/>
              <a:gd name="csY63" fmla="*/ 2643187 h 3343275"/>
              <a:gd name="csX64" fmla="*/ 1371600 w 3800475"/>
              <a:gd name="csY64" fmla="*/ 2609850 h 3343275"/>
              <a:gd name="csX65" fmla="*/ 1485900 w 3800475"/>
              <a:gd name="csY65" fmla="*/ 2647950 h 3343275"/>
              <a:gd name="csX66" fmla="*/ 1519237 w 3800475"/>
              <a:gd name="csY66" fmla="*/ 2695575 h 3343275"/>
              <a:gd name="csX67" fmla="*/ 1519237 w 3800475"/>
              <a:gd name="csY67" fmla="*/ 2695575 h 3343275"/>
              <a:gd name="csX68" fmla="*/ 1552575 w 3800475"/>
              <a:gd name="csY68" fmla="*/ 2771775 h 3343275"/>
              <a:gd name="csX69" fmla="*/ 1495425 w 3800475"/>
              <a:gd name="csY69" fmla="*/ 2786062 h 3343275"/>
              <a:gd name="csX70" fmla="*/ 1495425 w 3800475"/>
              <a:gd name="csY70" fmla="*/ 2886075 h 3343275"/>
              <a:gd name="csX71" fmla="*/ 1543050 w 3800475"/>
              <a:gd name="csY71" fmla="*/ 2890837 h 3343275"/>
              <a:gd name="csX72" fmla="*/ 1676400 w 3800475"/>
              <a:gd name="csY72" fmla="*/ 3038475 h 3343275"/>
              <a:gd name="csX73" fmla="*/ 1719262 w 3800475"/>
              <a:gd name="csY73" fmla="*/ 3028950 h 3343275"/>
              <a:gd name="csX74" fmla="*/ 1771650 w 3800475"/>
              <a:gd name="csY74" fmla="*/ 3071812 h 3343275"/>
              <a:gd name="csX75" fmla="*/ 1962150 w 3800475"/>
              <a:gd name="csY75" fmla="*/ 3038475 h 3343275"/>
              <a:gd name="csX76" fmla="*/ 2057400 w 3800475"/>
              <a:gd name="csY76" fmla="*/ 2957512 h 3343275"/>
              <a:gd name="csX77" fmla="*/ 2195512 w 3800475"/>
              <a:gd name="csY77" fmla="*/ 3076575 h 3343275"/>
              <a:gd name="csX78" fmla="*/ 2371725 w 3800475"/>
              <a:gd name="csY78" fmla="*/ 3143250 h 3343275"/>
              <a:gd name="csX79" fmla="*/ 2457450 w 3800475"/>
              <a:gd name="csY79" fmla="*/ 3152775 h 3343275"/>
              <a:gd name="csX80" fmla="*/ 2533650 w 3800475"/>
              <a:gd name="csY80" fmla="*/ 3152775 h 3343275"/>
              <a:gd name="csX81" fmla="*/ 2571750 w 3800475"/>
              <a:gd name="csY81" fmla="*/ 3105150 h 3343275"/>
              <a:gd name="csX82" fmla="*/ 2833687 w 3800475"/>
              <a:gd name="csY82" fmla="*/ 3157537 h 3343275"/>
              <a:gd name="csX83" fmla="*/ 2881312 w 3800475"/>
              <a:gd name="csY83" fmla="*/ 3219450 h 3343275"/>
              <a:gd name="csX84" fmla="*/ 2900362 w 3800475"/>
              <a:gd name="csY84" fmla="*/ 3333750 h 3343275"/>
              <a:gd name="csX85" fmla="*/ 2924175 w 3800475"/>
              <a:gd name="csY85" fmla="*/ 3343275 h 3343275"/>
              <a:gd name="csX86" fmla="*/ 2938462 w 3800475"/>
              <a:gd name="csY86" fmla="*/ 3267075 h 3343275"/>
              <a:gd name="csX87" fmla="*/ 3014662 w 3800475"/>
              <a:gd name="csY87" fmla="*/ 3305175 h 3343275"/>
              <a:gd name="csX88" fmla="*/ 3119437 w 3800475"/>
              <a:gd name="csY88" fmla="*/ 3243262 h 3343275"/>
              <a:gd name="csX89" fmla="*/ 3300412 w 3800475"/>
              <a:gd name="csY89" fmla="*/ 3219450 h 3343275"/>
              <a:gd name="csX90" fmla="*/ 3352800 w 3800475"/>
              <a:gd name="csY90" fmla="*/ 3162300 h 3343275"/>
              <a:gd name="csX91" fmla="*/ 3429000 w 3800475"/>
              <a:gd name="csY91" fmla="*/ 3128962 h 3343275"/>
              <a:gd name="csX92" fmla="*/ 3462337 w 3800475"/>
              <a:gd name="csY92" fmla="*/ 3143250 h 3343275"/>
              <a:gd name="csX93" fmla="*/ 3624262 w 3800475"/>
              <a:gd name="csY93" fmla="*/ 3071812 h 3343275"/>
              <a:gd name="csX94" fmla="*/ 3662362 w 3800475"/>
              <a:gd name="csY94" fmla="*/ 3024187 h 3343275"/>
              <a:gd name="csX95" fmla="*/ 3709987 w 3800475"/>
              <a:gd name="csY95" fmla="*/ 3028950 h 3343275"/>
              <a:gd name="csX96" fmla="*/ 3757612 w 3800475"/>
              <a:gd name="csY96" fmla="*/ 2976562 h 3343275"/>
              <a:gd name="csX97" fmla="*/ 3800475 w 3800475"/>
              <a:gd name="csY97" fmla="*/ 2919412 h 3343275"/>
              <a:gd name="csX98" fmla="*/ 3762375 w 3800475"/>
              <a:gd name="csY98" fmla="*/ 2914650 h 3343275"/>
              <a:gd name="csX99" fmla="*/ 3767137 w 3800475"/>
              <a:gd name="csY99" fmla="*/ 2862262 h 3343275"/>
              <a:gd name="csX100" fmla="*/ 3748087 w 3800475"/>
              <a:gd name="csY100" fmla="*/ 2833687 h 3343275"/>
              <a:gd name="csX101" fmla="*/ 3762375 w 3800475"/>
              <a:gd name="csY101" fmla="*/ 2795587 h 3343275"/>
              <a:gd name="csX102" fmla="*/ 3786187 w 3800475"/>
              <a:gd name="csY102" fmla="*/ 2767012 h 3343275"/>
              <a:gd name="csX103" fmla="*/ 3738562 w 3800475"/>
              <a:gd name="csY103" fmla="*/ 2709862 h 3343275"/>
              <a:gd name="csX104" fmla="*/ 3681412 w 3800475"/>
              <a:gd name="csY104" fmla="*/ 2671762 h 3343275"/>
              <a:gd name="csX105" fmla="*/ 3671887 w 3800475"/>
              <a:gd name="csY105" fmla="*/ 2543175 h 3343275"/>
              <a:gd name="csX106" fmla="*/ 3609975 w 3800475"/>
              <a:gd name="csY106" fmla="*/ 2509837 h 3343275"/>
              <a:gd name="csX107" fmla="*/ 3619500 w 3800475"/>
              <a:gd name="csY107" fmla="*/ 2457450 h 3343275"/>
              <a:gd name="csX108" fmla="*/ 3595687 w 3800475"/>
              <a:gd name="csY108" fmla="*/ 2414587 h 3343275"/>
              <a:gd name="csX109" fmla="*/ 3490912 w 3800475"/>
              <a:gd name="csY109" fmla="*/ 1833562 h 3343275"/>
              <a:gd name="csX110" fmla="*/ 3509962 w 3800475"/>
              <a:gd name="csY110" fmla="*/ 1638300 h 3343275"/>
              <a:gd name="csX111" fmla="*/ 3509962 w 3800475"/>
              <a:gd name="csY111" fmla="*/ 1562100 h 3343275"/>
              <a:gd name="csX112" fmla="*/ 3519487 w 3800475"/>
              <a:gd name="csY112" fmla="*/ 1528762 h 3343275"/>
              <a:gd name="csX113" fmla="*/ 3533775 w 3800475"/>
              <a:gd name="csY113" fmla="*/ 1519237 h 3343275"/>
              <a:gd name="csX114" fmla="*/ 3543300 w 3800475"/>
              <a:gd name="csY114" fmla="*/ 1471612 h 3343275"/>
              <a:gd name="csX115" fmla="*/ 3590925 w 3800475"/>
              <a:gd name="csY115" fmla="*/ 1466850 h 3343275"/>
              <a:gd name="csX116" fmla="*/ 3609975 w 3800475"/>
              <a:gd name="csY116" fmla="*/ 1381125 h 3343275"/>
              <a:gd name="csX117" fmla="*/ 3524250 w 3800475"/>
              <a:gd name="csY117" fmla="*/ 1104900 h 3343275"/>
              <a:gd name="csX118" fmla="*/ 3481387 w 3800475"/>
              <a:gd name="csY118" fmla="*/ 1066800 h 3343275"/>
              <a:gd name="csX119" fmla="*/ 3443287 w 3800475"/>
              <a:gd name="csY119" fmla="*/ 990600 h 3343275"/>
              <a:gd name="csX120" fmla="*/ 3376612 w 3800475"/>
              <a:gd name="csY120" fmla="*/ 995362 h 3343275"/>
              <a:gd name="csX121" fmla="*/ 3343275 w 3800475"/>
              <a:gd name="csY121" fmla="*/ 1009650 h 3343275"/>
              <a:gd name="csX122" fmla="*/ 3324225 w 3800475"/>
              <a:gd name="csY122" fmla="*/ 962025 h 3343275"/>
              <a:gd name="csX123" fmla="*/ 3262312 w 3800475"/>
              <a:gd name="csY123" fmla="*/ 923925 h 3343275"/>
              <a:gd name="csX124" fmla="*/ 3114675 w 3800475"/>
              <a:gd name="csY124" fmla="*/ 652462 h 3343275"/>
              <a:gd name="csX125" fmla="*/ 3128962 w 3800475"/>
              <a:gd name="csY125" fmla="*/ 604837 h 3343275"/>
              <a:gd name="csX126" fmla="*/ 3086100 w 3800475"/>
              <a:gd name="csY126" fmla="*/ 552450 h 3343275"/>
              <a:gd name="csX127" fmla="*/ 3067050 w 3800475"/>
              <a:gd name="csY127" fmla="*/ 552450 h 3343275"/>
              <a:gd name="csX128" fmla="*/ 2919412 w 3800475"/>
              <a:gd name="csY128" fmla="*/ 423862 h 3343275"/>
              <a:gd name="csX129" fmla="*/ 2933700 w 3800475"/>
              <a:gd name="csY129" fmla="*/ 376237 h 3343275"/>
              <a:gd name="csX130" fmla="*/ 2814637 w 3800475"/>
              <a:gd name="csY130" fmla="*/ 257175 h 3343275"/>
              <a:gd name="csX131" fmla="*/ 2771775 w 3800475"/>
              <a:gd name="csY131" fmla="*/ 238125 h 3343275"/>
              <a:gd name="csX132" fmla="*/ 2714625 w 3800475"/>
              <a:gd name="csY132" fmla="*/ 152400 h 3343275"/>
              <a:gd name="csX133" fmla="*/ 2624137 w 3800475"/>
              <a:gd name="csY133" fmla="*/ 85725 h 3343275"/>
              <a:gd name="csX134" fmla="*/ 2571750 w 3800475"/>
              <a:gd name="csY134" fmla="*/ 85725 h 3343275"/>
              <a:gd name="csX135" fmla="*/ 2557462 w 3800475"/>
              <a:gd name="csY135" fmla="*/ 123825 h 3343275"/>
              <a:gd name="csX136" fmla="*/ 2347912 w 3800475"/>
              <a:gd name="csY136" fmla="*/ 9525 h 3343275"/>
              <a:gd name="csX137" fmla="*/ 2057400 w 3800475"/>
              <a:gd name="csY137" fmla="*/ 0 h 3343275"/>
              <a:gd name="csX138" fmla="*/ 1857375 w 3800475"/>
              <a:gd name="csY138" fmla="*/ 38100 h 3343275"/>
              <a:gd name="csX139" fmla="*/ 1790700 w 3800475"/>
              <a:gd name="csY139" fmla="*/ 90487 h 334327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</a:cxnLst>
            <a:rect l="l" t="t" r="r" b="b"/>
            <a:pathLst>
              <a:path w="3800475" h="3343275">
                <a:moveTo>
                  <a:pt x="1790700" y="90487"/>
                </a:moveTo>
                <a:lnTo>
                  <a:pt x="1619250" y="119062"/>
                </a:lnTo>
                <a:lnTo>
                  <a:pt x="1452562" y="223837"/>
                </a:lnTo>
                <a:lnTo>
                  <a:pt x="1466850" y="276225"/>
                </a:lnTo>
                <a:lnTo>
                  <a:pt x="1185862" y="576262"/>
                </a:lnTo>
                <a:lnTo>
                  <a:pt x="1228725" y="676275"/>
                </a:lnTo>
                <a:lnTo>
                  <a:pt x="1171575" y="1000125"/>
                </a:lnTo>
                <a:lnTo>
                  <a:pt x="1176337" y="1052512"/>
                </a:lnTo>
                <a:lnTo>
                  <a:pt x="1109662" y="1133475"/>
                </a:lnTo>
                <a:lnTo>
                  <a:pt x="1109662" y="1152525"/>
                </a:lnTo>
                <a:lnTo>
                  <a:pt x="1157287" y="1214437"/>
                </a:lnTo>
                <a:lnTo>
                  <a:pt x="1104900" y="1328737"/>
                </a:lnTo>
                <a:lnTo>
                  <a:pt x="952500" y="1409700"/>
                </a:lnTo>
                <a:lnTo>
                  <a:pt x="914400" y="1395412"/>
                </a:lnTo>
                <a:lnTo>
                  <a:pt x="762000" y="1385887"/>
                </a:lnTo>
                <a:lnTo>
                  <a:pt x="576262" y="1295400"/>
                </a:lnTo>
                <a:lnTo>
                  <a:pt x="519112" y="1295400"/>
                </a:lnTo>
                <a:lnTo>
                  <a:pt x="490537" y="1257300"/>
                </a:lnTo>
                <a:lnTo>
                  <a:pt x="504825" y="1204912"/>
                </a:lnTo>
                <a:lnTo>
                  <a:pt x="376237" y="1071562"/>
                </a:lnTo>
                <a:lnTo>
                  <a:pt x="357187" y="1114425"/>
                </a:lnTo>
                <a:lnTo>
                  <a:pt x="319087" y="1123950"/>
                </a:lnTo>
                <a:lnTo>
                  <a:pt x="333375" y="1162050"/>
                </a:lnTo>
                <a:lnTo>
                  <a:pt x="390525" y="1176337"/>
                </a:lnTo>
                <a:lnTo>
                  <a:pt x="385762" y="1195387"/>
                </a:lnTo>
                <a:lnTo>
                  <a:pt x="338137" y="1209675"/>
                </a:lnTo>
                <a:lnTo>
                  <a:pt x="271462" y="1195387"/>
                </a:lnTo>
                <a:lnTo>
                  <a:pt x="276225" y="1147762"/>
                </a:lnTo>
                <a:lnTo>
                  <a:pt x="247650" y="1138237"/>
                </a:lnTo>
                <a:lnTo>
                  <a:pt x="214312" y="1152525"/>
                </a:lnTo>
                <a:lnTo>
                  <a:pt x="152400" y="1152525"/>
                </a:lnTo>
                <a:lnTo>
                  <a:pt x="123825" y="1162050"/>
                </a:lnTo>
                <a:lnTo>
                  <a:pt x="147637" y="1219200"/>
                </a:lnTo>
                <a:lnTo>
                  <a:pt x="0" y="1357312"/>
                </a:lnTo>
                <a:lnTo>
                  <a:pt x="14287" y="1552575"/>
                </a:lnTo>
                <a:lnTo>
                  <a:pt x="142875" y="1719262"/>
                </a:lnTo>
                <a:lnTo>
                  <a:pt x="152400" y="1847850"/>
                </a:lnTo>
                <a:lnTo>
                  <a:pt x="119062" y="1876425"/>
                </a:lnTo>
                <a:lnTo>
                  <a:pt x="214312" y="2133600"/>
                </a:lnTo>
                <a:lnTo>
                  <a:pt x="266700" y="2085975"/>
                </a:lnTo>
                <a:lnTo>
                  <a:pt x="266700" y="2085975"/>
                </a:lnTo>
                <a:lnTo>
                  <a:pt x="309562" y="2109787"/>
                </a:lnTo>
                <a:lnTo>
                  <a:pt x="314325" y="2214562"/>
                </a:lnTo>
                <a:lnTo>
                  <a:pt x="342900" y="2190750"/>
                </a:lnTo>
                <a:lnTo>
                  <a:pt x="342900" y="2081212"/>
                </a:lnTo>
                <a:lnTo>
                  <a:pt x="328612" y="2047875"/>
                </a:lnTo>
                <a:lnTo>
                  <a:pt x="342900" y="1976437"/>
                </a:lnTo>
                <a:lnTo>
                  <a:pt x="476250" y="1943100"/>
                </a:lnTo>
                <a:lnTo>
                  <a:pt x="628650" y="2000250"/>
                </a:lnTo>
                <a:lnTo>
                  <a:pt x="628650" y="2076450"/>
                </a:lnTo>
                <a:lnTo>
                  <a:pt x="742950" y="2114550"/>
                </a:lnTo>
                <a:lnTo>
                  <a:pt x="847725" y="2271712"/>
                </a:lnTo>
                <a:lnTo>
                  <a:pt x="847725" y="2314575"/>
                </a:lnTo>
                <a:lnTo>
                  <a:pt x="895350" y="2347912"/>
                </a:lnTo>
                <a:lnTo>
                  <a:pt x="904875" y="2395537"/>
                </a:lnTo>
                <a:lnTo>
                  <a:pt x="847725" y="2362200"/>
                </a:lnTo>
                <a:lnTo>
                  <a:pt x="847725" y="2386012"/>
                </a:lnTo>
                <a:lnTo>
                  <a:pt x="914400" y="2552700"/>
                </a:lnTo>
                <a:lnTo>
                  <a:pt x="962025" y="2557462"/>
                </a:lnTo>
                <a:lnTo>
                  <a:pt x="1057275" y="2705100"/>
                </a:lnTo>
                <a:lnTo>
                  <a:pt x="1204912" y="2700337"/>
                </a:lnTo>
                <a:lnTo>
                  <a:pt x="1247775" y="2676525"/>
                </a:lnTo>
                <a:lnTo>
                  <a:pt x="1295400" y="2690812"/>
                </a:lnTo>
                <a:lnTo>
                  <a:pt x="1338262" y="2643187"/>
                </a:lnTo>
                <a:lnTo>
                  <a:pt x="1371600" y="2609850"/>
                </a:lnTo>
                <a:lnTo>
                  <a:pt x="1485900" y="2647950"/>
                </a:lnTo>
                <a:lnTo>
                  <a:pt x="1519237" y="2695575"/>
                </a:lnTo>
                <a:lnTo>
                  <a:pt x="1519237" y="2695575"/>
                </a:lnTo>
                <a:lnTo>
                  <a:pt x="1552575" y="2771775"/>
                </a:lnTo>
                <a:lnTo>
                  <a:pt x="1495425" y="2786062"/>
                </a:lnTo>
                <a:lnTo>
                  <a:pt x="1495425" y="2886075"/>
                </a:lnTo>
                <a:lnTo>
                  <a:pt x="1543050" y="2890837"/>
                </a:lnTo>
                <a:lnTo>
                  <a:pt x="1676400" y="3038475"/>
                </a:lnTo>
                <a:lnTo>
                  <a:pt x="1719262" y="3028950"/>
                </a:lnTo>
                <a:lnTo>
                  <a:pt x="1771650" y="3071812"/>
                </a:lnTo>
                <a:lnTo>
                  <a:pt x="1962150" y="3038475"/>
                </a:lnTo>
                <a:lnTo>
                  <a:pt x="2057400" y="2957512"/>
                </a:lnTo>
                <a:lnTo>
                  <a:pt x="2195512" y="3076575"/>
                </a:lnTo>
                <a:lnTo>
                  <a:pt x="2371725" y="3143250"/>
                </a:lnTo>
                <a:lnTo>
                  <a:pt x="2457450" y="3152775"/>
                </a:lnTo>
                <a:lnTo>
                  <a:pt x="2533650" y="3152775"/>
                </a:lnTo>
                <a:lnTo>
                  <a:pt x="2571750" y="3105150"/>
                </a:lnTo>
                <a:lnTo>
                  <a:pt x="2833687" y="3157537"/>
                </a:lnTo>
                <a:lnTo>
                  <a:pt x="2881312" y="3219450"/>
                </a:lnTo>
                <a:lnTo>
                  <a:pt x="2900362" y="3333750"/>
                </a:lnTo>
                <a:lnTo>
                  <a:pt x="2924175" y="3343275"/>
                </a:lnTo>
                <a:lnTo>
                  <a:pt x="2938462" y="3267075"/>
                </a:lnTo>
                <a:lnTo>
                  <a:pt x="3014662" y="3305175"/>
                </a:lnTo>
                <a:lnTo>
                  <a:pt x="3119437" y="3243262"/>
                </a:lnTo>
                <a:lnTo>
                  <a:pt x="3300412" y="3219450"/>
                </a:lnTo>
                <a:lnTo>
                  <a:pt x="3352800" y="3162300"/>
                </a:lnTo>
                <a:lnTo>
                  <a:pt x="3429000" y="3128962"/>
                </a:lnTo>
                <a:lnTo>
                  <a:pt x="3462337" y="3143250"/>
                </a:lnTo>
                <a:lnTo>
                  <a:pt x="3624262" y="3071812"/>
                </a:lnTo>
                <a:lnTo>
                  <a:pt x="3662362" y="3024187"/>
                </a:lnTo>
                <a:lnTo>
                  <a:pt x="3709987" y="3028950"/>
                </a:lnTo>
                <a:lnTo>
                  <a:pt x="3757612" y="2976562"/>
                </a:lnTo>
                <a:lnTo>
                  <a:pt x="3800475" y="2919412"/>
                </a:lnTo>
                <a:lnTo>
                  <a:pt x="3762375" y="2914650"/>
                </a:lnTo>
                <a:lnTo>
                  <a:pt x="3767137" y="2862262"/>
                </a:lnTo>
                <a:lnTo>
                  <a:pt x="3748087" y="2833687"/>
                </a:lnTo>
                <a:lnTo>
                  <a:pt x="3762375" y="2795587"/>
                </a:lnTo>
                <a:lnTo>
                  <a:pt x="3786187" y="2767012"/>
                </a:lnTo>
                <a:lnTo>
                  <a:pt x="3738562" y="2709862"/>
                </a:lnTo>
                <a:lnTo>
                  <a:pt x="3681412" y="2671762"/>
                </a:lnTo>
                <a:lnTo>
                  <a:pt x="3671887" y="2543175"/>
                </a:lnTo>
                <a:lnTo>
                  <a:pt x="3609975" y="2509837"/>
                </a:lnTo>
                <a:lnTo>
                  <a:pt x="3619500" y="2457450"/>
                </a:lnTo>
                <a:lnTo>
                  <a:pt x="3595687" y="2414587"/>
                </a:lnTo>
                <a:lnTo>
                  <a:pt x="3490912" y="1833562"/>
                </a:lnTo>
                <a:lnTo>
                  <a:pt x="3509962" y="1638300"/>
                </a:lnTo>
                <a:lnTo>
                  <a:pt x="3509962" y="1562100"/>
                </a:lnTo>
                <a:lnTo>
                  <a:pt x="3519487" y="1528762"/>
                </a:lnTo>
                <a:lnTo>
                  <a:pt x="3533775" y="1519237"/>
                </a:lnTo>
                <a:lnTo>
                  <a:pt x="3543300" y="1471612"/>
                </a:lnTo>
                <a:lnTo>
                  <a:pt x="3590925" y="1466850"/>
                </a:lnTo>
                <a:lnTo>
                  <a:pt x="3609975" y="1381125"/>
                </a:lnTo>
                <a:lnTo>
                  <a:pt x="3524250" y="1104900"/>
                </a:lnTo>
                <a:lnTo>
                  <a:pt x="3481387" y="1066800"/>
                </a:lnTo>
                <a:lnTo>
                  <a:pt x="3443287" y="990600"/>
                </a:lnTo>
                <a:lnTo>
                  <a:pt x="3376612" y="995362"/>
                </a:lnTo>
                <a:lnTo>
                  <a:pt x="3343275" y="1009650"/>
                </a:lnTo>
                <a:lnTo>
                  <a:pt x="3324225" y="962025"/>
                </a:lnTo>
                <a:lnTo>
                  <a:pt x="3262312" y="923925"/>
                </a:lnTo>
                <a:lnTo>
                  <a:pt x="3114675" y="652462"/>
                </a:lnTo>
                <a:lnTo>
                  <a:pt x="3128962" y="604837"/>
                </a:lnTo>
                <a:lnTo>
                  <a:pt x="3086100" y="552450"/>
                </a:lnTo>
                <a:lnTo>
                  <a:pt x="3067050" y="552450"/>
                </a:lnTo>
                <a:lnTo>
                  <a:pt x="2919412" y="423862"/>
                </a:lnTo>
                <a:lnTo>
                  <a:pt x="2933700" y="376237"/>
                </a:lnTo>
                <a:lnTo>
                  <a:pt x="2814637" y="257175"/>
                </a:lnTo>
                <a:lnTo>
                  <a:pt x="2771775" y="238125"/>
                </a:lnTo>
                <a:lnTo>
                  <a:pt x="2714625" y="152400"/>
                </a:lnTo>
                <a:lnTo>
                  <a:pt x="2624137" y="85725"/>
                </a:lnTo>
                <a:lnTo>
                  <a:pt x="2571750" y="85725"/>
                </a:lnTo>
                <a:lnTo>
                  <a:pt x="2557462" y="123825"/>
                </a:lnTo>
                <a:lnTo>
                  <a:pt x="2347912" y="9525"/>
                </a:lnTo>
                <a:lnTo>
                  <a:pt x="2057400" y="0"/>
                </a:lnTo>
                <a:lnTo>
                  <a:pt x="1857375" y="38100"/>
                </a:lnTo>
                <a:lnTo>
                  <a:pt x="1790700" y="90487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0AA5FC15-BF56-C4F9-6BFE-7B3A002C3B19}"/>
              </a:ext>
            </a:extLst>
          </p:cNvPr>
          <p:cNvSpPr/>
          <p:nvPr/>
        </p:nvSpPr>
        <p:spPr>
          <a:xfrm>
            <a:off x="3670300" y="877201"/>
            <a:ext cx="2466422" cy="2372705"/>
          </a:xfrm>
          <a:custGeom>
            <a:avLst/>
            <a:gdLst>
              <a:gd name="csX0" fmla="*/ 2660650 w 3676650"/>
              <a:gd name="csY0" fmla="*/ 406400 h 3536950"/>
              <a:gd name="csX1" fmla="*/ 2590800 w 3676650"/>
              <a:gd name="csY1" fmla="*/ 368300 h 3536950"/>
              <a:gd name="csX2" fmla="*/ 2425700 w 3676650"/>
              <a:gd name="csY2" fmla="*/ 508000 h 3536950"/>
              <a:gd name="csX3" fmla="*/ 2286000 w 3676650"/>
              <a:gd name="csY3" fmla="*/ 755650 h 3536950"/>
              <a:gd name="csX4" fmla="*/ 2184400 w 3676650"/>
              <a:gd name="csY4" fmla="*/ 819150 h 3536950"/>
              <a:gd name="csX5" fmla="*/ 2133600 w 3676650"/>
              <a:gd name="csY5" fmla="*/ 920750 h 3536950"/>
              <a:gd name="csX6" fmla="*/ 2006600 w 3676650"/>
              <a:gd name="csY6" fmla="*/ 996950 h 3536950"/>
              <a:gd name="csX7" fmla="*/ 1841500 w 3676650"/>
              <a:gd name="csY7" fmla="*/ 1212850 h 3536950"/>
              <a:gd name="csX8" fmla="*/ 1752600 w 3676650"/>
              <a:gd name="csY8" fmla="*/ 1206500 h 3536950"/>
              <a:gd name="csX9" fmla="*/ 1574800 w 3676650"/>
              <a:gd name="csY9" fmla="*/ 1320800 h 3536950"/>
              <a:gd name="csX10" fmla="*/ 1536700 w 3676650"/>
              <a:gd name="csY10" fmla="*/ 1320800 h 3536950"/>
              <a:gd name="csX11" fmla="*/ 1492250 w 3676650"/>
              <a:gd name="csY11" fmla="*/ 1422400 h 3536950"/>
              <a:gd name="csX12" fmla="*/ 1276350 w 3676650"/>
              <a:gd name="csY12" fmla="*/ 1543050 h 3536950"/>
              <a:gd name="csX13" fmla="*/ 1187450 w 3676650"/>
              <a:gd name="csY13" fmla="*/ 1651000 h 3536950"/>
              <a:gd name="csX14" fmla="*/ 1200150 w 3676650"/>
              <a:gd name="csY14" fmla="*/ 1727200 h 3536950"/>
              <a:gd name="csX15" fmla="*/ 1149350 w 3676650"/>
              <a:gd name="csY15" fmla="*/ 1758950 h 3536950"/>
              <a:gd name="csX16" fmla="*/ 1098550 w 3676650"/>
              <a:gd name="csY16" fmla="*/ 1708150 h 3536950"/>
              <a:gd name="csX17" fmla="*/ 1054100 w 3676650"/>
              <a:gd name="csY17" fmla="*/ 1708150 h 3536950"/>
              <a:gd name="csX18" fmla="*/ 952500 w 3676650"/>
              <a:gd name="csY18" fmla="*/ 1720850 h 3536950"/>
              <a:gd name="csX19" fmla="*/ 755650 w 3676650"/>
              <a:gd name="csY19" fmla="*/ 1733550 h 3536950"/>
              <a:gd name="csX20" fmla="*/ 685800 w 3676650"/>
              <a:gd name="csY20" fmla="*/ 1701800 h 3536950"/>
              <a:gd name="csX21" fmla="*/ 685800 w 3676650"/>
              <a:gd name="csY21" fmla="*/ 1746250 h 3536950"/>
              <a:gd name="csX22" fmla="*/ 787400 w 3676650"/>
              <a:gd name="csY22" fmla="*/ 1911350 h 3536950"/>
              <a:gd name="csX23" fmla="*/ 698500 w 3676650"/>
              <a:gd name="csY23" fmla="*/ 1911350 h 3536950"/>
              <a:gd name="csX24" fmla="*/ 679450 w 3676650"/>
              <a:gd name="csY24" fmla="*/ 1847850 h 3536950"/>
              <a:gd name="csX25" fmla="*/ 571500 w 3676650"/>
              <a:gd name="csY25" fmla="*/ 1758950 h 3536950"/>
              <a:gd name="csX26" fmla="*/ 495300 w 3676650"/>
              <a:gd name="csY26" fmla="*/ 1797050 h 3536950"/>
              <a:gd name="csX27" fmla="*/ 368300 w 3676650"/>
              <a:gd name="csY27" fmla="*/ 1803400 h 3536950"/>
              <a:gd name="csX28" fmla="*/ 330200 w 3676650"/>
              <a:gd name="csY28" fmla="*/ 1841500 h 3536950"/>
              <a:gd name="csX29" fmla="*/ 158750 w 3676650"/>
              <a:gd name="csY29" fmla="*/ 1993900 h 3536950"/>
              <a:gd name="csX30" fmla="*/ 152400 w 3676650"/>
              <a:gd name="csY30" fmla="*/ 2057400 h 3536950"/>
              <a:gd name="csX31" fmla="*/ 31750 w 3676650"/>
              <a:gd name="csY31" fmla="*/ 2178050 h 3536950"/>
              <a:gd name="csX32" fmla="*/ 0 w 3676650"/>
              <a:gd name="csY32" fmla="*/ 2254250 h 3536950"/>
              <a:gd name="csX33" fmla="*/ 31750 w 3676650"/>
              <a:gd name="csY33" fmla="*/ 2279650 h 3536950"/>
              <a:gd name="csX34" fmla="*/ 31750 w 3676650"/>
              <a:gd name="csY34" fmla="*/ 2584450 h 3536950"/>
              <a:gd name="csX35" fmla="*/ 50800 w 3676650"/>
              <a:gd name="csY35" fmla="*/ 2794000 h 3536950"/>
              <a:gd name="csX36" fmla="*/ 82550 w 3676650"/>
              <a:gd name="csY36" fmla="*/ 2806700 h 3536950"/>
              <a:gd name="csX37" fmla="*/ 152400 w 3676650"/>
              <a:gd name="csY37" fmla="*/ 2768600 h 3536950"/>
              <a:gd name="csX38" fmla="*/ 152400 w 3676650"/>
              <a:gd name="csY38" fmla="*/ 2768600 h 3536950"/>
              <a:gd name="csX39" fmla="*/ 133350 w 3676650"/>
              <a:gd name="csY39" fmla="*/ 2851150 h 3536950"/>
              <a:gd name="csX40" fmla="*/ 241300 w 3676650"/>
              <a:gd name="csY40" fmla="*/ 3035300 h 3536950"/>
              <a:gd name="csX41" fmla="*/ 285750 w 3676650"/>
              <a:gd name="csY41" fmla="*/ 3035300 h 3536950"/>
              <a:gd name="csX42" fmla="*/ 349250 w 3676650"/>
              <a:gd name="csY42" fmla="*/ 2927350 h 3536950"/>
              <a:gd name="csX43" fmla="*/ 406400 w 3676650"/>
              <a:gd name="csY43" fmla="*/ 2990850 h 3536950"/>
              <a:gd name="csX44" fmla="*/ 463550 w 3676650"/>
              <a:gd name="csY44" fmla="*/ 2952750 h 3536950"/>
              <a:gd name="csX45" fmla="*/ 533400 w 3676650"/>
              <a:gd name="csY45" fmla="*/ 2946400 h 3536950"/>
              <a:gd name="csX46" fmla="*/ 546100 w 3676650"/>
              <a:gd name="csY46" fmla="*/ 3016250 h 3536950"/>
              <a:gd name="csX47" fmla="*/ 628650 w 3676650"/>
              <a:gd name="csY47" fmla="*/ 3130550 h 3536950"/>
              <a:gd name="csX48" fmla="*/ 749300 w 3676650"/>
              <a:gd name="csY48" fmla="*/ 3409950 h 3536950"/>
              <a:gd name="csX49" fmla="*/ 882650 w 3676650"/>
              <a:gd name="csY49" fmla="*/ 3530600 h 3536950"/>
              <a:gd name="csX50" fmla="*/ 977900 w 3676650"/>
              <a:gd name="csY50" fmla="*/ 3536950 h 3536950"/>
              <a:gd name="csX51" fmla="*/ 1022350 w 3676650"/>
              <a:gd name="csY51" fmla="*/ 3511550 h 3536950"/>
              <a:gd name="csX52" fmla="*/ 1035050 w 3676650"/>
              <a:gd name="csY52" fmla="*/ 3429000 h 3536950"/>
              <a:gd name="csX53" fmla="*/ 1073150 w 3676650"/>
              <a:gd name="csY53" fmla="*/ 3422650 h 3536950"/>
              <a:gd name="csX54" fmla="*/ 1130300 w 3676650"/>
              <a:gd name="csY54" fmla="*/ 3511550 h 3536950"/>
              <a:gd name="csX55" fmla="*/ 1219200 w 3676650"/>
              <a:gd name="csY55" fmla="*/ 3498850 h 3536950"/>
              <a:gd name="csX56" fmla="*/ 1339850 w 3676650"/>
              <a:gd name="csY56" fmla="*/ 3416300 h 3536950"/>
              <a:gd name="csX57" fmla="*/ 1384300 w 3676650"/>
              <a:gd name="csY57" fmla="*/ 3352800 h 3536950"/>
              <a:gd name="csX58" fmla="*/ 1498600 w 3676650"/>
              <a:gd name="csY58" fmla="*/ 3352800 h 3536950"/>
              <a:gd name="csX59" fmla="*/ 1549400 w 3676650"/>
              <a:gd name="csY59" fmla="*/ 3333750 h 3536950"/>
              <a:gd name="csX60" fmla="*/ 1562100 w 3676650"/>
              <a:gd name="csY60" fmla="*/ 3308350 h 3536950"/>
              <a:gd name="csX61" fmla="*/ 1504950 w 3676650"/>
              <a:gd name="csY61" fmla="*/ 3263900 h 3536950"/>
              <a:gd name="csX62" fmla="*/ 1549400 w 3676650"/>
              <a:gd name="csY62" fmla="*/ 3244850 h 3536950"/>
              <a:gd name="csX63" fmla="*/ 1555750 w 3676650"/>
              <a:gd name="csY63" fmla="*/ 3155950 h 3536950"/>
              <a:gd name="csX64" fmla="*/ 1587500 w 3676650"/>
              <a:gd name="csY64" fmla="*/ 3162300 h 3536950"/>
              <a:gd name="csX65" fmla="*/ 1587500 w 3676650"/>
              <a:gd name="csY65" fmla="*/ 3213100 h 3536950"/>
              <a:gd name="csX66" fmla="*/ 1657350 w 3676650"/>
              <a:gd name="csY66" fmla="*/ 3219450 h 3536950"/>
              <a:gd name="csX67" fmla="*/ 1682750 w 3676650"/>
              <a:gd name="csY67" fmla="*/ 3276600 h 3536950"/>
              <a:gd name="csX68" fmla="*/ 1771650 w 3676650"/>
              <a:gd name="csY68" fmla="*/ 3232150 h 3536950"/>
              <a:gd name="csX69" fmla="*/ 1835150 w 3676650"/>
              <a:gd name="csY69" fmla="*/ 3136900 h 3536950"/>
              <a:gd name="csX70" fmla="*/ 1854200 w 3676650"/>
              <a:gd name="csY70" fmla="*/ 3003550 h 3536950"/>
              <a:gd name="csX71" fmla="*/ 1885950 w 3676650"/>
              <a:gd name="csY71" fmla="*/ 2990850 h 3536950"/>
              <a:gd name="csX72" fmla="*/ 1885950 w 3676650"/>
              <a:gd name="csY72" fmla="*/ 3092450 h 3536950"/>
              <a:gd name="csX73" fmla="*/ 1981200 w 3676650"/>
              <a:gd name="csY73" fmla="*/ 3016250 h 3536950"/>
              <a:gd name="csX74" fmla="*/ 2165350 w 3676650"/>
              <a:gd name="csY74" fmla="*/ 2673350 h 3536950"/>
              <a:gd name="csX75" fmla="*/ 2216150 w 3676650"/>
              <a:gd name="csY75" fmla="*/ 2616200 h 3536950"/>
              <a:gd name="csX76" fmla="*/ 2216150 w 3676650"/>
              <a:gd name="csY76" fmla="*/ 2520950 h 3536950"/>
              <a:gd name="csX77" fmla="*/ 2273300 w 3676650"/>
              <a:gd name="csY77" fmla="*/ 2470150 h 3536950"/>
              <a:gd name="csX78" fmla="*/ 2292350 w 3676650"/>
              <a:gd name="csY78" fmla="*/ 2362200 h 3536950"/>
              <a:gd name="csX79" fmla="*/ 2406650 w 3676650"/>
              <a:gd name="csY79" fmla="*/ 2222500 h 3536950"/>
              <a:gd name="csX80" fmla="*/ 2451100 w 3676650"/>
              <a:gd name="csY80" fmla="*/ 2165350 h 3536950"/>
              <a:gd name="csX81" fmla="*/ 2609850 w 3676650"/>
              <a:gd name="csY81" fmla="*/ 2000250 h 3536950"/>
              <a:gd name="csX82" fmla="*/ 2698750 w 3676650"/>
              <a:gd name="csY82" fmla="*/ 1701800 h 3536950"/>
              <a:gd name="csX83" fmla="*/ 2736850 w 3676650"/>
              <a:gd name="csY83" fmla="*/ 1670050 h 3536950"/>
              <a:gd name="csX84" fmla="*/ 2774950 w 3676650"/>
              <a:gd name="csY84" fmla="*/ 1644650 h 3536950"/>
              <a:gd name="csX85" fmla="*/ 2762250 w 3676650"/>
              <a:gd name="csY85" fmla="*/ 1587500 h 3536950"/>
              <a:gd name="csX86" fmla="*/ 2698750 w 3676650"/>
              <a:gd name="csY86" fmla="*/ 1574800 h 3536950"/>
              <a:gd name="csX87" fmla="*/ 2667000 w 3676650"/>
              <a:gd name="csY87" fmla="*/ 1524000 h 3536950"/>
              <a:gd name="csX88" fmla="*/ 2647950 w 3676650"/>
              <a:gd name="csY88" fmla="*/ 1403350 h 3536950"/>
              <a:gd name="csX89" fmla="*/ 2667000 w 3676650"/>
              <a:gd name="csY89" fmla="*/ 1358900 h 3536950"/>
              <a:gd name="csX90" fmla="*/ 2705100 w 3676650"/>
              <a:gd name="csY90" fmla="*/ 1447800 h 3536950"/>
              <a:gd name="csX91" fmla="*/ 2768600 w 3676650"/>
              <a:gd name="csY91" fmla="*/ 1492250 h 3536950"/>
              <a:gd name="csX92" fmla="*/ 2844800 w 3676650"/>
              <a:gd name="csY92" fmla="*/ 1485900 h 3536950"/>
              <a:gd name="csX93" fmla="*/ 2876550 w 3676650"/>
              <a:gd name="csY93" fmla="*/ 1409700 h 3536950"/>
              <a:gd name="csX94" fmla="*/ 2876550 w 3676650"/>
              <a:gd name="csY94" fmla="*/ 1365250 h 3536950"/>
              <a:gd name="csX95" fmla="*/ 2876550 w 3676650"/>
              <a:gd name="csY95" fmla="*/ 1365250 h 3536950"/>
              <a:gd name="csX96" fmla="*/ 2857500 w 3676650"/>
              <a:gd name="csY96" fmla="*/ 1289050 h 3536950"/>
              <a:gd name="csX97" fmla="*/ 2914650 w 3676650"/>
              <a:gd name="csY97" fmla="*/ 1308100 h 3536950"/>
              <a:gd name="csX98" fmla="*/ 2914650 w 3676650"/>
              <a:gd name="csY98" fmla="*/ 1352550 h 3536950"/>
              <a:gd name="csX99" fmla="*/ 2965450 w 3676650"/>
              <a:gd name="csY99" fmla="*/ 1454150 h 3536950"/>
              <a:gd name="csX100" fmla="*/ 3117850 w 3676650"/>
              <a:gd name="csY100" fmla="*/ 1409700 h 3536950"/>
              <a:gd name="csX101" fmla="*/ 3270250 w 3676650"/>
              <a:gd name="csY101" fmla="*/ 1257300 h 3536950"/>
              <a:gd name="csX102" fmla="*/ 3314700 w 3676650"/>
              <a:gd name="csY102" fmla="*/ 1009650 h 3536950"/>
              <a:gd name="csX103" fmla="*/ 3422650 w 3676650"/>
              <a:gd name="csY103" fmla="*/ 984250 h 3536950"/>
              <a:gd name="csX104" fmla="*/ 3549650 w 3676650"/>
              <a:gd name="csY104" fmla="*/ 857250 h 3536950"/>
              <a:gd name="csX105" fmla="*/ 3524250 w 3676650"/>
              <a:gd name="csY105" fmla="*/ 800100 h 3536950"/>
              <a:gd name="csX106" fmla="*/ 3435350 w 3676650"/>
              <a:gd name="csY106" fmla="*/ 787400 h 3536950"/>
              <a:gd name="csX107" fmla="*/ 3422650 w 3676650"/>
              <a:gd name="csY107" fmla="*/ 711200 h 3536950"/>
              <a:gd name="csX108" fmla="*/ 3422650 w 3676650"/>
              <a:gd name="csY108" fmla="*/ 711200 h 3536950"/>
              <a:gd name="csX109" fmla="*/ 3517900 w 3676650"/>
              <a:gd name="csY109" fmla="*/ 736600 h 3536950"/>
              <a:gd name="csX110" fmla="*/ 3594100 w 3676650"/>
              <a:gd name="csY110" fmla="*/ 736600 h 3536950"/>
              <a:gd name="csX111" fmla="*/ 3676650 w 3676650"/>
              <a:gd name="csY111" fmla="*/ 577850 h 3536950"/>
              <a:gd name="csX112" fmla="*/ 3670300 w 3676650"/>
              <a:gd name="csY112" fmla="*/ 482600 h 3536950"/>
              <a:gd name="csX113" fmla="*/ 3568700 w 3676650"/>
              <a:gd name="csY113" fmla="*/ 495300 h 3536950"/>
              <a:gd name="csX114" fmla="*/ 3549650 w 3676650"/>
              <a:gd name="csY114" fmla="*/ 469900 h 3536950"/>
              <a:gd name="csX115" fmla="*/ 3562350 w 3676650"/>
              <a:gd name="csY115" fmla="*/ 450850 h 3536950"/>
              <a:gd name="csX116" fmla="*/ 3613150 w 3676650"/>
              <a:gd name="csY116" fmla="*/ 444500 h 3536950"/>
              <a:gd name="csX117" fmla="*/ 3606800 w 3676650"/>
              <a:gd name="csY117" fmla="*/ 330200 h 3536950"/>
              <a:gd name="csX118" fmla="*/ 3556000 w 3676650"/>
              <a:gd name="csY118" fmla="*/ 209550 h 3536950"/>
              <a:gd name="csX119" fmla="*/ 3524250 w 3676650"/>
              <a:gd name="csY119" fmla="*/ 184150 h 3536950"/>
              <a:gd name="csX120" fmla="*/ 3454400 w 3676650"/>
              <a:gd name="csY120" fmla="*/ 120650 h 3536950"/>
              <a:gd name="csX121" fmla="*/ 3359150 w 3676650"/>
              <a:gd name="csY121" fmla="*/ 76200 h 3536950"/>
              <a:gd name="csX122" fmla="*/ 3276600 w 3676650"/>
              <a:gd name="csY122" fmla="*/ 0 h 3536950"/>
              <a:gd name="csX123" fmla="*/ 3105150 w 3676650"/>
              <a:gd name="csY123" fmla="*/ 0 h 3536950"/>
              <a:gd name="csX124" fmla="*/ 2946400 w 3676650"/>
              <a:gd name="csY124" fmla="*/ 25400 h 3536950"/>
              <a:gd name="csX125" fmla="*/ 2825750 w 3676650"/>
              <a:gd name="csY125" fmla="*/ 107950 h 3536950"/>
              <a:gd name="csX126" fmla="*/ 2667000 w 3676650"/>
              <a:gd name="csY126" fmla="*/ 330200 h 3536950"/>
              <a:gd name="csX127" fmla="*/ 2660650 w 3676650"/>
              <a:gd name="csY127" fmla="*/ 406400 h 3536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</a:cxnLst>
            <a:rect l="l" t="t" r="r" b="b"/>
            <a:pathLst>
              <a:path w="3676650" h="3536950">
                <a:moveTo>
                  <a:pt x="2660650" y="406400"/>
                </a:moveTo>
                <a:lnTo>
                  <a:pt x="2590800" y="368300"/>
                </a:lnTo>
                <a:lnTo>
                  <a:pt x="2425700" y="508000"/>
                </a:lnTo>
                <a:lnTo>
                  <a:pt x="2286000" y="755650"/>
                </a:lnTo>
                <a:lnTo>
                  <a:pt x="2184400" y="819150"/>
                </a:lnTo>
                <a:lnTo>
                  <a:pt x="2133600" y="920750"/>
                </a:lnTo>
                <a:lnTo>
                  <a:pt x="2006600" y="996950"/>
                </a:lnTo>
                <a:lnTo>
                  <a:pt x="1841500" y="1212850"/>
                </a:lnTo>
                <a:lnTo>
                  <a:pt x="1752600" y="1206500"/>
                </a:lnTo>
                <a:lnTo>
                  <a:pt x="1574800" y="1320800"/>
                </a:lnTo>
                <a:lnTo>
                  <a:pt x="1536700" y="1320800"/>
                </a:lnTo>
                <a:lnTo>
                  <a:pt x="1492250" y="1422400"/>
                </a:lnTo>
                <a:lnTo>
                  <a:pt x="1276350" y="1543050"/>
                </a:lnTo>
                <a:lnTo>
                  <a:pt x="1187450" y="1651000"/>
                </a:lnTo>
                <a:lnTo>
                  <a:pt x="1200150" y="1727200"/>
                </a:lnTo>
                <a:lnTo>
                  <a:pt x="1149350" y="1758950"/>
                </a:lnTo>
                <a:lnTo>
                  <a:pt x="1098550" y="1708150"/>
                </a:lnTo>
                <a:lnTo>
                  <a:pt x="1054100" y="1708150"/>
                </a:lnTo>
                <a:lnTo>
                  <a:pt x="952500" y="1720850"/>
                </a:lnTo>
                <a:lnTo>
                  <a:pt x="755650" y="1733550"/>
                </a:lnTo>
                <a:lnTo>
                  <a:pt x="685800" y="1701800"/>
                </a:lnTo>
                <a:lnTo>
                  <a:pt x="685800" y="1746250"/>
                </a:lnTo>
                <a:lnTo>
                  <a:pt x="787400" y="1911350"/>
                </a:lnTo>
                <a:lnTo>
                  <a:pt x="698500" y="1911350"/>
                </a:lnTo>
                <a:lnTo>
                  <a:pt x="679450" y="1847850"/>
                </a:lnTo>
                <a:lnTo>
                  <a:pt x="571500" y="1758950"/>
                </a:lnTo>
                <a:lnTo>
                  <a:pt x="495300" y="1797050"/>
                </a:lnTo>
                <a:lnTo>
                  <a:pt x="368300" y="1803400"/>
                </a:lnTo>
                <a:lnTo>
                  <a:pt x="330200" y="1841500"/>
                </a:lnTo>
                <a:lnTo>
                  <a:pt x="158750" y="1993900"/>
                </a:lnTo>
                <a:lnTo>
                  <a:pt x="152400" y="2057400"/>
                </a:lnTo>
                <a:lnTo>
                  <a:pt x="31750" y="2178050"/>
                </a:lnTo>
                <a:lnTo>
                  <a:pt x="0" y="2254250"/>
                </a:lnTo>
                <a:lnTo>
                  <a:pt x="31750" y="2279650"/>
                </a:lnTo>
                <a:lnTo>
                  <a:pt x="31750" y="2584450"/>
                </a:lnTo>
                <a:lnTo>
                  <a:pt x="50800" y="2794000"/>
                </a:lnTo>
                <a:lnTo>
                  <a:pt x="82550" y="2806700"/>
                </a:lnTo>
                <a:lnTo>
                  <a:pt x="152400" y="2768600"/>
                </a:lnTo>
                <a:lnTo>
                  <a:pt x="152400" y="2768600"/>
                </a:lnTo>
                <a:lnTo>
                  <a:pt x="133350" y="2851150"/>
                </a:lnTo>
                <a:lnTo>
                  <a:pt x="241300" y="3035300"/>
                </a:lnTo>
                <a:lnTo>
                  <a:pt x="285750" y="3035300"/>
                </a:lnTo>
                <a:lnTo>
                  <a:pt x="349250" y="2927350"/>
                </a:lnTo>
                <a:lnTo>
                  <a:pt x="406400" y="2990850"/>
                </a:lnTo>
                <a:lnTo>
                  <a:pt x="463550" y="2952750"/>
                </a:lnTo>
                <a:lnTo>
                  <a:pt x="533400" y="2946400"/>
                </a:lnTo>
                <a:lnTo>
                  <a:pt x="546100" y="3016250"/>
                </a:lnTo>
                <a:lnTo>
                  <a:pt x="628650" y="3130550"/>
                </a:lnTo>
                <a:lnTo>
                  <a:pt x="749300" y="3409950"/>
                </a:lnTo>
                <a:lnTo>
                  <a:pt x="882650" y="3530600"/>
                </a:lnTo>
                <a:lnTo>
                  <a:pt x="977900" y="3536950"/>
                </a:lnTo>
                <a:lnTo>
                  <a:pt x="1022350" y="3511550"/>
                </a:lnTo>
                <a:lnTo>
                  <a:pt x="1035050" y="3429000"/>
                </a:lnTo>
                <a:lnTo>
                  <a:pt x="1073150" y="3422650"/>
                </a:lnTo>
                <a:lnTo>
                  <a:pt x="1130300" y="3511550"/>
                </a:lnTo>
                <a:lnTo>
                  <a:pt x="1219200" y="3498850"/>
                </a:lnTo>
                <a:lnTo>
                  <a:pt x="1339850" y="3416300"/>
                </a:lnTo>
                <a:lnTo>
                  <a:pt x="1384300" y="3352800"/>
                </a:lnTo>
                <a:lnTo>
                  <a:pt x="1498600" y="3352800"/>
                </a:lnTo>
                <a:lnTo>
                  <a:pt x="1549400" y="3333750"/>
                </a:lnTo>
                <a:lnTo>
                  <a:pt x="1562100" y="3308350"/>
                </a:lnTo>
                <a:lnTo>
                  <a:pt x="1504950" y="3263900"/>
                </a:lnTo>
                <a:lnTo>
                  <a:pt x="1549400" y="3244850"/>
                </a:lnTo>
                <a:lnTo>
                  <a:pt x="1555750" y="3155950"/>
                </a:lnTo>
                <a:lnTo>
                  <a:pt x="1587500" y="3162300"/>
                </a:lnTo>
                <a:lnTo>
                  <a:pt x="1587500" y="3213100"/>
                </a:lnTo>
                <a:lnTo>
                  <a:pt x="1657350" y="3219450"/>
                </a:lnTo>
                <a:lnTo>
                  <a:pt x="1682750" y="3276600"/>
                </a:lnTo>
                <a:lnTo>
                  <a:pt x="1771650" y="3232150"/>
                </a:lnTo>
                <a:lnTo>
                  <a:pt x="1835150" y="3136900"/>
                </a:lnTo>
                <a:lnTo>
                  <a:pt x="1854200" y="3003550"/>
                </a:lnTo>
                <a:lnTo>
                  <a:pt x="1885950" y="2990850"/>
                </a:lnTo>
                <a:lnTo>
                  <a:pt x="1885950" y="3092450"/>
                </a:lnTo>
                <a:lnTo>
                  <a:pt x="1981200" y="3016250"/>
                </a:lnTo>
                <a:lnTo>
                  <a:pt x="2165350" y="2673350"/>
                </a:lnTo>
                <a:lnTo>
                  <a:pt x="2216150" y="2616200"/>
                </a:lnTo>
                <a:lnTo>
                  <a:pt x="2216150" y="2520950"/>
                </a:lnTo>
                <a:lnTo>
                  <a:pt x="2273300" y="2470150"/>
                </a:lnTo>
                <a:lnTo>
                  <a:pt x="2292350" y="2362200"/>
                </a:lnTo>
                <a:lnTo>
                  <a:pt x="2406650" y="2222500"/>
                </a:lnTo>
                <a:lnTo>
                  <a:pt x="2451100" y="2165350"/>
                </a:lnTo>
                <a:lnTo>
                  <a:pt x="2609850" y="2000250"/>
                </a:lnTo>
                <a:lnTo>
                  <a:pt x="2698750" y="1701800"/>
                </a:lnTo>
                <a:lnTo>
                  <a:pt x="2736850" y="1670050"/>
                </a:lnTo>
                <a:lnTo>
                  <a:pt x="2774950" y="1644650"/>
                </a:lnTo>
                <a:lnTo>
                  <a:pt x="2762250" y="1587500"/>
                </a:lnTo>
                <a:lnTo>
                  <a:pt x="2698750" y="1574800"/>
                </a:lnTo>
                <a:lnTo>
                  <a:pt x="2667000" y="1524000"/>
                </a:lnTo>
                <a:lnTo>
                  <a:pt x="2647950" y="1403350"/>
                </a:lnTo>
                <a:lnTo>
                  <a:pt x="2667000" y="1358900"/>
                </a:lnTo>
                <a:lnTo>
                  <a:pt x="2705100" y="1447800"/>
                </a:lnTo>
                <a:lnTo>
                  <a:pt x="2768600" y="1492250"/>
                </a:lnTo>
                <a:lnTo>
                  <a:pt x="2844800" y="1485900"/>
                </a:lnTo>
                <a:lnTo>
                  <a:pt x="2876550" y="1409700"/>
                </a:lnTo>
                <a:lnTo>
                  <a:pt x="2876550" y="1365250"/>
                </a:lnTo>
                <a:lnTo>
                  <a:pt x="2876550" y="1365250"/>
                </a:lnTo>
                <a:lnTo>
                  <a:pt x="2857500" y="1289050"/>
                </a:lnTo>
                <a:lnTo>
                  <a:pt x="2914650" y="1308100"/>
                </a:lnTo>
                <a:lnTo>
                  <a:pt x="2914650" y="1352550"/>
                </a:lnTo>
                <a:lnTo>
                  <a:pt x="2965450" y="1454150"/>
                </a:lnTo>
                <a:lnTo>
                  <a:pt x="3117850" y="1409700"/>
                </a:lnTo>
                <a:lnTo>
                  <a:pt x="3270250" y="1257300"/>
                </a:lnTo>
                <a:lnTo>
                  <a:pt x="3314700" y="1009650"/>
                </a:lnTo>
                <a:lnTo>
                  <a:pt x="3422650" y="984250"/>
                </a:lnTo>
                <a:lnTo>
                  <a:pt x="3549650" y="857250"/>
                </a:lnTo>
                <a:lnTo>
                  <a:pt x="3524250" y="800100"/>
                </a:lnTo>
                <a:lnTo>
                  <a:pt x="3435350" y="787400"/>
                </a:lnTo>
                <a:lnTo>
                  <a:pt x="3422650" y="711200"/>
                </a:lnTo>
                <a:lnTo>
                  <a:pt x="3422650" y="711200"/>
                </a:lnTo>
                <a:lnTo>
                  <a:pt x="3517900" y="736600"/>
                </a:lnTo>
                <a:lnTo>
                  <a:pt x="3594100" y="736600"/>
                </a:lnTo>
                <a:lnTo>
                  <a:pt x="3676650" y="577850"/>
                </a:lnTo>
                <a:lnTo>
                  <a:pt x="3670300" y="482600"/>
                </a:lnTo>
                <a:lnTo>
                  <a:pt x="3568700" y="495300"/>
                </a:lnTo>
                <a:lnTo>
                  <a:pt x="3549650" y="469900"/>
                </a:lnTo>
                <a:lnTo>
                  <a:pt x="3562350" y="450850"/>
                </a:lnTo>
                <a:lnTo>
                  <a:pt x="3613150" y="444500"/>
                </a:lnTo>
                <a:lnTo>
                  <a:pt x="3606800" y="330200"/>
                </a:lnTo>
                <a:lnTo>
                  <a:pt x="3556000" y="209550"/>
                </a:lnTo>
                <a:lnTo>
                  <a:pt x="3524250" y="184150"/>
                </a:lnTo>
                <a:lnTo>
                  <a:pt x="3454400" y="120650"/>
                </a:lnTo>
                <a:lnTo>
                  <a:pt x="3359150" y="76200"/>
                </a:lnTo>
                <a:lnTo>
                  <a:pt x="3276600" y="0"/>
                </a:lnTo>
                <a:lnTo>
                  <a:pt x="3105150" y="0"/>
                </a:lnTo>
                <a:lnTo>
                  <a:pt x="2946400" y="25400"/>
                </a:lnTo>
                <a:lnTo>
                  <a:pt x="2825750" y="107950"/>
                </a:lnTo>
                <a:lnTo>
                  <a:pt x="2667000" y="330200"/>
                </a:lnTo>
                <a:lnTo>
                  <a:pt x="2660650" y="40640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0028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8244</TotalTime>
  <Words>191</Words>
  <Application>Microsoft Office PowerPoint</Application>
  <PresentationFormat>A4 210 x 297 mm</PresentationFormat>
  <Paragraphs>38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pptxo63_九州地方の島のイラスト</dc:title>
  <dc:subject>pptxo63_九州地方の島のイラスト</dc:subject>
  <dc:creator>でじけろお</dc:creator>
  <cp:revision>1</cp:revision>
  <dcterms:created xsi:type="dcterms:W3CDTF">2018-05-20T00:31:01Z</dcterms:created>
  <dcterms:modified xsi:type="dcterms:W3CDTF">2026-02-26T10:41:51Z</dcterms:modified>
  <cp:version>1</cp:version>
</cp:coreProperties>
</file>