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9" r:id="rId2"/>
    <p:sldId id="291" r:id="rId3"/>
    <p:sldId id="301" r:id="rId4"/>
    <p:sldId id="302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CC66"/>
    <a:srgbClr val="CCFF99"/>
    <a:srgbClr val="339933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2" autoAdjust="0"/>
    <p:restoredTop sz="94660"/>
  </p:normalViewPr>
  <p:slideViewPr>
    <p:cSldViewPr snapToGrid="0">
      <p:cViewPr varScale="1">
        <p:scale>
          <a:sx n="73" d="100"/>
          <a:sy n="73" d="100"/>
        </p:scale>
        <p:origin x="9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650958-C5F7-7AE9-60ED-1AB925FF77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992E688-9764-57A5-23DB-F8F94AF46A03}"/>
              </a:ext>
            </a:extLst>
          </p:cNvPr>
          <p:cNvSpPr txBox="1"/>
          <p:nvPr/>
        </p:nvSpPr>
        <p:spPr>
          <a:xfrm>
            <a:off x="4091088" y="3509149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厳島／宮島（広島県）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F922171-E794-2943-9671-D8DC23161021}"/>
              </a:ext>
            </a:extLst>
          </p:cNvPr>
          <p:cNvSpPr txBox="1"/>
          <p:nvPr/>
        </p:nvSpPr>
        <p:spPr>
          <a:xfrm>
            <a:off x="6832195" y="3495675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島後島／隠岐の島（島根県）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6DD6C30-F564-2A38-76F8-23E1ED951CF3}"/>
              </a:ext>
            </a:extLst>
          </p:cNvPr>
          <p:cNvSpPr txBox="1"/>
          <p:nvPr/>
        </p:nvSpPr>
        <p:spPr>
          <a:xfrm>
            <a:off x="7216917" y="64674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中ノ島（島根県）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125DA21-9BA8-8986-66AE-BF89F29BFEC2}"/>
              </a:ext>
            </a:extLst>
          </p:cNvPr>
          <p:cNvSpPr txBox="1"/>
          <p:nvPr/>
        </p:nvSpPr>
        <p:spPr>
          <a:xfrm>
            <a:off x="4302267" y="64674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西ノ島（島根県）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C26EC21-7786-1D57-4A7C-7A4B1CDEF91E}"/>
              </a:ext>
            </a:extLst>
          </p:cNvPr>
          <p:cNvSpPr txBox="1"/>
          <p:nvPr/>
        </p:nvSpPr>
        <p:spPr>
          <a:xfrm>
            <a:off x="1196372" y="6467475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知夫里島（島根県）</a:t>
            </a: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6989EAF1-26DD-7E43-BADF-7DFC2495239F}"/>
              </a:ext>
            </a:extLst>
          </p:cNvPr>
          <p:cNvSpPr/>
          <p:nvPr/>
        </p:nvSpPr>
        <p:spPr>
          <a:xfrm>
            <a:off x="3767571" y="883678"/>
            <a:ext cx="2187132" cy="2455602"/>
          </a:xfrm>
          <a:custGeom>
            <a:avLst/>
            <a:gdLst>
              <a:gd name="csX0" fmla="*/ 3124200 w 3879850"/>
              <a:gd name="csY0" fmla="*/ 12700 h 4356100"/>
              <a:gd name="csX1" fmla="*/ 3124200 w 3879850"/>
              <a:gd name="csY1" fmla="*/ 146050 h 4356100"/>
              <a:gd name="csX2" fmla="*/ 3048000 w 3879850"/>
              <a:gd name="csY2" fmla="*/ 209550 h 4356100"/>
              <a:gd name="csX3" fmla="*/ 2933700 w 3879850"/>
              <a:gd name="csY3" fmla="*/ 266700 h 4356100"/>
              <a:gd name="csX4" fmla="*/ 2863850 w 3879850"/>
              <a:gd name="csY4" fmla="*/ 266700 h 4356100"/>
              <a:gd name="csX5" fmla="*/ 2863850 w 3879850"/>
              <a:gd name="csY5" fmla="*/ 400050 h 4356100"/>
              <a:gd name="csX6" fmla="*/ 2806700 w 3879850"/>
              <a:gd name="csY6" fmla="*/ 450850 h 4356100"/>
              <a:gd name="csX7" fmla="*/ 2762250 w 3879850"/>
              <a:gd name="csY7" fmla="*/ 425450 h 4356100"/>
              <a:gd name="csX8" fmla="*/ 2679700 w 3879850"/>
              <a:gd name="csY8" fmla="*/ 508000 h 4356100"/>
              <a:gd name="csX9" fmla="*/ 2660650 w 3879850"/>
              <a:gd name="csY9" fmla="*/ 717550 h 4356100"/>
              <a:gd name="csX10" fmla="*/ 2609850 w 3879850"/>
              <a:gd name="csY10" fmla="*/ 781050 h 4356100"/>
              <a:gd name="csX11" fmla="*/ 2540000 w 3879850"/>
              <a:gd name="csY11" fmla="*/ 781050 h 4356100"/>
              <a:gd name="csX12" fmla="*/ 2451100 w 3879850"/>
              <a:gd name="csY12" fmla="*/ 819150 h 4356100"/>
              <a:gd name="csX13" fmla="*/ 2343150 w 3879850"/>
              <a:gd name="csY13" fmla="*/ 831850 h 4356100"/>
              <a:gd name="csX14" fmla="*/ 2330450 w 3879850"/>
              <a:gd name="csY14" fmla="*/ 800100 h 4356100"/>
              <a:gd name="csX15" fmla="*/ 2127250 w 3879850"/>
              <a:gd name="csY15" fmla="*/ 787400 h 4356100"/>
              <a:gd name="csX16" fmla="*/ 2070100 w 3879850"/>
              <a:gd name="csY16" fmla="*/ 844550 h 4356100"/>
              <a:gd name="csX17" fmla="*/ 1936750 w 3879850"/>
              <a:gd name="csY17" fmla="*/ 939800 h 4356100"/>
              <a:gd name="csX18" fmla="*/ 1790700 w 3879850"/>
              <a:gd name="csY18" fmla="*/ 927100 h 4356100"/>
              <a:gd name="csX19" fmla="*/ 1701800 w 3879850"/>
              <a:gd name="csY19" fmla="*/ 1009650 h 4356100"/>
              <a:gd name="csX20" fmla="*/ 1701800 w 3879850"/>
              <a:gd name="csY20" fmla="*/ 1041400 h 4356100"/>
              <a:gd name="csX21" fmla="*/ 1651000 w 3879850"/>
              <a:gd name="csY21" fmla="*/ 1085850 h 4356100"/>
              <a:gd name="csX22" fmla="*/ 1638300 w 3879850"/>
              <a:gd name="csY22" fmla="*/ 1123950 h 4356100"/>
              <a:gd name="csX23" fmla="*/ 1555750 w 3879850"/>
              <a:gd name="csY23" fmla="*/ 1130300 h 4356100"/>
              <a:gd name="csX24" fmla="*/ 1555750 w 3879850"/>
              <a:gd name="csY24" fmla="*/ 1193800 h 4356100"/>
              <a:gd name="csX25" fmla="*/ 1473200 w 3879850"/>
              <a:gd name="csY25" fmla="*/ 1168400 h 4356100"/>
              <a:gd name="csX26" fmla="*/ 1441450 w 3879850"/>
              <a:gd name="csY26" fmla="*/ 1200150 h 4356100"/>
              <a:gd name="csX27" fmla="*/ 1187450 w 3879850"/>
              <a:gd name="csY27" fmla="*/ 1327150 h 4356100"/>
              <a:gd name="csX28" fmla="*/ 1187450 w 3879850"/>
              <a:gd name="csY28" fmla="*/ 1409700 h 4356100"/>
              <a:gd name="csX29" fmla="*/ 996950 w 3879850"/>
              <a:gd name="csY29" fmla="*/ 1657350 h 4356100"/>
              <a:gd name="csX30" fmla="*/ 996950 w 3879850"/>
              <a:gd name="csY30" fmla="*/ 1714500 h 4356100"/>
              <a:gd name="csX31" fmla="*/ 946150 w 3879850"/>
              <a:gd name="csY31" fmla="*/ 1790700 h 4356100"/>
              <a:gd name="csX32" fmla="*/ 946150 w 3879850"/>
              <a:gd name="csY32" fmla="*/ 1905000 h 4356100"/>
              <a:gd name="csX33" fmla="*/ 933450 w 3879850"/>
              <a:gd name="csY33" fmla="*/ 2019300 h 4356100"/>
              <a:gd name="csX34" fmla="*/ 939800 w 3879850"/>
              <a:gd name="csY34" fmla="*/ 2114550 h 4356100"/>
              <a:gd name="csX35" fmla="*/ 806450 w 3879850"/>
              <a:gd name="csY35" fmla="*/ 2400300 h 4356100"/>
              <a:gd name="csX36" fmla="*/ 723900 w 3879850"/>
              <a:gd name="csY36" fmla="*/ 2514600 h 4356100"/>
              <a:gd name="csX37" fmla="*/ 698500 w 3879850"/>
              <a:gd name="csY37" fmla="*/ 2628900 h 4356100"/>
              <a:gd name="csX38" fmla="*/ 508000 w 3879850"/>
              <a:gd name="csY38" fmla="*/ 2692400 h 4356100"/>
              <a:gd name="csX39" fmla="*/ 444500 w 3879850"/>
              <a:gd name="csY39" fmla="*/ 2825750 h 4356100"/>
              <a:gd name="csX40" fmla="*/ 431800 w 3879850"/>
              <a:gd name="csY40" fmla="*/ 2901950 h 4356100"/>
              <a:gd name="csX41" fmla="*/ 393700 w 3879850"/>
              <a:gd name="csY41" fmla="*/ 2965450 h 4356100"/>
              <a:gd name="csX42" fmla="*/ 361950 w 3879850"/>
              <a:gd name="csY42" fmla="*/ 2921000 h 4356100"/>
              <a:gd name="csX43" fmla="*/ 317500 w 3879850"/>
              <a:gd name="csY43" fmla="*/ 2921000 h 4356100"/>
              <a:gd name="csX44" fmla="*/ 292100 w 3879850"/>
              <a:gd name="csY44" fmla="*/ 2971800 h 4356100"/>
              <a:gd name="csX45" fmla="*/ 222250 w 3879850"/>
              <a:gd name="csY45" fmla="*/ 2978150 h 4356100"/>
              <a:gd name="csX46" fmla="*/ 196850 w 3879850"/>
              <a:gd name="csY46" fmla="*/ 3041650 h 4356100"/>
              <a:gd name="csX47" fmla="*/ 133350 w 3879850"/>
              <a:gd name="csY47" fmla="*/ 3035300 h 4356100"/>
              <a:gd name="csX48" fmla="*/ 107950 w 3879850"/>
              <a:gd name="csY48" fmla="*/ 2997200 h 4356100"/>
              <a:gd name="csX49" fmla="*/ 44450 w 3879850"/>
              <a:gd name="csY49" fmla="*/ 3003550 h 4356100"/>
              <a:gd name="csX50" fmla="*/ 69850 w 3879850"/>
              <a:gd name="csY50" fmla="*/ 3092450 h 4356100"/>
              <a:gd name="csX51" fmla="*/ 69850 w 3879850"/>
              <a:gd name="csY51" fmla="*/ 3130550 h 4356100"/>
              <a:gd name="csX52" fmla="*/ 0 w 3879850"/>
              <a:gd name="csY52" fmla="*/ 3168650 h 4356100"/>
              <a:gd name="csX53" fmla="*/ 0 w 3879850"/>
              <a:gd name="csY53" fmla="*/ 3251200 h 4356100"/>
              <a:gd name="csX54" fmla="*/ 196850 w 3879850"/>
              <a:gd name="csY54" fmla="*/ 3302000 h 4356100"/>
              <a:gd name="csX55" fmla="*/ 381000 w 3879850"/>
              <a:gd name="csY55" fmla="*/ 3562350 h 4356100"/>
              <a:gd name="csX56" fmla="*/ 298450 w 3879850"/>
              <a:gd name="csY56" fmla="*/ 3727450 h 4356100"/>
              <a:gd name="csX57" fmla="*/ 374650 w 3879850"/>
              <a:gd name="csY57" fmla="*/ 3829050 h 4356100"/>
              <a:gd name="csX58" fmla="*/ 349250 w 3879850"/>
              <a:gd name="csY58" fmla="*/ 3930650 h 4356100"/>
              <a:gd name="csX59" fmla="*/ 368300 w 3879850"/>
              <a:gd name="csY59" fmla="*/ 3956050 h 4356100"/>
              <a:gd name="csX60" fmla="*/ 381000 w 3879850"/>
              <a:gd name="csY60" fmla="*/ 4044950 h 4356100"/>
              <a:gd name="csX61" fmla="*/ 438150 w 3879850"/>
              <a:gd name="csY61" fmla="*/ 4127500 h 4356100"/>
              <a:gd name="csX62" fmla="*/ 438150 w 3879850"/>
              <a:gd name="csY62" fmla="*/ 4197350 h 4356100"/>
              <a:gd name="csX63" fmla="*/ 508000 w 3879850"/>
              <a:gd name="csY63" fmla="*/ 4248150 h 4356100"/>
              <a:gd name="csX64" fmla="*/ 546100 w 3879850"/>
              <a:gd name="csY64" fmla="*/ 4356100 h 4356100"/>
              <a:gd name="csX65" fmla="*/ 577850 w 3879850"/>
              <a:gd name="csY65" fmla="*/ 4298950 h 4356100"/>
              <a:gd name="csX66" fmla="*/ 647700 w 3879850"/>
              <a:gd name="csY66" fmla="*/ 4260850 h 4356100"/>
              <a:gd name="csX67" fmla="*/ 679450 w 3879850"/>
              <a:gd name="csY67" fmla="*/ 4260850 h 4356100"/>
              <a:gd name="csX68" fmla="*/ 723900 w 3879850"/>
              <a:gd name="csY68" fmla="*/ 4191000 h 4356100"/>
              <a:gd name="csX69" fmla="*/ 806450 w 3879850"/>
              <a:gd name="csY69" fmla="*/ 4121150 h 4356100"/>
              <a:gd name="csX70" fmla="*/ 876300 w 3879850"/>
              <a:gd name="csY70" fmla="*/ 4121150 h 4356100"/>
              <a:gd name="csX71" fmla="*/ 946150 w 3879850"/>
              <a:gd name="csY71" fmla="*/ 4152900 h 4356100"/>
              <a:gd name="csX72" fmla="*/ 1073150 w 3879850"/>
              <a:gd name="csY72" fmla="*/ 4076700 h 4356100"/>
              <a:gd name="csX73" fmla="*/ 1136650 w 3879850"/>
              <a:gd name="csY73" fmla="*/ 4076700 h 4356100"/>
              <a:gd name="csX74" fmla="*/ 1295400 w 3879850"/>
              <a:gd name="csY74" fmla="*/ 3943350 h 4356100"/>
              <a:gd name="csX75" fmla="*/ 1390650 w 3879850"/>
              <a:gd name="csY75" fmla="*/ 3943350 h 4356100"/>
              <a:gd name="csX76" fmla="*/ 1473200 w 3879850"/>
              <a:gd name="csY76" fmla="*/ 3905250 h 4356100"/>
              <a:gd name="csX77" fmla="*/ 1498600 w 3879850"/>
              <a:gd name="csY77" fmla="*/ 3816350 h 4356100"/>
              <a:gd name="csX78" fmla="*/ 1816100 w 3879850"/>
              <a:gd name="csY78" fmla="*/ 3702050 h 4356100"/>
              <a:gd name="csX79" fmla="*/ 1962150 w 3879850"/>
              <a:gd name="csY79" fmla="*/ 3492500 h 4356100"/>
              <a:gd name="csX80" fmla="*/ 1962150 w 3879850"/>
              <a:gd name="csY80" fmla="*/ 3454400 h 4356100"/>
              <a:gd name="csX81" fmla="*/ 2120900 w 3879850"/>
              <a:gd name="csY81" fmla="*/ 3327400 h 4356100"/>
              <a:gd name="csX82" fmla="*/ 2120900 w 3879850"/>
              <a:gd name="csY82" fmla="*/ 3270250 h 4356100"/>
              <a:gd name="csX83" fmla="*/ 2197100 w 3879850"/>
              <a:gd name="csY83" fmla="*/ 3213100 h 4356100"/>
              <a:gd name="csX84" fmla="*/ 2209800 w 3879850"/>
              <a:gd name="csY84" fmla="*/ 3149600 h 4356100"/>
              <a:gd name="csX85" fmla="*/ 2247900 w 3879850"/>
              <a:gd name="csY85" fmla="*/ 3105150 h 4356100"/>
              <a:gd name="csX86" fmla="*/ 2324100 w 3879850"/>
              <a:gd name="csY86" fmla="*/ 2901950 h 4356100"/>
              <a:gd name="csX87" fmla="*/ 2508250 w 3879850"/>
              <a:gd name="csY87" fmla="*/ 2825750 h 4356100"/>
              <a:gd name="csX88" fmla="*/ 2552700 w 3879850"/>
              <a:gd name="csY88" fmla="*/ 2768600 h 4356100"/>
              <a:gd name="csX89" fmla="*/ 2578100 w 3879850"/>
              <a:gd name="csY89" fmla="*/ 2660650 h 4356100"/>
              <a:gd name="csX90" fmla="*/ 2736850 w 3879850"/>
              <a:gd name="csY90" fmla="*/ 2616200 h 4356100"/>
              <a:gd name="csX91" fmla="*/ 2876550 w 3879850"/>
              <a:gd name="csY91" fmla="*/ 2444750 h 4356100"/>
              <a:gd name="csX92" fmla="*/ 3067050 w 3879850"/>
              <a:gd name="csY92" fmla="*/ 2406650 h 4356100"/>
              <a:gd name="csX93" fmla="*/ 3079750 w 3879850"/>
              <a:gd name="csY93" fmla="*/ 2355850 h 4356100"/>
              <a:gd name="csX94" fmla="*/ 3194050 w 3879850"/>
              <a:gd name="csY94" fmla="*/ 2273300 h 4356100"/>
              <a:gd name="csX95" fmla="*/ 3276600 w 3879850"/>
              <a:gd name="csY95" fmla="*/ 2114550 h 4356100"/>
              <a:gd name="csX96" fmla="*/ 3429000 w 3879850"/>
              <a:gd name="csY96" fmla="*/ 2082800 h 4356100"/>
              <a:gd name="csX97" fmla="*/ 3505200 w 3879850"/>
              <a:gd name="csY97" fmla="*/ 2101850 h 4356100"/>
              <a:gd name="csX98" fmla="*/ 3556000 w 3879850"/>
              <a:gd name="csY98" fmla="*/ 1968500 h 4356100"/>
              <a:gd name="csX99" fmla="*/ 3543300 w 3879850"/>
              <a:gd name="csY99" fmla="*/ 1841500 h 4356100"/>
              <a:gd name="csX100" fmla="*/ 3625850 w 3879850"/>
              <a:gd name="csY100" fmla="*/ 1771650 h 4356100"/>
              <a:gd name="csX101" fmla="*/ 3714750 w 3879850"/>
              <a:gd name="csY101" fmla="*/ 1771650 h 4356100"/>
              <a:gd name="csX102" fmla="*/ 3873500 w 3879850"/>
              <a:gd name="csY102" fmla="*/ 1587500 h 4356100"/>
              <a:gd name="csX103" fmla="*/ 3841750 w 3879850"/>
              <a:gd name="csY103" fmla="*/ 1466850 h 4356100"/>
              <a:gd name="csX104" fmla="*/ 3841750 w 3879850"/>
              <a:gd name="csY104" fmla="*/ 1435100 h 4356100"/>
              <a:gd name="csX105" fmla="*/ 3873500 w 3879850"/>
              <a:gd name="csY105" fmla="*/ 1365250 h 4356100"/>
              <a:gd name="csX106" fmla="*/ 3822700 w 3879850"/>
              <a:gd name="csY106" fmla="*/ 1238250 h 4356100"/>
              <a:gd name="csX107" fmla="*/ 3822700 w 3879850"/>
              <a:gd name="csY107" fmla="*/ 1162050 h 4356100"/>
              <a:gd name="csX108" fmla="*/ 3879850 w 3879850"/>
              <a:gd name="csY108" fmla="*/ 1054100 h 4356100"/>
              <a:gd name="csX109" fmla="*/ 3879850 w 3879850"/>
              <a:gd name="csY109" fmla="*/ 996950 h 4356100"/>
              <a:gd name="csX110" fmla="*/ 3810000 w 3879850"/>
              <a:gd name="csY110" fmla="*/ 908050 h 4356100"/>
              <a:gd name="csX111" fmla="*/ 3765550 w 3879850"/>
              <a:gd name="csY111" fmla="*/ 958850 h 4356100"/>
              <a:gd name="csX112" fmla="*/ 3746500 w 3879850"/>
              <a:gd name="csY112" fmla="*/ 958850 h 4356100"/>
              <a:gd name="csX113" fmla="*/ 3733800 w 3879850"/>
              <a:gd name="csY113" fmla="*/ 996950 h 4356100"/>
              <a:gd name="csX114" fmla="*/ 3683000 w 3879850"/>
              <a:gd name="csY114" fmla="*/ 946150 h 4356100"/>
              <a:gd name="csX115" fmla="*/ 3663950 w 3879850"/>
              <a:gd name="csY115" fmla="*/ 895350 h 4356100"/>
              <a:gd name="csX116" fmla="*/ 3498850 w 3879850"/>
              <a:gd name="csY116" fmla="*/ 730250 h 4356100"/>
              <a:gd name="csX117" fmla="*/ 3511550 w 3879850"/>
              <a:gd name="csY117" fmla="*/ 673100 h 4356100"/>
              <a:gd name="csX118" fmla="*/ 3486150 w 3879850"/>
              <a:gd name="csY118" fmla="*/ 584200 h 4356100"/>
              <a:gd name="csX119" fmla="*/ 3562350 w 3879850"/>
              <a:gd name="csY119" fmla="*/ 482600 h 4356100"/>
              <a:gd name="csX120" fmla="*/ 3492500 w 3879850"/>
              <a:gd name="csY120" fmla="*/ 381000 h 4356100"/>
              <a:gd name="csX121" fmla="*/ 3441700 w 3879850"/>
              <a:gd name="csY121" fmla="*/ 330200 h 4356100"/>
              <a:gd name="csX122" fmla="*/ 3384550 w 3879850"/>
              <a:gd name="csY122" fmla="*/ 361950 h 4356100"/>
              <a:gd name="csX123" fmla="*/ 3340100 w 3879850"/>
              <a:gd name="csY123" fmla="*/ 336550 h 4356100"/>
              <a:gd name="csX124" fmla="*/ 3257550 w 3879850"/>
              <a:gd name="csY124" fmla="*/ 323850 h 4356100"/>
              <a:gd name="csX125" fmla="*/ 3187700 w 3879850"/>
              <a:gd name="csY125" fmla="*/ 127000 h 4356100"/>
              <a:gd name="csX126" fmla="*/ 3213100 w 3879850"/>
              <a:gd name="csY126" fmla="*/ 0 h 4356100"/>
              <a:gd name="csX127" fmla="*/ 3124200 w 3879850"/>
              <a:gd name="csY127" fmla="*/ 12700 h 43561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</a:cxnLst>
            <a:rect l="l" t="t" r="r" b="b"/>
            <a:pathLst>
              <a:path w="3879850" h="4356100">
                <a:moveTo>
                  <a:pt x="3124200" y="12700"/>
                </a:moveTo>
                <a:lnTo>
                  <a:pt x="3124200" y="146050"/>
                </a:lnTo>
                <a:lnTo>
                  <a:pt x="3048000" y="209550"/>
                </a:lnTo>
                <a:lnTo>
                  <a:pt x="2933700" y="266700"/>
                </a:lnTo>
                <a:lnTo>
                  <a:pt x="2863850" y="266700"/>
                </a:lnTo>
                <a:lnTo>
                  <a:pt x="2863850" y="400050"/>
                </a:lnTo>
                <a:lnTo>
                  <a:pt x="2806700" y="450850"/>
                </a:lnTo>
                <a:lnTo>
                  <a:pt x="2762250" y="425450"/>
                </a:lnTo>
                <a:lnTo>
                  <a:pt x="2679700" y="508000"/>
                </a:lnTo>
                <a:lnTo>
                  <a:pt x="2660650" y="717550"/>
                </a:lnTo>
                <a:lnTo>
                  <a:pt x="2609850" y="781050"/>
                </a:lnTo>
                <a:lnTo>
                  <a:pt x="2540000" y="781050"/>
                </a:lnTo>
                <a:lnTo>
                  <a:pt x="2451100" y="819150"/>
                </a:lnTo>
                <a:lnTo>
                  <a:pt x="2343150" y="831850"/>
                </a:lnTo>
                <a:lnTo>
                  <a:pt x="2330450" y="800100"/>
                </a:lnTo>
                <a:lnTo>
                  <a:pt x="2127250" y="787400"/>
                </a:lnTo>
                <a:lnTo>
                  <a:pt x="2070100" y="844550"/>
                </a:lnTo>
                <a:lnTo>
                  <a:pt x="1936750" y="939800"/>
                </a:lnTo>
                <a:lnTo>
                  <a:pt x="1790700" y="927100"/>
                </a:lnTo>
                <a:lnTo>
                  <a:pt x="1701800" y="1009650"/>
                </a:lnTo>
                <a:lnTo>
                  <a:pt x="1701800" y="1041400"/>
                </a:lnTo>
                <a:lnTo>
                  <a:pt x="1651000" y="1085850"/>
                </a:lnTo>
                <a:lnTo>
                  <a:pt x="1638300" y="1123950"/>
                </a:lnTo>
                <a:lnTo>
                  <a:pt x="1555750" y="1130300"/>
                </a:lnTo>
                <a:lnTo>
                  <a:pt x="1555750" y="1193800"/>
                </a:lnTo>
                <a:lnTo>
                  <a:pt x="1473200" y="1168400"/>
                </a:lnTo>
                <a:lnTo>
                  <a:pt x="1441450" y="1200150"/>
                </a:lnTo>
                <a:lnTo>
                  <a:pt x="1187450" y="1327150"/>
                </a:lnTo>
                <a:lnTo>
                  <a:pt x="1187450" y="1409700"/>
                </a:lnTo>
                <a:lnTo>
                  <a:pt x="996950" y="1657350"/>
                </a:lnTo>
                <a:lnTo>
                  <a:pt x="996950" y="1714500"/>
                </a:lnTo>
                <a:lnTo>
                  <a:pt x="946150" y="1790700"/>
                </a:lnTo>
                <a:lnTo>
                  <a:pt x="946150" y="1905000"/>
                </a:lnTo>
                <a:lnTo>
                  <a:pt x="933450" y="2019300"/>
                </a:lnTo>
                <a:lnTo>
                  <a:pt x="939800" y="2114550"/>
                </a:lnTo>
                <a:lnTo>
                  <a:pt x="806450" y="2400300"/>
                </a:lnTo>
                <a:lnTo>
                  <a:pt x="723900" y="2514600"/>
                </a:lnTo>
                <a:lnTo>
                  <a:pt x="698500" y="2628900"/>
                </a:lnTo>
                <a:lnTo>
                  <a:pt x="508000" y="2692400"/>
                </a:lnTo>
                <a:lnTo>
                  <a:pt x="444500" y="2825750"/>
                </a:lnTo>
                <a:lnTo>
                  <a:pt x="431800" y="2901950"/>
                </a:lnTo>
                <a:lnTo>
                  <a:pt x="393700" y="2965450"/>
                </a:lnTo>
                <a:lnTo>
                  <a:pt x="361950" y="2921000"/>
                </a:lnTo>
                <a:lnTo>
                  <a:pt x="317500" y="2921000"/>
                </a:lnTo>
                <a:lnTo>
                  <a:pt x="292100" y="2971800"/>
                </a:lnTo>
                <a:lnTo>
                  <a:pt x="222250" y="2978150"/>
                </a:lnTo>
                <a:lnTo>
                  <a:pt x="196850" y="3041650"/>
                </a:lnTo>
                <a:lnTo>
                  <a:pt x="133350" y="3035300"/>
                </a:lnTo>
                <a:lnTo>
                  <a:pt x="107950" y="2997200"/>
                </a:lnTo>
                <a:lnTo>
                  <a:pt x="44450" y="3003550"/>
                </a:lnTo>
                <a:lnTo>
                  <a:pt x="69850" y="3092450"/>
                </a:lnTo>
                <a:lnTo>
                  <a:pt x="69850" y="3130550"/>
                </a:lnTo>
                <a:lnTo>
                  <a:pt x="0" y="3168650"/>
                </a:lnTo>
                <a:lnTo>
                  <a:pt x="0" y="3251200"/>
                </a:lnTo>
                <a:lnTo>
                  <a:pt x="196850" y="3302000"/>
                </a:lnTo>
                <a:lnTo>
                  <a:pt x="381000" y="3562350"/>
                </a:lnTo>
                <a:lnTo>
                  <a:pt x="298450" y="3727450"/>
                </a:lnTo>
                <a:lnTo>
                  <a:pt x="374650" y="3829050"/>
                </a:lnTo>
                <a:lnTo>
                  <a:pt x="349250" y="3930650"/>
                </a:lnTo>
                <a:lnTo>
                  <a:pt x="368300" y="3956050"/>
                </a:lnTo>
                <a:lnTo>
                  <a:pt x="381000" y="4044950"/>
                </a:lnTo>
                <a:lnTo>
                  <a:pt x="438150" y="4127500"/>
                </a:lnTo>
                <a:lnTo>
                  <a:pt x="438150" y="4197350"/>
                </a:lnTo>
                <a:lnTo>
                  <a:pt x="508000" y="4248150"/>
                </a:lnTo>
                <a:lnTo>
                  <a:pt x="546100" y="4356100"/>
                </a:lnTo>
                <a:lnTo>
                  <a:pt x="577850" y="4298950"/>
                </a:lnTo>
                <a:lnTo>
                  <a:pt x="647700" y="4260850"/>
                </a:lnTo>
                <a:lnTo>
                  <a:pt x="679450" y="4260850"/>
                </a:lnTo>
                <a:lnTo>
                  <a:pt x="723900" y="4191000"/>
                </a:lnTo>
                <a:lnTo>
                  <a:pt x="806450" y="4121150"/>
                </a:lnTo>
                <a:lnTo>
                  <a:pt x="876300" y="4121150"/>
                </a:lnTo>
                <a:lnTo>
                  <a:pt x="946150" y="4152900"/>
                </a:lnTo>
                <a:lnTo>
                  <a:pt x="1073150" y="4076700"/>
                </a:lnTo>
                <a:lnTo>
                  <a:pt x="1136650" y="4076700"/>
                </a:lnTo>
                <a:lnTo>
                  <a:pt x="1295400" y="3943350"/>
                </a:lnTo>
                <a:lnTo>
                  <a:pt x="1390650" y="3943350"/>
                </a:lnTo>
                <a:lnTo>
                  <a:pt x="1473200" y="3905250"/>
                </a:lnTo>
                <a:lnTo>
                  <a:pt x="1498600" y="3816350"/>
                </a:lnTo>
                <a:lnTo>
                  <a:pt x="1816100" y="3702050"/>
                </a:lnTo>
                <a:lnTo>
                  <a:pt x="1962150" y="3492500"/>
                </a:lnTo>
                <a:lnTo>
                  <a:pt x="1962150" y="3454400"/>
                </a:lnTo>
                <a:lnTo>
                  <a:pt x="2120900" y="3327400"/>
                </a:lnTo>
                <a:lnTo>
                  <a:pt x="2120900" y="3270250"/>
                </a:lnTo>
                <a:lnTo>
                  <a:pt x="2197100" y="3213100"/>
                </a:lnTo>
                <a:lnTo>
                  <a:pt x="2209800" y="3149600"/>
                </a:lnTo>
                <a:lnTo>
                  <a:pt x="2247900" y="3105150"/>
                </a:lnTo>
                <a:lnTo>
                  <a:pt x="2324100" y="2901950"/>
                </a:lnTo>
                <a:lnTo>
                  <a:pt x="2508250" y="2825750"/>
                </a:lnTo>
                <a:lnTo>
                  <a:pt x="2552700" y="2768600"/>
                </a:lnTo>
                <a:lnTo>
                  <a:pt x="2578100" y="2660650"/>
                </a:lnTo>
                <a:lnTo>
                  <a:pt x="2736850" y="2616200"/>
                </a:lnTo>
                <a:lnTo>
                  <a:pt x="2876550" y="2444750"/>
                </a:lnTo>
                <a:lnTo>
                  <a:pt x="3067050" y="2406650"/>
                </a:lnTo>
                <a:lnTo>
                  <a:pt x="3079750" y="2355850"/>
                </a:lnTo>
                <a:lnTo>
                  <a:pt x="3194050" y="2273300"/>
                </a:lnTo>
                <a:lnTo>
                  <a:pt x="3276600" y="2114550"/>
                </a:lnTo>
                <a:lnTo>
                  <a:pt x="3429000" y="2082800"/>
                </a:lnTo>
                <a:lnTo>
                  <a:pt x="3505200" y="2101850"/>
                </a:lnTo>
                <a:lnTo>
                  <a:pt x="3556000" y="1968500"/>
                </a:lnTo>
                <a:lnTo>
                  <a:pt x="3543300" y="1841500"/>
                </a:lnTo>
                <a:lnTo>
                  <a:pt x="3625850" y="1771650"/>
                </a:lnTo>
                <a:lnTo>
                  <a:pt x="3714750" y="1771650"/>
                </a:lnTo>
                <a:lnTo>
                  <a:pt x="3873500" y="1587500"/>
                </a:lnTo>
                <a:lnTo>
                  <a:pt x="3841750" y="1466850"/>
                </a:lnTo>
                <a:lnTo>
                  <a:pt x="3841750" y="1435100"/>
                </a:lnTo>
                <a:lnTo>
                  <a:pt x="3873500" y="1365250"/>
                </a:lnTo>
                <a:lnTo>
                  <a:pt x="3822700" y="1238250"/>
                </a:lnTo>
                <a:lnTo>
                  <a:pt x="3822700" y="1162050"/>
                </a:lnTo>
                <a:lnTo>
                  <a:pt x="3879850" y="1054100"/>
                </a:lnTo>
                <a:lnTo>
                  <a:pt x="3879850" y="996950"/>
                </a:lnTo>
                <a:lnTo>
                  <a:pt x="3810000" y="908050"/>
                </a:lnTo>
                <a:lnTo>
                  <a:pt x="3765550" y="958850"/>
                </a:lnTo>
                <a:lnTo>
                  <a:pt x="3746500" y="958850"/>
                </a:lnTo>
                <a:lnTo>
                  <a:pt x="3733800" y="996950"/>
                </a:lnTo>
                <a:lnTo>
                  <a:pt x="3683000" y="946150"/>
                </a:lnTo>
                <a:lnTo>
                  <a:pt x="3663950" y="895350"/>
                </a:lnTo>
                <a:lnTo>
                  <a:pt x="3498850" y="730250"/>
                </a:lnTo>
                <a:lnTo>
                  <a:pt x="3511550" y="673100"/>
                </a:lnTo>
                <a:lnTo>
                  <a:pt x="3486150" y="584200"/>
                </a:lnTo>
                <a:lnTo>
                  <a:pt x="3562350" y="482600"/>
                </a:lnTo>
                <a:lnTo>
                  <a:pt x="3492500" y="381000"/>
                </a:lnTo>
                <a:lnTo>
                  <a:pt x="3441700" y="330200"/>
                </a:lnTo>
                <a:lnTo>
                  <a:pt x="3384550" y="361950"/>
                </a:lnTo>
                <a:lnTo>
                  <a:pt x="3340100" y="336550"/>
                </a:lnTo>
                <a:lnTo>
                  <a:pt x="3257550" y="323850"/>
                </a:lnTo>
                <a:lnTo>
                  <a:pt x="3187700" y="127000"/>
                </a:lnTo>
                <a:lnTo>
                  <a:pt x="3213100" y="0"/>
                </a:lnTo>
                <a:lnTo>
                  <a:pt x="3124200" y="127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BF7D7495-EAFA-B159-1162-F8A649A193C3}"/>
              </a:ext>
            </a:extLst>
          </p:cNvPr>
          <p:cNvSpPr/>
          <p:nvPr/>
        </p:nvSpPr>
        <p:spPr>
          <a:xfrm>
            <a:off x="6721974" y="870204"/>
            <a:ext cx="2187133" cy="2440651"/>
          </a:xfrm>
          <a:custGeom>
            <a:avLst/>
            <a:gdLst>
              <a:gd name="csX0" fmla="*/ 2533650 w 4848225"/>
              <a:gd name="csY0" fmla="*/ 19050 h 5410200"/>
              <a:gd name="csX1" fmla="*/ 2286000 w 4848225"/>
              <a:gd name="csY1" fmla="*/ 0 h 5410200"/>
              <a:gd name="csX2" fmla="*/ 2409825 w 4848225"/>
              <a:gd name="csY2" fmla="*/ 142875 h 5410200"/>
              <a:gd name="csX3" fmla="*/ 2409825 w 4848225"/>
              <a:gd name="csY3" fmla="*/ 238125 h 5410200"/>
              <a:gd name="csX4" fmla="*/ 2266950 w 4848225"/>
              <a:gd name="csY4" fmla="*/ 381000 h 5410200"/>
              <a:gd name="csX5" fmla="*/ 2209800 w 4848225"/>
              <a:gd name="csY5" fmla="*/ 495300 h 5410200"/>
              <a:gd name="csX6" fmla="*/ 2143125 w 4848225"/>
              <a:gd name="csY6" fmla="*/ 495300 h 5410200"/>
              <a:gd name="csX7" fmla="*/ 2038350 w 4848225"/>
              <a:gd name="csY7" fmla="*/ 619125 h 5410200"/>
              <a:gd name="csX8" fmla="*/ 1971675 w 4848225"/>
              <a:gd name="csY8" fmla="*/ 581025 h 5410200"/>
              <a:gd name="csX9" fmla="*/ 1895475 w 4848225"/>
              <a:gd name="csY9" fmla="*/ 619125 h 5410200"/>
              <a:gd name="csX10" fmla="*/ 1762125 w 4848225"/>
              <a:gd name="csY10" fmla="*/ 590550 h 5410200"/>
              <a:gd name="csX11" fmla="*/ 1733550 w 4848225"/>
              <a:gd name="csY11" fmla="*/ 476250 h 5410200"/>
              <a:gd name="csX12" fmla="*/ 1619250 w 4848225"/>
              <a:gd name="csY12" fmla="*/ 428625 h 5410200"/>
              <a:gd name="csX13" fmla="*/ 1533525 w 4848225"/>
              <a:gd name="csY13" fmla="*/ 514350 h 5410200"/>
              <a:gd name="csX14" fmla="*/ 1428750 w 4848225"/>
              <a:gd name="csY14" fmla="*/ 514350 h 5410200"/>
              <a:gd name="csX15" fmla="*/ 1314450 w 4848225"/>
              <a:gd name="csY15" fmla="*/ 600075 h 5410200"/>
              <a:gd name="csX16" fmla="*/ 1143000 w 4848225"/>
              <a:gd name="csY16" fmla="*/ 609600 h 5410200"/>
              <a:gd name="csX17" fmla="*/ 1143000 w 4848225"/>
              <a:gd name="csY17" fmla="*/ 733425 h 5410200"/>
              <a:gd name="csX18" fmla="*/ 1285875 w 4848225"/>
              <a:gd name="csY18" fmla="*/ 885825 h 5410200"/>
              <a:gd name="csX19" fmla="*/ 1247775 w 4848225"/>
              <a:gd name="csY19" fmla="*/ 914400 h 5410200"/>
              <a:gd name="csX20" fmla="*/ 1171575 w 4848225"/>
              <a:gd name="csY20" fmla="*/ 1009650 h 5410200"/>
              <a:gd name="csX21" fmla="*/ 942975 w 4848225"/>
              <a:gd name="csY21" fmla="*/ 1009650 h 5410200"/>
              <a:gd name="csX22" fmla="*/ 904875 w 4848225"/>
              <a:gd name="csY22" fmla="*/ 1085850 h 5410200"/>
              <a:gd name="csX23" fmla="*/ 847725 w 4848225"/>
              <a:gd name="csY23" fmla="*/ 1085850 h 5410200"/>
              <a:gd name="csX24" fmla="*/ 828675 w 4848225"/>
              <a:gd name="csY24" fmla="*/ 1133475 h 5410200"/>
              <a:gd name="csX25" fmla="*/ 762000 w 4848225"/>
              <a:gd name="csY25" fmla="*/ 1171575 h 5410200"/>
              <a:gd name="csX26" fmla="*/ 809625 w 4848225"/>
              <a:gd name="csY26" fmla="*/ 1381125 h 5410200"/>
              <a:gd name="csX27" fmla="*/ 704850 w 4848225"/>
              <a:gd name="csY27" fmla="*/ 1381125 h 5410200"/>
              <a:gd name="csX28" fmla="*/ 590550 w 4848225"/>
              <a:gd name="csY28" fmla="*/ 1457325 h 5410200"/>
              <a:gd name="csX29" fmla="*/ 552450 w 4848225"/>
              <a:gd name="csY29" fmla="*/ 1390650 h 5410200"/>
              <a:gd name="csX30" fmla="*/ 457200 w 4848225"/>
              <a:gd name="csY30" fmla="*/ 1390650 h 5410200"/>
              <a:gd name="csX31" fmla="*/ 447675 w 4848225"/>
              <a:gd name="csY31" fmla="*/ 1457325 h 5410200"/>
              <a:gd name="csX32" fmla="*/ 419100 w 4848225"/>
              <a:gd name="csY32" fmla="*/ 1619250 h 5410200"/>
              <a:gd name="csX33" fmla="*/ 371475 w 4848225"/>
              <a:gd name="csY33" fmla="*/ 1685925 h 5410200"/>
              <a:gd name="csX34" fmla="*/ 390525 w 4848225"/>
              <a:gd name="csY34" fmla="*/ 1695450 h 5410200"/>
              <a:gd name="csX35" fmla="*/ 523875 w 4848225"/>
              <a:gd name="csY35" fmla="*/ 1695450 h 5410200"/>
              <a:gd name="csX36" fmla="*/ 657225 w 4848225"/>
              <a:gd name="csY36" fmla="*/ 1695450 h 5410200"/>
              <a:gd name="csX37" fmla="*/ 762000 w 4848225"/>
              <a:gd name="csY37" fmla="*/ 1752600 h 5410200"/>
              <a:gd name="csX38" fmla="*/ 533400 w 4848225"/>
              <a:gd name="csY38" fmla="*/ 1762125 h 5410200"/>
              <a:gd name="csX39" fmla="*/ 514350 w 4848225"/>
              <a:gd name="csY39" fmla="*/ 1838325 h 5410200"/>
              <a:gd name="csX40" fmla="*/ 628650 w 4848225"/>
              <a:gd name="csY40" fmla="*/ 1971675 h 5410200"/>
              <a:gd name="csX41" fmla="*/ 533400 w 4848225"/>
              <a:gd name="csY41" fmla="*/ 2009775 h 5410200"/>
              <a:gd name="csX42" fmla="*/ 447675 w 4848225"/>
              <a:gd name="csY42" fmla="*/ 1885950 h 5410200"/>
              <a:gd name="csX43" fmla="*/ 381000 w 4848225"/>
              <a:gd name="csY43" fmla="*/ 1819275 h 5410200"/>
              <a:gd name="csX44" fmla="*/ 314325 w 4848225"/>
              <a:gd name="csY44" fmla="*/ 1790700 h 5410200"/>
              <a:gd name="csX45" fmla="*/ 219075 w 4848225"/>
              <a:gd name="csY45" fmla="*/ 1724025 h 5410200"/>
              <a:gd name="csX46" fmla="*/ 133350 w 4848225"/>
              <a:gd name="csY46" fmla="*/ 1733550 h 5410200"/>
              <a:gd name="csX47" fmla="*/ 57150 w 4848225"/>
              <a:gd name="csY47" fmla="*/ 1857375 h 5410200"/>
              <a:gd name="csX48" fmla="*/ 247650 w 4848225"/>
              <a:gd name="csY48" fmla="*/ 1914525 h 5410200"/>
              <a:gd name="csX49" fmla="*/ 295275 w 4848225"/>
              <a:gd name="csY49" fmla="*/ 1971675 h 5410200"/>
              <a:gd name="csX50" fmla="*/ 209550 w 4848225"/>
              <a:gd name="csY50" fmla="*/ 2400300 h 5410200"/>
              <a:gd name="csX51" fmla="*/ 171450 w 4848225"/>
              <a:gd name="csY51" fmla="*/ 2514600 h 5410200"/>
              <a:gd name="csX52" fmla="*/ 0 w 4848225"/>
              <a:gd name="csY52" fmla="*/ 2628900 h 5410200"/>
              <a:gd name="csX53" fmla="*/ 38100 w 4848225"/>
              <a:gd name="csY53" fmla="*/ 2819400 h 5410200"/>
              <a:gd name="csX54" fmla="*/ 76200 w 4848225"/>
              <a:gd name="csY54" fmla="*/ 2886075 h 5410200"/>
              <a:gd name="csX55" fmla="*/ 247650 w 4848225"/>
              <a:gd name="csY55" fmla="*/ 2895600 h 5410200"/>
              <a:gd name="csX56" fmla="*/ 352425 w 4848225"/>
              <a:gd name="csY56" fmla="*/ 3009900 h 5410200"/>
              <a:gd name="csX57" fmla="*/ 314325 w 4848225"/>
              <a:gd name="csY57" fmla="*/ 3181350 h 5410200"/>
              <a:gd name="csX58" fmla="*/ 333375 w 4848225"/>
              <a:gd name="csY58" fmla="*/ 3400425 h 5410200"/>
              <a:gd name="csX59" fmla="*/ 200025 w 4848225"/>
              <a:gd name="csY59" fmla="*/ 3571875 h 5410200"/>
              <a:gd name="csX60" fmla="*/ 200025 w 4848225"/>
              <a:gd name="csY60" fmla="*/ 3876675 h 5410200"/>
              <a:gd name="csX61" fmla="*/ 123825 w 4848225"/>
              <a:gd name="csY61" fmla="*/ 3933825 h 5410200"/>
              <a:gd name="csX62" fmla="*/ 180975 w 4848225"/>
              <a:gd name="csY62" fmla="*/ 3962400 h 5410200"/>
              <a:gd name="csX63" fmla="*/ 361950 w 4848225"/>
              <a:gd name="csY63" fmla="*/ 3886200 h 5410200"/>
              <a:gd name="csX64" fmla="*/ 390525 w 4848225"/>
              <a:gd name="csY64" fmla="*/ 3924300 h 5410200"/>
              <a:gd name="csX65" fmla="*/ 419100 w 4848225"/>
              <a:gd name="csY65" fmla="*/ 3933825 h 5410200"/>
              <a:gd name="csX66" fmla="*/ 476250 w 4848225"/>
              <a:gd name="csY66" fmla="*/ 4000500 h 5410200"/>
              <a:gd name="csX67" fmla="*/ 552450 w 4848225"/>
              <a:gd name="csY67" fmla="*/ 3990975 h 5410200"/>
              <a:gd name="csX68" fmla="*/ 571500 w 4848225"/>
              <a:gd name="csY68" fmla="*/ 4000500 h 5410200"/>
              <a:gd name="csX69" fmla="*/ 609600 w 4848225"/>
              <a:gd name="csY69" fmla="*/ 4057650 h 5410200"/>
              <a:gd name="csX70" fmla="*/ 676275 w 4848225"/>
              <a:gd name="csY70" fmla="*/ 4029075 h 5410200"/>
              <a:gd name="csX71" fmla="*/ 742950 w 4848225"/>
              <a:gd name="csY71" fmla="*/ 4038600 h 5410200"/>
              <a:gd name="csX72" fmla="*/ 723900 w 4848225"/>
              <a:gd name="csY72" fmla="*/ 4210050 h 5410200"/>
              <a:gd name="csX73" fmla="*/ 771525 w 4848225"/>
              <a:gd name="csY73" fmla="*/ 4229100 h 5410200"/>
              <a:gd name="csX74" fmla="*/ 733425 w 4848225"/>
              <a:gd name="csY74" fmla="*/ 4333875 h 5410200"/>
              <a:gd name="csX75" fmla="*/ 1133475 w 4848225"/>
              <a:gd name="csY75" fmla="*/ 4619625 h 5410200"/>
              <a:gd name="csX76" fmla="*/ 1276350 w 4848225"/>
              <a:gd name="csY76" fmla="*/ 4619625 h 5410200"/>
              <a:gd name="csX77" fmla="*/ 1409700 w 4848225"/>
              <a:gd name="csY77" fmla="*/ 4533900 h 5410200"/>
              <a:gd name="csX78" fmla="*/ 1533525 w 4848225"/>
              <a:gd name="csY78" fmla="*/ 4572000 h 5410200"/>
              <a:gd name="csX79" fmla="*/ 1619250 w 4848225"/>
              <a:gd name="csY79" fmla="*/ 4667250 h 5410200"/>
              <a:gd name="csX80" fmla="*/ 1609725 w 4848225"/>
              <a:gd name="csY80" fmla="*/ 4810125 h 5410200"/>
              <a:gd name="csX81" fmla="*/ 1485900 w 4848225"/>
              <a:gd name="csY81" fmla="*/ 4810125 h 5410200"/>
              <a:gd name="csX82" fmla="*/ 1447800 w 4848225"/>
              <a:gd name="csY82" fmla="*/ 4819650 h 5410200"/>
              <a:gd name="csX83" fmla="*/ 1438275 w 4848225"/>
              <a:gd name="csY83" fmla="*/ 4895850 h 5410200"/>
              <a:gd name="csX84" fmla="*/ 1495425 w 4848225"/>
              <a:gd name="csY84" fmla="*/ 5000625 h 5410200"/>
              <a:gd name="csX85" fmla="*/ 1419225 w 4848225"/>
              <a:gd name="csY85" fmla="*/ 5076825 h 5410200"/>
              <a:gd name="csX86" fmla="*/ 1371600 w 4848225"/>
              <a:gd name="csY86" fmla="*/ 5114925 h 5410200"/>
              <a:gd name="csX87" fmla="*/ 1371600 w 4848225"/>
              <a:gd name="csY87" fmla="*/ 5133975 h 5410200"/>
              <a:gd name="csX88" fmla="*/ 1266825 w 4848225"/>
              <a:gd name="csY88" fmla="*/ 5143500 h 5410200"/>
              <a:gd name="csX89" fmla="*/ 1257300 w 4848225"/>
              <a:gd name="csY89" fmla="*/ 5219700 h 5410200"/>
              <a:gd name="csX90" fmla="*/ 1333500 w 4848225"/>
              <a:gd name="csY90" fmla="*/ 5219700 h 5410200"/>
              <a:gd name="csX91" fmla="*/ 1390650 w 4848225"/>
              <a:gd name="csY91" fmla="*/ 5276850 h 5410200"/>
              <a:gd name="csX92" fmla="*/ 1543050 w 4848225"/>
              <a:gd name="csY92" fmla="*/ 5238750 h 5410200"/>
              <a:gd name="csX93" fmla="*/ 1619250 w 4848225"/>
              <a:gd name="csY93" fmla="*/ 5143500 h 5410200"/>
              <a:gd name="csX94" fmla="*/ 1571625 w 4848225"/>
              <a:gd name="csY94" fmla="*/ 5010150 h 5410200"/>
              <a:gd name="csX95" fmla="*/ 1657350 w 4848225"/>
              <a:gd name="csY95" fmla="*/ 4991100 h 5410200"/>
              <a:gd name="csX96" fmla="*/ 1743075 w 4848225"/>
              <a:gd name="csY96" fmla="*/ 5095875 h 5410200"/>
              <a:gd name="csX97" fmla="*/ 1724025 w 4848225"/>
              <a:gd name="csY97" fmla="*/ 5200650 h 5410200"/>
              <a:gd name="csX98" fmla="*/ 1666875 w 4848225"/>
              <a:gd name="csY98" fmla="*/ 5248275 h 5410200"/>
              <a:gd name="csX99" fmla="*/ 1666875 w 4848225"/>
              <a:gd name="csY99" fmla="*/ 5410200 h 5410200"/>
              <a:gd name="csX100" fmla="*/ 1771650 w 4848225"/>
              <a:gd name="csY100" fmla="*/ 5343525 h 5410200"/>
              <a:gd name="csX101" fmla="*/ 1809750 w 4848225"/>
              <a:gd name="csY101" fmla="*/ 5295900 h 5410200"/>
              <a:gd name="csX102" fmla="*/ 1866900 w 4848225"/>
              <a:gd name="csY102" fmla="*/ 5153025 h 5410200"/>
              <a:gd name="csX103" fmla="*/ 1895475 w 4848225"/>
              <a:gd name="csY103" fmla="*/ 5095875 h 5410200"/>
              <a:gd name="csX104" fmla="*/ 1924050 w 4848225"/>
              <a:gd name="csY104" fmla="*/ 5143500 h 5410200"/>
              <a:gd name="csX105" fmla="*/ 2019300 w 4848225"/>
              <a:gd name="csY105" fmla="*/ 5124450 h 5410200"/>
              <a:gd name="csX106" fmla="*/ 1905000 w 4848225"/>
              <a:gd name="csY106" fmla="*/ 5257800 h 5410200"/>
              <a:gd name="csX107" fmla="*/ 1962150 w 4848225"/>
              <a:gd name="csY107" fmla="*/ 5267325 h 5410200"/>
              <a:gd name="csX108" fmla="*/ 1962150 w 4848225"/>
              <a:gd name="csY108" fmla="*/ 5324475 h 5410200"/>
              <a:gd name="csX109" fmla="*/ 2047875 w 4848225"/>
              <a:gd name="csY109" fmla="*/ 5210175 h 5410200"/>
              <a:gd name="csX110" fmla="*/ 2352675 w 4848225"/>
              <a:gd name="csY110" fmla="*/ 5200650 h 5410200"/>
              <a:gd name="csX111" fmla="*/ 2352675 w 4848225"/>
              <a:gd name="csY111" fmla="*/ 5076825 h 5410200"/>
              <a:gd name="csX112" fmla="*/ 2371725 w 4848225"/>
              <a:gd name="csY112" fmla="*/ 4981575 h 5410200"/>
              <a:gd name="csX113" fmla="*/ 2333625 w 4848225"/>
              <a:gd name="csY113" fmla="*/ 4895850 h 5410200"/>
              <a:gd name="csX114" fmla="*/ 2381250 w 4848225"/>
              <a:gd name="csY114" fmla="*/ 4657725 h 5410200"/>
              <a:gd name="csX115" fmla="*/ 2428875 w 4848225"/>
              <a:gd name="csY115" fmla="*/ 4657725 h 5410200"/>
              <a:gd name="csX116" fmla="*/ 2419350 w 4848225"/>
              <a:gd name="csY116" fmla="*/ 4791075 h 5410200"/>
              <a:gd name="csX117" fmla="*/ 2447925 w 4848225"/>
              <a:gd name="csY117" fmla="*/ 5057775 h 5410200"/>
              <a:gd name="csX118" fmla="*/ 2476500 w 4848225"/>
              <a:gd name="csY118" fmla="*/ 5048250 h 5410200"/>
              <a:gd name="csX119" fmla="*/ 2505075 w 4848225"/>
              <a:gd name="csY119" fmla="*/ 4924425 h 5410200"/>
              <a:gd name="csX120" fmla="*/ 2552700 w 4848225"/>
              <a:gd name="csY120" fmla="*/ 5067300 h 5410200"/>
              <a:gd name="csX121" fmla="*/ 2552700 w 4848225"/>
              <a:gd name="csY121" fmla="*/ 5114925 h 5410200"/>
              <a:gd name="csX122" fmla="*/ 2609850 w 4848225"/>
              <a:gd name="csY122" fmla="*/ 5124450 h 5410200"/>
              <a:gd name="csX123" fmla="*/ 2609850 w 4848225"/>
              <a:gd name="csY123" fmla="*/ 4943475 h 5410200"/>
              <a:gd name="csX124" fmla="*/ 2638425 w 4848225"/>
              <a:gd name="csY124" fmla="*/ 4886325 h 5410200"/>
              <a:gd name="csX125" fmla="*/ 2695575 w 4848225"/>
              <a:gd name="csY125" fmla="*/ 4886325 h 5410200"/>
              <a:gd name="csX126" fmla="*/ 2714625 w 4848225"/>
              <a:gd name="csY126" fmla="*/ 5000625 h 5410200"/>
              <a:gd name="csX127" fmla="*/ 2790825 w 4848225"/>
              <a:gd name="csY127" fmla="*/ 4953000 h 5410200"/>
              <a:gd name="csX128" fmla="*/ 2838450 w 4848225"/>
              <a:gd name="csY128" fmla="*/ 4972050 h 5410200"/>
              <a:gd name="csX129" fmla="*/ 2867025 w 4848225"/>
              <a:gd name="csY129" fmla="*/ 4972050 h 5410200"/>
              <a:gd name="csX130" fmla="*/ 2924175 w 4848225"/>
              <a:gd name="csY130" fmla="*/ 5086350 h 5410200"/>
              <a:gd name="csX131" fmla="*/ 3028950 w 4848225"/>
              <a:gd name="csY131" fmla="*/ 5057775 h 5410200"/>
              <a:gd name="csX132" fmla="*/ 3057525 w 4848225"/>
              <a:gd name="csY132" fmla="*/ 5010150 h 5410200"/>
              <a:gd name="csX133" fmla="*/ 3124200 w 4848225"/>
              <a:gd name="csY133" fmla="*/ 5105400 h 5410200"/>
              <a:gd name="csX134" fmla="*/ 3209925 w 4848225"/>
              <a:gd name="csY134" fmla="*/ 5124450 h 5410200"/>
              <a:gd name="csX135" fmla="*/ 3467100 w 4848225"/>
              <a:gd name="csY135" fmla="*/ 5238750 h 5410200"/>
              <a:gd name="csX136" fmla="*/ 3600450 w 4848225"/>
              <a:gd name="csY136" fmla="*/ 5200650 h 5410200"/>
              <a:gd name="csX137" fmla="*/ 3657600 w 4848225"/>
              <a:gd name="csY137" fmla="*/ 5143500 h 5410200"/>
              <a:gd name="csX138" fmla="*/ 3867150 w 4848225"/>
              <a:gd name="csY138" fmla="*/ 5172075 h 5410200"/>
              <a:gd name="csX139" fmla="*/ 3762375 w 4848225"/>
              <a:gd name="csY139" fmla="*/ 5010150 h 5410200"/>
              <a:gd name="csX140" fmla="*/ 3705225 w 4848225"/>
              <a:gd name="csY140" fmla="*/ 4876800 h 5410200"/>
              <a:gd name="csX141" fmla="*/ 3733800 w 4848225"/>
              <a:gd name="csY141" fmla="*/ 4743450 h 5410200"/>
              <a:gd name="csX142" fmla="*/ 3724275 w 4848225"/>
              <a:gd name="csY142" fmla="*/ 4591050 h 5410200"/>
              <a:gd name="csX143" fmla="*/ 3676650 w 4848225"/>
              <a:gd name="csY143" fmla="*/ 4543425 h 5410200"/>
              <a:gd name="csX144" fmla="*/ 3705225 w 4848225"/>
              <a:gd name="csY144" fmla="*/ 4467225 h 5410200"/>
              <a:gd name="csX145" fmla="*/ 3638550 w 4848225"/>
              <a:gd name="csY145" fmla="*/ 4391025 h 5410200"/>
              <a:gd name="csX146" fmla="*/ 3600450 w 4848225"/>
              <a:gd name="csY146" fmla="*/ 4391025 h 5410200"/>
              <a:gd name="csX147" fmla="*/ 3533775 w 4848225"/>
              <a:gd name="csY147" fmla="*/ 4314825 h 5410200"/>
              <a:gd name="csX148" fmla="*/ 3438525 w 4848225"/>
              <a:gd name="csY148" fmla="*/ 4314825 h 5410200"/>
              <a:gd name="csX149" fmla="*/ 3409950 w 4848225"/>
              <a:gd name="csY149" fmla="*/ 4391025 h 5410200"/>
              <a:gd name="csX150" fmla="*/ 3352800 w 4848225"/>
              <a:gd name="csY150" fmla="*/ 4352925 h 5410200"/>
              <a:gd name="csX151" fmla="*/ 3067050 w 4848225"/>
              <a:gd name="csY151" fmla="*/ 4352925 h 5410200"/>
              <a:gd name="csX152" fmla="*/ 3105150 w 4848225"/>
              <a:gd name="csY152" fmla="*/ 4457700 h 5410200"/>
              <a:gd name="csX153" fmla="*/ 3000375 w 4848225"/>
              <a:gd name="csY153" fmla="*/ 4343400 h 5410200"/>
              <a:gd name="csX154" fmla="*/ 3171825 w 4848225"/>
              <a:gd name="csY154" fmla="*/ 4181475 h 5410200"/>
              <a:gd name="csX155" fmla="*/ 3390900 w 4848225"/>
              <a:gd name="csY155" fmla="*/ 4181475 h 5410200"/>
              <a:gd name="csX156" fmla="*/ 3467100 w 4848225"/>
              <a:gd name="csY156" fmla="*/ 4181475 h 5410200"/>
              <a:gd name="csX157" fmla="*/ 3514725 w 4848225"/>
              <a:gd name="csY157" fmla="*/ 4257675 h 5410200"/>
              <a:gd name="csX158" fmla="*/ 3629025 w 4848225"/>
              <a:gd name="csY158" fmla="*/ 4248150 h 5410200"/>
              <a:gd name="csX159" fmla="*/ 3733800 w 4848225"/>
              <a:gd name="csY159" fmla="*/ 4095750 h 5410200"/>
              <a:gd name="csX160" fmla="*/ 3743325 w 4848225"/>
              <a:gd name="csY160" fmla="*/ 3962400 h 5410200"/>
              <a:gd name="csX161" fmla="*/ 3762375 w 4848225"/>
              <a:gd name="csY161" fmla="*/ 3924300 h 5410200"/>
              <a:gd name="csX162" fmla="*/ 3762375 w 4848225"/>
              <a:gd name="csY162" fmla="*/ 3686175 h 5410200"/>
              <a:gd name="csX163" fmla="*/ 3857625 w 4848225"/>
              <a:gd name="csY163" fmla="*/ 3638550 h 5410200"/>
              <a:gd name="csX164" fmla="*/ 3876675 w 4848225"/>
              <a:gd name="csY164" fmla="*/ 3705225 h 5410200"/>
              <a:gd name="csX165" fmla="*/ 4019550 w 4848225"/>
              <a:gd name="csY165" fmla="*/ 3762375 h 5410200"/>
              <a:gd name="csX166" fmla="*/ 3895725 w 4848225"/>
              <a:gd name="csY166" fmla="*/ 3800475 h 5410200"/>
              <a:gd name="csX167" fmla="*/ 3895725 w 4848225"/>
              <a:gd name="csY167" fmla="*/ 3848100 h 5410200"/>
              <a:gd name="csX168" fmla="*/ 4038600 w 4848225"/>
              <a:gd name="csY168" fmla="*/ 3943350 h 5410200"/>
              <a:gd name="csX169" fmla="*/ 3962400 w 4848225"/>
              <a:gd name="csY169" fmla="*/ 4029075 h 5410200"/>
              <a:gd name="csX170" fmla="*/ 3990975 w 4848225"/>
              <a:gd name="csY170" fmla="*/ 4105275 h 5410200"/>
              <a:gd name="csX171" fmla="*/ 3924300 w 4848225"/>
              <a:gd name="csY171" fmla="*/ 4171950 h 5410200"/>
              <a:gd name="csX172" fmla="*/ 3905250 w 4848225"/>
              <a:gd name="csY172" fmla="*/ 4229100 h 5410200"/>
              <a:gd name="csX173" fmla="*/ 3848100 w 4848225"/>
              <a:gd name="csY173" fmla="*/ 4324350 h 5410200"/>
              <a:gd name="csX174" fmla="*/ 3810000 w 4848225"/>
              <a:gd name="csY174" fmla="*/ 4352925 h 5410200"/>
              <a:gd name="csX175" fmla="*/ 3810000 w 4848225"/>
              <a:gd name="csY175" fmla="*/ 4410075 h 5410200"/>
              <a:gd name="csX176" fmla="*/ 4019550 w 4848225"/>
              <a:gd name="csY176" fmla="*/ 4419600 h 5410200"/>
              <a:gd name="csX177" fmla="*/ 4038600 w 4848225"/>
              <a:gd name="csY177" fmla="*/ 4343400 h 5410200"/>
              <a:gd name="csX178" fmla="*/ 4152900 w 4848225"/>
              <a:gd name="csY178" fmla="*/ 4343400 h 5410200"/>
              <a:gd name="csX179" fmla="*/ 4152900 w 4848225"/>
              <a:gd name="csY179" fmla="*/ 4229100 h 5410200"/>
              <a:gd name="csX180" fmla="*/ 4505325 w 4848225"/>
              <a:gd name="csY180" fmla="*/ 4152900 h 5410200"/>
              <a:gd name="csX181" fmla="*/ 4505325 w 4848225"/>
              <a:gd name="csY181" fmla="*/ 3981450 h 5410200"/>
              <a:gd name="csX182" fmla="*/ 4552950 w 4848225"/>
              <a:gd name="csY182" fmla="*/ 3905250 h 5410200"/>
              <a:gd name="csX183" fmla="*/ 4514850 w 4848225"/>
              <a:gd name="csY183" fmla="*/ 3848100 h 5410200"/>
              <a:gd name="csX184" fmla="*/ 4524375 w 4848225"/>
              <a:gd name="csY184" fmla="*/ 3810000 h 5410200"/>
              <a:gd name="csX185" fmla="*/ 4524375 w 4848225"/>
              <a:gd name="csY185" fmla="*/ 3762375 h 5410200"/>
              <a:gd name="csX186" fmla="*/ 4600575 w 4848225"/>
              <a:gd name="csY186" fmla="*/ 3657600 h 5410200"/>
              <a:gd name="csX187" fmla="*/ 4581525 w 4848225"/>
              <a:gd name="csY187" fmla="*/ 3571875 h 5410200"/>
              <a:gd name="csX188" fmla="*/ 4638675 w 4848225"/>
              <a:gd name="csY188" fmla="*/ 3467100 h 5410200"/>
              <a:gd name="csX189" fmla="*/ 4667250 w 4848225"/>
              <a:gd name="csY189" fmla="*/ 3105150 h 5410200"/>
              <a:gd name="csX190" fmla="*/ 4581525 w 4848225"/>
              <a:gd name="csY190" fmla="*/ 3105150 h 5410200"/>
              <a:gd name="csX191" fmla="*/ 4619625 w 4848225"/>
              <a:gd name="csY191" fmla="*/ 2971800 h 5410200"/>
              <a:gd name="csX192" fmla="*/ 4552950 w 4848225"/>
              <a:gd name="csY192" fmla="*/ 2876550 h 5410200"/>
              <a:gd name="csX193" fmla="*/ 4648200 w 4848225"/>
              <a:gd name="csY193" fmla="*/ 2676525 h 5410200"/>
              <a:gd name="csX194" fmla="*/ 4610100 w 4848225"/>
              <a:gd name="csY194" fmla="*/ 2543175 h 5410200"/>
              <a:gd name="csX195" fmla="*/ 4686300 w 4848225"/>
              <a:gd name="csY195" fmla="*/ 2524125 h 5410200"/>
              <a:gd name="csX196" fmla="*/ 4743450 w 4848225"/>
              <a:gd name="csY196" fmla="*/ 2438400 h 5410200"/>
              <a:gd name="csX197" fmla="*/ 4752975 w 4848225"/>
              <a:gd name="csY197" fmla="*/ 2362200 h 5410200"/>
              <a:gd name="csX198" fmla="*/ 4848225 w 4848225"/>
              <a:gd name="csY198" fmla="*/ 2295525 h 5410200"/>
              <a:gd name="csX199" fmla="*/ 4791075 w 4848225"/>
              <a:gd name="csY199" fmla="*/ 2257425 h 5410200"/>
              <a:gd name="csX200" fmla="*/ 4600575 w 4848225"/>
              <a:gd name="csY200" fmla="*/ 2295525 h 5410200"/>
              <a:gd name="csX201" fmla="*/ 4686300 w 4848225"/>
              <a:gd name="csY201" fmla="*/ 2143125 h 5410200"/>
              <a:gd name="csX202" fmla="*/ 4676775 w 4848225"/>
              <a:gd name="csY202" fmla="*/ 2114550 h 5410200"/>
              <a:gd name="csX203" fmla="*/ 4629150 w 4848225"/>
              <a:gd name="csY203" fmla="*/ 2114550 h 5410200"/>
              <a:gd name="csX204" fmla="*/ 4533900 w 4848225"/>
              <a:gd name="csY204" fmla="*/ 1971675 h 5410200"/>
              <a:gd name="csX205" fmla="*/ 4410075 w 4848225"/>
              <a:gd name="csY205" fmla="*/ 2057400 h 5410200"/>
              <a:gd name="csX206" fmla="*/ 4391025 w 4848225"/>
              <a:gd name="csY206" fmla="*/ 1990725 h 5410200"/>
              <a:gd name="csX207" fmla="*/ 4314825 w 4848225"/>
              <a:gd name="csY207" fmla="*/ 1952625 h 5410200"/>
              <a:gd name="csX208" fmla="*/ 4343400 w 4848225"/>
              <a:gd name="csY208" fmla="*/ 1762125 h 5410200"/>
              <a:gd name="csX209" fmla="*/ 4229100 w 4848225"/>
              <a:gd name="csY209" fmla="*/ 1771650 h 5410200"/>
              <a:gd name="csX210" fmla="*/ 4171950 w 4848225"/>
              <a:gd name="csY210" fmla="*/ 1714500 h 5410200"/>
              <a:gd name="csX211" fmla="*/ 4200525 w 4848225"/>
              <a:gd name="csY211" fmla="*/ 1647825 h 5410200"/>
              <a:gd name="csX212" fmla="*/ 4229100 w 4848225"/>
              <a:gd name="csY212" fmla="*/ 1600200 h 5410200"/>
              <a:gd name="csX213" fmla="*/ 4343400 w 4848225"/>
              <a:gd name="csY213" fmla="*/ 1552575 h 5410200"/>
              <a:gd name="csX214" fmla="*/ 4352925 w 4848225"/>
              <a:gd name="csY214" fmla="*/ 1495425 h 5410200"/>
              <a:gd name="csX215" fmla="*/ 4152900 w 4848225"/>
              <a:gd name="csY215" fmla="*/ 1485900 h 5410200"/>
              <a:gd name="csX216" fmla="*/ 3962400 w 4848225"/>
              <a:gd name="csY216" fmla="*/ 1495425 h 5410200"/>
              <a:gd name="csX217" fmla="*/ 3943350 w 4848225"/>
              <a:gd name="csY217" fmla="*/ 1457325 h 5410200"/>
              <a:gd name="csX218" fmla="*/ 3876675 w 4848225"/>
              <a:gd name="csY218" fmla="*/ 1409700 h 5410200"/>
              <a:gd name="csX219" fmla="*/ 3876675 w 4848225"/>
              <a:gd name="csY219" fmla="*/ 1362075 h 5410200"/>
              <a:gd name="csX220" fmla="*/ 3848100 w 4848225"/>
              <a:gd name="csY220" fmla="*/ 1362075 h 5410200"/>
              <a:gd name="csX221" fmla="*/ 3848100 w 4848225"/>
              <a:gd name="csY221" fmla="*/ 1285875 h 5410200"/>
              <a:gd name="csX222" fmla="*/ 3762375 w 4848225"/>
              <a:gd name="csY222" fmla="*/ 1285875 h 5410200"/>
              <a:gd name="csX223" fmla="*/ 3752850 w 4848225"/>
              <a:gd name="csY223" fmla="*/ 1219200 h 5410200"/>
              <a:gd name="csX224" fmla="*/ 3867150 w 4848225"/>
              <a:gd name="csY224" fmla="*/ 1143000 h 5410200"/>
              <a:gd name="csX225" fmla="*/ 3743325 w 4848225"/>
              <a:gd name="csY225" fmla="*/ 1143000 h 5410200"/>
              <a:gd name="csX226" fmla="*/ 3686175 w 4848225"/>
              <a:gd name="csY226" fmla="*/ 1114425 h 5410200"/>
              <a:gd name="csX227" fmla="*/ 3457575 w 4848225"/>
              <a:gd name="csY227" fmla="*/ 1219200 h 5410200"/>
              <a:gd name="csX228" fmla="*/ 3448050 w 4848225"/>
              <a:gd name="csY228" fmla="*/ 1143000 h 5410200"/>
              <a:gd name="csX229" fmla="*/ 3486150 w 4848225"/>
              <a:gd name="csY229" fmla="*/ 1066800 h 5410200"/>
              <a:gd name="csX230" fmla="*/ 3438525 w 4848225"/>
              <a:gd name="csY230" fmla="*/ 971550 h 5410200"/>
              <a:gd name="csX231" fmla="*/ 3390900 w 4848225"/>
              <a:gd name="csY231" fmla="*/ 990600 h 5410200"/>
              <a:gd name="csX232" fmla="*/ 3352800 w 4848225"/>
              <a:gd name="csY232" fmla="*/ 904875 h 5410200"/>
              <a:gd name="csX233" fmla="*/ 3333750 w 4848225"/>
              <a:gd name="csY233" fmla="*/ 828675 h 5410200"/>
              <a:gd name="csX234" fmla="*/ 3314700 w 4848225"/>
              <a:gd name="csY234" fmla="*/ 771525 h 5410200"/>
              <a:gd name="csX235" fmla="*/ 3371850 w 4848225"/>
              <a:gd name="csY235" fmla="*/ 666750 h 5410200"/>
              <a:gd name="csX236" fmla="*/ 3314700 w 4848225"/>
              <a:gd name="csY236" fmla="*/ 638175 h 5410200"/>
              <a:gd name="csX237" fmla="*/ 3152775 w 4848225"/>
              <a:gd name="csY237" fmla="*/ 819150 h 5410200"/>
              <a:gd name="csX238" fmla="*/ 3067050 w 4848225"/>
              <a:gd name="csY238" fmla="*/ 790575 h 5410200"/>
              <a:gd name="csX239" fmla="*/ 3105150 w 4848225"/>
              <a:gd name="csY239" fmla="*/ 647700 h 5410200"/>
              <a:gd name="csX240" fmla="*/ 3038475 w 4848225"/>
              <a:gd name="csY240" fmla="*/ 619125 h 5410200"/>
              <a:gd name="csX241" fmla="*/ 2943225 w 4848225"/>
              <a:gd name="csY241" fmla="*/ 676275 h 5410200"/>
              <a:gd name="csX242" fmla="*/ 2800350 w 4848225"/>
              <a:gd name="csY242" fmla="*/ 590550 h 5410200"/>
              <a:gd name="csX243" fmla="*/ 2809875 w 4848225"/>
              <a:gd name="csY243" fmla="*/ 476250 h 5410200"/>
              <a:gd name="csX244" fmla="*/ 2724150 w 4848225"/>
              <a:gd name="csY244" fmla="*/ 466725 h 5410200"/>
              <a:gd name="csX245" fmla="*/ 2600325 w 4848225"/>
              <a:gd name="csY245" fmla="*/ 361950 h 5410200"/>
              <a:gd name="csX246" fmla="*/ 2600325 w 4848225"/>
              <a:gd name="csY246" fmla="*/ 247650 h 5410200"/>
              <a:gd name="csX247" fmla="*/ 2524125 w 4848225"/>
              <a:gd name="csY247" fmla="*/ 200025 h 5410200"/>
              <a:gd name="csX248" fmla="*/ 2505075 w 4848225"/>
              <a:gd name="csY248" fmla="*/ 114300 h 5410200"/>
              <a:gd name="csX249" fmla="*/ 2533650 w 4848225"/>
              <a:gd name="csY249" fmla="*/ 19050 h 54102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</a:cxnLst>
            <a:rect l="l" t="t" r="r" b="b"/>
            <a:pathLst>
              <a:path w="4848225" h="5410200">
                <a:moveTo>
                  <a:pt x="2533650" y="19050"/>
                </a:moveTo>
                <a:lnTo>
                  <a:pt x="2286000" y="0"/>
                </a:lnTo>
                <a:lnTo>
                  <a:pt x="2409825" y="142875"/>
                </a:lnTo>
                <a:lnTo>
                  <a:pt x="2409825" y="238125"/>
                </a:lnTo>
                <a:lnTo>
                  <a:pt x="2266950" y="381000"/>
                </a:lnTo>
                <a:lnTo>
                  <a:pt x="2209800" y="495300"/>
                </a:lnTo>
                <a:lnTo>
                  <a:pt x="2143125" y="495300"/>
                </a:lnTo>
                <a:lnTo>
                  <a:pt x="2038350" y="619125"/>
                </a:lnTo>
                <a:lnTo>
                  <a:pt x="1971675" y="581025"/>
                </a:lnTo>
                <a:lnTo>
                  <a:pt x="1895475" y="619125"/>
                </a:lnTo>
                <a:lnTo>
                  <a:pt x="1762125" y="590550"/>
                </a:lnTo>
                <a:lnTo>
                  <a:pt x="1733550" y="476250"/>
                </a:lnTo>
                <a:lnTo>
                  <a:pt x="1619250" y="428625"/>
                </a:lnTo>
                <a:lnTo>
                  <a:pt x="1533525" y="514350"/>
                </a:lnTo>
                <a:lnTo>
                  <a:pt x="1428750" y="514350"/>
                </a:lnTo>
                <a:lnTo>
                  <a:pt x="1314450" y="600075"/>
                </a:lnTo>
                <a:lnTo>
                  <a:pt x="1143000" y="609600"/>
                </a:lnTo>
                <a:lnTo>
                  <a:pt x="1143000" y="733425"/>
                </a:lnTo>
                <a:lnTo>
                  <a:pt x="1285875" y="885825"/>
                </a:lnTo>
                <a:lnTo>
                  <a:pt x="1247775" y="914400"/>
                </a:lnTo>
                <a:lnTo>
                  <a:pt x="1171575" y="1009650"/>
                </a:lnTo>
                <a:lnTo>
                  <a:pt x="942975" y="1009650"/>
                </a:lnTo>
                <a:lnTo>
                  <a:pt x="904875" y="1085850"/>
                </a:lnTo>
                <a:lnTo>
                  <a:pt x="847725" y="1085850"/>
                </a:lnTo>
                <a:lnTo>
                  <a:pt x="828675" y="1133475"/>
                </a:lnTo>
                <a:lnTo>
                  <a:pt x="762000" y="1171575"/>
                </a:lnTo>
                <a:lnTo>
                  <a:pt x="809625" y="1381125"/>
                </a:lnTo>
                <a:lnTo>
                  <a:pt x="704850" y="1381125"/>
                </a:lnTo>
                <a:lnTo>
                  <a:pt x="590550" y="1457325"/>
                </a:lnTo>
                <a:lnTo>
                  <a:pt x="552450" y="1390650"/>
                </a:lnTo>
                <a:lnTo>
                  <a:pt x="457200" y="1390650"/>
                </a:lnTo>
                <a:lnTo>
                  <a:pt x="447675" y="1457325"/>
                </a:lnTo>
                <a:lnTo>
                  <a:pt x="419100" y="1619250"/>
                </a:lnTo>
                <a:lnTo>
                  <a:pt x="371475" y="1685925"/>
                </a:lnTo>
                <a:lnTo>
                  <a:pt x="390525" y="1695450"/>
                </a:lnTo>
                <a:lnTo>
                  <a:pt x="523875" y="1695450"/>
                </a:lnTo>
                <a:lnTo>
                  <a:pt x="657225" y="1695450"/>
                </a:lnTo>
                <a:lnTo>
                  <a:pt x="762000" y="1752600"/>
                </a:lnTo>
                <a:lnTo>
                  <a:pt x="533400" y="1762125"/>
                </a:lnTo>
                <a:lnTo>
                  <a:pt x="514350" y="1838325"/>
                </a:lnTo>
                <a:lnTo>
                  <a:pt x="628650" y="1971675"/>
                </a:lnTo>
                <a:lnTo>
                  <a:pt x="533400" y="2009775"/>
                </a:lnTo>
                <a:lnTo>
                  <a:pt x="447675" y="1885950"/>
                </a:lnTo>
                <a:lnTo>
                  <a:pt x="381000" y="1819275"/>
                </a:lnTo>
                <a:lnTo>
                  <a:pt x="314325" y="1790700"/>
                </a:lnTo>
                <a:lnTo>
                  <a:pt x="219075" y="1724025"/>
                </a:lnTo>
                <a:lnTo>
                  <a:pt x="133350" y="1733550"/>
                </a:lnTo>
                <a:lnTo>
                  <a:pt x="57150" y="1857375"/>
                </a:lnTo>
                <a:lnTo>
                  <a:pt x="247650" y="1914525"/>
                </a:lnTo>
                <a:lnTo>
                  <a:pt x="295275" y="1971675"/>
                </a:lnTo>
                <a:lnTo>
                  <a:pt x="209550" y="2400300"/>
                </a:lnTo>
                <a:lnTo>
                  <a:pt x="171450" y="2514600"/>
                </a:lnTo>
                <a:lnTo>
                  <a:pt x="0" y="2628900"/>
                </a:lnTo>
                <a:lnTo>
                  <a:pt x="38100" y="2819400"/>
                </a:lnTo>
                <a:lnTo>
                  <a:pt x="76200" y="2886075"/>
                </a:lnTo>
                <a:lnTo>
                  <a:pt x="247650" y="2895600"/>
                </a:lnTo>
                <a:lnTo>
                  <a:pt x="352425" y="3009900"/>
                </a:lnTo>
                <a:lnTo>
                  <a:pt x="314325" y="3181350"/>
                </a:lnTo>
                <a:lnTo>
                  <a:pt x="333375" y="3400425"/>
                </a:lnTo>
                <a:lnTo>
                  <a:pt x="200025" y="3571875"/>
                </a:lnTo>
                <a:lnTo>
                  <a:pt x="200025" y="3876675"/>
                </a:lnTo>
                <a:lnTo>
                  <a:pt x="123825" y="3933825"/>
                </a:lnTo>
                <a:lnTo>
                  <a:pt x="180975" y="3962400"/>
                </a:lnTo>
                <a:lnTo>
                  <a:pt x="361950" y="3886200"/>
                </a:lnTo>
                <a:lnTo>
                  <a:pt x="390525" y="3924300"/>
                </a:lnTo>
                <a:lnTo>
                  <a:pt x="419100" y="3933825"/>
                </a:lnTo>
                <a:lnTo>
                  <a:pt x="476250" y="4000500"/>
                </a:lnTo>
                <a:lnTo>
                  <a:pt x="552450" y="3990975"/>
                </a:lnTo>
                <a:lnTo>
                  <a:pt x="571500" y="4000500"/>
                </a:lnTo>
                <a:lnTo>
                  <a:pt x="609600" y="4057650"/>
                </a:lnTo>
                <a:lnTo>
                  <a:pt x="676275" y="4029075"/>
                </a:lnTo>
                <a:lnTo>
                  <a:pt x="742950" y="4038600"/>
                </a:lnTo>
                <a:lnTo>
                  <a:pt x="723900" y="4210050"/>
                </a:lnTo>
                <a:lnTo>
                  <a:pt x="771525" y="4229100"/>
                </a:lnTo>
                <a:lnTo>
                  <a:pt x="733425" y="4333875"/>
                </a:lnTo>
                <a:lnTo>
                  <a:pt x="1133475" y="4619625"/>
                </a:lnTo>
                <a:lnTo>
                  <a:pt x="1276350" y="4619625"/>
                </a:lnTo>
                <a:lnTo>
                  <a:pt x="1409700" y="4533900"/>
                </a:lnTo>
                <a:lnTo>
                  <a:pt x="1533525" y="4572000"/>
                </a:lnTo>
                <a:lnTo>
                  <a:pt x="1619250" y="4667250"/>
                </a:lnTo>
                <a:lnTo>
                  <a:pt x="1609725" y="4810125"/>
                </a:lnTo>
                <a:lnTo>
                  <a:pt x="1485900" y="4810125"/>
                </a:lnTo>
                <a:lnTo>
                  <a:pt x="1447800" y="4819650"/>
                </a:lnTo>
                <a:lnTo>
                  <a:pt x="1438275" y="4895850"/>
                </a:lnTo>
                <a:lnTo>
                  <a:pt x="1495425" y="5000625"/>
                </a:lnTo>
                <a:lnTo>
                  <a:pt x="1419225" y="5076825"/>
                </a:lnTo>
                <a:lnTo>
                  <a:pt x="1371600" y="5114925"/>
                </a:lnTo>
                <a:lnTo>
                  <a:pt x="1371600" y="5133975"/>
                </a:lnTo>
                <a:lnTo>
                  <a:pt x="1266825" y="5143500"/>
                </a:lnTo>
                <a:lnTo>
                  <a:pt x="1257300" y="5219700"/>
                </a:lnTo>
                <a:lnTo>
                  <a:pt x="1333500" y="5219700"/>
                </a:lnTo>
                <a:lnTo>
                  <a:pt x="1390650" y="5276850"/>
                </a:lnTo>
                <a:lnTo>
                  <a:pt x="1543050" y="5238750"/>
                </a:lnTo>
                <a:lnTo>
                  <a:pt x="1619250" y="5143500"/>
                </a:lnTo>
                <a:lnTo>
                  <a:pt x="1571625" y="5010150"/>
                </a:lnTo>
                <a:lnTo>
                  <a:pt x="1657350" y="4991100"/>
                </a:lnTo>
                <a:lnTo>
                  <a:pt x="1743075" y="5095875"/>
                </a:lnTo>
                <a:lnTo>
                  <a:pt x="1724025" y="5200650"/>
                </a:lnTo>
                <a:lnTo>
                  <a:pt x="1666875" y="5248275"/>
                </a:lnTo>
                <a:lnTo>
                  <a:pt x="1666875" y="5410200"/>
                </a:lnTo>
                <a:lnTo>
                  <a:pt x="1771650" y="5343525"/>
                </a:lnTo>
                <a:lnTo>
                  <a:pt x="1809750" y="5295900"/>
                </a:lnTo>
                <a:lnTo>
                  <a:pt x="1866900" y="5153025"/>
                </a:lnTo>
                <a:lnTo>
                  <a:pt x="1895475" y="5095875"/>
                </a:lnTo>
                <a:lnTo>
                  <a:pt x="1924050" y="5143500"/>
                </a:lnTo>
                <a:lnTo>
                  <a:pt x="2019300" y="5124450"/>
                </a:lnTo>
                <a:lnTo>
                  <a:pt x="1905000" y="5257800"/>
                </a:lnTo>
                <a:lnTo>
                  <a:pt x="1962150" y="5267325"/>
                </a:lnTo>
                <a:lnTo>
                  <a:pt x="1962150" y="5324475"/>
                </a:lnTo>
                <a:lnTo>
                  <a:pt x="2047875" y="5210175"/>
                </a:lnTo>
                <a:lnTo>
                  <a:pt x="2352675" y="5200650"/>
                </a:lnTo>
                <a:lnTo>
                  <a:pt x="2352675" y="5076825"/>
                </a:lnTo>
                <a:lnTo>
                  <a:pt x="2371725" y="4981575"/>
                </a:lnTo>
                <a:lnTo>
                  <a:pt x="2333625" y="4895850"/>
                </a:lnTo>
                <a:lnTo>
                  <a:pt x="2381250" y="4657725"/>
                </a:lnTo>
                <a:lnTo>
                  <a:pt x="2428875" y="4657725"/>
                </a:lnTo>
                <a:lnTo>
                  <a:pt x="2419350" y="4791075"/>
                </a:lnTo>
                <a:lnTo>
                  <a:pt x="2447925" y="5057775"/>
                </a:lnTo>
                <a:lnTo>
                  <a:pt x="2476500" y="5048250"/>
                </a:lnTo>
                <a:lnTo>
                  <a:pt x="2505075" y="4924425"/>
                </a:lnTo>
                <a:lnTo>
                  <a:pt x="2552700" y="5067300"/>
                </a:lnTo>
                <a:lnTo>
                  <a:pt x="2552700" y="5114925"/>
                </a:lnTo>
                <a:lnTo>
                  <a:pt x="2609850" y="5124450"/>
                </a:lnTo>
                <a:lnTo>
                  <a:pt x="2609850" y="4943475"/>
                </a:lnTo>
                <a:lnTo>
                  <a:pt x="2638425" y="4886325"/>
                </a:lnTo>
                <a:lnTo>
                  <a:pt x="2695575" y="4886325"/>
                </a:lnTo>
                <a:lnTo>
                  <a:pt x="2714625" y="5000625"/>
                </a:lnTo>
                <a:lnTo>
                  <a:pt x="2790825" y="4953000"/>
                </a:lnTo>
                <a:lnTo>
                  <a:pt x="2838450" y="4972050"/>
                </a:lnTo>
                <a:lnTo>
                  <a:pt x="2867025" y="4972050"/>
                </a:lnTo>
                <a:lnTo>
                  <a:pt x="2924175" y="5086350"/>
                </a:lnTo>
                <a:lnTo>
                  <a:pt x="3028950" y="5057775"/>
                </a:lnTo>
                <a:lnTo>
                  <a:pt x="3057525" y="5010150"/>
                </a:lnTo>
                <a:lnTo>
                  <a:pt x="3124200" y="5105400"/>
                </a:lnTo>
                <a:lnTo>
                  <a:pt x="3209925" y="5124450"/>
                </a:lnTo>
                <a:lnTo>
                  <a:pt x="3467100" y="5238750"/>
                </a:lnTo>
                <a:lnTo>
                  <a:pt x="3600450" y="5200650"/>
                </a:lnTo>
                <a:lnTo>
                  <a:pt x="3657600" y="5143500"/>
                </a:lnTo>
                <a:lnTo>
                  <a:pt x="3867150" y="5172075"/>
                </a:lnTo>
                <a:lnTo>
                  <a:pt x="3762375" y="5010150"/>
                </a:lnTo>
                <a:lnTo>
                  <a:pt x="3705225" y="4876800"/>
                </a:lnTo>
                <a:lnTo>
                  <a:pt x="3733800" y="4743450"/>
                </a:lnTo>
                <a:lnTo>
                  <a:pt x="3724275" y="4591050"/>
                </a:lnTo>
                <a:lnTo>
                  <a:pt x="3676650" y="4543425"/>
                </a:lnTo>
                <a:lnTo>
                  <a:pt x="3705225" y="4467225"/>
                </a:lnTo>
                <a:lnTo>
                  <a:pt x="3638550" y="4391025"/>
                </a:lnTo>
                <a:lnTo>
                  <a:pt x="3600450" y="4391025"/>
                </a:lnTo>
                <a:lnTo>
                  <a:pt x="3533775" y="4314825"/>
                </a:lnTo>
                <a:lnTo>
                  <a:pt x="3438525" y="4314825"/>
                </a:lnTo>
                <a:lnTo>
                  <a:pt x="3409950" y="4391025"/>
                </a:lnTo>
                <a:lnTo>
                  <a:pt x="3352800" y="4352925"/>
                </a:lnTo>
                <a:lnTo>
                  <a:pt x="3067050" y="4352925"/>
                </a:lnTo>
                <a:lnTo>
                  <a:pt x="3105150" y="4457700"/>
                </a:lnTo>
                <a:lnTo>
                  <a:pt x="3000375" y="4343400"/>
                </a:lnTo>
                <a:lnTo>
                  <a:pt x="3171825" y="4181475"/>
                </a:lnTo>
                <a:lnTo>
                  <a:pt x="3390900" y="4181475"/>
                </a:lnTo>
                <a:lnTo>
                  <a:pt x="3467100" y="4181475"/>
                </a:lnTo>
                <a:lnTo>
                  <a:pt x="3514725" y="4257675"/>
                </a:lnTo>
                <a:lnTo>
                  <a:pt x="3629025" y="4248150"/>
                </a:lnTo>
                <a:lnTo>
                  <a:pt x="3733800" y="4095750"/>
                </a:lnTo>
                <a:lnTo>
                  <a:pt x="3743325" y="3962400"/>
                </a:lnTo>
                <a:lnTo>
                  <a:pt x="3762375" y="3924300"/>
                </a:lnTo>
                <a:lnTo>
                  <a:pt x="3762375" y="3686175"/>
                </a:lnTo>
                <a:lnTo>
                  <a:pt x="3857625" y="3638550"/>
                </a:lnTo>
                <a:lnTo>
                  <a:pt x="3876675" y="3705225"/>
                </a:lnTo>
                <a:lnTo>
                  <a:pt x="4019550" y="3762375"/>
                </a:lnTo>
                <a:lnTo>
                  <a:pt x="3895725" y="3800475"/>
                </a:lnTo>
                <a:lnTo>
                  <a:pt x="3895725" y="3848100"/>
                </a:lnTo>
                <a:lnTo>
                  <a:pt x="4038600" y="3943350"/>
                </a:lnTo>
                <a:lnTo>
                  <a:pt x="3962400" y="4029075"/>
                </a:lnTo>
                <a:lnTo>
                  <a:pt x="3990975" y="4105275"/>
                </a:lnTo>
                <a:lnTo>
                  <a:pt x="3924300" y="4171950"/>
                </a:lnTo>
                <a:lnTo>
                  <a:pt x="3905250" y="4229100"/>
                </a:lnTo>
                <a:lnTo>
                  <a:pt x="3848100" y="4324350"/>
                </a:lnTo>
                <a:lnTo>
                  <a:pt x="3810000" y="4352925"/>
                </a:lnTo>
                <a:lnTo>
                  <a:pt x="3810000" y="4410075"/>
                </a:lnTo>
                <a:lnTo>
                  <a:pt x="4019550" y="4419600"/>
                </a:lnTo>
                <a:lnTo>
                  <a:pt x="4038600" y="4343400"/>
                </a:lnTo>
                <a:lnTo>
                  <a:pt x="4152900" y="4343400"/>
                </a:lnTo>
                <a:lnTo>
                  <a:pt x="4152900" y="4229100"/>
                </a:lnTo>
                <a:lnTo>
                  <a:pt x="4505325" y="4152900"/>
                </a:lnTo>
                <a:lnTo>
                  <a:pt x="4505325" y="3981450"/>
                </a:lnTo>
                <a:lnTo>
                  <a:pt x="4552950" y="3905250"/>
                </a:lnTo>
                <a:lnTo>
                  <a:pt x="4514850" y="3848100"/>
                </a:lnTo>
                <a:lnTo>
                  <a:pt x="4524375" y="3810000"/>
                </a:lnTo>
                <a:lnTo>
                  <a:pt x="4524375" y="3762375"/>
                </a:lnTo>
                <a:lnTo>
                  <a:pt x="4600575" y="3657600"/>
                </a:lnTo>
                <a:lnTo>
                  <a:pt x="4581525" y="3571875"/>
                </a:lnTo>
                <a:lnTo>
                  <a:pt x="4638675" y="3467100"/>
                </a:lnTo>
                <a:lnTo>
                  <a:pt x="4667250" y="3105150"/>
                </a:lnTo>
                <a:lnTo>
                  <a:pt x="4581525" y="3105150"/>
                </a:lnTo>
                <a:lnTo>
                  <a:pt x="4619625" y="2971800"/>
                </a:lnTo>
                <a:lnTo>
                  <a:pt x="4552950" y="2876550"/>
                </a:lnTo>
                <a:lnTo>
                  <a:pt x="4648200" y="2676525"/>
                </a:lnTo>
                <a:lnTo>
                  <a:pt x="4610100" y="2543175"/>
                </a:lnTo>
                <a:lnTo>
                  <a:pt x="4686300" y="2524125"/>
                </a:lnTo>
                <a:lnTo>
                  <a:pt x="4743450" y="2438400"/>
                </a:lnTo>
                <a:lnTo>
                  <a:pt x="4752975" y="2362200"/>
                </a:lnTo>
                <a:lnTo>
                  <a:pt x="4848225" y="2295525"/>
                </a:lnTo>
                <a:lnTo>
                  <a:pt x="4791075" y="2257425"/>
                </a:lnTo>
                <a:lnTo>
                  <a:pt x="4600575" y="2295525"/>
                </a:lnTo>
                <a:lnTo>
                  <a:pt x="4686300" y="2143125"/>
                </a:lnTo>
                <a:lnTo>
                  <a:pt x="4676775" y="2114550"/>
                </a:lnTo>
                <a:lnTo>
                  <a:pt x="4629150" y="2114550"/>
                </a:lnTo>
                <a:lnTo>
                  <a:pt x="4533900" y="1971675"/>
                </a:lnTo>
                <a:lnTo>
                  <a:pt x="4410075" y="2057400"/>
                </a:lnTo>
                <a:lnTo>
                  <a:pt x="4391025" y="1990725"/>
                </a:lnTo>
                <a:lnTo>
                  <a:pt x="4314825" y="1952625"/>
                </a:lnTo>
                <a:lnTo>
                  <a:pt x="4343400" y="1762125"/>
                </a:lnTo>
                <a:lnTo>
                  <a:pt x="4229100" y="1771650"/>
                </a:lnTo>
                <a:lnTo>
                  <a:pt x="4171950" y="1714500"/>
                </a:lnTo>
                <a:lnTo>
                  <a:pt x="4200525" y="1647825"/>
                </a:lnTo>
                <a:lnTo>
                  <a:pt x="4229100" y="1600200"/>
                </a:lnTo>
                <a:lnTo>
                  <a:pt x="4343400" y="1552575"/>
                </a:lnTo>
                <a:lnTo>
                  <a:pt x="4352925" y="1495425"/>
                </a:lnTo>
                <a:lnTo>
                  <a:pt x="4152900" y="1485900"/>
                </a:lnTo>
                <a:lnTo>
                  <a:pt x="3962400" y="1495425"/>
                </a:lnTo>
                <a:lnTo>
                  <a:pt x="3943350" y="1457325"/>
                </a:lnTo>
                <a:lnTo>
                  <a:pt x="3876675" y="1409700"/>
                </a:lnTo>
                <a:lnTo>
                  <a:pt x="3876675" y="1362075"/>
                </a:lnTo>
                <a:lnTo>
                  <a:pt x="3848100" y="1362075"/>
                </a:lnTo>
                <a:lnTo>
                  <a:pt x="3848100" y="1285875"/>
                </a:lnTo>
                <a:lnTo>
                  <a:pt x="3762375" y="1285875"/>
                </a:lnTo>
                <a:lnTo>
                  <a:pt x="3752850" y="1219200"/>
                </a:lnTo>
                <a:lnTo>
                  <a:pt x="3867150" y="1143000"/>
                </a:lnTo>
                <a:lnTo>
                  <a:pt x="3743325" y="1143000"/>
                </a:lnTo>
                <a:lnTo>
                  <a:pt x="3686175" y="1114425"/>
                </a:lnTo>
                <a:lnTo>
                  <a:pt x="3457575" y="1219200"/>
                </a:lnTo>
                <a:lnTo>
                  <a:pt x="3448050" y="1143000"/>
                </a:lnTo>
                <a:lnTo>
                  <a:pt x="3486150" y="1066800"/>
                </a:lnTo>
                <a:lnTo>
                  <a:pt x="3438525" y="971550"/>
                </a:lnTo>
                <a:lnTo>
                  <a:pt x="3390900" y="990600"/>
                </a:lnTo>
                <a:lnTo>
                  <a:pt x="3352800" y="904875"/>
                </a:lnTo>
                <a:lnTo>
                  <a:pt x="3333750" y="828675"/>
                </a:lnTo>
                <a:lnTo>
                  <a:pt x="3314700" y="771525"/>
                </a:lnTo>
                <a:lnTo>
                  <a:pt x="3371850" y="666750"/>
                </a:lnTo>
                <a:lnTo>
                  <a:pt x="3314700" y="638175"/>
                </a:lnTo>
                <a:lnTo>
                  <a:pt x="3152775" y="819150"/>
                </a:lnTo>
                <a:lnTo>
                  <a:pt x="3067050" y="790575"/>
                </a:lnTo>
                <a:lnTo>
                  <a:pt x="3105150" y="647700"/>
                </a:lnTo>
                <a:lnTo>
                  <a:pt x="3038475" y="619125"/>
                </a:lnTo>
                <a:lnTo>
                  <a:pt x="2943225" y="676275"/>
                </a:lnTo>
                <a:lnTo>
                  <a:pt x="2800350" y="590550"/>
                </a:lnTo>
                <a:lnTo>
                  <a:pt x="2809875" y="476250"/>
                </a:lnTo>
                <a:lnTo>
                  <a:pt x="2724150" y="466725"/>
                </a:lnTo>
                <a:lnTo>
                  <a:pt x="2600325" y="361950"/>
                </a:lnTo>
                <a:lnTo>
                  <a:pt x="2600325" y="247650"/>
                </a:lnTo>
                <a:lnTo>
                  <a:pt x="2524125" y="200025"/>
                </a:lnTo>
                <a:lnTo>
                  <a:pt x="2505075" y="114300"/>
                </a:lnTo>
                <a:lnTo>
                  <a:pt x="2533650" y="1905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DA31547E-DB76-4CF4-4054-6215D0641319}"/>
              </a:ext>
            </a:extLst>
          </p:cNvPr>
          <p:cNvSpPr/>
          <p:nvPr/>
        </p:nvSpPr>
        <p:spPr>
          <a:xfrm>
            <a:off x="714375" y="4429565"/>
            <a:ext cx="2408347" cy="1480565"/>
          </a:xfrm>
          <a:custGeom>
            <a:avLst/>
            <a:gdLst>
              <a:gd name="csX0" fmla="*/ 0 w 8258175"/>
              <a:gd name="csY0" fmla="*/ 47625 h 5076825"/>
              <a:gd name="csX1" fmla="*/ 238125 w 8258175"/>
              <a:gd name="csY1" fmla="*/ 228600 h 5076825"/>
              <a:gd name="csX2" fmla="*/ 295275 w 8258175"/>
              <a:gd name="csY2" fmla="*/ 381000 h 5076825"/>
              <a:gd name="csX3" fmla="*/ 457200 w 8258175"/>
              <a:gd name="csY3" fmla="*/ 457200 h 5076825"/>
              <a:gd name="csX4" fmla="*/ 419100 w 8258175"/>
              <a:gd name="csY4" fmla="*/ 609600 h 5076825"/>
              <a:gd name="csX5" fmla="*/ 400050 w 8258175"/>
              <a:gd name="csY5" fmla="*/ 685800 h 5076825"/>
              <a:gd name="csX6" fmla="*/ 600075 w 8258175"/>
              <a:gd name="csY6" fmla="*/ 942975 h 5076825"/>
              <a:gd name="csX7" fmla="*/ 647700 w 8258175"/>
              <a:gd name="csY7" fmla="*/ 1076325 h 5076825"/>
              <a:gd name="csX8" fmla="*/ 838200 w 8258175"/>
              <a:gd name="csY8" fmla="*/ 1323975 h 5076825"/>
              <a:gd name="csX9" fmla="*/ 638175 w 8258175"/>
              <a:gd name="csY9" fmla="*/ 1409700 h 5076825"/>
              <a:gd name="csX10" fmla="*/ 495300 w 8258175"/>
              <a:gd name="csY10" fmla="*/ 1438275 h 5076825"/>
              <a:gd name="csX11" fmla="*/ 647700 w 8258175"/>
              <a:gd name="csY11" fmla="*/ 1647825 h 5076825"/>
              <a:gd name="csX12" fmla="*/ 857250 w 8258175"/>
              <a:gd name="csY12" fmla="*/ 1781175 h 5076825"/>
              <a:gd name="csX13" fmla="*/ 685800 w 8258175"/>
              <a:gd name="csY13" fmla="*/ 2019300 h 5076825"/>
              <a:gd name="csX14" fmla="*/ 657225 w 8258175"/>
              <a:gd name="csY14" fmla="*/ 2190750 h 5076825"/>
              <a:gd name="csX15" fmla="*/ 752475 w 8258175"/>
              <a:gd name="csY15" fmla="*/ 2543175 h 5076825"/>
              <a:gd name="csX16" fmla="*/ 971550 w 8258175"/>
              <a:gd name="csY16" fmla="*/ 2724150 h 5076825"/>
              <a:gd name="csX17" fmla="*/ 1143000 w 8258175"/>
              <a:gd name="csY17" fmla="*/ 2847975 h 5076825"/>
              <a:gd name="csX18" fmla="*/ 1152525 w 8258175"/>
              <a:gd name="csY18" fmla="*/ 2990850 h 5076825"/>
              <a:gd name="csX19" fmla="*/ 1162050 w 8258175"/>
              <a:gd name="csY19" fmla="*/ 3181350 h 5076825"/>
              <a:gd name="csX20" fmla="*/ 1162050 w 8258175"/>
              <a:gd name="csY20" fmla="*/ 3448050 h 5076825"/>
              <a:gd name="csX21" fmla="*/ 866775 w 8258175"/>
              <a:gd name="csY21" fmla="*/ 3790950 h 5076825"/>
              <a:gd name="csX22" fmla="*/ 1152525 w 8258175"/>
              <a:gd name="csY22" fmla="*/ 3790950 h 5076825"/>
              <a:gd name="csX23" fmla="*/ 1428750 w 8258175"/>
              <a:gd name="csY23" fmla="*/ 3943350 h 5076825"/>
              <a:gd name="csX24" fmla="*/ 1600200 w 8258175"/>
              <a:gd name="csY24" fmla="*/ 3905250 h 5076825"/>
              <a:gd name="csX25" fmla="*/ 1771650 w 8258175"/>
              <a:gd name="csY25" fmla="*/ 3867150 h 5076825"/>
              <a:gd name="csX26" fmla="*/ 1971675 w 8258175"/>
              <a:gd name="csY26" fmla="*/ 3752850 h 5076825"/>
              <a:gd name="csX27" fmla="*/ 2143125 w 8258175"/>
              <a:gd name="csY27" fmla="*/ 3571875 h 5076825"/>
              <a:gd name="csX28" fmla="*/ 2476500 w 8258175"/>
              <a:gd name="csY28" fmla="*/ 3409950 h 5076825"/>
              <a:gd name="csX29" fmla="*/ 2981325 w 8258175"/>
              <a:gd name="csY29" fmla="*/ 3400425 h 5076825"/>
              <a:gd name="csX30" fmla="*/ 3190875 w 8258175"/>
              <a:gd name="csY30" fmla="*/ 3552825 h 5076825"/>
              <a:gd name="csX31" fmla="*/ 3209925 w 8258175"/>
              <a:gd name="csY31" fmla="*/ 3733800 h 5076825"/>
              <a:gd name="csX32" fmla="*/ 3095625 w 8258175"/>
              <a:gd name="csY32" fmla="*/ 3905250 h 5076825"/>
              <a:gd name="csX33" fmla="*/ 3095625 w 8258175"/>
              <a:gd name="csY33" fmla="*/ 4057650 h 5076825"/>
              <a:gd name="csX34" fmla="*/ 3362325 w 8258175"/>
              <a:gd name="csY34" fmla="*/ 4038600 h 5076825"/>
              <a:gd name="csX35" fmla="*/ 3476625 w 8258175"/>
              <a:gd name="csY35" fmla="*/ 3990975 h 5076825"/>
              <a:gd name="csX36" fmla="*/ 3562350 w 8258175"/>
              <a:gd name="csY36" fmla="*/ 3990975 h 5076825"/>
              <a:gd name="csX37" fmla="*/ 3609975 w 8258175"/>
              <a:gd name="csY37" fmla="*/ 3848100 h 5076825"/>
              <a:gd name="csX38" fmla="*/ 3600450 w 8258175"/>
              <a:gd name="csY38" fmla="*/ 3762375 h 5076825"/>
              <a:gd name="csX39" fmla="*/ 3600450 w 8258175"/>
              <a:gd name="csY39" fmla="*/ 3638550 h 5076825"/>
              <a:gd name="csX40" fmla="*/ 3781425 w 8258175"/>
              <a:gd name="csY40" fmla="*/ 3438525 h 5076825"/>
              <a:gd name="csX41" fmla="*/ 3895725 w 8258175"/>
              <a:gd name="csY41" fmla="*/ 3638550 h 5076825"/>
              <a:gd name="csX42" fmla="*/ 4019550 w 8258175"/>
              <a:gd name="csY42" fmla="*/ 3714750 h 5076825"/>
              <a:gd name="csX43" fmla="*/ 4038600 w 8258175"/>
              <a:gd name="csY43" fmla="*/ 3800475 h 5076825"/>
              <a:gd name="csX44" fmla="*/ 4000500 w 8258175"/>
              <a:gd name="csY44" fmla="*/ 3933825 h 5076825"/>
              <a:gd name="csX45" fmla="*/ 4124325 w 8258175"/>
              <a:gd name="csY45" fmla="*/ 3924300 h 5076825"/>
              <a:gd name="csX46" fmla="*/ 4181475 w 8258175"/>
              <a:gd name="csY46" fmla="*/ 3752850 h 5076825"/>
              <a:gd name="csX47" fmla="*/ 4419600 w 8258175"/>
              <a:gd name="csY47" fmla="*/ 3705225 h 5076825"/>
              <a:gd name="csX48" fmla="*/ 4457700 w 8258175"/>
              <a:gd name="csY48" fmla="*/ 3533775 h 5076825"/>
              <a:gd name="csX49" fmla="*/ 4581525 w 8258175"/>
              <a:gd name="csY49" fmla="*/ 3409950 h 5076825"/>
              <a:gd name="csX50" fmla="*/ 4705350 w 8258175"/>
              <a:gd name="csY50" fmla="*/ 3038475 h 5076825"/>
              <a:gd name="csX51" fmla="*/ 4705350 w 8258175"/>
              <a:gd name="csY51" fmla="*/ 2914650 h 5076825"/>
              <a:gd name="csX52" fmla="*/ 4581525 w 8258175"/>
              <a:gd name="csY52" fmla="*/ 2743200 h 5076825"/>
              <a:gd name="csX53" fmla="*/ 4695825 w 8258175"/>
              <a:gd name="csY53" fmla="*/ 2552700 h 5076825"/>
              <a:gd name="csX54" fmla="*/ 4933950 w 8258175"/>
              <a:gd name="csY54" fmla="*/ 2771775 h 5076825"/>
              <a:gd name="csX55" fmla="*/ 5067300 w 8258175"/>
              <a:gd name="csY55" fmla="*/ 2905125 h 5076825"/>
              <a:gd name="csX56" fmla="*/ 5191125 w 8258175"/>
              <a:gd name="csY56" fmla="*/ 3114675 h 5076825"/>
              <a:gd name="csX57" fmla="*/ 5172075 w 8258175"/>
              <a:gd name="csY57" fmla="*/ 3324225 h 5076825"/>
              <a:gd name="csX58" fmla="*/ 5153025 w 8258175"/>
              <a:gd name="csY58" fmla="*/ 3429000 h 5076825"/>
              <a:gd name="csX59" fmla="*/ 5305425 w 8258175"/>
              <a:gd name="csY59" fmla="*/ 3552825 h 5076825"/>
              <a:gd name="csX60" fmla="*/ 5286375 w 8258175"/>
              <a:gd name="csY60" fmla="*/ 3667125 h 5076825"/>
              <a:gd name="csX61" fmla="*/ 5495925 w 8258175"/>
              <a:gd name="csY61" fmla="*/ 3667125 h 5076825"/>
              <a:gd name="csX62" fmla="*/ 5572125 w 8258175"/>
              <a:gd name="csY62" fmla="*/ 3752850 h 5076825"/>
              <a:gd name="csX63" fmla="*/ 5676900 w 8258175"/>
              <a:gd name="csY63" fmla="*/ 3810000 h 5076825"/>
              <a:gd name="csX64" fmla="*/ 6000750 w 8258175"/>
              <a:gd name="csY64" fmla="*/ 3800475 h 5076825"/>
              <a:gd name="csX65" fmla="*/ 6162675 w 8258175"/>
              <a:gd name="csY65" fmla="*/ 3714750 h 5076825"/>
              <a:gd name="csX66" fmla="*/ 6267450 w 8258175"/>
              <a:gd name="csY66" fmla="*/ 3810000 h 5076825"/>
              <a:gd name="csX67" fmla="*/ 6153150 w 8258175"/>
              <a:gd name="csY67" fmla="*/ 3952875 h 5076825"/>
              <a:gd name="csX68" fmla="*/ 6153150 w 8258175"/>
              <a:gd name="csY68" fmla="*/ 4048125 h 5076825"/>
              <a:gd name="csX69" fmla="*/ 6096000 w 8258175"/>
              <a:gd name="csY69" fmla="*/ 4210050 h 5076825"/>
              <a:gd name="csX70" fmla="*/ 6096000 w 8258175"/>
              <a:gd name="csY70" fmla="*/ 4314825 h 5076825"/>
              <a:gd name="csX71" fmla="*/ 6096000 w 8258175"/>
              <a:gd name="csY71" fmla="*/ 4457700 h 5076825"/>
              <a:gd name="csX72" fmla="*/ 6076950 w 8258175"/>
              <a:gd name="csY72" fmla="*/ 4543425 h 5076825"/>
              <a:gd name="csX73" fmla="*/ 6153150 w 8258175"/>
              <a:gd name="csY73" fmla="*/ 4657725 h 5076825"/>
              <a:gd name="csX74" fmla="*/ 6257925 w 8258175"/>
              <a:gd name="csY74" fmla="*/ 4714875 h 5076825"/>
              <a:gd name="csX75" fmla="*/ 6257925 w 8258175"/>
              <a:gd name="csY75" fmla="*/ 4810125 h 5076825"/>
              <a:gd name="csX76" fmla="*/ 6257925 w 8258175"/>
              <a:gd name="csY76" fmla="*/ 4933950 h 5076825"/>
              <a:gd name="csX77" fmla="*/ 6553200 w 8258175"/>
              <a:gd name="csY77" fmla="*/ 5076825 h 5076825"/>
              <a:gd name="csX78" fmla="*/ 6581775 w 8258175"/>
              <a:gd name="csY78" fmla="*/ 5010150 h 5076825"/>
              <a:gd name="csX79" fmla="*/ 6686550 w 8258175"/>
              <a:gd name="csY79" fmla="*/ 5019675 h 5076825"/>
              <a:gd name="csX80" fmla="*/ 6781800 w 8258175"/>
              <a:gd name="csY80" fmla="*/ 5000625 h 5076825"/>
              <a:gd name="csX81" fmla="*/ 6867525 w 8258175"/>
              <a:gd name="csY81" fmla="*/ 4991100 h 5076825"/>
              <a:gd name="csX82" fmla="*/ 6981825 w 8258175"/>
              <a:gd name="csY82" fmla="*/ 4848225 h 5076825"/>
              <a:gd name="csX83" fmla="*/ 7172325 w 8258175"/>
              <a:gd name="csY83" fmla="*/ 4848225 h 5076825"/>
              <a:gd name="csX84" fmla="*/ 7219950 w 8258175"/>
              <a:gd name="csY84" fmla="*/ 4629150 h 5076825"/>
              <a:gd name="csX85" fmla="*/ 7296150 w 8258175"/>
              <a:gd name="csY85" fmla="*/ 4552950 h 5076825"/>
              <a:gd name="csX86" fmla="*/ 7267575 w 8258175"/>
              <a:gd name="csY86" fmla="*/ 4457700 h 5076825"/>
              <a:gd name="csX87" fmla="*/ 7381875 w 8258175"/>
              <a:gd name="csY87" fmla="*/ 4305300 h 5076825"/>
              <a:gd name="csX88" fmla="*/ 7305675 w 8258175"/>
              <a:gd name="csY88" fmla="*/ 4124325 h 5076825"/>
              <a:gd name="csX89" fmla="*/ 7391400 w 8258175"/>
              <a:gd name="csY89" fmla="*/ 3876675 h 5076825"/>
              <a:gd name="csX90" fmla="*/ 7172325 w 8258175"/>
              <a:gd name="csY90" fmla="*/ 3657600 h 5076825"/>
              <a:gd name="csX91" fmla="*/ 7343775 w 8258175"/>
              <a:gd name="csY91" fmla="*/ 3533775 h 5076825"/>
              <a:gd name="csX92" fmla="*/ 7258050 w 8258175"/>
              <a:gd name="csY92" fmla="*/ 3409950 h 5076825"/>
              <a:gd name="csX93" fmla="*/ 7362825 w 8258175"/>
              <a:gd name="csY93" fmla="*/ 3343275 h 5076825"/>
              <a:gd name="csX94" fmla="*/ 7591425 w 8258175"/>
              <a:gd name="csY94" fmla="*/ 3505200 h 5076825"/>
              <a:gd name="csX95" fmla="*/ 7696200 w 8258175"/>
              <a:gd name="csY95" fmla="*/ 3448050 h 5076825"/>
              <a:gd name="csX96" fmla="*/ 7658100 w 8258175"/>
              <a:gd name="csY96" fmla="*/ 3295650 h 5076825"/>
              <a:gd name="csX97" fmla="*/ 7762875 w 8258175"/>
              <a:gd name="csY97" fmla="*/ 3286125 h 5076825"/>
              <a:gd name="csX98" fmla="*/ 7839075 w 8258175"/>
              <a:gd name="csY98" fmla="*/ 3114675 h 5076825"/>
              <a:gd name="csX99" fmla="*/ 8001000 w 8258175"/>
              <a:gd name="csY99" fmla="*/ 3086100 h 5076825"/>
              <a:gd name="csX100" fmla="*/ 8039100 w 8258175"/>
              <a:gd name="csY100" fmla="*/ 2962275 h 5076825"/>
              <a:gd name="csX101" fmla="*/ 8172450 w 8258175"/>
              <a:gd name="csY101" fmla="*/ 2924175 h 5076825"/>
              <a:gd name="csX102" fmla="*/ 8258175 w 8258175"/>
              <a:gd name="csY102" fmla="*/ 2781300 h 5076825"/>
              <a:gd name="csX103" fmla="*/ 8229600 w 8258175"/>
              <a:gd name="csY103" fmla="*/ 2724150 h 5076825"/>
              <a:gd name="csX104" fmla="*/ 8067675 w 8258175"/>
              <a:gd name="csY104" fmla="*/ 2733675 h 5076825"/>
              <a:gd name="csX105" fmla="*/ 7981950 w 8258175"/>
              <a:gd name="csY105" fmla="*/ 2800350 h 5076825"/>
              <a:gd name="csX106" fmla="*/ 7848600 w 8258175"/>
              <a:gd name="csY106" fmla="*/ 2762250 h 5076825"/>
              <a:gd name="csX107" fmla="*/ 7581900 w 8258175"/>
              <a:gd name="csY107" fmla="*/ 2705100 h 5076825"/>
              <a:gd name="csX108" fmla="*/ 7210425 w 8258175"/>
              <a:gd name="csY108" fmla="*/ 2695575 h 5076825"/>
              <a:gd name="csX109" fmla="*/ 7124700 w 8258175"/>
              <a:gd name="csY109" fmla="*/ 2771775 h 5076825"/>
              <a:gd name="csX110" fmla="*/ 6934200 w 8258175"/>
              <a:gd name="csY110" fmla="*/ 3086100 h 5076825"/>
              <a:gd name="csX111" fmla="*/ 6734175 w 8258175"/>
              <a:gd name="csY111" fmla="*/ 2895600 h 5076825"/>
              <a:gd name="csX112" fmla="*/ 6553200 w 8258175"/>
              <a:gd name="csY112" fmla="*/ 2800350 h 5076825"/>
              <a:gd name="csX113" fmla="*/ 6391275 w 8258175"/>
              <a:gd name="csY113" fmla="*/ 2724150 h 5076825"/>
              <a:gd name="csX114" fmla="*/ 6181725 w 8258175"/>
              <a:gd name="csY114" fmla="*/ 2590800 h 5076825"/>
              <a:gd name="csX115" fmla="*/ 5943600 w 8258175"/>
              <a:gd name="csY115" fmla="*/ 2257425 h 5076825"/>
              <a:gd name="csX116" fmla="*/ 5753100 w 8258175"/>
              <a:gd name="csY116" fmla="*/ 2133600 h 5076825"/>
              <a:gd name="csX117" fmla="*/ 5200650 w 8258175"/>
              <a:gd name="csY117" fmla="*/ 1885950 h 5076825"/>
              <a:gd name="csX118" fmla="*/ 5153025 w 8258175"/>
              <a:gd name="csY118" fmla="*/ 1762125 h 5076825"/>
              <a:gd name="csX119" fmla="*/ 4895850 w 8258175"/>
              <a:gd name="csY119" fmla="*/ 1619250 h 5076825"/>
              <a:gd name="csX120" fmla="*/ 4762500 w 8258175"/>
              <a:gd name="csY120" fmla="*/ 1533525 h 5076825"/>
              <a:gd name="csX121" fmla="*/ 4781550 w 8258175"/>
              <a:gd name="csY121" fmla="*/ 1428750 h 5076825"/>
              <a:gd name="csX122" fmla="*/ 4895850 w 8258175"/>
              <a:gd name="csY122" fmla="*/ 1333500 h 5076825"/>
              <a:gd name="csX123" fmla="*/ 4733925 w 8258175"/>
              <a:gd name="csY123" fmla="*/ 1200150 h 5076825"/>
              <a:gd name="csX124" fmla="*/ 4648200 w 8258175"/>
              <a:gd name="csY124" fmla="*/ 1200150 h 5076825"/>
              <a:gd name="csX125" fmla="*/ 4333875 w 8258175"/>
              <a:gd name="csY125" fmla="*/ 800100 h 5076825"/>
              <a:gd name="csX126" fmla="*/ 4248150 w 8258175"/>
              <a:gd name="csY126" fmla="*/ 809625 h 5076825"/>
              <a:gd name="csX127" fmla="*/ 4143375 w 8258175"/>
              <a:gd name="csY127" fmla="*/ 695325 h 5076825"/>
              <a:gd name="csX128" fmla="*/ 4019550 w 8258175"/>
              <a:gd name="csY128" fmla="*/ 666750 h 5076825"/>
              <a:gd name="csX129" fmla="*/ 3924300 w 8258175"/>
              <a:gd name="csY129" fmla="*/ 619125 h 5076825"/>
              <a:gd name="csX130" fmla="*/ 3800475 w 8258175"/>
              <a:gd name="csY130" fmla="*/ 476250 h 5076825"/>
              <a:gd name="csX131" fmla="*/ 3705225 w 8258175"/>
              <a:gd name="csY131" fmla="*/ 466725 h 5076825"/>
              <a:gd name="csX132" fmla="*/ 3609975 w 8258175"/>
              <a:gd name="csY132" fmla="*/ 504825 h 5076825"/>
              <a:gd name="csX133" fmla="*/ 3495675 w 8258175"/>
              <a:gd name="csY133" fmla="*/ 419100 h 5076825"/>
              <a:gd name="csX134" fmla="*/ 3390900 w 8258175"/>
              <a:gd name="csY134" fmla="*/ 314325 h 5076825"/>
              <a:gd name="csX135" fmla="*/ 3352800 w 8258175"/>
              <a:gd name="csY135" fmla="*/ 266700 h 5076825"/>
              <a:gd name="csX136" fmla="*/ 3286125 w 8258175"/>
              <a:gd name="csY136" fmla="*/ 247650 h 5076825"/>
              <a:gd name="csX137" fmla="*/ 3219450 w 8258175"/>
              <a:gd name="csY137" fmla="*/ 133350 h 5076825"/>
              <a:gd name="csX138" fmla="*/ 3095625 w 8258175"/>
              <a:gd name="csY138" fmla="*/ 66675 h 5076825"/>
              <a:gd name="csX139" fmla="*/ 2962275 w 8258175"/>
              <a:gd name="csY139" fmla="*/ 123825 h 5076825"/>
              <a:gd name="csX140" fmla="*/ 2619375 w 8258175"/>
              <a:gd name="csY140" fmla="*/ 0 h 5076825"/>
              <a:gd name="csX141" fmla="*/ 2476500 w 8258175"/>
              <a:gd name="csY141" fmla="*/ 19050 h 5076825"/>
              <a:gd name="csX142" fmla="*/ 2305050 w 8258175"/>
              <a:gd name="csY142" fmla="*/ 171450 h 5076825"/>
              <a:gd name="csX143" fmla="*/ 1943100 w 8258175"/>
              <a:gd name="csY143" fmla="*/ 200025 h 5076825"/>
              <a:gd name="csX144" fmla="*/ 1762125 w 8258175"/>
              <a:gd name="csY144" fmla="*/ 266700 h 5076825"/>
              <a:gd name="csX145" fmla="*/ 1581150 w 8258175"/>
              <a:gd name="csY145" fmla="*/ 161925 h 5076825"/>
              <a:gd name="csX146" fmla="*/ 1485900 w 8258175"/>
              <a:gd name="csY146" fmla="*/ 76200 h 5076825"/>
              <a:gd name="csX147" fmla="*/ 1247775 w 8258175"/>
              <a:gd name="csY147" fmla="*/ 66675 h 5076825"/>
              <a:gd name="csX148" fmla="*/ 1162050 w 8258175"/>
              <a:gd name="csY148" fmla="*/ 57150 h 5076825"/>
              <a:gd name="csX149" fmla="*/ 962025 w 8258175"/>
              <a:gd name="csY149" fmla="*/ 66675 h 5076825"/>
              <a:gd name="csX150" fmla="*/ 904875 w 8258175"/>
              <a:gd name="csY150" fmla="*/ 123825 h 5076825"/>
              <a:gd name="csX151" fmla="*/ 666750 w 8258175"/>
              <a:gd name="csY151" fmla="*/ 66675 h 5076825"/>
              <a:gd name="csX152" fmla="*/ 504825 w 8258175"/>
              <a:gd name="csY152" fmla="*/ 85725 h 5076825"/>
              <a:gd name="csX153" fmla="*/ 352425 w 8258175"/>
              <a:gd name="csY153" fmla="*/ 38100 h 5076825"/>
              <a:gd name="csX154" fmla="*/ 0 w 8258175"/>
              <a:gd name="csY154" fmla="*/ 47625 h 507682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</a:cxnLst>
            <a:rect l="l" t="t" r="r" b="b"/>
            <a:pathLst>
              <a:path w="8258175" h="5076825">
                <a:moveTo>
                  <a:pt x="0" y="47625"/>
                </a:moveTo>
                <a:lnTo>
                  <a:pt x="238125" y="228600"/>
                </a:lnTo>
                <a:lnTo>
                  <a:pt x="295275" y="381000"/>
                </a:lnTo>
                <a:lnTo>
                  <a:pt x="457200" y="457200"/>
                </a:lnTo>
                <a:lnTo>
                  <a:pt x="419100" y="609600"/>
                </a:lnTo>
                <a:lnTo>
                  <a:pt x="400050" y="685800"/>
                </a:lnTo>
                <a:lnTo>
                  <a:pt x="600075" y="942975"/>
                </a:lnTo>
                <a:lnTo>
                  <a:pt x="647700" y="1076325"/>
                </a:lnTo>
                <a:lnTo>
                  <a:pt x="838200" y="1323975"/>
                </a:lnTo>
                <a:lnTo>
                  <a:pt x="638175" y="1409700"/>
                </a:lnTo>
                <a:lnTo>
                  <a:pt x="495300" y="1438275"/>
                </a:lnTo>
                <a:lnTo>
                  <a:pt x="647700" y="1647825"/>
                </a:lnTo>
                <a:lnTo>
                  <a:pt x="857250" y="1781175"/>
                </a:lnTo>
                <a:lnTo>
                  <a:pt x="685800" y="2019300"/>
                </a:lnTo>
                <a:lnTo>
                  <a:pt x="657225" y="2190750"/>
                </a:lnTo>
                <a:lnTo>
                  <a:pt x="752475" y="2543175"/>
                </a:lnTo>
                <a:lnTo>
                  <a:pt x="971550" y="2724150"/>
                </a:lnTo>
                <a:lnTo>
                  <a:pt x="1143000" y="2847975"/>
                </a:lnTo>
                <a:lnTo>
                  <a:pt x="1152525" y="2990850"/>
                </a:lnTo>
                <a:lnTo>
                  <a:pt x="1162050" y="3181350"/>
                </a:lnTo>
                <a:lnTo>
                  <a:pt x="1162050" y="3448050"/>
                </a:lnTo>
                <a:lnTo>
                  <a:pt x="866775" y="3790950"/>
                </a:lnTo>
                <a:lnTo>
                  <a:pt x="1152525" y="3790950"/>
                </a:lnTo>
                <a:lnTo>
                  <a:pt x="1428750" y="3943350"/>
                </a:lnTo>
                <a:lnTo>
                  <a:pt x="1600200" y="3905250"/>
                </a:lnTo>
                <a:lnTo>
                  <a:pt x="1771650" y="3867150"/>
                </a:lnTo>
                <a:lnTo>
                  <a:pt x="1971675" y="3752850"/>
                </a:lnTo>
                <a:lnTo>
                  <a:pt x="2143125" y="3571875"/>
                </a:lnTo>
                <a:lnTo>
                  <a:pt x="2476500" y="3409950"/>
                </a:lnTo>
                <a:lnTo>
                  <a:pt x="2981325" y="3400425"/>
                </a:lnTo>
                <a:lnTo>
                  <a:pt x="3190875" y="3552825"/>
                </a:lnTo>
                <a:lnTo>
                  <a:pt x="3209925" y="3733800"/>
                </a:lnTo>
                <a:lnTo>
                  <a:pt x="3095625" y="3905250"/>
                </a:lnTo>
                <a:lnTo>
                  <a:pt x="3095625" y="4057650"/>
                </a:lnTo>
                <a:lnTo>
                  <a:pt x="3362325" y="4038600"/>
                </a:lnTo>
                <a:lnTo>
                  <a:pt x="3476625" y="3990975"/>
                </a:lnTo>
                <a:lnTo>
                  <a:pt x="3562350" y="3990975"/>
                </a:lnTo>
                <a:lnTo>
                  <a:pt x="3609975" y="3848100"/>
                </a:lnTo>
                <a:lnTo>
                  <a:pt x="3600450" y="3762375"/>
                </a:lnTo>
                <a:lnTo>
                  <a:pt x="3600450" y="3638550"/>
                </a:lnTo>
                <a:lnTo>
                  <a:pt x="3781425" y="3438525"/>
                </a:lnTo>
                <a:lnTo>
                  <a:pt x="3895725" y="3638550"/>
                </a:lnTo>
                <a:lnTo>
                  <a:pt x="4019550" y="3714750"/>
                </a:lnTo>
                <a:lnTo>
                  <a:pt x="4038600" y="3800475"/>
                </a:lnTo>
                <a:lnTo>
                  <a:pt x="4000500" y="3933825"/>
                </a:lnTo>
                <a:lnTo>
                  <a:pt x="4124325" y="3924300"/>
                </a:lnTo>
                <a:lnTo>
                  <a:pt x="4181475" y="3752850"/>
                </a:lnTo>
                <a:lnTo>
                  <a:pt x="4419600" y="3705225"/>
                </a:lnTo>
                <a:lnTo>
                  <a:pt x="4457700" y="3533775"/>
                </a:lnTo>
                <a:lnTo>
                  <a:pt x="4581525" y="3409950"/>
                </a:lnTo>
                <a:lnTo>
                  <a:pt x="4705350" y="3038475"/>
                </a:lnTo>
                <a:lnTo>
                  <a:pt x="4705350" y="2914650"/>
                </a:lnTo>
                <a:lnTo>
                  <a:pt x="4581525" y="2743200"/>
                </a:lnTo>
                <a:lnTo>
                  <a:pt x="4695825" y="2552700"/>
                </a:lnTo>
                <a:lnTo>
                  <a:pt x="4933950" y="2771775"/>
                </a:lnTo>
                <a:lnTo>
                  <a:pt x="5067300" y="2905125"/>
                </a:lnTo>
                <a:lnTo>
                  <a:pt x="5191125" y="3114675"/>
                </a:lnTo>
                <a:lnTo>
                  <a:pt x="5172075" y="3324225"/>
                </a:lnTo>
                <a:lnTo>
                  <a:pt x="5153025" y="3429000"/>
                </a:lnTo>
                <a:lnTo>
                  <a:pt x="5305425" y="3552825"/>
                </a:lnTo>
                <a:lnTo>
                  <a:pt x="5286375" y="3667125"/>
                </a:lnTo>
                <a:lnTo>
                  <a:pt x="5495925" y="3667125"/>
                </a:lnTo>
                <a:lnTo>
                  <a:pt x="5572125" y="3752850"/>
                </a:lnTo>
                <a:lnTo>
                  <a:pt x="5676900" y="3810000"/>
                </a:lnTo>
                <a:lnTo>
                  <a:pt x="6000750" y="3800475"/>
                </a:lnTo>
                <a:lnTo>
                  <a:pt x="6162675" y="3714750"/>
                </a:lnTo>
                <a:lnTo>
                  <a:pt x="6267450" y="3810000"/>
                </a:lnTo>
                <a:lnTo>
                  <a:pt x="6153150" y="3952875"/>
                </a:lnTo>
                <a:lnTo>
                  <a:pt x="6153150" y="4048125"/>
                </a:lnTo>
                <a:lnTo>
                  <a:pt x="6096000" y="4210050"/>
                </a:lnTo>
                <a:lnTo>
                  <a:pt x="6096000" y="4314825"/>
                </a:lnTo>
                <a:lnTo>
                  <a:pt x="6096000" y="4457700"/>
                </a:lnTo>
                <a:lnTo>
                  <a:pt x="6076950" y="4543425"/>
                </a:lnTo>
                <a:lnTo>
                  <a:pt x="6153150" y="4657725"/>
                </a:lnTo>
                <a:lnTo>
                  <a:pt x="6257925" y="4714875"/>
                </a:lnTo>
                <a:lnTo>
                  <a:pt x="6257925" y="4810125"/>
                </a:lnTo>
                <a:lnTo>
                  <a:pt x="6257925" y="4933950"/>
                </a:lnTo>
                <a:lnTo>
                  <a:pt x="6553200" y="5076825"/>
                </a:lnTo>
                <a:lnTo>
                  <a:pt x="6581775" y="5010150"/>
                </a:lnTo>
                <a:lnTo>
                  <a:pt x="6686550" y="5019675"/>
                </a:lnTo>
                <a:lnTo>
                  <a:pt x="6781800" y="5000625"/>
                </a:lnTo>
                <a:lnTo>
                  <a:pt x="6867525" y="4991100"/>
                </a:lnTo>
                <a:lnTo>
                  <a:pt x="6981825" y="4848225"/>
                </a:lnTo>
                <a:lnTo>
                  <a:pt x="7172325" y="4848225"/>
                </a:lnTo>
                <a:lnTo>
                  <a:pt x="7219950" y="4629150"/>
                </a:lnTo>
                <a:lnTo>
                  <a:pt x="7296150" y="4552950"/>
                </a:lnTo>
                <a:lnTo>
                  <a:pt x="7267575" y="4457700"/>
                </a:lnTo>
                <a:lnTo>
                  <a:pt x="7381875" y="4305300"/>
                </a:lnTo>
                <a:lnTo>
                  <a:pt x="7305675" y="4124325"/>
                </a:lnTo>
                <a:lnTo>
                  <a:pt x="7391400" y="3876675"/>
                </a:lnTo>
                <a:lnTo>
                  <a:pt x="7172325" y="3657600"/>
                </a:lnTo>
                <a:lnTo>
                  <a:pt x="7343775" y="3533775"/>
                </a:lnTo>
                <a:lnTo>
                  <a:pt x="7258050" y="3409950"/>
                </a:lnTo>
                <a:lnTo>
                  <a:pt x="7362825" y="3343275"/>
                </a:lnTo>
                <a:lnTo>
                  <a:pt x="7591425" y="3505200"/>
                </a:lnTo>
                <a:lnTo>
                  <a:pt x="7696200" y="3448050"/>
                </a:lnTo>
                <a:lnTo>
                  <a:pt x="7658100" y="3295650"/>
                </a:lnTo>
                <a:lnTo>
                  <a:pt x="7762875" y="3286125"/>
                </a:lnTo>
                <a:lnTo>
                  <a:pt x="7839075" y="3114675"/>
                </a:lnTo>
                <a:lnTo>
                  <a:pt x="8001000" y="3086100"/>
                </a:lnTo>
                <a:lnTo>
                  <a:pt x="8039100" y="2962275"/>
                </a:lnTo>
                <a:lnTo>
                  <a:pt x="8172450" y="2924175"/>
                </a:lnTo>
                <a:lnTo>
                  <a:pt x="8258175" y="2781300"/>
                </a:lnTo>
                <a:lnTo>
                  <a:pt x="8229600" y="2724150"/>
                </a:lnTo>
                <a:lnTo>
                  <a:pt x="8067675" y="2733675"/>
                </a:lnTo>
                <a:lnTo>
                  <a:pt x="7981950" y="2800350"/>
                </a:lnTo>
                <a:lnTo>
                  <a:pt x="7848600" y="2762250"/>
                </a:lnTo>
                <a:lnTo>
                  <a:pt x="7581900" y="2705100"/>
                </a:lnTo>
                <a:lnTo>
                  <a:pt x="7210425" y="2695575"/>
                </a:lnTo>
                <a:lnTo>
                  <a:pt x="7124700" y="2771775"/>
                </a:lnTo>
                <a:lnTo>
                  <a:pt x="6934200" y="3086100"/>
                </a:lnTo>
                <a:lnTo>
                  <a:pt x="6734175" y="2895600"/>
                </a:lnTo>
                <a:lnTo>
                  <a:pt x="6553200" y="2800350"/>
                </a:lnTo>
                <a:lnTo>
                  <a:pt x="6391275" y="2724150"/>
                </a:lnTo>
                <a:lnTo>
                  <a:pt x="6181725" y="2590800"/>
                </a:lnTo>
                <a:lnTo>
                  <a:pt x="5943600" y="2257425"/>
                </a:lnTo>
                <a:lnTo>
                  <a:pt x="5753100" y="2133600"/>
                </a:lnTo>
                <a:lnTo>
                  <a:pt x="5200650" y="1885950"/>
                </a:lnTo>
                <a:lnTo>
                  <a:pt x="5153025" y="1762125"/>
                </a:lnTo>
                <a:lnTo>
                  <a:pt x="4895850" y="1619250"/>
                </a:lnTo>
                <a:lnTo>
                  <a:pt x="4762500" y="1533525"/>
                </a:lnTo>
                <a:lnTo>
                  <a:pt x="4781550" y="1428750"/>
                </a:lnTo>
                <a:lnTo>
                  <a:pt x="4895850" y="1333500"/>
                </a:lnTo>
                <a:lnTo>
                  <a:pt x="4733925" y="1200150"/>
                </a:lnTo>
                <a:lnTo>
                  <a:pt x="4648200" y="1200150"/>
                </a:lnTo>
                <a:lnTo>
                  <a:pt x="4333875" y="800100"/>
                </a:lnTo>
                <a:lnTo>
                  <a:pt x="4248150" y="809625"/>
                </a:lnTo>
                <a:lnTo>
                  <a:pt x="4143375" y="695325"/>
                </a:lnTo>
                <a:lnTo>
                  <a:pt x="4019550" y="666750"/>
                </a:lnTo>
                <a:lnTo>
                  <a:pt x="3924300" y="619125"/>
                </a:lnTo>
                <a:lnTo>
                  <a:pt x="3800475" y="476250"/>
                </a:lnTo>
                <a:lnTo>
                  <a:pt x="3705225" y="466725"/>
                </a:lnTo>
                <a:lnTo>
                  <a:pt x="3609975" y="504825"/>
                </a:lnTo>
                <a:lnTo>
                  <a:pt x="3495675" y="419100"/>
                </a:lnTo>
                <a:lnTo>
                  <a:pt x="3390900" y="314325"/>
                </a:lnTo>
                <a:lnTo>
                  <a:pt x="3352800" y="266700"/>
                </a:lnTo>
                <a:lnTo>
                  <a:pt x="3286125" y="247650"/>
                </a:lnTo>
                <a:lnTo>
                  <a:pt x="3219450" y="133350"/>
                </a:lnTo>
                <a:lnTo>
                  <a:pt x="3095625" y="66675"/>
                </a:lnTo>
                <a:lnTo>
                  <a:pt x="2962275" y="123825"/>
                </a:lnTo>
                <a:lnTo>
                  <a:pt x="2619375" y="0"/>
                </a:lnTo>
                <a:lnTo>
                  <a:pt x="2476500" y="19050"/>
                </a:lnTo>
                <a:lnTo>
                  <a:pt x="2305050" y="171450"/>
                </a:lnTo>
                <a:lnTo>
                  <a:pt x="1943100" y="200025"/>
                </a:lnTo>
                <a:lnTo>
                  <a:pt x="1762125" y="266700"/>
                </a:lnTo>
                <a:lnTo>
                  <a:pt x="1581150" y="161925"/>
                </a:lnTo>
                <a:lnTo>
                  <a:pt x="1485900" y="76200"/>
                </a:lnTo>
                <a:lnTo>
                  <a:pt x="1247775" y="66675"/>
                </a:lnTo>
                <a:lnTo>
                  <a:pt x="1162050" y="57150"/>
                </a:lnTo>
                <a:lnTo>
                  <a:pt x="962025" y="66675"/>
                </a:lnTo>
                <a:lnTo>
                  <a:pt x="904875" y="123825"/>
                </a:lnTo>
                <a:lnTo>
                  <a:pt x="666750" y="66675"/>
                </a:lnTo>
                <a:lnTo>
                  <a:pt x="504825" y="85725"/>
                </a:lnTo>
                <a:lnTo>
                  <a:pt x="352425" y="38100"/>
                </a:lnTo>
                <a:lnTo>
                  <a:pt x="0" y="47625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6CD6C5FD-A360-65A6-9B4F-DC18BB687D41}"/>
              </a:ext>
            </a:extLst>
          </p:cNvPr>
          <p:cNvSpPr/>
          <p:nvPr/>
        </p:nvSpPr>
        <p:spPr>
          <a:xfrm>
            <a:off x="3659670" y="3990975"/>
            <a:ext cx="2386488" cy="2127383"/>
          </a:xfrm>
          <a:custGeom>
            <a:avLst/>
            <a:gdLst>
              <a:gd name="csX0" fmla="*/ 6076950 w 6667500"/>
              <a:gd name="csY0" fmla="*/ 0 h 5943600"/>
              <a:gd name="csX1" fmla="*/ 6296025 w 6667500"/>
              <a:gd name="csY1" fmla="*/ 95250 h 5943600"/>
              <a:gd name="csX2" fmla="*/ 6200775 w 6667500"/>
              <a:gd name="csY2" fmla="*/ 257175 h 5943600"/>
              <a:gd name="csX3" fmla="*/ 6334125 w 6667500"/>
              <a:gd name="csY3" fmla="*/ 257175 h 5943600"/>
              <a:gd name="csX4" fmla="*/ 6410325 w 6667500"/>
              <a:gd name="csY4" fmla="*/ 314325 h 5943600"/>
              <a:gd name="csX5" fmla="*/ 6562725 w 6667500"/>
              <a:gd name="csY5" fmla="*/ 314325 h 5943600"/>
              <a:gd name="csX6" fmla="*/ 6619875 w 6667500"/>
              <a:gd name="csY6" fmla="*/ 352425 h 5943600"/>
              <a:gd name="csX7" fmla="*/ 6667500 w 6667500"/>
              <a:gd name="csY7" fmla="*/ 352425 h 5943600"/>
              <a:gd name="csX8" fmla="*/ 6667500 w 6667500"/>
              <a:gd name="csY8" fmla="*/ 466725 h 5943600"/>
              <a:gd name="csX9" fmla="*/ 6667500 w 6667500"/>
              <a:gd name="csY9" fmla="*/ 533400 h 5943600"/>
              <a:gd name="csX10" fmla="*/ 6610350 w 6667500"/>
              <a:gd name="csY10" fmla="*/ 590550 h 5943600"/>
              <a:gd name="csX11" fmla="*/ 6562725 w 6667500"/>
              <a:gd name="csY11" fmla="*/ 600075 h 5943600"/>
              <a:gd name="csX12" fmla="*/ 6581775 w 6667500"/>
              <a:gd name="csY12" fmla="*/ 723900 h 5943600"/>
              <a:gd name="csX13" fmla="*/ 6477000 w 6667500"/>
              <a:gd name="csY13" fmla="*/ 790575 h 5943600"/>
              <a:gd name="csX14" fmla="*/ 6505575 w 6667500"/>
              <a:gd name="csY14" fmla="*/ 866775 h 5943600"/>
              <a:gd name="csX15" fmla="*/ 6477000 w 6667500"/>
              <a:gd name="csY15" fmla="*/ 876300 h 5943600"/>
              <a:gd name="csX16" fmla="*/ 6534150 w 6667500"/>
              <a:gd name="csY16" fmla="*/ 971550 h 5943600"/>
              <a:gd name="csX17" fmla="*/ 6324600 w 6667500"/>
              <a:gd name="csY17" fmla="*/ 1038225 h 5943600"/>
              <a:gd name="csX18" fmla="*/ 6296025 w 6667500"/>
              <a:gd name="csY18" fmla="*/ 1123950 h 5943600"/>
              <a:gd name="csX19" fmla="*/ 6115050 w 6667500"/>
              <a:gd name="csY19" fmla="*/ 1285875 h 5943600"/>
              <a:gd name="csX20" fmla="*/ 5981700 w 6667500"/>
              <a:gd name="csY20" fmla="*/ 1323975 h 5943600"/>
              <a:gd name="csX21" fmla="*/ 5886450 w 6667500"/>
              <a:gd name="csY21" fmla="*/ 1457325 h 5943600"/>
              <a:gd name="csX22" fmla="*/ 5838825 w 6667500"/>
              <a:gd name="csY22" fmla="*/ 1571625 h 5943600"/>
              <a:gd name="csX23" fmla="*/ 5724525 w 6667500"/>
              <a:gd name="csY23" fmla="*/ 1685925 h 5943600"/>
              <a:gd name="csX24" fmla="*/ 5629275 w 6667500"/>
              <a:gd name="csY24" fmla="*/ 1619250 h 5943600"/>
              <a:gd name="csX25" fmla="*/ 5438775 w 6667500"/>
              <a:gd name="csY25" fmla="*/ 1695450 h 5943600"/>
              <a:gd name="csX26" fmla="*/ 5286375 w 6667500"/>
              <a:gd name="csY26" fmla="*/ 1685925 h 5943600"/>
              <a:gd name="csX27" fmla="*/ 5067300 w 6667500"/>
              <a:gd name="csY27" fmla="*/ 1733550 h 5943600"/>
              <a:gd name="csX28" fmla="*/ 4962525 w 6667500"/>
              <a:gd name="csY28" fmla="*/ 1733550 h 5943600"/>
              <a:gd name="csX29" fmla="*/ 4829175 w 6667500"/>
              <a:gd name="csY29" fmla="*/ 1704975 h 5943600"/>
              <a:gd name="csX30" fmla="*/ 4686300 w 6667500"/>
              <a:gd name="csY30" fmla="*/ 1714500 h 5943600"/>
              <a:gd name="csX31" fmla="*/ 4581525 w 6667500"/>
              <a:gd name="csY31" fmla="*/ 1762125 h 5943600"/>
              <a:gd name="csX32" fmla="*/ 4505325 w 6667500"/>
              <a:gd name="csY32" fmla="*/ 1819275 h 5943600"/>
              <a:gd name="csX33" fmla="*/ 4429125 w 6667500"/>
              <a:gd name="csY33" fmla="*/ 1914525 h 5943600"/>
              <a:gd name="csX34" fmla="*/ 4476750 w 6667500"/>
              <a:gd name="csY34" fmla="*/ 2000250 h 5943600"/>
              <a:gd name="csX35" fmla="*/ 4410075 w 6667500"/>
              <a:gd name="csY35" fmla="*/ 2066925 h 5943600"/>
              <a:gd name="csX36" fmla="*/ 4375464 w 6667500"/>
              <a:gd name="csY36" fmla="*/ 2065512 h 5943600"/>
              <a:gd name="csX37" fmla="*/ 4362450 w 6667500"/>
              <a:gd name="csY37" fmla="*/ 2124075 h 5943600"/>
              <a:gd name="csX38" fmla="*/ 4419600 w 6667500"/>
              <a:gd name="csY38" fmla="*/ 2200275 h 5943600"/>
              <a:gd name="csX39" fmla="*/ 4457700 w 6667500"/>
              <a:gd name="csY39" fmla="*/ 2352675 h 5943600"/>
              <a:gd name="csX40" fmla="*/ 4619625 w 6667500"/>
              <a:gd name="csY40" fmla="*/ 2409825 h 5943600"/>
              <a:gd name="csX41" fmla="*/ 4657725 w 6667500"/>
              <a:gd name="csY41" fmla="*/ 2476500 h 5943600"/>
              <a:gd name="csX42" fmla="*/ 4552950 w 6667500"/>
              <a:gd name="csY42" fmla="*/ 2562225 h 5943600"/>
              <a:gd name="csX43" fmla="*/ 4600575 w 6667500"/>
              <a:gd name="csY43" fmla="*/ 2705100 h 5943600"/>
              <a:gd name="csX44" fmla="*/ 4705350 w 6667500"/>
              <a:gd name="csY44" fmla="*/ 2705100 h 5943600"/>
              <a:gd name="csX45" fmla="*/ 4819650 w 6667500"/>
              <a:gd name="csY45" fmla="*/ 2609850 h 5943600"/>
              <a:gd name="csX46" fmla="*/ 4962525 w 6667500"/>
              <a:gd name="csY46" fmla="*/ 2828925 h 5943600"/>
              <a:gd name="csX47" fmla="*/ 5114925 w 6667500"/>
              <a:gd name="csY47" fmla="*/ 3181350 h 5943600"/>
              <a:gd name="csX48" fmla="*/ 5114925 w 6667500"/>
              <a:gd name="csY48" fmla="*/ 3257550 h 5943600"/>
              <a:gd name="csX49" fmla="*/ 5133975 w 6667500"/>
              <a:gd name="csY49" fmla="*/ 3448050 h 5943600"/>
              <a:gd name="csX50" fmla="*/ 5019675 w 6667500"/>
              <a:gd name="csY50" fmla="*/ 3467100 h 5943600"/>
              <a:gd name="csX51" fmla="*/ 4943475 w 6667500"/>
              <a:gd name="csY51" fmla="*/ 3543300 h 5943600"/>
              <a:gd name="csX52" fmla="*/ 4857750 w 6667500"/>
              <a:gd name="csY52" fmla="*/ 3590925 h 5943600"/>
              <a:gd name="csX53" fmla="*/ 4819650 w 6667500"/>
              <a:gd name="csY53" fmla="*/ 3733800 h 5943600"/>
              <a:gd name="csX54" fmla="*/ 4867275 w 6667500"/>
              <a:gd name="csY54" fmla="*/ 3876675 h 5943600"/>
              <a:gd name="csX55" fmla="*/ 4867275 w 6667500"/>
              <a:gd name="csY55" fmla="*/ 4114800 h 5943600"/>
              <a:gd name="csX56" fmla="*/ 4972050 w 6667500"/>
              <a:gd name="csY56" fmla="*/ 4133850 h 5943600"/>
              <a:gd name="csX57" fmla="*/ 4886325 w 6667500"/>
              <a:gd name="csY57" fmla="*/ 4352925 h 5943600"/>
              <a:gd name="csX58" fmla="*/ 4772025 w 6667500"/>
              <a:gd name="csY58" fmla="*/ 4343400 h 5943600"/>
              <a:gd name="csX59" fmla="*/ 4686300 w 6667500"/>
              <a:gd name="csY59" fmla="*/ 4324350 h 5943600"/>
              <a:gd name="csX60" fmla="*/ 4686300 w 6667500"/>
              <a:gd name="csY60" fmla="*/ 4381500 h 5943600"/>
              <a:gd name="csX61" fmla="*/ 4743450 w 6667500"/>
              <a:gd name="csY61" fmla="*/ 4505325 h 5943600"/>
              <a:gd name="csX62" fmla="*/ 4629150 w 6667500"/>
              <a:gd name="csY62" fmla="*/ 4591050 h 5943600"/>
              <a:gd name="csX63" fmla="*/ 4610100 w 6667500"/>
              <a:gd name="csY63" fmla="*/ 4676775 h 5943600"/>
              <a:gd name="csX64" fmla="*/ 4543425 w 6667500"/>
              <a:gd name="csY64" fmla="*/ 4705350 h 5943600"/>
              <a:gd name="csX65" fmla="*/ 4457700 w 6667500"/>
              <a:gd name="csY65" fmla="*/ 4676775 h 5943600"/>
              <a:gd name="csX66" fmla="*/ 4514850 w 6667500"/>
              <a:gd name="csY66" fmla="*/ 4581525 h 5943600"/>
              <a:gd name="csX67" fmla="*/ 4495800 w 6667500"/>
              <a:gd name="csY67" fmla="*/ 4505325 h 5943600"/>
              <a:gd name="csX68" fmla="*/ 4400550 w 6667500"/>
              <a:gd name="csY68" fmla="*/ 4514850 h 5943600"/>
              <a:gd name="csX69" fmla="*/ 4286250 w 6667500"/>
              <a:gd name="csY69" fmla="*/ 4581525 h 5943600"/>
              <a:gd name="csX70" fmla="*/ 4238625 w 6667500"/>
              <a:gd name="csY70" fmla="*/ 4562475 h 5943600"/>
              <a:gd name="csX71" fmla="*/ 4210050 w 6667500"/>
              <a:gd name="csY71" fmla="*/ 4391025 h 5943600"/>
              <a:gd name="csX72" fmla="*/ 4133850 w 6667500"/>
              <a:gd name="csY72" fmla="*/ 4448175 h 5943600"/>
              <a:gd name="csX73" fmla="*/ 4029075 w 6667500"/>
              <a:gd name="csY73" fmla="*/ 4514850 h 5943600"/>
              <a:gd name="csX74" fmla="*/ 3943350 w 6667500"/>
              <a:gd name="csY74" fmla="*/ 4457700 h 5943600"/>
              <a:gd name="csX75" fmla="*/ 3895725 w 6667500"/>
              <a:gd name="csY75" fmla="*/ 4448175 h 5943600"/>
              <a:gd name="csX76" fmla="*/ 3819525 w 6667500"/>
              <a:gd name="csY76" fmla="*/ 4410075 h 5943600"/>
              <a:gd name="csX77" fmla="*/ 3686175 w 6667500"/>
              <a:gd name="csY77" fmla="*/ 4448175 h 5943600"/>
              <a:gd name="csX78" fmla="*/ 3514725 w 6667500"/>
              <a:gd name="csY78" fmla="*/ 4562475 h 5943600"/>
              <a:gd name="csX79" fmla="*/ 3514725 w 6667500"/>
              <a:gd name="csY79" fmla="*/ 4410075 h 5943600"/>
              <a:gd name="csX80" fmla="*/ 3457575 w 6667500"/>
              <a:gd name="csY80" fmla="*/ 4295775 h 5943600"/>
              <a:gd name="csX81" fmla="*/ 3371850 w 6667500"/>
              <a:gd name="csY81" fmla="*/ 4248150 h 5943600"/>
              <a:gd name="csX82" fmla="*/ 3343275 w 6667500"/>
              <a:gd name="csY82" fmla="*/ 4057650 h 5943600"/>
              <a:gd name="csX83" fmla="*/ 3228975 w 6667500"/>
              <a:gd name="csY83" fmla="*/ 3886200 h 5943600"/>
              <a:gd name="csX84" fmla="*/ 2990850 w 6667500"/>
              <a:gd name="csY84" fmla="*/ 3838575 h 5943600"/>
              <a:gd name="csX85" fmla="*/ 2886075 w 6667500"/>
              <a:gd name="csY85" fmla="*/ 3924300 h 5943600"/>
              <a:gd name="csX86" fmla="*/ 2857500 w 6667500"/>
              <a:gd name="csY86" fmla="*/ 3905250 h 5943600"/>
              <a:gd name="csX87" fmla="*/ 2905125 w 6667500"/>
              <a:gd name="csY87" fmla="*/ 3733800 h 5943600"/>
              <a:gd name="csX88" fmla="*/ 2981325 w 6667500"/>
              <a:gd name="csY88" fmla="*/ 3667125 h 5943600"/>
              <a:gd name="csX89" fmla="*/ 2914650 w 6667500"/>
              <a:gd name="csY89" fmla="*/ 3476625 h 5943600"/>
              <a:gd name="csX90" fmla="*/ 2762250 w 6667500"/>
              <a:gd name="csY90" fmla="*/ 3438525 h 5943600"/>
              <a:gd name="csX91" fmla="*/ 2847975 w 6667500"/>
              <a:gd name="csY91" fmla="*/ 3343275 h 5943600"/>
              <a:gd name="csX92" fmla="*/ 2876550 w 6667500"/>
              <a:gd name="csY92" fmla="*/ 3257550 h 5943600"/>
              <a:gd name="csX93" fmla="*/ 2819400 w 6667500"/>
              <a:gd name="csY93" fmla="*/ 3162300 h 5943600"/>
              <a:gd name="csX94" fmla="*/ 2752725 w 6667500"/>
              <a:gd name="csY94" fmla="*/ 3009900 h 5943600"/>
              <a:gd name="csX95" fmla="*/ 2790825 w 6667500"/>
              <a:gd name="csY95" fmla="*/ 2886075 h 5943600"/>
              <a:gd name="csX96" fmla="*/ 3000375 w 6667500"/>
              <a:gd name="csY96" fmla="*/ 2809875 h 5943600"/>
              <a:gd name="csX97" fmla="*/ 3095625 w 6667500"/>
              <a:gd name="csY97" fmla="*/ 2800350 h 5943600"/>
              <a:gd name="csX98" fmla="*/ 3114675 w 6667500"/>
              <a:gd name="csY98" fmla="*/ 2714625 h 5943600"/>
              <a:gd name="csX99" fmla="*/ 3114675 w 6667500"/>
              <a:gd name="csY99" fmla="*/ 2562225 h 5943600"/>
              <a:gd name="csX100" fmla="*/ 3114675 w 6667500"/>
              <a:gd name="csY100" fmla="*/ 2447925 h 5943600"/>
              <a:gd name="csX101" fmla="*/ 2914650 w 6667500"/>
              <a:gd name="csY101" fmla="*/ 2276475 h 5943600"/>
              <a:gd name="csX102" fmla="*/ 2800350 w 6667500"/>
              <a:gd name="csY102" fmla="*/ 2143125 h 5943600"/>
              <a:gd name="csX103" fmla="*/ 2905125 w 6667500"/>
              <a:gd name="csY103" fmla="*/ 2533650 h 5943600"/>
              <a:gd name="csX104" fmla="*/ 2867025 w 6667500"/>
              <a:gd name="csY104" fmla="*/ 2752725 h 5943600"/>
              <a:gd name="csX105" fmla="*/ 2714625 w 6667500"/>
              <a:gd name="csY105" fmla="*/ 2819400 h 5943600"/>
              <a:gd name="csX106" fmla="*/ 2638425 w 6667500"/>
              <a:gd name="csY106" fmla="*/ 2838450 h 5943600"/>
              <a:gd name="csX107" fmla="*/ 2505075 w 6667500"/>
              <a:gd name="csY107" fmla="*/ 2905125 h 5943600"/>
              <a:gd name="csX108" fmla="*/ 2371725 w 6667500"/>
              <a:gd name="csY108" fmla="*/ 2952750 h 5943600"/>
              <a:gd name="csX109" fmla="*/ 2352675 w 6667500"/>
              <a:gd name="csY109" fmla="*/ 2924175 h 5943600"/>
              <a:gd name="csX110" fmla="*/ 2209800 w 6667500"/>
              <a:gd name="csY110" fmla="*/ 2876550 h 5943600"/>
              <a:gd name="csX111" fmla="*/ 2133600 w 6667500"/>
              <a:gd name="csY111" fmla="*/ 2886075 h 5943600"/>
              <a:gd name="csX112" fmla="*/ 2076450 w 6667500"/>
              <a:gd name="csY112" fmla="*/ 2847975 h 5943600"/>
              <a:gd name="csX113" fmla="*/ 2162175 w 6667500"/>
              <a:gd name="csY113" fmla="*/ 3152775 h 5943600"/>
              <a:gd name="csX114" fmla="*/ 2152650 w 6667500"/>
              <a:gd name="csY114" fmla="*/ 3209925 h 5943600"/>
              <a:gd name="csX115" fmla="*/ 2181225 w 6667500"/>
              <a:gd name="csY115" fmla="*/ 3333750 h 5943600"/>
              <a:gd name="csX116" fmla="*/ 2133600 w 6667500"/>
              <a:gd name="csY116" fmla="*/ 3381375 h 5943600"/>
              <a:gd name="csX117" fmla="*/ 2028825 w 6667500"/>
              <a:gd name="csY117" fmla="*/ 3248025 h 5943600"/>
              <a:gd name="csX118" fmla="*/ 1905000 w 6667500"/>
              <a:gd name="csY118" fmla="*/ 3219450 h 5943600"/>
              <a:gd name="csX119" fmla="*/ 1809750 w 6667500"/>
              <a:gd name="csY119" fmla="*/ 3200400 h 5943600"/>
              <a:gd name="csX120" fmla="*/ 1809750 w 6667500"/>
              <a:gd name="csY120" fmla="*/ 3105150 h 5943600"/>
              <a:gd name="csX121" fmla="*/ 1857375 w 6667500"/>
              <a:gd name="csY121" fmla="*/ 2981325 h 5943600"/>
              <a:gd name="csX122" fmla="*/ 1866900 w 6667500"/>
              <a:gd name="csY122" fmla="*/ 2838450 h 5943600"/>
              <a:gd name="csX123" fmla="*/ 1676400 w 6667500"/>
              <a:gd name="csY123" fmla="*/ 2924175 h 5943600"/>
              <a:gd name="csX124" fmla="*/ 1666875 w 6667500"/>
              <a:gd name="csY124" fmla="*/ 3067050 h 5943600"/>
              <a:gd name="csX125" fmla="*/ 1571625 w 6667500"/>
              <a:gd name="csY125" fmla="*/ 3076575 h 5943600"/>
              <a:gd name="csX126" fmla="*/ 1609725 w 6667500"/>
              <a:gd name="csY126" fmla="*/ 3219450 h 5943600"/>
              <a:gd name="csX127" fmla="*/ 1428750 w 6667500"/>
              <a:gd name="csY127" fmla="*/ 3295650 h 5943600"/>
              <a:gd name="csX128" fmla="*/ 1485900 w 6667500"/>
              <a:gd name="csY128" fmla="*/ 3429000 h 5943600"/>
              <a:gd name="csX129" fmla="*/ 1543050 w 6667500"/>
              <a:gd name="csY129" fmla="*/ 3486150 h 5943600"/>
              <a:gd name="csX130" fmla="*/ 1590675 w 6667500"/>
              <a:gd name="csY130" fmla="*/ 3609975 h 5943600"/>
              <a:gd name="csX131" fmla="*/ 1762125 w 6667500"/>
              <a:gd name="csY131" fmla="*/ 3638550 h 5943600"/>
              <a:gd name="csX132" fmla="*/ 1657350 w 6667500"/>
              <a:gd name="csY132" fmla="*/ 3752850 h 5943600"/>
              <a:gd name="csX133" fmla="*/ 1743075 w 6667500"/>
              <a:gd name="csY133" fmla="*/ 3810000 h 5943600"/>
              <a:gd name="csX134" fmla="*/ 1762125 w 6667500"/>
              <a:gd name="csY134" fmla="*/ 4029075 h 5943600"/>
              <a:gd name="csX135" fmla="*/ 1800225 w 6667500"/>
              <a:gd name="csY135" fmla="*/ 4095750 h 5943600"/>
              <a:gd name="csX136" fmla="*/ 1800225 w 6667500"/>
              <a:gd name="csY136" fmla="*/ 4133850 h 5943600"/>
              <a:gd name="csX137" fmla="*/ 1838325 w 6667500"/>
              <a:gd name="csY137" fmla="*/ 4181475 h 5943600"/>
              <a:gd name="csX138" fmla="*/ 1809750 w 6667500"/>
              <a:gd name="csY138" fmla="*/ 4267200 h 5943600"/>
              <a:gd name="csX139" fmla="*/ 1885950 w 6667500"/>
              <a:gd name="csY139" fmla="*/ 4295775 h 5943600"/>
              <a:gd name="csX140" fmla="*/ 1905000 w 6667500"/>
              <a:gd name="csY140" fmla="*/ 4381500 h 5943600"/>
              <a:gd name="csX141" fmla="*/ 2028825 w 6667500"/>
              <a:gd name="csY141" fmla="*/ 4429125 h 5943600"/>
              <a:gd name="csX142" fmla="*/ 2066925 w 6667500"/>
              <a:gd name="csY142" fmla="*/ 4572000 h 5943600"/>
              <a:gd name="csX143" fmla="*/ 2124075 w 6667500"/>
              <a:gd name="csY143" fmla="*/ 4705350 h 5943600"/>
              <a:gd name="csX144" fmla="*/ 2143125 w 6667500"/>
              <a:gd name="csY144" fmla="*/ 4819650 h 5943600"/>
              <a:gd name="csX145" fmla="*/ 2228850 w 6667500"/>
              <a:gd name="csY145" fmla="*/ 4895850 h 5943600"/>
              <a:gd name="csX146" fmla="*/ 2286000 w 6667500"/>
              <a:gd name="csY146" fmla="*/ 5000625 h 5943600"/>
              <a:gd name="csX147" fmla="*/ 2209800 w 6667500"/>
              <a:gd name="csY147" fmla="*/ 5172075 h 5943600"/>
              <a:gd name="csX148" fmla="*/ 2276475 w 6667500"/>
              <a:gd name="csY148" fmla="*/ 5276850 h 5943600"/>
              <a:gd name="csX149" fmla="*/ 2390775 w 6667500"/>
              <a:gd name="csY149" fmla="*/ 5343525 h 5943600"/>
              <a:gd name="csX150" fmla="*/ 2409825 w 6667500"/>
              <a:gd name="csY150" fmla="*/ 5429250 h 5943600"/>
              <a:gd name="csX151" fmla="*/ 2505075 w 6667500"/>
              <a:gd name="csY151" fmla="*/ 5495925 h 5943600"/>
              <a:gd name="csX152" fmla="*/ 2514600 w 6667500"/>
              <a:gd name="csY152" fmla="*/ 5572125 h 5943600"/>
              <a:gd name="csX153" fmla="*/ 2571750 w 6667500"/>
              <a:gd name="csY153" fmla="*/ 5638800 h 5943600"/>
              <a:gd name="csX154" fmla="*/ 2486025 w 6667500"/>
              <a:gd name="csY154" fmla="*/ 5734050 h 5943600"/>
              <a:gd name="csX155" fmla="*/ 2486025 w 6667500"/>
              <a:gd name="csY155" fmla="*/ 5810250 h 5943600"/>
              <a:gd name="csX156" fmla="*/ 2447925 w 6667500"/>
              <a:gd name="csY156" fmla="*/ 5867400 h 5943600"/>
              <a:gd name="csX157" fmla="*/ 2438400 w 6667500"/>
              <a:gd name="csY157" fmla="*/ 5943600 h 5943600"/>
              <a:gd name="csX158" fmla="*/ 2314575 w 6667500"/>
              <a:gd name="csY158" fmla="*/ 5810250 h 5943600"/>
              <a:gd name="csX159" fmla="*/ 2066925 w 6667500"/>
              <a:gd name="csY159" fmla="*/ 5638800 h 5943600"/>
              <a:gd name="csX160" fmla="*/ 2000250 w 6667500"/>
              <a:gd name="csY160" fmla="*/ 5581650 h 5943600"/>
              <a:gd name="csX161" fmla="*/ 1971675 w 6667500"/>
              <a:gd name="csY161" fmla="*/ 5448300 h 5943600"/>
              <a:gd name="csX162" fmla="*/ 1866900 w 6667500"/>
              <a:gd name="csY162" fmla="*/ 5381625 h 5943600"/>
              <a:gd name="csX163" fmla="*/ 1885950 w 6667500"/>
              <a:gd name="csY163" fmla="*/ 5334000 h 5943600"/>
              <a:gd name="csX164" fmla="*/ 1838325 w 6667500"/>
              <a:gd name="csY164" fmla="*/ 5267325 h 5943600"/>
              <a:gd name="csX165" fmla="*/ 1619250 w 6667500"/>
              <a:gd name="csY165" fmla="*/ 5219700 h 5943600"/>
              <a:gd name="csX166" fmla="*/ 1381125 w 6667500"/>
              <a:gd name="csY166" fmla="*/ 5133975 h 5943600"/>
              <a:gd name="csX167" fmla="*/ 1276350 w 6667500"/>
              <a:gd name="csY167" fmla="*/ 4876800 h 5943600"/>
              <a:gd name="csX168" fmla="*/ 1200150 w 6667500"/>
              <a:gd name="csY168" fmla="*/ 4838700 h 5943600"/>
              <a:gd name="csX169" fmla="*/ 1076325 w 6667500"/>
              <a:gd name="csY169" fmla="*/ 4810125 h 5943600"/>
              <a:gd name="csX170" fmla="*/ 904875 w 6667500"/>
              <a:gd name="csY170" fmla="*/ 4695825 h 5943600"/>
              <a:gd name="csX171" fmla="*/ 695325 w 6667500"/>
              <a:gd name="csY171" fmla="*/ 4695825 h 5943600"/>
              <a:gd name="csX172" fmla="*/ 381000 w 6667500"/>
              <a:gd name="csY172" fmla="*/ 4762500 h 5943600"/>
              <a:gd name="csX173" fmla="*/ 371475 w 6667500"/>
              <a:gd name="csY173" fmla="*/ 4705350 h 5943600"/>
              <a:gd name="csX174" fmla="*/ 352425 w 6667500"/>
              <a:gd name="csY174" fmla="*/ 4638675 h 5943600"/>
              <a:gd name="csX175" fmla="*/ 257175 w 6667500"/>
              <a:gd name="csY175" fmla="*/ 4552950 h 5943600"/>
              <a:gd name="csX176" fmla="*/ 342900 w 6667500"/>
              <a:gd name="csY176" fmla="*/ 4486275 h 5943600"/>
              <a:gd name="csX177" fmla="*/ 447675 w 6667500"/>
              <a:gd name="csY177" fmla="*/ 4410075 h 5943600"/>
              <a:gd name="csX178" fmla="*/ 371475 w 6667500"/>
              <a:gd name="csY178" fmla="*/ 4410075 h 5943600"/>
              <a:gd name="csX179" fmla="*/ 152400 w 6667500"/>
              <a:gd name="csY179" fmla="*/ 4448175 h 5943600"/>
              <a:gd name="csX180" fmla="*/ 47625 w 6667500"/>
              <a:gd name="csY180" fmla="*/ 4438650 h 5943600"/>
              <a:gd name="csX181" fmla="*/ 0 w 6667500"/>
              <a:gd name="csY181" fmla="*/ 4295775 h 5943600"/>
              <a:gd name="csX182" fmla="*/ 142875 w 6667500"/>
              <a:gd name="csY182" fmla="*/ 4276725 h 5943600"/>
              <a:gd name="csX183" fmla="*/ 266700 w 6667500"/>
              <a:gd name="csY183" fmla="*/ 4162425 h 5943600"/>
              <a:gd name="csX184" fmla="*/ 276225 w 6667500"/>
              <a:gd name="csY184" fmla="*/ 3933825 h 5943600"/>
              <a:gd name="csX185" fmla="*/ 352425 w 6667500"/>
              <a:gd name="csY185" fmla="*/ 3867150 h 5943600"/>
              <a:gd name="csX186" fmla="*/ 381000 w 6667500"/>
              <a:gd name="csY186" fmla="*/ 3762375 h 5943600"/>
              <a:gd name="csX187" fmla="*/ 333375 w 6667500"/>
              <a:gd name="csY187" fmla="*/ 3743325 h 5943600"/>
              <a:gd name="csX188" fmla="*/ 142875 w 6667500"/>
              <a:gd name="csY188" fmla="*/ 3752850 h 5943600"/>
              <a:gd name="csX189" fmla="*/ 133350 w 6667500"/>
              <a:gd name="csY189" fmla="*/ 3705225 h 5943600"/>
              <a:gd name="csX190" fmla="*/ 123825 w 6667500"/>
              <a:gd name="csY190" fmla="*/ 3676650 h 5943600"/>
              <a:gd name="csX191" fmla="*/ 66675 w 6667500"/>
              <a:gd name="csY191" fmla="*/ 3581400 h 5943600"/>
              <a:gd name="csX192" fmla="*/ 238125 w 6667500"/>
              <a:gd name="csY192" fmla="*/ 3552825 h 5943600"/>
              <a:gd name="csX193" fmla="*/ 257175 w 6667500"/>
              <a:gd name="csY193" fmla="*/ 3476625 h 5943600"/>
              <a:gd name="csX194" fmla="*/ 314325 w 6667500"/>
              <a:gd name="csY194" fmla="*/ 3467100 h 5943600"/>
              <a:gd name="csX195" fmla="*/ 371475 w 6667500"/>
              <a:gd name="csY195" fmla="*/ 3371850 h 5943600"/>
              <a:gd name="csX196" fmla="*/ 304800 w 6667500"/>
              <a:gd name="csY196" fmla="*/ 3305175 h 5943600"/>
              <a:gd name="csX197" fmla="*/ 257175 w 6667500"/>
              <a:gd name="csY197" fmla="*/ 3238500 h 5943600"/>
              <a:gd name="csX198" fmla="*/ 419100 w 6667500"/>
              <a:gd name="csY198" fmla="*/ 3238500 h 5943600"/>
              <a:gd name="csX199" fmla="*/ 495300 w 6667500"/>
              <a:gd name="csY199" fmla="*/ 3190875 h 5943600"/>
              <a:gd name="csX200" fmla="*/ 514350 w 6667500"/>
              <a:gd name="csY200" fmla="*/ 2971800 h 5943600"/>
              <a:gd name="csX201" fmla="*/ 666750 w 6667500"/>
              <a:gd name="csY201" fmla="*/ 2943225 h 5943600"/>
              <a:gd name="csX202" fmla="*/ 723900 w 6667500"/>
              <a:gd name="csY202" fmla="*/ 2886075 h 5943600"/>
              <a:gd name="csX203" fmla="*/ 838200 w 6667500"/>
              <a:gd name="csY203" fmla="*/ 2886075 h 5943600"/>
              <a:gd name="csX204" fmla="*/ 885825 w 6667500"/>
              <a:gd name="csY204" fmla="*/ 2838450 h 5943600"/>
              <a:gd name="csX205" fmla="*/ 1009650 w 6667500"/>
              <a:gd name="csY205" fmla="*/ 2838450 h 5943600"/>
              <a:gd name="csX206" fmla="*/ 1162050 w 6667500"/>
              <a:gd name="csY206" fmla="*/ 2790825 h 5943600"/>
              <a:gd name="csX207" fmla="*/ 1123950 w 6667500"/>
              <a:gd name="csY207" fmla="*/ 2686050 h 5943600"/>
              <a:gd name="csX208" fmla="*/ 1047750 w 6667500"/>
              <a:gd name="csY208" fmla="*/ 2686050 h 5943600"/>
              <a:gd name="csX209" fmla="*/ 1019175 w 6667500"/>
              <a:gd name="csY209" fmla="*/ 2638425 h 5943600"/>
              <a:gd name="csX210" fmla="*/ 914400 w 6667500"/>
              <a:gd name="csY210" fmla="*/ 2638425 h 5943600"/>
              <a:gd name="csX211" fmla="*/ 876300 w 6667500"/>
              <a:gd name="csY211" fmla="*/ 2562225 h 5943600"/>
              <a:gd name="csX212" fmla="*/ 809625 w 6667500"/>
              <a:gd name="csY212" fmla="*/ 2628900 h 5943600"/>
              <a:gd name="csX213" fmla="*/ 752475 w 6667500"/>
              <a:gd name="csY213" fmla="*/ 2562225 h 5943600"/>
              <a:gd name="csX214" fmla="*/ 914400 w 6667500"/>
              <a:gd name="csY214" fmla="*/ 2466975 h 5943600"/>
              <a:gd name="csX215" fmla="*/ 942975 w 6667500"/>
              <a:gd name="csY215" fmla="*/ 2428875 h 5943600"/>
              <a:gd name="csX216" fmla="*/ 990600 w 6667500"/>
              <a:gd name="csY216" fmla="*/ 2381250 h 5943600"/>
              <a:gd name="csX217" fmla="*/ 1114425 w 6667500"/>
              <a:gd name="csY217" fmla="*/ 2257425 h 5943600"/>
              <a:gd name="csX218" fmla="*/ 1171575 w 6667500"/>
              <a:gd name="csY218" fmla="*/ 2152650 h 5943600"/>
              <a:gd name="csX219" fmla="*/ 1247775 w 6667500"/>
              <a:gd name="csY219" fmla="*/ 1981200 h 5943600"/>
              <a:gd name="csX220" fmla="*/ 1400175 w 6667500"/>
              <a:gd name="csY220" fmla="*/ 1914525 h 5943600"/>
              <a:gd name="csX221" fmla="*/ 1581150 w 6667500"/>
              <a:gd name="csY221" fmla="*/ 1619250 h 5943600"/>
              <a:gd name="csX222" fmla="*/ 1647825 w 6667500"/>
              <a:gd name="csY222" fmla="*/ 1638300 h 5943600"/>
              <a:gd name="csX223" fmla="*/ 1685925 w 6667500"/>
              <a:gd name="csY223" fmla="*/ 1581150 h 5943600"/>
              <a:gd name="csX224" fmla="*/ 1743075 w 6667500"/>
              <a:gd name="csY224" fmla="*/ 1543050 h 5943600"/>
              <a:gd name="csX225" fmla="*/ 1733550 w 6667500"/>
              <a:gd name="csY225" fmla="*/ 1457325 h 5943600"/>
              <a:gd name="csX226" fmla="*/ 1771650 w 6667500"/>
              <a:gd name="csY226" fmla="*/ 1419225 h 5943600"/>
              <a:gd name="csX227" fmla="*/ 1866900 w 6667500"/>
              <a:gd name="csY227" fmla="*/ 1485900 h 5943600"/>
              <a:gd name="csX228" fmla="*/ 1962150 w 6667500"/>
              <a:gd name="csY228" fmla="*/ 1485900 h 5943600"/>
              <a:gd name="csX229" fmla="*/ 1924050 w 6667500"/>
              <a:gd name="csY229" fmla="*/ 1657350 h 5943600"/>
              <a:gd name="csX230" fmla="*/ 1943100 w 6667500"/>
              <a:gd name="csY230" fmla="*/ 1733550 h 5943600"/>
              <a:gd name="csX231" fmla="*/ 1905000 w 6667500"/>
              <a:gd name="csY231" fmla="*/ 1809750 h 5943600"/>
              <a:gd name="csX232" fmla="*/ 1895475 w 6667500"/>
              <a:gd name="csY232" fmla="*/ 1885950 h 5943600"/>
              <a:gd name="csX233" fmla="*/ 1838325 w 6667500"/>
              <a:gd name="csY233" fmla="*/ 1905000 h 5943600"/>
              <a:gd name="csX234" fmla="*/ 1838325 w 6667500"/>
              <a:gd name="csY234" fmla="*/ 1971675 h 5943600"/>
              <a:gd name="csX235" fmla="*/ 2066925 w 6667500"/>
              <a:gd name="csY235" fmla="*/ 1905000 h 5943600"/>
              <a:gd name="csX236" fmla="*/ 2124075 w 6667500"/>
              <a:gd name="csY236" fmla="*/ 1885950 h 5943600"/>
              <a:gd name="csX237" fmla="*/ 2162175 w 6667500"/>
              <a:gd name="csY237" fmla="*/ 1676400 h 5943600"/>
              <a:gd name="csX238" fmla="*/ 2257425 w 6667500"/>
              <a:gd name="csY238" fmla="*/ 1638300 h 5943600"/>
              <a:gd name="csX239" fmla="*/ 2381250 w 6667500"/>
              <a:gd name="csY239" fmla="*/ 1657350 h 5943600"/>
              <a:gd name="csX240" fmla="*/ 2409825 w 6667500"/>
              <a:gd name="csY240" fmla="*/ 1647825 h 5943600"/>
              <a:gd name="csX241" fmla="*/ 2552700 w 6667500"/>
              <a:gd name="csY241" fmla="*/ 1666875 h 5943600"/>
              <a:gd name="csX242" fmla="*/ 2600325 w 6667500"/>
              <a:gd name="csY242" fmla="*/ 1800225 h 5943600"/>
              <a:gd name="csX243" fmla="*/ 2714625 w 6667500"/>
              <a:gd name="csY243" fmla="*/ 1933575 h 5943600"/>
              <a:gd name="csX244" fmla="*/ 2781300 w 6667500"/>
              <a:gd name="csY244" fmla="*/ 1933575 h 5943600"/>
              <a:gd name="csX245" fmla="*/ 2867025 w 6667500"/>
              <a:gd name="csY245" fmla="*/ 1905000 h 5943600"/>
              <a:gd name="csX246" fmla="*/ 2867025 w 6667500"/>
              <a:gd name="csY246" fmla="*/ 1771650 h 5943600"/>
              <a:gd name="csX247" fmla="*/ 2895600 w 6667500"/>
              <a:gd name="csY247" fmla="*/ 1685925 h 5943600"/>
              <a:gd name="csX248" fmla="*/ 2981325 w 6667500"/>
              <a:gd name="csY248" fmla="*/ 1647825 h 5943600"/>
              <a:gd name="csX249" fmla="*/ 3048000 w 6667500"/>
              <a:gd name="csY249" fmla="*/ 1533525 h 5943600"/>
              <a:gd name="csX250" fmla="*/ 3143250 w 6667500"/>
              <a:gd name="csY250" fmla="*/ 1514475 h 5943600"/>
              <a:gd name="csX251" fmla="*/ 3143250 w 6667500"/>
              <a:gd name="csY251" fmla="*/ 1419225 h 5943600"/>
              <a:gd name="csX252" fmla="*/ 3105150 w 6667500"/>
              <a:gd name="csY252" fmla="*/ 1266825 h 5943600"/>
              <a:gd name="csX253" fmla="*/ 3124200 w 6667500"/>
              <a:gd name="csY253" fmla="*/ 904875 h 5943600"/>
              <a:gd name="csX254" fmla="*/ 3162300 w 6667500"/>
              <a:gd name="csY254" fmla="*/ 723900 h 5943600"/>
              <a:gd name="csX255" fmla="*/ 3067050 w 6667500"/>
              <a:gd name="csY255" fmla="*/ 390525 h 5943600"/>
              <a:gd name="csX256" fmla="*/ 3257550 w 6667500"/>
              <a:gd name="csY256" fmla="*/ 247650 h 5943600"/>
              <a:gd name="csX257" fmla="*/ 3410466 w 6667500"/>
              <a:gd name="csY257" fmla="*/ 491279 h 5943600"/>
              <a:gd name="csX258" fmla="*/ 3505200 w 6667500"/>
              <a:gd name="csY258" fmla="*/ 419100 h 5943600"/>
              <a:gd name="csX259" fmla="*/ 3581400 w 6667500"/>
              <a:gd name="csY259" fmla="*/ 495300 h 5943600"/>
              <a:gd name="csX260" fmla="*/ 3667125 w 6667500"/>
              <a:gd name="csY260" fmla="*/ 419100 h 5943600"/>
              <a:gd name="csX261" fmla="*/ 3743325 w 6667500"/>
              <a:gd name="csY261" fmla="*/ 419100 h 5943600"/>
              <a:gd name="csX262" fmla="*/ 3733800 w 6667500"/>
              <a:gd name="csY262" fmla="*/ 323850 h 5943600"/>
              <a:gd name="csX263" fmla="*/ 3800475 w 6667500"/>
              <a:gd name="csY263" fmla="*/ 276225 h 5943600"/>
              <a:gd name="csX264" fmla="*/ 3867150 w 6667500"/>
              <a:gd name="csY264" fmla="*/ 333375 h 5943600"/>
              <a:gd name="csX265" fmla="*/ 3981450 w 6667500"/>
              <a:gd name="csY265" fmla="*/ 333375 h 5943600"/>
              <a:gd name="csX266" fmla="*/ 4076700 w 6667500"/>
              <a:gd name="csY266" fmla="*/ 371475 h 5943600"/>
              <a:gd name="csX267" fmla="*/ 4229100 w 6667500"/>
              <a:gd name="csY267" fmla="*/ 476250 h 5943600"/>
              <a:gd name="csX268" fmla="*/ 4448175 w 6667500"/>
              <a:gd name="csY268" fmla="*/ 419100 h 5943600"/>
              <a:gd name="csX269" fmla="*/ 4457700 w 6667500"/>
              <a:gd name="csY269" fmla="*/ 485775 h 5943600"/>
              <a:gd name="csX270" fmla="*/ 4524375 w 6667500"/>
              <a:gd name="csY270" fmla="*/ 485775 h 5943600"/>
              <a:gd name="csX271" fmla="*/ 4591050 w 6667500"/>
              <a:gd name="csY271" fmla="*/ 552450 h 5943600"/>
              <a:gd name="csX272" fmla="*/ 4629150 w 6667500"/>
              <a:gd name="csY272" fmla="*/ 571500 h 5943600"/>
              <a:gd name="csX273" fmla="*/ 4572000 w 6667500"/>
              <a:gd name="csY273" fmla="*/ 619125 h 5943600"/>
              <a:gd name="csX274" fmla="*/ 4657725 w 6667500"/>
              <a:gd name="csY274" fmla="*/ 685800 h 5943600"/>
              <a:gd name="csX275" fmla="*/ 4562475 w 6667500"/>
              <a:gd name="csY275" fmla="*/ 790575 h 5943600"/>
              <a:gd name="csX276" fmla="*/ 4562475 w 6667500"/>
              <a:gd name="csY276" fmla="*/ 866775 h 5943600"/>
              <a:gd name="csX277" fmla="*/ 4667250 w 6667500"/>
              <a:gd name="csY277" fmla="*/ 762000 h 5943600"/>
              <a:gd name="csX278" fmla="*/ 4810125 w 6667500"/>
              <a:gd name="csY278" fmla="*/ 762000 h 5943600"/>
              <a:gd name="csX279" fmla="*/ 4886325 w 6667500"/>
              <a:gd name="csY279" fmla="*/ 695325 h 5943600"/>
              <a:gd name="csX280" fmla="*/ 4962525 w 6667500"/>
              <a:gd name="csY280" fmla="*/ 676275 h 5943600"/>
              <a:gd name="csX281" fmla="*/ 5000625 w 6667500"/>
              <a:gd name="csY281" fmla="*/ 581025 h 5943600"/>
              <a:gd name="csX282" fmla="*/ 5048250 w 6667500"/>
              <a:gd name="csY282" fmla="*/ 685800 h 5943600"/>
              <a:gd name="csX283" fmla="*/ 5000625 w 6667500"/>
              <a:gd name="csY283" fmla="*/ 752475 h 5943600"/>
              <a:gd name="csX284" fmla="*/ 5010150 w 6667500"/>
              <a:gd name="csY284" fmla="*/ 885825 h 5943600"/>
              <a:gd name="csX285" fmla="*/ 5067300 w 6667500"/>
              <a:gd name="csY285" fmla="*/ 895350 h 5943600"/>
              <a:gd name="csX286" fmla="*/ 5124450 w 6667500"/>
              <a:gd name="csY286" fmla="*/ 857250 h 5943600"/>
              <a:gd name="csX287" fmla="*/ 5105400 w 6667500"/>
              <a:gd name="csY287" fmla="*/ 742950 h 5943600"/>
              <a:gd name="csX288" fmla="*/ 5172075 w 6667500"/>
              <a:gd name="csY288" fmla="*/ 695325 h 5943600"/>
              <a:gd name="csX289" fmla="*/ 5172075 w 6667500"/>
              <a:gd name="csY289" fmla="*/ 628650 h 5943600"/>
              <a:gd name="csX290" fmla="*/ 5248275 w 6667500"/>
              <a:gd name="csY290" fmla="*/ 542925 h 5943600"/>
              <a:gd name="csX291" fmla="*/ 5381625 w 6667500"/>
              <a:gd name="csY291" fmla="*/ 476250 h 5943600"/>
              <a:gd name="csX292" fmla="*/ 5438775 w 6667500"/>
              <a:gd name="csY292" fmla="*/ 438150 h 5943600"/>
              <a:gd name="csX293" fmla="*/ 5524500 w 6667500"/>
              <a:gd name="csY293" fmla="*/ 419100 h 5943600"/>
              <a:gd name="csX294" fmla="*/ 5495925 w 6667500"/>
              <a:gd name="csY294" fmla="*/ 285750 h 5943600"/>
              <a:gd name="csX295" fmla="*/ 5600700 w 6667500"/>
              <a:gd name="csY295" fmla="*/ 133350 h 5943600"/>
              <a:gd name="csX296" fmla="*/ 5686425 w 6667500"/>
              <a:gd name="csY296" fmla="*/ 28575 h 5943600"/>
              <a:gd name="csX297" fmla="*/ 5734050 w 6667500"/>
              <a:gd name="csY297" fmla="*/ 76200 h 5943600"/>
              <a:gd name="csX298" fmla="*/ 5800725 w 6667500"/>
              <a:gd name="csY298" fmla="*/ 104775 h 5943600"/>
              <a:gd name="csX299" fmla="*/ 5848350 w 6667500"/>
              <a:gd name="csY299" fmla="*/ 133350 h 5943600"/>
              <a:gd name="csX300" fmla="*/ 5934075 w 6667500"/>
              <a:gd name="csY300" fmla="*/ 85725 h 5943600"/>
              <a:gd name="csX301" fmla="*/ 6000750 w 6667500"/>
              <a:gd name="csY301" fmla="*/ 76200 h 59436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  <a:cxn ang="0">
                <a:pos x="csX253" y="csY253"/>
              </a:cxn>
              <a:cxn ang="0">
                <a:pos x="csX254" y="csY254"/>
              </a:cxn>
              <a:cxn ang="0">
                <a:pos x="csX255" y="csY255"/>
              </a:cxn>
              <a:cxn ang="0">
                <a:pos x="csX256" y="csY256"/>
              </a:cxn>
              <a:cxn ang="0">
                <a:pos x="csX257" y="csY257"/>
              </a:cxn>
              <a:cxn ang="0">
                <a:pos x="csX258" y="csY258"/>
              </a:cxn>
              <a:cxn ang="0">
                <a:pos x="csX259" y="csY259"/>
              </a:cxn>
              <a:cxn ang="0">
                <a:pos x="csX260" y="csY260"/>
              </a:cxn>
              <a:cxn ang="0">
                <a:pos x="csX261" y="csY261"/>
              </a:cxn>
              <a:cxn ang="0">
                <a:pos x="csX262" y="csY262"/>
              </a:cxn>
              <a:cxn ang="0">
                <a:pos x="csX263" y="csY263"/>
              </a:cxn>
              <a:cxn ang="0">
                <a:pos x="csX264" y="csY264"/>
              </a:cxn>
              <a:cxn ang="0">
                <a:pos x="csX265" y="csY265"/>
              </a:cxn>
              <a:cxn ang="0">
                <a:pos x="csX266" y="csY266"/>
              </a:cxn>
              <a:cxn ang="0">
                <a:pos x="csX267" y="csY267"/>
              </a:cxn>
              <a:cxn ang="0">
                <a:pos x="csX268" y="csY268"/>
              </a:cxn>
              <a:cxn ang="0">
                <a:pos x="csX269" y="csY269"/>
              </a:cxn>
              <a:cxn ang="0">
                <a:pos x="csX270" y="csY270"/>
              </a:cxn>
              <a:cxn ang="0">
                <a:pos x="csX271" y="csY271"/>
              </a:cxn>
              <a:cxn ang="0">
                <a:pos x="csX272" y="csY272"/>
              </a:cxn>
              <a:cxn ang="0">
                <a:pos x="csX273" y="csY273"/>
              </a:cxn>
              <a:cxn ang="0">
                <a:pos x="csX274" y="csY274"/>
              </a:cxn>
              <a:cxn ang="0">
                <a:pos x="csX275" y="csY275"/>
              </a:cxn>
              <a:cxn ang="0">
                <a:pos x="csX276" y="csY276"/>
              </a:cxn>
              <a:cxn ang="0">
                <a:pos x="csX277" y="csY277"/>
              </a:cxn>
              <a:cxn ang="0">
                <a:pos x="csX278" y="csY278"/>
              </a:cxn>
              <a:cxn ang="0">
                <a:pos x="csX279" y="csY279"/>
              </a:cxn>
              <a:cxn ang="0">
                <a:pos x="csX280" y="csY280"/>
              </a:cxn>
              <a:cxn ang="0">
                <a:pos x="csX281" y="csY281"/>
              </a:cxn>
              <a:cxn ang="0">
                <a:pos x="csX282" y="csY282"/>
              </a:cxn>
              <a:cxn ang="0">
                <a:pos x="csX283" y="csY283"/>
              </a:cxn>
              <a:cxn ang="0">
                <a:pos x="csX284" y="csY284"/>
              </a:cxn>
              <a:cxn ang="0">
                <a:pos x="csX285" y="csY285"/>
              </a:cxn>
              <a:cxn ang="0">
                <a:pos x="csX286" y="csY286"/>
              </a:cxn>
              <a:cxn ang="0">
                <a:pos x="csX287" y="csY287"/>
              </a:cxn>
              <a:cxn ang="0">
                <a:pos x="csX288" y="csY288"/>
              </a:cxn>
              <a:cxn ang="0">
                <a:pos x="csX289" y="csY289"/>
              </a:cxn>
              <a:cxn ang="0">
                <a:pos x="csX290" y="csY290"/>
              </a:cxn>
              <a:cxn ang="0">
                <a:pos x="csX291" y="csY291"/>
              </a:cxn>
              <a:cxn ang="0">
                <a:pos x="csX292" y="csY292"/>
              </a:cxn>
              <a:cxn ang="0">
                <a:pos x="csX293" y="csY293"/>
              </a:cxn>
              <a:cxn ang="0">
                <a:pos x="csX294" y="csY294"/>
              </a:cxn>
              <a:cxn ang="0">
                <a:pos x="csX295" y="csY295"/>
              </a:cxn>
              <a:cxn ang="0">
                <a:pos x="csX296" y="csY296"/>
              </a:cxn>
              <a:cxn ang="0">
                <a:pos x="csX297" y="csY297"/>
              </a:cxn>
              <a:cxn ang="0">
                <a:pos x="csX298" y="csY298"/>
              </a:cxn>
              <a:cxn ang="0">
                <a:pos x="csX299" y="csY299"/>
              </a:cxn>
              <a:cxn ang="0">
                <a:pos x="csX300" y="csY300"/>
              </a:cxn>
              <a:cxn ang="0">
                <a:pos x="csX301" y="csY301"/>
              </a:cxn>
            </a:cxnLst>
            <a:rect l="l" t="t" r="r" b="b"/>
            <a:pathLst>
              <a:path w="6667500" h="5943600">
                <a:moveTo>
                  <a:pt x="6076950" y="0"/>
                </a:moveTo>
                <a:lnTo>
                  <a:pt x="6296025" y="95250"/>
                </a:lnTo>
                <a:lnTo>
                  <a:pt x="6200775" y="257175"/>
                </a:lnTo>
                <a:lnTo>
                  <a:pt x="6334125" y="257175"/>
                </a:lnTo>
                <a:lnTo>
                  <a:pt x="6410325" y="314325"/>
                </a:lnTo>
                <a:lnTo>
                  <a:pt x="6562725" y="314325"/>
                </a:lnTo>
                <a:lnTo>
                  <a:pt x="6619875" y="352425"/>
                </a:lnTo>
                <a:lnTo>
                  <a:pt x="6667500" y="352425"/>
                </a:lnTo>
                <a:lnTo>
                  <a:pt x="6667500" y="466725"/>
                </a:lnTo>
                <a:lnTo>
                  <a:pt x="6667500" y="533400"/>
                </a:lnTo>
                <a:lnTo>
                  <a:pt x="6610350" y="590550"/>
                </a:lnTo>
                <a:lnTo>
                  <a:pt x="6562725" y="600075"/>
                </a:lnTo>
                <a:lnTo>
                  <a:pt x="6581775" y="723900"/>
                </a:lnTo>
                <a:lnTo>
                  <a:pt x="6477000" y="790575"/>
                </a:lnTo>
                <a:lnTo>
                  <a:pt x="6505575" y="866775"/>
                </a:lnTo>
                <a:lnTo>
                  <a:pt x="6477000" y="876300"/>
                </a:lnTo>
                <a:lnTo>
                  <a:pt x="6534150" y="971550"/>
                </a:lnTo>
                <a:lnTo>
                  <a:pt x="6324600" y="1038225"/>
                </a:lnTo>
                <a:lnTo>
                  <a:pt x="6296025" y="1123950"/>
                </a:lnTo>
                <a:lnTo>
                  <a:pt x="6115050" y="1285875"/>
                </a:lnTo>
                <a:lnTo>
                  <a:pt x="5981700" y="1323975"/>
                </a:lnTo>
                <a:lnTo>
                  <a:pt x="5886450" y="1457325"/>
                </a:lnTo>
                <a:lnTo>
                  <a:pt x="5838825" y="1571625"/>
                </a:lnTo>
                <a:lnTo>
                  <a:pt x="5724525" y="1685925"/>
                </a:lnTo>
                <a:lnTo>
                  <a:pt x="5629275" y="1619250"/>
                </a:lnTo>
                <a:lnTo>
                  <a:pt x="5438775" y="1695450"/>
                </a:lnTo>
                <a:lnTo>
                  <a:pt x="5286375" y="1685925"/>
                </a:lnTo>
                <a:lnTo>
                  <a:pt x="5067300" y="1733550"/>
                </a:lnTo>
                <a:lnTo>
                  <a:pt x="4962525" y="1733550"/>
                </a:lnTo>
                <a:lnTo>
                  <a:pt x="4829175" y="1704975"/>
                </a:lnTo>
                <a:lnTo>
                  <a:pt x="4686300" y="1714500"/>
                </a:lnTo>
                <a:lnTo>
                  <a:pt x="4581525" y="1762125"/>
                </a:lnTo>
                <a:lnTo>
                  <a:pt x="4505325" y="1819275"/>
                </a:lnTo>
                <a:lnTo>
                  <a:pt x="4429125" y="1914525"/>
                </a:lnTo>
                <a:lnTo>
                  <a:pt x="4476750" y="2000250"/>
                </a:lnTo>
                <a:lnTo>
                  <a:pt x="4410075" y="2066925"/>
                </a:lnTo>
                <a:lnTo>
                  <a:pt x="4375464" y="2065512"/>
                </a:lnTo>
                <a:lnTo>
                  <a:pt x="4362450" y="2124075"/>
                </a:lnTo>
                <a:lnTo>
                  <a:pt x="4419600" y="2200275"/>
                </a:lnTo>
                <a:lnTo>
                  <a:pt x="4457700" y="2352675"/>
                </a:lnTo>
                <a:lnTo>
                  <a:pt x="4619625" y="2409825"/>
                </a:lnTo>
                <a:lnTo>
                  <a:pt x="4657725" y="2476500"/>
                </a:lnTo>
                <a:lnTo>
                  <a:pt x="4552950" y="2562225"/>
                </a:lnTo>
                <a:lnTo>
                  <a:pt x="4600575" y="2705100"/>
                </a:lnTo>
                <a:lnTo>
                  <a:pt x="4705350" y="2705100"/>
                </a:lnTo>
                <a:lnTo>
                  <a:pt x="4819650" y="2609850"/>
                </a:lnTo>
                <a:lnTo>
                  <a:pt x="4962525" y="2828925"/>
                </a:lnTo>
                <a:lnTo>
                  <a:pt x="5114925" y="3181350"/>
                </a:lnTo>
                <a:lnTo>
                  <a:pt x="5114925" y="3257550"/>
                </a:lnTo>
                <a:lnTo>
                  <a:pt x="5133975" y="3448050"/>
                </a:lnTo>
                <a:lnTo>
                  <a:pt x="5019675" y="3467100"/>
                </a:lnTo>
                <a:lnTo>
                  <a:pt x="4943475" y="3543300"/>
                </a:lnTo>
                <a:lnTo>
                  <a:pt x="4857750" y="3590925"/>
                </a:lnTo>
                <a:lnTo>
                  <a:pt x="4819650" y="3733800"/>
                </a:lnTo>
                <a:lnTo>
                  <a:pt x="4867275" y="3876675"/>
                </a:lnTo>
                <a:lnTo>
                  <a:pt x="4867275" y="4114800"/>
                </a:lnTo>
                <a:lnTo>
                  <a:pt x="4972050" y="4133850"/>
                </a:lnTo>
                <a:lnTo>
                  <a:pt x="4886325" y="4352925"/>
                </a:lnTo>
                <a:lnTo>
                  <a:pt x="4772025" y="4343400"/>
                </a:lnTo>
                <a:lnTo>
                  <a:pt x="4686300" y="4324350"/>
                </a:lnTo>
                <a:lnTo>
                  <a:pt x="4686300" y="4381500"/>
                </a:lnTo>
                <a:lnTo>
                  <a:pt x="4743450" y="4505325"/>
                </a:lnTo>
                <a:lnTo>
                  <a:pt x="4629150" y="4591050"/>
                </a:lnTo>
                <a:lnTo>
                  <a:pt x="4610100" y="4676775"/>
                </a:lnTo>
                <a:lnTo>
                  <a:pt x="4543425" y="4705350"/>
                </a:lnTo>
                <a:lnTo>
                  <a:pt x="4457700" y="4676775"/>
                </a:lnTo>
                <a:lnTo>
                  <a:pt x="4514850" y="4581525"/>
                </a:lnTo>
                <a:lnTo>
                  <a:pt x="4495800" y="4505325"/>
                </a:lnTo>
                <a:lnTo>
                  <a:pt x="4400550" y="4514850"/>
                </a:lnTo>
                <a:lnTo>
                  <a:pt x="4286250" y="4581525"/>
                </a:lnTo>
                <a:lnTo>
                  <a:pt x="4238625" y="4562475"/>
                </a:lnTo>
                <a:lnTo>
                  <a:pt x="4210050" y="4391025"/>
                </a:lnTo>
                <a:lnTo>
                  <a:pt x="4133850" y="4448175"/>
                </a:lnTo>
                <a:lnTo>
                  <a:pt x="4029075" y="4514850"/>
                </a:lnTo>
                <a:lnTo>
                  <a:pt x="3943350" y="4457700"/>
                </a:lnTo>
                <a:lnTo>
                  <a:pt x="3895725" y="4448175"/>
                </a:lnTo>
                <a:lnTo>
                  <a:pt x="3819525" y="4410075"/>
                </a:lnTo>
                <a:lnTo>
                  <a:pt x="3686175" y="4448175"/>
                </a:lnTo>
                <a:lnTo>
                  <a:pt x="3514725" y="4562475"/>
                </a:lnTo>
                <a:lnTo>
                  <a:pt x="3514725" y="4410075"/>
                </a:lnTo>
                <a:lnTo>
                  <a:pt x="3457575" y="4295775"/>
                </a:lnTo>
                <a:lnTo>
                  <a:pt x="3371850" y="4248150"/>
                </a:lnTo>
                <a:lnTo>
                  <a:pt x="3343275" y="4057650"/>
                </a:lnTo>
                <a:lnTo>
                  <a:pt x="3228975" y="3886200"/>
                </a:lnTo>
                <a:lnTo>
                  <a:pt x="2990850" y="3838575"/>
                </a:lnTo>
                <a:lnTo>
                  <a:pt x="2886075" y="3924300"/>
                </a:lnTo>
                <a:lnTo>
                  <a:pt x="2857500" y="3905250"/>
                </a:lnTo>
                <a:lnTo>
                  <a:pt x="2905125" y="3733800"/>
                </a:lnTo>
                <a:lnTo>
                  <a:pt x="2981325" y="3667125"/>
                </a:lnTo>
                <a:lnTo>
                  <a:pt x="2914650" y="3476625"/>
                </a:lnTo>
                <a:lnTo>
                  <a:pt x="2762250" y="3438525"/>
                </a:lnTo>
                <a:lnTo>
                  <a:pt x="2847975" y="3343275"/>
                </a:lnTo>
                <a:lnTo>
                  <a:pt x="2876550" y="3257550"/>
                </a:lnTo>
                <a:lnTo>
                  <a:pt x="2819400" y="3162300"/>
                </a:lnTo>
                <a:lnTo>
                  <a:pt x="2752725" y="3009900"/>
                </a:lnTo>
                <a:lnTo>
                  <a:pt x="2790825" y="2886075"/>
                </a:lnTo>
                <a:lnTo>
                  <a:pt x="3000375" y="2809875"/>
                </a:lnTo>
                <a:lnTo>
                  <a:pt x="3095625" y="2800350"/>
                </a:lnTo>
                <a:lnTo>
                  <a:pt x="3114675" y="2714625"/>
                </a:lnTo>
                <a:lnTo>
                  <a:pt x="3114675" y="2562225"/>
                </a:lnTo>
                <a:lnTo>
                  <a:pt x="3114675" y="2447925"/>
                </a:lnTo>
                <a:lnTo>
                  <a:pt x="2914650" y="2276475"/>
                </a:lnTo>
                <a:lnTo>
                  <a:pt x="2800350" y="2143125"/>
                </a:lnTo>
                <a:lnTo>
                  <a:pt x="2905125" y="2533650"/>
                </a:lnTo>
                <a:lnTo>
                  <a:pt x="2867025" y="2752725"/>
                </a:lnTo>
                <a:lnTo>
                  <a:pt x="2714625" y="2819400"/>
                </a:lnTo>
                <a:lnTo>
                  <a:pt x="2638425" y="2838450"/>
                </a:lnTo>
                <a:lnTo>
                  <a:pt x="2505075" y="2905125"/>
                </a:lnTo>
                <a:lnTo>
                  <a:pt x="2371725" y="2952750"/>
                </a:lnTo>
                <a:lnTo>
                  <a:pt x="2352675" y="2924175"/>
                </a:lnTo>
                <a:lnTo>
                  <a:pt x="2209800" y="2876550"/>
                </a:lnTo>
                <a:lnTo>
                  <a:pt x="2133600" y="2886075"/>
                </a:lnTo>
                <a:lnTo>
                  <a:pt x="2076450" y="2847975"/>
                </a:lnTo>
                <a:lnTo>
                  <a:pt x="2162175" y="3152775"/>
                </a:lnTo>
                <a:lnTo>
                  <a:pt x="2152650" y="3209925"/>
                </a:lnTo>
                <a:lnTo>
                  <a:pt x="2181225" y="3333750"/>
                </a:lnTo>
                <a:lnTo>
                  <a:pt x="2133600" y="3381375"/>
                </a:lnTo>
                <a:lnTo>
                  <a:pt x="2028825" y="3248025"/>
                </a:lnTo>
                <a:lnTo>
                  <a:pt x="1905000" y="3219450"/>
                </a:lnTo>
                <a:lnTo>
                  <a:pt x="1809750" y="3200400"/>
                </a:lnTo>
                <a:lnTo>
                  <a:pt x="1809750" y="3105150"/>
                </a:lnTo>
                <a:lnTo>
                  <a:pt x="1857375" y="2981325"/>
                </a:lnTo>
                <a:lnTo>
                  <a:pt x="1866900" y="2838450"/>
                </a:lnTo>
                <a:lnTo>
                  <a:pt x="1676400" y="2924175"/>
                </a:lnTo>
                <a:lnTo>
                  <a:pt x="1666875" y="3067050"/>
                </a:lnTo>
                <a:lnTo>
                  <a:pt x="1571625" y="3076575"/>
                </a:lnTo>
                <a:lnTo>
                  <a:pt x="1609725" y="3219450"/>
                </a:lnTo>
                <a:lnTo>
                  <a:pt x="1428750" y="3295650"/>
                </a:lnTo>
                <a:lnTo>
                  <a:pt x="1485900" y="3429000"/>
                </a:lnTo>
                <a:lnTo>
                  <a:pt x="1543050" y="3486150"/>
                </a:lnTo>
                <a:lnTo>
                  <a:pt x="1590675" y="3609975"/>
                </a:lnTo>
                <a:lnTo>
                  <a:pt x="1762125" y="3638550"/>
                </a:lnTo>
                <a:lnTo>
                  <a:pt x="1657350" y="3752850"/>
                </a:lnTo>
                <a:lnTo>
                  <a:pt x="1743075" y="3810000"/>
                </a:lnTo>
                <a:lnTo>
                  <a:pt x="1762125" y="4029075"/>
                </a:lnTo>
                <a:lnTo>
                  <a:pt x="1800225" y="4095750"/>
                </a:lnTo>
                <a:lnTo>
                  <a:pt x="1800225" y="4133850"/>
                </a:lnTo>
                <a:lnTo>
                  <a:pt x="1838325" y="4181475"/>
                </a:lnTo>
                <a:lnTo>
                  <a:pt x="1809750" y="4267200"/>
                </a:lnTo>
                <a:lnTo>
                  <a:pt x="1885950" y="4295775"/>
                </a:lnTo>
                <a:lnTo>
                  <a:pt x="1905000" y="4381500"/>
                </a:lnTo>
                <a:lnTo>
                  <a:pt x="2028825" y="4429125"/>
                </a:lnTo>
                <a:lnTo>
                  <a:pt x="2066925" y="4572000"/>
                </a:lnTo>
                <a:lnTo>
                  <a:pt x="2124075" y="4705350"/>
                </a:lnTo>
                <a:lnTo>
                  <a:pt x="2143125" y="4819650"/>
                </a:lnTo>
                <a:lnTo>
                  <a:pt x="2228850" y="4895850"/>
                </a:lnTo>
                <a:lnTo>
                  <a:pt x="2286000" y="5000625"/>
                </a:lnTo>
                <a:lnTo>
                  <a:pt x="2209800" y="5172075"/>
                </a:lnTo>
                <a:lnTo>
                  <a:pt x="2276475" y="5276850"/>
                </a:lnTo>
                <a:lnTo>
                  <a:pt x="2390775" y="5343525"/>
                </a:lnTo>
                <a:lnTo>
                  <a:pt x="2409825" y="5429250"/>
                </a:lnTo>
                <a:lnTo>
                  <a:pt x="2505075" y="5495925"/>
                </a:lnTo>
                <a:lnTo>
                  <a:pt x="2514600" y="5572125"/>
                </a:lnTo>
                <a:lnTo>
                  <a:pt x="2571750" y="5638800"/>
                </a:lnTo>
                <a:lnTo>
                  <a:pt x="2486025" y="5734050"/>
                </a:lnTo>
                <a:lnTo>
                  <a:pt x="2486025" y="5810250"/>
                </a:lnTo>
                <a:lnTo>
                  <a:pt x="2447925" y="5867400"/>
                </a:lnTo>
                <a:lnTo>
                  <a:pt x="2438400" y="5943600"/>
                </a:lnTo>
                <a:lnTo>
                  <a:pt x="2314575" y="5810250"/>
                </a:lnTo>
                <a:lnTo>
                  <a:pt x="2066925" y="5638800"/>
                </a:lnTo>
                <a:lnTo>
                  <a:pt x="2000250" y="5581650"/>
                </a:lnTo>
                <a:lnTo>
                  <a:pt x="1971675" y="5448300"/>
                </a:lnTo>
                <a:lnTo>
                  <a:pt x="1866900" y="5381625"/>
                </a:lnTo>
                <a:lnTo>
                  <a:pt x="1885950" y="5334000"/>
                </a:lnTo>
                <a:lnTo>
                  <a:pt x="1838325" y="5267325"/>
                </a:lnTo>
                <a:lnTo>
                  <a:pt x="1619250" y="5219700"/>
                </a:lnTo>
                <a:lnTo>
                  <a:pt x="1381125" y="5133975"/>
                </a:lnTo>
                <a:lnTo>
                  <a:pt x="1276350" y="4876800"/>
                </a:lnTo>
                <a:lnTo>
                  <a:pt x="1200150" y="4838700"/>
                </a:lnTo>
                <a:lnTo>
                  <a:pt x="1076325" y="4810125"/>
                </a:lnTo>
                <a:lnTo>
                  <a:pt x="904875" y="4695825"/>
                </a:lnTo>
                <a:lnTo>
                  <a:pt x="695325" y="4695825"/>
                </a:lnTo>
                <a:lnTo>
                  <a:pt x="381000" y="4762500"/>
                </a:lnTo>
                <a:lnTo>
                  <a:pt x="371475" y="4705350"/>
                </a:lnTo>
                <a:lnTo>
                  <a:pt x="352425" y="4638675"/>
                </a:lnTo>
                <a:lnTo>
                  <a:pt x="257175" y="4552950"/>
                </a:lnTo>
                <a:lnTo>
                  <a:pt x="342900" y="4486275"/>
                </a:lnTo>
                <a:lnTo>
                  <a:pt x="447675" y="4410075"/>
                </a:lnTo>
                <a:lnTo>
                  <a:pt x="371475" y="4410075"/>
                </a:lnTo>
                <a:lnTo>
                  <a:pt x="152400" y="4448175"/>
                </a:lnTo>
                <a:lnTo>
                  <a:pt x="47625" y="4438650"/>
                </a:lnTo>
                <a:lnTo>
                  <a:pt x="0" y="4295775"/>
                </a:lnTo>
                <a:lnTo>
                  <a:pt x="142875" y="4276725"/>
                </a:lnTo>
                <a:lnTo>
                  <a:pt x="266700" y="4162425"/>
                </a:lnTo>
                <a:lnTo>
                  <a:pt x="276225" y="3933825"/>
                </a:lnTo>
                <a:lnTo>
                  <a:pt x="352425" y="3867150"/>
                </a:lnTo>
                <a:lnTo>
                  <a:pt x="381000" y="3762375"/>
                </a:lnTo>
                <a:lnTo>
                  <a:pt x="333375" y="3743325"/>
                </a:lnTo>
                <a:lnTo>
                  <a:pt x="142875" y="3752850"/>
                </a:lnTo>
                <a:lnTo>
                  <a:pt x="133350" y="3705225"/>
                </a:lnTo>
                <a:lnTo>
                  <a:pt x="123825" y="3676650"/>
                </a:lnTo>
                <a:lnTo>
                  <a:pt x="66675" y="3581400"/>
                </a:lnTo>
                <a:lnTo>
                  <a:pt x="238125" y="3552825"/>
                </a:lnTo>
                <a:lnTo>
                  <a:pt x="257175" y="3476625"/>
                </a:lnTo>
                <a:lnTo>
                  <a:pt x="314325" y="3467100"/>
                </a:lnTo>
                <a:lnTo>
                  <a:pt x="371475" y="3371850"/>
                </a:lnTo>
                <a:lnTo>
                  <a:pt x="304800" y="3305175"/>
                </a:lnTo>
                <a:lnTo>
                  <a:pt x="257175" y="3238500"/>
                </a:lnTo>
                <a:lnTo>
                  <a:pt x="419100" y="3238500"/>
                </a:lnTo>
                <a:lnTo>
                  <a:pt x="495300" y="3190875"/>
                </a:lnTo>
                <a:lnTo>
                  <a:pt x="514350" y="2971800"/>
                </a:lnTo>
                <a:lnTo>
                  <a:pt x="666750" y="2943225"/>
                </a:lnTo>
                <a:lnTo>
                  <a:pt x="723900" y="2886075"/>
                </a:lnTo>
                <a:lnTo>
                  <a:pt x="838200" y="2886075"/>
                </a:lnTo>
                <a:lnTo>
                  <a:pt x="885825" y="2838450"/>
                </a:lnTo>
                <a:lnTo>
                  <a:pt x="1009650" y="2838450"/>
                </a:lnTo>
                <a:lnTo>
                  <a:pt x="1162050" y="2790825"/>
                </a:lnTo>
                <a:lnTo>
                  <a:pt x="1123950" y="2686050"/>
                </a:lnTo>
                <a:lnTo>
                  <a:pt x="1047750" y="2686050"/>
                </a:lnTo>
                <a:lnTo>
                  <a:pt x="1019175" y="2638425"/>
                </a:lnTo>
                <a:lnTo>
                  <a:pt x="914400" y="2638425"/>
                </a:lnTo>
                <a:lnTo>
                  <a:pt x="876300" y="2562225"/>
                </a:lnTo>
                <a:lnTo>
                  <a:pt x="809625" y="2628900"/>
                </a:lnTo>
                <a:lnTo>
                  <a:pt x="752475" y="2562225"/>
                </a:lnTo>
                <a:lnTo>
                  <a:pt x="914400" y="2466975"/>
                </a:lnTo>
                <a:lnTo>
                  <a:pt x="942975" y="2428875"/>
                </a:lnTo>
                <a:lnTo>
                  <a:pt x="990600" y="2381250"/>
                </a:lnTo>
                <a:lnTo>
                  <a:pt x="1114425" y="2257425"/>
                </a:lnTo>
                <a:lnTo>
                  <a:pt x="1171575" y="2152650"/>
                </a:lnTo>
                <a:lnTo>
                  <a:pt x="1247775" y="1981200"/>
                </a:lnTo>
                <a:lnTo>
                  <a:pt x="1400175" y="1914525"/>
                </a:lnTo>
                <a:lnTo>
                  <a:pt x="1581150" y="1619250"/>
                </a:lnTo>
                <a:lnTo>
                  <a:pt x="1647825" y="1638300"/>
                </a:lnTo>
                <a:lnTo>
                  <a:pt x="1685925" y="1581150"/>
                </a:lnTo>
                <a:lnTo>
                  <a:pt x="1743075" y="1543050"/>
                </a:lnTo>
                <a:lnTo>
                  <a:pt x="1733550" y="1457325"/>
                </a:lnTo>
                <a:lnTo>
                  <a:pt x="1771650" y="1419225"/>
                </a:lnTo>
                <a:lnTo>
                  <a:pt x="1866900" y="1485900"/>
                </a:lnTo>
                <a:lnTo>
                  <a:pt x="1962150" y="1485900"/>
                </a:lnTo>
                <a:lnTo>
                  <a:pt x="1924050" y="1657350"/>
                </a:lnTo>
                <a:lnTo>
                  <a:pt x="1943100" y="1733550"/>
                </a:lnTo>
                <a:lnTo>
                  <a:pt x="1905000" y="1809750"/>
                </a:lnTo>
                <a:lnTo>
                  <a:pt x="1895475" y="1885950"/>
                </a:lnTo>
                <a:lnTo>
                  <a:pt x="1838325" y="1905000"/>
                </a:lnTo>
                <a:lnTo>
                  <a:pt x="1838325" y="1971675"/>
                </a:lnTo>
                <a:lnTo>
                  <a:pt x="2066925" y="1905000"/>
                </a:lnTo>
                <a:lnTo>
                  <a:pt x="2124075" y="1885950"/>
                </a:lnTo>
                <a:lnTo>
                  <a:pt x="2162175" y="1676400"/>
                </a:lnTo>
                <a:lnTo>
                  <a:pt x="2257425" y="1638300"/>
                </a:lnTo>
                <a:lnTo>
                  <a:pt x="2381250" y="1657350"/>
                </a:lnTo>
                <a:lnTo>
                  <a:pt x="2409825" y="1647825"/>
                </a:lnTo>
                <a:lnTo>
                  <a:pt x="2552700" y="1666875"/>
                </a:lnTo>
                <a:lnTo>
                  <a:pt x="2600325" y="1800225"/>
                </a:lnTo>
                <a:lnTo>
                  <a:pt x="2714625" y="1933575"/>
                </a:lnTo>
                <a:lnTo>
                  <a:pt x="2781300" y="1933575"/>
                </a:lnTo>
                <a:lnTo>
                  <a:pt x="2867025" y="1905000"/>
                </a:lnTo>
                <a:lnTo>
                  <a:pt x="2867025" y="1771650"/>
                </a:lnTo>
                <a:lnTo>
                  <a:pt x="2895600" y="1685925"/>
                </a:lnTo>
                <a:lnTo>
                  <a:pt x="2981325" y="1647825"/>
                </a:lnTo>
                <a:lnTo>
                  <a:pt x="3048000" y="1533525"/>
                </a:lnTo>
                <a:lnTo>
                  <a:pt x="3143250" y="1514475"/>
                </a:lnTo>
                <a:lnTo>
                  <a:pt x="3143250" y="1419225"/>
                </a:lnTo>
                <a:lnTo>
                  <a:pt x="3105150" y="1266825"/>
                </a:lnTo>
                <a:lnTo>
                  <a:pt x="3124200" y="904875"/>
                </a:lnTo>
                <a:lnTo>
                  <a:pt x="3162300" y="723900"/>
                </a:lnTo>
                <a:lnTo>
                  <a:pt x="3067050" y="390525"/>
                </a:lnTo>
                <a:lnTo>
                  <a:pt x="3257550" y="247650"/>
                </a:lnTo>
                <a:lnTo>
                  <a:pt x="3410466" y="491279"/>
                </a:lnTo>
                <a:lnTo>
                  <a:pt x="3505200" y="419100"/>
                </a:lnTo>
                <a:lnTo>
                  <a:pt x="3581400" y="495300"/>
                </a:lnTo>
                <a:lnTo>
                  <a:pt x="3667125" y="419100"/>
                </a:lnTo>
                <a:lnTo>
                  <a:pt x="3743325" y="419100"/>
                </a:lnTo>
                <a:lnTo>
                  <a:pt x="3733800" y="323850"/>
                </a:lnTo>
                <a:lnTo>
                  <a:pt x="3800475" y="276225"/>
                </a:lnTo>
                <a:lnTo>
                  <a:pt x="3867150" y="333375"/>
                </a:lnTo>
                <a:lnTo>
                  <a:pt x="3981450" y="333375"/>
                </a:lnTo>
                <a:lnTo>
                  <a:pt x="4076700" y="371475"/>
                </a:lnTo>
                <a:lnTo>
                  <a:pt x="4229100" y="476250"/>
                </a:lnTo>
                <a:lnTo>
                  <a:pt x="4448175" y="419100"/>
                </a:lnTo>
                <a:lnTo>
                  <a:pt x="4457700" y="485775"/>
                </a:lnTo>
                <a:lnTo>
                  <a:pt x="4524375" y="485775"/>
                </a:lnTo>
                <a:lnTo>
                  <a:pt x="4591050" y="552450"/>
                </a:lnTo>
                <a:lnTo>
                  <a:pt x="4629150" y="571500"/>
                </a:lnTo>
                <a:lnTo>
                  <a:pt x="4572000" y="619125"/>
                </a:lnTo>
                <a:lnTo>
                  <a:pt x="4657725" y="685800"/>
                </a:lnTo>
                <a:lnTo>
                  <a:pt x="4562475" y="790575"/>
                </a:lnTo>
                <a:lnTo>
                  <a:pt x="4562475" y="866775"/>
                </a:lnTo>
                <a:lnTo>
                  <a:pt x="4667250" y="762000"/>
                </a:lnTo>
                <a:lnTo>
                  <a:pt x="4810125" y="762000"/>
                </a:lnTo>
                <a:lnTo>
                  <a:pt x="4886325" y="695325"/>
                </a:lnTo>
                <a:lnTo>
                  <a:pt x="4962525" y="676275"/>
                </a:lnTo>
                <a:lnTo>
                  <a:pt x="5000625" y="581025"/>
                </a:lnTo>
                <a:lnTo>
                  <a:pt x="5048250" y="685800"/>
                </a:lnTo>
                <a:lnTo>
                  <a:pt x="5000625" y="752475"/>
                </a:lnTo>
                <a:lnTo>
                  <a:pt x="5010150" y="885825"/>
                </a:lnTo>
                <a:lnTo>
                  <a:pt x="5067300" y="895350"/>
                </a:lnTo>
                <a:lnTo>
                  <a:pt x="5124450" y="857250"/>
                </a:lnTo>
                <a:lnTo>
                  <a:pt x="5105400" y="742950"/>
                </a:lnTo>
                <a:lnTo>
                  <a:pt x="5172075" y="695325"/>
                </a:lnTo>
                <a:lnTo>
                  <a:pt x="5172075" y="628650"/>
                </a:lnTo>
                <a:lnTo>
                  <a:pt x="5248275" y="542925"/>
                </a:lnTo>
                <a:lnTo>
                  <a:pt x="5381625" y="476250"/>
                </a:lnTo>
                <a:lnTo>
                  <a:pt x="5438775" y="438150"/>
                </a:lnTo>
                <a:lnTo>
                  <a:pt x="5524500" y="419100"/>
                </a:lnTo>
                <a:lnTo>
                  <a:pt x="5495925" y="285750"/>
                </a:lnTo>
                <a:lnTo>
                  <a:pt x="5600700" y="133350"/>
                </a:lnTo>
                <a:lnTo>
                  <a:pt x="5686425" y="28575"/>
                </a:lnTo>
                <a:lnTo>
                  <a:pt x="5734050" y="76200"/>
                </a:lnTo>
                <a:lnTo>
                  <a:pt x="5800725" y="104775"/>
                </a:lnTo>
                <a:lnTo>
                  <a:pt x="5848350" y="133350"/>
                </a:lnTo>
                <a:lnTo>
                  <a:pt x="5934075" y="85725"/>
                </a:lnTo>
                <a:lnTo>
                  <a:pt x="6000750" y="762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31CBF261-84BB-F73C-CFB9-57EB1D7E908B}"/>
              </a:ext>
            </a:extLst>
          </p:cNvPr>
          <p:cNvSpPr/>
          <p:nvPr/>
        </p:nvSpPr>
        <p:spPr>
          <a:xfrm>
            <a:off x="6940372" y="3783778"/>
            <a:ext cx="2077037" cy="2476016"/>
          </a:xfrm>
          <a:custGeom>
            <a:avLst/>
            <a:gdLst>
              <a:gd name="csX0" fmla="*/ 2263140 w 4046220"/>
              <a:gd name="csY0" fmla="*/ 0 h 4823460"/>
              <a:gd name="csX1" fmla="*/ 2125980 w 4046220"/>
              <a:gd name="csY1" fmla="*/ 7620 h 4823460"/>
              <a:gd name="csX2" fmla="*/ 1927860 w 4046220"/>
              <a:gd name="csY2" fmla="*/ 129540 h 4823460"/>
              <a:gd name="csX3" fmla="*/ 1927860 w 4046220"/>
              <a:gd name="csY3" fmla="*/ 129540 h 4823460"/>
              <a:gd name="csX4" fmla="*/ 1767840 w 4046220"/>
              <a:gd name="csY4" fmla="*/ 106680 h 4823460"/>
              <a:gd name="csX5" fmla="*/ 1714500 w 4046220"/>
              <a:gd name="csY5" fmla="*/ 167640 h 4823460"/>
              <a:gd name="csX6" fmla="*/ 1691640 w 4046220"/>
              <a:gd name="csY6" fmla="*/ 91440 h 4823460"/>
              <a:gd name="csX7" fmla="*/ 1623060 w 4046220"/>
              <a:gd name="csY7" fmla="*/ 38100 h 4823460"/>
              <a:gd name="csX8" fmla="*/ 1600200 w 4046220"/>
              <a:gd name="csY8" fmla="*/ 106680 h 4823460"/>
              <a:gd name="csX9" fmla="*/ 1554480 w 4046220"/>
              <a:gd name="csY9" fmla="*/ 106680 h 4823460"/>
              <a:gd name="csX10" fmla="*/ 1516380 w 4046220"/>
              <a:gd name="csY10" fmla="*/ 106680 h 4823460"/>
              <a:gd name="csX11" fmla="*/ 1440180 w 4046220"/>
              <a:gd name="csY11" fmla="*/ 114300 h 4823460"/>
              <a:gd name="csX12" fmla="*/ 1402080 w 4046220"/>
              <a:gd name="csY12" fmla="*/ 121920 h 4823460"/>
              <a:gd name="csX13" fmla="*/ 1356360 w 4046220"/>
              <a:gd name="csY13" fmla="*/ 182880 h 4823460"/>
              <a:gd name="csX14" fmla="*/ 1295400 w 4046220"/>
              <a:gd name="csY14" fmla="*/ 220980 h 4823460"/>
              <a:gd name="csX15" fmla="*/ 1310640 w 4046220"/>
              <a:gd name="csY15" fmla="*/ 327660 h 4823460"/>
              <a:gd name="csX16" fmla="*/ 1287780 w 4046220"/>
              <a:gd name="csY16" fmla="*/ 373380 h 4823460"/>
              <a:gd name="csX17" fmla="*/ 1257300 w 4046220"/>
              <a:gd name="csY17" fmla="*/ 449580 h 4823460"/>
              <a:gd name="csX18" fmla="*/ 1310640 w 4046220"/>
              <a:gd name="csY18" fmla="*/ 480060 h 4823460"/>
              <a:gd name="csX19" fmla="*/ 1333500 w 4046220"/>
              <a:gd name="csY19" fmla="*/ 502920 h 4823460"/>
              <a:gd name="csX20" fmla="*/ 1379220 w 4046220"/>
              <a:gd name="csY20" fmla="*/ 563880 h 4823460"/>
              <a:gd name="csX21" fmla="*/ 1501140 w 4046220"/>
              <a:gd name="csY21" fmla="*/ 548640 h 4823460"/>
              <a:gd name="csX22" fmla="*/ 1508760 w 4046220"/>
              <a:gd name="csY22" fmla="*/ 655320 h 4823460"/>
              <a:gd name="csX23" fmla="*/ 1447800 w 4046220"/>
              <a:gd name="csY23" fmla="*/ 662940 h 4823460"/>
              <a:gd name="csX24" fmla="*/ 1341120 w 4046220"/>
              <a:gd name="csY24" fmla="*/ 586740 h 4823460"/>
              <a:gd name="csX25" fmla="*/ 1310640 w 4046220"/>
              <a:gd name="csY25" fmla="*/ 601980 h 4823460"/>
              <a:gd name="csX26" fmla="*/ 1386840 w 4046220"/>
              <a:gd name="csY26" fmla="*/ 685800 h 4823460"/>
              <a:gd name="csX27" fmla="*/ 1432560 w 4046220"/>
              <a:gd name="csY27" fmla="*/ 762000 h 4823460"/>
              <a:gd name="csX28" fmla="*/ 1402080 w 4046220"/>
              <a:gd name="csY28" fmla="*/ 792480 h 4823460"/>
              <a:gd name="csX29" fmla="*/ 1348740 w 4046220"/>
              <a:gd name="csY29" fmla="*/ 792480 h 4823460"/>
              <a:gd name="csX30" fmla="*/ 1333500 w 4046220"/>
              <a:gd name="csY30" fmla="*/ 868680 h 4823460"/>
              <a:gd name="csX31" fmla="*/ 1333500 w 4046220"/>
              <a:gd name="csY31" fmla="*/ 868680 h 4823460"/>
              <a:gd name="csX32" fmla="*/ 1158240 w 4046220"/>
              <a:gd name="csY32" fmla="*/ 929640 h 4823460"/>
              <a:gd name="csX33" fmla="*/ 1226820 w 4046220"/>
              <a:gd name="csY33" fmla="*/ 998220 h 4823460"/>
              <a:gd name="csX34" fmla="*/ 1280160 w 4046220"/>
              <a:gd name="csY34" fmla="*/ 990600 h 4823460"/>
              <a:gd name="csX35" fmla="*/ 1280160 w 4046220"/>
              <a:gd name="csY35" fmla="*/ 1028700 h 4823460"/>
              <a:gd name="csX36" fmla="*/ 1226820 w 4046220"/>
              <a:gd name="csY36" fmla="*/ 1074420 h 4823460"/>
              <a:gd name="csX37" fmla="*/ 1264920 w 4046220"/>
              <a:gd name="csY37" fmla="*/ 1127760 h 4823460"/>
              <a:gd name="csX38" fmla="*/ 1272540 w 4046220"/>
              <a:gd name="csY38" fmla="*/ 1310640 h 4823460"/>
              <a:gd name="csX39" fmla="*/ 1234440 w 4046220"/>
              <a:gd name="csY39" fmla="*/ 1318260 h 4823460"/>
              <a:gd name="csX40" fmla="*/ 1089660 w 4046220"/>
              <a:gd name="csY40" fmla="*/ 1287780 h 4823460"/>
              <a:gd name="csX41" fmla="*/ 1097280 w 4046220"/>
              <a:gd name="csY41" fmla="*/ 1097280 h 4823460"/>
              <a:gd name="csX42" fmla="*/ 1074420 w 4046220"/>
              <a:gd name="csY42" fmla="*/ 1059180 h 4823460"/>
              <a:gd name="csX43" fmla="*/ 998220 w 4046220"/>
              <a:gd name="csY43" fmla="*/ 990600 h 4823460"/>
              <a:gd name="csX44" fmla="*/ 982980 w 4046220"/>
              <a:gd name="csY44" fmla="*/ 929640 h 4823460"/>
              <a:gd name="csX45" fmla="*/ 1082040 w 4046220"/>
              <a:gd name="csY45" fmla="*/ 762000 h 4823460"/>
              <a:gd name="csX46" fmla="*/ 1165860 w 4046220"/>
              <a:gd name="csY46" fmla="*/ 655320 h 4823460"/>
              <a:gd name="csX47" fmla="*/ 1143000 w 4046220"/>
              <a:gd name="csY47" fmla="*/ 632460 h 4823460"/>
              <a:gd name="csX48" fmla="*/ 1143000 w 4046220"/>
              <a:gd name="csY48" fmla="*/ 541020 h 4823460"/>
              <a:gd name="csX49" fmla="*/ 1021080 w 4046220"/>
              <a:gd name="csY49" fmla="*/ 533400 h 4823460"/>
              <a:gd name="csX50" fmla="*/ 1005840 w 4046220"/>
              <a:gd name="csY50" fmla="*/ 411480 h 4823460"/>
              <a:gd name="csX51" fmla="*/ 937260 w 4046220"/>
              <a:gd name="csY51" fmla="*/ 426720 h 4823460"/>
              <a:gd name="csX52" fmla="*/ 899160 w 4046220"/>
              <a:gd name="csY52" fmla="*/ 365760 h 4823460"/>
              <a:gd name="csX53" fmla="*/ 830580 w 4046220"/>
              <a:gd name="csY53" fmla="*/ 289560 h 4823460"/>
              <a:gd name="csX54" fmla="*/ 830580 w 4046220"/>
              <a:gd name="csY54" fmla="*/ 289560 h 4823460"/>
              <a:gd name="csX55" fmla="*/ 800100 w 4046220"/>
              <a:gd name="csY55" fmla="*/ 411480 h 4823460"/>
              <a:gd name="csX56" fmla="*/ 685800 w 4046220"/>
              <a:gd name="csY56" fmla="*/ 426720 h 4823460"/>
              <a:gd name="csX57" fmla="*/ 792480 w 4046220"/>
              <a:gd name="csY57" fmla="*/ 556260 h 4823460"/>
              <a:gd name="csX58" fmla="*/ 746760 w 4046220"/>
              <a:gd name="csY58" fmla="*/ 571500 h 4823460"/>
              <a:gd name="csX59" fmla="*/ 662940 w 4046220"/>
              <a:gd name="csY59" fmla="*/ 601980 h 4823460"/>
              <a:gd name="csX60" fmla="*/ 655320 w 4046220"/>
              <a:gd name="csY60" fmla="*/ 670560 h 4823460"/>
              <a:gd name="csX61" fmla="*/ 754380 w 4046220"/>
              <a:gd name="csY61" fmla="*/ 693420 h 4823460"/>
              <a:gd name="csX62" fmla="*/ 762000 w 4046220"/>
              <a:gd name="csY62" fmla="*/ 769620 h 4823460"/>
              <a:gd name="csX63" fmla="*/ 769620 w 4046220"/>
              <a:gd name="csY63" fmla="*/ 830580 h 4823460"/>
              <a:gd name="csX64" fmla="*/ 838200 w 4046220"/>
              <a:gd name="csY64" fmla="*/ 883920 h 4823460"/>
              <a:gd name="csX65" fmla="*/ 807720 w 4046220"/>
              <a:gd name="csY65" fmla="*/ 975360 h 4823460"/>
              <a:gd name="csX66" fmla="*/ 662940 w 4046220"/>
              <a:gd name="csY66" fmla="*/ 990600 h 4823460"/>
              <a:gd name="csX67" fmla="*/ 548640 w 4046220"/>
              <a:gd name="csY67" fmla="*/ 952500 h 4823460"/>
              <a:gd name="csX68" fmla="*/ 548640 w 4046220"/>
              <a:gd name="csY68" fmla="*/ 876300 h 4823460"/>
              <a:gd name="csX69" fmla="*/ 655320 w 4046220"/>
              <a:gd name="csY69" fmla="*/ 861060 h 4823460"/>
              <a:gd name="csX70" fmla="*/ 624840 w 4046220"/>
              <a:gd name="csY70" fmla="*/ 792480 h 4823460"/>
              <a:gd name="csX71" fmla="*/ 579120 w 4046220"/>
              <a:gd name="csY71" fmla="*/ 762000 h 4823460"/>
              <a:gd name="csX72" fmla="*/ 518160 w 4046220"/>
              <a:gd name="csY72" fmla="*/ 731520 h 4823460"/>
              <a:gd name="csX73" fmla="*/ 495300 w 4046220"/>
              <a:gd name="csY73" fmla="*/ 822960 h 4823460"/>
              <a:gd name="csX74" fmla="*/ 381000 w 4046220"/>
              <a:gd name="csY74" fmla="*/ 777240 h 4823460"/>
              <a:gd name="csX75" fmla="*/ 251460 w 4046220"/>
              <a:gd name="csY75" fmla="*/ 937260 h 4823460"/>
              <a:gd name="csX76" fmla="*/ 312420 w 4046220"/>
              <a:gd name="csY76" fmla="*/ 1013460 h 4823460"/>
              <a:gd name="csX77" fmla="*/ 144780 w 4046220"/>
              <a:gd name="csY77" fmla="*/ 1104900 h 4823460"/>
              <a:gd name="csX78" fmla="*/ 60960 w 4046220"/>
              <a:gd name="csY78" fmla="*/ 1013460 h 4823460"/>
              <a:gd name="csX79" fmla="*/ 0 w 4046220"/>
              <a:gd name="csY79" fmla="*/ 1097280 h 4823460"/>
              <a:gd name="csX80" fmla="*/ 30480 w 4046220"/>
              <a:gd name="csY80" fmla="*/ 1371600 h 4823460"/>
              <a:gd name="csX81" fmla="*/ 30480 w 4046220"/>
              <a:gd name="csY81" fmla="*/ 1493520 h 4823460"/>
              <a:gd name="csX82" fmla="*/ 144780 w 4046220"/>
              <a:gd name="csY82" fmla="*/ 1531620 h 4823460"/>
              <a:gd name="csX83" fmla="*/ 266700 w 4046220"/>
              <a:gd name="csY83" fmla="*/ 1531620 h 4823460"/>
              <a:gd name="csX84" fmla="*/ 274320 w 4046220"/>
              <a:gd name="csY84" fmla="*/ 1615440 h 4823460"/>
              <a:gd name="csX85" fmla="*/ 190500 w 4046220"/>
              <a:gd name="csY85" fmla="*/ 1691640 h 4823460"/>
              <a:gd name="csX86" fmla="*/ 304800 w 4046220"/>
              <a:gd name="csY86" fmla="*/ 1744980 h 4823460"/>
              <a:gd name="csX87" fmla="*/ 304800 w 4046220"/>
              <a:gd name="csY87" fmla="*/ 1836420 h 4823460"/>
              <a:gd name="csX88" fmla="*/ 396240 w 4046220"/>
              <a:gd name="csY88" fmla="*/ 1874520 h 4823460"/>
              <a:gd name="csX89" fmla="*/ 449580 w 4046220"/>
              <a:gd name="csY89" fmla="*/ 1958340 h 4823460"/>
              <a:gd name="csX90" fmla="*/ 304800 w 4046220"/>
              <a:gd name="csY90" fmla="*/ 2034540 h 4823460"/>
              <a:gd name="csX91" fmla="*/ 358140 w 4046220"/>
              <a:gd name="csY91" fmla="*/ 2103120 h 4823460"/>
              <a:gd name="csX92" fmla="*/ 495300 w 4046220"/>
              <a:gd name="csY92" fmla="*/ 2156460 h 4823460"/>
              <a:gd name="csX93" fmla="*/ 495300 w 4046220"/>
              <a:gd name="csY93" fmla="*/ 2225040 h 4823460"/>
              <a:gd name="csX94" fmla="*/ 411480 w 4046220"/>
              <a:gd name="csY94" fmla="*/ 2217420 h 4823460"/>
              <a:gd name="csX95" fmla="*/ 411480 w 4046220"/>
              <a:gd name="csY95" fmla="*/ 2217420 h 4823460"/>
              <a:gd name="csX96" fmla="*/ 472440 w 4046220"/>
              <a:gd name="csY96" fmla="*/ 2270760 h 4823460"/>
              <a:gd name="csX97" fmla="*/ 548640 w 4046220"/>
              <a:gd name="csY97" fmla="*/ 2354580 h 4823460"/>
              <a:gd name="csX98" fmla="*/ 403860 w 4046220"/>
              <a:gd name="csY98" fmla="*/ 2423160 h 4823460"/>
              <a:gd name="csX99" fmla="*/ 198120 w 4046220"/>
              <a:gd name="csY99" fmla="*/ 2415540 h 4823460"/>
              <a:gd name="csX100" fmla="*/ 144780 w 4046220"/>
              <a:gd name="csY100" fmla="*/ 2453640 h 4823460"/>
              <a:gd name="csX101" fmla="*/ 236220 w 4046220"/>
              <a:gd name="csY101" fmla="*/ 2506980 h 4823460"/>
              <a:gd name="csX102" fmla="*/ 236220 w 4046220"/>
              <a:gd name="csY102" fmla="*/ 2644140 h 4823460"/>
              <a:gd name="csX103" fmla="*/ 365760 w 4046220"/>
              <a:gd name="csY103" fmla="*/ 2667000 h 4823460"/>
              <a:gd name="csX104" fmla="*/ 449580 w 4046220"/>
              <a:gd name="csY104" fmla="*/ 2537460 h 4823460"/>
              <a:gd name="csX105" fmla="*/ 624840 w 4046220"/>
              <a:gd name="csY105" fmla="*/ 2529840 h 4823460"/>
              <a:gd name="csX106" fmla="*/ 563880 w 4046220"/>
              <a:gd name="csY106" fmla="*/ 2628900 h 4823460"/>
              <a:gd name="csX107" fmla="*/ 708660 w 4046220"/>
              <a:gd name="csY107" fmla="*/ 2659380 h 4823460"/>
              <a:gd name="csX108" fmla="*/ 647700 w 4046220"/>
              <a:gd name="csY108" fmla="*/ 2773680 h 4823460"/>
              <a:gd name="csX109" fmla="*/ 746760 w 4046220"/>
              <a:gd name="csY109" fmla="*/ 2857500 h 4823460"/>
              <a:gd name="csX110" fmla="*/ 746760 w 4046220"/>
              <a:gd name="csY110" fmla="*/ 2926080 h 4823460"/>
              <a:gd name="csX111" fmla="*/ 624840 w 4046220"/>
              <a:gd name="csY111" fmla="*/ 2941320 h 4823460"/>
              <a:gd name="csX112" fmla="*/ 541020 w 4046220"/>
              <a:gd name="csY112" fmla="*/ 2987040 h 4823460"/>
              <a:gd name="csX113" fmla="*/ 487680 w 4046220"/>
              <a:gd name="csY113" fmla="*/ 2956560 h 4823460"/>
              <a:gd name="csX114" fmla="*/ 487680 w 4046220"/>
              <a:gd name="csY114" fmla="*/ 3055620 h 4823460"/>
              <a:gd name="csX115" fmla="*/ 457200 w 4046220"/>
              <a:gd name="csY115" fmla="*/ 3078480 h 4823460"/>
              <a:gd name="csX116" fmla="*/ 518160 w 4046220"/>
              <a:gd name="csY116" fmla="*/ 3131820 h 4823460"/>
              <a:gd name="csX117" fmla="*/ 518160 w 4046220"/>
              <a:gd name="csY117" fmla="*/ 3185160 h 4823460"/>
              <a:gd name="csX118" fmla="*/ 640080 w 4046220"/>
              <a:gd name="csY118" fmla="*/ 3208020 h 4823460"/>
              <a:gd name="csX119" fmla="*/ 647700 w 4046220"/>
              <a:gd name="csY119" fmla="*/ 3284220 h 4823460"/>
              <a:gd name="csX120" fmla="*/ 541020 w 4046220"/>
              <a:gd name="csY120" fmla="*/ 3261360 h 4823460"/>
              <a:gd name="csX121" fmla="*/ 495300 w 4046220"/>
              <a:gd name="csY121" fmla="*/ 3314700 h 4823460"/>
              <a:gd name="csX122" fmla="*/ 449580 w 4046220"/>
              <a:gd name="csY122" fmla="*/ 3329940 h 4823460"/>
              <a:gd name="csX123" fmla="*/ 502920 w 4046220"/>
              <a:gd name="csY123" fmla="*/ 3512820 h 4823460"/>
              <a:gd name="csX124" fmla="*/ 502920 w 4046220"/>
              <a:gd name="csY124" fmla="*/ 3512820 h 4823460"/>
              <a:gd name="csX125" fmla="*/ 342900 w 4046220"/>
              <a:gd name="csY125" fmla="*/ 3413760 h 4823460"/>
              <a:gd name="csX126" fmla="*/ 274320 w 4046220"/>
              <a:gd name="csY126" fmla="*/ 3413760 h 4823460"/>
              <a:gd name="csX127" fmla="*/ 274320 w 4046220"/>
              <a:gd name="csY127" fmla="*/ 3528060 h 4823460"/>
              <a:gd name="csX128" fmla="*/ 342900 w 4046220"/>
              <a:gd name="csY128" fmla="*/ 3589020 h 4823460"/>
              <a:gd name="csX129" fmla="*/ 312420 w 4046220"/>
              <a:gd name="csY129" fmla="*/ 3703320 h 4823460"/>
              <a:gd name="csX130" fmla="*/ 320040 w 4046220"/>
              <a:gd name="csY130" fmla="*/ 3764280 h 4823460"/>
              <a:gd name="csX131" fmla="*/ 365760 w 4046220"/>
              <a:gd name="csY131" fmla="*/ 3832860 h 4823460"/>
              <a:gd name="csX132" fmla="*/ 365760 w 4046220"/>
              <a:gd name="csY132" fmla="*/ 3848100 h 4823460"/>
              <a:gd name="csX133" fmla="*/ 411480 w 4046220"/>
              <a:gd name="csY133" fmla="*/ 3924300 h 4823460"/>
              <a:gd name="csX134" fmla="*/ 320040 w 4046220"/>
              <a:gd name="csY134" fmla="*/ 3939540 h 4823460"/>
              <a:gd name="csX135" fmla="*/ 281940 w 4046220"/>
              <a:gd name="csY135" fmla="*/ 4091940 h 4823460"/>
              <a:gd name="csX136" fmla="*/ 350520 w 4046220"/>
              <a:gd name="csY136" fmla="*/ 4160520 h 4823460"/>
              <a:gd name="csX137" fmla="*/ 220980 w 4046220"/>
              <a:gd name="csY137" fmla="*/ 4282440 h 4823460"/>
              <a:gd name="csX138" fmla="*/ 198120 w 4046220"/>
              <a:gd name="csY138" fmla="*/ 4389120 h 4823460"/>
              <a:gd name="csX139" fmla="*/ 243840 w 4046220"/>
              <a:gd name="csY139" fmla="*/ 4495800 h 4823460"/>
              <a:gd name="csX140" fmla="*/ 297180 w 4046220"/>
              <a:gd name="csY140" fmla="*/ 4533900 h 4823460"/>
              <a:gd name="csX141" fmla="*/ 297180 w 4046220"/>
              <a:gd name="csY141" fmla="*/ 4610100 h 4823460"/>
              <a:gd name="csX142" fmla="*/ 198120 w 4046220"/>
              <a:gd name="csY142" fmla="*/ 4671060 h 4823460"/>
              <a:gd name="csX143" fmla="*/ 205740 w 4046220"/>
              <a:gd name="csY143" fmla="*/ 4823460 h 4823460"/>
              <a:gd name="csX144" fmla="*/ 335280 w 4046220"/>
              <a:gd name="csY144" fmla="*/ 4739640 h 4823460"/>
              <a:gd name="csX145" fmla="*/ 434340 w 4046220"/>
              <a:gd name="csY145" fmla="*/ 4754880 h 4823460"/>
              <a:gd name="csX146" fmla="*/ 434340 w 4046220"/>
              <a:gd name="csY146" fmla="*/ 4671060 h 4823460"/>
              <a:gd name="csX147" fmla="*/ 502920 w 4046220"/>
              <a:gd name="csY147" fmla="*/ 4640580 h 4823460"/>
              <a:gd name="csX148" fmla="*/ 594360 w 4046220"/>
              <a:gd name="csY148" fmla="*/ 4655820 h 4823460"/>
              <a:gd name="csX149" fmla="*/ 662940 w 4046220"/>
              <a:gd name="csY149" fmla="*/ 4655820 h 4823460"/>
              <a:gd name="csX150" fmla="*/ 716280 w 4046220"/>
              <a:gd name="csY150" fmla="*/ 4617720 h 4823460"/>
              <a:gd name="csX151" fmla="*/ 731520 w 4046220"/>
              <a:gd name="csY151" fmla="*/ 4518660 h 4823460"/>
              <a:gd name="csX152" fmla="*/ 838200 w 4046220"/>
              <a:gd name="csY152" fmla="*/ 4442460 h 4823460"/>
              <a:gd name="csX153" fmla="*/ 769620 w 4046220"/>
              <a:gd name="csY153" fmla="*/ 4373880 h 4823460"/>
              <a:gd name="csX154" fmla="*/ 670560 w 4046220"/>
              <a:gd name="csY154" fmla="*/ 4358640 h 4823460"/>
              <a:gd name="csX155" fmla="*/ 586740 w 4046220"/>
              <a:gd name="csY155" fmla="*/ 4358640 h 4823460"/>
              <a:gd name="csX156" fmla="*/ 586740 w 4046220"/>
              <a:gd name="csY156" fmla="*/ 4358640 h 4823460"/>
              <a:gd name="csX157" fmla="*/ 556260 w 4046220"/>
              <a:gd name="csY157" fmla="*/ 4213860 h 4823460"/>
              <a:gd name="csX158" fmla="*/ 632460 w 4046220"/>
              <a:gd name="csY158" fmla="*/ 4244340 h 4823460"/>
              <a:gd name="csX159" fmla="*/ 632460 w 4046220"/>
              <a:gd name="csY159" fmla="*/ 4244340 h 4823460"/>
              <a:gd name="csX160" fmla="*/ 731520 w 4046220"/>
              <a:gd name="csY160" fmla="*/ 4213860 h 4823460"/>
              <a:gd name="csX161" fmla="*/ 731520 w 4046220"/>
              <a:gd name="csY161" fmla="*/ 4130040 h 4823460"/>
              <a:gd name="csX162" fmla="*/ 853440 w 4046220"/>
              <a:gd name="csY162" fmla="*/ 4122420 h 4823460"/>
              <a:gd name="csX163" fmla="*/ 929640 w 4046220"/>
              <a:gd name="csY163" fmla="*/ 4221480 h 4823460"/>
              <a:gd name="csX164" fmla="*/ 990600 w 4046220"/>
              <a:gd name="csY164" fmla="*/ 4130040 h 4823460"/>
              <a:gd name="csX165" fmla="*/ 1104900 w 4046220"/>
              <a:gd name="csY165" fmla="*/ 4213860 h 4823460"/>
              <a:gd name="csX166" fmla="*/ 1135380 w 4046220"/>
              <a:gd name="csY166" fmla="*/ 4099560 h 4823460"/>
              <a:gd name="csX167" fmla="*/ 1135380 w 4046220"/>
              <a:gd name="csY167" fmla="*/ 4099560 h 4823460"/>
              <a:gd name="csX168" fmla="*/ 1021080 w 4046220"/>
              <a:gd name="csY168" fmla="*/ 3924300 h 4823460"/>
              <a:gd name="csX169" fmla="*/ 1013460 w 4046220"/>
              <a:gd name="csY169" fmla="*/ 3832860 h 4823460"/>
              <a:gd name="csX170" fmla="*/ 1120140 w 4046220"/>
              <a:gd name="csY170" fmla="*/ 3771900 h 4823460"/>
              <a:gd name="csX171" fmla="*/ 1242060 w 4046220"/>
              <a:gd name="csY171" fmla="*/ 3802380 h 4823460"/>
              <a:gd name="csX172" fmla="*/ 1356360 w 4046220"/>
              <a:gd name="csY172" fmla="*/ 3893820 h 4823460"/>
              <a:gd name="csX173" fmla="*/ 1516380 w 4046220"/>
              <a:gd name="csY173" fmla="*/ 3909060 h 4823460"/>
              <a:gd name="csX174" fmla="*/ 1584960 w 4046220"/>
              <a:gd name="csY174" fmla="*/ 3970020 h 4823460"/>
              <a:gd name="csX175" fmla="*/ 1729740 w 4046220"/>
              <a:gd name="csY175" fmla="*/ 3970020 h 4823460"/>
              <a:gd name="csX176" fmla="*/ 1798320 w 4046220"/>
              <a:gd name="csY176" fmla="*/ 3916680 h 4823460"/>
              <a:gd name="csX177" fmla="*/ 1821180 w 4046220"/>
              <a:gd name="csY177" fmla="*/ 3848100 h 4823460"/>
              <a:gd name="csX178" fmla="*/ 1950720 w 4046220"/>
              <a:gd name="csY178" fmla="*/ 3749040 h 4823460"/>
              <a:gd name="csX179" fmla="*/ 1844040 w 4046220"/>
              <a:gd name="csY179" fmla="*/ 3703320 h 4823460"/>
              <a:gd name="csX180" fmla="*/ 1821180 w 4046220"/>
              <a:gd name="csY180" fmla="*/ 3703320 h 4823460"/>
              <a:gd name="csX181" fmla="*/ 1752600 w 4046220"/>
              <a:gd name="csY181" fmla="*/ 3787140 h 4823460"/>
              <a:gd name="csX182" fmla="*/ 1676400 w 4046220"/>
              <a:gd name="csY182" fmla="*/ 3802380 h 4823460"/>
              <a:gd name="csX183" fmla="*/ 1638300 w 4046220"/>
              <a:gd name="csY183" fmla="*/ 3680460 h 4823460"/>
              <a:gd name="csX184" fmla="*/ 1531620 w 4046220"/>
              <a:gd name="csY184" fmla="*/ 3589020 h 4823460"/>
              <a:gd name="csX185" fmla="*/ 1524000 w 4046220"/>
              <a:gd name="csY185" fmla="*/ 3528060 h 4823460"/>
              <a:gd name="csX186" fmla="*/ 1866900 w 4046220"/>
              <a:gd name="csY186" fmla="*/ 3512820 h 4823460"/>
              <a:gd name="csX187" fmla="*/ 1866900 w 4046220"/>
              <a:gd name="csY187" fmla="*/ 3482340 h 4823460"/>
              <a:gd name="csX188" fmla="*/ 1859280 w 4046220"/>
              <a:gd name="csY188" fmla="*/ 3429000 h 4823460"/>
              <a:gd name="csX189" fmla="*/ 1661160 w 4046220"/>
              <a:gd name="csY189" fmla="*/ 3284220 h 4823460"/>
              <a:gd name="csX190" fmla="*/ 1760220 w 4046220"/>
              <a:gd name="csY190" fmla="*/ 3276600 h 4823460"/>
              <a:gd name="csX191" fmla="*/ 2034540 w 4046220"/>
              <a:gd name="csY191" fmla="*/ 3337560 h 4823460"/>
              <a:gd name="csX192" fmla="*/ 2042160 w 4046220"/>
              <a:gd name="csY192" fmla="*/ 3147060 h 4823460"/>
              <a:gd name="csX193" fmla="*/ 1981200 w 4046220"/>
              <a:gd name="csY193" fmla="*/ 3063240 h 4823460"/>
              <a:gd name="csX194" fmla="*/ 1866900 w 4046220"/>
              <a:gd name="csY194" fmla="*/ 2987040 h 4823460"/>
              <a:gd name="csX195" fmla="*/ 1760220 w 4046220"/>
              <a:gd name="csY195" fmla="*/ 2865120 h 4823460"/>
              <a:gd name="csX196" fmla="*/ 1706880 w 4046220"/>
              <a:gd name="csY196" fmla="*/ 2827020 h 4823460"/>
              <a:gd name="csX197" fmla="*/ 1470660 w 4046220"/>
              <a:gd name="csY197" fmla="*/ 2735580 h 4823460"/>
              <a:gd name="csX198" fmla="*/ 1524000 w 4046220"/>
              <a:gd name="csY198" fmla="*/ 2636520 h 4823460"/>
              <a:gd name="csX199" fmla="*/ 1684020 w 4046220"/>
              <a:gd name="csY199" fmla="*/ 2689860 h 4823460"/>
              <a:gd name="csX200" fmla="*/ 1714500 w 4046220"/>
              <a:gd name="csY200" fmla="*/ 2750820 h 4823460"/>
              <a:gd name="csX201" fmla="*/ 1821180 w 4046220"/>
              <a:gd name="csY201" fmla="*/ 2796540 h 4823460"/>
              <a:gd name="csX202" fmla="*/ 1897380 w 4046220"/>
              <a:gd name="csY202" fmla="*/ 2887980 h 4823460"/>
              <a:gd name="csX203" fmla="*/ 2026920 w 4046220"/>
              <a:gd name="csY203" fmla="*/ 2926080 h 4823460"/>
              <a:gd name="csX204" fmla="*/ 2133600 w 4046220"/>
              <a:gd name="csY204" fmla="*/ 3002280 h 4823460"/>
              <a:gd name="csX205" fmla="*/ 2240280 w 4046220"/>
              <a:gd name="csY205" fmla="*/ 3017520 h 4823460"/>
              <a:gd name="csX206" fmla="*/ 2362200 w 4046220"/>
              <a:gd name="csY206" fmla="*/ 3192780 h 4823460"/>
              <a:gd name="csX207" fmla="*/ 2453640 w 4046220"/>
              <a:gd name="csY207" fmla="*/ 3185160 h 4823460"/>
              <a:gd name="csX208" fmla="*/ 2476500 w 4046220"/>
              <a:gd name="csY208" fmla="*/ 3086100 h 4823460"/>
              <a:gd name="csX209" fmla="*/ 2385060 w 4046220"/>
              <a:gd name="csY209" fmla="*/ 2994660 h 4823460"/>
              <a:gd name="csX210" fmla="*/ 2407920 w 4046220"/>
              <a:gd name="csY210" fmla="*/ 2887980 h 4823460"/>
              <a:gd name="csX211" fmla="*/ 2499360 w 4046220"/>
              <a:gd name="csY211" fmla="*/ 2834640 h 4823460"/>
              <a:gd name="csX212" fmla="*/ 2423160 w 4046220"/>
              <a:gd name="csY212" fmla="*/ 2766060 h 4823460"/>
              <a:gd name="csX213" fmla="*/ 2346960 w 4046220"/>
              <a:gd name="csY213" fmla="*/ 2674620 h 4823460"/>
              <a:gd name="csX214" fmla="*/ 2430780 w 4046220"/>
              <a:gd name="csY214" fmla="*/ 2606040 h 4823460"/>
              <a:gd name="csX215" fmla="*/ 2415540 w 4046220"/>
              <a:gd name="csY215" fmla="*/ 2529840 h 4823460"/>
              <a:gd name="csX216" fmla="*/ 2362200 w 4046220"/>
              <a:gd name="csY216" fmla="*/ 2423160 h 4823460"/>
              <a:gd name="csX217" fmla="*/ 2247900 w 4046220"/>
              <a:gd name="csY217" fmla="*/ 2301240 h 4823460"/>
              <a:gd name="csX218" fmla="*/ 2453640 w 4046220"/>
              <a:gd name="csY218" fmla="*/ 2301240 h 4823460"/>
              <a:gd name="csX219" fmla="*/ 2491740 w 4046220"/>
              <a:gd name="csY219" fmla="*/ 2377440 h 4823460"/>
              <a:gd name="csX220" fmla="*/ 2613660 w 4046220"/>
              <a:gd name="csY220" fmla="*/ 2415540 h 4823460"/>
              <a:gd name="csX221" fmla="*/ 2621280 w 4046220"/>
              <a:gd name="csY221" fmla="*/ 2491740 h 4823460"/>
              <a:gd name="csX222" fmla="*/ 2758440 w 4046220"/>
              <a:gd name="csY222" fmla="*/ 2552700 h 4823460"/>
              <a:gd name="csX223" fmla="*/ 2964180 w 4046220"/>
              <a:gd name="csY223" fmla="*/ 2423160 h 4823460"/>
              <a:gd name="csX224" fmla="*/ 2964180 w 4046220"/>
              <a:gd name="csY224" fmla="*/ 2567940 h 4823460"/>
              <a:gd name="csX225" fmla="*/ 3017520 w 4046220"/>
              <a:gd name="csY225" fmla="*/ 2621280 h 4823460"/>
              <a:gd name="csX226" fmla="*/ 3147060 w 4046220"/>
              <a:gd name="csY226" fmla="*/ 2651760 h 4823460"/>
              <a:gd name="csX227" fmla="*/ 3154680 w 4046220"/>
              <a:gd name="csY227" fmla="*/ 2590800 h 4823460"/>
              <a:gd name="csX228" fmla="*/ 3116580 w 4046220"/>
              <a:gd name="csY228" fmla="*/ 2522220 h 4823460"/>
              <a:gd name="csX229" fmla="*/ 3116580 w 4046220"/>
              <a:gd name="csY229" fmla="*/ 2446020 h 4823460"/>
              <a:gd name="csX230" fmla="*/ 3230880 w 4046220"/>
              <a:gd name="csY230" fmla="*/ 2446020 h 4823460"/>
              <a:gd name="csX231" fmla="*/ 3291840 w 4046220"/>
              <a:gd name="csY231" fmla="*/ 2324100 h 4823460"/>
              <a:gd name="csX232" fmla="*/ 3314700 w 4046220"/>
              <a:gd name="csY232" fmla="*/ 2232660 h 4823460"/>
              <a:gd name="csX233" fmla="*/ 3360420 w 4046220"/>
              <a:gd name="csY233" fmla="*/ 2110740 h 4823460"/>
              <a:gd name="csX234" fmla="*/ 3482340 w 4046220"/>
              <a:gd name="csY234" fmla="*/ 2133600 h 4823460"/>
              <a:gd name="csX235" fmla="*/ 3482340 w 4046220"/>
              <a:gd name="csY235" fmla="*/ 2217420 h 4823460"/>
              <a:gd name="csX236" fmla="*/ 3520440 w 4046220"/>
              <a:gd name="csY236" fmla="*/ 2263140 h 4823460"/>
              <a:gd name="csX237" fmla="*/ 3520440 w 4046220"/>
              <a:gd name="csY237" fmla="*/ 2324100 h 4823460"/>
              <a:gd name="csX238" fmla="*/ 3589020 w 4046220"/>
              <a:gd name="csY238" fmla="*/ 2385060 h 4823460"/>
              <a:gd name="csX239" fmla="*/ 3657600 w 4046220"/>
              <a:gd name="csY239" fmla="*/ 2506980 h 4823460"/>
              <a:gd name="csX240" fmla="*/ 3733800 w 4046220"/>
              <a:gd name="csY240" fmla="*/ 2575560 h 4823460"/>
              <a:gd name="csX241" fmla="*/ 3992880 w 4046220"/>
              <a:gd name="csY241" fmla="*/ 2598420 h 4823460"/>
              <a:gd name="csX242" fmla="*/ 4046220 w 4046220"/>
              <a:gd name="csY242" fmla="*/ 2560320 h 4823460"/>
              <a:gd name="csX243" fmla="*/ 4000500 w 4046220"/>
              <a:gd name="csY243" fmla="*/ 2476500 h 4823460"/>
              <a:gd name="csX244" fmla="*/ 3947160 w 4046220"/>
              <a:gd name="csY244" fmla="*/ 2377440 h 4823460"/>
              <a:gd name="csX245" fmla="*/ 3802380 w 4046220"/>
              <a:gd name="csY245" fmla="*/ 2301240 h 4823460"/>
              <a:gd name="csX246" fmla="*/ 3802380 w 4046220"/>
              <a:gd name="csY246" fmla="*/ 2225040 h 4823460"/>
              <a:gd name="csX247" fmla="*/ 3741420 w 4046220"/>
              <a:gd name="csY247" fmla="*/ 2209800 h 4823460"/>
              <a:gd name="csX248" fmla="*/ 3741420 w 4046220"/>
              <a:gd name="csY248" fmla="*/ 2095500 h 4823460"/>
              <a:gd name="csX249" fmla="*/ 3695700 w 4046220"/>
              <a:gd name="csY249" fmla="*/ 2042160 h 4823460"/>
              <a:gd name="csX250" fmla="*/ 3360420 w 4046220"/>
              <a:gd name="csY250" fmla="*/ 2004060 h 4823460"/>
              <a:gd name="csX251" fmla="*/ 3261360 w 4046220"/>
              <a:gd name="csY251" fmla="*/ 1866900 h 4823460"/>
              <a:gd name="csX252" fmla="*/ 3200400 w 4046220"/>
              <a:gd name="csY252" fmla="*/ 1897380 h 4823460"/>
              <a:gd name="csX253" fmla="*/ 3055620 w 4046220"/>
              <a:gd name="csY253" fmla="*/ 1927860 h 4823460"/>
              <a:gd name="csX254" fmla="*/ 3139440 w 4046220"/>
              <a:gd name="csY254" fmla="*/ 2080260 h 4823460"/>
              <a:gd name="csX255" fmla="*/ 2971800 w 4046220"/>
              <a:gd name="csY255" fmla="*/ 2110740 h 4823460"/>
              <a:gd name="csX256" fmla="*/ 2964180 w 4046220"/>
              <a:gd name="csY256" fmla="*/ 2034540 h 4823460"/>
              <a:gd name="csX257" fmla="*/ 2781300 w 4046220"/>
              <a:gd name="csY257" fmla="*/ 2087880 h 4823460"/>
              <a:gd name="csX258" fmla="*/ 2545080 w 4046220"/>
              <a:gd name="csY258" fmla="*/ 2141220 h 4823460"/>
              <a:gd name="csX259" fmla="*/ 2461260 w 4046220"/>
              <a:gd name="csY259" fmla="*/ 2095500 h 4823460"/>
              <a:gd name="csX260" fmla="*/ 2461260 w 4046220"/>
              <a:gd name="csY260" fmla="*/ 1996440 h 4823460"/>
              <a:gd name="csX261" fmla="*/ 2590800 w 4046220"/>
              <a:gd name="csY261" fmla="*/ 1950720 h 4823460"/>
              <a:gd name="csX262" fmla="*/ 2651760 w 4046220"/>
              <a:gd name="csY262" fmla="*/ 1905000 h 4823460"/>
              <a:gd name="csX263" fmla="*/ 2743200 w 4046220"/>
              <a:gd name="csY263" fmla="*/ 1874520 h 4823460"/>
              <a:gd name="csX264" fmla="*/ 2781300 w 4046220"/>
              <a:gd name="csY264" fmla="*/ 1851660 h 4823460"/>
              <a:gd name="csX265" fmla="*/ 2819400 w 4046220"/>
              <a:gd name="csY265" fmla="*/ 1828800 h 4823460"/>
              <a:gd name="csX266" fmla="*/ 2819400 w 4046220"/>
              <a:gd name="csY266" fmla="*/ 1790700 h 4823460"/>
              <a:gd name="csX267" fmla="*/ 2735580 w 4046220"/>
              <a:gd name="csY267" fmla="*/ 1722120 h 4823460"/>
              <a:gd name="csX268" fmla="*/ 2834640 w 4046220"/>
              <a:gd name="csY268" fmla="*/ 1706880 h 4823460"/>
              <a:gd name="csX269" fmla="*/ 2887980 w 4046220"/>
              <a:gd name="csY269" fmla="*/ 1668780 h 4823460"/>
              <a:gd name="csX270" fmla="*/ 2933700 w 4046220"/>
              <a:gd name="csY270" fmla="*/ 1584960 h 4823460"/>
              <a:gd name="csX271" fmla="*/ 2933700 w 4046220"/>
              <a:gd name="csY271" fmla="*/ 1516380 h 4823460"/>
              <a:gd name="csX272" fmla="*/ 2849880 w 4046220"/>
              <a:gd name="csY272" fmla="*/ 1485900 h 4823460"/>
              <a:gd name="csX273" fmla="*/ 2849880 w 4046220"/>
              <a:gd name="csY273" fmla="*/ 1417320 h 4823460"/>
              <a:gd name="csX274" fmla="*/ 2842260 w 4046220"/>
              <a:gd name="csY274" fmla="*/ 1348740 h 4823460"/>
              <a:gd name="csX275" fmla="*/ 2903220 w 4046220"/>
              <a:gd name="csY275" fmla="*/ 1318260 h 4823460"/>
              <a:gd name="csX276" fmla="*/ 2887980 w 4046220"/>
              <a:gd name="csY276" fmla="*/ 1249680 h 4823460"/>
              <a:gd name="csX277" fmla="*/ 3070860 w 4046220"/>
              <a:gd name="csY277" fmla="*/ 1112520 h 4823460"/>
              <a:gd name="csX278" fmla="*/ 3215640 w 4046220"/>
              <a:gd name="csY278" fmla="*/ 1082040 h 4823460"/>
              <a:gd name="csX279" fmla="*/ 3307080 w 4046220"/>
              <a:gd name="csY279" fmla="*/ 990600 h 4823460"/>
              <a:gd name="csX280" fmla="*/ 3177540 w 4046220"/>
              <a:gd name="csY280" fmla="*/ 929640 h 4823460"/>
              <a:gd name="csX281" fmla="*/ 3108960 w 4046220"/>
              <a:gd name="csY281" fmla="*/ 838200 h 4823460"/>
              <a:gd name="csX282" fmla="*/ 3055620 w 4046220"/>
              <a:gd name="csY282" fmla="*/ 807720 h 4823460"/>
              <a:gd name="csX283" fmla="*/ 2933700 w 4046220"/>
              <a:gd name="csY283" fmla="*/ 815340 h 4823460"/>
              <a:gd name="csX284" fmla="*/ 2872740 w 4046220"/>
              <a:gd name="csY284" fmla="*/ 838200 h 4823460"/>
              <a:gd name="csX285" fmla="*/ 2827020 w 4046220"/>
              <a:gd name="csY285" fmla="*/ 792480 h 4823460"/>
              <a:gd name="csX286" fmla="*/ 2941320 w 4046220"/>
              <a:gd name="csY286" fmla="*/ 716280 h 4823460"/>
              <a:gd name="csX287" fmla="*/ 2979420 w 4046220"/>
              <a:gd name="csY287" fmla="*/ 678180 h 4823460"/>
              <a:gd name="csX288" fmla="*/ 2979420 w 4046220"/>
              <a:gd name="csY288" fmla="*/ 624840 h 4823460"/>
              <a:gd name="csX289" fmla="*/ 3139440 w 4046220"/>
              <a:gd name="csY289" fmla="*/ 502920 h 4823460"/>
              <a:gd name="csX290" fmla="*/ 3116580 w 4046220"/>
              <a:gd name="csY290" fmla="*/ 472440 h 4823460"/>
              <a:gd name="csX291" fmla="*/ 2910840 w 4046220"/>
              <a:gd name="csY291" fmla="*/ 495300 h 4823460"/>
              <a:gd name="csX292" fmla="*/ 2880360 w 4046220"/>
              <a:gd name="csY292" fmla="*/ 495300 h 4823460"/>
              <a:gd name="csX293" fmla="*/ 2819400 w 4046220"/>
              <a:gd name="csY293" fmla="*/ 434340 h 4823460"/>
              <a:gd name="csX294" fmla="*/ 2781300 w 4046220"/>
              <a:gd name="csY294" fmla="*/ 388620 h 4823460"/>
              <a:gd name="csX295" fmla="*/ 2781300 w 4046220"/>
              <a:gd name="csY295" fmla="*/ 388620 h 4823460"/>
              <a:gd name="csX296" fmla="*/ 2712720 w 4046220"/>
              <a:gd name="csY296" fmla="*/ 304800 h 4823460"/>
              <a:gd name="csX297" fmla="*/ 2659380 w 4046220"/>
              <a:gd name="csY297" fmla="*/ 304800 h 4823460"/>
              <a:gd name="csX298" fmla="*/ 2598420 w 4046220"/>
              <a:gd name="csY298" fmla="*/ 266700 h 4823460"/>
              <a:gd name="csX299" fmla="*/ 2552700 w 4046220"/>
              <a:gd name="csY299" fmla="*/ 274320 h 4823460"/>
              <a:gd name="csX300" fmla="*/ 2522220 w 4046220"/>
              <a:gd name="csY300" fmla="*/ 335280 h 4823460"/>
              <a:gd name="csX301" fmla="*/ 2484120 w 4046220"/>
              <a:gd name="csY301" fmla="*/ 335280 h 4823460"/>
              <a:gd name="csX302" fmla="*/ 2468880 w 4046220"/>
              <a:gd name="csY302" fmla="*/ 289560 h 4823460"/>
              <a:gd name="csX303" fmla="*/ 2354580 w 4046220"/>
              <a:gd name="csY303" fmla="*/ 289560 h 4823460"/>
              <a:gd name="csX304" fmla="*/ 2392680 w 4046220"/>
              <a:gd name="csY304" fmla="*/ 205740 h 4823460"/>
              <a:gd name="csX305" fmla="*/ 2392680 w 4046220"/>
              <a:gd name="csY305" fmla="*/ 129540 h 4823460"/>
              <a:gd name="csX306" fmla="*/ 2278380 w 4046220"/>
              <a:gd name="csY306" fmla="*/ 160020 h 4823460"/>
              <a:gd name="csX307" fmla="*/ 2270760 w 4046220"/>
              <a:gd name="csY307" fmla="*/ 137160 h 4823460"/>
              <a:gd name="csX308" fmla="*/ 2209800 w 4046220"/>
              <a:gd name="csY308" fmla="*/ 137160 h 4823460"/>
              <a:gd name="csX309" fmla="*/ 2125980 w 4046220"/>
              <a:gd name="csY309" fmla="*/ 167640 h 4823460"/>
              <a:gd name="csX310" fmla="*/ 2110740 w 4046220"/>
              <a:gd name="csY310" fmla="*/ 121920 h 4823460"/>
              <a:gd name="csX311" fmla="*/ 2186940 w 4046220"/>
              <a:gd name="csY311" fmla="*/ 60960 h 4823460"/>
              <a:gd name="csX312" fmla="*/ 2293620 w 4046220"/>
              <a:gd name="csY312" fmla="*/ 60960 h 4823460"/>
              <a:gd name="csX313" fmla="*/ 2263140 w 4046220"/>
              <a:gd name="csY313" fmla="*/ 0 h 48234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  <a:cxn ang="0">
                <a:pos x="csX253" y="csY253"/>
              </a:cxn>
              <a:cxn ang="0">
                <a:pos x="csX254" y="csY254"/>
              </a:cxn>
              <a:cxn ang="0">
                <a:pos x="csX255" y="csY255"/>
              </a:cxn>
              <a:cxn ang="0">
                <a:pos x="csX256" y="csY256"/>
              </a:cxn>
              <a:cxn ang="0">
                <a:pos x="csX257" y="csY257"/>
              </a:cxn>
              <a:cxn ang="0">
                <a:pos x="csX258" y="csY258"/>
              </a:cxn>
              <a:cxn ang="0">
                <a:pos x="csX259" y="csY259"/>
              </a:cxn>
              <a:cxn ang="0">
                <a:pos x="csX260" y="csY260"/>
              </a:cxn>
              <a:cxn ang="0">
                <a:pos x="csX261" y="csY261"/>
              </a:cxn>
              <a:cxn ang="0">
                <a:pos x="csX262" y="csY262"/>
              </a:cxn>
              <a:cxn ang="0">
                <a:pos x="csX263" y="csY263"/>
              </a:cxn>
              <a:cxn ang="0">
                <a:pos x="csX264" y="csY264"/>
              </a:cxn>
              <a:cxn ang="0">
                <a:pos x="csX265" y="csY265"/>
              </a:cxn>
              <a:cxn ang="0">
                <a:pos x="csX266" y="csY266"/>
              </a:cxn>
              <a:cxn ang="0">
                <a:pos x="csX267" y="csY267"/>
              </a:cxn>
              <a:cxn ang="0">
                <a:pos x="csX268" y="csY268"/>
              </a:cxn>
              <a:cxn ang="0">
                <a:pos x="csX269" y="csY269"/>
              </a:cxn>
              <a:cxn ang="0">
                <a:pos x="csX270" y="csY270"/>
              </a:cxn>
              <a:cxn ang="0">
                <a:pos x="csX271" y="csY271"/>
              </a:cxn>
              <a:cxn ang="0">
                <a:pos x="csX272" y="csY272"/>
              </a:cxn>
              <a:cxn ang="0">
                <a:pos x="csX273" y="csY273"/>
              </a:cxn>
              <a:cxn ang="0">
                <a:pos x="csX274" y="csY274"/>
              </a:cxn>
              <a:cxn ang="0">
                <a:pos x="csX275" y="csY275"/>
              </a:cxn>
              <a:cxn ang="0">
                <a:pos x="csX276" y="csY276"/>
              </a:cxn>
              <a:cxn ang="0">
                <a:pos x="csX277" y="csY277"/>
              </a:cxn>
              <a:cxn ang="0">
                <a:pos x="csX278" y="csY278"/>
              </a:cxn>
              <a:cxn ang="0">
                <a:pos x="csX279" y="csY279"/>
              </a:cxn>
              <a:cxn ang="0">
                <a:pos x="csX280" y="csY280"/>
              </a:cxn>
              <a:cxn ang="0">
                <a:pos x="csX281" y="csY281"/>
              </a:cxn>
              <a:cxn ang="0">
                <a:pos x="csX282" y="csY282"/>
              </a:cxn>
              <a:cxn ang="0">
                <a:pos x="csX283" y="csY283"/>
              </a:cxn>
              <a:cxn ang="0">
                <a:pos x="csX284" y="csY284"/>
              </a:cxn>
              <a:cxn ang="0">
                <a:pos x="csX285" y="csY285"/>
              </a:cxn>
              <a:cxn ang="0">
                <a:pos x="csX286" y="csY286"/>
              </a:cxn>
              <a:cxn ang="0">
                <a:pos x="csX287" y="csY287"/>
              </a:cxn>
              <a:cxn ang="0">
                <a:pos x="csX288" y="csY288"/>
              </a:cxn>
              <a:cxn ang="0">
                <a:pos x="csX289" y="csY289"/>
              </a:cxn>
              <a:cxn ang="0">
                <a:pos x="csX290" y="csY290"/>
              </a:cxn>
              <a:cxn ang="0">
                <a:pos x="csX291" y="csY291"/>
              </a:cxn>
              <a:cxn ang="0">
                <a:pos x="csX292" y="csY292"/>
              </a:cxn>
              <a:cxn ang="0">
                <a:pos x="csX293" y="csY293"/>
              </a:cxn>
              <a:cxn ang="0">
                <a:pos x="csX294" y="csY294"/>
              </a:cxn>
              <a:cxn ang="0">
                <a:pos x="csX295" y="csY295"/>
              </a:cxn>
              <a:cxn ang="0">
                <a:pos x="csX296" y="csY296"/>
              </a:cxn>
              <a:cxn ang="0">
                <a:pos x="csX297" y="csY297"/>
              </a:cxn>
              <a:cxn ang="0">
                <a:pos x="csX298" y="csY298"/>
              </a:cxn>
              <a:cxn ang="0">
                <a:pos x="csX299" y="csY299"/>
              </a:cxn>
              <a:cxn ang="0">
                <a:pos x="csX300" y="csY300"/>
              </a:cxn>
              <a:cxn ang="0">
                <a:pos x="csX301" y="csY301"/>
              </a:cxn>
              <a:cxn ang="0">
                <a:pos x="csX302" y="csY302"/>
              </a:cxn>
              <a:cxn ang="0">
                <a:pos x="csX303" y="csY303"/>
              </a:cxn>
              <a:cxn ang="0">
                <a:pos x="csX304" y="csY304"/>
              </a:cxn>
              <a:cxn ang="0">
                <a:pos x="csX305" y="csY305"/>
              </a:cxn>
              <a:cxn ang="0">
                <a:pos x="csX306" y="csY306"/>
              </a:cxn>
              <a:cxn ang="0">
                <a:pos x="csX307" y="csY307"/>
              </a:cxn>
              <a:cxn ang="0">
                <a:pos x="csX308" y="csY308"/>
              </a:cxn>
              <a:cxn ang="0">
                <a:pos x="csX309" y="csY309"/>
              </a:cxn>
              <a:cxn ang="0">
                <a:pos x="csX310" y="csY310"/>
              </a:cxn>
              <a:cxn ang="0">
                <a:pos x="csX311" y="csY311"/>
              </a:cxn>
              <a:cxn ang="0">
                <a:pos x="csX312" y="csY312"/>
              </a:cxn>
              <a:cxn ang="0">
                <a:pos x="csX313" y="csY313"/>
              </a:cxn>
            </a:cxnLst>
            <a:rect l="l" t="t" r="r" b="b"/>
            <a:pathLst>
              <a:path w="4046220" h="4823460">
                <a:moveTo>
                  <a:pt x="2263140" y="0"/>
                </a:moveTo>
                <a:lnTo>
                  <a:pt x="2125980" y="7620"/>
                </a:lnTo>
                <a:lnTo>
                  <a:pt x="1927860" y="129540"/>
                </a:lnTo>
                <a:lnTo>
                  <a:pt x="1927860" y="129540"/>
                </a:lnTo>
                <a:lnTo>
                  <a:pt x="1767840" y="106680"/>
                </a:lnTo>
                <a:lnTo>
                  <a:pt x="1714500" y="167640"/>
                </a:lnTo>
                <a:lnTo>
                  <a:pt x="1691640" y="91440"/>
                </a:lnTo>
                <a:lnTo>
                  <a:pt x="1623060" y="38100"/>
                </a:lnTo>
                <a:lnTo>
                  <a:pt x="1600200" y="106680"/>
                </a:lnTo>
                <a:lnTo>
                  <a:pt x="1554480" y="106680"/>
                </a:lnTo>
                <a:lnTo>
                  <a:pt x="1516380" y="106680"/>
                </a:lnTo>
                <a:lnTo>
                  <a:pt x="1440180" y="114300"/>
                </a:lnTo>
                <a:lnTo>
                  <a:pt x="1402080" y="121920"/>
                </a:lnTo>
                <a:lnTo>
                  <a:pt x="1356360" y="182880"/>
                </a:lnTo>
                <a:lnTo>
                  <a:pt x="1295400" y="220980"/>
                </a:lnTo>
                <a:lnTo>
                  <a:pt x="1310640" y="327660"/>
                </a:lnTo>
                <a:lnTo>
                  <a:pt x="1287780" y="373380"/>
                </a:lnTo>
                <a:lnTo>
                  <a:pt x="1257300" y="449580"/>
                </a:lnTo>
                <a:lnTo>
                  <a:pt x="1310640" y="480060"/>
                </a:lnTo>
                <a:lnTo>
                  <a:pt x="1333500" y="502920"/>
                </a:lnTo>
                <a:lnTo>
                  <a:pt x="1379220" y="563880"/>
                </a:lnTo>
                <a:lnTo>
                  <a:pt x="1501140" y="548640"/>
                </a:lnTo>
                <a:lnTo>
                  <a:pt x="1508760" y="655320"/>
                </a:lnTo>
                <a:lnTo>
                  <a:pt x="1447800" y="662940"/>
                </a:lnTo>
                <a:lnTo>
                  <a:pt x="1341120" y="586740"/>
                </a:lnTo>
                <a:lnTo>
                  <a:pt x="1310640" y="601980"/>
                </a:lnTo>
                <a:lnTo>
                  <a:pt x="1386840" y="685800"/>
                </a:lnTo>
                <a:lnTo>
                  <a:pt x="1432560" y="762000"/>
                </a:lnTo>
                <a:lnTo>
                  <a:pt x="1402080" y="792480"/>
                </a:lnTo>
                <a:lnTo>
                  <a:pt x="1348740" y="792480"/>
                </a:lnTo>
                <a:lnTo>
                  <a:pt x="1333500" y="868680"/>
                </a:lnTo>
                <a:lnTo>
                  <a:pt x="1333500" y="868680"/>
                </a:lnTo>
                <a:lnTo>
                  <a:pt x="1158240" y="929640"/>
                </a:lnTo>
                <a:lnTo>
                  <a:pt x="1226820" y="998220"/>
                </a:lnTo>
                <a:lnTo>
                  <a:pt x="1280160" y="990600"/>
                </a:lnTo>
                <a:lnTo>
                  <a:pt x="1280160" y="1028700"/>
                </a:lnTo>
                <a:lnTo>
                  <a:pt x="1226820" y="1074420"/>
                </a:lnTo>
                <a:lnTo>
                  <a:pt x="1264920" y="1127760"/>
                </a:lnTo>
                <a:lnTo>
                  <a:pt x="1272540" y="1310640"/>
                </a:lnTo>
                <a:lnTo>
                  <a:pt x="1234440" y="1318260"/>
                </a:lnTo>
                <a:lnTo>
                  <a:pt x="1089660" y="1287780"/>
                </a:lnTo>
                <a:lnTo>
                  <a:pt x="1097280" y="1097280"/>
                </a:lnTo>
                <a:lnTo>
                  <a:pt x="1074420" y="1059180"/>
                </a:lnTo>
                <a:lnTo>
                  <a:pt x="998220" y="990600"/>
                </a:lnTo>
                <a:lnTo>
                  <a:pt x="982980" y="929640"/>
                </a:lnTo>
                <a:lnTo>
                  <a:pt x="1082040" y="762000"/>
                </a:lnTo>
                <a:lnTo>
                  <a:pt x="1165860" y="655320"/>
                </a:lnTo>
                <a:lnTo>
                  <a:pt x="1143000" y="632460"/>
                </a:lnTo>
                <a:lnTo>
                  <a:pt x="1143000" y="541020"/>
                </a:lnTo>
                <a:lnTo>
                  <a:pt x="1021080" y="533400"/>
                </a:lnTo>
                <a:lnTo>
                  <a:pt x="1005840" y="411480"/>
                </a:lnTo>
                <a:lnTo>
                  <a:pt x="937260" y="426720"/>
                </a:lnTo>
                <a:lnTo>
                  <a:pt x="899160" y="365760"/>
                </a:lnTo>
                <a:lnTo>
                  <a:pt x="830580" y="289560"/>
                </a:lnTo>
                <a:lnTo>
                  <a:pt x="830580" y="289560"/>
                </a:lnTo>
                <a:lnTo>
                  <a:pt x="800100" y="411480"/>
                </a:lnTo>
                <a:lnTo>
                  <a:pt x="685800" y="426720"/>
                </a:lnTo>
                <a:lnTo>
                  <a:pt x="792480" y="556260"/>
                </a:lnTo>
                <a:lnTo>
                  <a:pt x="746760" y="571500"/>
                </a:lnTo>
                <a:lnTo>
                  <a:pt x="662940" y="601980"/>
                </a:lnTo>
                <a:lnTo>
                  <a:pt x="655320" y="670560"/>
                </a:lnTo>
                <a:lnTo>
                  <a:pt x="754380" y="693420"/>
                </a:lnTo>
                <a:lnTo>
                  <a:pt x="762000" y="769620"/>
                </a:lnTo>
                <a:lnTo>
                  <a:pt x="769620" y="830580"/>
                </a:lnTo>
                <a:lnTo>
                  <a:pt x="838200" y="883920"/>
                </a:lnTo>
                <a:lnTo>
                  <a:pt x="807720" y="975360"/>
                </a:lnTo>
                <a:lnTo>
                  <a:pt x="662940" y="990600"/>
                </a:lnTo>
                <a:lnTo>
                  <a:pt x="548640" y="952500"/>
                </a:lnTo>
                <a:lnTo>
                  <a:pt x="548640" y="876300"/>
                </a:lnTo>
                <a:lnTo>
                  <a:pt x="655320" y="861060"/>
                </a:lnTo>
                <a:lnTo>
                  <a:pt x="624840" y="792480"/>
                </a:lnTo>
                <a:lnTo>
                  <a:pt x="579120" y="762000"/>
                </a:lnTo>
                <a:lnTo>
                  <a:pt x="518160" y="731520"/>
                </a:lnTo>
                <a:lnTo>
                  <a:pt x="495300" y="822960"/>
                </a:lnTo>
                <a:lnTo>
                  <a:pt x="381000" y="777240"/>
                </a:lnTo>
                <a:lnTo>
                  <a:pt x="251460" y="937260"/>
                </a:lnTo>
                <a:lnTo>
                  <a:pt x="312420" y="1013460"/>
                </a:lnTo>
                <a:lnTo>
                  <a:pt x="144780" y="1104900"/>
                </a:lnTo>
                <a:lnTo>
                  <a:pt x="60960" y="1013460"/>
                </a:lnTo>
                <a:lnTo>
                  <a:pt x="0" y="1097280"/>
                </a:lnTo>
                <a:lnTo>
                  <a:pt x="30480" y="1371600"/>
                </a:lnTo>
                <a:lnTo>
                  <a:pt x="30480" y="1493520"/>
                </a:lnTo>
                <a:lnTo>
                  <a:pt x="144780" y="1531620"/>
                </a:lnTo>
                <a:lnTo>
                  <a:pt x="266700" y="1531620"/>
                </a:lnTo>
                <a:lnTo>
                  <a:pt x="274320" y="1615440"/>
                </a:lnTo>
                <a:lnTo>
                  <a:pt x="190500" y="1691640"/>
                </a:lnTo>
                <a:lnTo>
                  <a:pt x="304800" y="1744980"/>
                </a:lnTo>
                <a:lnTo>
                  <a:pt x="304800" y="1836420"/>
                </a:lnTo>
                <a:lnTo>
                  <a:pt x="396240" y="1874520"/>
                </a:lnTo>
                <a:lnTo>
                  <a:pt x="449580" y="1958340"/>
                </a:lnTo>
                <a:lnTo>
                  <a:pt x="304800" y="2034540"/>
                </a:lnTo>
                <a:lnTo>
                  <a:pt x="358140" y="2103120"/>
                </a:lnTo>
                <a:lnTo>
                  <a:pt x="495300" y="2156460"/>
                </a:lnTo>
                <a:lnTo>
                  <a:pt x="495300" y="2225040"/>
                </a:lnTo>
                <a:lnTo>
                  <a:pt x="411480" y="2217420"/>
                </a:lnTo>
                <a:lnTo>
                  <a:pt x="411480" y="2217420"/>
                </a:lnTo>
                <a:lnTo>
                  <a:pt x="472440" y="2270760"/>
                </a:lnTo>
                <a:lnTo>
                  <a:pt x="548640" y="2354580"/>
                </a:lnTo>
                <a:lnTo>
                  <a:pt x="403860" y="2423160"/>
                </a:lnTo>
                <a:lnTo>
                  <a:pt x="198120" y="2415540"/>
                </a:lnTo>
                <a:lnTo>
                  <a:pt x="144780" y="2453640"/>
                </a:lnTo>
                <a:lnTo>
                  <a:pt x="236220" y="2506980"/>
                </a:lnTo>
                <a:lnTo>
                  <a:pt x="236220" y="2644140"/>
                </a:lnTo>
                <a:lnTo>
                  <a:pt x="365760" y="2667000"/>
                </a:lnTo>
                <a:lnTo>
                  <a:pt x="449580" y="2537460"/>
                </a:lnTo>
                <a:lnTo>
                  <a:pt x="624840" y="2529840"/>
                </a:lnTo>
                <a:lnTo>
                  <a:pt x="563880" y="2628900"/>
                </a:lnTo>
                <a:lnTo>
                  <a:pt x="708660" y="2659380"/>
                </a:lnTo>
                <a:lnTo>
                  <a:pt x="647700" y="2773680"/>
                </a:lnTo>
                <a:lnTo>
                  <a:pt x="746760" y="2857500"/>
                </a:lnTo>
                <a:lnTo>
                  <a:pt x="746760" y="2926080"/>
                </a:lnTo>
                <a:lnTo>
                  <a:pt x="624840" y="2941320"/>
                </a:lnTo>
                <a:lnTo>
                  <a:pt x="541020" y="2987040"/>
                </a:lnTo>
                <a:lnTo>
                  <a:pt x="487680" y="2956560"/>
                </a:lnTo>
                <a:lnTo>
                  <a:pt x="487680" y="3055620"/>
                </a:lnTo>
                <a:lnTo>
                  <a:pt x="457200" y="3078480"/>
                </a:lnTo>
                <a:lnTo>
                  <a:pt x="518160" y="3131820"/>
                </a:lnTo>
                <a:lnTo>
                  <a:pt x="518160" y="3185160"/>
                </a:lnTo>
                <a:lnTo>
                  <a:pt x="640080" y="3208020"/>
                </a:lnTo>
                <a:lnTo>
                  <a:pt x="647700" y="3284220"/>
                </a:lnTo>
                <a:lnTo>
                  <a:pt x="541020" y="3261360"/>
                </a:lnTo>
                <a:lnTo>
                  <a:pt x="495300" y="3314700"/>
                </a:lnTo>
                <a:lnTo>
                  <a:pt x="449580" y="3329940"/>
                </a:lnTo>
                <a:lnTo>
                  <a:pt x="502920" y="3512820"/>
                </a:lnTo>
                <a:lnTo>
                  <a:pt x="502920" y="3512820"/>
                </a:lnTo>
                <a:lnTo>
                  <a:pt x="342900" y="3413760"/>
                </a:lnTo>
                <a:lnTo>
                  <a:pt x="274320" y="3413760"/>
                </a:lnTo>
                <a:lnTo>
                  <a:pt x="274320" y="3528060"/>
                </a:lnTo>
                <a:lnTo>
                  <a:pt x="342900" y="3589020"/>
                </a:lnTo>
                <a:lnTo>
                  <a:pt x="312420" y="3703320"/>
                </a:lnTo>
                <a:lnTo>
                  <a:pt x="320040" y="3764280"/>
                </a:lnTo>
                <a:lnTo>
                  <a:pt x="365760" y="3832860"/>
                </a:lnTo>
                <a:lnTo>
                  <a:pt x="365760" y="3848100"/>
                </a:lnTo>
                <a:lnTo>
                  <a:pt x="411480" y="3924300"/>
                </a:lnTo>
                <a:lnTo>
                  <a:pt x="320040" y="3939540"/>
                </a:lnTo>
                <a:lnTo>
                  <a:pt x="281940" y="4091940"/>
                </a:lnTo>
                <a:lnTo>
                  <a:pt x="350520" y="4160520"/>
                </a:lnTo>
                <a:lnTo>
                  <a:pt x="220980" y="4282440"/>
                </a:lnTo>
                <a:lnTo>
                  <a:pt x="198120" y="4389120"/>
                </a:lnTo>
                <a:lnTo>
                  <a:pt x="243840" y="4495800"/>
                </a:lnTo>
                <a:lnTo>
                  <a:pt x="297180" y="4533900"/>
                </a:lnTo>
                <a:lnTo>
                  <a:pt x="297180" y="4610100"/>
                </a:lnTo>
                <a:lnTo>
                  <a:pt x="198120" y="4671060"/>
                </a:lnTo>
                <a:lnTo>
                  <a:pt x="205740" y="4823460"/>
                </a:lnTo>
                <a:lnTo>
                  <a:pt x="335280" y="4739640"/>
                </a:lnTo>
                <a:lnTo>
                  <a:pt x="434340" y="4754880"/>
                </a:lnTo>
                <a:lnTo>
                  <a:pt x="434340" y="4671060"/>
                </a:lnTo>
                <a:lnTo>
                  <a:pt x="502920" y="4640580"/>
                </a:lnTo>
                <a:lnTo>
                  <a:pt x="594360" y="4655820"/>
                </a:lnTo>
                <a:lnTo>
                  <a:pt x="662940" y="4655820"/>
                </a:lnTo>
                <a:lnTo>
                  <a:pt x="716280" y="4617720"/>
                </a:lnTo>
                <a:lnTo>
                  <a:pt x="731520" y="4518660"/>
                </a:lnTo>
                <a:lnTo>
                  <a:pt x="838200" y="4442460"/>
                </a:lnTo>
                <a:lnTo>
                  <a:pt x="769620" y="4373880"/>
                </a:lnTo>
                <a:lnTo>
                  <a:pt x="670560" y="4358640"/>
                </a:lnTo>
                <a:lnTo>
                  <a:pt x="586740" y="4358640"/>
                </a:lnTo>
                <a:lnTo>
                  <a:pt x="586740" y="4358640"/>
                </a:lnTo>
                <a:lnTo>
                  <a:pt x="556260" y="4213860"/>
                </a:lnTo>
                <a:lnTo>
                  <a:pt x="632460" y="4244340"/>
                </a:lnTo>
                <a:lnTo>
                  <a:pt x="632460" y="4244340"/>
                </a:lnTo>
                <a:lnTo>
                  <a:pt x="731520" y="4213860"/>
                </a:lnTo>
                <a:lnTo>
                  <a:pt x="731520" y="4130040"/>
                </a:lnTo>
                <a:lnTo>
                  <a:pt x="853440" y="4122420"/>
                </a:lnTo>
                <a:lnTo>
                  <a:pt x="929640" y="4221480"/>
                </a:lnTo>
                <a:lnTo>
                  <a:pt x="990600" y="4130040"/>
                </a:lnTo>
                <a:lnTo>
                  <a:pt x="1104900" y="4213860"/>
                </a:lnTo>
                <a:lnTo>
                  <a:pt x="1135380" y="4099560"/>
                </a:lnTo>
                <a:lnTo>
                  <a:pt x="1135380" y="4099560"/>
                </a:lnTo>
                <a:lnTo>
                  <a:pt x="1021080" y="3924300"/>
                </a:lnTo>
                <a:lnTo>
                  <a:pt x="1013460" y="3832860"/>
                </a:lnTo>
                <a:lnTo>
                  <a:pt x="1120140" y="3771900"/>
                </a:lnTo>
                <a:lnTo>
                  <a:pt x="1242060" y="3802380"/>
                </a:lnTo>
                <a:lnTo>
                  <a:pt x="1356360" y="3893820"/>
                </a:lnTo>
                <a:lnTo>
                  <a:pt x="1516380" y="3909060"/>
                </a:lnTo>
                <a:lnTo>
                  <a:pt x="1584960" y="3970020"/>
                </a:lnTo>
                <a:lnTo>
                  <a:pt x="1729740" y="3970020"/>
                </a:lnTo>
                <a:lnTo>
                  <a:pt x="1798320" y="3916680"/>
                </a:lnTo>
                <a:lnTo>
                  <a:pt x="1821180" y="3848100"/>
                </a:lnTo>
                <a:lnTo>
                  <a:pt x="1950720" y="3749040"/>
                </a:lnTo>
                <a:lnTo>
                  <a:pt x="1844040" y="3703320"/>
                </a:lnTo>
                <a:lnTo>
                  <a:pt x="1821180" y="3703320"/>
                </a:lnTo>
                <a:lnTo>
                  <a:pt x="1752600" y="3787140"/>
                </a:lnTo>
                <a:lnTo>
                  <a:pt x="1676400" y="3802380"/>
                </a:lnTo>
                <a:lnTo>
                  <a:pt x="1638300" y="3680460"/>
                </a:lnTo>
                <a:lnTo>
                  <a:pt x="1531620" y="3589020"/>
                </a:lnTo>
                <a:lnTo>
                  <a:pt x="1524000" y="3528060"/>
                </a:lnTo>
                <a:lnTo>
                  <a:pt x="1866900" y="3512820"/>
                </a:lnTo>
                <a:lnTo>
                  <a:pt x="1866900" y="3482340"/>
                </a:lnTo>
                <a:lnTo>
                  <a:pt x="1859280" y="3429000"/>
                </a:lnTo>
                <a:lnTo>
                  <a:pt x="1661160" y="3284220"/>
                </a:lnTo>
                <a:lnTo>
                  <a:pt x="1760220" y="3276600"/>
                </a:lnTo>
                <a:lnTo>
                  <a:pt x="2034540" y="3337560"/>
                </a:lnTo>
                <a:lnTo>
                  <a:pt x="2042160" y="3147060"/>
                </a:lnTo>
                <a:lnTo>
                  <a:pt x="1981200" y="3063240"/>
                </a:lnTo>
                <a:lnTo>
                  <a:pt x="1866900" y="2987040"/>
                </a:lnTo>
                <a:lnTo>
                  <a:pt x="1760220" y="2865120"/>
                </a:lnTo>
                <a:lnTo>
                  <a:pt x="1706880" y="2827020"/>
                </a:lnTo>
                <a:lnTo>
                  <a:pt x="1470660" y="2735580"/>
                </a:lnTo>
                <a:lnTo>
                  <a:pt x="1524000" y="2636520"/>
                </a:lnTo>
                <a:lnTo>
                  <a:pt x="1684020" y="2689860"/>
                </a:lnTo>
                <a:lnTo>
                  <a:pt x="1714500" y="2750820"/>
                </a:lnTo>
                <a:lnTo>
                  <a:pt x="1821180" y="2796540"/>
                </a:lnTo>
                <a:lnTo>
                  <a:pt x="1897380" y="2887980"/>
                </a:lnTo>
                <a:lnTo>
                  <a:pt x="2026920" y="2926080"/>
                </a:lnTo>
                <a:lnTo>
                  <a:pt x="2133600" y="3002280"/>
                </a:lnTo>
                <a:lnTo>
                  <a:pt x="2240280" y="3017520"/>
                </a:lnTo>
                <a:lnTo>
                  <a:pt x="2362200" y="3192780"/>
                </a:lnTo>
                <a:lnTo>
                  <a:pt x="2453640" y="3185160"/>
                </a:lnTo>
                <a:lnTo>
                  <a:pt x="2476500" y="3086100"/>
                </a:lnTo>
                <a:lnTo>
                  <a:pt x="2385060" y="2994660"/>
                </a:lnTo>
                <a:lnTo>
                  <a:pt x="2407920" y="2887980"/>
                </a:lnTo>
                <a:lnTo>
                  <a:pt x="2499360" y="2834640"/>
                </a:lnTo>
                <a:lnTo>
                  <a:pt x="2423160" y="2766060"/>
                </a:lnTo>
                <a:lnTo>
                  <a:pt x="2346960" y="2674620"/>
                </a:lnTo>
                <a:lnTo>
                  <a:pt x="2430780" y="2606040"/>
                </a:lnTo>
                <a:lnTo>
                  <a:pt x="2415540" y="2529840"/>
                </a:lnTo>
                <a:lnTo>
                  <a:pt x="2362200" y="2423160"/>
                </a:lnTo>
                <a:lnTo>
                  <a:pt x="2247900" y="2301240"/>
                </a:lnTo>
                <a:lnTo>
                  <a:pt x="2453640" y="2301240"/>
                </a:lnTo>
                <a:lnTo>
                  <a:pt x="2491740" y="2377440"/>
                </a:lnTo>
                <a:lnTo>
                  <a:pt x="2613660" y="2415540"/>
                </a:lnTo>
                <a:lnTo>
                  <a:pt x="2621280" y="2491740"/>
                </a:lnTo>
                <a:lnTo>
                  <a:pt x="2758440" y="2552700"/>
                </a:lnTo>
                <a:lnTo>
                  <a:pt x="2964180" y="2423160"/>
                </a:lnTo>
                <a:lnTo>
                  <a:pt x="2964180" y="2567940"/>
                </a:lnTo>
                <a:lnTo>
                  <a:pt x="3017520" y="2621280"/>
                </a:lnTo>
                <a:lnTo>
                  <a:pt x="3147060" y="2651760"/>
                </a:lnTo>
                <a:lnTo>
                  <a:pt x="3154680" y="2590800"/>
                </a:lnTo>
                <a:lnTo>
                  <a:pt x="3116580" y="2522220"/>
                </a:lnTo>
                <a:lnTo>
                  <a:pt x="3116580" y="2446020"/>
                </a:lnTo>
                <a:lnTo>
                  <a:pt x="3230880" y="2446020"/>
                </a:lnTo>
                <a:lnTo>
                  <a:pt x="3291840" y="2324100"/>
                </a:lnTo>
                <a:lnTo>
                  <a:pt x="3314700" y="2232660"/>
                </a:lnTo>
                <a:lnTo>
                  <a:pt x="3360420" y="2110740"/>
                </a:lnTo>
                <a:lnTo>
                  <a:pt x="3482340" y="2133600"/>
                </a:lnTo>
                <a:lnTo>
                  <a:pt x="3482340" y="2217420"/>
                </a:lnTo>
                <a:lnTo>
                  <a:pt x="3520440" y="2263140"/>
                </a:lnTo>
                <a:lnTo>
                  <a:pt x="3520440" y="2324100"/>
                </a:lnTo>
                <a:lnTo>
                  <a:pt x="3589020" y="2385060"/>
                </a:lnTo>
                <a:lnTo>
                  <a:pt x="3657600" y="2506980"/>
                </a:lnTo>
                <a:lnTo>
                  <a:pt x="3733800" y="2575560"/>
                </a:lnTo>
                <a:lnTo>
                  <a:pt x="3992880" y="2598420"/>
                </a:lnTo>
                <a:lnTo>
                  <a:pt x="4046220" y="2560320"/>
                </a:lnTo>
                <a:lnTo>
                  <a:pt x="4000500" y="2476500"/>
                </a:lnTo>
                <a:lnTo>
                  <a:pt x="3947160" y="2377440"/>
                </a:lnTo>
                <a:lnTo>
                  <a:pt x="3802380" y="2301240"/>
                </a:lnTo>
                <a:lnTo>
                  <a:pt x="3802380" y="2225040"/>
                </a:lnTo>
                <a:lnTo>
                  <a:pt x="3741420" y="2209800"/>
                </a:lnTo>
                <a:lnTo>
                  <a:pt x="3741420" y="2095500"/>
                </a:lnTo>
                <a:lnTo>
                  <a:pt x="3695700" y="2042160"/>
                </a:lnTo>
                <a:lnTo>
                  <a:pt x="3360420" y="2004060"/>
                </a:lnTo>
                <a:lnTo>
                  <a:pt x="3261360" y="1866900"/>
                </a:lnTo>
                <a:lnTo>
                  <a:pt x="3200400" y="1897380"/>
                </a:lnTo>
                <a:lnTo>
                  <a:pt x="3055620" y="1927860"/>
                </a:lnTo>
                <a:lnTo>
                  <a:pt x="3139440" y="2080260"/>
                </a:lnTo>
                <a:lnTo>
                  <a:pt x="2971800" y="2110740"/>
                </a:lnTo>
                <a:lnTo>
                  <a:pt x="2964180" y="2034540"/>
                </a:lnTo>
                <a:lnTo>
                  <a:pt x="2781300" y="2087880"/>
                </a:lnTo>
                <a:lnTo>
                  <a:pt x="2545080" y="2141220"/>
                </a:lnTo>
                <a:lnTo>
                  <a:pt x="2461260" y="2095500"/>
                </a:lnTo>
                <a:lnTo>
                  <a:pt x="2461260" y="1996440"/>
                </a:lnTo>
                <a:lnTo>
                  <a:pt x="2590800" y="1950720"/>
                </a:lnTo>
                <a:lnTo>
                  <a:pt x="2651760" y="1905000"/>
                </a:lnTo>
                <a:lnTo>
                  <a:pt x="2743200" y="1874520"/>
                </a:lnTo>
                <a:lnTo>
                  <a:pt x="2781300" y="1851660"/>
                </a:lnTo>
                <a:lnTo>
                  <a:pt x="2819400" y="1828800"/>
                </a:lnTo>
                <a:lnTo>
                  <a:pt x="2819400" y="1790700"/>
                </a:lnTo>
                <a:lnTo>
                  <a:pt x="2735580" y="1722120"/>
                </a:lnTo>
                <a:lnTo>
                  <a:pt x="2834640" y="1706880"/>
                </a:lnTo>
                <a:lnTo>
                  <a:pt x="2887980" y="1668780"/>
                </a:lnTo>
                <a:lnTo>
                  <a:pt x="2933700" y="1584960"/>
                </a:lnTo>
                <a:lnTo>
                  <a:pt x="2933700" y="1516380"/>
                </a:lnTo>
                <a:lnTo>
                  <a:pt x="2849880" y="1485900"/>
                </a:lnTo>
                <a:lnTo>
                  <a:pt x="2849880" y="1417320"/>
                </a:lnTo>
                <a:lnTo>
                  <a:pt x="2842260" y="1348740"/>
                </a:lnTo>
                <a:lnTo>
                  <a:pt x="2903220" y="1318260"/>
                </a:lnTo>
                <a:lnTo>
                  <a:pt x="2887980" y="1249680"/>
                </a:lnTo>
                <a:lnTo>
                  <a:pt x="3070860" y="1112520"/>
                </a:lnTo>
                <a:lnTo>
                  <a:pt x="3215640" y="1082040"/>
                </a:lnTo>
                <a:lnTo>
                  <a:pt x="3307080" y="990600"/>
                </a:lnTo>
                <a:lnTo>
                  <a:pt x="3177540" y="929640"/>
                </a:lnTo>
                <a:lnTo>
                  <a:pt x="3108960" y="838200"/>
                </a:lnTo>
                <a:lnTo>
                  <a:pt x="3055620" y="807720"/>
                </a:lnTo>
                <a:lnTo>
                  <a:pt x="2933700" y="815340"/>
                </a:lnTo>
                <a:lnTo>
                  <a:pt x="2872740" y="838200"/>
                </a:lnTo>
                <a:lnTo>
                  <a:pt x="2827020" y="792480"/>
                </a:lnTo>
                <a:lnTo>
                  <a:pt x="2941320" y="716280"/>
                </a:lnTo>
                <a:lnTo>
                  <a:pt x="2979420" y="678180"/>
                </a:lnTo>
                <a:lnTo>
                  <a:pt x="2979420" y="624840"/>
                </a:lnTo>
                <a:lnTo>
                  <a:pt x="3139440" y="502920"/>
                </a:lnTo>
                <a:lnTo>
                  <a:pt x="3116580" y="472440"/>
                </a:lnTo>
                <a:lnTo>
                  <a:pt x="2910840" y="495300"/>
                </a:lnTo>
                <a:lnTo>
                  <a:pt x="2880360" y="495300"/>
                </a:lnTo>
                <a:lnTo>
                  <a:pt x="2819400" y="434340"/>
                </a:lnTo>
                <a:lnTo>
                  <a:pt x="2781300" y="388620"/>
                </a:lnTo>
                <a:lnTo>
                  <a:pt x="2781300" y="388620"/>
                </a:lnTo>
                <a:lnTo>
                  <a:pt x="2712720" y="304800"/>
                </a:lnTo>
                <a:lnTo>
                  <a:pt x="2659380" y="304800"/>
                </a:lnTo>
                <a:lnTo>
                  <a:pt x="2598420" y="266700"/>
                </a:lnTo>
                <a:lnTo>
                  <a:pt x="2552700" y="274320"/>
                </a:lnTo>
                <a:lnTo>
                  <a:pt x="2522220" y="335280"/>
                </a:lnTo>
                <a:lnTo>
                  <a:pt x="2484120" y="335280"/>
                </a:lnTo>
                <a:lnTo>
                  <a:pt x="2468880" y="289560"/>
                </a:lnTo>
                <a:lnTo>
                  <a:pt x="2354580" y="289560"/>
                </a:lnTo>
                <a:lnTo>
                  <a:pt x="2392680" y="205740"/>
                </a:lnTo>
                <a:lnTo>
                  <a:pt x="2392680" y="129540"/>
                </a:lnTo>
                <a:lnTo>
                  <a:pt x="2278380" y="160020"/>
                </a:lnTo>
                <a:lnTo>
                  <a:pt x="2270760" y="137160"/>
                </a:lnTo>
                <a:lnTo>
                  <a:pt x="2209800" y="137160"/>
                </a:lnTo>
                <a:lnTo>
                  <a:pt x="2125980" y="167640"/>
                </a:lnTo>
                <a:lnTo>
                  <a:pt x="2110740" y="121920"/>
                </a:lnTo>
                <a:lnTo>
                  <a:pt x="2186940" y="60960"/>
                </a:lnTo>
                <a:lnTo>
                  <a:pt x="2293620" y="60960"/>
                </a:lnTo>
                <a:lnTo>
                  <a:pt x="226314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5BEC86F-46C6-2AEE-0C11-0C82A280936F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中国地方の島のイラスト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BDE78FE-2461-F501-925D-42330CE5B3A0}"/>
              </a:ext>
            </a:extLst>
          </p:cNvPr>
          <p:cNvSpPr txBox="1"/>
          <p:nvPr/>
        </p:nvSpPr>
        <p:spPr>
          <a:xfrm>
            <a:off x="1248191" y="3516171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周防大島（山口県）</a:t>
            </a: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14BDA642-391C-3153-44BF-56BFC49E3230}"/>
              </a:ext>
            </a:extLst>
          </p:cNvPr>
          <p:cNvSpPr/>
          <p:nvPr/>
        </p:nvSpPr>
        <p:spPr>
          <a:xfrm>
            <a:off x="705274" y="1442359"/>
            <a:ext cx="2451423" cy="1098452"/>
          </a:xfrm>
          <a:custGeom>
            <a:avLst/>
            <a:gdLst>
              <a:gd name="csX0" fmla="*/ 819150 w 6100763"/>
              <a:gd name="csY0" fmla="*/ 347663 h 2733675"/>
              <a:gd name="csX1" fmla="*/ 738188 w 6100763"/>
              <a:gd name="csY1" fmla="*/ 385763 h 2733675"/>
              <a:gd name="csX2" fmla="*/ 671513 w 6100763"/>
              <a:gd name="csY2" fmla="*/ 428625 h 2733675"/>
              <a:gd name="csX3" fmla="*/ 590550 w 6100763"/>
              <a:gd name="csY3" fmla="*/ 428625 h 2733675"/>
              <a:gd name="csX4" fmla="*/ 528638 w 6100763"/>
              <a:gd name="csY4" fmla="*/ 390525 h 2733675"/>
              <a:gd name="csX5" fmla="*/ 447675 w 6100763"/>
              <a:gd name="csY5" fmla="*/ 338138 h 2733675"/>
              <a:gd name="csX6" fmla="*/ 347663 w 6100763"/>
              <a:gd name="csY6" fmla="*/ 314325 h 2733675"/>
              <a:gd name="csX7" fmla="*/ 257175 w 6100763"/>
              <a:gd name="csY7" fmla="*/ 381000 h 2733675"/>
              <a:gd name="csX8" fmla="*/ 204788 w 6100763"/>
              <a:gd name="csY8" fmla="*/ 495300 h 2733675"/>
              <a:gd name="csX9" fmla="*/ 295275 w 6100763"/>
              <a:gd name="csY9" fmla="*/ 590550 h 2733675"/>
              <a:gd name="csX10" fmla="*/ 319088 w 6100763"/>
              <a:gd name="csY10" fmla="*/ 723900 h 2733675"/>
              <a:gd name="csX11" fmla="*/ 342900 w 6100763"/>
              <a:gd name="csY11" fmla="*/ 752475 h 2733675"/>
              <a:gd name="csX12" fmla="*/ 352425 w 6100763"/>
              <a:gd name="csY12" fmla="*/ 814388 h 2733675"/>
              <a:gd name="csX13" fmla="*/ 352425 w 6100763"/>
              <a:gd name="csY13" fmla="*/ 866775 h 2733675"/>
              <a:gd name="csX14" fmla="*/ 300038 w 6100763"/>
              <a:gd name="csY14" fmla="*/ 962025 h 2733675"/>
              <a:gd name="csX15" fmla="*/ 147638 w 6100763"/>
              <a:gd name="csY15" fmla="*/ 904875 h 2733675"/>
              <a:gd name="csX16" fmla="*/ 52388 w 6100763"/>
              <a:gd name="csY16" fmla="*/ 900113 h 2733675"/>
              <a:gd name="csX17" fmla="*/ 0 w 6100763"/>
              <a:gd name="csY17" fmla="*/ 1076325 h 2733675"/>
              <a:gd name="csX18" fmla="*/ 33338 w 6100763"/>
              <a:gd name="csY18" fmla="*/ 1133475 h 2733675"/>
              <a:gd name="csX19" fmla="*/ 76200 w 6100763"/>
              <a:gd name="csY19" fmla="*/ 1290638 h 2733675"/>
              <a:gd name="csX20" fmla="*/ 57150 w 6100763"/>
              <a:gd name="csY20" fmla="*/ 1443038 h 2733675"/>
              <a:gd name="csX21" fmla="*/ 52388 w 6100763"/>
              <a:gd name="csY21" fmla="*/ 1547813 h 2733675"/>
              <a:gd name="csX22" fmla="*/ 71438 w 6100763"/>
              <a:gd name="csY22" fmla="*/ 1662113 h 2733675"/>
              <a:gd name="csX23" fmla="*/ 133350 w 6100763"/>
              <a:gd name="csY23" fmla="*/ 1662113 h 2733675"/>
              <a:gd name="csX24" fmla="*/ 142875 w 6100763"/>
              <a:gd name="csY24" fmla="*/ 1714500 h 2733675"/>
              <a:gd name="csX25" fmla="*/ 85725 w 6100763"/>
              <a:gd name="csY25" fmla="*/ 1776413 h 2733675"/>
              <a:gd name="csX26" fmla="*/ 152400 w 6100763"/>
              <a:gd name="csY26" fmla="*/ 1809750 h 2733675"/>
              <a:gd name="csX27" fmla="*/ 261938 w 6100763"/>
              <a:gd name="csY27" fmla="*/ 1785938 h 2733675"/>
              <a:gd name="csX28" fmla="*/ 323850 w 6100763"/>
              <a:gd name="csY28" fmla="*/ 1843088 h 2733675"/>
              <a:gd name="csX29" fmla="*/ 333375 w 6100763"/>
              <a:gd name="csY29" fmla="*/ 1957388 h 2733675"/>
              <a:gd name="csX30" fmla="*/ 561975 w 6100763"/>
              <a:gd name="csY30" fmla="*/ 2076450 h 2733675"/>
              <a:gd name="csX31" fmla="*/ 671513 w 6100763"/>
              <a:gd name="csY31" fmla="*/ 2233613 h 2733675"/>
              <a:gd name="csX32" fmla="*/ 647700 w 6100763"/>
              <a:gd name="csY32" fmla="*/ 2333625 h 2733675"/>
              <a:gd name="csX33" fmla="*/ 552450 w 6100763"/>
              <a:gd name="csY33" fmla="*/ 2343150 h 2733675"/>
              <a:gd name="csX34" fmla="*/ 547688 w 6100763"/>
              <a:gd name="csY34" fmla="*/ 2386013 h 2733675"/>
              <a:gd name="csX35" fmla="*/ 661988 w 6100763"/>
              <a:gd name="csY35" fmla="*/ 2490788 h 2733675"/>
              <a:gd name="csX36" fmla="*/ 700088 w 6100763"/>
              <a:gd name="csY36" fmla="*/ 2733675 h 2733675"/>
              <a:gd name="csX37" fmla="*/ 766763 w 6100763"/>
              <a:gd name="csY37" fmla="*/ 2652713 h 2733675"/>
              <a:gd name="csX38" fmla="*/ 809625 w 6100763"/>
              <a:gd name="csY38" fmla="*/ 2595563 h 2733675"/>
              <a:gd name="csX39" fmla="*/ 833438 w 6100763"/>
              <a:gd name="csY39" fmla="*/ 2514600 h 2733675"/>
              <a:gd name="csX40" fmla="*/ 871538 w 6100763"/>
              <a:gd name="csY40" fmla="*/ 2481263 h 2733675"/>
              <a:gd name="csX41" fmla="*/ 842963 w 6100763"/>
              <a:gd name="csY41" fmla="*/ 2386013 h 2733675"/>
              <a:gd name="csX42" fmla="*/ 966788 w 6100763"/>
              <a:gd name="csY42" fmla="*/ 2290763 h 2733675"/>
              <a:gd name="csX43" fmla="*/ 1042988 w 6100763"/>
              <a:gd name="csY43" fmla="*/ 2290763 h 2733675"/>
              <a:gd name="csX44" fmla="*/ 1266825 w 6100763"/>
              <a:gd name="csY44" fmla="*/ 2214563 h 2733675"/>
              <a:gd name="csX45" fmla="*/ 1352550 w 6100763"/>
              <a:gd name="csY45" fmla="*/ 2214563 h 2733675"/>
              <a:gd name="csX46" fmla="*/ 1390650 w 6100763"/>
              <a:gd name="csY46" fmla="*/ 2290763 h 2733675"/>
              <a:gd name="csX47" fmla="*/ 1566863 w 6100763"/>
              <a:gd name="csY47" fmla="*/ 2247900 h 2733675"/>
              <a:gd name="csX48" fmla="*/ 1585913 w 6100763"/>
              <a:gd name="csY48" fmla="*/ 2209800 h 2733675"/>
              <a:gd name="csX49" fmla="*/ 1709738 w 6100763"/>
              <a:gd name="csY49" fmla="*/ 2195513 h 2733675"/>
              <a:gd name="csX50" fmla="*/ 1819275 w 6100763"/>
              <a:gd name="csY50" fmla="*/ 2266950 h 2733675"/>
              <a:gd name="csX51" fmla="*/ 1852613 w 6100763"/>
              <a:gd name="csY51" fmla="*/ 2419350 h 2733675"/>
              <a:gd name="csX52" fmla="*/ 1943100 w 6100763"/>
              <a:gd name="csY52" fmla="*/ 2362200 h 2733675"/>
              <a:gd name="csX53" fmla="*/ 1962150 w 6100763"/>
              <a:gd name="csY53" fmla="*/ 2314575 h 2733675"/>
              <a:gd name="csX54" fmla="*/ 2066925 w 6100763"/>
              <a:gd name="csY54" fmla="*/ 2347913 h 2733675"/>
              <a:gd name="csX55" fmla="*/ 2171700 w 6100763"/>
              <a:gd name="csY55" fmla="*/ 2347913 h 2733675"/>
              <a:gd name="csX56" fmla="*/ 2147888 w 6100763"/>
              <a:gd name="csY56" fmla="*/ 2314575 h 2733675"/>
              <a:gd name="csX57" fmla="*/ 2052638 w 6100763"/>
              <a:gd name="csY57" fmla="*/ 2286000 h 2733675"/>
              <a:gd name="csX58" fmla="*/ 1976438 w 6100763"/>
              <a:gd name="csY58" fmla="*/ 2228850 h 2733675"/>
              <a:gd name="csX59" fmla="*/ 1976438 w 6100763"/>
              <a:gd name="csY59" fmla="*/ 2138363 h 2733675"/>
              <a:gd name="csX60" fmla="*/ 1971675 w 6100763"/>
              <a:gd name="csY60" fmla="*/ 2014538 h 2733675"/>
              <a:gd name="csX61" fmla="*/ 1976438 w 6100763"/>
              <a:gd name="csY61" fmla="*/ 1947863 h 2733675"/>
              <a:gd name="csX62" fmla="*/ 1938338 w 6100763"/>
              <a:gd name="csY62" fmla="*/ 1909763 h 2733675"/>
              <a:gd name="csX63" fmla="*/ 2057400 w 6100763"/>
              <a:gd name="csY63" fmla="*/ 1795463 h 2733675"/>
              <a:gd name="csX64" fmla="*/ 2147888 w 6100763"/>
              <a:gd name="csY64" fmla="*/ 1804988 h 2733675"/>
              <a:gd name="csX65" fmla="*/ 2157413 w 6100763"/>
              <a:gd name="csY65" fmla="*/ 1747838 h 2733675"/>
              <a:gd name="csX66" fmla="*/ 2224088 w 6100763"/>
              <a:gd name="csY66" fmla="*/ 1714500 h 2733675"/>
              <a:gd name="csX67" fmla="*/ 2195513 w 6100763"/>
              <a:gd name="csY67" fmla="*/ 1638300 h 2733675"/>
              <a:gd name="csX68" fmla="*/ 2266950 w 6100763"/>
              <a:gd name="csY68" fmla="*/ 1652588 h 2733675"/>
              <a:gd name="csX69" fmla="*/ 2347913 w 6100763"/>
              <a:gd name="csY69" fmla="*/ 1624013 h 2733675"/>
              <a:gd name="csX70" fmla="*/ 2433638 w 6100763"/>
              <a:gd name="csY70" fmla="*/ 1652588 h 2733675"/>
              <a:gd name="csX71" fmla="*/ 2428875 w 6100763"/>
              <a:gd name="csY71" fmla="*/ 1724025 h 2733675"/>
              <a:gd name="csX72" fmla="*/ 2357438 w 6100763"/>
              <a:gd name="csY72" fmla="*/ 1795463 h 2733675"/>
              <a:gd name="csX73" fmla="*/ 2386013 w 6100763"/>
              <a:gd name="csY73" fmla="*/ 1909763 h 2733675"/>
              <a:gd name="csX74" fmla="*/ 2419350 w 6100763"/>
              <a:gd name="csY74" fmla="*/ 1862138 h 2733675"/>
              <a:gd name="csX75" fmla="*/ 2452688 w 6100763"/>
              <a:gd name="csY75" fmla="*/ 1847850 h 2733675"/>
              <a:gd name="csX76" fmla="*/ 2500313 w 6100763"/>
              <a:gd name="csY76" fmla="*/ 1738313 h 2733675"/>
              <a:gd name="csX77" fmla="*/ 2633663 w 6100763"/>
              <a:gd name="csY77" fmla="*/ 1747838 h 2733675"/>
              <a:gd name="csX78" fmla="*/ 2747963 w 6100763"/>
              <a:gd name="csY78" fmla="*/ 1771650 h 2733675"/>
              <a:gd name="csX79" fmla="*/ 2752725 w 6100763"/>
              <a:gd name="csY79" fmla="*/ 1828800 h 2733675"/>
              <a:gd name="csX80" fmla="*/ 2843213 w 6100763"/>
              <a:gd name="csY80" fmla="*/ 1866900 h 2733675"/>
              <a:gd name="csX81" fmla="*/ 3005138 w 6100763"/>
              <a:gd name="csY81" fmla="*/ 1814513 h 2733675"/>
              <a:gd name="csX82" fmla="*/ 3109913 w 6100763"/>
              <a:gd name="csY82" fmla="*/ 1876425 h 2733675"/>
              <a:gd name="csX83" fmla="*/ 3162300 w 6100763"/>
              <a:gd name="csY83" fmla="*/ 1938338 h 2733675"/>
              <a:gd name="csX84" fmla="*/ 3133725 w 6100763"/>
              <a:gd name="csY84" fmla="*/ 2019300 h 2733675"/>
              <a:gd name="csX85" fmla="*/ 3133725 w 6100763"/>
              <a:gd name="csY85" fmla="*/ 2095500 h 2733675"/>
              <a:gd name="csX86" fmla="*/ 3219450 w 6100763"/>
              <a:gd name="csY86" fmla="*/ 2062163 h 2733675"/>
              <a:gd name="csX87" fmla="*/ 3257550 w 6100763"/>
              <a:gd name="csY87" fmla="*/ 1971675 h 2733675"/>
              <a:gd name="csX88" fmla="*/ 3362325 w 6100763"/>
              <a:gd name="csY88" fmla="*/ 2076450 h 2733675"/>
              <a:gd name="csX89" fmla="*/ 3348038 w 6100763"/>
              <a:gd name="csY89" fmla="*/ 2162175 h 2733675"/>
              <a:gd name="csX90" fmla="*/ 3176588 w 6100763"/>
              <a:gd name="csY90" fmla="*/ 2343150 h 2733675"/>
              <a:gd name="csX91" fmla="*/ 3119438 w 6100763"/>
              <a:gd name="csY91" fmla="*/ 2490788 h 2733675"/>
              <a:gd name="csX92" fmla="*/ 3128963 w 6100763"/>
              <a:gd name="csY92" fmla="*/ 2681288 h 2733675"/>
              <a:gd name="csX93" fmla="*/ 3233738 w 6100763"/>
              <a:gd name="csY93" fmla="*/ 2681288 h 2733675"/>
              <a:gd name="csX94" fmla="*/ 3338513 w 6100763"/>
              <a:gd name="csY94" fmla="*/ 2547938 h 2733675"/>
              <a:gd name="csX95" fmla="*/ 3405188 w 6100763"/>
              <a:gd name="csY95" fmla="*/ 2533650 h 2733675"/>
              <a:gd name="csX96" fmla="*/ 3424238 w 6100763"/>
              <a:gd name="csY96" fmla="*/ 2509838 h 2733675"/>
              <a:gd name="csX97" fmla="*/ 3476625 w 6100763"/>
              <a:gd name="csY97" fmla="*/ 2505075 h 2733675"/>
              <a:gd name="csX98" fmla="*/ 3500438 w 6100763"/>
              <a:gd name="csY98" fmla="*/ 2400300 h 2733675"/>
              <a:gd name="csX99" fmla="*/ 3643313 w 6100763"/>
              <a:gd name="csY99" fmla="*/ 2400300 h 2733675"/>
              <a:gd name="csX100" fmla="*/ 3648075 w 6100763"/>
              <a:gd name="csY100" fmla="*/ 2476500 h 2733675"/>
              <a:gd name="csX101" fmla="*/ 3690938 w 6100763"/>
              <a:gd name="csY101" fmla="*/ 2476500 h 2733675"/>
              <a:gd name="csX102" fmla="*/ 3810000 w 6100763"/>
              <a:gd name="csY102" fmla="*/ 2552700 h 2733675"/>
              <a:gd name="csX103" fmla="*/ 3829050 w 6100763"/>
              <a:gd name="csY103" fmla="*/ 2605088 h 2733675"/>
              <a:gd name="csX104" fmla="*/ 3957638 w 6100763"/>
              <a:gd name="csY104" fmla="*/ 2543175 h 2733675"/>
              <a:gd name="csX105" fmla="*/ 4062413 w 6100763"/>
              <a:gd name="csY105" fmla="*/ 2576513 h 2733675"/>
              <a:gd name="csX106" fmla="*/ 4067175 w 6100763"/>
              <a:gd name="csY106" fmla="*/ 2509838 h 2733675"/>
              <a:gd name="csX107" fmla="*/ 3995738 w 6100763"/>
              <a:gd name="csY107" fmla="*/ 2457450 h 2733675"/>
              <a:gd name="csX108" fmla="*/ 3995738 w 6100763"/>
              <a:gd name="csY108" fmla="*/ 2357438 h 2733675"/>
              <a:gd name="csX109" fmla="*/ 3995738 w 6100763"/>
              <a:gd name="csY109" fmla="*/ 2224088 h 2733675"/>
              <a:gd name="csX110" fmla="*/ 3910013 w 6100763"/>
              <a:gd name="csY110" fmla="*/ 2166938 h 2733675"/>
              <a:gd name="csX111" fmla="*/ 3886200 w 6100763"/>
              <a:gd name="csY111" fmla="*/ 2019300 h 2733675"/>
              <a:gd name="csX112" fmla="*/ 3924300 w 6100763"/>
              <a:gd name="csY112" fmla="*/ 1833563 h 2733675"/>
              <a:gd name="csX113" fmla="*/ 3843338 w 6100763"/>
              <a:gd name="csY113" fmla="*/ 1743075 h 2733675"/>
              <a:gd name="csX114" fmla="*/ 3910013 w 6100763"/>
              <a:gd name="csY114" fmla="*/ 1614488 h 2733675"/>
              <a:gd name="csX115" fmla="*/ 4038600 w 6100763"/>
              <a:gd name="csY115" fmla="*/ 1595438 h 2733675"/>
              <a:gd name="csX116" fmla="*/ 4062413 w 6100763"/>
              <a:gd name="csY116" fmla="*/ 1524000 h 2733675"/>
              <a:gd name="csX117" fmla="*/ 4043363 w 6100763"/>
              <a:gd name="csY117" fmla="*/ 1443038 h 2733675"/>
              <a:gd name="csX118" fmla="*/ 4052888 w 6100763"/>
              <a:gd name="csY118" fmla="*/ 1381125 h 2733675"/>
              <a:gd name="csX119" fmla="*/ 4200525 w 6100763"/>
              <a:gd name="csY119" fmla="*/ 1285875 h 2733675"/>
              <a:gd name="csX120" fmla="*/ 4319588 w 6100763"/>
              <a:gd name="csY120" fmla="*/ 1290638 h 2733675"/>
              <a:gd name="csX121" fmla="*/ 4362450 w 6100763"/>
              <a:gd name="csY121" fmla="*/ 1352550 h 2733675"/>
              <a:gd name="csX122" fmla="*/ 4471988 w 6100763"/>
              <a:gd name="csY122" fmla="*/ 1357313 h 2733675"/>
              <a:gd name="csX123" fmla="*/ 4462463 w 6100763"/>
              <a:gd name="csY123" fmla="*/ 1281113 h 2733675"/>
              <a:gd name="csX124" fmla="*/ 4448175 w 6100763"/>
              <a:gd name="csY124" fmla="*/ 1238250 h 2733675"/>
              <a:gd name="csX125" fmla="*/ 4595813 w 6100763"/>
              <a:gd name="csY125" fmla="*/ 1204913 h 2733675"/>
              <a:gd name="csX126" fmla="*/ 4729163 w 6100763"/>
              <a:gd name="csY126" fmla="*/ 1271588 h 2733675"/>
              <a:gd name="csX127" fmla="*/ 4752975 w 6100763"/>
              <a:gd name="csY127" fmla="*/ 1362075 h 2733675"/>
              <a:gd name="csX128" fmla="*/ 4805363 w 6100763"/>
              <a:gd name="csY128" fmla="*/ 1419225 h 2733675"/>
              <a:gd name="csX129" fmla="*/ 4848225 w 6100763"/>
              <a:gd name="csY129" fmla="*/ 1309688 h 2733675"/>
              <a:gd name="csX130" fmla="*/ 4838700 w 6100763"/>
              <a:gd name="csY130" fmla="*/ 1247775 h 2733675"/>
              <a:gd name="csX131" fmla="*/ 4891088 w 6100763"/>
              <a:gd name="csY131" fmla="*/ 1209675 h 2733675"/>
              <a:gd name="csX132" fmla="*/ 5024438 w 6100763"/>
              <a:gd name="csY132" fmla="*/ 1185863 h 2733675"/>
              <a:gd name="csX133" fmla="*/ 5067300 w 6100763"/>
              <a:gd name="csY133" fmla="*/ 1023938 h 2733675"/>
              <a:gd name="csX134" fmla="*/ 5224463 w 6100763"/>
              <a:gd name="csY134" fmla="*/ 1019175 h 2733675"/>
              <a:gd name="csX135" fmla="*/ 5329238 w 6100763"/>
              <a:gd name="csY135" fmla="*/ 852488 h 2733675"/>
              <a:gd name="csX136" fmla="*/ 5429250 w 6100763"/>
              <a:gd name="csY136" fmla="*/ 876300 h 2733675"/>
              <a:gd name="csX137" fmla="*/ 5443538 w 6100763"/>
              <a:gd name="csY137" fmla="*/ 957263 h 2733675"/>
              <a:gd name="csX138" fmla="*/ 5500688 w 6100763"/>
              <a:gd name="csY138" fmla="*/ 957263 h 2733675"/>
              <a:gd name="csX139" fmla="*/ 5500688 w 6100763"/>
              <a:gd name="csY139" fmla="*/ 890588 h 2733675"/>
              <a:gd name="csX140" fmla="*/ 5676900 w 6100763"/>
              <a:gd name="csY140" fmla="*/ 852488 h 2733675"/>
              <a:gd name="csX141" fmla="*/ 5762625 w 6100763"/>
              <a:gd name="csY141" fmla="*/ 733425 h 2733675"/>
              <a:gd name="csX142" fmla="*/ 5772150 w 6100763"/>
              <a:gd name="csY142" fmla="*/ 642938 h 2733675"/>
              <a:gd name="csX143" fmla="*/ 5938838 w 6100763"/>
              <a:gd name="csY143" fmla="*/ 595313 h 2733675"/>
              <a:gd name="csX144" fmla="*/ 6096000 w 6100763"/>
              <a:gd name="csY144" fmla="*/ 519113 h 2733675"/>
              <a:gd name="csX145" fmla="*/ 6100763 w 6100763"/>
              <a:gd name="csY145" fmla="*/ 423863 h 2733675"/>
              <a:gd name="csX146" fmla="*/ 6043613 w 6100763"/>
              <a:gd name="csY146" fmla="*/ 409575 h 2733675"/>
              <a:gd name="csX147" fmla="*/ 6057900 w 6100763"/>
              <a:gd name="csY147" fmla="*/ 447675 h 2733675"/>
              <a:gd name="csX148" fmla="*/ 5943600 w 6100763"/>
              <a:gd name="csY148" fmla="*/ 514350 h 2733675"/>
              <a:gd name="csX149" fmla="*/ 5886450 w 6100763"/>
              <a:gd name="csY149" fmla="*/ 514350 h 2733675"/>
              <a:gd name="csX150" fmla="*/ 5786438 w 6100763"/>
              <a:gd name="csY150" fmla="*/ 576263 h 2733675"/>
              <a:gd name="csX151" fmla="*/ 5705475 w 6100763"/>
              <a:gd name="csY151" fmla="*/ 566738 h 2733675"/>
              <a:gd name="csX152" fmla="*/ 5619750 w 6100763"/>
              <a:gd name="csY152" fmla="*/ 604838 h 2733675"/>
              <a:gd name="csX153" fmla="*/ 5572125 w 6100763"/>
              <a:gd name="csY153" fmla="*/ 609600 h 2733675"/>
              <a:gd name="csX154" fmla="*/ 5414963 w 6100763"/>
              <a:gd name="csY154" fmla="*/ 581025 h 2733675"/>
              <a:gd name="csX155" fmla="*/ 5410200 w 6100763"/>
              <a:gd name="csY155" fmla="*/ 390525 h 2733675"/>
              <a:gd name="csX156" fmla="*/ 5291138 w 6100763"/>
              <a:gd name="csY156" fmla="*/ 419100 h 2733675"/>
              <a:gd name="csX157" fmla="*/ 5091113 w 6100763"/>
              <a:gd name="csY157" fmla="*/ 342900 h 2733675"/>
              <a:gd name="csX158" fmla="*/ 4962525 w 6100763"/>
              <a:gd name="csY158" fmla="*/ 366713 h 2733675"/>
              <a:gd name="csX159" fmla="*/ 4872038 w 6100763"/>
              <a:gd name="csY159" fmla="*/ 523875 h 2733675"/>
              <a:gd name="csX160" fmla="*/ 4705350 w 6100763"/>
              <a:gd name="csY160" fmla="*/ 623888 h 2733675"/>
              <a:gd name="csX161" fmla="*/ 4772025 w 6100763"/>
              <a:gd name="csY161" fmla="*/ 809625 h 2733675"/>
              <a:gd name="csX162" fmla="*/ 4614863 w 6100763"/>
              <a:gd name="csY162" fmla="*/ 985838 h 2733675"/>
              <a:gd name="csX163" fmla="*/ 4424363 w 6100763"/>
              <a:gd name="csY163" fmla="*/ 1042988 h 2733675"/>
              <a:gd name="csX164" fmla="*/ 4348163 w 6100763"/>
              <a:gd name="csY164" fmla="*/ 1009650 h 2733675"/>
              <a:gd name="csX165" fmla="*/ 4276725 w 6100763"/>
              <a:gd name="csY165" fmla="*/ 1009650 h 2733675"/>
              <a:gd name="csX166" fmla="*/ 4191000 w 6100763"/>
              <a:gd name="csY166" fmla="*/ 1066800 h 2733675"/>
              <a:gd name="csX167" fmla="*/ 4110038 w 6100763"/>
              <a:gd name="csY167" fmla="*/ 1042988 h 2733675"/>
              <a:gd name="csX168" fmla="*/ 4071938 w 6100763"/>
              <a:gd name="csY168" fmla="*/ 976313 h 2733675"/>
              <a:gd name="csX169" fmla="*/ 3995738 w 6100763"/>
              <a:gd name="csY169" fmla="*/ 976313 h 2733675"/>
              <a:gd name="csX170" fmla="*/ 3862388 w 6100763"/>
              <a:gd name="csY170" fmla="*/ 1176338 h 2733675"/>
              <a:gd name="csX171" fmla="*/ 3724275 w 6100763"/>
              <a:gd name="csY171" fmla="*/ 1200150 h 2733675"/>
              <a:gd name="csX172" fmla="*/ 3662363 w 6100763"/>
              <a:gd name="csY172" fmla="*/ 1266825 h 2733675"/>
              <a:gd name="csX173" fmla="*/ 3757613 w 6100763"/>
              <a:gd name="csY173" fmla="*/ 1366838 h 2733675"/>
              <a:gd name="csX174" fmla="*/ 3762375 w 6100763"/>
              <a:gd name="csY174" fmla="*/ 1433513 h 2733675"/>
              <a:gd name="csX175" fmla="*/ 3490913 w 6100763"/>
              <a:gd name="csY175" fmla="*/ 1547813 h 2733675"/>
              <a:gd name="csX176" fmla="*/ 3371850 w 6100763"/>
              <a:gd name="csY176" fmla="*/ 1562100 h 2733675"/>
              <a:gd name="csX177" fmla="*/ 3257550 w 6100763"/>
              <a:gd name="csY177" fmla="*/ 1609725 h 2733675"/>
              <a:gd name="csX178" fmla="*/ 3200400 w 6100763"/>
              <a:gd name="csY178" fmla="*/ 1571625 h 2733675"/>
              <a:gd name="csX179" fmla="*/ 3181350 w 6100763"/>
              <a:gd name="csY179" fmla="*/ 1543050 h 2733675"/>
              <a:gd name="csX180" fmla="*/ 3128963 w 6100763"/>
              <a:gd name="csY180" fmla="*/ 1528763 h 2733675"/>
              <a:gd name="csX181" fmla="*/ 3067050 w 6100763"/>
              <a:gd name="csY181" fmla="*/ 1571625 h 2733675"/>
              <a:gd name="csX182" fmla="*/ 2967038 w 6100763"/>
              <a:gd name="csY182" fmla="*/ 1566863 h 2733675"/>
              <a:gd name="csX183" fmla="*/ 2933700 w 6100763"/>
              <a:gd name="csY183" fmla="*/ 1476375 h 2733675"/>
              <a:gd name="csX184" fmla="*/ 2981325 w 6100763"/>
              <a:gd name="csY184" fmla="*/ 1423988 h 2733675"/>
              <a:gd name="csX185" fmla="*/ 3043238 w 6100763"/>
              <a:gd name="csY185" fmla="*/ 1319213 h 2733675"/>
              <a:gd name="csX186" fmla="*/ 3081338 w 6100763"/>
              <a:gd name="csY186" fmla="*/ 1257300 h 2733675"/>
              <a:gd name="csX187" fmla="*/ 3019425 w 6100763"/>
              <a:gd name="csY187" fmla="*/ 1185863 h 2733675"/>
              <a:gd name="csX188" fmla="*/ 2976563 w 6100763"/>
              <a:gd name="csY188" fmla="*/ 1109663 h 2733675"/>
              <a:gd name="csX189" fmla="*/ 2914650 w 6100763"/>
              <a:gd name="csY189" fmla="*/ 1214438 h 2733675"/>
              <a:gd name="csX190" fmla="*/ 2876550 w 6100763"/>
              <a:gd name="csY190" fmla="*/ 1228725 h 2733675"/>
              <a:gd name="csX191" fmla="*/ 2838450 w 6100763"/>
              <a:gd name="csY191" fmla="*/ 1281113 h 2733675"/>
              <a:gd name="csX192" fmla="*/ 2790825 w 6100763"/>
              <a:gd name="csY192" fmla="*/ 1276350 h 2733675"/>
              <a:gd name="csX193" fmla="*/ 2728913 w 6100763"/>
              <a:gd name="csY193" fmla="*/ 1181100 h 2733675"/>
              <a:gd name="csX194" fmla="*/ 2652713 w 6100763"/>
              <a:gd name="csY194" fmla="*/ 1157288 h 2733675"/>
              <a:gd name="csX195" fmla="*/ 2647950 w 6100763"/>
              <a:gd name="csY195" fmla="*/ 1104900 h 2733675"/>
              <a:gd name="csX196" fmla="*/ 2609850 w 6100763"/>
              <a:gd name="csY196" fmla="*/ 928688 h 2733675"/>
              <a:gd name="csX197" fmla="*/ 2481263 w 6100763"/>
              <a:gd name="csY197" fmla="*/ 771525 h 2733675"/>
              <a:gd name="csX198" fmla="*/ 2433638 w 6100763"/>
              <a:gd name="csY198" fmla="*/ 704850 h 2733675"/>
              <a:gd name="csX199" fmla="*/ 2343150 w 6100763"/>
              <a:gd name="csY199" fmla="*/ 647700 h 2733675"/>
              <a:gd name="csX200" fmla="*/ 2333625 w 6100763"/>
              <a:gd name="csY200" fmla="*/ 471488 h 2733675"/>
              <a:gd name="csX201" fmla="*/ 2281238 w 6100763"/>
              <a:gd name="csY201" fmla="*/ 285750 h 2733675"/>
              <a:gd name="csX202" fmla="*/ 2105025 w 6100763"/>
              <a:gd name="csY202" fmla="*/ 414338 h 2733675"/>
              <a:gd name="csX203" fmla="*/ 2062163 w 6100763"/>
              <a:gd name="csY203" fmla="*/ 466725 h 2733675"/>
              <a:gd name="csX204" fmla="*/ 1866900 w 6100763"/>
              <a:gd name="csY204" fmla="*/ 466725 h 2733675"/>
              <a:gd name="csX205" fmla="*/ 1543050 w 6100763"/>
              <a:gd name="csY205" fmla="*/ 328613 h 2733675"/>
              <a:gd name="csX206" fmla="*/ 1490663 w 6100763"/>
              <a:gd name="csY206" fmla="*/ 147638 h 2733675"/>
              <a:gd name="csX207" fmla="*/ 1385888 w 6100763"/>
              <a:gd name="csY207" fmla="*/ 100013 h 2733675"/>
              <a:gd name="csX208" fmla="*/ 1247775 w 6100763"/>
              <a:gd name="csY208" fmla="*/ 0 h 2733675"/>
              <a:gd name="csX209" fmla="*/ 1166813 w 6100763"/>
              <a:gd name="csY209" fmla="*/ 200025 h 2733675"/>
              <a:gd name="csX210" fmla="*/ 1100138 w 6100763"/>
              <a:gd name="csY210" fmla="*/ 166688 h 2733675"/>
              <a:gd name="csX211" fmla="*/ 1052513 w 6100763"/>
              <a:gd name="csY211" fmla="*/ 200025 h 2733675"/>
              <a:gd name="csX212" fmla="*/ 900113 w 6100763"/>
              <a:gd name="csY212" fmla="*/ 147638 h 2733675"/>
              <a:gd name="csX213" fmla="*/ 904875 w 6100763"/>
              <a:gd name="csY213" fmla="*/ 52388 h 2733675"/>
              <a:gd name="csX214" fmla="*/ 871538 w 6100763"/>
              <a:gd name="csY214" fmla="*/ 47625 h 2733675"/>
              <a:gd name="csX215" fmla="*/ 809625 w 6100763"/>
              <a:gd name="csY215" fmla="*/ 147638 h 2733675"/>
              <a:gd name="csX216" fmla="*/ 823913 w 6100763"/>
              <a:gd name="csY216" fmla="*/ 247650 h 2733675"/>
              <a:gd name="csX217" fmla="*/ 819150 w 6100763"/>
              <a:gd name="csY217" fmla="*/ 347663 h 27336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</a:cxnLst>
            <a:rect l="l" t="t" r="r" b="b"/>
            <a:pathLst>
              <a:path w="6100763" h="2733675">
                <a:moveTo>
                  <a:pt x="819150" y="347663"/>
                </a:moveTo>
                <a:lnTo>
                  <a:pt x="738188" y="385763"/>
                </a:lnTo>
                <a:lnTo>
                  <a:pt x="671513" y="428625"/>
                </a:lnTo>
                <a:lnTo>
                  <a:pt x="590550" y="428625"/>
                </a:lnTo>
                <a:lnTo>
                  <a:pt x="528638" y="390525"/>
                </a:lnTo>
                <a:lnTo>
                  <a:pt x="447675" y="338138"/>
                </a:lnTo>
                <a:lnTo>
                  <a:pt x="347663" y="314325"/>
                </a:lnTo>
                <a:lnTo>
                  <a:pt x="257175" y="381000"/>
                </a:lnTo>
                <a:lnTo>
                  <a:pt x="204788" y="495300"/>
                </a:lnTo>
                <a:lnTo>
                  <a:pt x="295275" y="590550"/>
                </a:lnTo>
                <a:lnTo>
                  <a:pt x="319088" y="723900"/>
                </a:lnTo>
                <a:lnTo>
                  <a:pt x="342900" y="752475"/>
                </a:lnTo>
                <a:lnTo>
                  <a:pt x="352425" y="814388"/>
                </a:lnTo>
                <a:lnTo>
                  <a:pt x="352425" y="866775"/>
                </a:lnTo>
                <a:lnTo>
                  <a:pt x="300038" y="962025"/>
                </a:lnTo>
                <a:lnTo>
                  <a:pt x="147638" y="904875"/>
                </a:lnTo>
                <a:lnTo>
                  <a:pt x="52388" y="900113"/>
                </a:lnTo>
                <a:lnTo>
                  <a:pt x="0" y="1076325"/>
                </a:lnTo>
                <a:lnTo>
                  <a:pt x="33338" y="1133475"/>
                </a:lnTo>
                <a:lnTo>
                  <a:pt x="76200" y="1290638"/>
                </a:lnTo>
                <a:lnTo>
                  <a:pt x="57150" y="1443038"/>
                </a:lnTo>
                <a:lnTo>
                  <a:pt x="52388" y="1547813"/>
                </a:lnTo>
                <a:lnTo>
                  <a:pt x="71438" y="1662113"/>
                </a:lnTo>
                <a:lnTo>
                  <a:pt x="133350" y="1662113"/>
                </a:lnTo>
                <a:lnTo>
                  <a:pt x="142875" y="1714500"/>
                </a:lnTo>
                <a:lnTo>
                  <a:pt x="85725" y="1776413"/>
                </a:lnTo>
                <a:lnTo>
                  <a:pt x="152400" y="1809750"/>
                </a:lnTo>
                <a:lnTo>
                  <a:pt x="261938" y="1785938"/>
                </a:lnTo>
                <a:lnTo>
                  <a:pt x="323850" y="1843088"/>
                </a:lnTo>
                <a:lnTo>
                  <a:pt x="333375" y="1957388"/>
                </a:lnTo>
                <a:lnTo>
                  <a:pt x="561975" y="2076450"/>
                </a:lnTo>
                <a:lnTo>
                  <a:pt x="671513" y="2233613"/>
                </a:lnTo>
                <a:lnTo>
                  <a:pt x="647700" y="2333625"/>
                </a:lnTo>
                <a:lnTo>
                  <a:pt x="552450" y="2343150"/>
                </a:lnTo>
                <a:lnTo>
                  <a:pt x="547688" y="2386013"/>
                </a:lnTo>
                <a:lnTo>
                  <a:pt x="661988" y="2490788"/>
                </a:lnTo>
                <a:lnTo>
                  <a:pt x="700088" y="2733675"/>
                </a:lnTo>
                <a:lnTo>
                  <a:pt x="766763" y="2652713"/>
                </a:lnTo>
                <a:lnTo>
                  <a:pt x="809625" y="2595563"/>
                </a:lnTo>
                <a:lnTo>
                  <a:pt x="833438" y="2514600"/>
                </a:lnTo>
                <a:lnTo>
                  <a:pt x="871538" y="2481263"/>
                </a:lnTo>
                <a:lnTo>
                  <a:pt x="842963" y="2386013"/>
                </a:lnTo>
                <a:lnTo>
                  <a:pt x="966788" y="2290763"/>
                </a:lnTo>
                <a:lnTo>
                  <a:pt x="1042988" y="2290763"/>
                </a:lnTo>
                <a:lnTo>
                  <a:pt x="1266825" y="2214563"/>
                </a:lnTo>
                <a:lnTo>
                  <a:pt x="1352550" y="2214563"/>
                </a:lnTo>
                <a:lnTo>
                  <a:pt x="1390650" y="2290763"/>
                </a:lnTo>
                <a:lnTo>
                  <a:pt x="1566863" y="2247900"/>
                </a:lnTo>
                <a:lnTo>
                  <a:pt x="1585913" y="2209800"/>
                </a:lnTo>
                <a:lnTo>
                  <a:pt x="1709738" y="2195513"/>
                </a:lnTo>
                <a:lnTo>
                  <a:pt x="1819275" y="2266950"/>
                </a:lnTo>
                <a:lnTo>
                  <a:pt x="1852613" y="2419350"/>
                </a:lnTo>
                <a:lnTo>
                  <a:pt x="1943100" y="2362200"/>
                </a:lnTo>
                <a:lnTo>
                  <a:pt x="1962150" y="2314575"/>
                </a:lnTo>
                <a:lnTo>
                  <a:pt x="2066925" y="2347913"/>
                </a:lnTo>
                <a:lnTo>
                  <a:pt x="2171700" y="2347913"/>
                </a:lnTo>
                <a:lnTo>
                  <a:pt x="2147888" y="2314575"/>
                </a:lnTo>
                <a:lnTo>
                  <a:pt x="2052638" y="2286000"/>
                </a:lnTo>
                <a:lnTo>
                  <a:pt x="1976438" y="2228850"/>
                </a:lnTo>
                <a:lnTo>
                  <a:pt x="1976438" y="2138363"/>
                </a:lnTo>
                <a:lnTo>
                  <a:pt x="1971675" y="2014538"/>
                </a:lnTo>
                <a:lnTo>
                  <a:pt x="1976438" y="1947863"/>
                </a:lnTo>
                <a:lnTo>
                  <a:pt x="1938338" y="1909763"/>
                </a:lnTo>
                <a:lnTo>
                  <a:pt x="2057400" y="1795463"/>
                </a:lnTo>
                <a:lnTo>
                  <a:pt x="2147888" y="1804988"/>
                </a:lnTo>
                <a:lnTo>
                  <a:pt x="2157413" y="1747838"/>
                </a:lnTo>
                <a:lnTo>
                  <a:pt x="2224088" y="1714500"/>
                </a:lnTo>
                <a:lnTo>
                  <a:pt x="2195513" y="1638300"/>
                </a:lnTo>
                <a:lnTo>
                  <a:pt x="2266950" y="1652588"/>
                </a:lnTo>
                <a:lnTo>
                  <a:pt x="2347913" y="1624013"/>
                </a:lnTo>
                <a:lnTo>
                  <a:pt x="2433638" y="1652588"/>
                </a:lnTo>
                <a:lnTo>
                  <a:pt x="2428875" y="1724025"/>
                </a:lnTo>
                <a:lnTo>
                  <a:pt x="2357438" y="1795463"/>
                </a:lnTo>
                <a:lnTo>
                  <a:pt x="2386013" y="1909763"/>
                </a:lnTo>
                <a:lnTo>
                  <a:pt x="2419350" y="1862138"/>
                </a:lnTo>
                <a:lnTo>
                  <a:pt x="2452688" y="1847850"/>
                </a:lnTo>
                <a:lnTo>
                  <a:pt x="2500313" y="1738313"/>
                </a:lnTo>
                <a:lnTo>
                  <a:pt x="2633663" y="1747838"/>
                </a:lnTo>
                <a:lnTo>
                  <a:pt x="2747963" y="1771650"/>
                </a:lnTo>
                <a:lnTo>
                  <a:pt x="2752725" y="1828800"/>
                </a:lnTo>
                <a:lnTo>
                  <a:pt x="2843213" y="1866900"/>
                </a:lnTo>
                <a:lnTo>
                  <a:pt x="3005138" y="1814513"/>
                </a:lnTo>
                <a:lnTo>
                  <a:pt x="3109913" y="1876425"/>
                </a:lnTo>
                <a:lnTo>
                  <a:pt x="3162300" y="1938338"/>
                </a:lnTo>
                <a:lnTo>
                  <a:pt x="3133725" y="2019300"/>
                </a:lnTo>
                <a:lnTo>
                  <a:pt x="3133725" y="2095500"/>
                </a:lnTo>
                <a:lnTo>
                  <a:pt x="3219450" y="2062163"/>
                </a:lnTo>
                <a:lnTo>
                  <a:pt x="3257550" y="1971675"/>
                </a:lnTo>
                <a:lnTo>
                  <a:pt x="3362325" y="2076450"/>
                </a:lnTo>
                <a:lnTo>
                  <a:pt x="3348038" y="2162175"/>
                </a:lnTo>
                <a:lnTo>
                  <a:pt x="3176588" y="2343150"/>
                </a:lnTo>
                <a:lnTo>
                  <a:pt x="3119438" y="2490788"/>
                </a:lnTo>
                <a:lnTo>
                  <a:pt x="3128963" y="2681288"/>
                </a:lnTo>
                <a:lnTo>
                  <a:pt x="3233738" y="2681288"/>
                </a:lnTo>
                <a:lnTo>
                  <a:pt x="3338513" y="2547938"/>
                </a:lnTo>
                <a:lnTo>
                  <a:pt x="3405188" y="2533650"/>
                </a:lnTo>
                <a:lnTo>
                  <a:pt x="3424238" y="2509838"/>
                </a:lnTo>
                <a:lnTo>
                  <a:pt x="3476625" y="2505075"/>
                </a:lnTo>
                <a:lnTo>
                  <a:pt x="3500438" y="2400300"/>
                </a:lnTo>
                <a:lnTo>
                  <a:pt x="3643313" y="2400300"/>
                </a:lnTo>
                <a:lnTo>
                  <a:pt x="3648075" y="2476500"/>
                </a:lnTo>
                <a:lnTo>
                  <a:pt x="3690938" y="2476500"/>
                </a:lnTo>
                <a:lnTo>
                  <a:pt x="3810000" y="2552700"/>
                </a:lnTo>
                <a:lnTo>
                  <a:pt x="3829050" y="2605088"/>
                </a:lnTo>
                <a:lnTo>
                  <a:pt x="3957638" y="2543175"/>
                </a:lnTo>
                <a:lnTo>
                  <a:pt x="4062413" y="2576513"/>
                </a:lnTo>
                <a:lnTo>
                  <a:pt x="4067175" y="2509838"/>
                </a:lnTo>
                <a:lnTo>
                  <a:pt x="3995738" y="2457450"/>
                </a:lnTo>
                <a:lnTo>
                  <a:pt x="3995738" y="2357438"/>
                </a:lnTo>
                <a:lnTo>
                  <a:pt x="3995738" y="2224088"/>
                </a:lnTo>
                <a:lnTo>
                  <a:pt x="3910013" y="2166938"/>
                </a:lnTo>
                <a:lnTo>
                  <a:pt x="3886200" y="2019300"/>
                </a:lnTo>
                <a:lnTo>
                  <a:pt x="3924300" y="1833563"/>
                </a:lnTo>
                <a:lnTo>
                  <a:pt x="3843338" y="1743075"/>
                </a:lnTo>
                <a:lnTo>
                  <a:pt x="3910013" y="1614488"/>
                </a:lnTo>
                <a:lnTo>
                  <a:pt x="4038600" y="1595438"/>
                </a:lnTo>
                <a:lnTo>
                  <a:pt x="4062413" y="1524000"/>
                </a:lnTo>
                <a:lnTo>
                  <a:pt x="4043363" y="1443038"/>
                </a:lnTo>
                <a:lnTo>
                  <a:pt x="4052888" y="1381125"/>
                </a:lnTo>
                <a:lnTo>
                  <a:pt x="4200525" y="1285875"/>
                </a:lnTo>
                <a:lnTo>
                  <a:pt x="4319588" y="1290638"/>
                </a:lnTo>
                <a:lnTo>
                  <a:pt x="4362450" y="1352550"/>
                </a:lnTo>
                <a:lnTo>
                  <a:pt x="4471988" y="1357313"/>
                </a:lnTo>
                <a:lnTo>
                  <a:pt x="4462463" y="1281113"/>
                </a:lnTo>
                <a:lnTo>
                  <a:pt x="4448175" y="1238250"/>
                </a:lnTo>
                <a:lnTo>
                  <a:pt x="4595813" y="1204913"/>
                </a:lnTo>
                <a:lnTo>
                  <a:pt x="4729163" y="1271588"/>
                </a:lnTo>
                <a:lnTo>
                  <a:pt x="4752975" y="1362075"/>
                </a:lnTo>
                <a:lnTo>
                  <a:pt x="4805363" y="1419225"/>
                </a:lnTo>
                <a:lnTo>
                  <a:pt x="4848225" y="1309688"/>
                </a:lnTo>
                <a:lnTo>
                  <a:pt x="4838700" y="1247775"/>
                </a:lnTo>
                <a:lnTo>
                  <a:pt x="4891088" y="1209675"/>
                </a:lnTo>
                <a:lnTo>
                  <a:pt x="5024438" y="1185863"/>
                </a:lnTo>
                <a:lnTo>
                  <a:pt x="5067300" y="1023938"/>
                </a:lnTo>
                <a:lnTo>
                  <a:pt x="5224463" y="1019175"/>
                </a:lnTo>
                <a:lnTo>
                  <a:pt x="5329238" y="852488"/>
                </a:lnTo>
                <a:lnTo>
                  <a:pt x="5429250" y="876300"/>
                </a:lnTo>
                <a:lnTo>
                  <a:pt x="5443538" y="957263"/>
                </a:lnTo>
                <a:lnTo>
                  <a:pt x="5500688" y="957263"/>
                </a:lnTo>
                <a:lnTo>
                  <a:pt x="5500688" y="890588"/>
                </a:lnTo>
                <a:lnTo>
                  <a:pt x="5676900" y="852488"/>
                </a:lnTo>
                <a:lnTo>
                  <a:pt x="5762625" y="733425"/>
                </a:lnTo>
                <a:lnTo>
                  <a:pt x="5772150" y="642938"/>
                </a:lnTo>
                <a:lnTo>
                  <a:pt x="5938838" y="595313"/>
                </a:lnTo>
                <a:lnTo>
                  <a:pt x="6096000" y="519113"/>
                </a:lnTo>
                <a:lnTo>
                  <a:pt x="6100763" y="423863"/>
                </a:lnTo>
                <a:lnTo>
                  <a:pt x="6043613" y="409575"/>
                </a:lnTo>
                <a:lnTo>
                  <a:pt x="6057900" y="447675"/>
                </a:lnTo>
                <a:lnTo>
                  <a:pt x="5943600" y="514350"/>
                </a:lnTo>
                <a:lnTo>
                  <a:pt x="5886450" y="514350"/>
                </a:lnTo>
                <a:lnTo>
                  <a:pt x="5786438" y="576263"/>
                </a:lnTo>
                <a:lnTo>
                  <a:pt x="5705475" y="566738"/>
                </a:lnTo>
                <a:lnTo>
                  <a:pt x="5619750" y="604838"/>
                </a:lnTo>
                <a:lnTo>
                  <a:pt x="5572125" y="609600"/>
                </a:lnTo>
                <a:lnTo>
                  <a:pt x="5414963" y="581025"/>
                </a:lnTo>
                <a:lnTo>
                  <a:pt x="5410200" y="390525"/>
                </a:lnTo>
                <a:lnTo>
                  <a:pt x="5291138" y="419100"/>
                </a:lnTo>
                <a:lnTo>
                  <a:pt x="5091113" y="342900"/>
                </a:lnTo>
                <a:lnTo>
                  <a:pt x="4962525" y="366713"/>
                </a:lnTo>
                <a:lnTo>
                  <a:pt x="4872038" y="523875"/>
                </a:lnTo>
                <a:lnTo>
                  <a:pt x="4705350" y="623888"/>
                </a:lnTo>
                <a:lnTo>
                  <a:pt x="4772025" y="809625"/>
                </a:lnTo>
                <a:lnTo>
                  <a:pt x="4614863" y="985838"/>
                </a:lnTo>
                <a:lnTo>
                  <a:pt x="4424363" y="1042988"/>
                </a:lnTo>
                <a:lnTo>
                  <a:pt x="4348163" y="1009650"/>
                </a:lnTo>
                <a:lnTo>
                  <a:pt x="4276725" y="1009650"/>
                </a:lnTo>
                <a:lnTo>
                  <a:pt x="4191000" y="1066800"/>
                </a:lnTo>
                <a:lnTo>
                  <a:pt x="4110038" y="1042988"/>
                </a:lnTo>
                <a:lnTo>
                  <a:pt x="4071938" y="976313"/>
                </a:lnTo>
                <a:lnTo>
                  <a:pt x="3995738" y="976313"/>
                </a:lnTo>
                <a:lnTo>
                  <a:pt x="3862388" y="1176338"/>
                </a:lnTo>
                <a:lnTo>
                  <a:pt x="3724275" y="1200150"/>
                </a:lnTo>
                <a:lnTo>
                  <a:pt x="3662363" y="1266825"/>
                </a:lnTo>
                <a:lnTo>
                  <a:pt x="3757613" y="1366838"/>
                </a:lnTo>
                <a:lnTo>
                  <a:pt x="3762375" y="1433513"/>
                </a:lnTo>
                <a:lnTo>
                  <a:pt x="3490913" y="1547813"/>
                </a:lnTo>
                <a:lnTo>
                  <a:pt x="3371850" y="1562100"/>
                </a:lnTo>
                <a:lnTo>
                  <a:pt x="3257550" y="1609725"/>
                </a:lnTo>
                <a:lnTo>
                  <a:pt x="3200400" y="1571625"/>
                </a:lnTo>
                <a:lnTo>
                  <a:pt x="3181350" y="1543050"/>
                </a:lnTo>
                <a:lnTo>
                  <a:pt x="3128963" y="1528763"/>
                </a:lnTo>
                <a:lnTo>
                  <a:pt x="3067050" y="1571625"/>
                </a:lnTo>
                <a:lnTo>
                  <a:pt x="2967038" y="1566863"/>
                </a:lnTo>
                <a:lnTo>
                  <a:pt x="2933700" y="1476375"/>
                </a:lnTo>
                <a:lnTo>
                  <a:pt x="2981325" y="1423988"/>
                </a:lnTo>
                <a:lnTo>
                  <a:pt x="3043238" y="1319213"/>
                </a:lnTo>
                <a:lnTo>
                  <a:pt x="3081338" y="1257300"/>
                </a:lnTo>
                <a:lnTo>
                  <a:pt x="3019425" y="1185863"/>
                </a:lnTo>
                <a:lnTo>
                  <a:pt x="2976563" y="1109663"/>
                </a:lnTo>
                <a:lnTo>
                  <a:pt x="2914650" y="1214438"/>
                </a:lnTo>
                <a:lnTo>
                  <a:pt x="2876550" y="1228725"/>
                </a:lnTo>
                <a:lnTo>
                  <a:pt x="2838450" y="1281113"/>
                </a:lnTo>
                <a:lnTo>
                  <a:pt x="2790825" y="1276350"/>
                </a:lnTo>
                <a:lnTo>
                  <a:pt x="2728913" y="1181100"/>
                </a:lnTo>
                <a:lnTo>
                  <a:pt x="2652713" y="1157288"/>
                </a:lnTo>
                <a:lnTo>
                  <a:pt x="2647950" y="1104900"/>
                </a:lnTo>
                <a:lnTo>
                  <a:pt x="2609850" y="928688"/>
                </a:lnTo>
                <a:lnTo>
                  <a:pt x="2481263" y="771525"/>
                </a:lnTo>
                <a:lnTo>
                  <a:pt x="2433638" y="704850"/>
                </a:lnTo>
                <a:lnTo>
                  <a:pt x="2343150" y="647700"/>
                </a:lnTo>
                <a:lnTo>
                  <a:pt x="2333625" y="471488"/>
                </a:lnTo>
                <a:lnTo>
                  <a:pt x="2281238" y="285750"/>
                </a:lnTo>
                <a:lnTo>
                  <a:pt x="2105025" y="414338"/>
                </a:lnTo>
                <a:lnTo>
                  <a:pt x="2062163" y="466725"/>
                </a:lnTo>
                <a:lnTo>
                  <a:pt x="1866900" y="466725"/>
                </a:lnTo>
                <a:lnTo>
                  <a:pt x="1543050" y="328613"/>
                </a:lnTo>
                <a:lnTo>
                  <a:pt x="1490663" y="147638"/>
                </a:lnTo>
                <a:lnTo>
                  <a:pt x="1385888" y="100013"/>
                </a:lnTo>
                <a:lnTo>
                  <a:pt x="1247775" y="0"/>
                </a:lnTo>
                <a:lnTo>
                  <a:pt x="1166813" y="200025"/>
                </a:lnTo>
                <a:lnTo>
                  <a:pt x="1100138" y="166688"/>
                </a:lnTo>
                <a:lnTo>
                  <a:pt x="1052513" y="200025"/>
                </a:lnTo>
                <a:lnTo>
                  <a:pt x="900113" y="147638"/>
                </a:lnTo>
                <a:lnTo>
                  <a:pt x="904875" y="52388"/>
                </a:lnTo>
                <a:lnTo>
                  <a:pt x="871538" y="47625"/>
                </a:lnTo>
                <a:lnTo>
                  <a:pt x="809625" y="147638"/>
                </a:lnTo>
                <a:lnTo>
                  <a:pt x="823913" y="247650"/>
                </a:lnTo>
                <a:lnTo>
                  <a:pt x="819150" y="347663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838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2AB102-3EBB-D9CD-5698-45BB82D38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AE9F931-5E2B-DAE0-38D9-D894A330D240}"/>
              </a:ext>
            </a:extLst>
          </p:cNvPr>
          <p:cNvSpPr txBox="1"/>
          <p:nvPr/>
        </p:nvSpPr>
        <p:spPr>
          <a:xfrm>
            <a:off x="4014148" y="3509149"/>
            <a:ext cx="1877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船島／巌流島（山口県）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B0BF945-F9B4-DCF4-BD8D-6719DCAD7E58}"/>
              </a:ext>
            </a:extLst>
          </p:cNvPr>
          <p:cNvSpPr txBox="1"/>
          <p:nvPr/>
        </p:nvSpPr>
        <p:spPr>
          <a:xfrm>
            <a:off x="7216917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青海島（山口県）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7FF27D5-B5D3-C052-24A6-90681384925F}"/>
              </a:ext>
            </a:extLst>
          </p:cNvPr>
          <p:cNvSpPr txBox="1"/>
          <p:nvPr/>
        </p:nvSpPr>
        <p:spPr>
          <a:xfrm>
            <a:off x="1325137" y="6440346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能美島（広島県）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A461376-A1F5-C734-D3E6-64F73A1B7348}"/>
              </a:ext>
            </a:extLst>
          </p:cNvPr>
          <p:cNvSpPr txBox="1"/>
          <p:nvPr/>
        </p:nvSpPr>
        <p:spPr>
          <a:xfrm>
            <a:off x="4244979" y="6433324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倉橋島（広島県）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D97F9C5-BDCD-8C9A-912D-5CA3908751C7}"/>
              </a:ext>
            </a:extLst>
          </p:cNvPr>
          <p:cNvSpPr txBox="1"/>
          <p:nvPr/>
        </p:nvSpPr>
        <p:spPr>
          <a:xfrm>
            <a:off x="7139973" y="6419850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大崎上島（広島県）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3416584-2D60-528D-A05F-BF642DCEE8B2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中国地方の島のイラスト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5AF3BF3-3C80-C641-C1A5-B5110553379D}"/>
              </a:ext>
            </a:extLst>
          </p:cNvPr>
          <p:cNvSpPr txBox="1"/>
          <p:nvPr/>
        </p:nvSpPr>
        <p:spPr>
          <a:xfrm>
            <a:off x="1395024" y="3509149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平群島（山口県）</a:t>
            </a: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E448054C-1A4C-6275-7E52-B1203B00CAD0}"/>
              </a:ext>
            </a:extLst>
          </p:cNvPr>
          <p:cNvSpPr/>
          <p:nvPr/>
        </p:nvSpPr>
        <p:spPr>
          <a:xfrm>
            <a:off x="740696" y="1377950"/>
            <a:ext cx="2538264" cy="1529966"/>
          </a:xfrm>
          <a:custGeom>
            <a:avLst/>
            <a:gdLst>
              <a:gd name="csX0" fmla="*/ 965200 w 4140200"/>
              <a:gd name="csY0" fmla="*/ 317500 h 2495550"/>
              <a:gd name="csX1" fmla="*/ 914400 w 4140200"/>
              <a:gd name="csY1" fmla="*/ 352425 h 2495550"/>
              <a:gd name="csX2" fmla="*/ 968375 w 4140200"/>
              <a:gd name="csY2" fmla="*/ 438150 h 2495550"/>
              <a:gd name="csX3" fmla="*/ 860425 w 4140200"/>
              <a:gd name="csY3" fmla="*/ 501650 h 2495550"/>
              <a:gd name="csX4" fmla="*/ 762000 w 4140200"/>
              <a:gd name="csY4" fmla="*/ 514350 h 2495550"/>
              <a:gd name="csX5" fmla="*/ 723900 w 4140200"/>
              <a:gd name="csY5" fmla="*/ 527050 h 2495550"/>
              <a:gd name="csX6" fmla="*/ 692150 w 4140200"/>
              <a:gd name="csY6" fmla="*/ 488950 h 2495550"/>
              <a:gd name="csX7" fmla="*/ 612775 w 4140200"/>
              <a:gd name="csY7" fmla="*/ 501650 h 2495550"/>
              <a:gd name="csX8" fmla="*/ 577850 w 4140200"/>
              <a:gd name="csY8" fmla="*/ 460375 h 2495550"/>
              <a:gd name="csX9" fmla="*/ 577850 w 4140200"/>
              <a:gd name="csY9" fmla="*/ 384175 h 2495550"/>
              <a:gd name="csX10" fmla="*/ 555625 w 4140200"/>
              <a:gd name="csY10" fmla="*/ 346075 h 2495550"/>
              <a:gd name="csX11" fmla="*/ 441325 w 4140200"/>
              <a:gd name="csY11" fmla="*/ 409575 h 2495550"/>
              <a:gd name="csX12" fmla="*/ 400050 w 4140200"/>
              <a:gd name="csY12" fmla="*/ 403225 h 2495550"/>
              <a:gd name="csX13" fmla="*/ 215900 w 4140200"/>
              <a:gd name="csY13" fmla="*/ 492125 h 2495550"/>
              <a:gd name="csX14" fmla="*/ 107950 w 4140200"/>
              <a:gd name="csY14" fmla="*/ 568325 h 2495550"/>
              <a:gd name="csX15" fmla="*/ 12700 w 4140200"/>
              <a:gd name="csY15" fmla="*/ 682625 h 2495550"/>
              <a:gd name="csX16" fmla="*/ 9525 w 4140200"/>
              <a:gd name="csY16" fmla="*/ 831850 h 2495550"/>
              <a:gd name="csX17" fmla="*/ 0 w 4140200"/>
              <a:gd name="csY17" fmla="*/ 971550 h 2495550"/>
              <a:gd name="csX18" fmla="*/ 60325 w 4140200"/>
              <a:gd name="csY18" fmla="*/ 1050925 h 2495550"/>
              <a:gd name="csX19" fmla="*/ 101600 w 4140200"/>
              <a:gd name="csY19" fmla="*/ 1130300 h 2495550"/>
              <a:gd name="csX20" fmla="*/ 241300 w 4140200"/>
              <a:gd name="csY20" fmla="*/ 996950 h 2495550"/>
              <a:gd name="csX21" fmla="*/ 581025 w 4140200"/>
              <a:gd name="csY21" fmla="*/ 828675 h 2495550"/>
              <a:gd name="csX22" fmla="*/ 755650 w 4140200"/>
              <a:gd name="csY22" fmla="*/ 657225 h 2495550"/>
              <a:gd name="csX23" fmla="*/ 1025525 w 4140200"/>
              <a:gd name="csY23" fmla="*/ 673100 h 2495550"/>
              <a:gd name="csX24" fmla="*/ 1168400 w 4140200"/>
              <a:gd name="csY24" fmla="*/ 787400 h 2495550"/>
              <a:gd name="csX25" fmla="*/ 1216025 w 4140200"/>
              <a:gd name="csY25" fmla="*/ 863600 h 2495550"/>
              <a:gd name="csX26" fmla="*/ 1168400 w 4140200"/>
              <a:gd name="csY26" fmla="*/ 952500 h 2495550"/>
              <a:gd name="csX27" fmla="*/ 1216025 w 4140200"/>
              <a:gd name="csY27" fmla="*/ 1228725 h 2495550"/>
              <a:gd name="csX28" fmla="*/ 1355725 w 4140200"/>
              <a:gd name="csY28" fmla="*/ 1336675 h 2495550"/>
              <a:gd name="csX29" fmla="*/ 1454150 w 4140200"/>
              <a:gd name="csY29" fmla="*/ 1374775 h 2495550"/>
              <a:gd name="csX30" fmla="*/ 1619250 w 4140200"/>
              <a:gd name="csY30" fmla="*/ 1441450 h 2495550"/>
              <a:gd name="csX31" fmla="*/ 1787525 w 4140200"/>
              <a:gd name="csY31" fmla="*/ 1631950 h 2495550"/>
              <a:gd name="csX32" fmla="*/ 1762125 w 4140200"/>
              <a:gd name="csY32" fmla="*/ 1708150 h 2495550"/>
              <a:gd name="csX33" fmla="*/ 1784350 w 4140200"/>
              <a:gd name="csY33" fmla="*/ 1809750 h 2495550"/>
              <a:gd name="csX34" fmla="*/ 1825625 w 4140200"/>
              <a:gd name="csY34" fmla="*/ 1797050 h 2495550"/>
              <a:gd name="csX35" fmla="*/ 1863725 w 4140200"/>
              <a:gd name="csY35" fmla="*/ 1736725 h 2495550"/>
              <a:gd name="csX36" fmla="*/ 2101850 w 4140200"/>
              <a:gd name="csY36" fmla="*/ 1704975 h 2495550"/>
              <a:gd name="csX37" fmla="*/ 2232025 w 4140200"/>
              <a:gd name="csY37" fmla="*/ 1720850 h 2495550"/>
              <a:gd name="csX38" fmla="*/ 2270125 w 4140200"/>
              <a:gd name="csY38" fmla="*/ 1762125 h 2495550"/>
              <a:gd name="csX39" fmla="*/ 2339975 w 4140200"/>
              <a:gd name="csY39" fmla="*/ 1787525 h 2495550"/>
              <a:gd name="csX40" fmla="*/ 2451100 w 4140200"/>
              <a:gd name="csY40" fmla="*/ 1670050 h 2495550"/>
              <a:gd name="csX41" fmla="*/ 2647950 w 4140200"/>
              <a:gd name="csY41" fmla="*/ 1704975 h 2495550"/>
              <a:gd name="csX42" fmla="*/ 2882900 w 4140200"/>
              <a:gd name="csY42" fmla="*/ 1819275 h 2495550"/>
              <a:gd name="csX43" fmla="*/ 2882900 w 4140200"/>
              <a:gd name="csY43" fmla="*/ 1870075 h 2495550"/>
              <a:gd name="csX44" fmla="*/ 3000375 w 4140200"/>
              <a:gd name="csY44" fmla="*/ 1920875 h 2495550"/>
              <a:gd name="csX45" fmla="*/ 3003550 w 4140200"/>
              <a:gd name="csY45" fmla="*/ 1971675 h 2495550"/>
              <a:gd name="csX46" fmla="*/ 3082925 w 4140200"/>
              <a:gd name="csY46" fmla="*/ 2019300 h 2495550"/>
              <a:gd name="csX47" fmla="*/ 3111500 w 4140200"/>
              <a:gd name="csY47" fmla="*/ 2092325 h 2495550"/>
              <a:gd name="csX48" fmla="*/ 3178175 w 4140200"/>
              <a:gd name="csY48" fmla="*/ 2136775 h 2495550"/>
              <a:gd name="csX49" fmla="*/ 3317875 w 4140200"/>
              <a:gd name="csY49" fmla="*/ 2190750 h 2495550"/>
              <a:gd name="csX50" fmla="*/ 3375025 w 4140200"/>
              <a:gd name="csY50" fmla="*/ 2241550 h 2495550"/>
              <a:gd name="csX51" fmla="*/ 3448050 w 4140200"/>
              <a:gd name="csY51" fmla="*/ 2282825 h 2495550"/>
              <a:gd name="csX52" fmla="*/ 3476625 w 4140200"/>
              <a:gd name="csY52" fmla="*/ 2413000 h 2495550"/>
              <a:gd name="csX53" fmla="*/ 3425825 w 4140200"/>
              <a:gd name="csY53" fmla="*/ 2495550 h 2495550"/>
              <a:gd name="csX54" fmla="*/ 3489325 w 4140200"/>
              <a:gd name="csY54" fmla="*/ 2489200 h 2495550"/>
              <a:gd name="csX55" fmla="*/ 3527425 w 4140200"/>
              <a:gd name="csY55" fmla="*/ 2419350 h 2495550"/>
              <a:gd name="csX56" fmla="*/ 3517900 w 4140200"/>
              <a:gd name="csY56" fmla="*/ 2381250 h 2495550"/>
              <a:gd name="csX57" fmla="*/ 3517900 w 4140200"/>
              <a:gd name="csY57" fmla="*/ 2324100 h 2495550"/>
              <a:gd name="csX58" fmla="*/ 3629025 w 4140200"/>
              <a:gd name="csY58" fmla="*/ 2212975 h 2495550"/>
              <a:gd name="csX59" fmla="*/ 3705225 w 4140200"/>
              <a:gd name="csY59" fmla="*/ 2146300 h 2495550"/>
              <a:gd name="csX60" fmla="*/ 3819525 w 4140200"/>
              <a:gd name="csY60" fmla="*/ 2149475 h 2495550"/>
              <a:gd name="csX61" fmla="*/ 3883025 w 4140200"/>
              <a:gd name="csY61" fmla="*/ 2146300 h 2495550"/>
              <a:gd name="csX62" fmla="*/ 3873500 w 4140200"/>
              <a:gd name="csY62" fmla="*/ 2054225 h 2495550"/>
              <a:gd name="csX63" fmla="*/ 3905250 w 4140200"/>
              <a:gd name="csY63" fmla="*/ 2025650 h 2495550"/>
              <a:gd name="csX64" fmla="*/ 3905250 w 4140200"/>
              <a:gd name="csY64" fmla="*/ 1965325 h 2495550"/>
              <a:gd name="csX65" fmla="*/ 3965575 w 4140200"/>
              <a:gd name="csY65" fmla="*/ 1943100 h 2495550"/>
              <a:gd name="csX66" fmla="*/ 4098925 w 4140200"/>
              <a:gd name="csY66" fmla="*/ 1866900 h 2495550"/>
              <a:gd name="csX67" fmla="*/ 4140200 w 4140200"/>
              <a:gd name="csY67" fmla="*/ 1762125 h 2495550"/>
              <a:gd name="csX68" fmla="*/ 4111625 w 4140200"/>
              <a:gd name="csY68" fmla="*/ 1739900 h 2495550"/>
              <a:gd name="csX69" fmla="*/ 3940175 w 4140200"/>
              <a:gd name="csY69" fmla="*/ 1768475 h 2495550"/>
              <a:gd name="csX70" fmla="*/ 3857625 w 4140200"/>
              <a:gd name="csY70" fmla="*/ 1876425 h 2495550"/>
              <a:gd name="csX71" fmla="*/ 3806825 w 4140200"/>
              <a:gd name="csY71" fmla="*/ 1879600 h 2495550"/>
              <a:gd name="csX72" fmla="*/ 3749675 w 4140200"/>
              <a:gd name="csY72" fmla="*/ 1933575 h 2495550"/>
              <a:gd name="csX73" fmla="*/ 3629025 w 4140200"/>
              <a:gd name="csY73" fmla="*/ 1898650 h 2495550"/>
              <a:gd name="csX74" fmla="*/ 3495675 w 4140200"/>
              <a:gd name="csY74" fmla="*/ 1800225 h 2495550"/>
              <a:gd name="csX75" fmla="*/ 3438525 w 4140200"/>
              <a:gd name="csY75" fmla="*/ 1720850 h 2495550"/>
              <a:gd name="csX76" fmla="*/ 3467100 w 4140200"/>
              <a:gd name="csY76" fmla="*/ 1536700 h 2495550"/>
              <a:gd name="csX77" fmla="*/ 3375025 w 4140200"/>
              <a:gd name="csY77" fmla="*/ 1403350 h 2495550"/>
              <a:gd name="csX78" fmla="*/ 3333750 w 4140200"/>
              <a:gd name="csY78" fmla="*/ 1397000 h 2495550"/>
              <a:gd name="csX79" fmla="*/ 3124200 w 4140200"/>
              <a:gd name="csY79" fmla="*/ 1066800 h 2495550"/>
              <a:gd name="csX80" fmla="*/ 3044825 w 4140200"/>
              <a:gd name="csY80" fmla="*/ 1038225 h 2495550"/>
              <a:gd name="csX81" fmla="*/ 3006725 w 4140200"/>
              <a:gd name="csY81" fmla="*/ 1060450 h 2495550"/>
              <a:gd name="csX82" fmla="*/ 2962275 w 4140200"/>
              <a:gd name="csY82" fmla="*/ 1136650 h 2495550"/>
              <a:gd name="csX83" fmla="*/ 2927350 w 4140200"/>
              <a:gd name="csY83" fmla="*/ 1149350 h 2495550"/>
              <a:gd name="csX84" fmla="*/ 2895600 w 4140200"/>
              <a:gd name="csY84" fmla="*/ 1111250 h 2495550"/>
              <a:gd name="csX85" fmla="*/ 2879725 w 4140200"/>
              <a:gd name="csY85" fmla="*/ 1111250 h 2495550"/>
              <a:gd name="csX86" fmla="*/ 2835275 w 4140200"/>
              <a:gd name="csY86" fmla="*/ 1133475 h 2495550"/>
              <a:gd name="csX87" fmla="*/ 2809875 w 4140200"/>
              <a:gd name="csY87" fmla="*/ 1089025 h 2495550"/>
              <a:gd name="csX88" fmla="*/ 2797175 w 4140200"/>
              <a:gd name="csY88" fmla="*/ 977900 h 2495550"/>
              <a:gd name="csX89" fmla="*/ 2740025 w 4140200"/>
              <a:gd name="csY89" fmla="*/ 955675 h 2495550"/>
              <a:gd name="csX90" fmla="*/ 2632075 w 4140200"/>
              <a:gd name="csY90" fmla="*/ 1012825 h 2495550"/>
              <a:gd name="csX91" fmla="*/ 2587625 w 4140200"/>
              <a:gd name="csY91" fmla="*/ 962025 h 2495550"/>
              <a:gd name="csX92" fmla="*/ 2549525 w 4140200"/>
              <a:gd name="csY92" fmla="*/ 863600 h 2495550"/>
              <a:gd name="csX93" fmla="*/ 2511425 w 4140200"/>
              <a:gd name="csY93" fmla="*/ 841375 h 2495550"/>
              <a:gd name="csX94" fmla="*/ 2460625 w 4140200"/>
              <a:gd name="csY94" fmla="*/ 762000 h 2495550"/>
              <a:gd name="csX95" fmla="*/ 2460625 w 4140200"/>
              <a:gd name="csY95" fmla="*/ 688975 h 2495550"/>
              <a:gd name="csX96" fmla="*/ 2514600 w 4140200"/>
              <a:gd name="csY96" fmla="*/ 650875 h 2495550"/>
              <a:gd name="csX97" fmla="*/ 2514600 w 4140200"/>
              <a:gd name="csY97" fmla="*/ 619125 h 2495550"/>
              <a:gd name="csX98" fmla="*/ 2435225 w 4140200"/>
              <a:gd name="csY98" fmla="*/ 530225 h 2495550"/>
              <a:gd name="csX99" fmla="*/ 2330450 w 4140200"/>
              <a:gd name="csY99" fmla="*/ 473075 h 2495550"/>
              <a:gd name="csX100" fmla="*/ 2320925 w 4140200"/>
              <a:gd name="csY100" fmla="*/ 520700 h 2495550"/>
              <a:gd name="csX101" fmla="*/ 2273300 w 4140200"/>
              <a:gd name="csY101" fmla="*/ 536575 h 2495550"/>
              <a:gd name="csX102" fmla="*/ 2238375 w 4140200"/>
              <a:gd name="csY102" fmla="*/ 565150 h 2495550"/>
              <a:gd name="csX103" fmla="*/ 2136775 w 4140200"/>
              <a:gd name="csY103" fmla="*/ 520700 h 2495550"/>
              <a:gd name="csX104" fmla="*/ 2066925 w 4140200"/>
              <a:gd name="csY104" fmla="*/ 434975 h 2495550"/>
              <a:gd name="csX105" fmla="*/ 2076450 w 4140200"/>
              <a:gd name="csY105" fmla="*/ 238125 h 2495550"/>
              <a:gd name="csX106" fmla="*/ 2009775 w 4140200"/>
              <a:gd name="csY106" fmla="*/ 127000 h 2495550"/>
              <a:gd name="csX107" fmla="*/ 1943100 w 4140200"/>
              <a:gd name="csY107" fmla="*/ 101600 h 2495550"/>
              <a:gd name="csX108" fmla="*/ 1889125 w 4140200"/>
              <a:gd name="csY108" fmla="*/ 146050 h 2495550"/>
              <a:gd name="csX109" fmla="*/ 1841500 w 4140200"/>
              <a:gd name="csY109" fmla="*/ 152400 h 2495550"/>
              <a:gd name="csX110" fmla="*/ 1822450 w 4140200"/>
              <a:gd name="csY110" fmla="*/ 133350 h 2495550"/>
              <a:gd name="csX111" fmla="*/ 1790700 w 4140200"/>
              <a:gd name="csY111" fmla="*/ 123825 h 2495550"/>
              <a:gd name="csX112" fmla="*/ 1704975 w 4140200"/>
              <a:gd name="csY112" fmla="*/ 142875 h 2495550"/>
              <a:gd name="csX113" fmla="*/ 1657350 w 4140200"/>
              <a:gd name="csY113" fmla="*/ 111125 h 2495550"/>
              <a:gd name="csX114" fmla="*/ 1581150 w 4140200"/>
              <a:gd name="csY114" fmla="*/ 111125 h 2495550"/>
              <a:gd name="csX115" fmla="*/ 1504950 w 4140200"/>
              <a:gd name="csY115" fmla="*/ 0 h 2495550"/>
              <a:gd name="csX116" fmla="*/ 1463675 w 4140200"/>
              <a:gd name="csY116" fmla="*/ 38100 h 2495550"/>
              <a:gd name="csX117" fmla="*/ 1381125 w 4140200"/>
              <a:gd name="csY117" fmla="*/ 31750 h 2495550"/>
              <a:gd name="csX118" fmla="*/ 1365250 w 4140200"/>
              <a:gd name="csY118" fmla="*/ 127000 h 2495550"/>
              <a:gd name="csX119" fmla="*/ 1333500 w 4140200"/>
              <a:gd name="csY119" fmla="*/ 165100 h 2495550"/>
              <a:gd name="csX120" fmla="*/ 1308100 w 4140200"/>
              <a:gd name="csY120" fmla="*/ 196850 h 2495550"/>
              <a:gd name="csX121" fmla="*/ 1247775 w 4140200"/>
              <a:gd name="csY121" fmla="*/ 209550 h 2495550"/>
              <a:gd name="csX122" fmla="*/ 1225550 w 4140200"/>
              <a:gd name="csY122" fmla="*/ 187325 h 2495550"/>
              <a:gd name="csX123" fmla="*/ 1152525 w 4140200"/>
              <a:gd name="csY123" fmla="*/ 180975 h 2495550"/>
              <a:gd name="csX124" fmla="*/ 1130300 w 4140200"/>
              <a:gd name="csY124" fmla="*/ 244475 h 2495550"/>
              <a:gd name="csX125" fmla="*/ 1085850 w 4140200"/>
              <a:gd name="csY125" fmla="*/ 238125 h 2495550"/>
              <a:gd name="csX126" fmla="*/ 1035050 w 4140200"/>
              <a:gd name="csY126" fmla="*/ 298450 h 2495550"/>
              <a:gd name="csX127" fmla="*/ 1025525 w 4140200"/>
              <a:gd name="csY127" fmla="*/ 330200 h 2495550"/>
              <a:gd name="csX128" fmla="*/ 965200 w 4140200"/>
              <a:gd name="csY128" fmla="*/ 317500 h 24955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</a:cxnLst>
            <a:rect l="l" t="t" r="r" b="b"/>
            <a:pathLst>
              <a:path w="4140200" h="2495550">
                <a:moveTo>
                  <a:pt x="965200" y="317500"/>
                </a:moveTo>
                <a:lnTo>
                  <a:pt x="914400" y="352425"/>
                </a:lnTo>
                <a:lnTo>
                  <a:pt x="968375" y="438150"/>
                </a:lnTo>
                <a:lnTo>
                  <a:pt x="860425" y="501650"/>
                </a:lnTo>
                <a:lnTo>
                  <a:pt x="762000" y="514350"/>
                </a:lnTo>
                <a:cubicBezTo>
                  <a:pt x="730524" y="528339"/>
                  <a:pt x="743848" y="527050"/>
                  <a:pt x="723900" y="527050"/>
                </a:cubicBezTo>
                <a:lnTo>
                  <a:pt x="692150" y="488950"/>
                </a:lnTo>
                <a:lnTo>
                  <a:pt x="612775" y="501650"/>
                </a:lnTo>
                <a:lnTo>
                  <a:pt x="577850" y="460375"/>
                </a:lnTo>
                <a:lnTo>
                  <a:pt x="577850" y="384175"/>
                </a:lnTo>
                <a:lnTo>
                  <a:pt x="555625" y="346075"/>
                </a:lnTo>
                <a:lnTo>
                  <a:pt x="441325" y="409575"/>
                </a:lnTo>
                <a:lnTo>
                  <a:pt x="400050" y="403225"/>
                </a:lnTo>
                <a:lnTo>
                  <a:pt x="215900" y="492125"/>
                </a:lnTo>
                <a:lnTo>
                  <a:pt x="107950" y="568325"/>
                </a:lnTo>
                <a:lnTo>
                  <a:pt x="12700" y="682625"/>
                </a:lnTo>
                <a:cubicBezTo>
                  <a:pt x="11642" y="732367"/>
                  <a:pt x="10583" y="782108"/>
                  <a:pt x="9525" y="831850"/>
                </a:cubicBezTo>
                <a:lnTo>
                  <a:pt x="0" y="971550"/>
                </a:lnTo>
                <a:lnTo>
                  <a:pt x="60325" y="1050925"/>
                </a:lnTo>
                <a:lnTo>
                  <a:pt x="101600" y="1130300"/>
                </a:lnTo>
                <a:lnTo>
                  <a:pt x="241300" y="996950"/>
                </a:lnTo>
                <a:lnTo>
                  <a:pt x="581025" y="828675"/>
                </a:lnTo>
                <a:lnTo>
                  <a:pt x="755650" y="657225"/>
                </a:lnTo>
                <a:lnTo>
                  <a:pt x="1025525" y="673100"/>
                </a:lnTo>
                <a:lnTo>
                  <a:pt x="1168400" y="787400"/>
                </a:lnTo>
                <a:lnTo>
                  <a:pt x="1216025" y="863600"/>
                </a:lnTo>
                <a:lnTo>
                  <a:pt x="1168400" y="952500"/>
                </a:lnTo>
                <a:lnTo>
                  <a:pt x="1216025" y="1228725"/>
                </a:lnTo>
                <a:lnTo>
                  <a:pt x="1355725" y="1336675"/>
                </a:lnTo>
                <a:lnTo>
                  <a:pt x="1454150" y="1374775"/>
                </a:lnTo>
                <a:lnTo>
                  <a:pt x="1619250" y="1441450"/>
                </a:lnTo>
                <a:lnTo>
                  <a:pt x="1787525" y="1631950"/>
                </a:lnTo>
                <a:lnTo>
                  <a:pt x="1762125" y="1708150"/>
                </a:lnTo>
                <a:lnTo>
                  <a:pt x="1784350" y="1809750"/>
                </a:lnTo>
                <a:lnTo>
                  <a:pt x="1825625" y="1797050"/>
                </a:lnTo>
                <a:lnTo>
                  <a:pt x="1863725" y="1736725"/>
                </a:lnTo>
                <a:lnTo>
                  <a:pt x="2101850" y="1704975"/>
                </a:lnTo>
                <a:lnTo>
                  <a:pt x="2232025" y="1720850"/>
                </a:lnTo>
                <a:lnTo>
                  <a:pt x="2270125" y="1762125"/>
                </a:lnTo>
                <a:lnTo>
                  <a:pt x="2339975" y="1787525"/>
                </a:lnTo>
                <a:lnTo>
                  <a:pt x="2451100" y="1670050"/>
                </a:lnTo>
                <a:lnTo>
                  <a:pt x="2647950" y="1704975"/>
                </a:lnTo>
                <a:lnTo>
                  <a:pt x="2882900" y="1819275"/>
                </a:lnTo>
                <a:lnTo>
                  <a:pt x="2882900" y="1870075"/>
                </a:lnTo>
                <a:lnTo>
                  <a:pt x="3000375" y="1920875"/>
                </a:lnTo>
                <a:lnTo>
                  <a:pt x="3003550" y="1971675"/>
                </a:lnTo>
                <a:lnTo>
                  <a:pt x="3082925" y="2019300"/>
                </a:lnTo>
                <a:lnTo>
                  <a:pt x="3111500" y="2092325"/>
                </a:lnTo>
                <a:lnTo>
                  <a:pt x="3178175" y="2136775"/>
                </a:lnTo>
                <a:lnTo>
                  <a:pt x="3317875" y="2190750"/>
                </a:lnTo>
                <a:lnTo>
                  <a:pt x="3375025" y="2241550"/>
                </a:lnTo>
                <a:lnTo>
                  <a:pt x="3448050" y="2282825"/>
                </a:lnTo>
                <a:lnTo>
                  <a:pt x="3476625" y="2413000"/>
                </a:lnTo>
                <a:lnTo>
                  <a:pt x="3425825" y="2495550"/>
                </a:lnTo>
                <a:lnTo>
                  <a:pt x="3489325" y="2489200"/>
                </a:lnTo>
                <a:lnTo>
                  <a:pt x="3527425" y="2419350"/>
                </a:lnTo>
                <a:lnTo>
                  <a:pt x="3517900" y="2381250"/>
                </a:lnTo>
                <a:lnTo>
                  <a:pt x="3517900" y="2324100"/>
                </a:lnTo>
                <a:lnTo>
                  <a:pt x="3629025" y="2212975"/>
                </a:lnTo>
                <a:lnTo>
                  <a:pt x="3705225" y="2146300"/>
                </a:lnTo>
                <a:lnTo>
                  <a:pt x="3819525" y="2149475"/>
                </a:lnTo>
                <a:lnTo>
                  <a:pt x="3883025" y="2146300"/>
                </a:lnTo>
                <a:lnTo>
                  <a:pt x="3873500" y="2054225"/>
                </a:lnTo>
                <a:lnTo>
                  <a:pt x="3905250" y="2025650"/>
                </a:lnTo>
                <a:lnTo>
                  <a:pt x="3905250" y="1965325"/>
                </a:lnTo>
                <a:lnTo>
                  <a:pt x="3965575" y="1943100"/>
                </a:lnTo>
                <a:lnTo>
                  <a:pt x="4098925" y="1866900"/>
                </a:lnTo>
                <a:lnTo>
                  <a:pt x="4140200" y="1762125"/>
                </a:lnTo>
                <a:lnTo>
                  <a:pt x="4111625" y="1739900"/>
                </a:lnTo>
                <a:lnTo>
                  <a:pt x="3940175" y="1768475"/>
                </a:lnTo>
                <a:lnTo>
                  <a:pt x="3857625" y="1876425"/>
                </a:lnTo>
                <a:lnTo>
                  <a:pt x="3806825" y="1879600"/>
                </a:lnTo>
                <a:lnTo>
                  <a:pt x="3749675" y="1933575"/>
                </a:lnTo>
                <a:lnTo>
                  <a:pt x="3629025" y="1898650"/>
                </a:lnTo>
                <a:lnTo>
                  <a:pt x="3495675" y="1800225"/>
                </a:lnTo>
                <a:lnTo>
                  <a:pt x="3438525" y="1720850"/>
                </a:lnTo>
                <a:lnTo>
                  <a:pt x="3467100" y="1536700"/>
                </a:lnTo>
                <a:lnTo>
                  <a:pt x="3375025" y="1403350"/>
                </a:lnTo>
                <a:lnTo>
                  <a:pt x="3333750" y="1397000"/>
                </a:lnTo>
                <a:lnTo>
                  <a:pt x="3124200" y="1066800"/>
                </a:lnTo>
                <a:lnTo>
                  <a:pt x="3044825" y="1038225"/>
                </a:lnTo>
                <a:lnTo>
                  <a:pt x="3006725" y="1060450"/>
                </a:lnTo>
                <a:lnTo>
                  <a:pt x="2962275" y="1136650"/>
                </a:lnTo>
                <a:lnTo>
                  <a:pt x="2927350" y="1149350"/>
                </a:lnTo>
                <a:lnTo>
                  <a:pt x="2895600" y="1111250"/>
                </a:lnTo>
                <a:lnTo>
                  <a:pt x="2879725" y="1111250"/>
                </a:lnTo>
                <a:lnTo>
                  <a:pt x="2835275" y="1133475"/>
                </a:lnTo>
                <a:lnTo>
                  <a:pt x="2809875" y="1089025"/>
                </a:lnTo>
                <a:lnTo>
                  <a:pt x="2797175" y="977900"/>
                </a:lnTo>
                <a:lnTo>
                  <a:pt x="2740025" y="955675"/>
                </a:lnTo>
                <a:lnTo>
                  <a:pt x="2632075" y="1012825"/>
                </a:lnTo>
                <a:lnTo>
                  <a:pt x="2587625" y="962025"/>
                </a:lnTo>
                <a:lnTo>
                  <a:pt x="2549525" y="863600"/>
                </a:lnTo>
                <a:lnTo>
                  <a:pt x="2511425" y="841375"/>
                </a:lnTo>
                <a:lnTo>
                  <a:pt x="2460625" y="762000"/>
                </a:lnTo>
                <a:lnTo>
                  <a:pt x="2460625" y="688975"/>
                </a:lnTo>
                <a:lnTo>
                  <a:pt x="2514600" y="650875"/>
                </a:lnTo>
                <a:lnTo>
                  <a:pt x="2514600" y="619125"/>
                </a:lnTo>
                <a:lnTo>
                  <a:pt x="2435225" y="530225"/>
                </a:lnTo>
                <a:lnTo>
                  <a:pt x="2330450" y="473075"/>
                </a:lnTo>
                <a:lnTo>
                  <a:pt x="2320925" y="520700"/>
                </a:lnTo>
                <a:lnTo>
                  <a:pt x="2273300" y="536575"/>
                </a:lnTo>
                <a:lnTo>
                  <a:pt x="2238375" y="565150"/>
                </a:lnTo>
                <a:lnTo>
                  <a:pt x="2136775" y="520700"/>
                </a:lnTo>
                <a:lnTo>
                  <a:pt x="2066925" y="434975"/>
                </a:lnTo>
                <a:lnTo>
                  <a:pt x="2076450" y="238125"/>
                </a:lnTo>
                <a:lnTo>
                  <a:pt x="2009775" y="127000"/>
                </a:lnTo>
                <a:lnTo>
                  <a:pt x="1943100" y="101600"/>
                </a:lnTo>
                <a:lnTo>
                  <a:pt x="1889125" y="146050"/>
                </a:lnTo>
                <a:lnTo>
                  <a:pt x="1841500" y="152400"/>
                </a:lnTo>
                <a:lnTo>
                  <a:pt x="1822450" y="133350"/>
                </a:lnTo>
                <a:lnTo>
                  <a:pt x="1790700" y="123825"/>
                </a:lnTo>
                <a:lnTo>
                  <a:pt x="1704975" y="142875"/>
                </a:lnTo>
                <a:lnTo>
                  <a:pt x="1657350" y="111125"/>
                </a:lnTo>
                <a:lnTo>
                  <a:pt x="1581150" y="111125"/>
                </a:lnTo>
                <a:lnTo>
                  <a:pt x="1504950" y="0"/>
                </a:lnTo>
                <a:lnTo>
                  <a:pt x="1463675" y="38100"/>
                </a:lnTo>
                <a:lnTo>
                  <a:pt x="1381125" y="31750"/>
                </a:lnTo>
                <a:lnTo>
                  <a:pt x="1365250" y="127000"/>
                </a:lnTo>
                <a:lnTo>
                  <a:pt x="1333500" y="165100"/>
                </a:lnTo>
                <a:lnTo>
                  <a:pt x="1308100" y="196850"/>
                </a:lnTo>
                <a:lnTo>
                  <a:pt x="1247775" y="209550"/>
                </a:lnTo>
                <a:lnTo>
                  <a:pt x="1225550" y="187325"/>
                </a:lnTo>
                <a:lnTo>
                  <a:pt x="1152525" y="180975"/>
                </a:lnTo>
                <a:lnTo>
                  <a:pt x="1130300" y="244475"/>
                </a:lnTo>
                <a:lnTo>
                  <a:pt x="1085850" y="238125"/>
                </a:lnTo>
                <a:lnTo>
                  <a:pt x="1035050" y="298450"/>
                </a:lnTo>
                <a:lnTo>
                  <a:pt x="1025525" y="330200"/>
                </a:lnTo>
                <a:lnTo>
                  <a:pt x="965200" y="3175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AA4D353C-8CF3-D722-5F31-FD7D5D9703DC}"/>
              </a:ext>
            </a:extLst>
          </p:cNvPr>
          <p:cNvSpPr/>
          <p:nvPr/>
        </p:nvSpPr>
        <p:spPr>
          <a:xfrm>
            <a:off x="4196553" y="862012"/>
            <a:ext cx="1322307" cy="2486839"/>
          </a:xfrm>
          <a:custGeom>
            <a:avLst/>
            <a:gdLst>
              <a:gd name="csX0" fmla="*/ 147637 w 1676400"/>
              <a:gd name="csY0" fmla="*/ 0 h 3152775"/>
              <a:gd name="csX1" fmla="*/ 119062 w 1676400"/>
              <a:gd name="csY1" fmla="*/ 90488 h 3152775"/>
              <a:gd name="csX2" fmla="*/ 66675 w 1676400"/>
              <a:gd name="csY2" fmla="*/ 100013 h 3152775"/>
              <a:gd name="csX3" fmla="*/ 80962 w 1676400"/>
              <a:gd name="csY3" fmla="*/ 147638 h 3152775"/>
              <a:gd name="csX4" fmla="*/ 142875 w 1676400"/>
              <a:gd name="csY4" fmla="*/ 147638 h 3152775"/>
              <a:gd name="csX5" fmla="*/ 209550 w 1676400"/>
              <a:gd name="csY5" fmla="*/ 328613 h 3152775"/>
              <a:gd name="csX6" fmla="*/ 209550 w 1676400"/>
              <a:gd name="csY6" fmla="*/ 376238 h 3152775"/>
              <a:gd name="csX7" fmla="*/ 247650 w 1676400"/>
              <a:gd name="csY7" fmla="*/ 495300 h 3152775"/>
              <a:gd name="csX8" fmla="*/ 195262 w 1676400"/>
              <a:gd name="csY8" fmla="*/ 495300 h 3152775"/>
              <a:gd name="csX9" fmla="*/ 152400 w 1676400"/>
              <a:gd name="csY9" fmla="*/ 661988 h 3152775"/>
              <a:gd name="csX10" fmla="*/ 180975 w 1676400"/>
              <a:gd name="csY10" fmla="*/ 719138 h 3152775"/>
              <a:gd name="csX11" fmla="*/ 0 w 1676400"/>
              <a:gd name="csY11" fmla="*/ 1314450 h 3152775"/>
              <a:gd name="csX12" fmla="*/ 42862 w 1676400"/>
              <a:gd name="csY12" fmla="*/ 1338263 h 3152775"/>
              <a:gd name="csX13" fmla="*/ 76200 w 1676400"/>
              <a:gd name="csY13" fmla="*/ 1447800 h 3152775"/>
              <a:gd name="csX14" fmla="*/ 57150 w 1676400"/>
              <a:gd name="csY14" fmla="*/ 1495425 h 3152775"/>
              <a:gd name="csX15" fmla="*/ 123825 w 1676400"/>
              <a:gd name="csY15" fmla="*/ 1666875 h 3152775"/>
              <a:gd name="csX16" fmla="*/ 133350 w 1676400"/>
              <a:gd name="csY16" fmla="*/ 1662113 h 3152775"/>
              <a:gd name="csX17" fmla="*/ 200025 w 1676400"/>
              <a:gd name="csY17" fmla="*/ 1795463 h 3152775"/>
              <a:gd name="csX18" fmla="*/ 252412 w 1676400"/>
              <a:gd name="csY18" fmla="*/ 1776413 h 3152775"/>
              <a:gd name="csX19" fmla="*/ 276225 w 1676400"/>
              <a:gd name="csY19" fmla="*/ 1804988 h 3152775"/>
              <a:gd name="csX20" fmla="*/ 252412 w 1676400"/>
              <a:gd name="csY20" fmla="*/ 1866900 h 3152775"/>
              <a:gd name="csX21" fmla="*/ 347662 w 1676400"/>
              <a:gd name="csY21" fmla="*/ 2109788 h 3152775"/>
              <a:gd name="csX22" fmla="*/ 400050 w 1676400"/>
              <a:gd name="csY22" fmla="*/ 2143125 h 3152775"/>
              <a:gd name="csX23" fmla="*/ 423862 w 1676400"/>
              <a:gd name="csY23" fmla="*/ 2252663 h 3152775"/>
              <a:gd name="csX24" fmla="*/ 481012 w 1676400"/>
              <a:gd name="csY24" fmla="*/ 2300288 h 3152775"/>
              <a:gd name="csX25" fmla="*/ 457200 w 1676400"/>
              <a:gd name="csY25" fmla="*/ 2333625 h 3152775"/>
              <a:gd name="csX26" fmla="*/ 514350 w 1676400"/>
              <a:gd name="csY26" fmla="*/ 2519363 h 3152775"/>
              <a:gd name="csX27" fmla="*/ 600075 w 1676400"/>
              <a:gd name="csY27" fmla="*/ 2566988 h 3152775"/>
              <a:gd name="csX28" fmla="*/ 723900 w 1676400"/>
              <a:gd name="csY28" fmla="*/ 2762250 h 3152775"/>
              <a:gd name="csX29" fmla="*/ 795337 w 1676400"/>
              <a:gd name="csY29" fmla="*/ 2833688 h 3152775"/>
              <a:gd name="csX30" fmla="*/ 838200 w 1676400"/>
              <a:gd name="csY30" fmla="*/ 3009900 h 3152775"/>
              <a:gd name="csX31" fmla="*/ 909637 w 1676400"/>
              <a:gd name="csY31" fmla="*/ 3043238 h 3152775"/>
              <a:gd name="csX32" fmla="*/ 904875 w 1676400"/>
              <a:gd name="csY32" fmla="*/ 3119438 h 3152775"/>
              <a:gd name="csX33" fmla="*/ 966787 w 1676400"/>
              <a:gd name="csY33" fmla="*/ 3152775 h 3152775"/>
              <a:gd name="csX34" fmla="*/ 1038225 w 1676400"/>
              <a:gd name="csY34" fmla="*/ 3138488 h 3152775"/>
              <a:gd name="csX35" fmla="*/ 1404937 w 1676400"/>
              <a:gd name="csY35" fmla="*/ 2014538 h 3152775"/>
              <a:gd name="csX36" fmla="*/ 1404937 w 1676400"/>
              <a:gd name="csY36" fmla="*/ 1947863 h 3152775"/>
              <a:gd name="csX37" fmla="*/ 1290637 w 1676400"/>
              <a:gd name="csY37" fmla="*/ 1838325 h 3152775"/>
              <a:gd name="csX38" fmla="*/ 1385887 w 1676400"/>
              <a:gd name="csY38" fmla="*/ 1562100 h 3152775"/>
              <a:gd name="csX39" fmla="*/ 1528762 w 1676400"/>
              <a:gd name="csY39" fmla="*/ 1566863 h 3152775"/>
              <a:gd name="csX40" fmla="*/ 1676400 w 1676400"/>
              <a:gd name="csY40" fmla="*/ 1376363 h 3152775"/>
              <a:gd name="csX41" fmla="*/ 1652587 w 1676400"/>
              <a:gd name="csY41" fmla="*/ 1228725 h 3152775"/>
              <a:gd name="csX42" fmla="*/ 1628775 w 1676400"/>
              <a:gd name="csY42" fmla="*/ 1038225 h 3152775"/>
              <a:gd name="csX43" fmla="*/ 1462087 w 1676400"/>
              <a:gd name="csY43" fmla="*/ 904875 h 3152775"/>
              <a:gd name="csX44" fmla="*/ 1409700 w 1676400"/>
              <a:gd name="csY44" fmla="*/ 762000 h 3152775"/>
              <a:gd name="csX45" fmla="*/ 1257300 w 1676400"/>
              <a:gd name="csY45" fmla="*/ 700088 h 3152775"/>
              <a:gd name="csX46" fmla="*/ 1181100 w 1676400"/>
              <a:gd name="csY46" fmla="*/ 619125 h 3152775"/>
              <a:gd name="csX47" fmla="*/ 1128712 w 1676400"/>
              <a:gd name="csY47" fmla="*/ 452438 h 3152775"/>
              <a:gd name="csX48" fmla="*/ 800100 w 1676400"/>
              <a:gd name="csY48" fmla="*/ 338138 h 3152775"/>
              <a:gd name="csX49" fmla="*/ 681037 w 1676400"/>
              <a:gd name="csY49" fmla="*/ 271463 h 3152775"/>
              <a:gd name="csX50" fmla="*/ 452437 w 1676400"/>
              <a:gd name="csY50" fmla="*/ 123825 h 3152775"/>
              <a:gd name="csX51" fmla="*/ 147637 w 1676400"/>
              <a:gd name="csY51" fmla="*/ 0 h 31527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</a:cxnLst>
            <a:rect l="l" t="t" r="r" b="b"/>
            <a:pathLst>
              <a:path w="1676400" h="3152775">
                <a:moveTo>
                  <a:pt x="147637" y="0"/>
                </a:moveTo>
                <a:lnTo>
                  <a:pt x="119062" y="90488"/>
                </a:lnTo>
                <a:lnTo>
                  <a:pt x="66675" y="100013"/>
                </a:lnTo>
                <a:lnTo>
                  <a:pt x="80962" y="147638"/>
                </a:lnTo>
                <a:lnTo>
                  <a:pt x="142875" y="147638"/>
                </a:lnTo>
                <a:lnTo>
                  <a:pt x="209550" y="328613"/>
                </a:lnTo>
                <a:lnTo>
                  <a:pt x="209550" y="376238"/>
                </a:lnTo>
                <a:lnTo>
                  <a:pt x="247650" y="495300"/>
                </a:lnTo>
                <a:lnTo>
                  <a:pt x="195262" y="495300"/>
                </a:lnTo>
                <a:lnTo>
                  <a:pt x="152400" y="661988"/>
                </a:lnTo>
                <a:lnTo>
                  <a:pt x="180975" y="719138"/>
                </a:lnTo>
                <a:lnTo>
                  <a:pt x="0" y="1314450"/>
                </a:lnTo>
                <a:lnTo>
                  <a:pt x="42862" y="1338263"/>
                </a:lnTo>
                <a:lnTo>
                  <a:pt x="76200" y="1447800"/>
                </a:lnTo>
                <a:lnTo>
                  <a:pt x="57150" y="1495425"/>
                </a:lnTo>
                <a:lnTo>
                  <a:pt x="123825" y="1666875"/>
                </a:lnTo>
                <a:lnTo>
                  <a:pt x="133350" y="1662113"/>
                </a:lnTo>
                <a:lnTo>
                  <a:pt x="200025" y="1795463"/>
                </a:lnTo>
                <a:lnTo>
                  <a:pt x="252412" y="1776413"/>
                </a:lnTo>
                <a:lnTo>
                  <a:pt x="276225" y="1804988"/>
                </a:lnTo>
                <a:lnTo>
                  <a:pt x="252412" y="1866900"/>
                </a:lnTo>
                <a:lnTo>
                  <a:pt x="347662" y="2109788"/>
                </a:lnTo>
                <a:lnTo>
                  <a:pt x="400050" y="2143125"/>
                </a:lnTo>
                <a:lnTo>
                  <a:pt x="423862" y="2252663"/>
                </a:lnTo>
                <a:lnTo>
                  <a:pt x="481012" y="2300288"/>
                </a:lnTo>
                <a:lnTo>
                  <a:pt x="457200" y="2333625"/>
                </a:lnTo>
                <a:lnTo>
                  <a:pt x="514350" y="2519363"/>
                </a:lnTo>
                <a:lnTo>
                  <a:pt x="600075" y="2566988"/>
                </a:lnTo>
                <a:lnTo>
                  <a:pt x="723900" y="2762250"/>
                </a:lnTo>
                <a:lnTo>
                  <a:pt x="795337" y="2833688"/>
                </a:lnTo>
                <a:lnTo>
                  <a:pt x="838200" y="3009900"/>
                </a:lnTo>
                <a:lnTo>
                  <a:pt x="909637" y="3043238"/>
                </a:lnTo>
                <a:lnTo>
                  <a:pt x="904875" y="3119438"/>
                </a:lnTo>
                <a:lnTo>
                  <a:pt x="966787" y="3152775"/>
                </a:lnTo>
                <a:lnTo>
                  <a:pt x="1038225" y="3138488"/>
                </a:lnTo>
                <a:lnTo>
                  <a:pt x="1404937" y="2014538"/>
                </a:lnTo>
                <a:lnTo>
                  <a:pt x="1404937" y="1947863"/>
                </a:lnTo>
                <a:lnTo>
                  <a:pt x="1290637" y="1838325"/>
                </a:lnTo>
                <a:lnTo>
                  <a:pt x="1385887" y="1562100"/>
                </a:lnTo>
                <a:lnTo>
                  <a:pt x="1528762" y="1566863"/>
                </a:lnTo>
                <a:lnTo>
                  <a:pt x="1676400" y="1376363"/>
                </a:lnTo>
                <a:lnTo>
                  <a:pt x="1652587" y="1228725"/>
                </a:lnTo>
                <a:lnTo>
                  <a:pt x="1628775" y="1038225"/>
                </a:lnTo>
                <a:lnTo>
                  <a:pt x="1462087" y="904875"/>
                </a:lnTo>
                <a:lnTo>
                  <a:pt x="1409700" y="762000"/>
                </a:lnTo>
                <a:lnTo>
                  <a:pt x="1257300" y="700088"/>
                </a:lnTo>
                <a:lnTo>
                  <a:pt x="1181100" y="619125"/>
                </a:lnTo>
                <a:lnTo>
                  <a:pt x="1128712" y="452438"/>
                </a:lnTo>
                <a:lnTo>
                  <a:pt x="800100" y="338138"/>
                </a:lnTo>
                <a:lnTo>
                  <a:pt x="681037" y="271463"/>
                </a:lnTo>
                <a:lnTo>
                  <a:pt x="452437" y="123825"/>
                </a:lnTo>
                <a:lnTo>
                  <a:pt x="147637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F927B826-DD8F-143E-5918-830340924AA3}"/>
              </a:ext>
            </a:extLst>
          </p:cNvPr>
          <p:cNvSpPr/>
          <p:nvPr/>
        </p:nvSpPr>
        <p:spPr>
          <a:xfrm>
            <a:off x="6601516" y="1377950"/>
            <a:ext cx="2563788" cy="1334770"/>
          </a:xfrm>
          <a:custGeom>
            <a:avLst/>
            <a:gdLst>
              <a:gd name="csX0" fmla="*/ 50800 w 5695950"/>
              <a:gd name="csY0" fmla="*/ 438150 h 2965450"/>
              <a:gd name="csX1" fmla="*/ 25400 w 5695950"/>
              <a:gd name="csY1" fmla="*/ 546100 h 2965450"/>
              <a:gd name="csX2" fmla="*/ 57150 w 5695950"/>
              <a:gd name="csY2" fmla="*/ 577850 h 2965450"/>
              <a:gd name="csX3" fmla="*/ 0 w 5695950"/>
              <a:gd name="csY3" fmla="*/ 635000 h 2965450"/>
              <a:gd name="csX4" fmla="*/ 12700 w 5695950"/>
              <a:gd name="csY4" fmla="*/ 749300 h 2965450"/>
              <a:gd name="csX5" fmla="*/ 63500 w 5695950"/>
              <a:gd name="csY5" fmla="*/ 730250 h 2965450"/>
              <a:gd name="csX6" fmla="*/ 101600 w 5695950"/>
              <a:gd name="csY6" fmla="*/ 742950 h 2965450"/>
              <a:gd name="csX7" fmla="*/ 88900 w 5695950"/>
              <a:gd name="csY7" fmla="*/ 819150 h 2965450"/>
              <a:gd name="csX8" fmla="*/ 273050 w 5695950"/>
              <a:gd name="csY8" fmla="*/ 927100 h 2965450"/>
              <a:gd name="csX9" fmla="*/ 304800 w 5695950"/>
              <a:gd name="csY9" fmla="*/ 1047750 h 2965450"/>
              <a:gd name="csX10" fmla="*/ 342900 w 5695950"/>
              <a:gd name="csY10" fmla="*/ 1193800 h 2965450"/>
              <a:gd name="csX11" fmla="*/ 342900 w 5695950"/>
              <a:gd name="csY11" fmla="*/ 1320800 h 2965450"/>
              <a:gd name="csX12" fmla="*/ 400050 w 5695950"/>
              <a:gd name="csY12" fmla="*/ 1504950 h 2965450"/>
              <a:gd name="csX13" fmla="*/ 361950 w 5695950"/>
              <a:gd name="csY13" fmla="*/ 1606550 h 2965450"/>
              <a:gd name="csX14" fmla="*/ 393700 w 5695950"/>
              <a:gd name="csY14" fmla="*/ 1797050 h 2965450"/>
              <a:gd name="csX15" fmla="*/ 393700 w 5695950"/>
              <a:gd name="csY15" fmla="*/ 1885950 h 2965450"/>
              <a:gd name="csX16" fmla="*/ 361950 w 5695950"/>
              <a:gd name="csY16" fmla="*/ 1993900 h 2965450"/>
              <a:gd name="csX17" fmla="*/ 387350 w 5695950"/>
              <a:gd name="csY17" fmla="*/ 2076450 h 2965450"/>
              <a:gd name="csX18" fmla="*/ 361950 w 5695950"/>
              <a:gd name="csY18" fmla="*/ 2209800 h 2965450"/>
              <a:gd name="csX19" fmla="*/ 425450 w 5695950"/>
              <a:gd name="csY19" fmla="*/ 2292350 h 2965450"/>
              <a:gd name="csX20" fmla="*/ 641350 w 5695950"/>
              <a:gd name="csY20" fmla="*/ 2311400 h 2965450"/>
              <a:gd name="csX21" fmla="*/ 1098550 w 5695950"/>
              <a:gd name="csY21" fmla="*/ 2565400 h 2965450"/>
              <a:gd name="csX22" fmla="*/ 1143000 w 5695950"/>
              <a:gd name="csY22" fmla="*/ 2622550 h 2965450"/>
              <a:gd name="csX23" fmla="*/ 1187450 w 5695950"/>
              <a:gd name="csY23" fmla="*/ 2628900 h 2965450"/>
              <a:gd name="csX24" fmla="*/ 1295400 w 5695950"/>
              <a:gd name="csY24" fmla="*/ 2800350 h 2965450"/>
              <a:gd name="csX25" fmla="*/ 1289050 w 5695950"/>
              <a:gd name="csY25" fmla="*/ 2901950 h 2965450"/>
              <a:gd name="csX26" fmla="*/ 1416050 w 5695950"/>
              <a:gd name="csY26" fmla="*/ 2857500 h 2965450"/>
              <a:gd name="csX27" fmla="*/ 1536700 w 5695950"/>
              <a:gd name="csY27" fmla="*/ 2876550 h 2965450"/>
              <a:gd name="csX28" fmla="*/ 1612900 w 5695950"/>
              <a:gd name="csY28" fmla="*/ 2876550 h 2965450"/>
              <a:gd name="csX29" fmla="*/ 1746250 w 5695950"/>
              <a:gd name="csY29" fmla="*/ 2832100 h 2965450"/>
              <a:gd name="csX30" fmla="*/ 1746250 w 5695950"/>
              <a:gd name="csY30" fmla="*/ 2755900 h 2965450"/>
              <a:gd name="csX31" fmla="*/ 1778000 w 5695950"/>
              <a:gd name="csY31" fmla="*/ 2717800 h 2965450"/>
              <a:gd name="csX32" fmla="*/ 1708150 w 5695950"/>
              <a:gd name="csY32" fmla="*/ 2679700 h 2965450"/>
              <a:gd name="csX33" fmla="*/ 1758950 w 5695950"/>
              <a:gd name="csY33" fmla="*/ 2609850 h 2965450"/>
              <a:gd name="csX34" fmla="*/ 1873250 w 5695950"/>
              <a:gd name="csY34" fmla="*/ 2609850 h 2965450"/>
              <a:gd name="csX35" fmla="*/ 1930400 w 5695950"/>
              <a:gd name="csY35" fmla="*/ 2743200 h 2965450"/>
              <a:gd name="csX36" fmla="*/ 1860550 w 5695950"/>
              <a:gd name="csY36" fmla="*/ 2794000 h 2965450"/>
              <a:gd name="csX37" fmla="*/ 1854200 w 5695950"/>
              <a:gd name="csY37" fmla="*/ 2857500 h 2965450"/>
              <a:gd name="csX38" fmla="*/ 1790700 w 5695950"/>
              <a:gd name="csY38" fmla="*/ 2882900 h 2965450"/>
              <a:gd name="csX39" fmla="*/ 1752600 w 5695950"/>
              <a:gd name="csY39" fmla="*/ 2965450 h 2965450"/>
              <a:gd name="csX40" fmla="*/ 2070100 w 5695950"/>
              <a:gd name="csY40" fmla="*/ 2851150 h 2965450"/>
              <a:gd name="csX41" fmla="*/ 2133600 w 5695950"/>
              <a:gd name="csY41" fmla="*/ 2851150 h 2965450"/>
              <a:gd name="csX42" fmla="*/ 2133600 w 5695950"/>
              <a:gd name="csY42" fmla="*/ 2914650 h 2965450"/>
              <a:gd name="csX43" fmla="*/ 2235200 w 5695950"/>
              <a:gd name="csY43" fmla="*/ 2952750 h 2965450"/>
              <a:gd name="csX44" fmla="*/ 2292350 w 5695950"/>
              <a:gd name="csY44" fmla="*/ 2895600 h 2965450"/>
              <a:gd name="csX45" fmla="*/ 2343150 w 5695950"/>
              <a:gd name="csY45" fmla="*/ 2914650 h 2965450"/>
              <a:gd name="csX46" fmla="*/ 2419350 w 5695950"/>
              <a:gd name="csY46" fmla="*/ 2844800 h 2965450"/>
              <a:gd name="csX47" fmla="*/ 2419350 w 5695950"/>
              <a:gd name="csY47" fmla="*/ 2749550 h 2965450"/>
              <a:gd name="csX48" fmla="*/ 2451100 w 5695950"/>
              <a:gd name="csY48" fmla="*/ 2717800 h 2965450"/>
              <a:gd name="csX49" fmla="*/ 2476500 w 5695950"/>
              <a:gd name="csY49" fmla="*/ 2736850 h 2965450"/>
              <a:gd name="csX50" fmla="*/ 2654300 w 5695950"/>
              <a:gd name="csY50" fmla="*/ 2654300 h 2965450"/>
              <a:gd name="csX51" fmla="*/ 2692400 w 5695950"/>
              <a:gd name="csY51" fmla="*/ 2654300 h 2965450"/>
              <a:gd name="csX52" fmla="*/ 2736850 w 5695950"/>
              <a:gd name="csY52" fmla="*/ 2692400 h 2965450"/>
              <a:gd name="csX53" fmla="*/ 2787650 w 5695950"/>
              <a:gd name="csY53" fmla="*/ 2692400 h 2965450"/>
              <a:gd name="csX54" fmla="*/ 2819400 w 5695950"/>
              <a:gd name="csY54" fmla="*/ 2781300 h 2965450"/>
              <a:gd name="csX55" fmla="*/ 2876550 w 5695950"/>
              <a:gd name="csY55" fmla="*/ 2762250 h 2965450"/>
              <a:gd name="csX56" fmla="*/ 2870200 w 5695950"/>
              <a:gd name="csY56" fmla="*/ 2686050 h 2965450"/>
              <a:gd name="csX57" fmla="*/ 2927350 w 5695950"/>
              <a:gd name="csY57" fmla="*/ 2590800 h 2965450"/>
              <a:gd name="csX58" fmla="*/ 2908300 w 5695950"/>
              <a:gd name="csY58" fmla="*/ 2546350 h 2965450"/>
              <a:gd name="csX59" fmla="*/ 2819400 w 5695950"/>
              <a:gd name="csY59" fmla="*/ 2540000 h 2965450"/>
              <a:gd name="csX60" fmla="*/ 2819400 w 5695950"/>
              <a:gd name="csY60" fmla="*/ 2438400 h 2965450"/>
              <a:gd name="csX61" fmla="*/ 2749550 w 5695950"/>
              <a:gd name="csY61" fmla="*/ 2425700 h 2965450"/>
              <a:gd name="csX62" fmla="*/ 2724150 w 5695950"/>
              <a:gd name="csY62" fmla="*/ 2330450 h 2965450"/>
              <a:gd name="csX63" fmla="*/ 2609850 w 5695950"/>
              <a:gd name="csY63" fmla="*/ 2159000 h 2965450"/>
              <a:gd name="csX64" fmla="*/ 2546350 w 5695950"/>
              <a:gd name="csY64" fmla="*/ 2038350 h 2965450"/>
              <a:gd name="csX65" fmla="*/ 2457450 w 5695950"/>
              <a:gd name="csY65" fmla="*/ 2019300 h 2965450"/>
              <a:gd name="csX66" fmla="*/ 2501900 w 5695950"/>
              <a:gd name="csY66" fmla="*/ 1847850 h 2965450"/>
              <a:gd name="csX67" fmla="*/ 2559050 w 5695950"/>
              <a:gd name="csY67" fmla="*/ 1790700 h 2965450"/>
              <a:gd name="csX68" fmla="*/ 2654300 w 5695950"/>
              <a:gd name="csY68" fmla="*/ 1885950 h 2965450"/>
              <a:gd name="csX69" fmla="*/ 2889250 w 5695950"/>
              <a:gd name="csY69" fmla="*/ 1841500 h 2965450"/>
              <a:gd name="csX70" fmla="*/ 2838450 w 5695950"/>
              <a:gd name="csY70" fmla="*/ 1797050 h 2965450"/>
              <a:gd name="csX71" fmla="*/ 2832100 w 5695950"/>
              <a:gd name="csY71" fmla="*/ 1739900 h 2965450"/>
              <a:gd name="csX72" fmla="*/ 2781300 w 5695950"/>
              <a:gd name="csY72" fmla="*/ 1720850 h 2965450"/>
              <a:gd name="csX73" fmla="*/ 2730500 w 5695950"/>
              <a:gd name="csY73" fmla="*/ 1670050 h 2965450"/>
              <a:gd name="csX74" fmla="*/ 2749550 w 5695950"/>
              <a:gd name="csY74" fmla="*/ 1549400 h 2965450"/>
              <a:gd name="csX75" fmla="*/ 2889250 w 5695950"/>
              <a:gd name="csY75" fmla="*/ 1511300 h 2965450"/>
              <a:gd name="csX76" fmla="*/ 2838450 w 5695950"/>
              <a:gd name="csY76" fmla="*/ 1454150 h 2965450"/>
              <a:gd name="csX77" fmla="*/ 2838450 w 5695950"/>
              <a:gd name="csY77" fmla="*/ 1409700 h 2965450"/>
              <a:gd name="csX78" fmla="*/ 3022600 w 5695950"/>
              <a:gd name="csY78" fmla="*/ 1403350 h 2965450"/>
              <a:gd name="csX79" fmla="*/ 3384550 w 5695950"/>
              <a:gd name="csY79" fmla="*/ 984250 h 2965450"/>
              <a:gd name="csX80" fmla="*/ 3467100 w 5695950"/>
              <a:gd name="csY80" fmla="*/ 882650 h 2965450"/>
              <a:gd name="csX81" fmla="*/ 3467100 w 5695950"/>
              <a:gd name="csY81" fmla="*/ 831850 h 2965450"/>
              <a:gd name="csX82" fmla="*/ 3530600 w 5695950"/>
              <a:gd name="csY82" fmla="*/ 819150 h 2965450"/>
              <a:gd name="csX83" fmla="*/ 3587750 w 5695950"/>
              <a:gd name="csY83" fmla="*/ 781050 h 2965450"/>
              <a:gd name="csX84" fmla="*/ 3644900 w 5695950"/>
              <a:gd name="csY84" fmla="*/ 806450 h 2965450"/>
              <a:gd name="csX85" fmla="*/ 3632200 w 5695950"/>
              <a:gd name="csY85" fmla="*/ 863600 h 2965450"/>
              <a:gd name="csX86" fmla="*/ 3632200 w 5695950"/>
              <a:gd name="csY86" fmla="*/ 946150 h 2965450"/>
              <a:gd name="csX87" fmla="*/ 3473450 w 5695950"/>
              <a:gd name="csY87" fmla="*/ 1130300 h 2965450"/>
              <a:gd name="csX88" fmla="*/ 3473450 w 5695950"/>
              <a:gd name="csY88" fmla="*/ 1181100 h 2965450"/>
              <a:gd name="csX89" fmla="*/ 3530600 w 5695950"/>
              <a:gd name="csY89" fmla="*/ 1193800 h 2965450"/>
              <a:gd name="csX90" fmla="*/ 3524250 w 5695950"/>
              <a:gd name="csY90" fmla="*/ 1263650 h 2965450"/>
              <a:gd name="csX91" fmla="*/ 3530600 w 5695950"/>
              <a:gd name="csY91" fmla="*/ 1346200 h 2965450"/>
              <a:gd name="csX92" fmla="*/ 3441700 w 5695950"/>
              <a:gd name="csY92" fmla="*/ 1403350 h 2965450"/>
              <a:gd name="csX93" fmla="*/ 3441700 w 5695950"/>
              <a:gd name="csY93" fmla="*/ 1492250 h 2965450"/>
              <a:gd name="csX94" fmla="*/ 3327400 w 5695950"/>
              <a:gd name="csY94" fmla="*/ 1536700 h 2965450"/>
              <a:gd name="csX95" fmla="*/ 3333750 w 5695950"/>
              <a:gd name="csY95" fmla="*/ 1593850 h 2965450"/>
              <a:gd name="csX96" fmla="*/ 3536950 w 5695950"/>
              <a:gd name="csY96" fmla="*/ 1536700 h 2965450"/>
              <a:gd name="csX97" fmla="*/ 3638550 w 5695950"/>
              <a:gd name="csY97" fmla="*/ 1549400 h 2965450"/>
              <a:gd name="csX98" fmla="*/ 3759200 w 5695950"/>
              <a:gd name="csY98" fmla="*/ 1346200 h 2965450"/>
              <a:gd name="csX99" fmla="*/ 3860800 w 5695950"/>
              <a:gd name="csY99" fmla="*/ 1295400 h 2965450"/>
              <a:gd name="csX100" fmla="*/ 3829050 w 5695950"/>
              <a:gd name="csY100" fmla="*/ 1231900 h 2965450"/>
              <a:gd name="csX101" fmla="*/ 3994150 w 5695950"/>
              <a:gd name="csY101" fmla="*/ 1123950 h 2965450"/>
              <a:gd name="csX102" fmla="*/ 4216400 w 5695950"/>
              <a:gd name="csY102" fmla="*/ 1098550 h 2965450"/>
              <a:gd name="csX103" fmla="*/ 4368800 w 5695950"/>
              <a:gd name="csY103" fmla="*/ 1047750 h 2965450"/>
              <a:gd name="csX104" fmla="*/ 4387850 w 5695950"/>
              <a:gd name="csY104" fmla="*/ 1143000 h 2965450"/>
              <a:gd name="csX105" fmla="*/ 4438650 w 5695950"/>
              <a:gd name="csY105" fmla="*/ 1143000 h 2965450"/>
              <a:gd name="csX106" fmla="*/ 4546600 w 5695950"/>
              <a:gd name="csY106" fmla="*/ 1225550 h 2965450"/>
              <a:gd name="csX107" fmla="*/ 4699000 w 5695950"/>
              <a:gd name="csY107" fmla="*/ 1155700 h 2965450"/>
              <a:gd name="csX108" fmla="*/ 4673600 w 5695950"/>
              <a:gd name="csY108" fmla="*/ 1117600 h 2965450"/>
              <a:gd name="csX109" fmla="*/ 4756150 w 5695950"/>
              <a:gd name="csY109" fmla="*/ 1073150 h 2965450"/>
              <a:gd name="csX110" fmla="*/ 4851400 w 5695950"/>
              <a:gd name="csY110" fmla="*/ 1073150 h 2965450"/>
              <a:gd name="csX111" fmla="*/ 4857750 w 5695950"/>
              <a:gd name="csY111" fmla="*/ 927100 h 2965450"/>
              <a:gd name="csX112" fmla="*/ 4940300 w 5695950"/>
              <a:gd name="csY112" fmla="*/ 927100 h 2965450"/>
              <a:gd name="csX113" fmla="*/ 4959350 w 5695950"/>
              <a:gd name="csY113" fmla="*/ 1003300 h 2965450"/>
              <a:gd name="csX114" fmla="*/ 5060950 w 5695950"/>
              <a:gd name="csY114" fmla="*/ 1066800 h 2965450"/>
              <a:gd name="csX115" fmla="*/ 5270500 w 5695950"/>
              <a:gd name="csY115" fmla="*/ 1041400 h 2965450"/>
              <a:gd name="csX116" fmla="*/ 5302250 w 5695950"/>
              <a:gd name="csY116" fmla="*/ 1200150 h 2965450"/>
              <a:gd name="csX117" fmla="*/ 5130800 w 5695950"/>
              <a:gd name="csY117" fmla="*/ 1263650 h 2965450"/>
              <a:gd name="csX118" fmla="*/ 5092700 w 5695950"/>
              <a:gd name="csY118" fmla="*/ 1377950 h 2965450"/>
              <a:gd name="csX119" fmla="*/ 5137150 w 5695950"/>
              <a:gd name="csY119" fmla="*/ 1517650 h 2965450"/>
              <a:gd name="csX120" fmla="*/ 5327650 w 5695950"/>
              <a:gd name="csY120" fmla="*/ 1555750 h 2965450"/>
              <a:gd name="csX121" fmla="*/ 5410200 w 5695950"/>
              <a:gd name="csY121" fmla="*/ 1524000 h 2965450"/>
              <a:gd name="csX122" fmla="*/ 5638800 w 5695950"/>
              <a:gd name="csY122" fmla="*/ 1574800 h 2965450"/>
              <a:gd name="csX123" fmla="*/ 5695950 w 5695950"/>
              <a:gd name="csY123" fmla="*/ 1473200 h 2965450"/>
              <a:gd name="csX124" fmla="*/ 5575300 w 5695950"/>
              <a:gd name="csY124" fmla="*/ 1428750 h 2965450"/>
              <a:gd name="csX125" fmla="*/ 5511800 w 5695950"/>
              <a:gd name="csY125" fmla="*/ 1416050 h 2965450"/>
              <a:gd name="csX126" fmla="*/ 5441950 w 5695950"/>
              <a:gd name="csY126" fmla="*/ 1206500 h 2965450"/>
              <a:gd name="csX127" fmla="*/ 5505450 w 5695950"/>
              <a:gd name="csY127" fmla="*/ 1060450 h 2965450"/>
              <a:gd name="csX128" fmla="*/ 5581650 w 5695950"/>
              <a:gd name="csY128" fmla="*/ 958850 h 2965450"/>
              <a:gd name="csX129" fmla="*/ 5670550 w 5695950"/>
              <a:gd name="csY129" fmla="*/ 927100 h 2965450"/>
              <a:gd name="csX130" fmla="*/ 5695950 w 5695950"/>
              <a:gd name="csY130" fmla="*/ 800100 h 2965450"/>
              <a:gd name="csX131" fmla="*/ 5676900 w 5695950"/>
              <a:gd name="csY131" fmla="*/ 755650 h 2965450"/>
              <a:gd name="csX132" fmla="*/ 5645150 w 5695950"/>
              <a:gd name="csY132" fmla="*/ 590550 h 2965450"/>
              <a:gd name="csX133" fmla="*/ 5600700 w 5695950"/>
              <a:gd name="csY133" fmla="*/ 508000 h 2965450"/>
              <a:gd name="csX134" fmla="*/ 5499100 w 5695950"/>
              <a:gd name="csY134" fmla="*/ 501650 h 2965450"/>
              <a:gd name="csX135" fmla="*/ 5289550 w 5695950"/>
              <a:gd name="csY135" fmla="*/ 412750 h 2965450"/>
              <a:gd name="csX136" fmla="*/ 5289550 w 5695950"/>
              <a:gd name="csY136" fmla="*/ 127000 h 2965450"/>
              <a:gd name="csX137" fmla="*/ 5156200 w 5695950"/>
              <a:gd name="csY137" fmla="*/ 0 h 2965450"/>
              <a:gd name="csX138" fmla="*/ 5105400 w 5695950"/>
              <a:gd name="csY138" fmla="*/ 107950 h 2965450"/>
              <a:gd name="csX139" fmla="*/ 5010150 w 5695950"/>
              <a:gd name="csY139" fmla="*/ 146050 h 2965450"/>
              <a:gd name="csX140" fmla="*/ 4921250 w 5695950"/>
              <a:gd name="csY140" fmla="*/ 146050 h 2965450"/>
              <a:gd name="csX141" fmla="*/ 4864100 w 5695950"/>
              <a:gd name="csY141" fmla="*/ 25400 h 2965450"/>
              <a:gd name="csX142" fmla="*/ 4787900 w 5695950"/>
              <a:gd name="csY142" fmla="*/ 6350 h 2965450"/>
              <a:gd name="csX143" fmla="*/ 4667250 w 5695950"/>
              <a:gd name="csY143" fmla="*/ 31750 h 2965450"/>
              <a:gd name="csX144" fmla="*/ 4654550 w 5695950"/>
              <a:gd name="csY144" fmla="*/ 107950 h 2965450"/>
              <a:gd name="csX145" fmla="*/ 4559300 w 5695950"/>
              <a:gd name="csY145" fmla="*/ 101600 h 2965450"/>
              <a:gd name="csX146" fmla="*/ 4425950 w 5695950"/>
              <a:gd name="csY146" fmla="*/ 107950 h 2965450"/>
              <a:gd name="csX147" fmla="*/ 4057650 w 5695950"/>
              <a:gd name="csY147" fmla="*/ 501650 h 2965450"/>
              <a:gd name="csX148" fmla="*/ 3962400 w 5695950"/>
              <a:gd name="csY148" fmla="*/ 438150 h 2965450"/>
              <a:gd name="csX149" fmla="*/ 3727450 w 5695950"/>
              <a:gd name="csY149" fmla="*/ 520700 h 2965450"/>
              <a:gd name="csX150" fmla="*/ 3670300 w 5695950"/>
              <a:gd name="csY150" fmla="*/ 590550 h 2965450"/>
              <a:gd name="csX151" fmla="*/ 3613150 w 5695950"/>
              <a:gd name="csY151" fmla="*/ 590550 h 2965450"/>
              <a:gd name="csX152" fmla="*/ 3511550 w 5695950"/>
              <a:gd name="csY152" fmla="*/ 603250 h 2965450"/>
              <a:gd name="csX153" fmla="*/ 3422650 w 5695950"/>
              <a:gd name="csY153" fmla="*/ 654050 h 2965450"/>
              <a:gd name="csX154" fmla="*/ 3270250 w 5695950"/>
              <a:gd name="csY154" fmla="*/ 679450 h 2965450"/>
              <a:gd name="csX155" fmla="*/ 3219450 w 5695950"/>
              <a:gd name="csY155" fmla="*/ 723900 h 2965450"/>
              <a:gd name="csX156" fmla="*/ 3282950 w 5695950"/>
              <a:gd name="csY156" fmla="*/ 819150 h 2965450"/>
              <a:gd name="csX157" fmla="*/ 3263900 w 5695950"/>
              <a:gd name="csY157" fmla="*/ 869950 h 2965450"/>
              <a:gd name="csX158" fmla="*/ 3149600 w 5695950"/>
              <a:gd name="csY158" fmla="*/ 889000 h 2965450"/>
              <a:gd name="csX159" fmla="*/ 2940050 w 5695950"/>
              <a:gd name="csY159" fmla="*/ 927100 h 2965450"/>
              <a:gd name="csX160" fmla="*/ 2882900 w 5695950"/>
              <a:gd name="csY160" fmla="*/ 920750 h 2965450"/>
              <a:gd name="csX161" fmla="*/ 2755900 w 5695950"/>
              <a:gd name="csY161" fmla="*/ 939800 h 2965450"/>
              <a:gd name="csX162" fmla="*/ 2559050 w 5695950"/>
              <a:gd name="csY162" fmla="*/ 933450 h 2965450"/>
              <a:gd name="csX163" fmla="*/ 2413000 w 5695950"/>
              <a:gd name="csY163" fmla="*/ 939800 h 2965450"/>
              <a:gd name="csX164" fmla="*/ 2025650 w 5695950"/>
              <a:gd name="csY164" fmla="*/ 939800 h 2965450"/>
              <a:gd name="csX165" fmla="*/ 1873250 w 5695950"/>
              <a:gd name="csY165" fmla="*/ 831850 h 2965450"/>
              <a:gd name="csX166" fmla="*/ 1797050 w 5695950"/>
              <a:gd name="csY166" fmla="*/ 736600 h 2965450"/>
              <a:gd name="csX167" fmla="*/ 1835150 w 5695950"/>
              <a:gd name="csY167" fmla="*/ 660400 h 2965450"/>
              <a:gd name="csX168" fmla="*/ 1778000 w 5695950"/>
              <a:gd name="csY168" fmla="*/ 666750 h 2965450"/>
              <a:gd name="csX169" fmla="*/ 1689100 w 5695950"/>
              <a:gd name="csY169" fmla="*/ 749300 h 2965450"/>
              <a:gd name="csX170" fmla="*/ 1682750 w 5695950"/>
              <a:gd name="csY170" fmla="*/ 844550 h 2965450"/>
              <a:gd name="csX171" fmla="*/ 1606550 w 5695950"/>
              <a:gd name="csY171" fmla="*/ 933450 h 2965450"/>
              <a:gd name="csX172" fmla="*/ 1606550 w 5695950"/>
              <a:gd name="csY172" fmla="*/ 996950 h 2965450"/>
              <a:gd name="csX173" fmla="*/ 1568450 w 5695950"/>
              <a:gd name="csY173" fmla="*/ 1035050 h 2965450"/>
              <a:gd name="csX174" fmla="*/ 1225550 w 5695950"/>
              <a:gd name="csY174" fmla="*/ 1098550 h 2965450"/>
              <a:gd name="csX175" fmla="*/ 1060450 w 5695950"/>
              <a:gd name="csY175" fmla="*/ 1073150 h 2965450"/>
              <a:gd name="csX176" fmla="*/ 946150 w 5695950"/>
              <a:gd name="csY176" fmla="*/ 1016000 h 2965450"/>
              <a:gd name="csX177" fmla="*/ 920750 w 5695950"/>
              <a:gd name="csY177" fmla="*/ 952500 h 2965450"/>
              <a:gd name="csX178" fmla="*/ 914400 w 5695950"/>
              <a:gd name="csY178" fmla="*/ 901700 h 2965450"/>
              <a:gd name="csX179" fmla="*/ 857250 w 5695950"/>
              <a:gd name="csY179" fmla="*/ 857250 h 2965450"/>
              <a:gd name="csX180" fmla="*/ 908050 w 5695950"/>
              <a:gd name="csY180" fmla="*/ 749300 h 2965450"/>
              <a:gd name="csX181" fmla="*/ 863600 w 5695950"/>
              <a:gd name="csY181" fmla="*/ 723900 h 2965450"/>
              <a:gd name="csX182" fmla="*/ 787400 w 5695950"/>
              <a:gd name="csY182" fmla="*/ 825500 h 2965450"/>
              <a:gd name="csX183" fmla="*/ 762000 w 5695950"/>
              <a:gd name="csY183" fmla="*/ 812800 h 2965450"/>
              <a:gd name="csX184" fmla="*/ 781050 w 5695950"/>
              <a:gd name="csY184" fmla="*/ 685800 h 2965450"/>
              <a:gd name="csX185" fmla="*/ 717550 w 5695950"/>
              <a:gd name="csY185" fmla="*/ 622300 h 2965450"/>
              <a:gd name="csX186" fmla="*/ 666750 w 5695950"/>
              <a:gd name="csY186" fmla="*/ 698500 h 2965450"/>
              <a:gd name="csX187" fmla="*/ 660400 w 5695950"/>
              <a:gd name="csY187" fmla="*/ 749300 h 2965450"/>
              <a:gd name="csX188" fmla="*/ 660400 w 5695950"/>
              <a:gd name="csY188" fmla="*/ 800100 h 2965450"/>
              <a:gd name="csX189" fmla="*/ 501650 w 5695950"/>
              <a:gd name="csY189" fmla="*/ 838200 h 2965450"/>
              <a:gd name="csX190" fmla="*/ 349250 w 5695950"/>
              <a:gd name="csY190" fmla="*/ 755650 h 2965450"/>
              <a:gd name="csX191" fmla="*/ 317500 w 5695950"/>
              <a:gd name="csY191" fmla="*/ 647700 h 2965450"/>
              <a:gd name="csX192" fmla="*/ 368300 w 5695950"/>
              <a:gd name="csY192" fmla="*/ 596900 h 2965450"/>
              <a:gd name="csX193" fmla="*/ 368300 w 5695950"/>
              <a:gd name="csY193" fmla="*/ 520700 h 2965450"/>
              <a:gd name="csX194" fmla="*/ 298450 w 5695950"/>
              <a:gd name="csY194" fmla="*/ 539750 h 2965450"/>
              <a:gd name="csX195" fmla="*/ 279400 w 5695950"/>
              <a:gd name="csY195" fmla="*/ 603250 h 2965450"/>
              <a:gd name="csX196" fmla="*/ 203200 w 5695950"/>
              <a:gd name="csY196" fmla="*/ 647700 h 2965450"/>
              <a:gd name="csX197" fmla="*/ 165100 w 5695950"/>
              <a:gd name="csY197" fmla="*/ 628650 h 2965450"/>
              <a:gd name="csX198" fmla="*/ 171450 w 5695950"/>
              <a:gd name="csY198" fmla="*/ 552450 h 2965450"/>
              <a:gd name="csX199" fmla="*/ 107950 w 5695950"/>
              <a:gd name="csY199" fmla="*/ 501650 h 2965450"/>
              <a:gd name="csX200" fmla="*/ 107950 w 5695950"/>
              <a:gd name="csY200" fmla="*/ 457200 h 2965450"/>
              <a:gd name="csX201" fmla="*/ 50800 w 5695950"/>
              <a:gd name="csY201" fmla="*/ 438150 h 29654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</a:cxnLst>
            <a:rect l="l" t="t" r="r" b="b"/>
            <a:pathLst>
              <a:path w="5695950" h="2965450">
                <a:moveTo>
                  <a:pt x="50800" y="438150"/>
                </a:moveTo>
                <a:lnTo>
                  <a:pt x="25400" y="546100"/>
                </a:lnTo>
                <a:lnTo>
                  <a:pt x="57150" y="577850"/>
                </a:lnTo>
                <a:lnTo>
                  <a:pt x="0" y="635000"/>
                </a:lnTo>
                <a:lnTo>
                  <a:pt x="12700" y="749300"/>
                </a:lnTo>
                <a:lnTo>
                  <a:pt x="63500" y="730250"/>
                </a:lnTo>
                <a:lnTo>
                  <a:pt x="101600" y="742950"/>
                </a:lnTo>
                <a:lnTo>
                  <a:pt x="88900" y="819150"/>
                </a:lnTo>
                <a:lnTo>
                  <a:pt x="273050" y="927100"/>
                </a:lnTo>
                <a:lnTo>
                  <a:pt x="304800" y="1047750"/>
                </a:lnTo>
                <a:lnTo>
                  <a:pt x="342900" y="1193800"/>
                </a:lnTo>
                <a:lnTo>
                  <a:pt x="342900" y="1320800"/>
                </a:lnTo>
                <a:lnTo>
                  <a:pt x="400050" y="1504950"/>
                </a:lnTo>
                <a:lnTo>
                  <a:pt x="361950" y="1606550"/>
                </a:lnTo>
                <a:lnTo>
                  <a:pt x="393700" y="1797050"/>
                </a:lnTo>
                <a:lnTo>
                  <a:pt x="393700" y="1885950"/>
                </a:lnTo>
                <a:lnTo>
                  <a:pt x="361950" y="1993900"/>
                </a:lnTo>
                <a:lnTo>
                  <a:pt x="387350" y="2076450"/>
                </a:lnTo>
                <a:lnTo>
                  <a:pt x="361950" y="2209800"/>
                </a:lnTo>
                <a:lnTo>
                  <a:pt x="425450" y="2292350"/>
                </a:lnTo>
                <a:lnTo>
                  <a:pt x="641350" y="2311400"/>
                </a:lnTo>
                <a:lnTo>
                  <a:pt x="1098550" y="2565400"/>
                </a:lnTo>
                <a:lnTo>
                  <a:pt x="1143000" y="2622550"/>
                </a:lnTo>
                <a:lnTo>
                  <a:pt x="1187450" y="2628900"/>
                </a:lnTo>
                <a:lnTo>
                  <a:pt x="1295400" y="2800350"/>
                </a:lnTo>
                <a:lnTo>
                  <a:pt x="1289050" y="2901950"/>
                </a:lnTo>
                <a:lnTo>
                  <a:pt x="1416050" y="2857500"/>
                </a:lnTo>
                <a:lnTo>
                  <a:pt x="1536700" y="2876550"/>
                </a:lnTo>
                <a:lnTo>
                  <a:pt x="1612900" y="2876550"/>
                </a:lnTo>
                <a:lnTo>
                  <a:pt x="1746250" y="2832100"/>
                </a:lnTo>
                <a:lnTo>
                  <a:pt x="1746250" y="2755900"/>
                </a:lnTo>
                <a:lnTo>
                  <a:pt x="1778000" y="2717800"/>
                </a:lnTo>
                <a:lnTo>
                  <a:pt x="1708150" y="2679700"/>
                </a:lnTo>
                <a:lnTo>
                  <a:pt x="1758950" y="2609850"/>
                </a:lnTo>
                <a:lnTo>
                  <a:pt x="1873250" y="2609850"/>
                </a:lnTo>
                <a:lnTo>
                  <a:pt x="1930400" y="2743200"/>
                </a:lnTo>
                <a:lnTo>
                  <a:pt x="1860550" y="2794000"/>
                </a:lnTo>
                <a:lnTo>
                  <a:pt x="1854200" y="2857500"/>
                </a:lnTo>
                <a:lnTo>
                  <a:pt x="1790700" y="2882900"/>
                </a:lnTo>
                <a:lnTo>
                  <a:pt x="1752600" y="2965450"/>
                </a:lnTo>
                <a:lnTo>
                  <a:pt x="2070100" y="2851150"/>
                </a:lnTo>
                <a:lnTo>
                  <a:pt x="2133600" y="2851150"/>
                </a:lnTo>
                <a:lnTo>
                  <a:pt x="2133600" y="2914650"/>
                </a:lnTo>
                <a:lnTo>
                  <a:pt x="2235200" y="2952750"/>
                </a:lnTo>
                <a:lnTo>
                  <a:pt x="2292350" y="2895600"/>
                </a:lnTo>
                <a:lnTo>
                  <a:pt x="2343150" y="2914650"/>
                </a:lnTo>
                <a:lnTo>
                  <a:pt x="2419350" y="2844800"/>
                </a:lnTo>
                <a:lnTo>
                  <a:pt x="2419350" y="2749550"/>
                </a:lnTo>
                <a:lnTo>
                  <a:pt x="2451100" y="2717800"/>
                </a:lnTo>
                <a:lnTo>
                  <a:pt x="2476500" y="2736850"/>
                </a:lnTo>
                <a:lnTo>
                  <a:pt x="2654300" y="2654300"/>
                </a:lnTo>
                <a:lnTo>
                  <a:pt x="2692400" y="2654300"/>
                </a:lnTo>
                <a:lnTo>
                  <a:pt x="2736850" y="2692400"/>
                </a:lnTo>
                <a:lnTo>
                  <a:pt x="2787650" y="2692400"/>
                </a:lnTo>
                <a:lnTo>
                  <a:pt x="2819400" y="2781300"/>
                </a:lnTo>
                <a:lnTo>
                  <a:pt x="2876550" y="2762250"/>
                </a:lnTo>
                <a:lnTo>
                  <a:pt x="2870200" y="2686050"/>
                </a:lnTo>
                <a:lnTo>
                  <a:pt x="2927350" y="2590800"/>
                </a:lnTo>
                <a:lnTo>
                  <a:pt x="2908300" y="2546350"/>
                </a:lnTo>
                <a:lnTo>
                  <a:pt x="2819400" y="2540000"/>
                </a:lnTo>
                <a:lnTo>
                  <a:pt x="2819400" y="2438400"/>
                </a:lnTo>
                <a:lnTo>
                  <a:pt x="2749550" y="2425700"/>
                </a:lnTo>
                <a:lnTo>
                  <a:pt x="2724150" y="2330450"/>
                </a:lnTo>
                <a:lnTo>
                  <a:pt x="2609850" y="2159000"/>
                </a:lnTo>
                <a:lnTo>
                  <a:pt x="2546350" y="2038350"/>
                </a:lnTo>
                <a:lnTo>
                  <a:pt x="2457450" y="2019300"/>
                </a:lnTo>
                <a:lnTo>
                  <a:pt x="2501900" y="1847850"/>
                </a:lnTo>
                <a:lnTo>
                  <a:pt x="2559050" y="1790700"/>
                </a:lnTo>
                <a:lnTo>
                  <a:pt x="2654300" y="1885950"/>
                </a:lnTo>
                <a:lnTo>
                  <a:pt x="2889250" y="1841500"/>
                </a:lnTo>
                <a:lnTo>
                  <a:pt x="2838450" y="1797050"/>
                </a:lnTo>
                <a:lnTo>
                  <a:pt x="2832100" y="1739900"/>
                </a:lnTo>
                <a:lnTo>
                  <a:pt x="2781300" y="1720850"/>
                </a:lnTo>
                <a:lnTo>
                  <a:pt x="2730500" y="1670050"/>
                </a:lnTo>
                <a:lnTo>
                  <a:pt x="2749550" y="1549400"/>
                </a:lnTo>
                <a:lnTo>
                  <a:pt x="2889250" y="1511300"/>
                </a:lnTo>
                <a:lnTo>
                  <a:pt x="2838450" y="1454150"/>
                </a:lnTo>
                <a:lnTo>
                  <a:pt x="2838450" y="1409700"/>
                </a:lnTo>
                <a:lnTo>
                  <a:pt x="3022600" y="1403350"/>
                </a:lnTo>
                <a:lnTo>
                  <a:pt x="3384550" y="984250"/>
                </a:lnTo>
                <a:lnTo>
                  <a:pt x="3467100" y="882650"/>
                </a:lnTo>
                <a:lnTo>
                  <a:pt x="3467100" y="831850"/>
                </a:lnTo>
                <a:lnTo>
                  <a:pt x="3530600" y="819150"/>
                </a:lnTo>
                <a:lnTo>
                  <a:pt x="3587750" y="781050"/>
                </a:lnTo>
                <a:lnTo>
                  <a:pt x="3644900" y="806450"/>
                </a:lnTo>
                <a:lnTo>
                  <a:pt x="3632200" y="863600"/>
                </a:lnTo>
                <a:lnTo>
                  <a:pt x="3632200" y="946150"/>
                </a:lnTo>
                <a:lnTo>
                  <a:pt x="3473450" y="1130300"/>
                </a:lnTo>
                <a:lnTo>
                  <a:pt x="3473450" y="1181100"/>
                </a:lnTo>
                <a:lnTo>
                  <a:pt x="3530600" y="1193800"/>
                </a:lnTo>
                <a:lnTo>
                  <a:pt x="3524250" y="1263650"/>
                </a:lnTo>
                <a:lnTo>
                  <a:pt x="3530600" y="1346200"/>
                </a:lnTo>
                <a:lnTo>
                  <a:pt x="3441700" y="1403350"/>
                </a:lnTo>
                <a:lnTo>
                  <a:pt x="3441700" y="1492250"/>
                </a:lnTo>
                <a:lnTo>
                  <a:pt x="3327400" y="1536700"/>
                </a:lnTo>
                <a:lnTo>
                  <a:pt x="3333750" y="1593850"/>
                </a:lnTo>
                <a:lnTo>
                  <a:pt x="3536950" y="1536700"/>
                </a:lnTo>
                <a:lnTo>
                  <a:pt x="3638550" y="1549400"/>
                </a:lnTo>
                <a:lnTo>
                  <a:pt x="3759200" y="1346200"/>
                </a:lnTo>
                <a:lnTo>
                  <a:pt x="3860800" y="1295400"/>
                </a:lnTo>
                <a:lnTo>
                  <a:pt x="3829050" y="1231900"/>
                </a:lnTo>
                <a:lnTo>
                  <a:pt x="3994150" y="1123950"/>
                </a:lnTo>
                <a:lnTo>
                  <a:pt x="4216400" y="1098550"/>
                </a:lnTo>
                <a:lnTo>
                  <a:pt x="4368800" y="1047750"/>
                </a:lnTo>
                <a:lnTo>
                  <a:pt x="4387850" y="1143000"/>
                </a:lnTo>
                <a:lnTo>
                  <a:pt x="4438650" y="1143000"/>
                </a:lnTo>
                <a:lnTo>
                  <a:pt x="4546600" y="1225550"/>
                </a:lnTo>
                <a:lnTo>
                  <a:pt x="4699000" y="1155700"/>
                </a:lnTo>
                <a:lnTo>
                  <a:pt x="4673600" y="1117600"/>
                </a:lnTo>
                <a:lnTo>
                  <a:pt x="4756150" y="1073150"/>
                </a:lnTo>
                <a:lnTo>
                  <a:pt x="4851400" y="1073150"/>
                </a:lnTo>
                <a:lnTo>
                  <a:pt x="4857750" y="927100"/>
                </a:lnTo>
                <a:lnTo>
                  <a:pt x="4940300" y="927100"/>
                </a:lnTo>
                <a:lnTo>
                  <a:pt x="4959350" y="1003300"/>
                </a:lnTo>
                <a:lnTo>
                  <a:pt x="5060950" y="1066800"/>
                </a:lnTo>
                <a:lnTo>
                  <a:pt x="5270500" y="1041400"/>
                </a:lnTo>
                <a:lnTo>
                  <a:pt x="5302250" y="1200150"/>
                </a:lnTo>
                <a:lnTo>
                  <a:pt x="5130800" y="1263650"/>
                </a:lnTo>
                <a:lnTo>
                  <a:pt x="5092700" y="1377950"/>
                </a:lnTo>
                <a:lnTo>
                  <a:pt x="5137150" y="1517650"/>
                </a:lnTo>
                <a:lnTo>
                  <a:pt x="5327650" y="1555750"/>
                </a:lnTo>
                <a:lnTo>
                  <a:pt x="5410200" y="1524000"/>
                </a:lnTo>
                <a:lnTo>
                  <a:pt x="5638800" y="1574800"/>
                </a:lnTo>
                <a:lnTo>
                  <a:pt x="5695950" y="1473200"/>
                </a:lnTo>
                <a:lnTo>
                  <a:pt x="5575300" y="1428750"/>
                </a:lnTo>
                <a:lnTo>
                  <a:pt x="5511800" y="1416050"/>
                </a:lnTo>
                <a:lnTo>
                  <a:pt x="5441950" y="1206500"/>
                </a:lnTo>
                <a:lnTo>
                  <a:pt x="5505450" y="1060450"/>
                </a:lnTo>
                <a:lnTo>
                  <a:pt x="5581650" y="958850"/>
                </a:lnTo>
                <a:lnTo>
                  <a:pt x="5670550" y="927100"/>
                </a:lnTo>
                <a:lnTo>
                  <a:pt x="5695950" y="800100"/>
                </a:lnTo>
                <a:lnTo>
                  <a:pt x="5676900" y="755650"/>
                </a:lnTo>
                <a:lnTo>
                  <a:pt x="5645150" y="590550"/>
                </a:lnTo>
                <a:lnTo>
                  <a:pt x="5600700" y="508000"/>
                </a:lnTo>
                <a:lnTo>
                  <a:pt x="5499100" y="501650"/>
                </a:lnTo>
                <a:lnTo>
                  <a:pt x="5289550" y="412750"/>
                </a:lnTo>
                <a:lnTo>
                  <a:pt x="5289550" y="127000"/>
                </a:lnTo>
                <a:lnTo>
                  <a:pt x="5156200" y="0"/>
                </a:lnTo>
                <a:lnTo>
                  <a:pt x="5105400" y="107950"/>
                </a:lnTo>
                <a:lnTo>
                  <a:pt x="5010150" y="146050"/>
                </a:lnTo>
                <a:lnTo>
                  <a:pt x="4921250" y="146050"/>
                </a:lnTo>
                <a:lnTo>
                  <a:pt x="4864100" y="25400"/>
                </a:lnTo>
                <a:lnTo>
                  <a:pt x="4787900" y="6350"/>
                </a:lnTo>
                <a:lnTo>
                  <a:pt x="4667250" y="31750"/>
                </a:lnTo>
                <a:lnTo>
                  <a:pt x="4654550" y="107950"/>
                </a:lnTo>
                <a:lnTo>
                  <a:pt x="4559300" y="101600"/>
                </a:lnTo>
                <a:lnTo>
                  <a:pt x="4425950" y="107950"/>
                </a:lnTo>
                <a:lnTo>
                  <a:pt x="4057650" y="501650"/>
                </a:lnTo>
                <a:lnTo>
                  <a:pt x="3962400" y="438150"/>
                </a:lnTo>
                <a:lnTo>
                  <a:pt x="3727450" y="520700"/>
                </a:lnTo>
                <a:lnTo>
                  <a:pt x="3670300" y="590550"/>
                </a:lnTo>
                <a:lnTo>
                  <a:pt x="3613150" y="590550"/>
                </a:lnTo>
                <a:lnTo>
                  <a:pt x="3511550" y="603250"/>
                </a:lnTo>
                <a:lnTo>
                  <a:pt x="3422650" y="654050"/>
                </a:lnTo>
                <a:lnTo>
                  <a:pt x="3270250" y="679450"/>
                </a:lnTo>
                <a:lnTo>
                  <a:pt x="3219450" y="723900"/>
                </a:lnTo>
                <a:lnTo>
                  <a:pt x="3282950" y="819150"/>
                </a:lnTo>
                <a:lnTo>
                  <a:pt x="3263900" y="869950"/>
                </a:lnTo>
                <a:lnTo>
                  <a:pt x="3149600" y="889000"/>
                </a:lnTo>
                <a:lnTo>
                  <a:pt x="2940050" y="927100"/>
                </a:lnTo>
                <a:lnTo>
                  <a:pt x="2882900" y="920750"/>
                </a:lnTo>
                <a:lnTo>
                  <a:pt x="2755900" y="939800"/>
                </a:lnTo>
                <a:lnTo>
                  <a:pt x="2559050" y="933450"/>
                </a:lnTo>
                <a:lnTo>
                  <a:pt x="2413000" y="939800"/>
                </a:lnTo>
                <a:lnTo>
                  <a:pt x="2025650" y="939800"/>
                </a:lnTo>
                <a:lnTo>
                  <a:pt x="1873250" y="831850"/>
                </a:lnTo>
                <a:lnTo>
                  <a:pt x="1797050" y="736600"/>
                </a:lnTo>
                <a:lnTo>
                  <a:pt x="1835150" y="660400"/>
                </a:lnTo>
                <a:lnTo>
                  <a:pt x="1778000" y="666750"/>
                </a:lnTo>
                <a:lnTo>
                  <a:pt x="1689100" y="749300"/>
                </a:lnTo>
                <a:lnTo>
                  <a:pt x="1682750" y="844550"/>
                </a:lnTo>
                <a:lnTo>
                  <a:pt x="1606550" y="933450"/>
                </a:lnTo>
                <a:lnTo>
                  <a:pt x="1606550" y="996950"/>
                </a:lnTo>
                <a:lnTo>
                  <a:pt x="1568450" y="1035050"/>
                </a:lnTo>
                <a:lnTo>
                  <a:pt x="1225550" y="1098550"/>
                </a:lnTo>
                <a:lnTo>
                  <a:pt x="1060450" y="1073150"/>
                </a:lnTo>
                <a:lnTo>
                  <a:pt x="946150" y="1016000"/>
                </a:lnTo>
                <a:lnTo>
                  <a:pt x="920750" y="952500"/>
                </a:lnTo>
                <a:lnTo>
                  <a:pt x="914400" y="901700"/>
                </a:lnTo>
                <a:lnTo>
                  <a:pt x="857250" y="857250"/>
                </a:lnTo>
                <a:lnTo>
                  <a:pt x="908050" y="749300"/>
                </a:lnTo>
                <a:lnTo>
                  <a:pt x="863600" y="723900"/>
                </a:lnTo>
                <a:lnTo>
                  <a:pt x="787400" y="825500"/>
                </a:lnTo>
                <a:lnTo>
                  <a:pt x="762000" y="812800"/>
                </a:lnTo>
                <a:lnTo>
                  <a:pt x="781050" y="685800"/>
                </a:lnTo>
                <a:lnTo>
                  <a:pt x="717550" y="622300"/>
                </a:lnTo>
                <a:lnTo>
                  <a:pt x="666750" y="698500"/>
                </a:lnTo>
                <a:lnTo>
                  <a:pt x="660400" y="749300"/>
                </a:lnTo>
                <a:lnTo>
                  <a:pt x="660400" y="800100"/>
                </a:lnTo>
                <a:lnTo>
                  <a:pt x="501650" y="838200"/>
                </a:lnTo>
                <a:lnTo>
                  <a:pt x="349250" y="755650"/>
                </a:lnTo>
                <a:lnTo>
                  <a:pt x="317500" y="647700"/>
                </a:lnTo>
                <a:lnTo>
                  <a:pt x="368300" y="596900"/>
                </a:lnTo>
                <a:lnTo>
                  <a:pt x="368300" y="520700"/>
                </a:lnTo>
                <a:lnTo>
                  <a:pt x="298450" y="539750"/>
                </a:lnTo>
                <a:lnTo>
                  <a:pt x="279400" y="603250"/>
                </a:lnTo>
                <a:lnTo>
                  <a:pt x="203200" y="647700"/>
                </a:lnTo>
                <a:lnTo>
                  <a:pt x="165100" y="628650"/>
                </a:lnTo>
                <a:lnTo>
                  <a:pt x="171450" y="552450"/>
                </a:lnTo>
                <a:lnTo>
                  <a:pt x="107950" y="501650"/>
                </a:lnTo>
                <a:lnTo>
                  <a:pt x="107950" y="457200"/>
                </a:lnTo>
                <a:lnTo>
                  <a:pt x="50800" y="43815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A7AFE06C-2E57-B655-DC66-8B7E47BF045F}"/>
              </a:ext>
            </a:extLst>
          </p:cNvPr>
          <p:cNvSpPr/>
          <p:nvPr/>
        </p:nvSpPr>
        <p:spPr>
          <a:xfrm>
            <a:off x="892104" y="3770212"/>
            <a:ext cx="1577855" cy="2516288"/>
          </a:xfrm>
          <a:custGeom>
            <a:avLst/>
            <a:gdLst>
              <a:gd name="csX0" fmla="*/ 2762250 w 3267075"/>
              <a:gd name="csY0" fmla="*/ 0 h 5210175"/>
              <a:gd name="csX1" fmla="*/ 2847975 w 3267075"/>
              <a:gd name="csY1" fmla="*/ 209550 h 5210175"/>
              <a:gd name="csX2" fmla="*/ 2914650 w 3267075"/>
              <a:gd name="csY2" fmla="*/ 285750 h 5210175"/>
              <a:gd name="csX3" fmla="*/ 3000375 w 3267075"/>
              <a:gd name="csY3" fmla="*/ 361950 h 5210175"/>
              <a:gd name="csX4" fmla="*/ 3095625 w 3267075"/>
              <a:gd name="csY4" fmla="*/ 400050 h 5210175"/>
              <a:gd name="csX5" fmla="*/ 3095625 w 3267075"/>
              <a:gd name="csY5" fmla="*/ 476250 h 5210175"/>
              <a:gd name="csX6" fmla="*/ 3124200 w 3267075"/>
              <a:gd name="csY6" fmla="*/ 533400 h 5210175"/>
              <a:gd name="csX7" fmla="*/ 3257550 w 3267075"/>
              <a:gd name="csY7" fmla="*/ 838200 h 5210175"/>
              <a:gd name="csX8" fmla="*/ 3267075 w 3267075"/>
              <a:gd name="csY8" fmla="*/ 981075 h 5210175"/>
              <a:gd name="csX9" fmla="*/ 3200400 w 3267075"/>
              <a:gd name="csY9" fmla="*/ 1143000 h 5210175"/>
              <a:gd name="csX10" fmla="*/ 3200400 w 3267075"/>
              <a:gd name="csY10" fmla="*/ 1371600 h 5210175"/>
              <a:gd name="csX11" fmla="*/ 3123293 w 3267075"/>
              <a:gd name="csY11" fmla="*/ 1469269 h 5210175"/>
              <a:gd name="csX12" fmla="*/ 3095625 w 3267075"/>
              <a:gd name="csY12" fmla="*/ 1543050 h 5210175"/>
              <a:gd name="csX13" fmla="*/ 3152775 w 3267075"/>
              <a:gd name="csY13" fmla="*/ 1638300 h 5210175"/>
              <a:gd name="csX14" fmla="*/ 3152775 w 3267075"/>
              <a:gd name="csY14" fmla="*/ 1685925 h 5210175"/>
              <a:gd name="csX15" fmla="*/ 3219450 w 3267075"/>
              <a:gd name="csY15" fmla="*/ 1704975 h 5210175"/>
              <a:gd name="csX16" fmla="*/ 3219450 w 3267075"/>
              <a:gd name="csY16" fmla="*/ 1800225 h 5210175"/>
              <a:gd name="csX17" fmla="*/ 3143250 w 3267075"/>
              <a:gd name="csY17" fmla="*/ 1885950 h 5210175"/>
              <a:gd name="csX18" fmla="*/ 3190875 w 3267075"/>
              <a:gd name="csY18" fmla="*/ 1952625 h 5210175"/>
              <a:gd name="csX19" fmla="*/ 3190875 w 3267075"/>
              <a:gd name="csY19" fmla="*/ 2028825 h 5210175"/>
              <a:gd name="csX20" fmla="*/ 3124200 w 3267075"/>
              <a:gd name="csY20" fmla="*/ 2076450 h 5210175"/>
              <a:gd name="csX21" fmla="*/ 3095625 w 3267075"/>
              <a:gd name="csY21" fmla="*/ 2238375 h 5210175"/>
              <a:gd name="csX22" fmla="*/ 3028950 w 3267075"/>
              <a:gd name="csY22" fmla="*/ 2695575 h 5210175"/>
              <a:gd name="csX23" fmla="*/ 3028950 w 3267075"/>
              <a:gd name="csY23" fmla="*/ 2857500 h 5210175"/>
              <a:gd name="csX24" fmla="*/ 2990850 w 3267075"/>
              <a:gd name="csY24" fmla="*/ 2962275 h 5210175"/>
              <a:gd name="csX25" fmla="*/ 2867025 w 3267075"/>
              <a:gd name="csY25" fmla="*/ 3019425 h 5210175"/>
              <a:gd name="csX26" fmla="*/ 2800350 w 3267075"/>
              <a:gd name="csY26" fmla="*/ 3238500 h 5210175"/>
              <a:gd name="csX27" fmla="*/ 2686050 w 3267075"/>
              <a:gd name="csY27" fmla="*/ 3162300 h 5210175"/>
              <a:gd name="csX28" fmla="*/ 2638425 w 3267075"/>
              <a:gd name="csY28" fmla="*/ 3162300 h 5210175"/>
              <a:gd name="csX29" fmla="*/ 2619375 w 3267075"/>
              <a:gd name="csY29" fmla="*/ 3267075 h 5210175"/>
              <a:gd name="csX30" fmla="*/ 2657475 w 3267075"/>
              <a:gd name="csY30" fmla="*/ 3333750 h 5210175"/>
              <a:gd name="csX31" fmla="*/ 2590800 w 3267075"/>
              <a:gd name="csY31" fmla="*/ 3438525 h 5210175"/>
              <a:gd name="csX32" fmla="*/ 2590800 w 3267075"/>
              <a:gd name="csY32" fmla="*/ 3505200 h 5210175"/>
              <a:gd name="csX33" fmla="*/ 2609850 w 3267075"/>
              <a:gd name="csY33" fmla="*/ 3562350 h 5210175"/>
              <a:gd name="csX34" fmla="*/ 2609850 w 3267075"/>
              <a:gd name="csY34" fmla="*/ 3609975 h 5210175"/>
              <a:gd name="csX35" fmla="*/ 2667000 w 3267075"/>
              <a:gd name="csY35" fmla="*/ 3667125 h 5210175"/>
              <a:gd name="csX36" fmla="*/ 2733675 w 3267075"/>
              <a:gd name="csY36" fmla="*/ 3657600 h 5210175"/>
              <a:gd name="csX37" fmla="*/ 2790825 w 3267075"/>
              <a:gd name="csY37" fmla="*/ 3752850 h 5210175"/>
              <a:gd name="csX38" fmla="*/ 2847975 w 3267075"/>
              <a:gd name="csY38" fmla="*/ 4019550 h 5210175"/>
              <a:gd name="csX39" fmla="*/ 2990850 w 3267075"/>
              <a:gd name="csY39" fmla="*/ 4248150 h 5210175"/>
              <a:gd name="csX40" fmla="*/ 3067050 w 3267075"/>
              <a:gd name="csY40" fmla="*/ 4448175 h 5210175"/>
              <a:gd name="csX41" fmla="*/ 3000375 w 3267075"/>
              <a:gd name="csY41" fmla="*/ 4638675 h 5210175"/>
              <a:gd name="csX42" fmla="*/ 3009900 w 3267075"/>
              <a:gd name="csY42" fmla="*/ 4676775 h 5210175"/>
              <a:gd name="csX43" fmla="*/ 2943225 w 3267075"/>
              <a:gd name="csY43" fmla="*/ 4752975 h 5210175"/>
              <a:gd name="csX44" fmla="*/ 3019425 w 3267075"/>
              <a:gd name="csY44" fmla="*/ 4819650 h 5210175"/>
              <a:gd name="csX45" fmla="*/ 2905125 w 3267075"/>
              <a:gd name="csY45" fmla="*/ 4819650 h 5210175"/>
              <a:gd name="csX46" fmla="*/ 2809875 w 3267075"/>
              <a:gd name="csY46" fmla="*/ 4743450 h 5210175"/>
              <a:gd name="csX47" fmla="*/ 2714625 w 3267075"/>
              <a:gd name="csY47" fmla="*/ 4772025 h 5210175"/>
              <a:gd name="csX48" fmla="*/ 2276475 w 3267075"/>
              <a:gd name="csY48" fmla="*/ 5029200 h 5210175"/>
              <a:gd name="csX49" fmla="*/ 2228850 w 3267075"/>
              <a:gd name="csY49" fmla="*/ 5010150 h 5210175"/>
              <a:gd name="csX50" fmla="*/ 2076450 w 3267075"/>
              <a:gd name="csY50" fmla="*/ 5067300 h 5210175"/>
              <a:gd name="csX51" fmla="*/ 1990725 w 3267075"/>
              <a:gd name="csY51" fmla="*/ 4991100 h 5210175"/>
              <a:gd name="csX52" fmla="*/ 1914525 w 3267075"/>
              <a:gd name="csY52" fmla="*/ 5067300 h 5210175"/>
              <a:gd name="csX53" fmla="*/ 1914525 w 3267075"/>
              <a:gd name="csY53" fmla="*/ 4876800 h 5210175"/>
              <a:gd name="csX54" fmla="*/ 1838325 w 3267075"/>
              <a:gd name="csY54" fmla="*/ 5057775 h 5210175"/>
              <a:gd name="csX55" fmla="*/ 1724025 w 3267075"/>
              <a:gd name="csY55" fmla="*/ 5095875 h 5210175"/>
              <a:gd name="csX56" fmla="*/ 1609725 w 3267075"/>
              <a:gd name="csY56" fmla="*/ 5162550 h 5210175"/>
              <a:gd name="csX57" fmla="*/ 1495425 w 3267075"/>
              <a:gd name="csY57" fmla="*/ 5210175 h 5210175"/>
              <a:gd name="csX58" fmla="*/ 1571625 w 3267075"/>
              <a:gd name="csY58" fmla="*/ 5000625 h 5210175"/>
              <a:gd name="csX59" fmla="*/ 1695450 w 3267075"/>
              <a:gd name="csY59" fmla="*/ 4876800 h 5210175"/>
              <a:gd name="csX60" fmla="*/ 1695450 w 3267075"/>
              <a:gd name="csY60" fmla="*/ 4791075 h 5210175"/>
              <a:gd name="csX61" fmla="*/ 1771650 w 3267075"/>
              <a:gd name="csY61" fmla="*/ 4657725 h 5210175"/>
              <a:gd name="csX62" fmla="*/ 1838325 w 3267075"/>
              <a:gd name="csY62" fmla="*/ 4638675 h 5210175"/>
              <a:gd name="csX63" fmla="*/ 1838325 w 3267075"/>
              <a:gd name="csY63" fmla="*/ 4591050 h 5210175"/>
              <a:gd name="csX64" fmla="*/ 1876425 w 3267075"/>
              <a:gd name="csY64" fmla="*/ 4524375 h 5210175"/>
              <a:gd name="csX65" fmla="*/ 1857375 w 3267075"/>
              <a:gd name="csY65" fmla="*/ 4371975 h 5210175"/>
              <a:gd name="csX66" fmla="*/ 1981200 w 3267075"/>
              <a:gd name="csY66" fmla="*/ 4000500 h 5210175"/>
              <a:gd name="csX67" fmla="*/ 1857375 w 3267075"/>
              <a:gd name="csY67" fmla="*/ 3952875 h 5210175"/>
              <a:gd name="csX68" fmla="*/ 1905000 w 3267075"/>
              <a:gd name="csY68" fmla="*/ 3867150 h 5210175"/>
              <a:gd name="csX69" fmla="*/ 1924050 w 3267075"/>
              <a:gd name="csY69" fmla="*/ 3714750 h 5210175"/>
              <a:gd name="csX70" fmla="*/ 1981200 w 3267075"/>
              <a:gd name="csY70" fmla="*/ 3629025 h 5210175"/>
              <a:gd name="csX71" fmla="*/ 2095500 w 3267075"/>
              <a:gd name="csY71" fmla="*/ 3609975 h 5210175"/>
              <a:gd name="csX72" fmla="*/ 2105025 w 3267075"/>
              <a:gd name="csY72" fmla="*/ 3705225 h 5210175"/>
              <a:gd name="csX73" fmla="*/ 2200275 w 3267075"/>
              <a:gd name="csY73" fmla="*/ 3648075 h 5210175"/>
              <a:gd name="csX74" fmla="*/ 2162175 w 3267075"/>
              <a:gd name="csY74" fmla="*/ 3552825 h 5210175"/>
              <a:gd name="csX75" fmla="*/ 1895475 w 3267075"/>
              <a:gd name="csY75" fmla="*/ 3429000 h 5210175"/>
              <a:gd name="csX76" fmla="*/ 1809750 w 3267075"/>
              <a:gd name="csY76" fmla="*/ 3343275 h 5210175"/>
              <a:gd name="csX77" fmla="*/ 1800225 w 3267075"/>
              <a:gd name="csY77" fmla="*/ 3171825 h 5210175"/>
              <a:gd name="csX78" fmla="*/ 1657350 w 3267075"/>
              <a:gd name="csY78" fmla="*/ 3171825 h 5210175"/>
              <a:gd name="csX79" fmla="*/ 1609725 w 3267075"/>
              <a:gd name="csY79" fmla="*/ 3581400 h 5210175"/>
              <a:gd name="csX80" fmla="*/ 1533525 w 3267075"/>
              <a:gd name="csY80" fmla="*/ 3857625 h 5210175"/>
              <a:gd name="csX81" fmla="*/ 1390650 w 3267075"/>
              <a:gd name="csY81" fmla="*/ 3619500 h 5210175"/>
              <a:gd name="csX82" fmla="*/ 1314450 w 3267075"/>
              <a:gd name="csY82" fmla="*/ 3619500 h 5210175"/>
              <a:gd name="csX83" fmla="*/ 1314450 w 3267075"/>
              <a:gd name="csY83" fmla="*/ 3267075 h 5210175"/>
              <a:gd name="csX84" fmla="*/ 1247775 w 3267075"/>
              <a:gd name="csY84" fmla="*/ 3048000 h 5210175"/>
              <a:gd name="csX85" fmla="*/ 1143000 w 3267075"/>
              <a:gd name="csY85" fmla="*/ 3067050 h 5210175"/>
              <a:gd name="csX86" fmla="*/ 1000125 w 3267075"/>
              <a:gd name="csY86" fmla="*/ 2943225 h 5210175"/>
              <a:gd name="csX87" fmla="*/ 885825 w 3267075"/>
              <a:gd name="csY87" fmla="*/ 2905125 h 5210175"/>
              <a:gd name="csX88" fmla="*/ 847725 w 3267075"/>
              <a:gd name="csY88" fmla="*/ 2790825 h 5210175"/>
              <a:gd name="csX89" fmla="*/ 609600 w 3267075"/>
              <a:gd name="csY89" fmla="*/ 2552700 h 5210175"/>
              <a:gd name="csX90" fmla="*/ 581025 w 3267075"/>
              <a:gd name="csY90" fmla="*/ 2390775 h 5210175"/>
              <a:gd name="csX91" fmla="*/ 333375 w 3267075"/>
              <a:gd name="csY91" fmla="*/ 2200275 h 5210175"/>
              <a:gd name="csX92" fmla="*/ 342900 w 3267075"/>
              <a:gd name="csY92" fmla="*/ 2066925 h 5210175"/>
              <a:gd name="csX93" fmla="*/ 457200 w 3267075"/>
              <a:gd name="csY93" fmla="*/ 2019300 h 5210175"/>
              <a:gd name="csX94" fmla="*/ 466725 w 3267075"/>
              <a:gd name="csY94" fmla="*/ 1847850 h 5210175"/>
              <a:gd name="csX95" fmla="*/ 428625 w 3267075"/>
              <a:gd name="csY95" fmla="*/ 1771650 h 5210175"/>
              <a:gd name="csX96" fmla="*/ 466725 w 3267075"/>
              <a:gd name="csY96" fmla="*/ 1743075 h 5210175"/>
              <a:gd name="csX97" fmla="*/ 390525 w 3267075"/>
              <a:gd name="csY97" fmla="*/ 1609725 h 5210175"/>
              <a:gd name="csX98" fmla="*/ 390525 w 3267075"/>
              <a:gd name="csY98" fmla="*/ 1524000 h 5210175"/>
              <a:gd name="csX99" fmla="*/ 247650 w 3267075"/>
              <a:gd name="csY99" fmla="*/ 1371600 h 5210175"/>
              <a:gd name="csX100" fmla="*/ 57150 w 3267075"/>
              <a:gd name="csY100" fmla="*/ 1323975 h 5210175"/>
              <a:gd name="csX101" fmla="*/ 57150 w 3267075"/>
              <a:gd name="csY101" fmla="*/ 1266825 h 5210175"/>
              <a:gd name="csX102" fmla="*/ 0 w 3267075"/>
              <a:gd name="csY102" fmla="*/ 1181100 h 5210175"/>
              <a:gd name="csX103" fmla="*/ 85725 w 3267075"/>
              <a:gd name="csY103" fmla="*/ 1152525 h 5210175"/>
              <a:gd name="csX104" fmla="*/ 133350 w 3267075"/>
              <a:gd name="csY104" fmla="*/ 1019175 h 5210175"/>
              <a:gd name="csX105" fmla="*/ 190500 w 3267075"/>
              <a:gd name="csY105" fmla="*/ 1019175 h 5210175"/>
              <a:gd name="csX106" fmla="*/ 171450 w 3267075"/>
              <a:gd name="csY106" fmla="*/ 1152525 h 5210175"/>
              <a:gd name="csX107" fmla="*/ 276225 w 3267075"/>
              <a:gd name="csY107" fmla="*/ 1209675 h 5210175"/>
              <a:gd name="csX108" fmla="*/ 342900 w 3267075"/>
              <a:gd name="csY108" fmla="*/ 1228725 h 5210175"/>
              <a:gd name="csX109" fmla="*/ 428625 w 3267075"/>
              <a:gd name="csY109" fmla="*/ 1114425 h 5210175"/>
              <a:gd name="csX110" fmla="*/ 647700 w 3267075"/>
              <a:gd name="csY110" fmla="*/ 1133475 h 5210175"/>
              <a:gd name="csX111" fmla="*/ 704850 w 3267075"/>
              <a:gd name="csY111" fmla="*/ 1152525 h 5210175"/>
              <a:gd name="csX112" fmla="*/ 828675 w 3267075"/>
              <a:gd name="csY112" fmla="*/ 1143000 h 5210175"/>
              <a:gd name="csX113" fmla="*/ 895350 w 3267075"/>
              <a:gd name="csY113" fmla="*/ 1181100 h 5210175"/>
              <a:gd name="csX114" fmla="*/ 1276350 w 3267075"/>
              <a:gd name="csY114" fmla="*/ 1190625 h 5210175"/>
              <a:gd name="csX115" fmla="*/ 1279467 w 3267075"/>
              <a:gd name="csY115" fmla="*/ 1221575 h 5210175"/>
              <a:gd name="csX116" fmla="*/ 1285875 w 3267075"/>
              <a:gd name="csY116" fmla="*/ 1209675 h 5210175"/>
              <a:gd name="csX117" fmla="*/ 1457325 w 3267075"/>
              <a:gd name="csY117" fmla="*/ 1266825 h 5210175"/>
              <a:gd name="csX118" fmla="*/ 1466850 w 3267075"/>
              <a:gd name="csY118" fmla="*/ 1390650 h 5210175"/>
              <a:gd name="csX119" fmla="*/ 1533525 w 3267075"/>
              <a:gd name="csY119" fmla="*/ 1600200 h 5210175"/>
              <a:gd name="csX120" fmla="*/ 1562100 w 3267075"/>
              <a:gd name="csY120" fmla="*/ 1733550 h 5210175"/>
              <a:gd name="csX121" fmla="*/ 1609725 w 3267075"/>
              <a:gd name="csY121" fmla="*/ 1838325 h 5210175"/>
              <a:gd name="csX122" fmla="*/ 1704975 w 3267075"/>
              <a:gd name="csY122" fmla="*/ 1943100 h 5210175"/>
              <a:gd name="csX123" fmla="*/ 1714500 w 3267075"/>
              <a:gd name="csY123" fmla="*/ 2047875 h 5210175"/>
              <a:gd name="csX124" fmla="*/ 1724025 w 3267075"/>
              <a:gd name="csY124" fmla="*/ 2228850 h 5210175"/>
              <a:gd name="csX125" fmla="*/ 1876425 w 3267075"/>
              <a:gd name="csY125" fmla="*/ 2343150 h 5210175"/>
              <a:gd name="csX126" fmla="*/ 2047875 w 3267075"/>
              <a:gd name="csY126" fmla="*/ 2257425 h 5210175"/>
              <a:gd name="csX127" fmla="*/ 2047875 w 3267075"/>
              <a:gd name="csY127" fmla="*/ 2162175 h 5210175"/>
              <a:gd name="csX128" fmla="*/ 2076450 w 3267075"/>
              <a:gd name="csY128" fmla="*/ 2152650 h 5210175"/>
              <a:gd name="csX129" fmla="*/ 2152650 w 3267075"/>
              <a:gd name="csY129" fmla="*/ 2200275 h 5210175"/>
              <a:gd name="csX130" fmla="*/ 2209800 w 3267075"/>
              <a:gd name="csY130" fmla="*/ 2181225 h 5210175"/>
              <a:gd name="csX131" fmla="*/ 2247900 w 3267075"/>
              <a:gd name="csY131" fmla="*/ 2085975 h 5210175"/>
              <a:gd name="csX132" fmla="*/ 2286000 w 3267075"/>
              <a:gd name="csY132" fmla="*/ 2238375 h 5210175"/>
              <a:gd name="csX133" fmla="*/ 2476500 w 3267075"/>
              <a:gd name="csY133" fmla="*/ 2562225 h 5210175"/>
              <a:gd name="csX134" fmla="*/ 2543175 w 3267075"/>
              <a:gd name="csY134" fmla="*/ 2600325 h 5210175"/>
              <a:gd name="csX135" fmla="*/ 2552700 w 3267075"/>
              <a:gd name="csY135" fmla="*/ 2714625 h 5210175"/>
              <a:gd name="csX136" fmla="*/ 2657475 w 3267075"/>
              <a:gd name="csY136" fmla="*/ 2705100 h 5210175"/>
              <a:gd name="csX137" fmla="*/ 2657475 w 3267075"/>
              <a:gd name="csY137" fmla="*/ 2466975 h 5210175"/>
              <a:gd name="csX138" fmla="*/ 2790825 w 3267075"/>
              <a:gd name="csY138" fmla="*/ 2019300 h 5210175"/>
              <a:gd name="csX139" fmla="*/ 2705100 w 3267075"/>
              <a:gd name="csY139" fmla="*/ 1933575 h 5210175"/>
              <a:gd name="csX140" fmla="*/ 2733675 w 3267075"/>
              <a:gd name="csY140" fmla="*/ 1885950 h 5210175"/>
              <a:gd name="csX141" fmla="*/ 2686050 w 3267075"/>
              <a:gd name="csY141" fmla="*/ 1790700 h 5210175"/>
              <a:gd name="csX142" fmla="*/ 2600325 w 3267075"/>
              <a:gd name="csY142" fmla="*/ 1781175 h 5210175"/>
              <a:gd name="csX143" fmla="*/ 2533650 w 3267075"/>
              <a:gd name="csY143" fmla="*/ 1533525 h 5210175"/>
              <a:gd name="csX144" fmla="*/ 2447925 w 3267075"/>
              <a:gd name="csY144" fmla="*/ 1533525 h 5210175"/>
              <a:gd name="csX145" fmla="*/ 2428875 w 3267075"/>
              <a:gd name="csY145" fmla="*/ 1485900 h 5210175"/>
              <a:gd name="csX146" fmla="*/ 2343150 w 3267075"/>
              <a:gd name="csY146" fmla="*/ 1457325 h 5210175"/>
              <a:gd name="csX147" fmla="*/ 2190750 w 3267075"/>
              <a:gd name="csY147" fmla="*/ 1247775 h 5210175"/>
              <a:gd name="csX148" fmla="*/ 2057400 w 3267075"/>
              <a:gd name="csY148" fmla="*/ 1314450 h 5210175"/>
              <a:gd name="csX149" fmla="*/ 2028825 w 3267075"/>
              <a:gd name="csY149" fmla="*/ 1562100 h 5210175"/>
              <a:gd name="csX150" fmla="*/ 1914525 w 3267075"/>
              <a:gd name="csY150" fmla="*/ 1619250 h 5210175"/>
              <a:gd name="csX151" fmla="*/ 1600200 w 3267075"/>
              <a:gd name="csY151" fmla="*/ 1524000 h 5210175"/>
              <a:gd name="csX152" fmla="*/ 1543050 w 3267075"/>
              <a:gd name="csY152" fmla="*/ 1362075 h 5210175"/>
              <a:gd name="csX153" fmla="*/ 1657350 w 3267075"/>
              <a:gd name="csY153" fmla="*/ 1314450 h 5210175"/>
              <a:gd name="csX154" fmla="*/ 1828800 w 3267075"/>
              <a:gd name="csY154" fmla="*/ 1133475 h 5210175"/>
              <a:gd name="csX155" fmla="*/ 1895475 w 3267075"/>
              <a:gd name="csY155" fmla="*/ 962025 h 5210175"/>
              <a:gd name="csX156" fmla="*/ 1838325 w 3267075"/>
              <a:gd name="csY156" fmla="*/ 809625 h 5210175"/>
              <a:gd name="csX157" fmla="*/ 1762125 w 3267075"/>
              <a:gd name="csY157" fmla="*/ 809625 h 5210175"/>
              <a:gd name="csX158" fmla="*/ 1752600 w 3267075"/>
              <a:gd name="csY158" fmla="*/ 704850 h 5210175"/>
              <a:gd name="csX159" fmla="*/ 1676400 w 3267075"/>
              <a:gd name="csY159" fmla="*/ 685800 h 5210175"/>
              <a:gd name="csX160" fmla="*/ 1609725 w 3267075"/>
              <a:gd name="csY160" fmla="*/ 485775 h 5210175"/>
              <a:gd name="csX161" fmla="*/ 1628775 w 3267075"/>
              <a:gd name="csY161" fmla="*/ 409575 h 5210175"/>
              <a:gd name="csX162" fmla="*/ 1628775 w 3267075"/>
              <a:gd name="csY162" fmla="*/ 333375 h 5210175"/>
              <a:gd name="csX163" fmla="*/ 1762125 w 3267075"/>
              <a:gd name="csY163" fmla="*/ 323850 h 5210175"/>
              <a:gd name="csX164" fmla="*/ 1809750 w 3267075"/>
              <a:gd name="csY164" fmla="*/ 219075 h 5210175"/>
              <a:gd name="csX165" fmla="*/ 1990725 w 3267075"/>
              <a:gd name="csY165" fmla="*/ 371475 h 5210175"/>
              <a:gd name="csX166" fmla="*/ 2057400 w 3267075"/>
              <a:gd name="csY166" fmla="*/ 371475 h 5210175"/>
              <a:gd name="csX167" fmla="*/ 2133600 w 3267075"/>
              <a:gd name="csY167" fmla="*/ 285750 h 5210175"/>
              <a:gd name="csX168" fmla="*/ 2552700 w 3267075"/>
              <a:gd name="csY168" fmla="*/ 304800 h 5210175"/>
              <a:gd name="csX169" fmla="*/ 2695575 w 3267075"/>
              <a:gd name="csY169" fmla="*/ 400050 h 5210175"/>
              <a:gd name="csX170" fmla="*/ 2724150 w 3267075"/>
              <a:gd name="csY170" fmla="*/ 371475 h 5210175"/>
              <a:gd name="csX171" fmla="*/ 2800350 w 3267075"/>
              <a:gd name="csY171" fmla="*/ 352425 h 5210175"/>
              <a:gd name="csX172" fmla="*/ 2800350 w 3267075"/>
              <a:gd name="csY172" fmla="*/ 266700 h 5210175"/>
              <a:gd name="csX173" fmla="*/ 2743200 w 3267075"/>
              <a:gd name="csY173" fmla="*/ 38100 h 52101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</a:cxnLst>
            <a:rect l="l" t="t" r="r" b="b"/>
            <a:pathLst>
              <a:path w="3267075" h="5210175">
                <a:moveTo>
                  <a:pt x="2762250" y="0"/>
                </a:moveTo>
                <a:lnTo>
                  <a:pt x="2847975" y="209550"/>
                </a:lnTo>
                <a:lnTo>
                  <a:pt x="2914650" y="285750"/>
                </a:lnTo>
                <a:lnTo>
                  <a:pt x="3000375" y="361950"/>
                </a:lnTo>
                <a:lnTo>
                  <a:pt x="3095625" y="400050"/>
                </a:lnTo>
                <a:lnTo>
                  <a:pt x="3095625" y="476250"/>
                </a:lnTo>
                <a:lnTo>
                  <a:pt x="3124200" y="533400"/>
                </a:lnTo>
                <a:lnTo>
                  <a:pt x="3257550" y="838200"/>
                </a:lnTo>
                <a:lnTo>
                  <a:pt x="3267075" y="981075"/>
                </a:lnTo>
                <a:lnTo>
                  <a:pt x="3200400" y="1143000"/>
                </a:lnTo>
                <a:lnTo>
                  <a:pt x="3200400" y="1371600"/>
                </a:lnTo>
                <a:lnTo>
                  <a:pt x="3123293" y="1469269"/>
                </a:lnTo>
                <a:lnTo>
                  <a:pt x="3095625" y="1543050"/>
                </a:lnTo>
                <a:lnTo>
                  <a:pt x="3152775" y="1638300"/>
                </a:lnTo>
                <a:lnTo>
                  <a:pt x="3152775" y="1685925"/>
                </a:lnTo>
                <a:lnTo>
                  <a:pt x="3219450" y="1704975"/>
                </a:lnTo>
                <a:lnTo>
                  <a:pt x="3219450" y="1800225"/>
                </a:lnTo>
                <a:lnTo>
                  <a:pt x="3143250" y="1885950"/>
                </a:lnTo>
                <a:lnTo>
                  <a:pt x="3190875" y="1952625"/>
                </a:lnTo>
                <a:lnTo>
                  <a:pt x="3190875" y="2028825"/>
                </a:lnTo>
                <a:lnTo>
                  <a:pt x="3124200" y="2076450"/>
                </a:lnTo>
                <a:lnTo>
                  <a:pt x="3095625" y="2238375"/>
                </a:lnTo>
                <a:lnTo>
                  <a:pt x="3028950" y="2695575"/>
                </a:lnTo>
                <a:lnTo>
                  <a:pt x="3028950" y="2857500"/>
                </a:lnTo>
                <a:lnTo>
                  <a:pt x="2990850" y="2962275"/>
                </a:lnTo>
                <a:lnTo>
                  <a:pt x="2867025" y="3019425"/>
                </a:lnTo>
                <a:lnTo>
                  <a:pt x="2800350" y="3238500"/>
                </a:lnTo>
                <a:lnTo>
                  <a:pt x="2686050" y="3162300"/>
                </a:lnTo>
                <a:lnTo>
                  <a:pt x="2638425" y="3162300"/>
                </a:lnTo>
                <a:lnTo>
                  <a:pt x="2619375" y="3267075"/>
                </a:lnTo>
                <a:lnTo>
                  <a:pt x="2657475" y="3333750"/>
                </a:lnTo>
                <a:lnTo>
                  <a:pt x="2590800" y="3438525"/>
                </a:lnTo>
                <a:lnTo>
                  <a:pt x="2590800" y="3505200"/>
                </a:lnTo>
                <a:lnTo>
                  <a:pt x="2609850" y="3562350"/>
                </a:lnTo>
                <a:lnTo>
                  <a:pt x="2609850" y="3609975"/>
                </a:lnTo>
                <a:lnTo>
                  <a:pt x="2667000" y="3667125"/>
                </a:lnTo>
                <a:lnTo>
                  <a:pt x="2733675" y="3657600"/>
                </a:lnTo>
                <a:lnTo>
                  <a:pt x="2790825" y="3752850"/>
                </a:lnTo>
                <a:lnTo>
                  <a:pt x="2847975" y="4019550"/>
                </a:lnTo>
                <a:lnTo>
                  <a:pt x="2990850" y="4248150"/>
                </a:lnTo>
                <a:lnTo>
                  <a:pt x="3067050" y="4448175"/>
                </a:lnTo>
                <a:lnTo>
                  <a:pt x="3000375" y="4638675"/>
                </a:lnTo>
                <a:lnTo>
                  <a:pt x="3009900" y="4676775"/>
                </a:lnTo>
                <a:lnTo>
                  <a:pt x="2943225" y="4752975"/>
                </a:lnTo>
                <a:lnTo>
                  <a:pt x="3019425" y="4819650"/>
                </a:lnTo>
                <a:lnTo>
                  <a:pt x="2905125" y="4819650"/>
                </a:lnTo>
                <a:lnTo>
                  <a:pt x="2809875" y="4743450"/>
                </a:lnTo>
                <a:lnTo>
                  <a:pt x="2714625" y="4772025"/>
                </a:lnTo>
                <a:lnTo>
                  <a:pt x="2276475" y="5029200"/>
                </a:lnTo>
                <a:lnTo>
                  <a:pt x="2228850" y="5010150"/>
                </a:lnTo>
                <a:lnTo>
                  <a:pt x="2076450" y="5067300"/>
                </a:lnTo>
                <a:lnTo>
                  <a:pt x="1990725" y="4991100"/>
                </a:lnTo>
                <a:lnTo>
                  <a:pt x="1914525" y="5067300"/>
                </a:lnTo>
                <a:lnTo>
                  <a:pt x="1914525" y="4876800"/>
                </a:lnTo>
                <a:lnTo>
                  <a:pt x="1838325" y="5057775"/>
                </a:lnTo>
                <a:lnTo>
                  <a:pt x="1724025" y="5095875"/>
                </a:lnTo>
                <a:lnTo>
                  <a:pt x="1609725" y="5162550"/>
                </a:lnTo>
                <a:lnTo>
                  <a:pt x="1495425" y="5210175"/>
                </a:lnTo>
                <a:lnTo>
                  <a:pt x="1571625" y="5000625"/>
                </a:lnTo>
                <a:lnTo>
                  <a:pt x="1695450" y="4876800"/>
                </a:lnTo>
                <a:lnTo>
                  <a:pt x="1695450" y="4791075"/>
                </a:lnTo>
                <a:lnTo>
                  <a:pt x="1771650" y="4657725"/>
                </a:lnTo>
                <a:lnTo>
                  <a:pt x="1838325" y="4638675"/>
                </a:lnTo>
                <a:lnTo>
                  <a:pt x="1838325" y="4591050"/>
                </a:lnTo>
                <a:lnTo>
                  <a:pt x="1876425" y="4524375"/>
                </a:lnTo>
                <a:lnTo>
                  <a:pt x="1857375" y="4371975"/>
                </a:lnTo>
                <a:lnTo>
                  <a:pt x="1981200" y="4000500"/>
                </a:lnTo>
                <a:lnTo>
                  <a:pt x="1857375" y="3952875"/>
                </a:lnTo>
                <a:lnTo>
                  <a:pt x="1905000" y="3867150"/>
                </a:lnTo>
                <a:lnTo>
                  <a:pt x="1924050" y="3714750"/>
                </a:lnTo>
                <a:lnTo>
                  <a:pt x="1981200" y="3629025"/>
                </a:lnTo>
                <a:lnTo>
                  <a:pt x="2095500" y="3609975"/>
                </a:lnTo>
                <a:lnTo>
                  <a:pt x="2105025" y="3705225"/>
                </a:lnTo>
                <a:lnTo>
                  <a:pt x="2200275" y="3648075"/>
                </a:lnTo>
                <a:lnTo>
                  <a:pt x="2162175" y="3552825"/>
                </a:lnTo>
                <a:lnTo>
                  <a:pt x="1895475" y="3429000"/>
                </a:lnTo>
                <a:lnTo>
                  <a:pt x="1809750" y="3343275"/>
                </a:lnTo>
                <a:lnTo>
                  <a:pt x="1800225" y="3171825"/>
                </a:lnTo>
                <a:lnTo>
                  <a:pt x="1657350" y="3171825"/>
                </a:lnTo>
                <a:lnTo>
                  <a:pt x="1609725" y="3581400"/>
                </a:lnTo>
                <a:lnTo>
                  <a:pt x="1533525" y="3857625"/>
                </a:lnTo>
                <a:lnTo>
                  <a:pt x="1390650" y="3619500"/>
                </a:lnTo>
                <a:lnTo>
                  <a:pt x="1314450" y="3619500"/>
                </a:lnTo>
                <a:lnTo>
                  <a:pt x="1314450" y="3267075"/>
                </a:lnTo>
                <a:lnTo>
                  <a:pt x="1247775" y="3048000"/>
                </a:lnTo>
                <a:lnTo>
                  <a:pt x="1143000" y="3067050"/>
                </a:lnTo>
                <a:lnTo>
                  <a:pt x="1000125" y="2943225"/>
                </a:lnTo>
                <a:lnTo>
                  <a:pt x="885825" y="2905125"/>
                </a:lnTo>
                <a:lnTo>
                  <a:pt x="847725" y="2790825"/>
                </a:lnTo>
                <a:lnTo>
                  <a:pt x="609600" y="2552700"/>
                </a:lnTo>
                <a:lnTo>
                  <a:pt x="581025" y="2390775"/>
                </a:lnTo>
                <a:lnTo>
                  <a:pt x="333375" y="2200275"/>
                </a:lnTo>
                <a:lnTo>
                  <a:pt x="342900" y="2066925"/>
                </a:lnTo>
                <a:lnTo>
                  <a:pt x="457200" y="2019300"/>
                </a:lnTo>
                <a:lnTo>
                  <a:pt x="466725" y="1847850"/>
                </a:lnTo>
                <a:lnTo>
                  <a:pt x="428625" y="1771650"/>
                </a:lnTo>
                <a:lnTo>
                  <a:pt x="466725" y="1743075"/>
                </a:lnTo>
                <a:lnTo>
                  <a:pt x="390525" y="1609725"/>
                </a:lnTo>
                <a:lnTo>
                  <a:pt x="390525" y="1524000"/>
                </a:lnTo>
                <a:lnTo>
                  <a:pt x="247650" y="1371600"/>
                </a:lnTo>
                <a:lnTo>
                  <a:pt x="57150" y="1323975"/>
                </a:lnTo>
                <a:lnTo>
                  <a:pt x="57150" y="1266825"/>
                </a:lnTo>
                <a:lnTo>
                  <a:pt x="0" y="1181100"/>
                </a:lnTo>
                <a:lnTo>
                  <a:pt x="85725" y="1152525"/>
                </a:lnTo>
                <a:lnTo>
                  <a:pt x="133350" y="1019175"/>
                </a:lnTo>
                <a:lnTo>
                  <a:pt x="190500" y="1019175"/>
                </a:lnTo>
                <a:lnTo>
                  <a:pt x="171450" y="1152525"/>
                </a:lnTo>
                <a:lnTo>
                  <a:pt x="276225" y="1209675"/>
                </a:lnTo>
                <a:lnTo>
                  <a:pt x="342900" y="1228725"/>
                </a:lnTo>
                <a:lnTo>
                  <a:pt x="428625" y="1114425"/>
                </a:lnTo>
                <a:lnTo>
                  <a:pt x="647700" y="1133475"/>
                </a:lnTo>
                <a:lnTo>
                  <a:pt x="704850" y="1152525"/>
                </a:lnTo>
                <a:lnTo>
                  <a:pt x="828675" y="1143000"/>
                </a:lnTo>
                <a:lnTo>
                  <a:pt x="895350" y="1181100"/>
                </a:lnTo>
                <a:lnTo>
                  <a:pt x="1276350" y="1190625"/>
                </a:lnTo>
                <a:lnTo>
                  <a:pt x="1279467" y="1221575"/>
                </a:lnTo>
                <a:lnTo>
                  <a:pt x="1285875" y="1209675"/>
                </a:lnTo>
                <a:lnTo>
                  <a:pt x="1457325" y="1266825"/>
                </a:lnTo>
                <a:lnTo>
                  <a:pt x="1466850" y="1390650"/>
                </a:lnTo>
                <a:lnTo>
                  <a:pt x="1533525" y="1600200"/>
                </a:lnTo>
                <a:lnTo>
                  <a:pt x="1562100" y="1733550"/>
                </a:lnTo>
                <a:lnTo>
                  <a:pt x="1609725" y="1838325"/>
                </a:lnTo>
                <a:lnTo>
                  <a:pt x="1704975" y="1943100"/>
                </a:lnTo>
                <a:lnTo>
                  <a:pt x="1714500" y="2047875"/>
                </a:lnTo>
                <a:lnTo>
                  <a:pt x="1724025" y="2228850"/>
                </a:lnTo>
                <a:lnTo>
                  <a:pt x="1876425" y="2343150"/>
                </a:lnTo>
                <a:lnTo>
                  <a:pt x="2047875" y="2257425"/>
                </a:lnTo>
                <a:lnTo>
                  <a:pt x="2047875" y="2162175"/>
                </a:lnTo>
                <a:lnTo>
                  <a:pt x="2076450" y="2152650"/>
                </a:lnTo>
                <a:lnTo>
                  <a:pt x="2152650" y="2200275"/>
                </a:lnTo>
                <a:lnTo>
                  <a:pt x="2209800" y="2181225"/>
                </a:lnTo>
                <a:lnTo>
                  <a:pt x="2247900" y="2085975"/>
                </a:lnTo>
                <a:lnTo>
                  <a:pt x="2286000" y="2238375"/>
                </a:lnTo>
                <a:lnTo>
                  <a:pt x="2476500" y="2562225"/>
                </a:lnTo>
                <a:lnTo>
                  <a:pt x="2543175" y="2600325"/>
                </a:lnTo>
                <a:lnTo>
                  <a:pt x="2552700" y="2714625"/>
                </a:lnTo>
                <a:lnTo>
                  <a:pt x="2657475" y="2705100"/>
                </a:lnTo>
                <a:lnTo>
                  <a:pt x="2657475" y="2466975"/>
                </a:lnTo>
                <a:lnTo>
                  <a:pt x="2790825" y="2019300"/>
                </a:lnTo>
                <a:lnTo>
                  <a:pt x="2705100" y="1933575"/>
                </a:lnTo>
                <a:lnTo>
                  <a:pt x="2733675" y="1885950"/>
                </a:lnTo>
                <a:lnTo>
                  <a:pt x="2686050" y="1790700"/>
                </a:lnTo>
                <a:lnTo>
                  <a:pt x="2600325" y="1781175"/>
                </a:lnTo>
                <a:lnTo>
                  <a:pt x="2533650" y="1533525"/>
                </a:lnTo>
                <a:lnTo>
                  <a:pt x="2447925" y="1533525"/>
                </a:lnTo>
                <a:lnTo>
                  <a:pt x="2428875" y="1485900"/>
                </a:lnTo>
                <a:lnTo>
                  <a:pt x="2343150" y="1457325"/>
                </a:lnTo>
                <a:lnTo>
                  <a:pt x="2190750" y="1247775"/>
                </a:lnTo>
                <a:lnTo>
                  <a:pt x="2057400" y="1314450"/>
                </a:lnTo>
                <a:lnTo>
                  <a:pt x="2028825" y="1562100"/>
                </a:lnTo>
                <a:lnTo>
                  <a:pt x="1914525" y="1619250"/>
                </a:lnTo>
                <a:lnTo>
                  <a:pt x="1600200" y="1524000"/>
                </a:lnTo>
                <a:lnTo>
                  <a:pt x="1543050" y="1362075"/>
                </a:lnTo>
                <a:lnTo>
                  <a:pt x="1657350" y="1314450"/>
                </a:lnTo>
                <a:lnTo>
                  <a:pt x="1828800" y="1133475"/>
                </a:lnTo>
                <a:lnTo>
                  <a:pt x="1895475" y="962025"/>
                </a:lnTo>
                <a:lnTo>
                  <a:pt x="1838325" y="809625"/>
                </a:lnTo>
                <a:lnTo>
                  <a:pt x="1762125" y="809625"/>
                </a:lnTo>
                <a:lnTo>
                  <a:pt x="1752600" y="704850"/>
                </a:lnTo>
                <a:lnTo>
                  <a:pt x="1676400" y="685800"/>
                </a:lnTo>
                <a:lnTo>
                  <a:pt x="1609725" y="485775"/>
                </a:lnTo>
                <a:lnTo>
                  <a:pt x="1628775" y="409575"/>
                </a:lnTo>
                <a:lnTo>
                  <a:pt x="1628775" y="333375"/>
                </a:lnTo>
                <a:lnTo>
                  <a:pt x="1762125" y="323850"/>
                </a:lnTo>
                <a:lnTo>
                  <a:pt x="1809750" y="219075"/>
                </a:lnTo>
                <a:lnTo>
                  <a:pt x="1990725" y="371475"/>
                </a:lnTo>
                <a:lnTo>
                  <a:pt x="2057400" y="371475"/>
                </a:lnTo>
                <a:lnTo>
                  <a:pt x="2133600" y="285750"/>
                </a:lnTo>
                <a:lnTo>
                  <a:pt x="2552700" y="304800"/>
                </a:lnTo>
                <a:lnTo>
                  <a:pt x="2695575" y="400050"/>
                </a:lnTo>
                <a:lnTo>
                  <a:pt x="2724150" y="371475"/>
                </a:lnTo>
                <a:lnTo>
                  <a:pt x="2800350" y="352425"/>
                </a:lnTo>
                <a:lnTo>
                  <a:pt x="2800350" y="266700"/>
                </a:lnTo>
                <a:lnTo>
                  <a:pt x="2743200" y="381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581365EE-FD04-7046-D160-F21D27677FA7}"/>
              </a:ext>
            </a:extLst>
          </p:cNvPr>
          <p:cNvSpPr/>
          <p:nvPr/>
        </p:nvSpPr>
        <p:spPr>
          <a:xfrm>
            <a:off x="3846254" y="3894110"/>
            <a:ext cx="2295526" cy="2260656"/>
          </a:xfrm>
          <a:custGeom>
            <a:avLst/>
            <a:gdLst>
              <a:gd name="csX0" fmla="*/ 2038350 w 3762375"/>
              <a:gd name="csY0" fmla="*/ 0 h 3714750"/>
              <a:gd name="csX1" fmla="*/ 2171700 w 3762375"/>
              <a:gd name="csY1" fmla="*/ 28575 h 3714750"/>
              <a:gd name="csX2" fmla="*/ 2305050 w 3762375"/>
              <a:gd name="csY2" fmla="*/ 9525 h 3714750"/>
              <a:gd name="csX3" fmla="*/ 2343150 w 3762375"/>
              <a:gd name="csY3" fmla="*/ 114300 h 3714750"/>
              <a:gd name="csX4" fmla="*/ 2028825 w 3762375"/>
              <a:gd name="csY4" fmla="*/ 266700 h 3714750"/>
              <a:gd name="csX5" fmla="*/ 2020017 w 3762375"/>
              <a:gd name="csY5" fmla="*/ 297530 h 3714750"/>
              <a:gd name="csX6" fmla="*/ 2314575 w 3762375"/>
              <a:gd name="csY6" fmla="*/ 133350 h 3714750"/>
              <a:gd name="csX7" fmla="*/ 2228850 w 3762375"/>
              <a:gd name="csY7" fmla="*/ 209550 h 3714750"/>
              <a:gd name="csX8" fmla="*/ 2228850 w 3762375"/>
              <a:gd name="csY8" fmla="*/ 285750 h 3714750"/>
              <a:gd name="csX9" fmla="*/ 2257425 w 3762375"/>
              <a:gd name="csY9" fmla="*/ 342900 h 3714750"/>
              <a:gd name="csX10" fmla="*/ 2362200 w 3762375"/>
              <a:gd name="csY10" fmla="*/ 342900 h 3714750"/>
              <a:gd name="csX11" fmla="*/ 2495550 w 3762375"/>
              <a:gd name="csY11" fmla="*/ 323850 h 3714750"/>
              <a:gd name="csX12" fmla="*/ 2543175 w 3762375"/>
              <a:gd name="csY12" fmla="*/ 314325 h 3714750"/>
              <a:gd name="csX13" fmla="*/ 2695575 w 3762375"/>
              <a:gd name="csY13" fmla="*/ 352425 h 3714750"/>
              <a:gd name="csX14" fmla="*/ 2695575 w 3762375"/>
              <a:gd name="csY14" fmla="*/ 438150 h 3714750"/>
              <a:gd name="csX15" fmla="*/ 2695575 w 3762375"/>
              <a:gd name="csY15" fmla="*/ 485775 h 3714750"/>
              <a:gd name="csX16" fmla="*/ 2733675 w 3762375"/>
              <a:gd name="csY16" fmla="*/ 561975 h 3714750"/>
              <a:gd name="csX17" fmla="*/ 2828925 w 3762375"/>
              <a:gd name="csY17" fmla="*/ 571500 h 3714750"/>
              <a:gd name="csX18" fmla="*/ 2819400 w 3762375"/>
              <a:gd name="csY18" fmla="*/ 647700 h 3714750"/>
              <a:gd name="csX19" fmla="*/ 2828925 w 3762375"/>
              <a:gd name="csY19" fmla="*/ 790575 h 3714750"/>
              <a:gd name="csX20" fmla="*/ 2867025 w 3762375"/>
              <a:gd name="csY20" fmla="*/ 847725 h 3714750"/>
              <a:gd name="csX21" fmla="*/ 2828925 w 3762375"/>
              <a:gd name="csY21" fmla="*/ 866775 h 3714750"/>
              <a:gd name="csX22" fmla="*/ 2647950 w 3762375"/>
              <a:gd name="csY22" fmla="*/ 742950 h 3714750"/>
              <a:gd name="csX23" fmla="*/ 2609850 w 3762375"/>
              <a:gd name="csY23" fmla="*/ 676275 h 3714750"/>
              <a:gd name="csX24" fmla="*/ 2495550 w 3762375"/>
              <a:gd name="csY24" fmla="*/ 752475 h 3714750"/>
              <a:gd name="csX25" fmla="*/ 2428875 w 3762375"/>
              <a:gd name="csY25" fmla="*/ 819150 h 3714750"/>
              <a:gd name="csX26" fmla="*/ 2466975 w 3762375"/>
              <a:gd name="csY26" fmla="*/ 876300 h 3714750"/>
              <a:gd name="csX27" fmla="*/ 2419350 w 3762375"/>
              <a:gd name="csY27" fmla="*/ 942975 h 3714750"/>
              <a:gd name="csX28" fmla="*/ 2419350 w 3762375"/>
              <a:gd name="csY28" fmla="*/ 1009650 h 3714750"/>
              <a:gd name="csX29" fmla="*/ 2276475 w 3762375"/>
              <a:gd name="csY29" fmla="*/ 1114425 h 3714750"/>
              <a:gd name="csX30" fmla="*/ 2200275 w 3762375"/>
              <a:gd name="csY30" fmla="*/ 1057275 h 3714750"/>
              <a:gd name="csX31" fmla="*/ 2171700 w 3762375"/>
              <a:gd name="csY31" fmla="*/ 1047750 h 3714750"/>
              <a:gd name="csX32" fmla="*/ 2057400 w 3762375"/>
              <a:gd name="csY32" fmla="*/ 1076325 h 3714750"/>
              <a:gd name="csX33" fmla="*/ 2000250 w 3762375"/>
              <a:gd name="csY33" fmla="*/ 1181100 h 3714750"/>
              <a:gd name="csX34" fmla="*/ 1933575 w 3762375"/>
              <a:gd name="csY34" fmla="*/ 1238250 h 3714750"/>
              <a:gd name="csX35" fmla="*/ 1924050 w 3762375"/>
              <a:gd name="csY35" fmla="*/ 1314450 h 3714750"/>
              <a:gd name="csX36" fmla="*/ 1924050 w 3762375"/>
              <a:gd name="csY36" fmla="*/ 1352550 h 3714750"/>
              <a:gd name="csX37" fmla="*/ 1990725 w 3762375"/>
              <a:gd name="csY37" fmla="*/ 1352550 h 3714750"/>
              <a:gd name="csX38" fmla="*/ 2095500 w 3762375"/>
              <a:gd name="csY38" fmla="*/ 1381125 h 3714750"/>
              <a:gd name="csX39" fmla="*/ 2114550 w 3762375"/>
              <a:gd name="csY39" fmla="*/ 1419225 h 3714750"/>
              <a:gd name="csX40" fmla="*/ 2047875 w 3762375"/>
              <a:gd name="csY40" fmla="*/ 1476375 h 3714750"/>
              <a:gd name="csX41" fmla="*/ 2133600 w 3762375"/>
              <a:gd name="csY41" fmla="*/ 1571625 h 3714750"/>
              <a:gd name="csX42" fmla="*/ 2190750 w 3762375"/>
              <a:gd name="csY42" fmla="*/ 1609725 h 3714750"/>
              <a:gd name="csX43" fmla="*/ 2295525 w 3762375"/>
              <a:gd name="csY43" fmla="*/ 1533525 h 3714750"/>
              <a:gd name="csX44" fmla="*/ 2324100 w 3762375"/>
              <a:gd name="csY44" fmla="*/ 1504950 h 3714750"/>
              <a:gd name="csX45" fmla="*/ 2571750 w 3762375"/>
              <a:gd name="csY45" fmla="*/ 1457325 h 3714750"/>
              <a:gd name="csX46" fmla="*/ 2609850 w 3762375"/>
              <a:gd name="csY46" fmla="*/ 1466850 h 3714750"/>
              <a:gd name="csX47" fmla="*/ 2657475 w 3762375"/>
              <a:gd name="csY47" fmla="*/ 1524000 h 3714750"/>
              <a:gd name="csX48" fmla="*/ 2638425 w 3762375"/>
              <a:gd name="csY48" fmla="*/ 1685925 h 3714750"/>
              <a:gd name="csX49" fmla="*/ 2714625 w 3762375"/>
              <a:gd name="csY49" fmla="*/ 1524000 h 3714750"/>
              <a:gd name="csX50" fmla="*/ 2819400 w 3762375"/>
              <a:gd name="csY50" fmla="*/ 1504950 h 3714750"/>
              <a:gd name="csX51" fmla="*/ 2809875 w 3762375"/>
              <a:gd name="csY51" fmla="*/ 1485900 h 3714750"/>
              <a:gd name="csX52" fmla="*/ 2876550 w 3762375"/>
              <a:gd name="csY52" fmla="*/ 1524000 h 3714750"/>
              <a:gd name="csX53" fmla="*/ 2762250 w 3762375"/>
              <a:gd name="csY53" fmla="*/ 1600200 h 3714750"/>
              <a:gd name="csX54" fmla="*/ 2676525 w 3762375"/>
              <a:gd name="csY54" fmla="*/ 1819275 h 3714750"/>
              <a:gd name="csX55" fmla="*/ 2590800 w 3762375"/>
              <a:gd name="csY55" fmla="*/ 1895475 h 3714750"/>
              <a:gd name="csX56" fmla="*/ 2581275 w 3762375"/>
              <a:gd name="csY56" fmla="*/ 2171700 h 3714750"/>
              <a:gd name="csX57" fmla="*/ 2581275 w 3762375"/>
              <a:gd name="csY57" fmla="*/ 2352675 h 3714750"/>
              <a:gd name="csX58" fmla="*/ 2428875 w 3762375"/>
              <a:gd name="csY58" fmla="*/ 2352675 h 3714750"/>
              <a:gd name="csX59" fmla="*/ 2333625 w 3762375"/>
              <a:gd name="csY59" fmla="*/ 2390775 h 3714750"/>
              <a:gd name="csX60" fmla="*/ 2324100 w 3762375"/>
              <a:gd name="csY60" fmla="*/ 2466975 h 3714750"/>
              <a:gd name="csX61" fmla="*/ 2400300 w 3762375"/>
              <a:gd name="csY61" fmla="*/ 2533650 h 3714750"/>
              <a:gd name="csX62" fmla="*/ 2400300 w 3762375"/>
              <a:gd name="csY62" fmla="*/ 2600325 h 3714750"/>
              <a:gd name="csX63" fmla="*/ 2352675 w 3762375"/>
              <a:gd name="csY63" fmla="*/ 2657475 h 3714750"/>
              <a:gd name="csX64" fmla="*/ 2362200 w 3762375"/>
              <a:gd name="csY64" fmla="*/ 2819400 h 3714750"/>
              <a:gd name="csX65" fmla="*/ 2419350 w 3762375"/>
              <a:gd name="csY65" fmla="*/ 2828925 h 3714750"/>
              <a:gd name="csX66" fmla="*/ 2447925 w 3762375"/>
              <a:gd name="csY66" fmla="*/ 2733675 h 3714750"/>
              <a:gd name="csX67" fmla="*/ 2590800 w 3762375"/>
              <a:gd name="csY67" fmla="*/ 2714625 h 3714750"/>
              <a:gd name="csX68" fmla="*/ 2609850 w 3762375"/>
              <a:gd name="csY68" fmla="*/ 2514600 h 3714750"/>
              <a:gd name="csX69" fmla="*/ 2743200 w 3762375"/>
              <a:gd name="csY69" fmla="*/ 2514600 h 3714750"/>
              <a:gd name="csX70" fmla="*/ 2857500 w 3762375"/>
              <a:gd name="csY70" fmla="*/ 2562225 h 3714750"/>
              <a:gd name="csX71" fmla="*/ 2952750 w 3762375"/>
              <a:gd name="csY71" fmla="*/ 2505075 h 3714750"/>
              <a:gd name="csX72" fmla="*/ 3086100 w 3762375"/>
              <a:gd name="csY72" fmla="*/ 2381250 h 3714750"/>
              <a:gd name="csX73" fmla="*/ 3133725 w 3762375"/>
              <a:gd name="csY73" fmla="*/ 2333625 h 3714750"/>
              <a:gd name="csX74" fmla="*/ 3190875 w 3762375"/>
              <a:gd name="csY74" fmla="*/ 2343150 h 3714750"/>
              <a:gd name="csX75" fmla="*/ 3267075 w 3762375"/>
              <a:gd name="csY75" fmla="*/ 2209800 h 3714750"/>
              <a:gd name="csX76" fmla="*/ 3324225 w 3762375"/>
              <a:gd name="csY76" fmla="*/ 2200275 h 3714750"/>
              <a:gd name="csX77" fmla="*/ 3448050 w 3762375"/>
              <a:gd name="csY77" fmla="*/ 2324100 h 3714750"/>
              <a:gd name="csX78" fmla="*/ 3543300 w 3762375"/>
              <a:gd name="csY78" fmla="*/ 2324100 h 3714750"/>
              <a:gd name="csX79" fmla="*/ 3457575 w 3762375"/>
              <a:gd name="csY79" fmla="*/ 2438400 h 3714750"/>
              <a:gd name="csX80" fmla="*/ 3486150 w 3762375"/>
              <a:gd name="csY80" fmla="*/ 2571750 h 3714750"/>
              <a:gd name="csX81" fmla="*/ 3486150 w 3762375"/>
              <a:gd name="csY81" fmla="*/ 2638425 h 3714750"/>
              <a:gd name="csX82" fmla="*/ 3571875 w 3762375"/>
              <a:gd name="csY82" fmla="*/ 2705100 h 3714750"/>
              <a:gd name="csX83" fmla="*/ 3648075 w 3762375"/>
              <a:gd name="csY83" fmla="*/ 2705100 h 3714750"/>
              <a:gd name="csX84" fmla="*/ 3686175 w 3762375"/>
              <a:gd name="csY84" fmla="*/ 2609850 h 3714750"/>
              <a:gd name="csX85" fmla="*/ 3762375 w 3762375"/>
              <a:gd name="csY85" fmla="*/ 2562225 h 3714750"/>
              <a:gd name="csX86" fmla="*/ 3743325 w 3762375"/>
              <a:gd name="csY86" fmla="*/ 2657475 h 3714750"/>
              <a:gd name="csX87" fmla="*/ 3705225 w 3762375"/>
              <a:gd name="csY87" fmla="*/ 2809875 h 3714750"/>
              <a:gd name="csX88" fmla="*/ 3609975 w 3762375"/>
              <a:gd name="csY88" fmla="*/ 2809875 h 3714750"/>
              <a:gd name="csX89" fmla="*/ 3562350 w 3762375"/>
              <a:gd name="csY89" fmla="*/ 2857500 h 3714750"/>
              <a:gd name="csX90" fmla="*/ 3448050 w 3762375"/>
              <a:gd name="csY90" fmla="*/ 2809875 h 3714750"/>
              <a:gd name="csX91" fmla="*/ 3352800 w 3762375"/>
              <a:gd name="csY91" fmla="*/ 2686050 h 3714750"/>
              <a:gd name="csX92" fmla="*/ 3314700 w 3762375"/>
              <a:gd name="csY92" fmla="*/ 2581275 h 3714750"/>
              <a:gd name="csX93" fmla="*/ 3209925 w 3762375"/>
              <a:gd name="csY93" fmla="*/ 2600325 h 3714750"/>
              <a:gd name="csX94" fmla="*/ 3152775 w 3762375"/>
              <a:gd name="csY94" fmla="*/ 2705100 h 3714750"/>
              <a:gd name="csX95" fmla="*/ 3114675 w 3762375"/>
              <a:gd name="csY95" fmla="*/ 3086100 h 3714750"/>
              <a:gd name="csX96" fmla="*/ 2962275 w 3762375"/>
              <a:gd name="csY96" fmla="*/ 3248025 h 3714750"/>
              <a:gd name="csX97" fmla="*/ 2962275 w 3762375"/>
              <a:gd name="csY97" fmla="*/ 3314700 h 3714750"/>
              <a:gd name="csX98" fmla="*/ 2847975 w 3762375"/>
              <a:gd name="csY98" fmla="*/ 3590925 h 3714750"/>
              <a:gd name="csX99" fmla="*/ 2838450 w 3762375"/>
              <a:gd name="csY99" fmla="*/ 3667125 h 3714750"/>
              <a:gd name="csX100" fmla="*/ 2686050 w 3762375"/>
              <a:gd name="csY100" fmla="*/ 3714750 h 3714750"/>
              <a:gd name="csX101" fmla="*/ 2647950 w 3762375"/>
              <a:gd name="csY101" fmla="*/ 3638550 h 3714750"/>
              <a:gd name="csX102" fmla="*/ 2619375 w 3762375"/>
              <a:gd name="csY102" fmla="*/ 3419475 h 3714750"/>
              <a:gd name="csX103" fmla="*/ 2505075 w 3762375"/>
              <a:gd name="csY103" fmla="*/ 3305175 h 3714750"/>
              <a:gd name="csX104" fmla="*/ 2552700 w 3762375"/>
              <a:gd name="csY104" fmla="*/ 3209925 h 3714750"/>
              <a:gd name="csX105" fmla="*/ 2552700 w 3762375"/>
              <a:gd name="csY105" fmla="*/ 3124200 h 3714750"/>
              <a:gd name="csX106" fmla="*/ 2476500 w 3762375"/>
              <a:gd name="csY106" fmla="*/ 3057525 h 3714750"/>
              <a:gd name="csX107" fmla="*/ 2409825 w 3762375"/>
              <a:gd name="csY107" fmla="*/ 3181350 h 3714750"/>
              <a:gd name="csX108" fmla="*/ 2305050 w 3762375"/>
              <a:gd name="csY108" fmla="*/ 3200400 h 3714750"/>
              <a:gd name="csX109" fmla="*/ 2286000 w 3762375"/>
              <a:gd name="csY109" fmla="*/ 3181350 h 3714750"/>
              <a:gd name="csX110" fmla="*/ 2286000 w 3762375"/>
              <a:gd name="csY110" fmla="*/ 3028950 h 3714750"/>
              <a:gd name="csX111" fmla="*/ 2247900 w 3762375"/>
              <a:gd name="csY111" fmla="*/ 2971800 h 3714750"/>
              <a:gd name="csX112" fmla="*/ 2209800 w 3762375"/>
              <a:gd name="csY112" fmla="*/ 2943225 h 3714750"/>
              <a:gd name="csX113" fmla="*/ 2114550 w 3762375"/>
              <a:gd name="csY113" fmla="*/ 3095625 h 3714750"/>
              <a:gd name="csX114" fmla="*/ 2066925 w 3762375"/>
              <a:gd name="csY114" fmla="*/ 3190875 h 3714750"/>
              <a:gd name="csX115" fmla="*/ 2047875 w 3762375"/>
              <a:gd name="csY115" fmla="*/ 3228975 h 3714750"/>
              <a:gd name="csX116" fmla="*/ 1990725 w 3762375"/>
              <a:gd name="csY116" fmla="*/ 3219450 h 3714750"/>
              <a:gd name="csX117" fmla="*/ 1984743 w 3762375"/>
              <a:gd name="csY117" fmla="*/ 3155194 h 3714750"/>
              <a:gd name="csX118" fmla="*/ 1971675 w 3762375"/>
              <a:gd name="csY118" fmla="*/ 3171825 h 3714750"/>
              <a:gd name="csX119" fmla="*/ 1924050 w 3762375"/>
              <a:gd name="csY119" fmla="*/ 3209925 h 3714750"/>
              <a:gd name="csX120" fmla="*/ 1876425 w 3762375"/>
              <a:gd name="csY120" fmla="*/ 3228975 h 3714750"/>
              <a:gd name="csX121" fmla="*/ 1828800 w 3762375"/>
              <a:gd name="csY121" fmla="*/ 3152775 h 3714750"/>
              <a:gd name="csX122" fmla="*/ 1752600 w 3762375"/>
              <a:gd name="csY122" fmla="*/ 3219450 h 3714750"/>
              <a:gd name="csX123" fmla="*/ 1714500 w 3762375"/>
              <a:gd name="csY123" fmla="*/ 3324225 h 3714750"/>
              <a:gd name="csX124" fmla="*/ 1685925 w 3762375"/>
              <a:gd name="csY124" fmla="*/ 3314700 h 3714750"/>
              <a:gd name="csX125" fmla="*/ 1685925 w 3762375"/>
              <a:gd name="csY125" fmla="*/ 3162300 h 3714750"/>
              <a:gd name="csX126" fmla="*/ 1657350 w 3762375"/>
              <a:gd name="csY126" fmla="*/ 2990850 h 3714750"/>
              <a:gd name="csX127" fmla="*/ 1590675 w 3762375"/>
              <a:gd name="csY127" fmla="*/ 2933700 h 3714750"/>
              <a:gd name="csX128" fmla="*/ 1466850 w 3762375"/>
              <a:gd name="csY128" fmla="*/ 2933700 h 3714750"/>
              <a:gd name="csX129" fmla="*/ 1400175 w 3762375"/>
              <a:gd name="csY129" fmla="*/ 3124200 h 3714750"/>
              <a:gd name="csX130" fmla="*/ 1371600 w 3762375"/>
              <a:gd name="csY130" fmla="*/ 3171825 h 3714750"/>
              <a:gd name="csX131" fmla="*/ 1362075 w 3762375"/>
              <a:gd name="csY131" fmla="*/ 3343275 h 3714750"/>
              <a:gd name="csX132" fmla="*/ 1304925 w 3762375"/>
              <a:gd name="csY132" fmla="*/ 3324225 h 3714750"/>
              <a:gd name="csX133" fmla="*/ 1247775 w 3762375"/>
              <a:gd name="csY133" fmla="*/ 3390900 h 3714750"/>
              <a:gd name="csX134" fmla="*/ 1181100 w 3762375"/>
              <a:gd name="csY134" fmla="*/ 3305175 h 3714750"/>
              <a:gd name="csX135" fmla="*/ 1076325 w 3762375"/>
              <a:gd name="csY135" fmla="*/ 3343275 h 3714750"/>
              <a:gd name="csX136" fmla="*/ 1038225 w 3762375"/>
              <a:gd name="csY136" fmla="*/ 3305175 h 3714750"/>
              <a:gd name="csX137" fmla="*/ 971550 w 3762375"/>
              <a:gd name="csY137" fmla="*/ 3362325 h 3714750"/>
              <a:gd name="csX138" fmla="*/ 990600 w 3762375"/>
              <a:gd name="csY138" fmla="*/ 3429000 h 3714750"/>
              <a:gd name="csX139" fmla="*/ 914400 w 3762375"/>
              <a:gd name="csY139" fmla="*/ 3543300 h 3714750"/>
              <a:gd name="csX140" fmla="*/ 857250 w 3762375"/>
              <a:gd name="csY140" fmla="*/ 3543300 h 3714750"/>
              <a:gd name="csX141" fmla="*/ 857250 w 3762375"/>
              <a:gd name="csY141" fmla="*/ 3486150 h 3714750"/>
              <a:gd name="csX142" fmla="*/ 800100 w 3762375"/>
              <a:gd name="csY142" fmla="*/ 3362325 h 3714750"/>
              <a:gd name="csX143" fmla="*/ 733425 w 3762375"/>
              <a:gd name="csY143" fmla="*/ 3400425 h 3714750"/>
              <a:gd name="csX144" fmla="*/ 666750 w 3762375"/>
              <a:gd name="csY144" fmla="*/ 3467100 h 3714750"/>
              <a:gd name="csX145" fmla="*/ 638175 w 3762375"/>
              <a:gd name="csY145" fmla="*/ 3467100 h 3714750"/>
              <a:gd name="csX146" fmla="*/ 352425 w 3762375"/>
              <a:gd name="csY146" fmla="*/ 3619500 h 3714750"/>
              <a:gd name="csX147" fmla="*/ 304800 w 3762375"/>
              <a:gd name="csY147" fmla="*/ 3562350 h 3714750"/>
              <a:gd name="csX148" fmla="*/ 219075 w 3762375"/>
              <a:gd name="csY148" fmla="*/ 3286125 h 3714750"/>
              <a:gd name="csX149" fmla="*/ 161925 w 3762375"/>
              <a:gd name="csY149" fmla="*/ 3248025 h 3714750"/>
              <a:gd name="csX150" fmla="*/ 38100 w 3762375"/>
              <a:gd name="csY150" fmla="*/ 3248025 h 3714750"/>
              <a:gd name="csX151" fmla="*/ 66675 w 3762375"/>
              <a:gd name="csY151" fmla="*/ 3114675 h 3714750"/>
              <a:gd name="csX152" fmla="*/ 0 w 3762375"/>
              <a:gd name="csY152" fmla="*/ 2971800 h 3714750"/>
              <a:gd name="csX153" fmla="*/ 47625 w 3762375"/>
              <a:gd name="csY153" fmla="*/ 2886075 h 3714750"/>
              <a:gd name="csX154" fmla="*/ 38100 w 3762375"/>
              <a:gd name="csY154" fmla="*/ 2819400 h 3714750"/>
              <a:gd name="csX155" fmla="*/ 57150 w 3762375"/>
              <a:gd name="csY155" fmla="*/ 2743200 h 3714750"/>
              <a:gd name="csX156" fmla="*/ 133350 w 3762375"/>
              <a:gd name="csY156" fmla="*/ 2743200 h 3714750"/>
              <a:gd name="csX157" fmla="*/ 180975 w 3762375"/>
              <a:gd name="csY157" fmla="*/ 2695575 h 3714750"/>
              <a:gd name="csX158" fmla="*/ 209550 w 3762375"/>
              <a:gd name="csY158" fmla="*/ 2628900 h 3714750"/>
              <a:gd name="csX159" fmla="*/ 390525 w 3762375"/>
              <a:gd name="csY159" fmla="*/ 2628900 h 3714750"/>
              <a:gd name="csX160" fmla="*/ 514350 w 3762375"/>
              <a:gd name="csY160" fmla="*/ 2514600 h 3714750"/>
              <a:gd name="csX161" fmla="*/ 495300 w 3762375"/>
              <a:gd name="csY161" fmla="*/ 2419350 h 3714750"/>
              <a:gd name="csX162" fmla="*/ 590550 w 3762375"/>
              <a:gd name="csY162" fmla="*/ 2371725 h 3714750"/>
              <a:gd name="csX163" fmla="*/ 647700 w 3762375"/>
              <a:gd name="csY163" fmla="*/ 2486025 h 3714750"/>
              <a:gd name="csX164" fmla="*/ 657225 w 3762375"/>
              <a:gd name="csY164" fmla="*/ 2533650 h 3714750"/>
              <a:gd name="csX165" fmla="*/ 742950 w 3762375"/>
              <a:gd name="csY165" fmla="*/ 2447925 h 3714750"/>
              <a:gd name="csX166" fmla="*/ 657225 w 3762375"/>
              <a:gd name="csY166" fmla="*/ 2343150 h 3714750"/>
              <a:gd name="csX167" fmla="*/ 714375 w 3762375"/>
              <a:gd name="csY167" fmla="*/ 2295525 h 3714750"/>
              <a:gd name="csX168" fmla="*/ 752475 w 3762375"/>
              <a:gd name="csY168" fmla="*/ 2333625 h 3714750"/>
              <a:gd name="csX169" fmla="*/ 847725 w 3762375"/>
              <a:gd name="csY169" fmla="*/ 2266950 h 3714750"/>
              <a:gd name="csX170" fmla="*/ 1038225 w 3762375"/>
              <a:gd name="csY170" fmla="*/ 2257425 h 3714750"/>
              <a:gd name="csX171" fmla="*/ 1104900 w 3762375"/>
              <a:gd name="csY171" fmla="*/ 2114550 h 3714750"/>
              <a:gd name="csX172" fmla="*/ 1314450 w 3762375"/>
              <a:gd name="csY172" fmla="*/ 2057400 h 3714750"/>
              <a:gd name="csX173" fmla="*/ 1466850 w 3762375"/>
              <a:gd name="csY173" fmla="*/ 2000250 h 3714750"/>
              <a:gd name="csX174" fmla="*/ 1600200 w 3762375"/>
              <a:gd name="csY174" fmla="*/ 1733550 h 3714750"/>
              <a:gd name="csX175" fmla="*/ 1543050 w 3762375"/>
              <a:gd name="csY175" fmla="*/ 1571625 h 3714750"/>
              <a:gd name="csX176" fmla="*/ 1314450 w 3762375"/>
              <a:gd name="csY176" fmla="*/ 1628775 h 3714750"/>
              <a:gd name="csX177" fmla="*/ 1266825 w 3762375"/>
              <a:gd name="csY177" fmla="*/ 1457325 h 3714750"/>
              <a:gd name="csX178" fmla="*/ 1200150 w 3762375"/>
              <a:gd name="csY178" fmla="*/ 1371600 h 3714750"/>
              <a:gd name="csX179" fmla="*/ 1238250 w 3762375"/>
              <a:gd name="csY179" fmla="*/ 933450 h 3714750"/>
              <a:gd name="csX180" fmla="*/ 1314450 w 3762375"/>
              <a:gd name="csY180" fmla="*/ 800100 h 3714750"/>
              <a:gd name="csX181" fmla="*/ 1419225 w 3762375"/>
              <a:gd name="csY181" fmla="*/ 381000 h 3714750"/>
              <a:gd name="csX182" fmla="*/ 1485900 w 3762375"/>
              <a:gd name="csY182" fmla="*/ 381000 h 3714750"/>
              <a:gd name="csX183" fmla="*/ 1543050 w 3762375"/>
              <a:gd name="csY183" fmla="*/ 314325 h 3714750"/>
              <a:gd name="csX184" fmla="*/ 1628775 w 3762375"/>
              <a:gd name="csY184" fmla="*/ 304800 h 3714750"/>
              <a:gd name="csX185" fmla="*/ 1704975 w 3762375"/>
              <a:gd name="csY185" fmla="*/ 228600 h 3714750"/>
              <a:gd name="csX186" fmla="*/ 1905000 w 3762375"/>
              <a:gd name="csY186" fmla="*/ 171450 h 3714750"/>
              <a:gd name="csX187" fmla="*/ 2057400 w 3762375"/>
              <a:gd name="csY187" fmla="*/ 19050 h 3714750"/>
              <a:gd name="csX0" fmla="*/ 2038350 w 3762375"/>
              <a:gd name="csY0" fmla="*/ 0 h 3714750"/>
              <a:gd name="csX1" fmla="*/ 2171700 w 3762375"/>
              <a:gd name="csY1" fmla="*/ 28575 h 3714750"/>
              <a:gd name="csX2" fmla="*/ 2305050 w 3762375"/>
              <a:gd name="csY2" fmla="*/ 9525 h 3714750"/>
              <a:gd name="csX3" fmla="*/ 2343150 w 3762375"/>
              <a:gd name="csY3" fmla="*/ 114300 h 3714750"/>
              <a:gd name="csX4" fmla="*/ 2028825 w 3762375"/>
              <a:gd name="csY4" fmla="*/ 266700 h 3714750"/>
              <a:gd name="csX5" fmla="*/ 2314575 w 3762375"/>
              <a:gd name="csY5" fmla="*/ 133350 h 3714750"/>
              <a:gd name="csX6" fmla="*/ 2228850 w 3762375"/>
              <a:gd name="csY6" fmla="*/ 209550 h 3714750"/>
              <a:gd name="csX7" fmla="*/ 2228850 w 3762375"/>
              <a:gd name="csY7" fmla="*/ 285750 h 3714750"/>
              <a:gd name="csX8" fmla="*/ 2257425 w 3762375"/>
              <a:gd name="csY8" fmla="*/ 342900 h 3714750"/>
              <a:gd name="csX9" fmla="*/ 2362200 w 3762375"/>
              <a:gd name="csY9" fmla="*/ 342900 h 3714750"/>
              <a:gd name="csX10" fmla="*/ 2495550 w 3762375"/>
              <a:gd name="csY10" fmla="*/ 323850 h 3714750"/>
              <a:gd name="csX11" fmla="*/ 2543175 w 3762375"/>
              <a:gd name="csY11" fmla="*/ 314325 h 3714750"/>
              <a:gd name="csX12" fmla="*/ 2695575 w 3762375"/>
              <a:gd name="csY12" fmla="*/ 352425 h 3714750"/>
              <a:gd name="csX13" fmla="*/ 2695575 w 3762375"/>
              <a:gd name="csY13" fmla="*/ 438150 h 3714750"/>
              <a:gd name="csX14" fmla="*/ 2695575 w 3762375"/>
              <a:gd name="csY14" fmla="*/ 485775 h 3714750"/>
              <a:gd name="csX15" fmla="*/ 2733675 w 3762375"/>
              <a:gd name="csY15" fmla="*/ 561975 h 3714750"/>
              <a:gd name="csX16" fmla="*/ 2828925 w 3762375"/>
              <a:gd name="csY16" fmla="*/ 571500 h 3714750"/>
              <a:gd name="csX17" fmla="*/ 2819400 w 3762375"/>
              <a:gd name="csY17" fmla="*/ 647700 h 3714750"/>
              <a:gd name="csX18" fmla="*/ 2828925 w 3762375"/>
              <a:gd name="csY18" fmla="*/ 790575 h 3714750"/>
              <a:gd name="csX19" fmla="*/ 2867025 w 3762375"/>
              <a:gd name="csY19" fmla="*/ 847725 h 3714750"/>
              <a:gd name="csX20" fmla="*/ 2828925 w 3762375"/>
              <a:gd name="csY20" fmla="*/ 866775 h 3714750"/>
              <a:gd name="csX21" fmla="*/ 2647950 w 3762375"/>
              <a:gd name="csY21" fmla="*/ 742950 h 3714750"/>
              <a:gd name="csX22" fmla="*/ 2609850 w 3762375"/>
              <a:gd name="csY22" fmla="*/ 676275 h 3714750"/>
              <a:gd name="csX23" fmla="*/ 2495550 w 3762375"/>
              <a:gd name="csY23" fmla="*/ 752475 h 3714750"/>
              <a:gd name="csX24" fmla="*/ 2428875 w 3762375"/>
              <a:gd name="csY24" fmla="*/ 819150 h 3714750"/>
              <a:gd name="csX25" fmla="*/ 2466975 w 3762375"/>
              <a:gd name="csY25" fmla="*/ 876300 h 3714750"/>
              <a:gd name="csX26" fmla="*/ 2419350 w 3762375"/>
              <a:gd name="csY26" fmla="*/ 942975 h 3714750"/>
              <a:gd name="csX27" fmla="*/ 2419350 w 3762375"/>
              <a:gd name="csY27" fmla="*/ 1009650 h 3714750"/>
              <a:gd name="csX28" fmla="*/ 2276475 w 3762375"/>
              <a:gd name="csY28" fmla="*/ 1114425 h 3714750"/>
              <a:gd name="csX29" fmla="*/ 2200275 w 3762375"/>
              <a:gd name="csY29" fmla="*/ 1057275 h 3714750"/>
              <a:gd name="csX30" fmla="*/ 2171700 w 3762375"/>
              <a:gd name="csY30" fmla="*/ 1047750 h 3714750"/>
              <a:gd name="csX31" fmla="*/ 2057400 w 3762375"/>
              <a:gd name="csY31" fmla="*/ 1076325 h 3714750"/>
              <a:gd name="csX32" fmla="*/ 2000250 w 3762375"/>
              <a:gd name="csY32" fmla="*/ 1181100 h 3714750"/>
              <a:gd name="csX33" fmla="*/ 1933575 w 3762375"/>
              <a:gd name="csY33" fmla="*/ 1238250 h 3714750"/>
              <a:gd name="csX34" fmla="*/ 1924050 w 3762375"/>
              <a:gd name="csY34" fmla="*/ 1314450 h 3714750"/>
              <a:gd name="csX35" fmla="*/ 1924050 w 3762375"/>
              <a:gd name="csY35" fmla="*/ 1352550 h 3714750"/>
              <a:gd name="csX36" fmla="*/ 1990725 w 3762375"/>
              <a:gd name="csY36" fmla="*/ 1352550 h 3714750"/>
              <a:gd name="csX37" fmla="*/ 2095500 w 3762375"/>
              <a:gd name="csY37" fmla="*/ 1381125 h 3714750"/>
              <a:gd name="csX38" fmla="*/ 2114550 w 3762375"/>
              <a:gd name="csY38" fmla="*/ 1419225 h 3714750"/>
              <a:gd name="csX39" fmla="*/ 2047875 w 3762375"/>
              <a:gd name="csY39" fmla="*/ 1476375 h 3714750"/>
              <a:gd name="csX40" fmla="*/ 2133600 w 3762375"/>
              <a:gd name="csY40" fmla="*/ 1571625 h 3714750"/>
              <a:gd name="csX41" fmla="*/ 2190750 w 3762375"/>
              <a:gd name="csY41" fmla="*/ 1609725 h 3714750"/>
              <a:gd name="csX42" fmla="*/ 2295525 w 3762375"/>
              <a:gd name="csY42" fmla="*/ 1533525 h 3714750"/>
              <a:gd name="csX43" fmla="*/ 2324100 w 3762375"/>
              <a:gd name="csY43" fmla="*/ 1504950 h 3714750"/>
              <a:gd name="csX44" fmla="*/ 2571750 w 3762375"/>
              <a:gd name="csY44" fmla="*/ 1457325 h 3714750"/>
              <a:gd name="csX45" fmla="*/ 2609850 w 3762375"/>
              <a:gd name="csY45" fmla="*/ 1466850 h 3714750"/>
              <a:gd name="csX46" fmla="*/ 2657475 w 3762375"/>
              <a:gd name="csY46" fmla="*/ 1524000 h 3714750"/>
              <a:gd name="csX47" fmla="*/ 2638425 w 3762375"/>
              <a:gd name="csY47" fmla="*/ 1685925 h 3714750"/>
              <a:gd name="csX48" fmla="*/ 2714625 w 3762375"/>
              <a:gd name="csY48" fmla="*/ 1524000 h 3714750"/>
              <a:gd name="csX49" fmla="*/ 2819400 w 3762375"/>
              <a:gd name="csY49" fmla="*/ 1504950 h 3714750"/>
              <a:gd name="csX50" fmla="*/ 2809875 w 3762375"/>
              <a:gd name="csY50" fmla="*/ 1485900 h 3714750"/>
              <a:gd name="csX51" fmla="*/ 2876550 w 3762375"/>
              <a:gd name="csY51" fmla="*/ 1524000 h 3714750"/>
              <a:gd name="csX52" fmla="*/ 2762250 w 3762375"/>
              <a:gd name="csY52" fmla="*/ 1600200 h 3714750"/>
              <a:gd name="csX53" fmla="*/ 2676525 w 3762375"/>
              <a:gd name="csY53" fmla="*/ 1819275 h 3714750"/>
              <a:gd name="csX54" fmla="*/ 2590800 w 3762375"/>
              <a:gd name="csY54" fmla="*/ 1895475 h 3714750"/>
              <a:gd name="csX55" fmla="*/ 2581275 w 3762375"/>
              <a:gd name="csY55" fmla="*/ 2171700 h 3714750"/>
              <a:gd name="csX56" fmla="*/ 2581275 w 3762375"/>
              <a:gd name="csY56" fmla="*/ 2352675 h 3714750"/>
              <a:gd name="csX57" fmla="*/ 2428875 w 3762375"/>
              <a:gd name="csY57" fmla="*/ 2352675 h 3714750"/>
              <a:gd name="csX58" fmla="*/ 2333625 w 3762375"/>
              <a:gd name="csY58" fmla="*/ 2390775 h 3714750"/>
              <a:gd name="csX59" fmla="*/ 2324100 w 3762375"/>
              <a:gd name="csY59" fmla="*/ 2466975 h 3714750"/>
              <a:gd name="csX60" fmla="*/ 2400300 w 3762375"/>
              <a:gd name="csY60" fmla="*/ 2533650 h 3714750"/>
              <a:gd name="csX61" fmla="*/ 2400300 w 3762375"/>
              <a:gd name="csY61" fmla="*/ 2600325 h 3714750"/>
              <a:gd name="csX62" fmla="*/ 2352675 w 3762375"/>
              <a:gd name="csY62" fmla="*/ 2657475 h 3714750"/>
              <a:gd name="csX63" fmla="*/ 2362200 w 3762375"/>
              <a:gd name="csY63" fmla="*/ 2819400 h 3714750"/>
              <a:gd name="csX64" fmla="*/ 2419350 w 3762375"/>
              <a:gd name="csY64" fmla="*/ 2828925 h 3714750"/>
              <a:gd name="csX65" fmla="*/ 2447925 w 3762375"/>
              <a:gd name="csY65" fmla="*/ 2733675 h 3714750"/>
              <a:gd name="csX66" fmla="*/ 2590800 w 3762375"/>
              <a:gd name="csY66" fmla="*/ 2714625 h 3714750"/>
              <a:gd name="csX67" fmla="*/ 2609850 w 3762375"/>
              <a:gd name="csY67" fmla="*/ 2514600 h 3714750"/>
              <a:gd name="csX68" fmla="*/ 2743200 w 3762375"/>
              <a:gd name="csY68" fmla="*/ 2514600 h 3714750"/>
              <a:gd name="csX69" fmla="*/ 2857500 w 3762375"/>
              <a:gd name="csY69" fmla="*/ 2562225 h 3714750"/>
              <a:gd name="csX70" fmla="*/ 2952750 w 3762375"/>
              <a:gd name="csY70" fmla="*/ 2505075 h 3714750"/>
              <a:gd name="csX71" fmla="*/ 3086100 w 3762375"/>
              <a:gd name="csY71" fmla="*/ 2381250 h 3714750"/>
              <a:gd name="csX72" fmla="*/ 3133725 w 3762375"/>
              <a:gd name="csY72" fmla="*/ 2333625 h 3714750"/>
              <a:gd name="csX73" fmla="*/ 3190875 w 3762375"/>
              <a:gd name="csY73" fmla="*/ 2343150 h 3714750"/>
              <a:gd name="csX74" fmla="*/ 3267075 w 3762375"/>
              <a:gd name="csY74" fmla="*/ 2209800 h 3714750"/>
              <a:gd name="csX75" fmla="*/ 3324225 w 3762375"/>
              <a:gd name="csY75" fmla="*/ 2200275 h 3714750"/>
              <a:gd name="csX76" fmla="*/ 3448050 w 3762375"/>
              <a:gd name="csY76" fmla="*/ 2324100 h 3714750"/>
              <a:gd name="csX77" fmla="*/ 3543300 w 3762375"/>
              <a:gd name="csY77" fmla="*/ 2324100 h 3714750"/>
              <a:gd name="csX78" fmla="*/ 3457575 w 3762375"/>
              <a:gd name="csY78" fmla="*/ 2438400 h 3714750"/>
              <a:gd name="csX79" fmla="*/ 3486150 w 3762375"/>
              <a:gd name="csY79" fmla="*/ 2571750 h 3714750"/>
              <a:gd name="csX80" fmla="*/ 3486150 w 3762375"/>
              <a:gd name="csY80" fmla="*/ 2638425 h 3714750"/>
              <a:gd name="csX81" fmla="*/ 3571875 w 3762375"/>
              <a:gd name="csY81" fmla="*/ 2705100 h 3714750"/>
              <a:gd name="csX82" fmla="*/ 3648075 w 3762375"/>
              <a:gd name="csY82" fmla="*/ 2705100 h 3714750"/>
              <a:gd name="csX83" fmla="*/ 3686175 w 3762375"/>
              <a:gd name="csY83" fmla="*/ 2609850 h 3714750"/>
              <a:gd name="csX84" fmla="*/ 3762375 w 3762375"/>
              <a:gd name="csY84" fmla="*/ 2562225 h 3714750"/>
              <a:gd name="csX85" fmla="*/ 3743325 w 3762375"/>
              <a:gd name="csY85" fmla="*/ 2657475 h 3714750"/>
              <a:gd name="csX86" fmla="*/ 3705225 w 3762375"/>
              <a:gd name="csY86" fmla="*/ 2809875 h 3714750"/>
              <a:gd name="csX87" fmla="*/ 3609975 w 3762375"/>
              <a:gd name="csY87" fmla="*/ 2809875 h 3714750"/>
              <a:gd name="csX88" fmla="*/ 3562350 w 3762375"/>
              <a:gd name="csY88" fmla="*/ 2857500 h 3714750"/>
              <a:gd name="csX89" fmla="*/ 3448050 w 3762375"/>
              <a:gd name="csY89" fmla="*/ 2809875 h 3714750"/>
              <a:gd name="csX90" fmla="*/ 3352800 w 3762375"/>
              <a:gd name="csY90" fmla="*/ 2686050 h 3714750"/>
              <a:gd name="csX91" fmla="*/ 3314700 w 3762375"/>
              <a:gd name="csY91" fmla="*/ 2581275 h 3714750"/>
              <a:gd name="csX92" fmla="*/ 3209925 w 3762375"/>
              <a:gd name="csY92" fmla="*/ 2600325 h 3714750"/>
              <a:gd name="csX93" fmla="*/ 3152775 w 3762375"/>
              <a:gd name="csY93" fmla="*/ 2705100 h 3714750"/>
              <a:gd name="csX94" fmla="*/ 3114675 w 3762375"/>
              <a:gd name="csY94" fmla="*/ 3086100 h 3714750"/>
              <a:gd name="csX95" fmla="*/ 2962275 w 3762375"/>
              <a:gd name="csY95" fmla="*/ 3248025 h 3714750"/>
              <a:gd name="csX96" fmla="*/ 2962275 w 3762375"/>
              <a:gd name="csY96" fmla="*/ 3314700 h 3714750"/>
              <a:gd name="csX97" fmla="*/ 2847975 w 3762375"/>
              <a:gd name="csY97" fmla="*/ 3590925 h 3714750"/>
              <a:gd name="csX98" fmla="*/ 2838450 w 3762375"/>
              <a:gd name="csY98" fmla="*/ 3667125 h 3714750"/>
              <a:gd name="csX99" fmla="*/ 2686050 w 3762375"/>
              <a:gd name="csY99" fmla="*/ 3714750 h 3714750"/>
              <a:gd name="csX100" fmla="*/ 2647950 w 3762375"/>
              <a:gd name="csY100" fmla="*/ 3638550 h 3714750"/>
              <a:gd name="csX101" fmla="*/ 2619375 w 3762375"/>
              <a:gd name="csY101" fmla="*/ 3419475 h 3714750"/>
              <a:gd name="csX102" fmla="*/ 2505075 w 3762375"/>
              <a:gd name="csY102" fmla="*/ 3305175 h 3714750"/>
              <a:gd name="csX103" fmla="*/ 2552700 w 3762375"/>
              <a:gd name="csY103" fmla="*/ 3209925 h 3714750"/>
              <a:gd name="csX104" fmla="*/ 2552700 w 3762375"/>
              <a:gd name="csY104" fmla="*/ 3124200 h 3714750"/>
              <a:gd name="csX105" fmla="*/ 2476500 w 3762375"/>
              <a:gd name="csY105" fmla="*/ 3057525 h 3714750"/>
              <a:gd name="csX106" fmla="*/ 2409825 w 3762375"/>
              <a:gd name="csY106" fmla="*/ 3181350 h 3714750"/>
              <a:gd name="csX107" fmla="*/ 2305050 w 3762375"/>
              <a:gd name="csY107" fmla="*/ 3200400 h 3714750"/>
              <a:gd name="csX108" fmla="*/ 2286000 w 3762375"/>
              <a:gd name="csY108" fmla="*/ 3181350 h 3714750"/>
              <a:gd name="csX109" fmla="*/ 2286000 w 3762375"/>
              <a:gd name="csY109" fmla="*/ 3028950 h 3714750"/>
              <a:gd name="csX110" fmla="*/ 2247900 w 3762375"/>
              <a:gd name="csY110" fmla="*/ 2971800 h 3714750"/>
              <a:gd name="csX111" fmla="*/ 2209800 w 3762375"/>
              <a:gd name="csY111" fmla="*/ 2943225 h 3714750"/>
              <a:gd name="csX112" fmla="*/ 2114550 w 3762375"/>
              <a:gd name="csY112" fmla="*/ 3095625 h 3714750"/>
              <a:gd name="csX113" fmla="*/ 2066925 w 3762375"/>
              <a:gd name="csY113" fmla="*/ 3190875 h 3714750"/>
              <a:gd name="csX114" fmla="*/ 2047875 w 3762375"/>
              <a:gd name="csY114" fmla="*/ 3228975 h 3714750"/>
              <a:gd name="csX115" fmla="*/ 1990725 w 3762375"/>
              <a:gd name="csY115" fmla="*/ 3219450 h 3714750"/>
              <a:gd name="csX116" fmla="*/ 1984743 w 3762375"/>
              <a:gd name="csY116" fmla="*/ 3155194 h 3714750"/>
              <a:gd name="csX117" fmla="*/ 1971675 w 3762375"/>
              <a:gd name="csY117" fmla="*/ 3171825 h 3714750"/>
              <a:gd name="csX118" fmla="*/ 1924050 w 3762375"/>
              <a:gd name="csY118" fmla="*/ 3209925 h 3714750"/>
              <a:gd name="csX119" fmla="*/ 1876425 w 3762375"/>
              <a:gd name="csY119" fmla="*/ 3228975 h 3714750"/>
              <a:gd name="csX120" fmla="*/ 1828800 w 3762375"/>
              <a:gd name="csY120" fmla="*/ 3152775 h 3714750"/>
              <a:gd name="csX121" fmla="*/ 1752600 w 3762375"/>
              <a:gd name="csY121" fmla="*/ 3219450 h 3714750"/>
              <a:gd name="csX122" fmla="*/ 1714500 w 3762375"/>
              <a:gd name="csY122" fmla="*/ 3324225 h 3714750"/>
              <a:gd name="csX123" fmla="*/ 1685925 w 3762375"/>
              <a:gd name="csY123" fmla="*/ 3314700 h 3714750"/>
              <a:gd name="csX124" fmla="*/ 1685925 w 3762375"/>
              <a:gd name="csY124" fmla="*/ 3162300 h 3714750"/>
              <a:gd name="csX125" fmla="*/ 1657350 w 3762375"/>
              <a:gd name="csY125" fmla="*/ 2990850 h 3714750"/>
              <a:gd name="csX126" fmla="*/ 1590675 w 3762375"/>
              <a:gd name="csY126" fmla="*/ 2933700 h 3714750"/>
              <a:gd name="csX127" fmla="*/ 1466850 w 3762375"/>
              <a:gd name="csY127" fmla="*/ 2933700 h 3714750"/>
              <a:gd name="csX128" fmla="*/ 1400175 w 3762375"/>
              <a:gd name="csY128" fmla="*/ 3124200 h 3714750"/>
              <a:gd name="csX129" fmla="*/ 1371600 w 3762375"/>
              <a:gd name="csY129" fmla="*/ 3171825 h 3714750"/>
              <a:gd name="csX130" fmla="*/ 1362075 w 3762375"/>
              <a:gd name="csY130" fmla="*/ 3343275 h 3714750"/>
              <a:gd name="csX131" fmla="*/ 1304925 w 3762375"/>
              <a:gd name="csY131" fmla="*/ 3324225 h 3714750"/>
              <a:gd name="csX132" fmla="*/ 1247775 w 3762375"/>
              <a:gd name="csY132" fmla="*/ 3390900 h 3714750"/>
              <a:gd name="csX133" fmla="*/ 1181100 w 3762375"/>
              <a:gd name="csY133" fmla="*/ 3305175 h 3714750"/>
              <a:gd name="csX134" fmla="*/ 1076325 w 3762375"/>
              <a:gd name="csY134" fmla="*/ 3343275 h 3714750"/>
              <a:gd name="csX135" fmla="*/ 1038225 w 3762375"/>
              <a:gd name="csY135" fmla="*/ 3305175 h 3714750"/>
              <a:gd name="csX136" fmla="*/ 971550 w 3762375"/>
              <a:gd name="csY136" fmla="*/ 3362325 h 3714750"/>
              <a:gd name="csX137" fmla="*/ 990600 w 3762375"/>
              <a:gd name="csY137" fmla="*/ 3429000 h 3714750"/>
              <a:gd name="csX138" fmla="*/ 914400 w 3762375"/>
              <a:gd name="csY138" fmla="*/ 3543300 h 3714750"/>
              <a:gd name="csX139" fmla="*/ 857250 w 3762375"/>
              <a:gd name="csY139" fmla="*/ 3543300 h 3714750"/>
              <a:gd name="csX140" fmla="*/ 857250 w 3762375"/>
              <a:gd name="csY140" fmla="*/ 3486150 h 3714750"/>
              <a:gd name="csX141" fmla="*/ 800100 w 3762375"/>
              <a:gd name="csY141" fmla="*/ 3362325 h 3714750"/>
              <a:gd name="csX142" fmla="*/ 733425 w 3762375"/>
              <a:gd name="csY142" fmla="*/ 3400425 h 3714750"/>
              <a:gd name="csX143" fmla="*/ 666750 w 3762375"/>
              <a:gd name="csY143" fmla="*/ 3467100 h 3714750"/>
              <a:gd name="csX144" fmla="*/ 638175 w 3762375"/>
              <a:gd name="csY144" fmla="*/ 3467100 h 3714750"/>
              <a:gd name="csX145" fmla="*/ 352425 w 3762375"/>
              <a:gd name="csY145" fmla="*/ 3619500 h 3714750"/>
              <a:gd name="csX146" fmla="*/ 304800 w 3762375"/>
              <a:gd name="csY146" fmla="*/ 3562350 h 3714750"/>
              <a:gd name="csX147" fmla="*/ 219075 w 3762375"/>
              <a:gd name="csY147" fmla="*/ 3286125 h 3714750"/>
              <a:gd name="csX148" fmla="*/ 161925 w 3762375"/>
              <a:gd name="csY148" fmla="*/ 3248025 h 3714750"/>
              <a:gd name="csX149" fmla="*/ 38100 w 3762375"/>
              <a:gd name="csY149" fmla="*/ 3248025 h 3714750"/>
              <a:gd name="csX150" fmla="*/ 66675 w 3762375"/>
              <a:gd name="csY150" fmla="*/ 3114675 h 3714750"/>
              <a:gd name="csX151" fmla="*/ 0 w 3762375"/>
              <a:gd name="csY151" fmla="*/ 2971800 h 3714750"/>
              <a:gd name="csX152" fmla="*/ 47625 w 3762375"/>
              <a:gd name="csY152" fmla="*/ 2886075 h 3714750"/>
              <a:gd name="csX153" fmla="*/ 38100 w 3762375"/>
              <a:gd name="csY153" fmla="*/ 2819400 h 3714750"/>
              <a:gd name="csX154" fmla="*/ 57150 w 3762375"/>
              <a:gd name="csY154" fmla="*/ 2743200 h 3714750"/>
              <a:gd name="csX155" fmla="*/ 133350 w 3762375"/>
              <a:gd name="csY155" fmla="*/ 2743200 h 3714750"/>
              <a:gd name="csX156" fmla="*/ 180975 w 3762375"/>
              <a:gd name="csY156" fmla="*/ 2695575 h 3714750"/>
              <a:gd name="csX157" fmla="*/ 209550 w 3762375"/>
              <a:gd name="csY157" fmla="*/ 2628900 h 3714750"/>
              <a:gd name="csX158" fmla="*/ 390525 w 3762375"/>
              <a:gd name="csY158" fmla="*/ 2628900 h 3714750"/>
              <a:gd name="csX159" fmla="*/ 514350 w 3762375"/>
              <a:gd name="csY159" fmla="*/ 2514600 h 3714750"/>
              <a:gd name="csX160" fmla="*/ 495300 w 3762375"/>
              <a:gd name="csY160" fmla="*/ 2419350 h 3714750"/>
              <a:gd name="csX161" fmla="*/ 590550 w 3762375"/>
              <a:gd name="csY161" fmla="*/ 2371725 h 3714750"/>
              <a:gd name="csX162" fmla="*/ 647700 w 3762375"/>
              <a:gd name="csY162" fmla="*/ 2486025 h 3714750"/>
              <a:gd name="csX163" fmla="*/ 657225 w 3762375"/>
              <a:gd name="csY163" fmla="*/ 2533650 h 3714750"/>
              <a:gd name="csX164" fmla="*/ 742950 w 3762375"/>
              <a:gd name="csY164" fmla="*/ 2447925 h 3714750"/>
              <a:gd name="csX165" fmla="*/ 657225 w 3762375"/>
              <a:gd name="csY165" fmla="*/ 2343150 h 3714750"/>
              <a:gd name="csX166" fmla="*/ 714375 w 3762375"/>
              <a:gd name="csY166" fmla="*/ 2295525 h 3714750"/>
              <a:gd name="csX167" fmla="*/ 752475 w 3762375"/>
              <a:gd name="csY167" fmla="*/ 2333625 h 3714750"/>
              <a:gd name="csX168" fmla="*/ 847725 w 3762375"/>
              <a:gd name="csY168" fmla="*/ 2266950 h 3714750"/>
              <a:gd name="csX169" fmla="*/ 1038225 w 3762375"/>
              <a:gd name="csY169" fmla="*/ 2257425 h 3714750"/>
              <a:gd name="csX170" fmla="*/ 1104900 w 3762375"/>
              <a:gd name="csY170" fmla="*/ 2114550 h 3714750"/>
              <a:gd name="csX171" fmla="*/ 1314450 w 3762375"/>
              <a:gd name="csY171" fmla="*/ 2057400 h 3714750"/>
              <a:gd name="csX172" fmla="*/ 1466850 w 3762375"/>
              <a:gd name="csY172" fmla="*/ 2000250 h 3714750"/>
              <a:gd name="csX173" fmla="*/ 1600200 w 3762375"/>
              <a:gd name="csY173" fmla="*/ 1733550 h 3714750"/>
              <a:gd name="csX174" fmla="*/ 1543050 w 3762375"/>
              <a:gd name="csY174" fmla="*/ 1571625 h 3714750"/>
              <a:gd name="csX175" fmla="*/ 1314450 w 3762375"/>
              <a:gd name="csY175" fmla="*/ 1628775 h 3714750"/>
              <a:gd name="csX176" fmla="*/ 1266825 w 3762375"/>
              <a:gd name="csY176" fmla="*/ 1457325 h 3714750"/>
              <a:gd name="csX177" fmla="*/ 1200150 w 3762375"/>
              <a:gd name="csY177" fmla="*/ 1371600 h 3714750"/>
              <a:gd name="csX178" fmla="*/ 1238250 w 3762375"/>
              <a:gd name="csY178" fmla="*/ 933450 h 3714750"/>
              <a:gd name="csX179" fmla="*/ 1314450 w 3762375"/>
              <a:gd name="csY179" fmla="*/ 800100 h 3714750"/>
              <a:gd name="csX180" fmla="*/ 1419225 w 3762375"/>
              <a:gd name="csY180" fmla="*/ 381000 h 3714750"/>
              <a:gd name="csX181" fmla="*/ 1485900 w 3762375"/>
              <a:gd name="csY181" fmla="*/ 381000 h 3714750"/>
              <a:gd name="csX182" fmla="*/ 1543050 w 3762375"/>
              <a:gd name="csY182" fmla="*/ 314325 h 3714750"/>
              <a:gd name="csX183" fmla="*/ 1628775 w 3762375"/>
              <a:gd name="csY183" fmla="*/ 304800 h 3714750"/>
              <a:gd name="csX184" fmla="*/ 1704975 w 3762375"/>
              <a:gd name="csY184" fmla="*/ 228600 h 3714750"/>
              <a:gd name="csX185" fmla="*/ 1905000 w 3762375"/>
              <a:gd name="csY185" fmla="*/ 171450 h 3714750"/>
              <a:gd name="csX186" fmla="*/ 2057400 w 3762375"/>
              <a:gd name="csY186" fmla="*/ 19050 h 3714750"/>
              <a:gd name="csX187" fmla="*/ 2038350 w 3762375"/>
              <a:gd name="csY187" fmla="*/ 0 h 3714750"/>
              <a:gd name="csX0" fmla="*/ 2038350 w 3762375"/>
              <a:gd name="csY0" fmla="*/ 0 h 3714750"/>
              <a:gd name="csX1" fmla="*/ 2171700 w 3762375"/>
              <a:gd name="csY1" fmla="*/ 28575 h 3714750"/>
              <a:gd name="csX2" fmla="*/ 2305050 w 3762375"/>
              <a:gd name="csY2" fmla="*/ 9525 h 3714750"/>
              <a:gd name="csX3" fmla="*/ 2343150 w 3762375"/>
              <a:gd name="csY3" fmla="*/ 114300 h 3714750"/>
              <a:gd name="csX4" fmla="*/ 2314575 w 3762375"/>
              <a:gd name="csY4" fmla="*/ 133350 h 3714750"/>
              <a:gd name="csX5" fmla="*/ 2228850 w 3762375"/>
              <a:gd name="csY5" fmla="*/ 209550 h 3714750"/>
              <a:gd name="csX6" fmla="*/ 2228850 w 3762375"/>
              <a:gd name="csY6" fmla="*/ 285750 h 3714750"/>
              <a:gd name="csX7" fmla="*/ 2257425 w 3762375"/>
              <a:gd name="csY7" fmla="*/ 342900 h 3714750"/>
              <a:gd name="csX8" fmla="*/ 2362200 w 3762375"/>
              <a:gd name="csY8" fmla="*/ 342900 h 3714750"/>
              <a:gd name="csX9" fmla="*/ 2495550 w 3762375"/>
              <a:gd name="csY9" fmla="*/ 323850 h 3714750"/>
              <a:gd name="csX10" fmla="*/ 2543175 w 3762375"/>
              <a:gd name="csY10" fmla="*/ 314325 h 3714750"/>
              <a:gd name="csX11" fmla="*/ 2695575 w 3762375"/>
              <a:gd name="csY11" fmla="*/ 352425 h 3714750"/>
              <a:gd name="csX12" fmla="*/ 2695575 w 3762375"/>
              <a:gd name="csY12" fmla="*/ 438150 h 3714750"/>
              <a:gd name="csX13" fmla="*/ 2695575 w 3762375"/>
              <a:gd name="csY13" fmla="*/ 485775 h 3714750"/>
              <a:gd name="csX14" fmla="*/ 2733675 w 3762375"/>
              <a:gd name="csY14" fmla="*/ 561975 h 3714750"/>
              <a:gd name="csX15" fmla="*/ 2828925 w 3762375"/>
              <a:gd name="csY15" fmla="*/ 571500 h 3714750"/>
              <a:gd name="csX16" fmla="*/ 2819400 w 3762375"/>
              <a:gd name="csY16" fmla="*/ 647700 h 3714750"/>
              <a:gd name="csX17" fmla="*/ 2828925 w 3762375"/>
              <a:gd name="csY17" fmla="*/ 790575 h 3714750"/>
              <a:gd name="csX18" fmla="*/ 2867025 w 3762375"/>
              <a:gd name="csY18" fmla="*/ 847725 h 3714750"/>
              <a:gd name="csX19" fmla="*/ 2828925 w 3762375"/>
              <a:gd name="csY19" fmla="*/ 866775 h 3714750"/>
              <a:gd name="csX20" fmla="*/ 2647950 w 3762375"/>
              <a:gd name="csY20" fmla="*/ 742950 h 3714750"/>
              <a:gd name="csX21" fmla="*/ 2609850 w 3762375"/>
              <a:gd name="csY21" fmla="*/ 676275 h 3714750"/>
              <a:gd name="csX22" fmla="*/ 2495550 w 3762375"/>
              <a:gd name="csY22" fmla="*/ 752475 h 3714750"/>
              <a:gd name="csX23" fmla="*/ 2428875 w 3762375"/>
              <a:gd name="csY23" fmla="*/ 819150 h 3714750"/>
              <a:gd name="csX24" fmla="*/ 2466975 w 3762375"/>
              <a:gd name="csY24" fmla="*/ 876300 h 3714750"/>
              <a:gd name="csX25" fmla="*/ 2419350 w 3762375"/>
              <a:gd name="csY25" fmla="*/ 942975 h 3714750"/>
              <a:gd name="csX26" fmla="*/ 2419350 w 3762375"/>
              <a:gd name="csY26" fmla="*/ 1009650 h 3714750"/>
              <a:gd name="csX27" fmla="*/ 2276475 w 3762375"/>
              <a:gd name="csY27" fmla="*/ 1114425 h 3714750"/>
              <a:gd name="csX28" fmla="*/ 2200275 w 3762375"/>
              <a:gd name="csY28" fmla="*/ 1057275 h 3714750"/>
              <a:gd name="csX29" fmla="*/ 2171700 w 3762375"/>
              <a:gd name="csY29" fmla="*/ 1047750 h 3714750"/>
              <a:gd name="csX30" fmla="*/ 2057400 w 3762375"/>
              <a:gd name="csY30" fmla="*/ 1076325 h 3714750"/>
              <a:gd name="csX31" fmla="*/ 2000250 w 3762375"/>
              <a:gd name="csY31" fmla="*/ 1181100 h 3714750"/>
              <a:gd name="csX32" fmla="*/ 1933575 w 3762375"/>
              <a:gd name="csY32" fmla="*/ 1238250 h 3714750"/>
              <a:gd name="csX33" fmla="*/ 1924050 w 3762375"/>
              <a:gd name="csY33" fmla="*/ 1314450 h 3714750"/>
              <a:gd name="csX34" fmla="*/ 1924050 w 3762375"/>
              <a:gd name="csY34" fmla="*/ 1352550 h 3714750"/>
              <a:gd name="csX35" fmla="*/ 1990725 w 3762375"/>
              <a:gd name="csY35" fmla="*/ 1352550 h 3714750"/>
              <a:gd name="csX36" fmla="*/ 2095500 w 3762375"/>
              <a:gd name="csY36" fmla="*/ 1381125 h 3714750"/>
              <a:gd name="csX37" fmla="*/ 2114550 w 3762375"/>
              <a:gd name="csY37" fmla="*/ 1419225 h 3714750"/>
              <a:gd name="csX38" fmla="*/ 2047875 w 3762375"/>
              <a:gd name="csY38" fmla="*/ 1476375 h 3714750"/>
              <a:gd name="csX39" fmla="*/ 2133600 w 3762375"/>
              <a:gd name="csY39" fmla="*/ 1571625 h 3714750"/>
              <a:gd name="csX40" fmla="*/ 2190750 w 3762375"/>
              <a:gd name="csY40" fmla="*/ 1609725 h 3714750"/>
              <a:gd name="csX41" fmla="*/ 2295525 w 3762375"/>
              <a:gd name="csY41" fmla="*/ 1533525 h 3714750"/>
              <a:gd name="csX42" fmla="*/ 2324100 w 3762375"/>
              <a:gd name="csY42" fmla="*/ 1504950 h 3714750"/>
              <a:gd name="csX43" fmla="*/ 2571750 w 3762375"/>
              <a:gd name="csY43" fmla="*/ 1457325 h 3714750"/>
              <a:gd name="csX44" fmla="*/ 2609850 w 3762375"/>
              <a:gd name="csY44" fmla="*/ 1466850 h 3714750"/>
              <a:gd name="csX45" fmla="*/ 2657475 w 3762375"/>
              <a:gd name="csY45" fmla="*/ 1524000 h 3714750"/>
              <a:gd name="csX46" fmla="*/ 2638425 w 3762375"/>
              <a:gd name="csY46" fmla="*/ 1685925 h 3714750"/>
              <a:gd name="csX47" fmla="*/ 2714625 w 3762375"/>
              <a:gd name="csY47" fmla="*/ 1524000 h 3714750"/>
              <a:gd name="csX48" fmla="*/ 2819400 w 3762375"/>
              <a:gd name="csY48" fmla="*/ 1504950 h 3714750"/>
              <a:gd name="csX49" fmla="*/ 2809875 w 3762375"/>
              <a:gd name="csY49" fmla="*/ 1485900 h 3714750"/>
              <a:gd name="csX50" fmla="*/ 2876550 w 3762375"/>
              <a:gd name="csY50" fmla="*/ 1524000 h 3714750"/>
              <a:gd name="csX51" fmla="*/ 2762250 w 3762375"/>
              <a:gd name="csY51" fmla="*/ 1600200 h 3714750"/>
              <a:gd name="csX52" fmla="*/ 2676525 w 3762375"/>
              <a:gd name="csY52" fmla="*/ 1819275 h 3714750"/>
              <a:gd name="csX53" fmla="*/ 2590800 w 3762375"/>
              <a:gd name="csY53" fmla="*/ 1895475 h 3714750"/>
              <a:gd name="csX54" fmla="*/ 2581275 w 3762375"/>
              <a:gd name="csY54" fmla="*/ 2171700 h 3714750"/>
              <a:gd name="csX55" fmla="*/ 2581275 w 3762375"/>
              <a:gd name="csY55" fmla="*/ 2352675 h 3714750"/>
              <a:gd name="csX56" fmla="*/ 2428875 w 3762375"/>
              <a:gd name="csY56" fmla="*/ 2352675 h 3714750"/>
              <a:gd name="csX57" fmla="*/ 2333625 w 3762375"/>
              <a:gd name="csY57" fmla="*/ 2390775 h 3714750"/>
              <a:gd name="csX58" fmla="*/ 2324100 w 3762375"/>
              <a:gd name="csY58" fmla="*/ 2466975 h 3714750"/>
              <a:gd name="csX59" fmla="*/ 2400300 w 3762375"/>
              <a:gd name="csY59" fmla="*/ 2533650 h 3714750"/>
              <a:gd name="csX60" fmla="*/ 2400300 w 3762375"/>
              <a:gd name="csY60" fmla="*/ 2600325 h 3714750"/>
              <a:gd name="csX61" fmla="*/ 2352675 w 3762375"/>
              <a:gd name="csY61" fmla="*/ 2657475 h 3714750"/>
              <a:gd name="csX62" fmla="*/ 2362200 w 3762375"/>
              <a:gd name="csY62" fmla="*/ 2819400 h 3714750"/>
              <a:gd name="csX63" fmla="*/ 2419350 w 3762375"/>
              <a:gd name="csY63" fmla="*/ 2828925 h 3714750"/>
              <a:gd name="csX64" fmla="*/ 2447925 w 3762375"/>
              <a:gd name="csY64" fmla="*/ 2733675 h 3714750"/>
              <a:gd name="csX65" fmla="*/ 2590800 w 3762375"/>
              <a:gd name="csY65" fmla="*/ 2714625 h 3714750"/>
              <a:gd name="csX66" fmla="*/ 2609850 w 3762375"/>
              <a:gd name="csY66" fmla="*/ 2514600 h 3714750"/>
              <a:gd name="csX67" fmla="*/ 2743200 w 3762375"/>
              <a:gd name="csY67" fmla="*/ 2514600 h 3714750"/>
              <a:gd name="csX68" fmla="*/ 2857500 w 3762375"/>
              <a:gd name="csY68" fmla="*/ 2562225 h 3714750"/>
              <a:gd name="csX69" fmla="*/ 2952750 w 3762375"/>
              <a:gd name="csY69" fmla="*/ 2505075 h 3714750"/>
              <a:gd name="csX70" fmla="*/ 3086100 w 3762375"/>
              <a:gd name="csY70" fmla="*/ 2381250 h 3714750"/>
              <a:gd name="csX71" fmla="*/ 3133725 w 3762375"/>
              <a:gd name="csY71" fmla="*/ 2333625 h 3714750"/>
              <a:gd name="csX72" fmla="*/ 3190875 w 3762375"/>
              <a:gd name="csY72" fmla="*/ 2343150 h 3714750"/>
              <a:gd name="csX73" fmla="*/ 3267075 w 3762375"/>
              <a:gd name="csY73" fmla="*/ 2209800 h 3714750"/>
              <a:gd name="csX74" fmla="*/ 3324225 w 3762375"/>
              <a:gd name="csY74" fmla="*/ 2200275 h 3714750"/>
              <a:gd name="csX75" fmla="*/ 3448050 w 3762375"/>
              <a:gd name="csY75" fmla="*/ 2324100 h 3714750"/>
              <a:gd name="csX76" fmla="*/ 3543300 w 3762375"/>
              <a:gd name="csY76" fmla="*/ 2324100 h 3714750"/>
              <a:gd name="csX77" fmla="*/ 3457575 w 3762375"/>
              <a:gd name="csY77" fmla="*/ 2438400 h 3714750"/>
              <a:gd name="csX78" fmla="*/ 3486150 w 3762375"/>
              <a:gd name="csY78" fmla="*/ 2571750 h 3714750"/>
              <a:gd name="csX79" fmla="*/ 3486150 w 3762375"/>
              <a:gd name="csY79" fmla="*/ 2638425 h 3714750"/>
              <a:gd name="csX80" fmla="*/ 3571875 w 3762375"/>
              <a:gd name="csY80" fmla="*/ 2705100 h 3714750"/>
              <a:gd name="csX81" fmla="*/ 3648075 w 3762375"/>
              <a:gd name="csY81" fmla="*/ 2705100 h 3714750"/>
              <a:gd name="csX82" fmla="*/ 3686175 w 3762375"/>
              <a:gd name="csY82" fmla="*/ 2609850 h 3714750"/>
              <a:gd name="csX83" fmla="*/ 3762375 w 3762375"/>
              <a:gd name="csY83" fmla="*/ 2562225 h 3714750"/>
              <a:gd name="csX84" fmla="*/ 3743325 w 3762375"/>
              <a:gd name="csY84" fmla="*/ 2657475 h 3714750"/>
              <a:gd name="csX85" fmla="*/ 3705225 w 3762375"/>
              <a:gd name="csY85" fmla="*/ 2809875 h 3714750"/>
              <a:gd name="csX86" fmla="*/ 3609975 w 3762375"/>
              <a:gd name="csY86" fmla="*/ 2809875 h 3714750"/>
              <a:gd name="csX87" fmla="*/ 3562350 w 3762375"/>
              <a:gd name="csY87" fmla="*/ 2857500 h 3714750"/>
              <a:gd name="csX88" fmla="*/ 3448050 w 3762375"/>
              <a:gd name="csY88" fmla="*/ 2809875 h 3714750"/>
              <a:gd name="csX89" fmla="*/ 3352800 w 3762375"/>
              <a:gd name="csY89" fmla="*/ 2686050 h 3714750"/>
              <a:gd name="csX90" fmla="*/ 3314700 w 3762375"/>
              <a:gd name="csY90" fmla="*/ 2581275 h 3714750"/>
              <a:gd name="csX91" fmla="*/ 3209925 w 3762375"/>
              <a:gd name="csY91" fmla="*/ 2600325 h 3714750"/>
              <a:gd name="csX92" fmla="*/ 3152775 w 3762375"/>
              <a:gd name="csY92" fmla="*/ 2705100 h 3714750"/>
              <a:gd name="csX93" fmla="*/ 3114675 w 3762375"/>
              <a:gd name="csY93" fmla="*/ 3086100 h 3714750"/>
              <a:gd name="csX94" fmla="*/ 2962275 w 3762375"/>
              <a:gd name="csY94" fmla="*/ 3248025 h 3714750"/>
              <a:gd name="csX95" fmla="*/ 2962275 w 3762375"/>
              <a:gd name="csY95" fmla="*/ 3314700 h 3714750"/>
              <a:gd name="csX96" fmla="*/ 2847975 w 3762375"/>
              <a:gd name="csY96" fmla="*/ 3590925 h 3714750"/>
              <a:gd name="csX97" fmla="*/ 2838450 w 3762375"/>
              <a:gd name="csY97" fmla="*/ 3667125 h 3714750"/>
              <a:gd name="csX98" fmla="*/ 2686050 w 3762375"/>
              <a:gd name="csY98" fmla="*/ 3714750 h 3714750"/>
              <a:gd name="csX99" fmla="*/ 2647950 w 3762375"/>
              <a:gd name="csY99" fmla="*/ 3638550 h 3714750"/>
              <a:gd name="csX100" fmla="*/ 2619375 w 3762375"/>
              <a:gd name="csY100" fmla="*/ 3419475 h 3714750"/>
              <a:gd name="csX101" fmla="*/ 2505075 w 3762375"/>
              <a:gd name="csY101" fmla="*/ 3305175 h 3714750"/>
              <a:gd name="csX102" fmla="*/ 2552700 w 3762375"/>
              <a:gd name="csY102" fmla="*/ 3209925 h 3714750"/>
              <a:gd name="csX103" fmla="*/ 2552700 w 3762375"/>
              <a:gd name="csY103" fmla="*/ 3124200 h 3714750"/>
              <a:gd name="csX104" fmla="*/ 2476500 w 3762375"/>
              <a:gd name="csY104" fmla="*/ 3057525 h 3714750"/>
              <a:gd name="csX105" fmla="*/ 2409825 w 3762375"/>
              <a:gd name="csY105" fmla="*/ 3181350 h 3714750"/>
              <a:gd name="csX106" fmla="*/ 2305050 w 3762375"/>
              <a:gd name="csY106" fmla="*/ 3200400 h 3714750"/>
              <a:gd name="csX107" fmla="*/ 2286000 w 3762375"/>
              <a:gd name="csY107" fmla="*/ 3181350 h 3714750"/>
              <a:gd name="csX108" fmla="*/ 2286000 w 3762375"/>
              <a:gd name="csY108" fmla="*/ 3028950 h 3714750"/>
              <a:gd name="csX109" fmla="*/ 2247900 w 3762375"/>
              <a:gd name="csY109" fmla="*/ 2971800 h 3714750"/>
              <a:gd name="csX110" fmla="*/ 2209800 w 3762375"/>
              <a:gd name="csY110" fmla="*/ 2943225 h 3714750"/>
              <a:gd name="csX111" fmla="*/ 2114550 w 3762375"/>
              <a:gd name="csY111" fmla="*/ 3095625 h 3714750"/>
              <a:gd name="csX112" fmla="*/ 2066925 w 3762375"/>
              <a:gd name="csY112" fmla="*/ 3190875 h 3714750"/>
              <a:gd name="csX113" fmla="*/ 2047875 w 3762375"/>
              <a:gd name="csY113" fmla="*/ 3228975 h 3714750"/>
              <a:gd name="csX114" fmla="*/ 1990725 w 3762375"/>
              <a:gd name="csY114" fmla="*/ 3219450 h 3714750"/>
              <a:gd name="csX115" fmla="*/ 1984743 w 3762375"/>
              <a:gd name="csY115" fmla="*/ 3155194 h 3714750"/>
              <a:gd name="csX116" fmla="*/ 1971675 w 3762375"/>
              <a:gd name="csY116" fmla="*/ 3171825 h 3714750"/>
              <a:gd name="csX117" fmla="*/ 1924050 w 3762375"/>
              <a:gd name="csY117" fmla="*/ 3209925 h 3714750"/>
              <a:gd name="csX118" fmla="*/ 1876425 w 3762375"/>
              <a:gd name="csY118" fmla="*/ 3228975 h 3714750"/>
              <a:gd name="csX119" fmla="*/ 1828800 w 3762375"/>
              <a:gd name="csY119" fmla="*/ 3152775 h 3714750"/>
              <a:gd name="csX120" fmla="*/ 1752600 w 3762375"/>
              <a:gd name="csY120" fmla="*/ 3219450 h 3714750"/>
              <a:gd name="csX121" fmla="*/ 1714500 w 3762375"/>
              <a:gd name="csY121" fmla="*/ 3324225 h 3714750"/>
              <a:gd name="csX122" fmla="*/ 1685925 w 3762375"/>
              <a:gd name="csY122" fmla="*/ 3314700 h 3714750"/>
              <a:gd name="csX123" fmla="*/ 1685925 w 3762375"/>
              <a:gd name="csY123" fmla="*/ 3162300 h 3714750"/>
              <a:gd name="csX124" fmla="*/ 1657350 w 3762375"/>
              <a:gd name="csY124" fmla="*/ 2990850 h 3714750"/>
              <a:gd name="csX125" fmla="*/ 1590675 w 3762375"/>
              <a:gd name="csY125" fmla="*/ 2933700 h 3714750"/>
              <a:gd name="csX126" fmla="*/ 1466850 w 3762375"/>
              <a:gd name="csY126" fmla="*/ 2933700 h 3714750"/>
              <a:gd name="csX127" fmla="*/ 1400175 w 3762375"/>
              <a:gd name="csY127" fmla="*/ 3124200 h 3714750"/>
              <a:gd name="csX128" fmla="*/ 1371600 w 3762375"/>
              <a:gd name="csY128" fmla="*/ 3171825 h 3714750"/>
              <a:gd name="csX129" fmla="*/ 1362075 w 3762375"/>
              <a:gd name="csY129" fmla="*/ 3343275 h 3714750"/>
              <a:gd name="csX130" fmla="*/ 1304925 w 3762375"/>
              <a:gd name="csY130" fmla="*/ 3324225 h 3714750"/>
              <a:gd name="csX131" fmla="*/ 1247775 w 3762375"/>
              <a:gd name="csY131" fmla="*/ 3390900 h 3714750"/>
              <a:gd name="csX132" fmla="*/ 1181100 w 3762375"/>
              <a:gd name="csY132" fmla="*/ 3305175 h 3714750"/>
              <a:gd name="csX133" fmla="*/ 1076325 w 3762375"/>
              <a:gd name="csY133" fmla="*/ 3343275 h 3714750"/>
              <a:gd name="csX134" fmla="*/ 1038225 w 3762375"/>
              <a:gd name="csY134" fmla="*/ 3305175 h 3714750"/>
              <a:gd name="csX135" fmla="*/ 971550 w 3762375"/>
              <a:gd name="csY135" fmla="*/ 3362325 h 3714750"/>
              <a:gd name="csX136" fmla="*/ 990600 w 3762375"/>
              <a:gd name="csY136" fmla="*/ 3429000 h 3714750"/>
              <a:gd name="csX137" fmla="*/ 914400 w 3762375"/>
              <a:gd name="csY137" fmla="*/ 3543300 h 3714750"/>
              <a:gd name="csX138" fmla="*/ 857250 w 3762375"/>
              <a:gd name="csY138" fmla="*/ 3543300 h 3714750"/>
              <a:gd name="csX139" fmla="*/ 857250 w 3762375"/>
              <a:gd name="csY139" fmla="*/ 3486150 h 3714750"/>
              <a:gd name="csX140" fmla="*/ 800100 w 3762375"/>
              <a:gd name="csY140" fmla="*/ 3362325 h 3714750"/>
              <a:gd name="csX141" fmla="*/ 733425 w 3762375"/>
              <a:gd name="csY141" fmla="*/ 3400425 h 3714750"/>
              <a:gd name="csX142" fmla="*/ 666750 w 3762375"/>
              <a:gd name="csY142" fmla="*/ 3467100 h 3714750"/>
              <a:gd name="csX143" fmla="*/ 638175 w 3762375"/>
              <a:gd name="csY143" fmla="*/ 3467100 h 3714750"/>
              <a:gd name="csX144" fmla="*/ 352425 w 3762375"/>
              <a:gd name="csY144" fmla="*/ 3619500 h 3714750"/>
              <a:gd name="csX145" fmla="*/ 304800 w 3762375"/>
              <a:gd name="csY145" fmla="*/ 3562350 h 3714750"/>
              <a:gd name="csX146" fmla="*/ 219075 w 3762375"/>
              <a:gd name="csY146" fmla="*/ 3286125 h 3714750"/>
              <a:gd name="csX147" fmla="*/ 161925 w 3762375"/>
              <a:gd name="csY147" fmla="*/ 3248025 h 3714750"/>
              <a:gd name="csX148" fmla="*/ 38100 w 3762375"/>
              <a:gd name="csY148" fmla="*/ 3248025 h 3714750"/>
              <a:gd name="csX149" fmla="*/ 66675 w 3762375"/>
              <a:gd name="csY149" fmla="*/ 3114675 h 3714750"/>
              <a:gd name="csX150" fmla="*/ 0 w 3762375"/>
              <a:gd name="csY150" fmla="*/ 2971800 h 3714750"/>
              <a:gd name="csX151" fmla="*/ 47625 w 3762375"/>
              <a:gd name="csY151" fmla="*/ 2886075 h 3714750"/>
              <a:gd name="csX152" fmla="*/ 38100 w 3762375"/>
              <a:gd name="csY152" fmla="*/ 2819400 h 3714750"/>
              <a:gd name="csX153" fmla="*/ 57150 w 3762375"/>
              <a:gd name="csY153" fmla="*/ 2743200 h 3714750"/>
              <a:gd name="csX154" fmla="*/ 133350 w 3762375"/>
              <a:gd name="csY154" fmla="*/ 2743200 h 3714750"/>
              <a:gd name="csX155" fmla="*/ 180975 w 3762375"/>
              <a:gd name="csY155" fmla="*/ 2695575 h 3714750"/>
              <a:gd name="csX156" fmla="*/ 209550 w 3762375"/>
              <a:gd name="csY156" fmla="*/ 2628900 h 3714750"/>
              <a:gd name="csX157" fmla="*/ 390525 w 3762375"/>
              <a:gd name="csY157" fmla="*/ 2628900 h 3714750"/>
              <a:gd name="csX158" fmla="*/ 514350 w 3762375"/>
              <a:gd name="csY158" fmla="*/ 2514600 h 3714750"/>
              <a:gd name="csX159" fmla="*/ 495300 w 3762375"/>
              <a:gd name="csY159" fmla="*/ 2419350 h 3714750"/>
              <a:gd name="csX160" fmla="*/ 590550 w 3762375"/>
              <a:gd name="csY160" fmla="*/ 2371725 h 3714750"/>
              <a:gd name="csX161" fmla="*/ 647700 w 3762375"/>
              <a:gd name="csY161" fmla="*/ 2486025 h 3714750"/>
              <a:gd name="csX162" fmla="*/ 657225 w 3762375"/>
              <a:gd name="csY162" fmla="*/ 2533650 h 3714750"/>
              <a:gd name="csX163" fmla="*/ 742950 w 3762375"/>
              <a:gd name="csY163" fmla="*/ 2447925 h 3714750"/>
              <a:gd name="csX164" fmla="*/ 657225 w 3762375"/>
              <a:gd name="csY164" fmla="*/ 2343150 h 3714750"/>
              <a:gd name="csX165" fmla="*/ 714375 w 3762375"/>
              <a:gd name="csY165" fmla="*/ 2295525 h 3714750"/>
              <a:gd name="csX166" fmla="*/ 752475 w 3762375"/>
              <a:gd name="csY166" fmla="*/ 2333625 h 3714750"/>
              <a:gd name="csX167" fmla="*/ 847725 w 3762375"/>
              <a:gd name="csY167" fmla="*/ 2266950 h 3714750"/>
              <a:gd name="csX168" fmla="*/ 1038225 w 3762375"/>
              <a:gd name="csY168" fmla="*/ 2257425 h 3714750"/>
              <a:gd name="csX169" fmla="*/ 1104900 w 3762375"/>
              <a:gd name="csY169" fmla="*/ 2114550 h 3714750"/>
              <a:gd name="csX170" fmla="*/ 1314450 w 3762375"/>
              <a:gd name="csY170" fmla="*/ 2057400 h 3714750"/>
              <a:gd name="csX171" fmla="*/ 1466850 w 3762375"/>
              <a:gd name="csY171" fmla="*/ 2000250 h 3714750"/>
              <a:gd name="csX172" fmla="*/ 1600200 w 3762375"/>
              <a:gd name="csY172" fmla="*/ 1733550 h 3714750"/>
              <a:gd name="csX173" fmla="*/ 1543050 w 3762375"/>
              <a:gd name="csY173" fmla="*/ 1571625 h 3714750"/>
              <a:gd name="csX174" fmla="*/ 1314450 w 3762375"/>
              <a:gd name="csY174" fmla="*/ 1628775 h 3714750"/>
              <a:gd name="csX175" fmla="*/ 1266825 w 3762375"/>
              <a:gd name="csY175" fmla="*/ 1457325 h 3714750"/>
              <a:gd name="csX176" fmla="*/ 1200150 w 3762375"/>
              <a:gd name="csY176" fmla="*/ 1371600 h 3714750"/>
              <a:gd name="csX177" fmla="*/ 1238250 w 3762375"/>
              <a:gd name="csY177" fmla="*/ 933450 h 3714750"/>
              <a:gd name="csX178" fmla="*/ 1314450 w 3762375"/>
              <a:gd name="csY178" fmla="*/ 800100 h 3714750"/>
              <a:gd name="csX179" fmla="*/ 1419225 w 3762375"/>
              <a:gd name="csY179" fmla="*/ 381000 h 3714750"/>
              <a:gd name="csX180" fmla="*/ 1485900 w 3762375"/>
              <a:gd name="csY180" fmla="*/ 381000 h 3714750"/>
              <a:gd name="csX181" fmla="*/ 1543050 w 3762375"/>
              <a:gd name="csY181" fmla="*/ 314325 h 3714750"/>
              <a:gd name="csX182" fmla="*/ 1628775 w 3762375"/>
              <a:gd name="csY182" fmla="*/ 304800 h 3714750"/>
              <a:gd name="csX183" fmla="*/ 1704975 w 3762375"/>
              <a:gd name="csY183" fmla="*/ 228600 h 3714750"/>
              <a:gd name="csX184" fmla="*/ 1905000 w 3762375"/>
              <a:gd name="csY184" fmla="*/ 171450 h 3714750"/>
              <a:gd name="csX185" fmla="*/ 2057400 w 3762375"/>
              <a:gd name="csY185" fmla="*/ 19050 h 3714750"/>
              <a:gd name="csX186" fmla="*/ 2038350 w 3762375"/>
              <a:gd name="csY186" fmla="*/ 0 h 3714750"/>
              <a:gd name="csX0" fmla="*/ 2057400 w 3762375"/>
              <a:gd name="csY0" fmla="*/ 9525 h 3705225"/>
              <a:gd name="csX1" fmla="*/ 2171700 w 3762375"/>
              <a:gd name="csY1" fmla="*/ 19050 h 3705225"/>
              <a:gd name="csX2" fmla="*/ 2305050 w 3762375"/>
              <a:gd name="csY2" fmla="*/ 0 h 3705225"/>
              <a:gd name="csX3" fmla="*/ 2343150 w 3762375"/>
              <a:gd name="csY3" fmla="*/ 104775 h 3705225"/>
              <a:gd name="csX4" fmla="*/ 2314575 w 3762375"/>
              <a:gd name="csY4" fmla="*/ 123825 h 3705225"/>
              <a:gd name="csX5" fmla="*/ 2228850 w 3762375"/>
              <a:gd name="csY5" fmla="*/ 200025 h 3705225"/>
              <a:gd name="csX6" fmla="*/ 2228850 w 3762375"/>
              <a:gd name="csY6" fmla="*/ 276225 h 3705225"/>
              <a:gd name="csX7" fmla="*/ 2257425 w 3762375"/>
              <a:gd name="csY7" fmla="*/ 333375 h 3705225"/>
              <a:gd name="csX8" fmla="*/ 2362200 w 3762375"/>
              <a:gd name="csY8" fmla="*/ 333375 h 3705225"/>
              <a:gd name="csX9" fmla="*/ 2495550 w 3762375"/>
              <a:gd name="csY9" fmla="*/ 314325 h 3705225"/>
              <a:gd name="csX10" fmla="*/ 2543175 w 3762375"/>
              <a:gd name="csY10" fmla="*/ 304800 h 3705225"/>
              <a:gd name="csX11" fmla="*/ 2695575 w 3762375"/>
              <a:gd name="csY11" fmla="*/ 342900 h 3705225"/>
              <a:gd name="csX12" fmla="*/ 2695575 w 3762375"/>
              <a:gd name="csY12" fmla="*/ 428625 h 3705225"/>
              <a:gd name="csX13" fmla="*/ 2695575 w 3762375"/>
              <a:gd name="csY13" fmla="*/ 476250 h 3705225"/>
              <a:gd name="csX14" fmla="*/ 2733675 w 3762375"/>
              <a:gd name="csY14" fmla="*/ 552450 h 3705225"/>
              <a:gd name="csX15" fmla="*/ 2828925 w 3762375"/>
              <a:gd name="csY15" fmla="*/ 561975 h 3705225"/>
              <a:gd name="csX16" fmla="*/ 2819400 w 3762375"/>
              <a:gd name="csY16" fmla="*/ 638175 h 3705225"/>
              <a:gd name="csX17" fmla="*/ 2828925 w 3762375"/>
              <a:gd name="csY17" fmla="*/ 781050 h 3705225"/>
              <a:gd name="csX18" fmla="*/ 2867025 w 3762375"/>
              <a:gd name="csY18" fmla="*/ 838200 h 3705225"/>
              <a:gd name="csX19" fmla="*/ 2828925 w 3762375"/>
              <a:gd name="csY19" fmla="*/ 857250 h 3705225"/>
              <a:gd name="csX20" fmla="*/ 2647950 w 3762375"/>
              <a:gd name="csY20" fmla="*/ 733425 h 3705225"/>
              <a:gd name="csX21" fmla="*/ 2609850 w 3762375"/>
              <a:gd name="csY21" fmla="*/ 666750 h 3705225"/>
              <a:gd name="csX22" fmla="*/ 2495550 w 3762375"/>
              <a:gd name="csY22" fmla="*/ 742950 h 3705225"/>
              <a:gd name="csX23" fmla="*/ 2428875 w 3762375"/>
              <a:gd name="csY23" fmla="*/ 809625 h 3705225"/>
              <a:gd name="csX24" fmla="*/ 2466975 w 3762375"/>
              <a:gd name="csY24" fmla="*/ 866775 h 3705225"/>
              <a:gd name="csX25" fmla="*/ 2419350 w 3762375"/>
              <a:gd name="csY25" fmla="*/ 933450 h 3705225"/>
              <a:gd name="csX26" fmla="*/ 2419350 w 3762375"/>
              <a:gd name="csY26" fmla="*/ 1000125 h 3705225"/>
              <a:gd name="csX27" fmla="*/ 2276475 w 3762375"/>
              <a:gd name="csY27" fmla="*/ 1104900 h 3705225"/>
              <a:gd name="csX28" fmla="*/ 2200275 w 3762375"/>
              <a:gd name="csY28" fmla="*/ 1047750 h 3705225"/>
              <a:gd name="csX29" fmla="*/ 2171700 w 3762375"/>
              <a:gd name="csY29" fmla="*/ 1038225 h 3705225"/>
              <a:gd name="csX30" fmla="*/ 2057400 w 3762375"/>
              <a:gd name="csY30" fmla="*/ 1066800 h 3705225"/>
              <a:gd name="csX31" fmla="*/ 2000250 w 3762375"/>
              <a:gd name="csY31" fmla="*/ 1171575 h 3705225"/>
              <a:gd name="csX32" fmla="*/ 1933575 w 3762375"/>
              <a:gd name="csY32" fmla="*/ 1228725 h 3705225"/>
              <a:gd name="csX33" fmla="*/ 1924050 w 3762375"/>
              <a:gd name="csY33" fmla="*/ 1304925 h 3705225"/>
              <a:gd name="csX34" fmla="*/ 1924050 w 3762375"/>
              <a:gd name="csY34" fmla="*/ 1343025 h 3705225"/>
              <a:gd name="csX35" fmla="*/ 1990725 w 3762375"/>
              <a:gd name="csY35" fmla="*/ 1343025 h 3705225"/>
              <a:gd name="csX36" fmla="*/ 2095500 w 3762375"/>
              <a:gd name="csY36" fmla="*/ 1371600 h 3705225"/>
              <a:gd name="csX37" fmla="*/ 2114550 w 3762375"/>
              <a:gd name="csY37" fmla="*/ 1409700 h 3705225"/>
              <a:gd name="csX38" fmla="*/ 2047875 w 3762375"/>
              <a:gd name="csY38" fmla="*/ 1466850 h 3705225"/>
              <a:gd name="csX39" fmla="*/ 2133600 w 3762375"/>
              <a:gd name="csY39" fmla="*/ 1562100 h 3705225"/>
              <a:gd name="csX40" fmla="*/ 2190750 w 3762375"/>
              <a:gd name="csY40" fmla="*/ 1600200 h 3705225"/>
              <a:gd name="csX41" fmla="*/ 2295525 w 3762375"/>
              <a:gd name="csY41" fmla="*/ 1524000 h 3705225"/>
              <a:gd name="csX42" fmla="*/ 2324100 w 3762375"/>
              <a:gd name="csY42" fmla="*/ 1495425 h 3705225"/>
              <a:gd name="csX43" fmla="*/ 2571750 w 3762375"/>
              <a:gd name="csY43" fmla="*/ 1447800 h 3705225"/>
              <a:gd name="csX44" fmla="*/ 2609850 w 3762375"/>
              <a:gd name="csY44" fmla="*/ 1457325 h 3705225"/>
              <a:gd name="csX45" fmla="*/ 2657475 w 3762375"/>
              <a:gd name="csY45" fmla="*/ 1514475 h 3705225"/>
              <a:gd name="csX46" fmla="*/ 2638425 w 3762375"/>
              <a:gd name="csY46" fmla="*/ 1676400 h 3705225"/>
              <a:gd name="csX47" fmla="*/ 2714625 w 3762375"/>
              <a:gd name="csY47" fmla="*/ 1514475 h 3705225"/>
              <a:gd name="csX48" fmla="*/ 2819400 w 3762375"/>
              <a:gd name="csY48" fmla="*/ 1495425 h 3705225"/>
              <a:gd name="csX49" fmla="*/ 2809875 w 3762375"/>
              <a:gd name="csY49" fmla="*/ 1476375 h 3705225"/>
              <a:gd name="csX50" fmla="*/ 2876550 w 3762375"/>
              <a:gd name="csY50" fmla="*/ 1514475 h 3705225"/>
              <a:gd name="csX51" fmla="*/ 2762250 w 3762375"/>
              <a:gd name="csY51" fmla="*/ 1590675 h 3705225"/>
              <a:gd name="csX52" fmla="*/ 2676525 w 3762375"/>
              <a:gd name="csY52" fmla="*/ 1809750 h 3705225"/>
              <a:gd name="csX53" fmla="*/ 2590800 w 3762375"/>
              <a:gd name="csY53" fmla="*/ 1885950 h 3705225"/>
              <a:gd name="csX54" fmla="*/ 2581275 w 3762375"/>
              <a:gd name="csY54" fmla="*/ 2162175 h 3705225"/>
              <a:gd name="csX55" fmla="*/ 2581275 w 3762375"/>
              <a:gd name="csY55" fmla="*/ 2343150 h 3705225"/>
              <a:gd name="csX56" fmla="*/ 2428875 w 3762375"/>
              <a:gd name="csY56" fmla="*/ 2343150 h 3705225"/>
              <a:gd name="csX57" fmla="*/ 2333625 w 3762375"/>
              <a:gd name="csY57" fmla="*/ 2381250 h 3705225"/>
              <a:gd name="csX58" fmla="*/ 2324100 w 3762375"/>
              <a:gd name="csY58" fmla="*/ 2457450 h 3705225"/>
              <a:gd name="csX59" fmla="*/ 2400300 w 3762375"/>
              <a:gd name="csY59" fmla="*/ 2524125 h 3705225"/>
              <a:gd name="csX60" fmla="*/ 2400300 w 3762375"/>
              <a:gd name="csY60" fmla="*/ 2590800 h 3705225"/>
              <a:gd name="csX61" fmla="*/ 2352675 w 3762375"/>
              <a:gd name="csY61" fmla="*/ 2647950 h 3705225"/>
              <a:gd name="csX62" fmla="*/ 2362200 w 3762375"/>
              <a:gd name="csY62" fmla="*/ 2809875 h 3705225"/>
              <a:gd name="csX63" fmla="*/ 2419350 w 3762375"/>
              <a:gd name="csY63" fmla="*/ 2819400 h 3705225"/>
              <a:gd name="csX64" fmla="*/ 2447925 w 3762375"/>
              <a:gd name="csY64" fmla="*/ 2724150 h 3705225"/>
              <a:gd name="csX65" fmla="*/ 2590800 w 3762375"/>
              <a:gd name="csY65" fmla="*/ 2705100 h 3705225"/>
              <a:gd name="csX66" fmla="*/ 2609850 w 3762375"/>
              <a:gd name="csY66" fmla="*/ 2505075 h 3705225"/>
              <a:gd name="csX67" fmla="*/ 2743200 w 3762375"/>
              <a:gd name="csY67" fmla="*/ 2505075 h 3705225"/>
              <a:gd name="csX68" fmla="*/ 2857500 w 3762375"/>
              <a:gd name="csY68" fmla="*/ 2552700 h 3705225"/>
              <a:gd name="csX69" fmla="*/ 2952750 w 3762375"/>
              <a:gd name="csY69" fmla="*/ 2495550 h 3705225"/>
              <a:gd name="csX70" fmla="*/ 3086100 w 3762375"/>
              <a:gd name="csY70" fmla="*/ 2371725 h 3705225"/>
              <a:gd name="csX71" fmla="*/ 3133725 w 3762375"/>
              <a:gd name="csY71" fmla="*/ 2324100 h 3705225"/>
              <a:gd name="csX72" fmla="*/ 3190875 w 3762375"/>
              <a:gd name="csY72" fmla="*/ 2333625 h 3705225"/>
              <a:gd name="csX73" fmla="*/ 3267075 w 3762375"/>
              <a:gd name="csY73" fmla="*/ 2200275 h 3705225"/>
              <a:gd name="csX74" fmla="*/ 3324225 w 3762375"/>
              <a:gd name="csY74" fmla="*/ 2190750 h 3705225"/>
              <a:gd name="csX75" fmla="*/ 3448050 w 3762375"/>
              <a:gd name="csY75" fmla="*/ 2314575 h 3705225"/>
              <a:gd name="csX76" fmla="*/ 3543300 w 3762375"/>
              <a:gd name="csY76" fmla="*/ 2314575 h 3705225"/>
              <a:gd name="csX77" fmla="*/ 3457575 w 3762375"/>
              <a:gd name="csY77" fmla="*/ 2428875 h 3705225"/>
              <a:gd name="csX78" fmla="*/ 3486150 w 3762375"/>
              <a:gd name="csY78" fmla="*/ 2562225 h 3705225"/>
              <a:gd name="csX79" fmla="*/ 3486150 w 3762375"/>
              <a:gd name="csY79" fmla="*/ 2628900 h 3705225"/>
              <a:gd name="csX80" fmla="*/ 3571875 w 3762375"/>
              <a:gd name="csY80" fmla="*/ 2695575 h 3705225"/>
              <a:gd name="csX81" fmla="*/ 3648075 w 3762375"/>
              <a:gd name="csY81" fmla="*/ 2695575 h 3705225"/>
              <a:gd name="csX82" fmla="*/ 3686175 w 3762375"/>
              <a:gd name="csY82" fmla="*/ 2600325 h 3705225"/>
              <a:gd name="csX83" fmla="*/ 3762375 w 3762375"/>
              <a:gd name="csY83" fmla="*/ 2552700 h 3705225"/>
              <a:gd name="csX84" fmla="*/ 3743325 w 3762375"/>
              <a:gd name="csY84" fmla="*/ 2647950 h 3705225"/>
              <a:gd name="csX85" fmla="*/ 3705225 w 3762375"/>
              <a:gd name="csY85" fmla="*/ 2800350 h 3705225"/>
              <a:gd name="csX86" fmla="*/ 3609975 w 3762375"/>
              <a:gd name="csY86" fmla="*/ 2800350 h 3705225"/>
              <a:gd name="csX87" fmla="*/ 3562350 w 3762375"/>
              <a:gd name="csY87" fmla="*/ 2847975 h 3705225"/>
              <a:gd name="csX88" fmla="*/ 3448050 w 3762375"/>
              <a:gd name="csY88" fmla="*/ 2800350 h 3705225"/>
              <a:gd name="csX89" fmla="*/ 3352800 w 3762375"/>
              <a:gd name="csY89" fmla="*/ 2676525 h 3705225"/>
              <a:gd name="csX90" fmla="*/ 3314700 w 3762375"/>
              <a:gd name="csY90" fmla="*/ 2571750 h 3705225"/>
              <a:gd name="csX91" fmla="*/ 3209925 w 3762375"/>
              <a:gd name="csY91" fmla="*/ 2590800 h 3705225"/>
              <a:gd name="csX92" fmla="*/ 3152775 w 3762375"/>
              <a:gd name="csY92" fmla="*/ 2695575 h 3705225"/>
              <a:gd name="csX93" fmla="*/ 3114675 w 3762375"/>
              <a:gd name="csY93" fmla="*/ 3076575 h 3705225"/>
              <a:gd name="csX94" fmla="*/ 2962275 w 3762375"/>
              <a:gd name="csY94" fmla="*/ 3238500 h 3705225"/>
              <a:gd name="csX95" fmla="*/ 2962275 w 3762375"/>
              <a:gd name="csY95" fmla="*/ 3305175 h 3705225"/>
              <a:gd name="csX96" fmla="*/ 2847975 w 3762375"/>
              <a:gd name="csY96" fmla="*/ 3581400 h 3705225"/>
              <a:gd name="csX97" fmla="*/ 2838450 w 3762375"/>
              <a:gd name="csY97" fmla="*/ 3657600 h 3705225"/>
              <a:gd name="csX98" fmla="*/ 2686050 w 3762375"/>
              <a:gd name="csY98" fmla="*/ 3705225 h 3705225"/>
              <a:gd name="csX99" fmla="*/ 2647950 w 3762375"/>
              <a:gd name="csY99" fmla="*/ 3629025 h 3705225"/>
              <a:gd name="csX100" fmla="*/ 2619375 w 3762375"/>
              <a:gd name="csY100" fmla="*/ 3409950 h 3705225"/>
              <a:gd name="csX101" fmla="*/ 2505075 w 3762375"/>
              <a:gd name="csY101" fmla="*/ 3295650 h 3705225"/>
              <a:gd name="csX102" fmla="*/ 2552700 w 3762375"/>
              <a:gd name="csY102" fmla="*/ 3200400 h 3705225"/>
              <a:gd name="csX103" fmla="*/ 2552700 w 3762375"/>
              <a:gd name="csY103" fmla="*/ 3114675 h 3705225"/>
              <a:gd name="csX104" fmla="*/ 2476500 w 3762375"/>
              <a:gd name="csY104" fmla="*/ 3048000 h 3705225"/>
              <a:gd name="csX105" fmla="*/ 2409825 w 3762375"/>
              <a:gd name="csY105" fmla="*/ 3171825 h 3705225"/>
              <a:gd name="csX106" fmla="*/ 2305050 w 3762375"/>
              <a:gd name="csY106" fmla="*/ 3190875 h 3705225"/>
              <a:gd name="csX107" fmla="*/ 2286000 w 3762375"/>
              <a:gd name="csY107" fmla="*/ 3171825 h 3705225"/>
              <a:gd name="csX108" fmla="*/ 2286000 w 3762375"/>
              <a:gd name="csY108" fmla="*/ 3019425 h 3705225"/>
              <a:gd name="csX109" fmla="*/ 2247900 w 3762375"/>
              <a:gd name="csY109" fmla="*/ 2962275 h 3705225"/>
              <a:gd name="csX110" fmla="*/ 2209800 w 3762375"/>
              <a:gd name="csY110" fmla="*/ 2933700 h 3705225"/>
              <a:gd name="csX111" fmla="*/ 2114550 w 3762375"/>
              <a:gd name="csY111" fmla="*/ 3086100 h 3705225"/>
              <a:gd name="csX112" fmla="*/ 2066925 w 3762375"/>
              <a:gd name="csY112" fmla="*/ 3181350 h 3705225"/>
              <a:gd name="csX113" fmla="*/ 2047875 w 3762375"/>
              <a:gd name="csY113" fmla="*/ 3219450 h 3705225"/>
              <a:gd name="csX114" fmla="*/ 1990725 w 3762375"/>
              <a:gd name="csY114" fmla="*/ 3209925 h 3705225"/>
              <a:gd name="csX115" fmla="*/ 1984743 w 3762375"/>
              <a:gd name="csY115" fmla="*/ 3145669 h 3705225"/>
              <a:gd name="csX116" fmla="*/ 1971675 w 3762375"/>
              <a:gd name="csY116" fmla="*/ 3162300 h 3705225"/>
              <a:gd name="csX117" fmla="*/ 1924050 w 3762375"/>
              <a:gd name="csY117" fmla="*/ 3200400 h 3705225"/>
              <a:gd name="csX118" fmla="*/ 1876425 w 3762375"/>
              <a:gd name="csY118" fmla="*/ 3219450 h 3705225"/>
              <a:gd name="csX119" fmla="*/ 1828800 w 3762375"/>
              <a:gd name="csY119" fmla="*/ 3143250 h 3705225"/>
              <a:gd name="csX120" fmla="*/ 1752600 w 3762375"/>
              <a:gd name="csY120" fmla="*/ 3209925 h 3705225"/>
              <a:gd name="csX121" fmla="*/ 1714500 w 3762375"/>
              <a:gd name="csY121" fmla="*/ 3314700 h 3705225"/>
              <a:gd name="csX122" fmla="*/ 1685925 w 3762375"/>
              <a:gd name="csY122" fmla="*/ 3305175 h 3705225"/>
              <a:gd name="csX123" fmla="*/ 1685925 w 3762375"/>
              <a:gd name="csY123" fmla="*/ 3152775 h 3705225"/>
              <a:gd name="csX124" fmla="*/ 1657350 w 3762375"/>
              <a:gd name="csY124" fmla="*/ 2981325 h 3705225"/>
              <a:gd name="csX125" fmla="*/ 1590675 w 3762375"/>
              <a:gd name="csY125" fmla="*/ 2924175 h 3705225"/>
              <a:gd name="csX126" fmla="*/ 1466850 w 3762375"/>
              <a:gd name="csY126" fmla="*/ 2924175 h 3705225"/>
              <a:gd name="csX127" fmla="*/ 1400175 w 3762375"/>
              <a:gd name="csY127" fmla="*/ 3114675 h 3705225"/>
              <a:gd name="csX128" fmla="*/ 1371600 w 3762375"/>
              <a:gd name="csY128" fmla="*/ 3162300 h 3705225"/>
              <a:gd name="csX129" fmla="*/ 1362075 w 3762375"/>
              <a:gd name="csY129" fmla="*/ 3333750 h 3705225"/>
              <a:gd name="csX130" fmla="*/ 1304925 w 3762375"/>
              <a:gd name="csY130" fmla="*/ 3314700 h 3705225"/>
              <a:gd name="csX131" fmla="*/ 1247775 w 3762375"/>
              <a:gd name="csY131" fmla="*/ 3381375 h 3705225"/>
              <a:gd name="csX132" fmla="*/ 1181100 w 3762375"/>
              <a:gd name="csY132" fmla="*/ 3295650 h 3705225"/>
              <a:gd name="csX133" fmla="*/ 1076325 w 3762375"/>
              <a:gd name="csY133" fmla="*/ 3333750 h 3705225"/>
              <a:gd name="csX134" fmla="*/ 1038225 w 3762375"/>
              <a:gd name="csY134" fmla="*/ 3295650 h 3705225"/>
              <a:gd name="csX135" fmla="*/ 971550 w 3762375"/>
              <a:gd name="csY135" fmla="*/ 3352800 h 3705225"/>
              <a:gd name="csX136" fmla="*/ 990600 w 3762375"/>
              <a:gd name="csY136" fmla="*/ 3419475 h 3705225"/>
              <a:gd name="csX137" fmla="*/ 914400 w 3762375"/>
              <a:gd name="csY137" fmla="*/ 3533775 h 3705225"/>
              <a:gd name="csX138" fmla="*/ 857250 w 3762375"/>
              <a:gd name="csY138" fmla="*/ 3533775 h 3705225"/>
              <a:gd name="csX139" fmla="*/ 857250 w 3762375"/>
              <a:gd name="csY139" fmla="*/ 3476625 h 3705225"/>
              <a:gd name="csX140" fmla="*/ 800100 w 3762375"/>
              <a:gd name="csY140" fmla="*/ 3352800 h 3705225"/>
              <a:gd name="csX141" fmla="*/ 733425 w 3762375"/>
              <a:gd name="csY141" fmla="*/ 3390900 h 3705225"/>
              <a:gd name="csX142" fmla="*/ 666750 w 3762375"/>
              <a:gd name="csY142" fmla="*/ 3457575 h 3705225"/>
              <a:gd name="csX143" fmla="*/ 638175 w 3762375"/>
              <a:gd name="csY143" fmla="*/ 3457575 h 3705225"/>
              <a:gd name="csX144" fmla="*/ 352425 w 3762375"/>
              <a:gd name="csY144" fmla="*/ 3609975 h 3705225"/>
              <a:gd name="csX145" fmla="*/ 304800 w 3762375"/>
              <a:gd name="csY145" fmla="*/ 3552825 h 3705225"/>
              <a:gd name="csX146" fmla="*/ 219075 w 3762375"/>
              <a:gd name="csY146" fmla="*/ 3276600 h 3705225"/>
              <a:gd name="csX147" fmla="*/ 161925 w 3762375"/>
              <a:gd name="csY147" fmla="*/ 3238500 h 3705225"/>
              <a:gd name="csX148" fmla="*/ 38100 w 3762375"/>
              <a:gd name="csY148" fmla="*/ 3238500 h 3705225"/>
              <a:gd name="csX149" fmla="*/ 66675 w 3762375"/>
              <a:gd name="csY149" fmla="*/ 3105150 h 3705225"/>
              <a:gd name="csX150" fmla="*/ 0 w 3762375"/>
              <a:gd name="csY150" fmla="*/ 2962275 h 3705225"/>
              <a:gd name="csX151" fmla="*/ 47625 w 3762375"/>
              <a:gd name="csY151" fmla="*/ 2876550 h 3705225"/>
              <a:gd name="csX152" fmla="*/ 38100 w 3762375"/>
              <a:gd name="csY152" fmla="*/ 2809875 h 3705225"/>
              <a:gd name="csX153" fmla="*/ 57150 w 3762375"/>
              <a:gd name="csY153" fmla="*/ 2733675 h 3705225"/>
              <a:gd name="csX154" fmla="*/ 133350 w 3762375"/>
              <a:gd name="csY154" fmla="*/ 2733675 h 3705225"/>
              <a:gd name="csX155" fmla="*/ 180975 w 3762375"/>
              <a:gd name="csY155" fmla="*/ 2686050 h 3705225"/>
              <a:gd name="csX156" fmla="*/ 209550 w 3762375"/>
              <a:gd name="csY156" fmla="*/ 2619375 h 3705225"/>
              <a:gd name="csX157" fmla="*/ 390525 w 3762375"/>
              <a:gd name="csY157" fmla="*/ 2619375 h 3705225"/>
              <a:gd name="csX158" fmla="*/ 514350 w 3762375"/>
              <a:gd name="csY158" fmla="*/ 2505075 h 3705225"/>
              <a:gd name="csX159" fmla="*/ 495300 w 3762375"/>
              <a:gd name="csY159" fmla="*/ 2409825 h 3705225"/>
              <a:gd name="csX160" fmla="*/ 590550 w 3762375"/>
              <a:gd name="csY160" fmla="*/ 2362200 h 3705225"/>
              <a:gd name="csX161" fmla="*/ 647700 w 3762375"/>
              <a:gd name="csY161" fmla="*/ 2476500 h 3705225"/>
              <a:gd name="csX162" fmla="*/ 657225 w 3762375"/>
              <a:gd name="csY162" fmla="*/ 2524125 h 3705225"/>
              <a:gd name="csX163" fmla="*/ 742950 w 3762375"/>
              <a:gd name="csY163" fmla="*/ 2438400 h 3705225"/>
              <a:gd name="csX164" fmla="*/ 657225 w 3762375"/>
              <a:gd name="csY164" fmla="*/ 2333625 h 3705225"/>
              <a:gd name="csX165" fmla="*/ 714375 w 3762375"/>
              <a:gd name="csY165" fmla="*/ 2286000 h 3705225"/>
              <a:gd name="csX166" fmla="*/ 752475 w 3762375"/>
              <a:gd name="csY166" fmla="*/ 2324100 h 3705225"/>
              <a:gd name="csX167" fmla="*/ 847725 w 3762375"/>
              <a:gd name="csY167" fmla="*/ 2257425 h 3705225"/>
              <a:gd name="csX168" fmla="*/ 1038225 w 3762375"/>
              <a:gd name="csY168" fmla="*/ 2247900 h 3705225"/>
              <a:gd name="csX169" fmla="*/ 1104900 w 3762375"/>
              <a:gd name="csY169" fmla="*/ 2105025 h 3705225"/>
              <a:gd name="csX170" fmla="*/ 1314450 w 3762375"/>
              <a:gd name="csY170" fmla="*/ 2047875 h 3705225"/>
              <a:gd name="csX171" fmla="*/ 1466850 w 3762375"/>
              <a:gd name="csY171" fmla="*/ 1990725 h 3705225"/>
              <a:gd name="csX172" fmla="*/ 1600200 w 3762375"/>
              <a:gd name="csY172" fmla="*/ 1724025 h 3705225"/>
              <a:gd name="csX173" fmla="*/ 1543050 w 3762375"/>
              <a:gd name="csY173" fmla="*/ 1562100 h 3705225"/>
              <a:gd name="csX174" fmla="*/ 1314450 w 3762375"/>
              <a:gd name="csY174" fmla="*/ 1619250 h 3705225"/>
              <a:gd name="csX175" fmla="*/ 1266825 w 3762375"/>
              <a:gd name="csY175" fmla="*/ 1447800 h 3705225"/>
              <a:gd name="csX176" fmla="*/ 1200150 w 3762375"/>
              <a:gd name="csY176" fmla="*/ 1362075 h 3705225"/>
              <a:gd name="csX177" fmla="*/ 1238250 w 3762375"/>
              <a:gd name="csY177" fmla="*/ 923925 h 3705225"/>
              <a:gd name="csX178" fmla="*/ 1314450 w 3762375"/>
              <a:gd name="csY178" fmla="*/ 790575 h 3705225"/>
              <a:gd name="csX179" fmla="*/ 1419225 w 3762375"/>
              <a:gd name="csY179" fmla="*/ 371475 h 3705225"/>
              <a:gd name="csX180" fmla="*/ 1485900 w 3762375"/>
              <a:gd name="csY180" fmla="*/ 371475 h 3705225"/>
              <a:gd name="csX181" fmla="*/ 1543050 w 3762375"/>
              <a:gd name="csY181" fmla="*/ 304800 h 3705225"/>
              <a:gd name="csX182" fmla="*/ 1628775 w 3762375"/>
              <a:gd name="csY182" fmla="*/ 295275 h 3705225"/>
              <a:gd name="csX183" fmla="*/ 1704975 w 3762375"/>
              <a:gd name="csY183" fmla="*/ 219075 h 3705225"/>
              <a:gd name="csX184" fmla="*/ 1905000 w 3762375"/>
              <a:gd name="csY184" fmla="*/ 161925 h 3705225"/>
              <a:gd name="csX185" fmla="*/ 2057400 w 3762375"/>
              <a:gd name="csY185" fmla="*/ 9525 h 370522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</a:cxnLst>
            <a:rect l="l" t="t" r="r" b="b"/>
            <a:pathLst>
              <a:path w="3762375" h="3705225">
                <a:moveTo>
                  <a:pt x="2057400" y="9525"/>
                </a:moveTo>
                <a:lnTo>
                  <a:pt x="2171700" y="19050"/>
                </a:lnTo>
                <a:lnTo>
                  <a:pt x="2305050" y="0"/>
                </a:lnTo>
                <a:lnTo>
                  <a:pt x="2343150" y="104775"/>
                </a:lnTo>
                <a:lnTo>
                  <a:pt x="2314575" y="123825"/>
                </a:lnTo>
                <a:lnTo>
                  <a:pt x="2228850" y="200025"/>
                </a:lnTo>
                <a:lnTo>
                  <a:pt x="2228850" y="276225"/>
                </a:lnTo>
                <a:lnTo>
                  <a:pt x="2257425" y="333375"/>
                </a:lnTo>
                <a:lnTo>
                  <a:pt x="2362200" y="333375"/>
                </a:lnTo>
                <a:lnTo>
                  <a:pt x="2495550" y="314325"/>
                </a:lnTo>
                <a:lnTo>
                  <a:pt x="2543175" y="304800"/>
                </a:lnTo>
                <a:lnTo>
                  <a:pt x="2695575" y="342900"/>
                </a:lnTo>
                <a:lnTo>
                  <a:pt x="2695575" y="428625"/>
                </a:lnTo>
                <a:lnTo>
                  <a:pt x="2695575" y="476250"/>
                </a:lnTo>
                <a:lnTo>
                  <a:pt x="2733675" y="552450"/>
                </a:lnTo>
                <a:lnTo>
                  <a:pt x="2828925" y="561975"/>
                </a:lnTo>
                <a:lnTo>
                  <a:pt x="2819400" y="638175"/>
                </a:lnTo>
                <a:lnTo>
                  <a:pt x="2828925" y="781050"/>
                </a:lnTo>
                <a:lnTo>
                  <a:pt x="2867025" y="838200"/>
                </a:lnTo>
                <a:lnTo>
                  <a:pt x="2828925" y="857250"/>
                </a:lnTo>
                <a:lnTo>
                  <a:pt x="2647950" y="733425"/>
                </a:lnTo>
                <a:lnTo>
                  <a:pt x="2609850" y="666750"/>
                </a:lnTo>
                <a:lnTo>
                  <a:pt x="2495550" y="742950"/>
                </a:lnTo>
                <a:lnTo>
                  <a:pt x="2428875" y="809625"/>
                </a:lnTo>
                <a:lnTo>
                  <a:pt x="2466975" y="866775"/>
                </a:lnTo>
                <a:lnTo>
                  <a:pt x="2419350" y="933450"/>
                </a:lnTo>
                <a:lnTo>
                  <a:pt x="2419350" y="1000125"/>
                </a:lnTo>
                <a:lnTo>
                  <a:pt x="2276475" y="1104900"/>
                </a:lnTo>
                <a:lnTo>
                  <a:pt x="2200275" y="1047750"/>
                </a:lnTo>
                <a:lnTo>
                  <a:pt x="2171700" y="1038225"/>
                </a:lnTo>
                <a:lnTo>
                  <a:pt x="2057400" y="1066800"/>
                </a:lnTo>
                <a:lnTo>
                  <a:pt x="2000250" y="1171575"/>
                </a:lnTo>
                <a:lnTo>
                  <a:pt x="1933575" y="1228725"/>
                </a:lnTo>
                <a:lnTo>
                  <a:pt x="1924050" y="1304925"/>
                </a:lnTo>
                <a:lnTo>
                  <a:pt x="1924050" y="1343025"/>
                </a:lnTo>
                <a:lnTo>
                  <a:pt x="1990725" y="1343025"/>
                </a:lnTo>
                <a:lnTo>
                  <a:pt x="2095500" y="1371600"/>
                </a:lnTo>
                <a:lnTo>
                  <a:pt x="2114550" y="1409700"/>
                </a:lnTo>
                <a:lnTo>
                  <a:pt x="2047875" y="1466850"/>
                </a:lnTo>
                <a:lnTo>
                  <a:pt x="2133600" y="1562100"/>
                </a:lnTo>
                <a:lnTo>
                  <a:pt x="2190750" y="1600200"/>
                </a:lnTo>
                <a:lnTo>
                  <a:pt x="2295525" y="1524000"/>
                </a:lnTo>
                <a:lnTo>
                  <a:pt x="2324100" y="1495425"/>
                </a:lnTo>
                <a:lnTo>
                  <a:pt x="2571750" y="1447800"/>
                </a:lnTo>
                <a:lnTo>
                  <a:pt x="2609850" y="1457325"/>
                </a:lnTo>
                <a:lnTo>
                  <a:pt x="2657475" y="1514475"/>
                </a:lnTo>
                <a:lnTo>
                  <a:pt x="2638425" y="1676400"/>
                </a:lnTo>
                <a:lnTo>
                  <a:pt x="2714625" y="1514475"/>
                </a:lnTo>
                <a:lnTo>
                  <a:pt x="2819400" y="1495425"/>
                </a:lnTo>
                <a:lnTo>
                  <a:pt x="2809875" y="1476375"/>
                </a:lnTo>
                <a:lnTo>
                  <a:pt x="2876550" y="1514475"/>
                </a:lnTo>
                <a:lnTo>
                  <a:pt x="2762250" y="1590675"/>
                </a:lnTo>
                <a:lnTo>
                  <a:pt x="2676525" y="1809750"/>
                </a:lnTo>
                <a:lnTo>
                  <a:pt x="2590800" y="1885950"/>
                </a:lnTo>
                <a:lnTo>
                  <a:pt x="2581275" y="2162175"/>
                </a:lnTo>
                <a:lnTo>
                  <a:pt x="2581275" y="2343150"/>
                </a:lnTo>
                <a:lnTo>
                  <a:pt x="2428875" y="2343150"/>
                </a:lnTo>
                <a:lnTo>
                  <a:pt x="2333625" y="2381250"/>
                </a:lnTo>
                <a:lnTo>
                  <a:pt x="2324100" y="2457450"/>
                </a:lnTo>
                <a:lnTo>
                  <a:pt x="2400300" y="2524125"/>
                </a:lnTo>
                <a:lnTo>
                  <a:pt x="2400300" y="2590800"/>
                </a:lnTo>
                <a:lnTo>
                  <a:pt x="2352675" y="2647950"/>
                </a:lnTo>
                <a:lnTo>
                  <a:pt x="2362200" y="2809875"/>
                </a:lnTo>
                <a:lnTo>
                  <a:pt x="2419350" y="2819400"/>
                </a:lnTo>
                <a:lnTo>
                  <a:pt x="2447925" y="2724150"/>
                </a:lnTo>
                <a:lnTo>
                  <a:pt x="2590800" y="2705100"/>
                </a:lnTo>
                <a:lnTo>
                  <a:pt x="2609850" y="2505075"/>
                </a:lnTo>
                <a:lnTo>
                  <a:pt x="2743200" y="2505075"/>
                </a:lnTo>
                <a:lnTo>
                  <a:pt x="2857500" y="2552700"/>
                </a:lnTo>
                <a:lnTo>
                  <a:pt x="2952750" y="2495550"/>
                </a:lnTo>
                <a:lnTo>
                  <a:pt x="3086100" y="2371725"/>
                </a:lnTo>
                <a:lnTo>
                  <a:pt x="3133725" y="2324100"/>
                </a:lnTo>
                <a:lnTo>
                  <a:pt x="3190875" y="2333625"/>
                </a:lnTo>
                <a:lnTo>
                  <a:pt x="3267075" y="2200275"/>
                </a:lnTo>
                <a:lnTo>
                  <a:pt x="3324225" y="2190750"/>
                </a:lnTo>
                <a:lnTo>
                  <a:pt x="3448050" y="2314575"/>
                </a:lnTo>
                <a:lnTo>
                  <a:pt x="3543300" y="2314575"/>
                </a:lnTo>
                <a:lnTo>
                  <a:pt x="3457575" y="2428875"/>
                </a:lnTo>
                <a:lnTo>
                  <a:pt x="3486150" y="2562225"/>
                </a:lnTo>
                <a:lnTo>
                  <a:pt x="3486150" y="2628900"/>
                </a:lnTo>
                <a:lnTo>
                  <a:pt x="3571875" y="2695575"/>
                </a:lnTo>
                <a:lnTo>
                  <a:pt x="3648075" y="2695575"/>
                </a:lnTo>
                <a:lnTo>
                  <a:pt x="3686175" y="2600325"/>
                </a:lnTo>
                <a:lnTo>
                  <a:pt x="3762375" y="2552700"/>
                </a:lnTo>
                <a:lnTo>
                  <a:pt x="3743325" y="2647950"/>
                </a:lnTo>
                <a:lnTo>
                  <a:pt x="3705225" y="2800350"/>
                </a:lnTo>
                <a:lnTo>
                  <a:pt x="3609975" y="2800350"/>
                </a:lnTo>
                <a:lnTo>
                  <a:pt x="3562350" y="2847975"/>
                </a:lnTo>
                <a:lnTo>
                  <a:pt x="3448050" y="2800350"/>
                </a:lnTo>
                <a:lnTo>
                  <a:pt x="3352800" y="2676525"/>
                </a:lnTo>
                <a:lnTo>
                  <a:pt x="3314700" y="2571750"/>
                </a:lnTo>
                <a:lnTo>
                  <a:pt x="3209925" y="2590800"/>
                </a:lnTo>
                <a:lnTo>
                  <a:pt x="3152775" y="2695575"/>
                </a:lnTo>
                <a:lnTo>
                  <a:pt x="3114675" y="3076575"/>
                </a:lnTo>
                <a:lnTo>
                  <a:pt x="2962275" y="3238500"/>
                </a:lnTo>
                <a:lnTo>
                  <a:pt x="2962275" y="3305175"/>
                </a:lnTo>
                <a:lnTo>
                  <a:pt x="2847975" y="3581400"/>
                </a:lnTo>
                <a:lnTo>
                  <a:pt x="2838450" y="3657600"/>
                </a:lnTo>
                <a:lnTo>
                  <a:pt x="2686050" y="3705225"/>
                </a:lnTo>
                <a:lnTo>
                  <a:pt x="2647950" y="3629025"/>
                </a:lnTo>
                <a:lnTo>
                  <a:pt x="2619375" y="3409950"/>
                </a:lnTo>
                <a:lnTo>
                  <a:pt x="2505075" y="3295650"/>
                </a:lnTo>
                <a:lnTo>
                  <a:pt x="2552700" y="3200400"/>
                </a:lnTo>
                <a:lnTo>
                  <a:pt x="2552700" y="3114675"/>
                </a:lnTo>
                <a:lnTo>
                  <a:pt x="2476500" y="3048000"/>
                </a:lnTo>
                <a:lnTo>
                  <a:pt x="2409825" y="3171825"/>
                </a:lnTo>
                <a:lnTo>
                  <a:pt x="2305050" y="3190875"/>
                </a:lnTo>
                <a:lnTo>
                  <a:pt x="2286000" y="3171825"/>
                </a:lnTo>
                <a:lnTo>
                  <a:pt x="2286000" y="3019425"/>
                </a:lnTo>
                <a:lnTo>
                  <a:pt x="2247900" y="2962275"/>
                </a:lnTo>
                <a:lnTo>
                  <a:pt x="2209800" y="2933700"/>
                </a:lnTo>
                <a:lnTo>
                  <a:pt x="2114550" y="3086100"/>
                </a:lnTo>
                <a:lnTo>
                  <a:pt x="2066925" y="3181350"/>
                </a:lnTo>
                <a:lnTo>
                  <a:pt x="2047875" y="3219450"/>
                </a:lnTo>
                <a:lnTo>
                  <a:pt x="1990725" y="3209925"/>
                </a:lnTo>
                <a:lnTo>
                  <a:pt x="1984743" y="3145669"/>
                </a:lnTo>
                <a:lnTo>
                  <a:pt x="1971675" y="3162300"/>
                </a:lnTo>
                <a:lnTo>
                  <a:pt x="1924050" y="3200400"/>
                </a:lnTo>
                <a:lnTo>
                  <a:pt x="1876425" y="3219450"/>
                </a:lnTo>
                <a:lnTo>
                  <a:pt x="1828800" y="3143250"/>
                </a:lnTo>
                <a:lnTo>
                  <a:pt x="1752600" y="3209925"/>
                </a:lnTo>
                <a:lnTo>
                  <a:pt x="1714500" y="3314700"/>
                </a:lnTo>
                <a:lnTo>
                  <a:pt x="1685925" y="3305175"/>
                </a:lnTo>
                <a:lnTo>
                  <a:pt x="1685925" y="3152775"/>
                </a:lnTo>
                <a:lnTo>
                  <a:pt x="1657350" y="2981325"/>
                </a:lnTo>
                <a:lnTo>
                  <a:pt x="1590675" y="2924175"/>
                </a:lnTo>
                <a:lnTo>
                  <a:pt x="1466850" y="2924175"/>
                </a:lnTo>
                <a:lnTo>
                  <a:pt x="1400175" y="3114675"/>
                </a:lnTo>
                <a:lnTo>
                  <a:pt x="1371600" y="3162300"/>
                </a:lnTo>
                <a:lnTo>
                  <a:pt x="1362075" y="3333750"/>
                </a:lnTo>
                <a:lnTo>
                  <a:pt x="1304925" y="3314700"/>
                </a:lnTo>
                <a:lnTo>
                  <a:pt x="1247775" y="3381375"/>
                </a:lnTo>
                <a:lnTo>
                  <a:pt x="1181100" y="3295650"/>
                </a:lnTo>
                <a:lnTo>
                  <a:pt x="1076325" y="3333750"/>
                </a:lnTo>
                <a:lnTo>
                  <a:pt x="1038225" y="3295650"/>
                </a:lnTo>
                <a:lnTo>
                  <a:pt x="971550" y="3352800"/>
                </a:lnTo>
                <a:lnTo>
                  <a:pt x="990600" y="3419475"/>
                </a:lnTo>
                <a:lnTo>
                  <a:pt x="914400" y="3533775"/>
                </a:lnTo>
                <a:lnTo>
                  <a:pt x="857250" y="3533775"/>
                </a:lnTo>
                <a:lnTo>
                  <a:pt x="857250" y="3476625"/>
                </a:lnTo>
                <a:lnTo>
                  <a:pt x="800100" y="3352800"/>
                </a:lnTo>
                <a:lnTo>
                  <a:pt x="733425" y="3390900"/>
                </a:lnTo>
                <a:lnTo>
                  <a:pt x="666750" y="3457575"/>
                </a:lnTo>
                <a:lnTo>
                  <a:pt x="638175" y="3457575"/>
                </a:lnTo>
                <a:lnTo>
                  <a:pt x="352425" y="3609975"/>
                </a:lnTo>
                <a:lnTo>
                  <a:pt x="304800" y="3552825"/>
                </a:lnTo>
                <a:lnTo>
                  <a:pt x="219075" y="3276600"/>
                </a:lnTo>
                <a:lnTo>
                  <a:pt x="161925" y="3238500"/>
                </a:lnTo>
                <a:lnTo>
                  <a:pt x="38100" y="3238500"/>
                </a:lnTo>
                <a:lnTo>
                  <a:pt x="66675" y="3105150"/>
                </a:lnTo>
                <a:lnTo>
                  <a:pt x="0" y="2962275"/>
                </a:lnTo>
                <a:lnTo>
                  <a:pt x="47625" y="2876550"/>
                </a:lnTo>
                <a:lnTo>
                  <a:pt x="38100" y="2809875"/>
                </a:lnTo>
                <a:lnTo>
                  <a:pt x="57150" y="2733675"/>
                </a:lnTo>
                <a:lnTo>
                  <a:pt x="133350" y="2733675"/>
                </a:lnTo>
                <a:lnTo>
                  <a:pt x="180975" y="2686050"/>
                </a:lnTo>
                <a:lnTo>
                  <a:pt x="209550" y="2619375"/>
                </a:lnTo>
                <a:lnTo>
                  <a:pt x="390525" y="2619375"/>
                </a:lnTo>
                <a:lnTo>
                  <a:pt x="514350" y="2505075"/>
                </a:lnTo>
                <a:lnTo>
                  <a:pt x="495300" y="2409825"/>
                </a:lnTo>
                <a:lnTo>
                  <a:pt x="590550" y="2362200"/>
                </a:lnTo>
                <a:lnTo>
                  <a:pt x="647700" y="2476500"/>
                </a:lnTo>
                <a:lnTo>
                  <a:pt x="657225" y="2524125"/>
                </a:lnTo>
                <a:lnTo>
                  <a:pt x="742950" y="2438400"/>
                </a:lnTo>
                <a:lnTo>
                  <a:pt x="657225" y="2333625"/>
                </a:lnTo>
                <a:lnTo>
                  <a:pt x="714375" y="2286000"/>
                </a:lnTo>
                <a:lnTo>
                  <a:pt x="752475" y="2324100"/>
                </a:lnTo>
                <a:lnTo>
                  <a:pt x="847725" y="2257425"/>
                </a:lnTo>
                <a:lnTo>
                  <a:pt x="1038225" y="2247900"/>
                </a:lnTo>
                <a:lnTo>
                  <a:pt x="1104900" y="2105025"/>
                </a:lnTo>
                <a:lnTo>
                  <a:pt x="1314450" y="2047875"/>
                </a:lnTo>
                <a:lnTo>
                  <a:pt x="1466850" y="1990725"/>
                </a:lnTo>
                <a:lnTo>
                  <a:pt x="1600200" y="1724025"/>
                </a:lnTo>
                <a:lnTo>
                  <a:pt x="1543050" y="1562100"/>
                </a:lnTo>
                <a:lnTo>
                  <a:pt x="1314450" y="1619250"/>
                </a:lnTo>
                <a:lnTo>
                  <a:pt x="1266825" y="1447800"/>
                </a:lnTo>
                <a:lnTo>
                  <a:pt x="1200150" y="1362075"/>
                </a:lnTo>
                <a:lnTo>
                  <a:pt x="1238250" y="923925"/>
                </a:lnTo>
                <a:lnTo>
                  <a:pt x="1314450" y="790575"/>
                </a:lnTo>
                <a:lnTo>
                  <a:pt x="1419225" y="371475"/>
                </a:lnTo>
                <a:lnTo>
                  <a:pt x="1485900" y="371475"/>
                </a:lnTo>
                <a:lnTo>
                  <a:pt x="1543050" y="304800"/>
                </a:lnTo>
                <a:lnTo>
                  <a:pt x="1628775" y="295275"/>
                </a:lnTo>
                <a:lnTo>
                  <a:pt x="1704975" y="219075"/>
                </a:lnTo>
                <a:lnTo>
                  <a:pt x="1905000" y="161925"/>
                </a:lnTo>
                <a:lnTo>
                  <a:pt x="2057400" y="9525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CB6499D9-14F0-B360-47FF-215EFD4C6DBD}"/>
              </a:ext>
            </a:extLst>
          </p:cNvPr>
          <p:cNvSpPr/>
          <p:nvPr/>
        </p:nvSpPr>
        <p:spPr>
          <a:xfrm>
            <a:off x="6718613" y="3971093"/>
            <a:ext cx="2412380" cy="2106689"/>
          </a:xfrm>
          <a:custGeom>
            <a:avLst/>
            <a:gdLst>
              <a:gd name="csX0" fmla="*/ 2595563 w 3119438"/>
              <a:gd name="csY0" fmla="*/ 52388 h 2724150"/>
              <a:gd name="csX1" fmla="*/ 2471738 w 3119438"/>
              <a:gd name="csY1" fmla="*/ 209550 h 2724150"/>
              <a:gd name="csX2" fmla="*/ 2438400 w 3119438"/>
              <a:gd name="csY2" fmla="*/ 271463 h 2724150"/>
              <a:gd name="csX3" fmla="*/ 2428875 w 3119438"/>
              <a:gd name="csY3" fmla="*/ 285750 h 2724150"/>
              <a:gd name="csX4" fmla="*/ 2338388 w 3119438"/>
              <a:gd name="csY4" fmla="*/ 309563 h 2724150"/>
              <a:gd name="csX5" fmla="*/ 2314575 w 3119438"/>
              <a:gd name="csY5" fmla="*/ 376238 h 2724150"/>
              <a:gd name="csX6" fmla="*/ 2295525 w 3119438"/>
              <a:gd name="csY6" fmla="*/ 433388 h 2724150"/>
              <a:gd name="csX7" fmla="*/ 2124075 w 3119438"/>
              <a:gd name="csY7" fmla="*/ 585788 h 2724150"/>
              <a:gd name="csX8" fmla="*/ 2071688 w 3119438"/>
              <a:gd name="csY8" fmla="*/ 652463 h 2724150"/>
              <a:gd name="csX9" fmla="*/ 2090738 w 3119438"/>
              <a:gd name="csY9" fmla="*/ 733425 h 2724150"/>
              <a:gd name="csX10" fmla="*/ 2090738 w 3119438"/>
              <a:gd name="csY10" fmla="*/ 733425 h 2724150"/>
              <a:gd name="csX11" fmla="*/ 2009775 w 3119438"/>
              <a:gd name="csY11" fmla="*/ 919163 h 2724150"/>
              <a:gd name="csX12" fmla="*/ 1966913 w 3119438"/>
              <a:gd name="csY12" fmla="*/ 976313 h 2724150"/>
              <a:gd name="csX13" fmla="*/ 1909763 w 3119438"/>
              <a:gd name="csY13" fmla="*/ 1042988 h 2724150"/>
              <a:gd name="csX14" fmla="*/ 1938338 w 3119438"/>
              <a:gd name="csY14" fmla="*/ 1076325 h 2724150"/>
              <a:gd name="csX15" fmla="*/ 1952625 w 3119438"/>
              <a:gd name="csY15" fmla="*/ 1128713 h 2724150"/>
              <a:gd name="csX16" fmla="*/ 1905000 w 3119438"/>
              <a:gd name="csY16" fmla="*/ 1176338 h 2724150"/>
              <a:gd name="csX17" fmla="*/ 1871663 w 3119438"/>
              <a:gd name="csY17" fmla="*/ 1214438 h 2724150"/>
              <a:gd name="csX18" fmla="*/ 1809750 w 3119438"/>
              <a:gd name="csY18" fmla="*/ 1166813 h 2724150"/>
              <a:gd name="csX19" fmla="*/ 1709738 w 3119438"/>
              <a:gd name="csY19" fmla="*/ 1081088 h 2724150"/>
              <a:gd name="csX20" fmla="*/ 1690688 w 3119438"/>
              <a:gd name="csY20" fmla="*/ 1090613 h 2724150"/>
              <a:gd name="csX21" fmla="*/ 1690688 w 3119438"/>
              <a:gd name="csY21" fmla="*/ 1190625 h 2724150"/>
              <a:gd name="csX22" fmla="*/ 1647825 w 3119438"/>
              <a:gd name="csY22" fmla="*/ 1281113 h 2724150"/>
              <a:gd name="csX23" fmla="*/ 1628775 w 3119438"/>
              <a:gd name="csY23" fmla="*/ 1276350 h 2724150"/>
              <a:gd name="csX24" fmla="*/ 1628775 w 3119438"/>
              <a:gd name="csY24" fmla="*/ 1209675 h 2724150"/>
              <a:gd name="csX25" fmla="*/ 1619250 w 3119438"/>
              <a:gd name="csY25" fmla="*/ 1147763 h 2724150"/>
              <a:gd name="csX26" fmla="*/ 1628775 w 3119438"/>
              <a:gd name="csY26" fmla="*/ 971550 h 2724150"/>
              <a:gd name="csX27" fmla="*/ 1690688 w 3119438"/>
              <a:gd name="csY27" fmla="*/ 904875 h 2724150"/>
              <a:gd name="csX28" fmla="*/ 1690688 w 3119438"/>
              <a:gd name="csY28" fmla="*/ 881063 h 2724150"/>
              <a:gd name="csX29" fmla="*/ 1652588 w 3119438"/>
              <a:gd name="csY29" fmla="*/ 862013 h 2724150"/>
              <a:gd name="csX30" fmla="*/ 1609725 w 3119438"/>
              <a:gd name="csY30" fmla="*/ 719138 h 2724150"/>
              <a:gd name="csX31" fmla="*/ 1571625 w 3119438"/>
              <a:gd name="csY31" fmla="*/ 719138 h 2724150"/>
              <a:gd name="csX32" fmla="*/ 1528763 w 3119438"/>
              <a:gd name="csY32" fmla="*/ 752475 h 2724150"/>
              <a:gd name="csX33" fmla="*/ 1500188 w 3119438"/>
              <a:gd name="csY33" fmla="*/ 704850 h 2724150"/>
              <a:gd name="csX34" fmla="*/ 1462088 w 3119438"/>
              <a:gd name="csY34" fmla="*/ 728663 h 2724150"/>
              <a:gd name="csX35" fmla="*/ 1462088 w 3119438"/>
              <a:gd name="csY35" fmla="*/ 800100 h 2724150"/>
              <a:gd name="csX36" fmla="*/ 1376363 w 3119438"/>
              <a:gd name="csY36" fmla="*/ 890588 h 2724150"/>
              <a:gd name="csX37" fmla="*/ 1300163 w 3119438"/>
              <a:gd name="csY37" fmla="*/ 895350 h 2724150"/>
              <a:gd name="csX38" fmla="*/ 1309688 w 3119438"/>
              <a:gd name="csY38" fmla="*/ 947738 h 2724150"/>
              <a:gd name="csX39" fmla="*/ 1238250 w 3119438"/>
              <a:gd name="csY39" fmla="*/ 981075 h 2724150"/>
              <a:gd name="csX40" fmla="*/ 1228725 w 3119438"/>
              <a:gd name="csY40" fmla="*/ 1019175 h 2724150"/>
              <a:gd name="csX41" fmla="*/ 1171575 w 3119438"/>
              <a:gd name="csY41" fmla="*/ 1066800 h 2724150"/>
              <a:gd name="csX42" fmla="*/ 1176338 w 3119438"/>
              <a:gd name="csY42" fmla="*/ 1085850 h 2724150"/>
              <a:gd name="csX43" fmla="*/ 1204913 w 3119438"/>
              <a:gd name="csY43" fmla="*/ 1119188 h 2724150"/>
              <a:gd name="csX44" fmla="*/ 1204913 w 3119438"/>
              <a:gd name="csY44" fmla="*/ 1147763 h 2724150"/>
              <a:gd name="csX45" fmla="*/ 1247775 w 3119438"/>
              <a:gd name="csY45" fmla="*/ 1176338 h 2724150"/>
              <a:gd name="csX46" fmla="*/ 1309688 w 3119438"/>
              <a:gd name="csY46" fmla="*/ 1143000 h 2724150"/>
              <a:gd name="csX47" fmla="*/ 1328738 w 3119438"/>
              <a:gd name="csY47" fmla="*/ 1219200 h 2724150"/>
              <a:gd name="csX48" fmla="*/ 1295400 w 3119438"/>
              <a:gd name="csY48" fmla="*/ 1209675 h 2724150"/>
              <a:gd name="csX49" fmla="*/ 1223963 w 3119438"/>
              <a:gd name="csY49" fmla="*/ 1219200 h 2724150"/>
              <a:gd name="csX50" fmla="*/ 1181100 w 3119438"/>
              <a:gd name="csY50" fmla="*/ 1176338 h 2724150"/>
              <a:gd name="csX51" fmla="*/ 1162050 w 3119438"/>
              <a:gd name="csY51" fmla="*/ 1200150 h 2724150"/>
              <a:gd name="csX52" fmla="*/ 1104900 w 3119438"/>
              <a:gd name="csY52" fmla="*/ 1190625 h 2724150"/>
              <a:gd name="csX53" fmla="*/ 1071563 w 3119438"/>
              <a:gd name="csY53" fmla="*/ 1219200 h 2724150"/>
              <a:gd name="csX54" fmla="*/ 976313 w 3119438"/>
              <a:gd name="csY54" fmla="*/ 1176338 h 2724150"/>
              <a:gd name="csX55" fmla="*/ 890588 w 3119438"/>
              <a:gd name="csY55" fmla="*/ 1209675 h 2724150"/>
              <a:gd name="csX56" fmla="*/ 809625 w 3119438"/>
              <a:gd name="csY56" fmla="*/ 1204913 h 2724150"/>
              <a:gd name="csX57" fmla="*/ 762000 w 3119438"/>
              <a:gd name="csY57" fmla="*/ 1300163 h 2724150"/>
              <a:gd name="csX58" fmla="*/ 742950 w 3119438"/>
              <a:gd name="csY58" fmla="*/ 1362075 h 2724150"/>
              <a:gd name="csX59" fmla="*/ 719138 w 3119438"/>
              <a:gd name="csY59" fmla="*/ 1362075 h 2724150"/>
              <a:gd name="csX60" fmla="*/ 719138 w 3119438"/>
              <a:gd name="csY60" fmla="*/ 1309688 h 2724150"/>
              <a:gd name="csX61" fmla="*/ 685800 w 3119438"/>
              <a:gd name="csY61" fmla="*/ 1309688 h 2724150"/>
              <a:gd name="csX62" fmla="*/ 661988 w 3119438"/>
              <a:gd name="csY62" fmla="*/ 1243013 h 2724150"/>
              <a:gd name="csX63" fmla="*/ 609600 w 3119438"/>
              <a:gd name="csY63" fmla="*/ 1214438 h 2724150"/>
              <a:gd name="csX64" fmla="*/ 523875 w 3119438"/>
              <a:gd name="csY64" fmla="*/ 1181100 h 2724150"/>
              <a:gd name="csX65" fmla="*/ 523875 w 3119438"/>
              <a:gd name="csY65" fmla="*/ 1214438 h 2724150"/>
              <a:gd name="csX66" fmla="*/ 576263 w 3119438"/>
              <a:gd name="csY66" fmla="*/ 1266825 h 2724150"/>
              <a:gd name="csX67" fmla="*/ 576263 w 3119438"/>
              <a:gd name="csY67" fmla="*/ 1328738 h 2724150"/>
              <a:gd name="csX68" fmla="*/ 657225 w 3119438"/>
              <a:gd name="csY68" fmla="*/ 1338263 h 2724150"/>
              <a:gd name="csX69" fmla="*/ 671513 w 3119438"/>
              <a:gd name="csY69" fmla="*/ 1400175 h 2724150"/>
              <a:gd name="csX70" fmla="*/ 666750 w 3119438"/>
              <a:gd name="csY70" fmla="*/ 1438275 h 2724150"/>
              <a:gd name="csX71" fmla="*/ 604838 w 3119438"/>
              <a:gd name="csY71" fmla="*/ 1500188 h 2724150"/>
              <a:gd name="csX72" fmla="*/ 428625 w 3119438"/>
              <a:gd name="csY72" fmla="*/ 1433513 h 2724150"/>
              <a:gd name="csX73" fmla="*/ 414338 w 3119438"/>
              <a:gd name="csY73" fmla="*/ 1381125 h 2724150"/>
              <a:gd name="csX74" fmla="*/ 390525 w 3119438"/>
              <a:gd name="csY74" fmla="*/ 1338263 h 2724150"/>
              <a:gd name="csX75" fmla="*/ 338138 w 3119438"/>
              <a:gd name="csY75" fmla="*/ 1338263 h 2724150"/>
              <a:gd name="csX76" fmla="*/ 314325 w 3119438"/>
              <a:gd name="csY76" fmla="*/ 1352550 h 2724150"/>
              <a:gd name="csX77" fmla="*/ 266700 w 3119438"/>
              <a:gd name="csY77" fmla="*/ 1376363 h 2724150"/>
              <a:gd name="csX78" fmla="*/ 252413 w 3119438"/>
              <a:gd name="csY78" fmla="*/ 1400175 h 2724150"/>
              <a:gd name="csX79" fmla="*/ 200025 w 3119438"/>
              <a:gd name="csY79" fmla="*/ 1409700 h 2724150"/>
              <a:gd name="csX80" fmla="*/ 195263 w 3119438"/>
              <a:gd name="csY80" fmla="*/ 1447800 h 2724150"/>
              <a:gd name="csX81" fmla="*/ 157163 w 3119438"/>
              <a:gd name="csY81" fmla="*/ 1457325 h 2724150"/>
              <a:gd name="csX82" fmla="*/ 85725 w 3119438"/>
              <a:gd name="csY82" fmla="*/ 1428750 h 2724150"/>
              <a:gd name="csX83" fmla="*/ 66675 w 3119438"/>
              <a:gd name="csY83" fmla="*/ 1452563 h 2724150"/>
              <a:gd name="csX84" fmla="*/ 0 w 3119438"/>
              <a:gd name="csY84" fmla="*/ 1438275 h 2724150"/>
              <a:gd name="csX85" fmla="*/ 28575 w 3119438"/>
              <a:gd name="csY85" fmla="*/ 1490663 h 2724150"/>
              <a:gd name="csX86" fmla="*/ 90488 w 3119438"/>
              <a:gd name="csY86" fmla="*/ 1524000 h 2724150"/>
              <a:gd name="csX87" fmla="*/ 104775 w 3119438"/>
              <a:gd name="csY87" fmla="*/ 1571625 h 2724150"/>
              <a:gd name="csX88" fmla="*/ 180975 w 3119438"/>
              <a:gd name="csY88" fmla="*/ 1595438 h 2724150"/>
              <a:gd name="csX89" fmla="*/ 257175 w 3119438"/>
              <a:gd name="csY89" fmla="*/ 1695450 h 2724150"/>
              <a:gd name="csX90" fmla="*/ 257175 w 3119438"/>
              <a:gd name="csY90" fmla="*/ 1847850 h 2724150"/>
              <a:gd name="csX91" fmla="*/ 176213 w 3119438"/>
              <a:gd name="csY91" fmla="*/ 1881188 h 2724150"/>
              <a:gd name="csX92" fmla="*/ 128588 w 3119438"/>
              <a:gd name="csY92" fmla="*/ 1890713 h 2724150"/>
              <a:gd name="csX93" fmla="*/ 114300 w 3119438"/>
              <a:gd name="csY93" fmla="*/ 1928813 h 2724150"/>
              <a:gd name="csX94" fmla="*/ 66675 w 3119438"/>
              <a:gd name="csY94" fmla="*/ 1947863 h 2724150"/>
              <a:gd name="csX95" fmla="*/ 109538 w 3119438"/>
              <a:gd name="csY95" fmla="*/ 2057400 h 2724150"/>
              <a:gd name="csX96" fmla="*/ 133350 w 3119438"/>
              <a:gd name="csY96" fmla="*/ 2181225 h 2724150"/>
              <a:gd name="csX97" fmla="*/ 195263 w 3119438"/>
              <a:gd name="csY97" fmla="*/ 2219325 h 2724150"/>
              <a:gd name="csX98" fmla="*/ 333375 w 3119438"/>
              <a:gd name="csY98" fmla="*/ 2466975 h 2724150"/>
              <a:gd name="csX99" fmla="*/ 371475 w 3119438"/>
              <a:gd name="csY99" fmla="*/ 2500313 h 2724150"/>
              <a:gd name="csX100" fmla="*/ 442913 w 3119438"/>
              <a:gd name="csY100" fmla="*/ 2562225 h 2724150"/>
              <a:gd name="csX101" fmla="*/ 538163 w 3119438"/>
              <a:gd name="csY101" fmla="*/ 2695575 h 2724150"/>
              <a:gd name="csX102" fmla="*/ 647700 w 3119438"/>
              <a:gd name="csY102" fmla="*/ 2624138 h 2724150"/>
              <a:gd name="csX103" fmla="*/ 690563 w 3119438"/>
              <a:gd name="csY103" fmla="*/ 2624138 h 2724150"/>
              <a:gd name="csX104" fmla="*/ 790575 w 3119438"/>
              <a:gd name="csY104" fmla="*/ 2724150 h 2724150"/>
              <a:gd name="csX105" fmla="*/ 847725 w 3119438"/>
              <a:gd name="csY105" fmla="*/ 2681288 h 2724150"/>
              <a:gd name="csX106" fmla="*/ 933450 w 3119438"/>
              <a:gd name="csY106" fmla="*/ 2681288 h 2724150"/>
              <a:gd name="csX107" fmla="*/ 957263 w 3119438"/>
              <a:gd name="csY107" fmla="*/ 2724150 h 2724150"/>
              <a:gd name="csX108" fmla="*/ 1109663 w 3119438"/>
              <a:gd name="csY108" fmla="*/ 2724150 h 2724150"/>
              <a:gd name="csX109" fmla="*/ 1181100 w 3119438"/>
              <a:gd name="csY109" fmla="*/ 2709863 h 2724150"/>
              <a:gd name="csX110" fmla="*/ 1219200 w 3119438"/>
              <a:gd name="csY110" fmla="*/ 2714625 h 2724150"/>
              <a:gd name="csX111" fmla="*/ 1281113 w 3119438"/>
              <a:gd name="csY111" fmla="*/ 2724150 h 2724150"/>
              <a:gd name="csX112" fmla="*/ 1323975 w 3119438"/>
              <a:gd name="csY112" fmla="*/ 2719388 h 2724150"/>
              <a:gd name="csX113" fmla="*/ 1390650 w 3119438"/>
              <a:gd name="csY113" fmla="*/ 2719388 h 2724150"/>
              <a:gd name="csX114" fmla="*/ 1452563 w 3119438"/>
              <a:gd name="csY114" fmla="*/ 2600325 h 2724150"/>
              <a:gd name="csX115" fmla="*/ 1533525 w 3119438"/>
              <a:gd name="csY115" fmla="*/ 2590800 h 2724150"/>
              <a:gd name="csX116" fmla="*/ 1662113 w 3119438"/>
              <a:gd name="csY116" fmla="*/ 2524125 h 2724150"/>
              <a:gd name="csX117" fmla="*/ 1766888 w 3119438"/>
              <a:gd name="csY117" fmla="*/ 2533650 h 2724150"/>
              <a:gd name="csX118" fmla="*/ 1847850 w 3119438"/>
              <a:gd name="csY118" fmla="*/ 2500313 h 2724150"/>
              <a:gd name="csX119" fmla="*/ 2014538 w 3119438"/>
              <a:gd name="csY119" fmla="*/ 2462213 h 2724150"/>
              <a:gd name="csX120" fmla="*/ 2124075 w 3119438"/>
              <a:gd name="csY120" fmla="*/ 2486025 h 2724150"/>
              <a:gd name="csX121" fmla="*/ 2271713 w 3119438"/>
              <a:gd name="csY121" fmla="*/ 2533650 h 2724150"/>
              <a:gd name="csX122" fmla="*/ 2338388 w 3119438"/>
              <a:gd name="csY122" fmla="*/ 2538413 h 2724150"/>
              <a:gd name="csX123" fmla="*/ 2409825 w 3119438"/>
              <a:gd name="csY123" fmla="*/ 2476500 h 2724150"/>
              <a:gd name="csX124" fmla="*/ 2519363 w 3119438"/>
              <a:gd name="csY124" fmla="*/ 2466975 h 2724150"/>
              <a:gd name="csX125" fmla="*/ 2514600 w 3119438"/>
              <a:gd name="csY125" fmla="*/ 2443163 h 2724150"/>
              <a:gd name="csX126" fmla="*/ 2514600 w 3119438"/>
              <a:gd name="csY126" fmla="*/ 2409825 h 2724150"/>
              <a:gd name="csX127" fmla="*/ 2428875 w 3119438"/>
              <a:gd name="csY127" fmla="*/ 2376488 h 2724150"/>
              <a:gd name="csX128" fmla="*/ 2419350 w 3119438"/>
              <a:gd name="csY128" fmla="*/ 2314575 h 2724150"/>
              <a:gd name="csX129" fmla="*/ 2405063 w 3119438"/>
              <a:gd name="csY129" fmla="*/ 2281238 h 2724150"/>
              <a:gd name="csX130" fmla="*/ 2343150 w 3119438"/>
              <a:gd name="csY130" fmla="*/ 2262188 h 2724150"/>
              <a:gd name="csX131" fmla="*/ 2343150 w 3119438"/>
              <a:gd name="csY131" fmla="*/ 2200275 h 2724150"/>
              <a:gd name="csX132" fmla="*/ 2376488 w 3119438"/>
              <a:gd name="csY132" fmla="*/ 2176463 h 2724150"/>
              <a:gd name="csX133" fmla="*/ 2381250 w 3119438"/>
              <a:gd name="csY133" fmla="*/ 2052638 h 2724150"/>
              <a:gd name="csX134" fmla="*/ 2424113 w 3119438"/>
              <a:gd name="csY134" fmla="*/ 1976438 h 2724150"/>
              <a:gd name="csX135" fmla="*/ 2381250 w 3119438"/>
              <a:gd name="csY135" fmla="*/ 1876425 h 2724150"/>
              <a:gd name="csX136" fmla="*/ 2381250 w 3119438"/>
              <a:gd name="csY136" fmla="*/ 1766888 h 2724150"/>
              <a:gd name="csX137" fmla="*/ 2290763 w 3119438"/>
              <a:gd name="csY137" fmla="*/ 1709738 h 2724150"/>
              <a:gd name="csX138" fmla="*/ 2305050 w 3119438"/>
              <a:gd name="csY138" fmla="*/ 1666875 h 2724150"/>
              <a:gd name="csX139" fmla="*/ 2362200 w 3119438"/>
              <a:gd name="csY139" fmla="*/ 1643063 h 2724150"/>
              <a:gd name="csX140" fmla="*/ 2438400 w 3119438"/>
              <a:gd name="csY140" fmla="*/ 1638300 h 2724150"/>
              <a:gd name="csX141" fmla="*/ 2514600 w 3119438"/>
              <a:gd name="csY141" fmla="*/ 1562100 h 2724150"/>
              <a:gd name="csX142" fmla="*/ 2638425 w 3119438"/>
              <a:gd name="csY142" fmla="*/ 1385888 h 2724150"/>
              <a:gd name="csX143" fmla="*/ 2662238 w 3119438"/>
              <a:gd name="csY143" fmla="*/ 1314450 h 2724150"/>
              <a:gd name="csX144" fmla="*/ 2757488 w 3119438"/>
              <a:gd name="csY144" fmla="*/ 1238250 h 2724150"/>
              <a:gd name="csX145" fmla="*/ 2862263 w 3119438"/>
              <a:gd name="csY145" fmla="*/ 995363 h 2724150"/>
              <a:gd name="csX146" fmla="*/ 2857500 w 3119438"/>
              <a:gd name="csY146" fmla="*/ 923925 h 2724150"/>
              <a:gd name="csX147" fmla="*/ 2900363 w 3119438"/>
              <a:gd name="csY147" fmla="*/ 823913 h 2724150"/>
              <a:gd name="csX148" fmla="*/ 2890838 w 3119438"/>
              <a:gd name="csY148" fmla="*/ 728663 h 2724150"/>
              <a:gd name="csX149" fmla="*/ 2928938 w 3119438"/>
              <a:gd name="csY149" fmla="*/ 681038 h 2724150"/>
              <a:gd name="csX150" fmla="*/ 2957513 w 3119438"/>
              <a:gd name="csY150" fmla="*/ 519113 h 2724150"/>
              <a:gd name="csX151" fmla="*/ 3019425 w 3119438"/>
              <a:gd name="csY151" fmla="*/ 428625 h 2724150"/>
              <a:gd name="csX152" fmla="*/ 3028950 w 3119438"/>
              <a:gd name="csY152" fmla="*/ 304800 h 2724150"/>
              <a:gd name="csX153" fmla="*/ 3119438 w 3119438"/>
              <a:gd name="csY153" fmla="*/ 161925 h 2724150"/>
              <a:gd name="csX154" fmla="*/ 3119438 w 3119438"/>
              <a:gd name="csY154" fmla="*/ 133350 h 2724150"/>
              <a:gd name="csX155" fmla="*/ 3052763 w 3119438"/>
              <a:gd name="csY155" fmla="*/ 104775 h 2724150"/>
              <a:gd name="csX156" fmla="*/ 3005138 w 3119438"/>
              <a:gd name="csY156" fmla="*/ 38100 h 2724150"/>
              <a:gd name="csX157" fmla="*/ 2919413 w 3119438"/>
              <a:gd name="csY157" fmla="*/ 0 h 2724150"/>
              <a:gd name="csX158" fmla="*/ 2867025 w 3119438"/>
              <a:gd name="csY158" fmla="*/ 66675 h 2724150"/>
              <a:gd name="csX159" fmla="*/ 2838450 w 3119438"/>
              <a:gd name="csY159" fmla="*/ 90488 h 2724150"/>
              <a:gd name="csX160" fmla="*/ 2814638 w 3119438"/>
              <a:gd name="csY160" fmla="*/ 90488 h 2724150"/>
              <a:gd name="csX161" fmla="*/ 2762250 w 3119438"/>
              <a:gd name="csY161" fmla="*/ 123825 h 2724150"/>
              <a:gd name="csX162" fmla="*/ 2676525 w 3119438"/>
              <a:gd name="csY162" fmla="*/ 90488 h 2724150"/>
              <a:gd name="csX163" fmla="*/ 2595563 w 3119438"/>
              <a:gd name="csY163" fmla="*/ 52388 h 27241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</a:cxnLst>
            <a:rect l="l" t="t" r="r" b="b"/>
            <a:pathLst>
              <a:path w="3119438" h="2724150">
                <a:moveTo>
                  <a:pt x="2595563" y="52388"/>
                </a:moveTo>
                <a:lnTo>
                  <a:pt x="2471738" y="209550"/>
                </a:lnTo>
                <a:lnTo>
                  <a:pt x="2438400" y="271463"/>
                </a:lnTo>
                <a:lnTo>
                  <a:pt x="2428875" y="285750"/>
                </a:lnTo>
                <a:lnTo>
                  <a:pt x="2338388" y="309563"/>
                </a:lnTo>
                <a:lnTo>
                  <a:pt x="2314575" y="376238"/>
                </a:lnTo>
                <a:lnTo>
                  <a:pt x="2295525" y="433388"/>
                </a:lnTo>
                <a:lnTo>
                  <a:pt x="2124075" y="585788"/>
                </a:lnTo>
                <a:lnTo>
                  <a:pt x="2071688" y="652463"/>
                </a:lnTo>
                <a:lnTo>
                  <a:pt x="2090738" y="733425"/>
                </a:lnTo>
                <a:lnTo>
                  <a:pt x="2090738" y="733425"/>
                </a:lnTo>
                <a:lnTo>
                  <a:pt x="2009775" y="919163"/>
                </a:lnTo>
                <a:lnTo>
                  <a:pt x="1966913" y="976313"/>
                </a:lnTo>
                <a:lnTo>
                  <a:pt x="1909763" y="1042988"/>
                </a:lnTo>
                <a:lnTo>
                  <a:pt x="1938338" y="1076325"/>
                </a:lnTo>
                <a:lnTo>
                  <a:pt x="1952625" y="1128713"/>
                </a:lnTo>
                <a:lnTo>
                  <a:pt x="1905000" y="1176338"/>
                </a:lnTo>
                <a:lnTo>
                  <a:pt x="1871663" y="1214438"/>
                </a:lnTo>
                <a:lnTo>
                  <a:pt x="1809750" y="1166813"/>
                </a:lnTo>
                <a:lnTo>
                  <a:pt x="1709738" y="1081088"/>
                </a:lnTo>
                <a:lnTo>
                  <a:pt x="1690688" y="1090613"/>
                </a:lnTo>
                <a:lnTo>
                  <a:pt x="1690688" y="1190625"/>
                </a:lnTo>
                <a:lnTo>
                  <a:pt x="1647825" y="1281113"/>
                </a:lnTo>
                <a:lnTo>
                  <a:pt x="1628775" y="1276350"/>
                </a:lnTo>
                <a:lnTo>
                  <a:pt x="1628775" y="1209675"/>
                </a:lnTo>
                <a:lnTo>
                  <a:pt x="1619250" y="1147763"/>
                </a:lnTo>
                <a:lnTo>
                  <a:pt x="1628775" y="971550"/>
                </a:lnTo>
                <a:lnTo>
                  <a:pt x="1690688" y="904875"/>
                </a:lnTo>
                <a:lnTo>
                  <a:pt x="1690688" y="881063"/>
                </a:lnTo>
                <a:lnTo>
                  <a:pt x="1652588" y="862013"/>
                </a:lnTo>
                <a:lnTo>
                  <a:pt x="1609725" y="719138"/>
                </a:lnTo>
                <a:lnTo>
                  <a:pt x="1571625" y="719138"/>
                </a:lnTo>
                <a:lnTo>
                  <a:pt x="1528763" y="752475"/>
                </a:lnTo>
                <a:lnTo>
                  <a:pt x="1500188" y="704850"/>
                </a:lnTo>
                <a:lnTo>
                  <a:pt x="1462088" y="728663"/>
                </a:lnTo>
                <a:lnTo>
                  <a:pt x="1462088" y="800100"/>
                </a:lnTo>
                <a:lnTo>
                  <a:pt x="1376363" y="890588"/>
                </a:lnTo>
                <a:lnTo>
                  <a:pt x="1300163" y="895350"/>
                </a:lnTo>
                <a:lnTo>
                  <a:pt x="1309688" y="947738"/>
                </a:lnTo>
                <a:lnTo>
                  <a:pt x="1238250" y="981075"/>
                </a:lnTo>
                <a:lnTo>
                  <a:pt x="1228725" y="1019175"/>
                </a:lnTo>
                <a:lnTo>
                  <a:pt x="1171575" y="1066800"/>
                </a:lnTo>
                <a:lnTo>
                  <a:pt x="1176338" y="1085850"/>
                </a:lnTo>
                <a:lnTo>
                  <a:pt x="1204913" y="1119188"/>
                </a:lnTo>
                <a:lnTo>
                  <a:pt x="1204913" y="1147763"/>
                </a:lnTo>
                <a:lnTo>
                  <a:pt x="1247775" y="1176338"/>
                </a:lnTo>
                <a:lnTo>
                  <a:pt x="1309688" y="1143000"/>
                </a:lnTo>
                <a:lnTo>
                  <a:pt x="1328738" y="1219200"/>
                </a:lnTo>
                <a:lnTo>
                  <a:pt x="1295400" y="1209675"/>
                </a:lnTo>
                <a:lnTo>
                  <a:pt x="1223963" y="1219200"/>
                </a:lnTo>
                <a:lnTo>
                  <a:pt x="1181100" y="1176338"/>
                </a:lnTo>
                <a:lnTo>
                  <a:pt x="1162050" y="1200150"/>
                </a:lnTo>
                <a:lnTo>
                  <a:pt x="1104900" y="1190625"/>
                </a:lnTo>
                <a:lnTo>
                  <a:pt x="1071563" y="1219200"/>
                </a:lnTo>
                <a:lnTo>
                  <a:pt x="976313" y="1176338"/>
                </a:lnTo>
                <a:lnTo>
                  <a:pt x="890588" y="1209675"/>
                </a:lnTo>
                <a:lnTo>
                  <a:pt x="809625" y="1204913"/>
                </a:lnTo>
                <a:lnTo>
                  <a:pt x="762000" y="1300163"/>
                </a:lnTo>
                <a:lnTo>
                  <a:pt x="742950" y="1362075"/>
                </a:lnTo>
                <a:lnTo>
                  <a:pt x="719138" y="1362075"/>
                </a:lnTo>
                <a:lnTo>
                  <a:pt x="719138" y="1309688"/>
                </a:lnTo>
                <a:lnTo>
                  <a:pt x="685800" y="1309688"/>
                </a:lnTo>
                <a:lnTo>
                  <a:pt x="661988" y="1243013"/>
                </a:lnTo>
                <a:lnTo>
                  <a:pt x="609600" y="1214438"/>
                </a:lnTo>
                <a:lnTo>
                  <a:pt x="523875" y="1181100"/>
                </a:lnTo>
                <a:lnTo>
                  <a:pt x="523875" y="1214438"/>
                </a:lnTo>
                <a:lnTo>
                  <a:pt x="576263" y="1266825"/>
                </a:lnTo>
                <a:lnTo>
                  <a:pt x="576263" y="1328738"/>
                </a:lnTo>
                <a:lnTo>
                  <a:pt x="657225" y="1338263"/>
                </a:lnTo>
                <a:lnTo>
                  <a:pt x="671513" y="1400175"/>
                </a:lnTo>
                <a:lnTo>
                  <a:pt x="666750" y="1438275"/>
                </a:lnTo>
                <a:lnTo>
                  <a:pt x="604838" y="1500188"/>
                </a:lnTo>
                <a:lnTo>
                  <a:pt x="428625" y="1433513"/>
                </a:lnTo>
                <a:lnTo>
                  <a:pt x="414338" y="1381125"/>
                </a:lnTo>
                <a:lnTo>
                  <a:pt x="390525" y="1338263"/>
                </a:lnTo>
                <a:lnTo>
                  <a:pt x="338138" y="1338263"/>
                </a:lnTo>
                <a:lnTo>
                  <a:pt x="314325" y="1352550"/>
                </a:lnTo>
                <a:lnTo>
                  <a:pt x="266700" y="1376363"/>
                </a:lnTo>
                <a:lnTo>
                  <a:pt x="252413" y="1400175"/>
                </a:lnTo>
                <a:lnTo>
                  <a:pt x="200025" y="1409700"/>
                </a:lnTo>
                <a:lnTo>
                  <a:pt x="195263" y="1447800"/>
                </a:lnTo>
                <a:lnTo>
                  <a:pt x="157163" y="1457325"/>
                </a:lnTo>
                <a:lnTo>
                  <a:pt x="85725" y="1428750"/>
                </a:lnTo>
                <a:lnTo>
                  <a:pt x="66675" y="1452563"/>
                </a:lnTo>
                <a:lnTo>
                  <a:pt x="0" y="1438275"/>
                </a:lnTo>
                <a:lnTo>
                  <a:pt x="28575" y="1490663"/>
                </a:lnTo>
                <a:lnTo>
                  <a:pt x="90488" y="1524000"/>
                </a:lnTo>
                <a:lnTo>
                  <a:pt x="104775" y="1571625"/>
                </a:lnTo>
                <a:lnTo>
                  <a:pt x="180975" y="1595438"/>
                </a:lnTo>
                <a:lnTo>
                  <a:pt x="257175" y="1695450"/>
                </a:lnTo>
                <a:lnTo>
                  <a:pt x="257175" y="1847850"/>
                </a:lnTo>
                <a:lnTo>
                  <a:pt x="176213" y="1881188"/>
                </a:lnTo>
                <a:lnTo>
                  <a:pt x="128588" y="1890713"/>
                </a:lnTo>
                <a:lnTo>
                  <a:pt x="114300" y="1928813"/>
                </a:lnTo>
                <a:lnTo>
                  <a:pt x="66675" y="1947863"/>
                </a:lnTo>
                <a:lnTo>
                  <a:pt x="109538" y="2057400"/>
                </a:lnTo>
                <a:lnTo>
                  <a:pt x="133350" y="2181225"/>
                </a:lnTo>
                <a:lnTo>
                  <a:pt x="195263" y="2219325"/>
                </a:lnTo>
                <a:lnTo>
                  <a:pt x="333375" y="2466975"/>
                </a:lnTo>
                <a:lnTo>
                  <a:pt x="371475" y="2500313"/>
                </a:lnTo>
                <a:lnTo>
                  <a:pt x="442913" y="2562225"/>
                </a:lnTo>
                <a:lnTo>
                  <a:pt x="538163" y="2695575"/>
                </a:lnTo>
                <a:lnTo>
                  <a:pt x="647700" y="2624138"/>
                </a:lnTo>
                <a:lnTo>
                  <a:pt x="690563" y="2624138"/>
                </a:lnTo>
                <a:lnTo>
                  <a:pt x="790575" y="2724150"/>
                </a:lnTo>
                <a:lnTo>
                  <a:pt x="847725" y="2681288"/>
                </a:lnTo>
                <a:lnTo>
                  <a:pt x="933450" y="2681288"/>
                </a:lnTo>
                <a:lnTo>
                  <a:pt x="957263" y="2724150"/>
                </a:lnTo>
                <a:lnTo>
                  <a:pt x="1109663" y="2724150"/>
                </a:lnTo>
                <a:lnTo>
                  <a:pt x="1181100" y="2709863"/>
                </a:lnTo>
                <a:lnTo>
                  <a:pt x="1219200" y="2714625"/>
                </a:lnTo>
                <a:lnTo>
                  <a:pt x="1281113" y="2724150"/>
                </a:lnTo>
                <a:lnTo>
                  <a:pt x="1323975" y="2719388"/>
                </a:lnTo>
                <a:lnTo>
                  <a:pt x="1390650" y="2719388"/>
                </a:lnTo>
                <a:lnTo>
                  <a:pt x="1452563" y="2600325"/>
                </a:lnTo>
                <a:lnTo>
                  <a:pt x="1533525" y="2590800"/>
                </a:lnTo>
                <a:lnTo>
                  <a:pt x="1662113" y="2524125"/>
                </a:lnTo>
                <a:lnTo>
                  <a:pt x="1766888" y="2533650"/>
                </a:lnTo>
                <a:lnTo>
                  <a:pt x="1847850" y="2500313"/>
                </a:lnTo>
                <a:lnTo>
                  <a:pt x="2014538" y="2462213"/>
                </a:lnTo>
                <a:lnTo>
                  <a:pt x="2124075" y="2486025"/>
                </a:lnTo>
                <a:lnTo>
                  <a:pt x="2271713" y="2533650"/>
                </a:lnTo>
                <a:lnTo>
                  <a:pt x="2338388" y="2538413"/>
                </a:lnTo>
                <a:lnTo>
                  <a:pt x="2409825" y="2476500"/>
                </a:lnTo>
                <a:lnTo>
                  <a:pt x="2519363" y="2466975"/>
                </a:lnTo>
                <a:lnTo>
                  <a:pt x="2514600" y="2443163"/>
                </a:lnTo>
                <a:lnTo>
                  <a:pt x="2514600" y="2409825"/>
                </a:lnTo>
                <a:lnTo>
                  <a:pt x="2428875" y="2376488"/>
                </a:lnTo>
                <a:lnTo>
                  <a:pt x="2419350" y="2314575"/>
                </a:lnTo>
                <a:lnTo>
                  <a:pt x="2405063" y="2281238"/>
                </a:lnTo>
                <a:lnTo>
                  <a:pt x="2343150" y="2262188"/>
                </a:lnTo>
                <a:lnTo>
                  <a:pt x="2343150" y="2200275"/>
                </a:lnTo>
                <a:lnTo>
                  <a:pt x="2376488" y="2176463"/>
                </a:lnTo>
                <a:lnTo>
                  <a:pt x="2381250" y="2052638"/>
                </a:lnTo>
                <a:lnTo>
                  <a:pt x="2424113" y="1976438"/>
                </a:lnTo>
                <a:lnTo>
                  <a:pt x="2381250" y="1876425"/>
                </a:lnTo>
                <a:lnTo>
                  <a:pt x="2381250" y="1766888"/>
                </a:lnTo>
                <a:lnTo>
                  <a:pt x="2290763" y="1709738"/>
                </a:lnTo>
                <a:lnTo>
                  <a:pt x="2305050" y="1666875"/>
                </a:lnTo>
                <a:lnTo>
                  <a:pt x="2362200" y="1643063"/>
                </a:lnTo>
                <a:lnTo>
                  <a:pt x="2438400" y="1638300"/>
                </a:lnTo>
                <a:lnTo>
                  <a:pt x="2514600" y="1562100"/>
                </a:lnTo>
                <a:lnTo>
                  <a:pt x="2638425" y="1385888"/>
                </a:lnTo>
                <a:lnTo>
                  <a:pt x="2662238" y="1314450"/>
                </a:lnTo>
                <a:lnTo>
                  <a:pt x="2757488" y="1238250"/>
                </a:lnTo>
                <a:lnTo>
                  <a:pt x="2862263" y="995363"/>
                </a:lnTo>
                <a:lnTo>
                  <a:pt x="2857500" y="923925"/>
                </a:lnTo>
                <a:lnTo>
                  <a:pt x="2900363" y="823913"/>
                </a:lnTo>
                <a:lnTo>
                  <a:pt x="2890838" y="728663"/>
                </a:lnTo>
                <a:lnTo>
                  <a:pt x="2928938" y="681038"/>
                </a:lnTo>
                <a:lnTo>
                  <a:pt x="2957513" y="519113"/>
                </a:lnTo>
                <a:lnTo>
                  <a:pt x="3019425" y="428625"/>
                </a:lnTo>
                <a:lnTo>
                  <a:pt x="3028950" y="304800"/>
                </a:lnTo>
                <a:lnTo>
                  <a:pt x="3119438" y="161925"/>
                </a:lnTo>
                <a:lnTo>
                  <a:pt x="3119438" y="133350"/>
                </a:lnTo>
                <a:lnTo>
                  <a:pt x="3052763" y="104775"/>
                </a:lnTo>
                <a:lnTo>
                  <a:pt x="3005138" y="38100"/>
                </a:lnTo>
                <a:lnTo>
                  <a:pt x="2919413" y="0"/>
                </a:lnTo>
                <a:lnTo>
                  <a:pt x="2867025" y="66675"/>
                </a:lnTo>
                <a:lnTo>
                  <a:pt x="2838450" y="90488"/>
                </a:lnTo>
                <a:lnTo>
                  <a:pt x="2814638" y="90488"/>
                </a:lnTo>
                <a:lnTo>
                  <a:pt x="2762250" y="123825"/>
                </a:lnTo>
                <a:lnTo>
                  <a:pt x="2676525" y="90488"/>
                </a:lnTo>
                <a:lnTo>
                  <a:pt x="2595563" y="52388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689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830046-824B-8AE0-E8EE-D48041AA72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C5DB5DC-B8AF-0976-70D2-560CA8415F0C}"/>
              </a:ext>
            </a:extLst>
          </p:cNvPr>
          <p:cNvSpPr txBox="1"/>
          <p:nvPr/>
        </p:nvSpPr>
        <p:spPr>
          <a:xfrm>
            <a:off x="4244979" y="3509149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伯方島（広島県）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15A2DDDF-4BFF-6FAA-9FC4-529499EBFE07}"/>
              </a:ext>
            </a:extLst>
          </p:cNvPr>
          <p:cNvSpPr txBox="1"/>
          <p:nvPr/>
        </p:nvSpPr>
        <p:spPr>
          <a:xfrm>
            <a:off x="7216917" y="349567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生口島（広島県）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FA9F6BB-C34F-B325-4012-A23F788DADBA}"/>
              </a:ext>
            </a:extLst>
          </p:cNvPr>
          <p:cNvSpPr txBox="1"/>
          <p:nvPr/>
        </p:nvSpPr>
        <p:spPr>
          <a:xfrm>
            <a:off x="1325137" y="6440346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岩城島（広島県）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FA5CE7D-5914-8E7D-2099-58E74E35BD49}"/>
              </a:ext>
            </a:extLst>
          </p:cNvPr>
          <p:cNvSpPr txBox="1"/>
          <p:nvPr/>
        </p:nvSpPr>
        <p:spPr>
          <a:xfrm>
            <a:off x="4244979" y="6433324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生名島（広島県）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592A1A2-1EFA-DEE3-1B99-6CDAE19717F4}"/>
              </a:ext>
            </a:extLst>
          </p:cNvPr>
          <p:cNvSpPr txBox="1"/>
          <p:nvPr/>
        </p:nvSpPr>
        <p:spPr>
          <a:xfrm>
            <a:off x="7216917" y="641985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弓削島（広島県）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E8A1D48-6F7B-CCDD-14B0-760206E4AC3E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中国地方の島のイラスト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7A0DCD8-3B81-D7A2-7F4E-01F2DA30435B}"/>
              </a:ext>
            </a:extLst>
          </p:cNvPr>
          <p:cNvSpPr txBox="1"/>
          <p:nvPr/>
        </p:nvSpPr>
        <p:spPr>
          <a:xfrm>
            <a:off x="1395025" y="3509149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大三島（広島県）</a:t>
            </a: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AD4C6C0F-99D6-D454-E553-4B9F069DCA5B}"/>
              </a:ext>
            </a:extLst>
          </p:cNvPr>
          <p:cNvSpPr/>
          <p:nvPr/>
        </p:nvSpPr>
        <p:spPr>
          <a:xfrm>
            <a:off x="863600" y="905447"/>
            <a:ext cx="2157030" cy="2443328"/>
          </a:xfrm>
          <a:custGeom>
            <a:avLst/>
            <a:gdLst>
              <a:gd name="csX0" fmla="*/ 1193800 w 3492500"/>
              <a:gd name="csY0" fmla="*/ 1130300 h 3956050"/>
              <a:gd name="csX1" fmla="*/ 1174750 w 3492500"/>
              <a:gd name="csY1" fmla="*/ 1035050 h 3956050"/>
              <a:gd name="csX2" fmla="*/ 1092200 w 3492500"/>
              <a:gd name="csY2" fmla="*/ 1022350 h 3956050"/>
              <a:gd name="csX3" fmla="*/ 1028700 w 3492500"/>
              <a:gd name="csY3" fmla="*/ 1073150 h 3956050"/>
              <a:gd name="csX4" fmla="*/ 819150 w 3492500"/>
              <a:gd name="csY4" fmla="*/ 1073150 h 3956050"/>
              <a:gd name="csX5" fmla="*/ 749300 w 3492500"/>
              <a:gd name="csY5" fmla="*/ 1238250 h 3956050"/>
              <a:gd name="csX6" fmla="*/ 660400 w 3492500"/>
              <a:gd name="csY6" fmla="*/ 1327150 h 3956050"/>
              <a:gd name="csX7" fmla="*/ 711200 w 3492500"/>
              <a:gd name="csY7" fmla="*/ 1447800 h 3956050"/>
              <a:gd name="csX8" fmla="*/ 825500 w 3492500"/>
              <a:gd name="csY8" fmla="*/ 1524000 h 3956050"/>
              <a:gd name="csX9" fmla="*/ 952500 w 3492500"/>
              <a:gd name="csY9" fmla="*/ 1524000 h 3956050"/>
              <a:gd name="csX10" fmla="*/ 1028700 w 3492500"/>
              <a:gd name="csY10" fmla="*/ 1403350 h 3956050"/>
              <a:gd name="csX11" fmla="*/ 1117600 w 3492500"/>
              <a:gd name="csY11" fmla="*/ 1384300 h 3956050"/>
              <a:gd name="csX12" fmla="*/ 1270000 w 3492500"/>
              <a:gd name="csY12" fmla="*/ 1403350 h 3956050"/>
              <a:gd name="csX13" fmla="*/ 1371600 w 3492500"/>
              <a:gd name="csY13" fmla="*/ 1346200 h 3956050"/>
              <a:gd name="csX14" fmla="*/ 1498600 w 3492500"/>
              <a:gd name="csY14" fmla="*/ 1517650 h 3956050"/>
              <a:gd name="csX15" fmla="*/ 1435100 w 3492500"/>
              <a:gd name="csY15" fmla="*/ 1663700 h 3956050"/>
              <a:gd name="csX16" fmla="*/ 1422400 w 3492500"/>
              <a:gd name="csY16" fmla="*/ 1727200 h 3956050"/>
              <a:gd name="csX17" fmla="*/ 1593850 w 3492500"/>
              <a:gd name="csY17" fmla="*/ 1733550 h 3956050"/>
              <a:gd name="csX18" fmla="*/ 1574800 w 3492500"/>
              <a:gd name="csY18" fmla="*/ 1790700 h 3956050"/>
              <a:gd name="csX19" fmla="*/ 1606550 w 3492500"/>
              <a:gd name="csY19" fmla="*/ 1854200 h 3956050"/>
              <a:gd name="csX20" fmla="*/ 1600200 w 3492500"/>
              <a:gd name="csY20" fmla="*/ 1885950 h 3956050"/>
              <a:gd name="csX21" fmla="*/ 1562100 w 3492500"/>
              <a:gd name="csY21" fmla="*/ 1885950 h 3956050"/>
              <a:gd name="csX22" fmla="*/ 1549400 w 3492500"/>
              <a:gd name="csY22" fmla="*/ 1924050 h 3956050"/>
              <a:gd name="csX23" fmla="*/ 1511300 w 3492500"/>
              <a:gd name="csY23" fmla="*/ 1898650 h 3956050"/>
              <a:gd name="csX24" fmla="*/ 1352550 w 3492500"/>
              <a:gd name="csY24" fmla="*/ 1873250 h 3956050"/>
              <a:gd name="csX25" fmla="*/ 1371600 w 3492500"/>
              <a:gd name="csY25" fmla="*/ 1943100 h 3956050"/>
              <a:gd name="csX26" fmla="*/ 1536700 w 3492500"/>
              <a:gd name="csY26" fmla="*/ 1981200 h 3956050"/>
              <a:gd name="csX27" fmla="*/ 1562100 w 3492500"/>
              <a:gd name="csY27" fmla="*/ 2082800 h 3956050"/>
              <a:gd name="csX28" fmla="*/ 1492250 w 3492500"/>
              <a:gd name="csY28" fmla="*/ 2146300 h 3956050"/>
              <a:gd name="csX29" fmla="*/ 1473200 w 3492500"/>
              <a:gd name="csY29" fmla="*/ 2590800 h 3956050"/>
              <a:gd name="csX30" fmla="*/ 1441450 w 3492500"/>
              <a:gd name="csY30" fmla="*/ 2667000 h 3956050"/>
              <a:gd name="csX31" fmla="*/ 1454150 w 3492500"/>
              <a:gd name="csY31" fmla="*/ 2730500 h 3956050"/>
              <a:gd name="csX32" fmla="*/ 1441450 w 3492500"/>
              <a:gd name="csY32" fmla="*/ 2774950 h 3956050"/>
              <a:gd name="csX33" fmla="*/ 1377950 w 3492500"/>
              <a:gd name="csY33" fmla="*/ 2774950 h 3956050"/>
              <a:gd name="csX34" fmla="*/ 1358900 w 3492500"/>
              <a:gd name="csY34" fmla="*/ 2692400 h 3956050"/>
              <a:gd name="csX35" fmla="*/ 1282700 w 3492500"/>
              <a:gd name="csY35" fmla="*/ 2755900 h 3956050"/>
              <a:gd name="csX36" fmla="*/ 1212850 w 3492500"/>
              <a:gd name="csY36" fmla="*/ 2755900 h 3956050"/>
              <a:gd name="csX37" fmla="*/ 1181100 w 3492500"/>
              <a:gd name="csY37" fmla="*/ 2698750 h 3956050"/>
              <a:gd name="csX38" fmla="*/ 1162050 w 3492500"/>
              <a:gd name="csY38" fmla="*/ 2584450 h 3956050"/>
              <a:gd name="csX39" fmla="*/ 1092200 w 3492500"/>
              <a:gd name="csY39" fmla="*/ 2654300 h 3956050"/>
              <a:gd name="csX40" fmla="*/ 889000 w 3492500"/>
              <a:gd name="csY40" fmla="*/ 2660650 h 3956050"/>
              <a:gd name="csX41" fmla="*/ 844550 w 3492500"/>
              <a:gd name="csY41" fmla="*/ 2616200 h 3956050"/>
              <a:gd name="csX42" fmla="*/ 704850 w 3492500"/>
              <a:gd name="csY42" fmla="*/ 2635250 h 3956050"/>
              <a:gd name="csX43" fmla="*/ 679450 w 3492500"/>
              <a:gd name="csY43" fmla="*/ 2711450 h 3956050"/>
              <a:gd name="csX44" fmla="*/ 635000 w 3492500"/>
              <a:gd name="csY44" fmla="*/ 2762250 h 3956050"/>
              <a:gd name="csX45" fmla="*/ 641350 w 3492500"/>
              <a:gd name="csY45" fmla="*/ 2813050 h 3956050"/>
              <a:gd name="csX46" fmla="*/ 698500 w 3492500"/>
              <a:gd name="csY46" fmla="*/ 2768600 h 3956050"/>
              <a:gd name="csX47" fmla="*/ 698500 w 3492500"/>
              <a:gd name="csY47" fmla="*/ 2882900 h 3956050"/>
              <a:gd name="csX48" fmla="*/ 635000 w 3492500"/>
              <a:gd name="csY48" fmla="*/ 2863850 h 3956050"/>
              <a:gd name="csX49" fmla="*/ 603250 w 3492500"/>
              <a:gd name="csY49" fmla="*/ 2832100 h 3956050"/>
              <a:gd name="csX50" fmla="*/ 533400 w 3492500"/>
              <a:gd name="csY50" fmla="*/ 2768600 h 3956050"/>
              <a:gd name="csX51" fmla="*/ 501650 w 3492500"/>
              <a:gd name="csY51" fmla="*/ 2768600 h 3956050"/>
              <a:gd name="csX52" fmla="*/ 400050 w 3492500"/>
              <a:gd name="csY52" fmla="*/ 2787650 h 3956050"/>
              <a:gd name="csX53" fmla="*/ 355600 w 3492500"/>
              <a:gd name="csY53" fmla="*/ 2825750 h 3956050"/>
              <a:gd name="csX54" fmla="*/ 336550 w 3492500"/>
              <a:gd name="csY54" fmla="*/ 2978150 h 3956050"/>
              <a:gd name="csX55" fmla="*/ 228600 w 3492500"/>
              <a:gd name="csY55" fmla="*/ 3060700 h 3956050"/>
              <a:gd name="csX56" fmla="*/ 203200 w 3492500"/>
              <a:gd name="csY56" fmla="*/ 3187700 h 3956050"/>
              <a:gd name="csX57" fmla="*/ 133350 w 3492500"/>
              <a:gd name="csY57" fmla="*/ 3314700 h 3956050"/>
              <a:gd name="csX58" fmla="*/ 44450 w 3492500"/>
              <a:gd name="csY58" fmla="*/ 3289300 h 3956050"/>
              <a:gd name="csX59" fmla="*/ 12700 w 3492500"/>
              <a:gd name="csY59" fmla="*/ 3422650 h 3956050"/>
              <a:gd name="csX60" fmla="*/ 0 w 3492500"/>
              <a:gd name="csY60" fmla="*/ 3530600 h 3956050"/>
              <a:gd name="csX61" fmla="*/ 120650 w 3492500"/>
              <a:gd name="csY61" fmla="*/ 3486150 h 3956050"/>
              <a:gd name="csX62" fmla="*/ 152400 w 3492500"/>
              <a:gd name="csY62" fmla="*/ 3441700 h 3956050"/>
              <a:gd name="csX63" fmla="*/ 254000 w 3492500"/>
              <a:gd name="csY63" fmla="*/ 3486150 h 3956050"/>
              <a:gd name="csX64" fmla="*/ 279400 w 3492500"/>
              <a:gd name="csY64" fmla="*/ 3517900 h 3956050"/>
              <a:gd name="csX65" fmla="*/ 266700 w 3492500"/>
              <a:gd name="csY65" fmla="*/ 3556000 h 3956050"/>
              <a:gd name="csX66" fmla="*/ 298450 w 3492500"/>
              <a:gd name="csY66" fmla="*/ 3606800 h 3956050"/>
              <a:gd name="csX67" fmla="*/ 260350 w 3492500"/>
              <a:gd name="csY67" fmla="*/ 3613150 h 3956050"/>
              <a:gd name="csX68" fmla="*/ 260350 w 3492500"/>
              <a:gd name="csY68" fmla="*/ 3676650 h 3956050"/>
              <a:gd name="csX69" fmla="*/ 298450 w 3492500"/>
              <a:gd name="csY69" fmla="*/ 3752850 h 3956050"/>
              <a:gd name="csX70" fmla="*/ 260350 w 3492500"/>
              <a:gd name="csY70" fmla="*/ 3797300 h 3956050"/>
              <a:gd name="csX71" fmla="*/ 209550 w 3492500"/>
              <a:gd name="csY71" fmla="*/ 3797300 h 3956050"/>
              <a:gd name="csX72" fmla="*/ 209550 w 3492500"/>
              <a:gd name="csY72" fmla="*/ 3797300 h 3956050"/>
              <a:gd name="csX73" fmla="*/ 177800 w 3492500"/>
              <a:gd name="csY73" fmla="*/ 3879850 h 3956050"/>
              <a:gd name="csX74" fmla="*/ 292100 w 3492500"/>
              <a:gd name="csY74" fmla="*/ 3879850 h 3956050"/>
              <a:gd name="csX75" fmla="*/ 361950 w 3492500"/>
              <a:gd name="csY75" fmla="*/ 3848100 h 3956050"/>
              <a:gd name="csX76" fmla="*/ 457200 w 3492500"/>
              <a:gd name="csY76" fmla="*/ 3867150 h 3956050"/>
              <a:gd name="csX77" fmla="*/ 508000 w 3492500"/>
              <a:gd name="csY77" fmla="*/ 3956050 h 3956050"/>
              <a:gd name="csX78" fmla="*/ 565150 w 3492500"/>
              <a:gd name="csY78" fmla="*/ 3930650 h 3956050"/>
              <a:gd name="csX79" fmla="*/ 635000 w 3492500"/>
              <a:gd name="csY79" fmla="*/ 3943350 h 3956050"/>
              <a:gd name="csX80" fmla="*/ 635000 w 3492500"/>
              <a:gd name="csY80" fmla="*/ 3905250 h 3956050"/>
              <a:gd name="csX81" fmla="*/ 933450 w 3492500"/>
              <a:gd name="csY81" fmla="*/ 3810000 h 3956050"/>
              <a:gd name="csX82" fmla="*/ 1219200 w 3492500"/>
              <a:gd name="csY82" fmla="*/ 3638550 h 3956050"/>
              <a:gd name="csX83" fmla="*/ 1390650 w 3492500"/>
              <a:gd name="csY83" fmla="*/ 3606800 h 3956050"/>
              <a:gd name="csX84" fmla="*/ 1593850 w 3492500"/>
              <a:gd name="csY84" fmla="*/ 3517900 h 3956050"/>
              <a:gd name="csX85" fmla="*/ 1612900 w 3492500"/>
              <a:gd name="csY85" fmla="*/ 3448050 h 3956050"/>
              <a:gd name="csX86" fmla="*/ 1619250 w 3492500"/>
              <a:gd name="csY86" fmla="*/ 3390900 h 3956050"/>
              <a:gd name="csX87" fmla="*/ 1784350 w 3492500"/>
              <a:gd name="csY87" fmla="*/ 3270250 h 3956050"/>
              <a:gd name="csX88" fmla="*/ 1943100 w 3492500"/>
              <a:gd name="csY88" fmla="*/ 3270250 h 3956050"/>
              <a:gd name="csX89" fmla="*/ 2222500 w 3492500"/>
              <a:gd name="csY89" fmla="*/ 3238500 h 3956050"/>
              <a:gd name="csX90" fmla="*/ 2432050 w 3492500"/>
              <a:gd name="csY90" fmla="*/ 3251200 h 3956050"/>
              <a:gd name="csX91" fmla="*/ 2673350 w 3492500"/>
              <a:gd name="csY91" fmla="*/ 3321050 h 3956050"/>
              <a:gd name="csX92" fmla="*/ 2838450 w 3492500"/>
              <a:gd name="csY92" fmla="*/ 3282950 h 3956050"/>
              <a:gd name="csX93" fmla="*/ 2984500 w 3492500"/>
              <a:gd name="csY93" fmla="*/ 3219450 h 3956050"/>
              <a:gd name="csX94" fmla="*/ 3028950 w 3492500"/>
              <a:gd name="csY94" fmla="*/ 3194050 h 3956050"/>
              <a:gd name="csX95" fmla="*/ 3086100 w 3492500"/>
              <a:gd name="csY95" fmla="*/ 3098800 h 3956050"/>
              <a:gd name="csX96" fmla="*/ 3244850 w 3492500"/>
              <a:gd name="csY96" fmla="*/ 3098800 h 3956050"/>
              <a:gd name="csX97" fmla="*/ 3378200 w 3492500"/>
              <a:gd name="csY97" fmla="*/ 2978150 h 3956050"/>
              <a:gd name="csX98" fmla="*/ 3473450 w 3492500"/>
              <a:gd name="csY98" fmla="*/ 2933700 h 3956050"/>
              <a:gd name="csX99" fmla="*/ 3473450 w 3492500"/>
              <a:gd name="csY99" fmla="*/ 2819400 h 3956050"/>
              <a:gd name="csX100" fmla="*/ 3327400 w 3492500"/>
              <a:gd name="csY100" fmla="*/ 2641600 h 3956050"/>
              <a:gd name="csX101" fmla="*/ 3321050 w 3492500"/>
              <a:gd name="csY101" fmla="*/ 2546350 h 3956050"/>
              <a:gd name="csX102" fmla="*/ 3365500 w 3492500"/>
              <a:gd name="csY102" fmla="*/ 2419350 h 3956050"/>
              <a:gd name="csX103" fmla="*/ 3333750 w 3492500"/>
              <a:gd name="csY103" fmla="*/ 2374900 h 3956050"/>
              <a:gd name="csX104" fmla="*/ 3359150 w 3492500"/>
              <a:gd name="csY104" fmla="*/ 2324100 h 3956050"/>
              <a:gd name="csX105" fmla="*/ 3282950 w 3492500"/>
              <a:gd name="csY105" fmla="*/ 2159000 h 3956050"/>
              <a:gd name="csX106" fmla="*/ 3314700 w 3492500"/>
              <a:gd name="csY106" fmla="*/ 2120900 h 3956050"/>
              <a:gd name="csX107" fmla="*/ 3403600 w 3492500"/>
              <a:gd name="csY107" fmla="*/ 1822450 h 3956050"/>
              <a:gd name="csX108" fmla="*/ 3371850 w 3492500"/>
              <a:gd name="csY108" fmla="*/ 1676400 h 3956050"/>
              <a:gd name="csX109" fmla="*/ 3416300 w 3492500"/>
              <a:gd name="csY109" fmla="*/ 1587500 h 3956050"/>
              <a:gd name="csX110" fmla="*/ 3492500 w 3492500"/>
              <a:gd name="csY110" fmla="*/ 1524000 h 3956050"/>
              <a:gd name="csX111" fmla="*/ 3346450 w 3492500"/>
              <a:gd name="csY111" fmla="*/ 1466850 h 3956050"/>
              <a:gd name="csX112" fmla="*/ 3282950 w 3492500"/>
              <a:gd name="csY112" fmla="*/ 1492250 h 3956050"/>
              <a:gd name="csX113" fmla="*/ 3206750 w 3492500"/>
              <a:gd name="csY113" fmla="*/ 1492250 h 3956050"/>
              <a:gd name="csX114" fmla="*/ 3200400 w 3492500"/>
              <a:gd name="csY114" fmla="*/ 1403350 h 3956050"/>
              <a:gd name="csX115" fmla="*/ 3073400 w 3492500"/>
              <a:gd name="csY115" fmla="*/ 1314450 h 3956050"/>
              <a:gd name="csX116" fmla="*/ 2978150 w 3492500"/>
              <a:gd name="csY116" fmla="*/ 1079500 h 3956050"/>
              <a:gd name="csX117" fmla="*/ 2851150 w 3492500"/>
              <a:gd name="csY117" fmla="*/ 838200 h 3956050"/>
              <a:gd name="csX118" fmla="*/ 2800350 w 3492500"/>
              <a:gd name="csY118" fmla="*/ 615950 h 3956050"/>
              <a:gd name="csX119" fmla="*/ 2806700 w 3492500"/>
              <a:gd name="csY119" fmla="*/ 533400 h 3956050"/>
              <a:gd name="csX120" fmla="*/ 2673350 w 3492500"/>
              <a:gd name="csY120" fmla="*/ 349250 h 3956050"/>
              <a:gd name="csX121" fmla="*/ 2622550 w 3492500"/>
              <a:gd name="csY121" fmla="*/ 234950 h 3956050"/>
              <a:gd name="csX122" fmla="*/ 2527300 w 3492500"/>
              <a:gd name="csY122" fmla="*/ 139700 h 3956050"/>
              <a:gd name="csX123" fmla="*/ 2349500 w 3492500"/>
              <a:gd name="csY123" fmla="*/ 127000 h 3956050"/>
              <a:gd name="csX124" fmla="*/ 2133600 w 3492500"/>
              <a:gd name="csY124" fmla="*/ 0 h 3956050"/>
              <a:gd name="csX125" fmla="*/ 2063750 w 3492500"/>
              <a:gd name="csY125" fmla="*/ 57150 h 3956050"/>
              <a:gd name="csX126" fmla="*/ 1924050 w 3492500"/>
              <a:gd name="csY126" fmla="*/ 95250 h 3956050"/>
              <a:gd name="csX127" fmla="*/ 1752600 w 3492500"/>
              <a:gd name="csY127" fmla="*/ 317500 h 3956050"/>
              <a:gd name="csX128" fmla="*/ 1631950 w 3492500"/>
              <a:gd name="csY128" fmla="*/ 374650 h 3956050"/>
              <a:gd name="csX129" fmla="*/ 1485900 w 3492500"/>
              <a:gd name="csY129" fmla="*/ 374650 h 3956050"/>
              <a:gd name="csX130" fmla="*/ 1320800 w 3492500"/>
              <a:gd name="csY130" fmla="*/ 311150 h 3956050"/>
              <a:gd name="csX131" fmla="*/ 1155700 w 3492500"/>
              <a:gd name="csY131" fmla="*/ 488950 h 3956050"/>
              <a:gd name="csX132" fmla="*/ 1181100 w 3492500"/>
              <a:gd name="csY132" fmla="*/ 552450 h 3956050"/>
              <a:gd name="csX133" fmla="*/ 1181100 w 3492500"/>
              <a:gd name="csY133" fmla="*/ 622300 h 3956050"/>
              <a:gd name="csX134" fmla="*/ 1225550 w 3492500"/>
              <a:gd name="csY134" fmla="*/ 660400 h 3956050"/>
              <a:gd name="csX135" fmla="*/ 1314450 w 3492500"/>
              <a:gd name="csY135" fmla="*/ 812800 h 3956050"/>
              <a:gd name="csX136" fmla="*/ 1314450 w 3492500"/>
              <a:gd name="csY136" fmla="*/ 914400 h 3956050"/>
              <a:gd name="csX137" fmla="*/ 1289050 w 3492500"/>
              <a:gd name="csY137" fmla="*/ 1028700 h 3956050"/>
              <a:gd name="csX138" fmla="*/ 1276350 w 3492500"/>
              <a:gd name="csY138" fmla="*/ 1117600 h 3956050"/>
              <a:gd name="csX139" fmla="*/ 1193800 w 3492500"/>
              <a:gd name="csY139" fmla="*/ 1130300 h 39560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</a:cxnLst>
            <a:rect l="l" t="t" r="r" b="b"/>
            <a:pathLst>
              <a:path w="3492500" h="3956050">
                <a:moveTo>
                  <a:pt x="1193800" y="1130300"/>
                </a:moveTo>
                <a:lnTo>
                  <a:pt x="1174750" y="1035050"/>
                </a:lnTo>
                <a:lnTo>
                  <a:pt x="1092200" y="1022350"/>
                </a:lnTo>
                <a:lnTo>
                  <a:pt x="1028700" y="1073150"/>
                </a:lnTo>
                <a:lnTo>
                  <a:pt x="819150" y="1073150"/>
                </a:lnTo>
                <a:lnTo>
                  <a:pt x="749300" y="1238250"/>
                </a:lnTo>
                <a:lnTo>
                  <a:pt x="660400" y="1327150"/>
                </a:lnTo>
                <a:lnTo>
                  <a:pt x="711200" y="1447800"/>
                </a:lnTo>
                <a:lnTo>
                  <a:pt x="825500" y="1524000"/>
                </a:lnTo>
                <a:lnTo>
                  <a:pt x="952500" y="1524000"/>
                </a:lnTo>
                <a:lnTo>
                  <a:pt x="1028700" y="1403350"/>
                </a:lnTo>
                <a:lnTo>
                  <a:pt x="1117600" y="1384300"/>
                </a:lnTo>
                <a:lnTo>
                  <a:pt x="1270000" y="1403350"/>
                </a:lnTo>
                <a:lnTo>
                  <a:pt x="1371600" y="1346200"/>
                </a:lnTo>
                <a:lnTo>
                  <a:pt x="1498600" y="1517650"/>
                </a:lnTo>
                <a:lnTo>
                  <a:pt x="1435100" y="1663700"/>
                </a:lnTo>
                <a:lnTo>
                  <a:pt x="1422400" y="1727200"/>
                </a:lnTo>
                <a:lnTo>
                  <a:pt x="1593850" y="1733550"/>
                </a:lnTo>
                <a:lnTo>
                  <a:pt x="1574800" y="1790700"/>
                </a:lnTo>
                <a:lnTo>
                  <a:pt x="1606550" y="1854200"/>
                </a:lnTo>
                <a:lnTo>
                  <a:pt x="1600200" y="1885950"/>
                </a:lnTo>
                <a:lnTo>
                  <a:pt x="1562100" y="1885950"/>
                </a:lnTo>
                <a:lnTo>
                  <a:pt x="1549400" y="1924050"/>
                </a:lnTo>
                <a:lnTo>
                  <a:pt x="1511300" y="1898650"/>
                </a:lnTo>
                <a:lnTo>
                  <a:pt x="1352550" y="1873250"/>
                </a:lnTo>
                <a:lnTo>
                  <a:pt x="1371600" y="1943100"/>
                </a:lnTo>
                <a:lnTo>
                  <a:pt x="1536700" y="1981200"/>
                </a:lnTo>
                <a:lnTo>
                  <a:pt x="1562100" y="2082800"/>
                </a:lnTo>
                <a:lnTo>
                  <a:pt x="1492250" y="2146300"/>
                </a:lnTo>
                <a:lnTo>
                  <a:pt x="1473200" y="2590800"/>
                </a:lnTo>
                <a:lnTo>
                  <a:pt x="1441450" y="2667000"/>
                </a:lnTo>
                <a:lnTo>
                  <a:pt x="1454150" y="2730500"/>
                </a:lnTo>
                <a:lnTo>
                  <a:pt x="1441450" y="2774950"/>
                </a:lnTo>
                <a:lnTo>
                  <a:pt x="1377950" y="2774950"/>
                </a:lnTo>
                <a:lnTo>
                  <a:pt x="1358900" y="2692400"/>
                </a:lnTo>
                <a:lnTo>
                  <a:pt x="1282700" y="2755900"/>
                </a:lnTo>
                <a:lnTo>
                  <a:pt x="1212850" y="2755900"/>
                </a:lnTo>
                <a:lnTo>
                  <a:pt x="1181100" y="2698750"/>
                </a:lnTo>
                <a:lnTo>
                  <a:pt x="1162050" y="2584450"/>
                </a:lnTo>
                <a:lnTo>
                  <a:pt x="1092200" y="2654300"/>
                </a:lnTo>
                <a:lnTo>
                  <a:pt x="889000" y="2660650"/>
                </a:lnTo>
                <a:lnTo>
                  <a:pt x="844550" y="2616200"/>
                </a:lnTo>
                <a:lnTo>
                  <a:pt x="704850" y="2635250"/>
                </a:lnTo>
                <a:lnTo>
                  <a:pt x="679450" y="2711450"/>
                </a:lnTo>
                <a:lnTo>
                  <a:pt x="635000" y="2762250"/>
                </a:lnTo>
                <a:lnTo>
                  <a:pt x="641350" y="2813050"/>
                </a:lnTo>
                <a:lnTo>
                  <a:pt x="698500" y="2768600"/>
                </a:lnTo>
                <a:lnTo>
                  <a:pt x="698500" y="2882900"/>
                </a:lnTo>
                <a:lnTo>
                  <a:pt x="635000" y="2863850"/>
                </a:lnTo>
                <a:lnTo>
                  <a:pt x="603250" y="2832100"/>
                </a:lnTo>
                <a:lnTo>
                  <a:pt x="533400" y="2768600"/>
                </a:lnTo>
                <a:lnTo>
                  <a:pt x="501650" y="2768600"/>
                </a:lnTo>
                <a:lnTo>
                  <a:pt x="400050" y="2787650"/>
                </a:lnTo>
                <a:lnTo>
                  <a:pt x="355600" y="2825750"/>
                </a:lnTo>
                <a:lnTo>
                  <a:pt x="336550" y="2978150"/>
                </a:lnTo>
                <a:lnTo>
                  <a:pt x="228600" y="3060700"/>
                </a:lnTo>
                <a:lnTo>
                  <a:pt x="203200" y="3187700"/>
                </a:lnTo>
                <a:lnTo>
                  <a:pt x="133350" y="3314700"/>
                </a:lnTo>
                <a:lnTo>
                  <a:pt x="44450" y="3289300"/>
                </a:lnTo>
                <a:lnTo>
                  <a:pt x="12700" y="3422650"/>
                </a:lnTo>
                <a:lnTo>
                  <a:pt x="0" y="3530600"/>
                </a:lnTo>
                <a:lnTo>
                  <a:pt x="120650" y="3486150"/>
                </a:lnTo>
                <a:lnTo>
                  <a:pt x="152400" y="3441700"/>
                </a:lnTo>
                <a:lnTo>
                  <a:pt x="254000" y="3486150"/>
                </a:lnTo>
                <a:lnTo>
                  <a:pt x="279400" y="3517900"/>
                </a:lnTo>
                <a:lnTo>
                  <a:pt x="266700" y="3556000"/>
                </a:lnTo>
                <a:lnTo>
                  <a:pt x="298450" y="3606800"/>
                </a:lnTo>
                <a:lnTo>
                  <a:pt x="260350" y="3613150"/>
                </a:lnTo>
                <a:lnTo>
                  <a:pt x="260350" y="3676650"/>
                </a:lnTo>
                <a:lnTo>
                  <a:pt x="298450" y="3752850"/>
                </a:lnTo>
                <a:lnTo>
                  <a:pt x="260350" y="3797300"/>
                </a:lnTo>
                <a:lnTo>
                  <a:pt x="209550" y="3797300"/>
                </a:lnTo>
                <a:lnTo>
                  <a:pt x="209550" y="3797300"/>
                </a:lnTo>
                <a:lnTo>
                  <a:pt x="177800" y="3879850"/>
                </a:lnTo>
                <a:lnTo>
                  <a:pt x="292100" y="3879850"/>
                </a:lnTo>
                <a:lnTo>
                  <a:pt x="361950" y="3848100"/>
                </a:lnTo>
                <a:lnTo>
                  <a:pt x="457200" y="3867150"/>
                </a:lnTo>
                <a:lnTo>
                  <a:pt x="508000" y="3956050"/>
                </a:lnTo>
                <a:lnTo>
                  <a:pt x="565150" y="3930650"/>
                </a:lnTo>
                <a:lnTo>
                  <a:pt x="635000" y="3943350"/>
                </a:lnTo>
                <a:lnTo>
                  <a:pt x="635000" y="3905250"/>
                </a:lnTo>
                <a:lnTo>
                  <a:pt x="933450" y="3810000"/>
                </a:lnTo>
                <a:lnTo>
                  <a:pt x="1219200" y="3638550"/>
                </a:lnTo>
                <a:lnTo>
                  <a:pt x="1390650" y="3606800"/>
                </a:lnTo>
                <a:lnTo>
                  <a:pt x="1593850" y="3517900"/>
                </a:lnTo>
                <a:lnTo>
                  <a:pt x="1612900" y="3448050"/>
                </a:lnTo>
                <a:lnTo>
                  <a:pt x="1619250" y="3390900"/>
                </a:lnTo>
                <a:lnTo>
                  <a:pt x="1784350" y="3270250"/>
                </a:lnTo>
                <a:lnTo>
                  <a:pt x="1943100" y="3270250"/>
                </a:lnTo>
                <a:lnTo>
                  <a:pt x="2222500" y="3238500"/>
                </a:lnTo>
                <a:lnTo>
                  <a:pt x="2432050" y="3251200"/>
                </a:lnTo>
                <a:lnTo>
                  <a:pt x="2673350" y="3321050"/>
                </a:lnTo>
                <a:lnTo>
                  <a:pt x="2838450" y="3282950"/>
                </a:lnTo>
                <a:lnTo>
                  <a:pt x="2984500" y="3219450"/>
                </a:lnTo>
                <a:lnTo>
                  <a:pt x="3028950" y="3194050"/>
                </a:lnTo>
                <a:lnTo>
                  <a:pt x="3086100" y="3098800"/>
                </a:lnTo>
                <a:lnTo>
                  <a:pt x="3244850" y="3098800"/>
                </a:lnTo>
                <a:lnTo>
                  <a:pt x="3378200" y="2978150"/>
                </a:lnTo>
                <a:lnTo>
                  <a:pt x="3473450" y="2933700"/>
                </a:lnTo>
                <a:lnTo>
                  <a:pt x="3473450" y="2819400"/>
                </a:lnTo>
                <a:lnTo>
                  <a:pt x="3327400" y="2641600"/>
                </a:lnTo>
                <a:lnTo>
                  <a:pt x="3321050" y="2546350"/>
                </a:lnTo>
                <a:lnTo>
                  <a:pt x="3365500" y="2419350"/>
                </a:lnTo>
                <a:lnTo>
                  <a:pt x="3333750" y="2374900"/>
                </a:lnTo>
                <a:lnTo>
                  <a:pt x="3359150" y="2324100"/>
                </a:lnTo>
                <a:lnTo>
                  <a:pt x="3282950" y="2159000"/>
                </a:lnTo>
                <a:lnTo>
                  <a:pt x="3314700" y="2120900"/>
                </a:lnTo>
                <a:lnTo>
                  <a:pt x="3403600" y="1822450"/>
                </a:lnTo>
                <a:lnTo>
                  <a:pt x="3371850" y="1676400"/>
                </a:lnTo>
                <a:lnTo>
                  <a:pt x="3416300" y="1587500"/>
                </a:lnTo>
                <a:lnTo>
                  <a:pt x="3492500" y="1524000"/>
                </a:lnTo>
                <a:lnTo>
                  <a:pt x="3346450" y="1466850"/>
                </a:lnTo>
                <a:lnTo>
                  <a:pt x="3282950" y="1492250"/>
                </a:lnTo>
                <a:lnTo>
                  <a:pt x="3206750" y="1492250"/>
                </a:lnTo>
                <a:lnTo>
                  <a:pt x="3200400" y="1403350"/>
                </a:lnTo>
                <a:lnTo>
                  <a:pt x="3073400" y="1314450"/>
                </a:lnTo>
                <a:lnTo>
                  <a:pt x="2978150" y="1079500"/>
                </a:lnTo>
                <a:lnTo>
                  <a:pt x="2851150" y="838200"/>
                </a:lnTo>
                <a:lnTo>
                  <a:pt x="2800350" y="615950"/>
                </a:lnTo>
                <a:lnTo>
                  <a:pt x="2806700" y="533400"/>
                </a:lnTo>
                <a:lnTo>
                  <a:pt x="2673350" y="349250"/>
                </a:lnTo>
                <a:lnTo>
                  <a:pt x="2622550" y="234950"/>
                </a:lnTo>
                <a:lnTo>
                  <a:pt x="2527300" y="139700"/>
                </a:lnTo>
                <a:lnTo>
                  <a:pt x="2349500" y="127000"/>
                </a:lnTo>
                <a:lnTo>
                  <a:pt x="2133600" y="0"/>
                </a:lnTo>
                <a:lnTo>
                  <a:pt x="2063750" y="57150"/>
                </a:lnTo>
                <a:lnTo>
                  <a:pt x="1924050" y="95250"/>
                </a:lnTo>
                <a:lnTo>
                  <a:pt x="1752600" y="317500"/>
                </a:lnTo>
                <a:lnTo>
                  <a:pt x="1631950" y="374650"/>
                </a:lnTo>
                <a:lnTo>
                  <a:pt x="1485900" y="374650"/>
                </a:lnTo>
                <a:lnTo>
                  <a:pt x="1320800" y="311150"/>
                </a:lnTo>
                <a:lnTo>
                  <a:pt x="1155700" y="488950"/>
                </a:lnTo>
                <a:lnTo>
                  <a:pt x="1181100" y="552450"/>
                </a:lnTo>
                <a:lnTo>
                  <a:pt x="1181100" y="622300"/>
                </a:lnTo>
                <a:lnTo>
                  <a:pt x="1225550" y="660400"/>
                </a:lnTo>
                <a:lnTo>
                  <a:pt x="1314450" y="812800"/>
                </a:lnTo>
                <a:lnTo>
                  <a:pt x="1314450" y="914400"/>
                </a:lnTo>
                <a:lnTo>
                  <a:pt x="1289050" y="1028700"/>
                </a:lnTo>
                <a:lnTo>
                  <a:pt x="1276350" y="1117600"/>
                </a:lnTo>
                <a:lnTo>
                  <a:pt x="1193800" y="11303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0957D91A-D52F-6413-CBE3-A6FD50FCACE1}"/>
              </a:ext>
            </a:extLst>
          </p:cNvPr>
          <p:cNvSpPr/>
          <p:nvPr/>
        </p:nvSpPr>
        <p:spPr>
          <a:xfrm>
            <a:off x="3638550" y="1094718"/>
            <a:ext cx="2586038" cy="1819891"/>
          </a:xfrm>
          <a:custGeom>
            <a:avLst/>
            <a:gdLst>
              <a:gd name="csX0" fmla="*/ 981075 w 5224462"/>
              <a:gd name="csY0" fmla="*/ 342900 h 3676650"/>
              <a:gd name="csX1" fmla="*/ 904875 w 5224462"/>
              <a:gd name="csY1" fmla="*/ 419100 h 3676650"/>
              <a:gd name="csX2" fmla="*/ 862012 w 5224462"/>
              <a:gd name="csY2" fmla="*/ 385763 h 3676650"/>
              <a:gd name="csX3" fmla="*/ 833437 w 5224462"/>
              <a:gd name="csY3" fmla="*/ 419100 h 3676650"/>
              <a:gd name="csX4" fmla="*/ 604837 w 5224462"/>
              <a:gd name="csY4" fmla="*/ 466725 h 3676650"/>
              <a:gd name="csX5" fmla="*/ 604837 w 5224462"/>
              <a:gd name="csY5" fmla="*/ 509588 h 3676650"/>
              <a:gd name="csX6" fmla="*/ 585787 w 5224462"/>
              <a:gd name="csY6" fmla="*/ 542925 h 3676650"/>
              <a:gd name="csX7" fmla="*/ 457200 w 5224462"/>
              <a:gd name="csY7" fmla="*/ 647700 h 3676650"/>
              <a:gd name="csX8" fmla="*/ 447675 w 5224462"/>
              <a:gd name="csY8" fmla="*/ 661988 h 3676650"/>
              <a:gd name="csX9" fmla="*/ 419100 w 5224462"/>
              <a:gd name="csY9" fmla="*/ 766763 h 3676650"/>
              <a:gd name="csX10" fmla="*/ 376237 w 5224462"/>
              <a:gd name="csY10" fmla="*/ 904875 h 3676650"/>
              <a:gd name="csX11" fmla="*/ 304800 w 5224462"/>
              <a:gd name="csY11" fmla="*/ 971550 h 3676650"/>
              <a:gd name="csX12" fmla="*/ 342900 w 5224462"/>
              <a:gd name="csY12" fmla="*/ 1123950 h 3676650"/>
              <a:gd name="csX13" fmla="*/ 390525 w 5224462"/>
              <a:gd name="csY13" fmla="*/ 1157288 h 3676650"/>
              <a:gd name="csX14" fmla="*/ 395287 w 5224462"/>
              <a:gd name="csY14" fmla="*/ 1195388 h 3676650"/>
              <a:gd name="csX15" fmla="*/ 400050 w 5224462"/>
              <a:gd name="csY15" fmla="*/ 1266825 h 3676650"/>
              <a:gd name="csX16" fmla="*/ 461962 w 5224462"/>
              <a:gd name="csY16" fmla="*/ 1285875 h 3676650"/>
              <a:gd name="csX17" fmla="*/ 500062 w 5224462"/>
              <a:gd name="csY17" fmla="*/ 1371600 h 3676650"/>
              <a:gd name="csX18" fmla="*/ 547687 w 5224462"/>
              <a:gd name="csY18" fmla="*/ 1400175 h 3676650"/>
              <a:gd name="csX19" fmla="*/ 614362 w 5224462"/>
              <a:gd name="csY19" fmla="*/ 1404938 h 3676650"/>
              <a:gd name="csX20" fmla="*/ 714375 w 5224462"/>
              <a:gd name="csY20" fmla="*/ 1476375 h 3676650"/>
              <a:gd name="csX21" fmla="*/ 757237 w 5224462"/>
              <a:gd name="csY21" fmla="*/ 1490663 h 3676650"/>
              <a:gd name="csX22" fmla="*/ 804862 w 5224462"/>
              <a:gd name="csY22" fmla="*/ 1581150 h 3676650"/>
              <a:gd name="csX23" fmla="*/ 800100 w 5224462"/>
              <a:gd name="csY23" fmla="*/ 1666875 h 3676650"/>
              <a:gd name="csX24" fmla="*/ 747712 w 5224462"/>
              <a:gd name="csY24" fmla="*/ 1643063 h 3676650"/>
              <a:gd name="csX25" fmla="*/ 733425 w 5224462"/>
              <a:gd name="csY25" fmla="*/ 1762125 h 3676650"/>
              <a:gd name="csX26" fmla="*/ 647700 w 5224462"/>
              <a:gd name="csY26" fmla="*/ 1795463 h 3676650"/>
              <a:gd name="csX27" fmla="*/ 633412 w 5224462"/>
              <a:gd name="csY27" fmla="*/ 1843088 h 3676650"/>
              <a:gd name="csX28" fmla="*/ 452437 w 5224462"/>
              <a:gd name="csY28" fmla="*/ 1900238 h 3676650"/>
              <a:gd name="csX29" fmla="*/ 409575 w 5224462"/>
              <a:gd name="csY29" fmla="*/ 1857375 h 3676650"/>
              <a:gd name="csX30" fmla="*/ 381000 w 5224462"/>
              <a:gd name="csY30" fmla="*/ 1843088 h 3676650"/>
              <a:gd name="csX31" fmla="*/ 280987 w 5224462"/>
              <a:gd name="csY31" fmla="*/ 1890713 h 3676650"/>
              <a:gd name="csX32" fmla="*/ 219075 w 5224462"/>
              <a:gd name="csY32" fmla="*/ 1885950 h 3676650"/>
              <a:gd name="csX33" fmla="*/ 138112 w 5224462"/>
              <a:gd name="csY33" fmla="*/ 2000250 h 3676650"/>
              <a:gd name="csX34" fmla="*/ 0 w 5224462"/>
              <a:gd name="csY34" fmla="*/ 2114550 h 3676650"/>
              <a:gd name="csX35" fmla="*/ 109537 w 5224462"/>
              <a:gd name="csY35" fmla="*/ 2314575 h 3676650"/>
              <a:gd name="csX36" fmla="*/ 109537 w 5224462"/>
              <a:gd name="csY36" fmla="*/ 2371725 h 3676650"/>
              <a:gd name="csX37" fmla="*/ 280987 w 5224462"/>
              <a:gd name="csY37" fmla="*/ 2419350 h 3676650"/>
              <a:gd name="csX38" fmla="*/ 319087 w 5224462"/>
              <a:gd name="csY38" fmla="*/ 2486025 h 3676650"/>
              <a:gd name="csX39" fmla="*/ 361950 w 5224462"/>
              <a:gd name="csY39" fmla="*/ 2547938 h 3676650"/>
              <a:gd name="csX40" fmla="*/ 466725 w 5224462"/>
              <a:gd name="csY40" fmla="*/ 2495550 h 3676650"/>
              <a:gd name="csX41" fmla="*/ 490537 w 5224462"/>
              <a:gd name="csY41" fmla="*/ 2438400 h 3676650"/>
              <a:gd name="csX42" fmla="*/ 542925 w 5224462"/>
              <a:gd name="csY42" fmla="*/ 2419350 h 3676650"/>
              <a:gd name="csX43" fmla="*/ 661987 w 5224462"/>
              <a:gd name="csY43" fmla="*/ 2424113 h 3676650"/>
              <a:gd name="csX44" fmla="*/ 671512 w 5224462"/>
              <a:gd name="csY44" fmla="*/ 2381250 h 3676650"/>
              <a:gd name="csX45" fmla="*/ 747712 w 5224462"/>
              <a:gd name="csY45" fmla="*/ 2366963 h 3676650"/>
              <a:gd name="csX46" fmla="*/ 828675 w 5224462"/>
              <a:gd name="csY46" fmla="*/ 2428875 h 3676650"/>
              <a:gd name="csX47" fmla="*/ 828675 w 5224462"/>
              <a:gd name="csY47" fmla="*/ 2381250 h 3676650"/>
              <a:gd name="csX48" fmla="*/ 890587 w 5224462"/>
              <a:gd name="csY48" fmla="*/ 2357438 h 3676650"/>
              <a:gd name="csX49" fmla="*/ 919162 w 5224462"/>
              <a:gd name="csY49" fmla="*/ 2338388 h 3676650"/>
              <a:gd name="csX50" fmla="*/ 947737 w 5224462"/>
              <a:gd name="csY50" fmla="*/ 2366963 h 3676650"/>
              <a:gd name="csX51" fmla="*/ 981075 w 5224462"/>
              <a:gd name="csY51" fmla="*/ 2371725 h 3676650"/>
              <a:gd name="csX52" fmla="*/ 976312 w 5224462"/>
              <a:gd name="csY52" fmla="*/ 2424113 h 3676650"/>
              <a:gd name="csX53" fmla="*/ 1081087 w 5224462"/>
              <a:gd name="csY53" fmla="*/ 2505075 h 3676650"/>
              <a:gd name="csX54" fmla="*/ 1138237 w 5224462"/>
              <a:gd name="csY54" fmla="*/ 2495550 h 3676650"/>
              <a:gd name="csX55" fmla="*/ 1195387 w 5224462"/>
              <a:gd name="csY55" fmla="*/ 2586038 h 3676650"/>
              <a:gd name="csX56" fmla="*/ 1171575 w 5224462"/>
              <a:gd name="csY56" fmla="*/ 2633663 h 3676650"/>
              <a:gd name="csX57" fmla="*/ 1252537 w 5224462"/>
              <a:gd name="csY57" fmla="*/ 2871788 h 3676650"/>
              <a:gd name="csX58" fmla="*/ 1285875 w 5224462"/>
              <a:gd name="csY58" fmla="*/ 2876550 h 3676650"/>
              <a:gd name="csX59" fmla="*/ 1290637 w 5224462"/>
              <a:gd name="csY59" fmla="*/ 2900363 h 3676650"/>
              <a:gd name="csX60" fmla="*/ 1314450 w 5224462"/>
              <a:gd name="csY60" fmla="*/ 2990850 h 3676650"/>
              <a:gd name="csX61" fmla="*/ 1300162 w 5224462"/>
              <a:gd name="csY61" fmla="*/ 3019425 h 3676650"/>
              <a:gd name="csX62" fmla="*/ 1309687 w 5224462"/>
              <a:gd name="csY62" fmla="*/ 3038475 h 3676650"/>
              <a:gd name="csX63" fmla="*/ 1300162 w 5224462"/>
              <a:gd name="csY63" fmla="*/ 3076575 h 3676650"/>
              <a:gd name="csX64" fmla="*/ 1371600 w 5224462"/>
              <a:gd name="csY64" fmla="*/ 3114675 h 3676650"/>
              <a:gd name="csX65" fmla="*/ 1438275 w 5224462"/>
              <a:gd name="csY65" fmla="*/ 3281363 h 3676650"/>
              <a:gd name="csX66" fmla="*/ 1443037 w 5224462"/>
              <a:gd name="csY66" fmla="*/ 3362325 h 3676650"/>
              <a:gd name="csX67" fmla="*/ 1500187 w 5224462"/>
              <a:gd name="csY67" fmla="*/ 3386138 h 3676650"/>
              <a:gd name="csX68" fmla="*/ 1562100 w 5224462"/>
              <a:gd name="csY68" fmla="*/ 3505200 h 3676650"/>
              <a:gd name="csX69" fmla="*/ 1624012 w 5224462"/>
              <a:gd name="csY69" fmla="*/ 3505200 h 3676650"/>
              <a:gd name="csX70" fmla="*/ 1652587 w 5224462"/>
              <a:gd name="csY70" fmla="*/ 3524250 h 3676650"/>
              <a:gd name="csX71" fmla="*/ 1685925 w 5224462"/>
              <a:gd name="csY71" fmla="*/ 3519488 h 3676650"/>
              <a:gd name="csX72" fmla="*/ 1757362 w 5224462"/>
              <a:gd name="csY72" fmla="*/ 3538538 h 3676650"/>
              <a:gd name="csX73" fmla="*/ 1771650 w 5224462"/>
              <a:gd name="csY73" fmla="*/ 3481388 h 3676650"/>
              <a:gd name="csX74" fmla="*/ 1852612 w 5224462"/>
              <a:gd name="csY74" fmla="*/ 3400425 h 3676650"/>
              <a:gd name="csX75" fmla="*/ 1862137 w 5224462"/>
              <a:gd name="csY75" fmla="*/ 3362325 h 3676650"/>
              <a:gd name="csX76" fmla="*/ 1957387 w 5224462"/>
              <a:gd name="csY76" fmla="*/ 3281363 h 3676650"/>
              <a:gd name="csX77" fmla="*/ 1985962 w 5224462"/>
              <a:gd name="csY77" fmla="*/ 3214688 h 3676650"/>
              <a:gd name="csX78" fmla="*/ 2047875 w 5224462"/>
              <a:gd name="csY78" fmla="*/ 3167063 h 3676650"/>
              <a:gd name="csX79" fmla="*/ 2109787 w 5224462"/>
              <a:gd name="csY79" fmla="*/ 3133725 h 3676650"/>
              <a:gd name="csX80" fmla="*/ 2124075 w 5224462"/>
              <a:gd name="csY80" fmla="*/ 3095625 h 3676650"/>
              <a:gd name="csX81" fmla="*/ 2195512 w 5224462"/>
              <a:gd name="csY81" fmla="*/ 3052763 h 3676650"/>
              <a:gd name="csX82" fmla="*/ 2195512 w 5224462"/>
              <a:gd name="csY82" fmla="*/ 2986088 h 3676650"/>
              <a:gd name="csX83" fmla="*/ 2238375 w 5224462"/>
              <a:gd name="csY83" fmla="*/ 2905125 h 3676650"/>
              <a:gd name="csX84" fmla="*/ 2490787 w 5224462"/>
              <a:gd name="csY84" fmla="*/ 2714625 h 3676650"/>
              <a:gd name="csX85" fmla="*/ 2619375 w 5224462"/>
              <a:gd name="csY85" fmla="*/ 2681288 h 3676650"/>
              <a:gd name="csX86" fmla="*/ 2752725 w 5224462"/>
              <a:gd name="csY86" fmla="*/ 2719388 h 3676650"/>
              <a:gd name="csX87" fmla="*/ 2824162 w 5224462"/>
              <a:gd name="csY87" fmla="*/ 2809875 h 3676650"/>
              <a:gd name="csX88" fmla="*/ 2781300 w 5224462"/>
              <a:gd name="csY88" fmla="*/ 2905125 h 3676650"/>
              <a:gd name="csX89" fmla="*/ 2838450 w 5224462"/>
              <a:gd name="csY89" fmla="*/ 2947988 h 3676650"/>
              <a:gd name="csX90" fmla="*/ 2838450 w 5224462"/>
              <a:gd name="csY90" fmla="*/ 2976563 h 3676650"/>
              <a:gd name="csX91" fmla="*/ 2767012 w 5224462"/>
              <a:gd name="csY91" fmla="*/ 3000375 h 3676650"/>
              <a:gd name="csX92" fmla="*/ 2767012 w 5224462"/>
              <a:gd name="csY92" fmla="*/ 3062288 h 3676650"/>
              <a:gd name="csX93" fmla="*/ 2786062 w 5224462"/>
              <a:gd name="csY93" fmla="*/ 3124200 h 3676650"/>
              <a:gd name="csX94" fmla="*/ 2843212 w 5224462"/>
              <a:gd name="csY94" fmla="*/ 3124200 h 3676650"/>
              <a:gd name="csX95" fmla="*/ 2871787 w 5224462"/>
              <a:gd name="csY95" fmla="*/ 3052763 h 3676650"/>
              <a:gd name="csX96" fmla="*/ 2905125 w 5224462"/>
              <a:gd name="csY96" fmla="*/ 3033713 h 3676650"/>
              <a:gd name="csX97" fmla="*/ 3014662 w 5224462"/>
              <a:gd name="csY97" fmla="*/ 3052763 h 3676650"/>
              <a:gd name="csX98" fmla="*/ 3086100 w 5224462"/>
              <a:gd name="csY98" fmla="*/ 3143250 h 3676650"/>
              <a:gd name="csX99" fmla="*/ 3086100 w 5224462"/>
              <a:gd name="csY99" fmla="*/ 3190875 h 3676650"/>
              <a:gd name="csX100" fmla="*/ 3009900 w 5224462"/>
              <a:gd name="csY100" fmla="*/ 3205163 h 3676650"/>
              <a:gd name="csX101" fmla="*/ 3009900 w 5224462"/>
              <a:gd name="csY101" fmla="*/ 3238500 h 3676650"/>
              <a:gd name="csX102" fmla="*/ 3109912 w 5224462"/>
              <a:gd name="csY102" fmla="*/ 3257550 h 3676650"/>
              <a:gd name="csX103" fmla="*/ 3109912 w 5224462"/>
              <a:gd name="csY103" fmla="*/ 3295650 h 3676650"/>
              <a:gd name="csX104" fmla="*/ 3086100 w 5224462"/>
              <a:gd name="csY104" fmla="*/ 3362325 h 3676650"/>
              <a:gd name="csX105" fmla="*/ 3043237 w 5224462"/>
              <a:gd name="csY105" fmla="*/ 3405188 h 3676650"/>
              <a:gd name="csX106" fmla="*/ 3119437 w 5224462"/>
              <a:gd name="csY106" fmla="*/ 3433763 h 3676650"/>
              <a:gd name="csX107" fmla="*/ 3157537 w 5224462"/>
              <a:gd name="csY107" fmla="*/ 3467100 h 3676650"/>
              <a:gd name="csX108" fmla="*/ 3233737 w 5224462"/>
              <a:gd name="csY108" fmla="*/ 3471863 h 3676650"/>
              <a:gd name="csX109" fmla="*/ 3257550 w 5224462"/>
              <a:gd name="csY109" fmla="*/ 3538538 h 3676650"/>
              <a:gd name="csX110" fmla="*/ 3305175 w 5224462"/>
              <a:gd name="csY110" fmla="*/ 3552825 h 3676650"/>
              <a:gd name="csX111" fmla="*/ 3362325 w 5224462"/>
              <a:gd name="csY111" fmla="*/ 3676650 h 3676650"/>
              <a:gd name="csX112" fmla="*/ 3429000 w 5224462"/>
              <a:gd name="csY112" fmla="*/ 3676650 h 3676650"/>
              <a:gd name="csX113" fmla="*/ 3586162 w 5224462"/>
              <a:gd name="csY113" fmla="*/ 3476625 h 3676650"/>
              <a:gd name="csX114" fmla="*/ 3648075 w 5224462"/>
              <a:gd name="csY114" fmla="*/ 3409950 h 3676650"/>
              <a:gd name="csX115" fmla="*/ 3719512 w 5224462"/>
              <a:gd name="csY115" fmla="*/ 3376613 h 3676650"/>
              <a:gd name="csX116" fmla="*/ 3810000 w 5224462"/>
              <a:gd name="csY116" fmla="*/ 3352800 h 3676650"/>
              <a:gd name="csX117" fmla="*/ 3914775 w 5224462"/>
              <a:gd name="csY117" fmla="*/ 3357563 h 3676650"/>
              <a:gd name="csX118" fmla="*/ 3938587 w 5224462"/>
              <a:gd name="csY118" fmla="*/ 3409950 h 3676650"/>
              <a:gd name="csX119" fmla="*/ 3990975 w 5224462"/>
              <a:gd name="csY119" fmla="*/ 3409950 h 3676650"/>
              <a:gd name="csX120" fmla="*/ 4043362 w 5224462"/>
              <a:gd name="csY120" fmla="*/ 3419475 h 3676650"/>
              <a:gd name="csX121" fmla="*/ 4176712 w 5224462"/>
              <a:gd name="csY121" fmla="*/ 3467100 h 3676650"/>
              <a:gd name="csX122" fmla="*/ 4267200 w 5224462"/>
              <a:gd name="csY122" fmla="*/ 3362325 h 3676650"/>
              <a:gd name="csX123" fmla="*/ 4367212 w 5224462"/>
              <a:gd name="csY123" fmla="*/ 3343275 h 3676650"/>
              <a:gd name="csX124" fmla="*/ 4357687 w 5224462"/>
              <a:gd name="csY124" fmla="*/ 3267075 h 3676650"/>
              <a:gd name="csX125" fmla="*/ 4357687 w 5224462"/>
              <a:gd name="csY125" fmla="*/ 3228975 h 3676650"/>
              <a:gd name="csX126" fmla="*/ 4338637 w 5224462"/>
              <a:gd name="csY126" fmla="*/ 3200400 h 3676650"/>
              <a:gd name="csX127" fmla="*/ 4333875 w 5224462"/>
              <a:gd name="csY127" fmla="*/ 3157538 h 3676650"/>
              <a:gd name="csX128" fmla="*/ 4343400 w 5224462"/>
              <a:gd name="csY128" fmla="*/ 3052763 h 3676650"/>
              <a:gd name="csX129" fmla="*/ 4291012 w 5224462"/>
              <a:gd name="csY129" fmla="*/ 3048000 h 3676650"/>
              <a:gd name="csX130" fmla="*/ 4267200 w 5224462"/>
              <a:gd name="csY130" fmla="*/ 3005138 h 3676650"/>
              <a:gd name="csX131" fmla="*/ 4205287 w 5224462"/>
              <a:gd name="csY131" fmla="*/ 3000375 h 3676650"/>
              <a:gd name="csX132" fmla="*/ 4152900 w 5224462"/>
              <a:gd name="csY132" fmla="*/ 2995613 h 3676650"/>
              <a:gd name="csX133" fmla="*/ 4162425 w 5224462"/>
              <a:gd name="csY133" fmla="*/ 2924175 h 3676650"/>
              <a:gd name="csX134" fmla="*/ 4129087 w 5224462"/>
              <a:gd name="csY134" fmla="*/ 2800350 h 3676650"/>
              <a:gd name="csX135" fmla="*/ 4024312 w 5224462"/>
              <a:gd name="csY135" fmla="*/ 2809875 h 3676650"/>
              <a:gd name="csX136" fmla="*/ 3990975 w 5224462"/>
              <a:gd name="csY136" fmla="*/ 2776538 h 3676650"/>
              <a:gd name="csX137" fmla="*/ 3929062 w 5224462"/>
              <a:gd name="csY137" fmla="*/ 2795588 h 3676650"/>
              <a:gd name="csX138" fmla="*/ 3900487 w 5224462"/>
              <a:gd name="csY138" fmla="*/ 2771775 h 3676650"/>
              <a:gd name="csX139" fmla="*/ 3914775 w 5224462"/>
              <a:gd name="csY139" fmla="*/ 2714625 h 3676650"/>
              <a:gd name="csX140" fmla="*/ 3871912 w 5224462"/>
              <a:gd name="csY140" fmla="*/ 2709863 h 3676650"/>
              <a:gd name="csX141" fmla="*/ 3857625 w 5224462"/>
              <a:gd name="csY141" fmla="*/ 2733675 h 3676650"/>
              <a:gd name="csX142" fmla="*/ 3810000 w 5224462"/>
              <a:gd name="csY142" fmla="*/ 2667000 h 3676650"/>
              <a:gd name="csX143" fmla="*/ 3810000 w 5224462"/>
              <a:gd name="csY143" fmla="*/ 2619375 h 3676650"/>
              <a:gd name="csX144" fmla="*/ 3857625 w 5224462"/>
              <a:gd name="csY144" fmla="*/ 2586038 h 3676650"/>
              <a:gd name="csX145" fmla="*/ 3895725 w 5224462"/>
              <a:gd name="csY145" fmla="*/ 2586038 h 3676650"/>
              <a:gd name="csX146" fmla="*/ 3895725 w 5224462"/>
              <a:gd name="csY146" fmla="*/ 2624138 h 3676650"/>
              <a:gd name="csX147" fmla="*/ 3929062 w 5224462"/>
              <a:gd name="csY147" fmla="*/ 2624138 h 3676650"/>
              <a:gd name="csX148" fmla="*/ 3981450 w 5224462"/>
              <a:gd name="csY148" fmla="*/ 2552700 h 3676650"/>
              <a:gd name="csX149" fmla="*/ 4171950 w 5224462"/>
              <a:gd name="csY149" fmla="*/ 2486025 h 3676650"/>
              <a:gd name="csX150" fmla="*/ 4214812 w 5224462"/>
              <a:gd name="csY150" fmla="*/ 2486025 h 3676650"/>
              <a:gd name="csX151" fmla="*/ 4214812 w 5224462"/>
              <a:gd name="csY151" fmla="*/ 2571750 h 3676650"/>
              <a:gd name="csX152" fmla="*/ 4233862 w 5224462"/>
              <a:gd name="csY152" fmla="*/ 2571750 h 3676650"/>
              <a:gd name="csX153" fmla="*/ 4291012 w 5224462"/>
              <a:gd name="csY153" fmla="*/ 2376488 h 3676650"/>
              <a:gd name="csX154" fmla="*/ 4324350 w 5224462"/>
              <a:gd name="csY154" fmla="*/ 2314575 h 3676650"/>
              <a:gd name="csX155" fmla="*/ 4362450 w 5224462"/>
              <a:gd name="csY155" fmla="*/ 2314575 h 3676650"/>
              <a:gd name="csX156" fmla="*/ 4410075 w 5224462"/>
              <a:gd name="csY156" fmla="*/ 2262188 h 3676650"/>
              <a:gd name="csX157" fmla="*/ 4486275 w 5224462"/>
              <a:gd name="csY157" fmla="*/ 2257425 h 3676650"/>
              <a:gd name="csX158" fmla="*/ 4662487 w 5224462"/>
              <a:gd name="csY158" fmla="*/ 2076450 h 3676650"/>
              <a:gd name="csX159" fmla="*/ 4781550 w 5224462"/>
              <a:gd name="csY159" fmla="*/ 2100263 h 3676650"/>
              <a:gd name="csX160" fmla="*/ 4824412 w 5224462"/>
              <a:gd name="csY160" fmla="*/ 2162175 h 3676650"/>
              <a:gd name="csX161" fmla="*/ 4881562 w 5224462"/>
              <a:gd name="csY161" fmla="*/ 2133600 h 3676650"/>
              <a:gd name="csX162" fmla="*/ 4953000 w 5224462"/>
              <a:gd name="csY162" fmla="*/ 2147888 h 3676650"/>
              <a:gd name="csX163" fmla="*/ 4986337 w 5224462"/>
              <a:gd name="csY163" fmla="*/ 2190750 h 3676650"/>
              <a:gd name="csX164" fmla="*/ 4957762 w 5224462"/>
              <a:gd name="csY164" fmla="*/ 2276475 h 3676650"/>
              <a:gd name="csX165" fmla="*/ 5000625 w 5224462"/>
              <a:gd name="csY165" fmla="*/ 2281238 h 3676650"/>
              <a:gd name="csX166" fmla="*/ 5076825 w 5224462"/>
              <a:gd name="csY166" fmla="*/ 2233613 h 3676650"/>
              <a:gd name="csX167" fmla="*/ 5081587 w 5224462"/>
              <a:gd name="csY167" fmla="*/ 2124075 h 3676650"/>
              <a:gd name="csX168" fmla="*/ 5124450 w 5224462"/>
              <a:gd name="csY168" fmla="*/ 2033588 h 3676650"/>
              <a:gd name="csX169" fmla="*/ 5067300 w 5224462"/>
              <a:gd name="csY169" fmla="*/ 2014538 h 3676650"/>
              <a:gd name="csX170" fmla="*/ 5038725 w 5224462"/>
              <a:gd name="csY170" fmla="*/ 1971675 h 3676650"/>
              <a:gd name="csX171" fmla="*/ 5038725 w 5224462"/>
              <a:gd name="csY171" fmla="*/ 1909763 h 3676650"/>
              <a:gd name="csX172" fmla="*/ 5129212 w 5224462"/>
              <a:gd name="csY172" fmla="*/ 1709738 h 3676650"/>
              <a:gd name="csX173" fmla="*/ 5157787 w 5224462"/>
              <a:gd name="csY173" fmla="*/ 1628775 h 3676650"/>
              <a:gd name="csX174" fmla="*/ 5224462 w 5224462"/>
              <a:gd name="csY174" fmla="*/ 1514475 h 3676650"/>
              <a:gd name="csX175" fmla="*/ 5205412 w 5224462"/>
              <a:gd name="csY175" fmla="*/ 1457325 h 3676650"/>
              <a:gd name="csX176" fmla="*/ 5133975 w 5224462"/>
              <a:gd name="csY176" fmla="*/ 1457325 h 3676650"/>
              <a:gd name="csX177" fmla="*/ 5138737 w 5224462"/>
              <a:gd name="csY177" fmla="*/ 1538288 h 3676650"/>
              <a:gd name="csX178" fmla="*/ 4991100 w 5224462"/>
              <a:gd name="csY178" fmla="*/ 1700213 h 3676650"/>
              <a:gd name="csX179" fmla="*/ 5000625 w 5224462"/>
              <a:gd name="csY179" fmla="*/ 1743075 h 3676650"/>
              <a:gd name="csX180" fmla="*/ 4938712 w 5224462"/>
              <a:gd name="csY180" fmla="*/ 1824038 h 3676650"/>
              <a:gd name="csX181" fmla="*/ 4900612 w 5224462"/>
              <a:gd name="csY181" fmla="*/ 1924050 h 3676650"/>
              <a:gd name="csX182" fmla="*/ 4810125 w 5224462"/>
              <a:gd name="csY182" fmla="*/ 1971675 h 3676650"/>
              <a:gd name="csX183" fmla="*/ 4705350 w 5224462"/>
              <a:gd name="csY183" fmla="*/ 1938338 h 3676650"/>
              <a:gd name="csX184" fmla="*/ 4700587 w 5224462"/>
              <a:gd name="csY184" fmla="*/ 1895475 h 3676650"/>
              <a:gd name="csX185" fmla="*/ 4524375 w 5224462"/>
              <a:gd name="csY185" fmla="*/ 1885950 h 3676650"/>
              <a:gd name="csX186" fmla="*/ 4457700 w 5224462"/>
              <a:gd name="csY186" fmla="*/ 1819275 h 3676650"/>
              <a:gd name="csX187" fmla="*/ 4433887 w 5224462"/>
              <a:gd name="csY187" fmla="*/ 1724025 h 3676650"/>
              <a:gd name="csX188" fmla="*/ 4386262 w 5224462"/>
              <a:gd name="csY188" fmla="*/ 1795463 h 3676650"/>
              <a:gd name="csX189" fmla="*/ 4362450 w 5224462"/>
              <a:gd name="csY189" fmla="*/ 1819275 h 3676650"/>
              <a:gd name="csX190" fmla="*/ 4291012 w 5224462"/>
              <a:gd name="csY190" fmla="*/ 1838325 h 3676650"/>
              <a:gd name="csX191" fmla="*/ 4243387 w 5224462"/>
              <a:gd name="csY191" fmla="*/ 1785938 h 3676650"/>
              <a:gd name="csX192" fmla="*/ 4276725 w 5224462"/>
              <a:gd name="csY192" fmla="*/ 1738313 h 3676650"/>
              <a:gd name="csX193" fmla="*/ 4176712 w 5224462"/>
              <a:gd name="csY193" fmla="*/ 1633538 h 3676650"/>
              <a:gd name="csX194" fmla="*/ 4124325 w 5224462"/>
              <a:gd name="csY194" fmla="*/ 1804988 h 3676650"/>
              <a:gd name="csX195" fmla="*/ 4014787 w 5224462"/>
              <a:gd name="csY195" fmla="*/ 1857375 h 3676650"/>
              <a:gd name="csX196" fmla="*/ 3914775 w 5224462"/>
              <a:gd name="csY196" fmla="*/ 1852613 h 3676650"/>
              <a:gd name="csX197" fmla="*/ 3895725 w 5224462"/>
              <a:gd name="csY197" fmla="*/ 1676400 h 3676650"/>
              <a:gd name="csX198" fmla="*/ 3762375 w 5224462"/>
              <a:gd name="csY198" fmla="*/ 1681163 h 3676650"/>
              <a:gd name="csX199" fmla="*/ 3743325 w 5224462"/>
              <a:gd name="csY199" fmla="*/ 1728788 h 3676650"/>
              <a:gd name="csX200" fmla="*/ 3624262 w 5224462"/>
              <a:gd name="csY200" fmla="*/ 1704975 h 3676650"/>
              <a:gd name="csX201" fmla="*/ 3409950 w 5224462"/>
              <a:gd name="csY201" fmla="*/ 1495425 h 3676650"/>
              <a:gd name="csX202" fmla="*/ 3343275 w 5224462"/>
              <a:gd name="csY202" fmla="*/ 1419225 h 3676650"/>
              <a:gd name="csX203" fmla="*/ 3295650 w 5224462"/>
              <a:gd name="csY203" fmla="*/ 1500188 h 3676650"/>
              <a:gd name="csX204" fmla="*/ 3252787 w 5224462"/>
              <a:gd name="csY204" fmla="*/ 1466850 h 3676650"/>
              <a:gd name="csX205" fmla="*/ 3262312 w 5224462"/>
              <a:gd name="csY205" fmla="*/ 1400175 h 3676650"/>
              <a:gd name="csX206" fmla="*/ 3328987 w 5224462"/>
              <a:gd name="csY206" fmla="*/ 1357313 h 3676650"/>
              <a:gd name="csX207" fmla="*/ 3257550 w 5224462"/>
              <a:gd name="csY207" fmla="*/ 1181100 h 3676650"/>
              <a:gd name="csX208" fmla="*/ 3276600 w 5224462"/>
              <a:gd name="csY208" fmla="*/ 1114425 h 3676650"/>
              <a:gd name="csX209" fmla="*/ 3390900 w 5224462"/>
              <a:gd name="csY209" fmla="*/ 1052513 h 3676650"/>
              <a:gd name="csX210" fmla="*/ 3362325 w 5224462"/>
              <a:gd name="csY210" fmla="*/ 976313 h 3676650"/>
              <a:gd name="csX211" fmla="*/ 3305175 w 5224462"/>
              <a:gd name="csY211" fmla="*/ 914400 h 3676650"/>
              <a:gd name="csX212" fmla="*/ 3205162 w 5224462"/>
              <a:gd name="csY212" fmla="*/ 871538 h 3676650"/>
              <a:gd name="csX213" fmla="*/ 3176587 w 5224462"/>
              <a:gd name="csY213" fmla="*/ 700088 h 3676650"/>
              <a:gd name="csX214" fmla="*/ 3333750 w 5224462"/>
              <a:gd name="csY214" fmla="*/ 681038 h 3676650"/>
              <a:gd name="csX215" fmla="*/ 3324225 w 5224462"/>
              <a:gd name="csY215" fmla="*/ 590550 h 3676650"/>
              <a:gd name="csX216" fmla="*/ 3343275 w 5224462"/>
              <a:gd name="csY216" fmla="*/ 552450 h 3676650"/>
              <a:gd name="csX217" fmla="*/ 3467100 w 5224462"/>
              <a:gd name="csY217" fmla="*/ 595313 h 3676650"/>
              <a:gd name="csX218" fmla="*/ 3462337 w 5224462"/>
              <a:gd name="csY218" fmla="*/ 533400 h 3676650"/>
              <a:gd name="csX219" fmla="*/ 3409950 w 5224462"/>
              <a:gd name="csY219" fmla="*/ 490538 h 3676650"/>
              <a:gd name="csX220" fmla="*/ 3419475 w 5224462"/>
              <a:gd name="csY220" fmla="*/ 400050 h 3676650"/>
              <a:gd name="csX221" fmla="*/ 3367087 w 5224462"/>
              <a:gd name="csY221" fmla="*/ 352425 h 3676650"/>
              <a:gd name="csX222" fmla="*/ 3305175 w 5224462"/>
              <a:gd name="csY222" fmla="*/ 285750 h 3676650"/>
              <a:gd name="csX223" fmla="*/ 3300412 w 5224462"/>
              <a:gd name="csY223" fmla="*/ 209550 h 3676650"/>
              <a:gd name="csX224" fmla="*/ 3324225 w 5224462"/>
              <a:gd name="csY224" fmla="*/ 166688 h 3676650"/>
              <a:gd name="csX225" fmla="*/ 3286125 w 5224462"/>
              <a:gd name="csY225" fmla="*/ 80963 h 3676650"/>
              <a:gd name="csX226" fmla="*/ 3243262 w 5224462"/>
              <a:gd name="csY226" fmla="*/ 52388 h 3676650"/>
              <a:gd name="csX227" fmla="*/ 3224212 w 5224462"/>
              <a:gd name="csY227" fmla="*/ 38100 h 3676650"/>
              <a:gd name="csX228" fmla="*/ 3228975 w 5224462"/>
              <a:gd name="csY228" fmla="*/ 0 h 3676650"/>
              <a:gd name="csX229" fmla="*/ 3205162 w 5224462"/>
              <a:gd name="csY229" fmla="*/ 9525 h 3676650"/>
              <a:gd name="csX230" fmla="*/ 3119437 w 5224462"/>
              <a:gd name="csY230" fmla="*/ 33338 h 3676650"/>
              <a:gd name="csX231" fmla="*/ 3124200 w 5224462"/>
              <a:gd name="csY231" fmla="*/ 71438 h 3676650"/>
              <a:gd name="csX232" fmla="*/ 3124200 w 5224462"/>
              <a:gd name="csY232" fmla="*/ 119063 h 3676650"/>
              <a:gd name="csX233" fmla="*/ 3081337 w 5224462"/>
              <a:gd name="csY233" fmla="*/ 204788 h 3676650"/>
              <a:gd name="csX234" fmla="*/ 3024187 w 5224462"/>
              <a:gd name="csY234" fmla="*/ 247650 h 3676650"/>
              <a:gd name="csX235" fmla="*/ 2971800 w 5224462"/>
              <a:gd name="csY235" fmla="*/ 261938 h 3676650"/>
              <a:gd name="csX236" fmla="*/ 3000375 w 5224462"/>
              <a:gd name="csY236" fmla="*/ 319088 h 3676650"/>
              <a:gd name="csX237" fmla="*/ 2967037 w 5224462"/>
              <a:gd name="csY237" fmla="*/ 395288 h 3676650"/>
              <a:gd name="csX238" fmla="*/ 2938462 w 5224462"/>
              <a:gd name="csY238" fmla="*/ 428625 h 3676650"/>
              <a:gd name="csX239" fmla="*/ 2928937 w 5224462"/>
              <a:gd name="csY239" fmla="*/ 490538 h 3676650"/>
              <a:gd name="csX240" fmla="*/ 2924175 w 5224462"/>
              <a:gd name="csY240" fmla="*/ 557213 h 3676650"/>
              <a:gd name="csX241" fmla="*/ 2862262 w 5224462"/>
              <a:gd name="csY241" fmla="*/ 638175 h 3676650"/>
              <a:gd name="csX242" fmla="*/ 2881312 w 5224462"/>
              <a:gd name="csY242" fmla="*/ 471488 h 3676650"/>
              <a:gd name="csX243" fmla="*/ 2643187 w 5224462"/>
              <a:gd name="csY243" fmla="*/ 452438 h 3676650"/>
              <a:gd name="csX244" fmla="*/ 2647950 w 5224462"/>
              <a:gd name="csY244" fmla="*/ 366713 h 3676650"/>
              <a:gd name="csX245" fmla="*/ 2557462 w 5224462"/>
              <a:gd name="csY245" fmla="*/ 309563 h 3676650"/>
              <a:gd name="csX246" fmla="*/ 2595562 w 5224462"/>
              <a:gd name="csY246" fmla="*/ 257175 h 3676650"/>
              <a:gd name="csX247" fmla="*/ 2514600 w 5224462"/>
              <a:gd name="csY247" fmla="*/ 195263 h 3676650"/>
              <a:gd name="csX248" fmla="*/ 2476500 w 5224462"/>
              <a:gd name="csY248" fmla="*/ 257175 h 3676650"/>
              <a:gd name="csX249" fmla="*/ 2395537 w 5224462"/>
              <a:gd name="csY249" fmla="*/ 242888 h 3676650"/>
              <a:gd name="csX250" fmla="*/ 2228850 w 5224462"/>
              <a:gd name="csY250" fmla="*/ 414338 h 3676650"/>
              <a:gd name="csX251" fmla="*/ 2081212 w 5224462"/>
              <a:gd name="csY251" fmla="*/ 457200 h 3676650"/>
              <a:gd name="csX252" fmla="*/ 2009775 w 5224462"/>
              <a:gd name="csY252" fmla="*/ 481013 h 3676650"/>
              <a:gd name="csX253" fmla="*/ 2005012 w 5224462"/>
              <a:gd name="csY253" fmla="*/ 528638 h 3676650"/>
              <a:gd name="csX254" fmla="*/ 2005012 w 5224462"/>
              <a:gd name="csY254" fmla="*/ 561975 h 3676650"/>
              <a:gd name="csX255" fmla="*/ 2038350 w 5224462"/>
              <a:gd name="csY255" fmla="*/ 600075 h 3676650"/>
              <a:gd name="csX256" fmla="*/ 2009775 w 5224462"/>
              <a:gd name="csY256" fmla="*/ 671513 h 3676650"/>
              <a:gd name="csX257" fmla="*/ 1985962 w 5224462"/>
              <a:gd name="csY257" fmla="*/ 695325 h 3676650"/>
              <a:gd name="csX258" fmla="*/ 1914525 w 5224462"/>
              <a:gd name="csY258" fmla="*/ 700088 h 3676650"/>
              <a:gd name="csX259" fmla="*/ 1881187 w 5224462"/>
              <a:gd name="csY259" fmla="*/ 676275 h 3676650"/>
              <a:gd name="csX260" fmla="*/ 1828800 w 5224462"/>
              <a:gd name="csY260" fmla="*/ 700088 h 3676650"/>
              <a:gd name="csX261" fmla="*/ 1824037 w 5224462"/>
              <a:gd name="csY261" fmla="*/ 742950 h 3676650"/>
              <a:gd name="csX262" fmla="*/ 1581150 w 5224462"/>
              <a:gd name="csY262" fmla="*/ 828675 h 3676650"/>
              <a:gd name="csX263" fmla="*/ 1466850 w 5224462"/>
              <a:gd name="csY263" fmla="*/ 838200 h 3676650"/>
              <a:gd name="csX264" fmla="*/ 1323975 w 5224462"/>
              <a:gd name="csY264" fmla="*/ 781050 h 3676650"/>
              <a:gd name="csX265" fmla="*/ 1285875 w 5224462"/>
              <a:gd name="csY265" fmla="*/ 742950 h 3676650"/>
              <a:gd name="csX266" fmla="*/ 1157287 w 5224462"/>
              <a:gd name="csY266" fmla="*/ 747713 h 3676650"/>
              <a:gd name="csX267" fmla="*/ 1157287 w 5224462"/>
              <a:gd name="csY267" fmla="*/ 747713 h 3676650"/>
              <a:gd name="csX268" fmla="*/ 1138237 w 5224462"/>
              <a:gd name="csY268" fmla="*/ 690563 h 3676650"/>
              <a:gd name="csX269" fmla="*/ 1152525 w 5224462"/>
              <a:gd name="csY269" fmla="*/ 619125 h 3676650"/>
              <a:gd name="csX270" fmla="*/ 966787 w 5224462"/>
              <a:gd name="csY270" fmla="*/ 471488 h 3676650"/>
              <a:gd name="csX271" fmla="*/ 995362 w 5224462"/>
              <a:gd name="csY271" fmla="*/ 409575 h 3676650"/>
              <a:gd name="csX272" fmla="*/ 981075 w 5224462"/>
              <a:gd name="csY272" fmla="*/ 342900 h 36766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  <a:cxn ang="0">
                <a:pos x="csX253" y="csY253"/>
              </a:cxn>
              <a:cxn ang="0">
                <a:pos x="csX254" y="csY254"/>
              </a:cxn>
              <a:cxn ang="0">
                <a:pos x="csX255" y="csY255"/>
              </a:cxn>
              <a:cxn ang="0">
                <a:pos x="csX256" y="csY256"/>
              </a:cxn>
              <a:cxn ang="0">
                <a:pos x="csX257" y="csY257"/>
              </a:cxn>
              <a:cxn ang="0">
                <a:pos x="csX258" y="csY258"/>
              </a:cxn>
              <a:cxn ang="0">
                <a:pos x="csX259" y="csY259"/>
              </a:cxn>
              <a:cxn ang="0">
                <a:pos x="csX260" y="csY260"/>
              </a:cxn>
              <a:cxn ang="0">
                <a:pos x="csX261" y="csY261"/>
              </a:cxn>
              <a:cxn ang="0">
                <a:pos x="csX262" y="csY262"/>
              </a:cxn>
              <a:cxn ang="0">
                <a:pos x="csX263" y="csY263"/>
              </a:cxn>
              <a:cxn ang="0">
                <a:pos x="csX264" y="csY264"/>
              </a:cxn>
              <a:cxn ang="0">
                <a:pos x="csX265" y="csY265"/>
              </a:cxn>
              <a:cxn ang="0">
                <a:pos x="csX266" y="csY266"/>
              </a:cxn>
              <a:cxn ang="0">
                <a:pos x="csX267" y="csY267"/>
              </a:cxn>
              <a:cxn ang="0">
                <a:pos x="csX268" y="csY268"/>
              </a:cxn>
              <a:cxn ang="0">
                <a:pos x="csX269" y="csY269"/>
              </a:cxn>
              <a:cxn ang="0">
                <a:pos x="csX270" y="csY270"/>
              </a:cxn>
              <a:cxn ang="0">
                <a:pos x="csX271" y="csY271"/>
              </a:cxn>
              <a:cxn ang="0">
                <a:pos x="csX272" y="csY272"/>
              </a:cxn>
            </a:cxnLst>
            <a:rect l="l" t="t" r="r" b="b"/>
            <a:pathLst>
              <a:path w="5224462" h="3676650">
                <a:moveTo>
                  <a:pt x="981075" y="342900"/>
                </a:moveTo>
                <a:lnTo>
                  <a:pt x="904875" y="419100"/>
                </a:lnTo>
                <a:lnTo>
                  <a:pt x="862012" y="385763"/>
                </a:lnTo>
                <a:lnTo>
                  <a:pt x="833437" y="419100"/>
                </a:lnTo>
                <a:lnTo>
                  <a:pt x="604837" y="466725"/>
                </a:lnTo>
                <a:lnTo>
                  <a:pt x="604837" y="509588"/>
                </a:lnTo>
                <a:lnTo>
                  <a:pt x="585787" y="542925"/>
                </a:lnTo>
                <a:lnTo>
                  <a:pt x="457200" y="647700"/>
                </a:lnTo>
                <a:lnTo>
                  <a:pt x="447675" y="661988"/>
                </a:lnTo>
                <a:lnTo>
                  <a:pt x="419100" y="766763"/>
                </a:lnTo>
                <a:lnTo>
                  <a:pt x="376237" y="904875"/>
                </a:lnTo>
                <a:lnTo>
                  <a:pt x="304800" y="971550"/>
                </a:lnTo>
                <a:lnTo>
                  <a:pt x="342900" y="1123950"/>
                </a:lnTo>
                <a:lnTo>
                  <a:pt x="390525" y="1157288"/>
                </a:lnTo>
                <a:lnTo>
                  <a:pt x="395287" y="1195388"/>
                </a:lnTo>
                <a:lnTo>
                  <a:pt x="400050" y="1266825"/>
                </a:lnTo>
                <a:lnTo>
                  <a:pt x="461962" y="1285875"/>
                </a:lnTo>
                <a:lnTo>
                  <a:pt x="500062" y="1371600"/>
                </a:lnTo>
                <a:lnTo>
                  <a:pt x="547687" y="1400175"/>
                </a:lnTo>
                <a:lnTo>
                  <a:pt x="614362" y="1404938"/>
                </a:lnTo>
                <a:lnTo>
                  <a:pt x="714375" y="1476375"/>
                </a:lnTo>
                <a:lnTo>
                  <a:pt x="757237" y="1490663"/>
                </a:lnTo>
                <a:lnTo>
                  <a:pt x="804862" y="1581150"/>
                </a:lnTo>
                <a:lnTo>
                  <a:pt x="800100" y="1666875"/>
                </a:lnTo>
                <a:lnTo>
                  <a:pt x="747712" y="1643063"/>
                </a:lnTo>
                <a:lnTo>
                  <a:pt x="733425" y="1762125"/>
                </a:lnTo>
                <a:lnTo>
                  <a:pt x="647700" y="1795463"/>
                </a:lnTo>
                <a:lnTo>
                  <a:pt x="633412" y="1843088"/>
                </a:lnTo>
                <a:lnTo>
                  <a:pt x="452437" y="1900238"/>
                </a:lnTo>
                <a:lnTo>
                  <a:pt x="409575" y="1857375"/>
                </a:lnTo>
                <a:lnTo>
                  <a:pt x="381000" y="1843088"/>
                </a:lnTo>
                <a:lnTo>
                  <a:pt x="280987" y="1890713"/>
                </a:lnTo>
                <a:lnTo>
                  <a:pt x="219075" y="1885950"/>
                </a:lnTo>
                <a:lnTo>
                  <a:pt x="138112" y="2000250"/>
                </a:lnTo>
                <a:lnTo>
                  <a:pt x="0" y="2114550"/>
                </a:lnTo>
                <a:lnTo>
                  <a:pt x="109537" y="2314575"/>
                </a:lnTo>
                <a:lnTo>
                  <a:pt x="109537" y="2371725"/>
                </a:lnTo>
                <a:lnTo>
                  <a:pt x="280987" y="2419350"/>
                </a:lnTo>
                <a:lnTo>
                  <a:pt x="319087" y="2486025"/>
                </a:lnTo>
                <a:lnTo>
                  <a:pt x="361950" y="2547938"/>
                </a:lnTo>
                <a:lnTo>
                  <a:pt x="466725" y="2495550"/>
                </a:lnTo>
                <a:lnTo>
                  <a:pt x="490537" y="2438400"/>
                </a:lnTo>
                <a:lnTo>
                  <a:pt x="542925" y="2419350"/>
                </a:lnTo>
                <a:lnTo>
                  <a:pt x="661987" y="2424113"/>
                </a:lnTo>
                <a:lnTo>
                  <a:pt x="671512" y="2381250"/>
                </a:lnTo>
                <a:lnTo>
                  <a:pt x="747712" y="2366963"/>
                </a:lnTo>
                <a:lnTo>
                  <a:pt x="828675" y="2428875"/>
                </a:lnTo>
                <a:lnTo>
                  <a:pt x="828675" y="2381250"/>
                </a:lnTo>
                <a:lnTo>
                  <a:pt x="890587" y="2357438"/>
                </a:lnTo>
                <a:lnTo>
                  <a:pt x="919162" y="2338388"/>
                </a:lnTo>
                <a:lnTo>
                  <a:pt x="947737" y="2366963"/>
                </a:lnTo>
                <a:lnTo>
                  <a:pt x="981075" y="2371725"/>
                </a:lnTo>
                <a:lnTo>
                  <a:pt x="976312" y="2424113"/>
                </a:lnTo>
                <a:lnTo>
                  <a:pt x="1081087" y="2505075"/>
                </a:lnTo>
                <a:lnTo>
                  <a:pt x="1138237" y="2495550"/>
                </a:lnTo>
                <a:lnTo>
                  <a:pt x="1195387" y="2586038"/>
                </a:lnTo>
                <a:lnTo>
                  <a:pt x="1171575" y="2633663"/>
                </a:lnTo>
                <a:lnTo>
                  <a:pt x="1252537" y="2871788"/>
                </a:lnTo>
                <a:lnTo>
                  <a:pt x="1285875" y="2876550"/>
                </a:lnTo>
                <a:lnTo>
                  <a:pt x="1290637" y="2900363"/>
                </a:lnTo>
                <a:lnTo>
                  <a:pt x="1314450" y="2990850"/>
                </a:lnTo>
                <a:lnTo>
                  <a:pt x="1300162" y="3019425"/>
                </a:lnTo>
                <a:lnTo>
                  <a:pt x="1309687" y="3038475"/>
                </a:lnTo>
                <a:lnTo>
                  <a:pt x="1300162" y="3076575"/>
                </a:lnTo>
                <a:lnTo>
                  <a:pt x="1371600" y="3114675"/>
                </a:lnTo>
                <a:lnTo>
                  <a:pt x="1438275" y="3281363"/>
                </a:lnTo>
                <a:lnTo>
                  <a:pt x="1443037" y="3362325"/>
                </a:lnTo>
                <a:lnTo>
                  <a:pt x="1500187" y="3386138"/>
                </a:lnTo>
                <a:lnTo>
                  <a:pt x="1562100" y="3505200"/>
                </a:lnTo>
                <a:lnTo>
                  <a:pt x="1624012" y="3505200"/>
                </a:lnTo>
                <a:lnTo>
                  <a:pt x="1652587" y="3524250"/>
                </a:lnTo>
                <a:lnTo>
                  <a:pt x="1685925" y="3519488"/>
                </a:lnTo>
                <a:lnTo>
                  <a:pt x="1757362" y="3538538"/>
                </a:lnTo>
                <a:lnTo>
                  <a:pt x="1771650" y="3481388"/>
                </a:lnTo>
                <a:lnTo>
                  <a:pt x="1852612" y="3400425"/>
                </a:lnTo>
                <a:lnTo>
                  <a:pt x="1862137" y="3362325"/>
                </a:lnTo>
                <a:lnTo>
                  <a:pt x="1957387" y="3281363"/>
                </a:lnTo>
                <a:lnTo>
                  <a:pt x="1985962" y="3214688"/>
                </a:lnTo>
                <a:lnTo>
                  <a:pt x="2047875" y="3167063"/>
                </a:lnTo>
                <a:lnTo>
                  <a:pt x="2109787" y="3133725"/>
                </a:lnTo>
                <a:lnTo>
                  <a:pt x="2124075" y="3095625"/>
                </a:lnTo>
                <a:lnTo>
                  <a:pt x="2195512" y="3052763"/>
                </a:lnTo>
                <a:lnTo>
                  <a:pt x="2195512" y="2986088"/>
                </a:lnTo>
                <a:lnTo>
                  <a:pt x="2238375" y="2905125"/>
                </a:lnTo>
                <a:lnTo>
                  <a:pt x="2490787" y="2714625"/>
                </a:lnTo>
                <a:lnTo>
                  <a:pt x="2619375" y="2681288"/>
                </a:lnTo>
                <a:lnTo>
                  <a:pt x="2752725" y="2719388"/>
                </a:lnTo>
                <a:lnTo>
                  <a:pt x="2824162" y="2809875"/>
                </a:lnTo>
                <a:lnTo>
                  <a:pt x="2781300" y="2905125"/>
                </a:lnTo>
                <a:lnTo>
                  <a:pt x="2838450" y="2947988"/>
                </a:lnTo>
                <a:lnTo>
                  <a:pt x="2838450" y="2976563"/>
                </a:lnTo>
                <a:lnTo>
                  <a:pt x="2767012" y="3000375"/>
                </a:lnTo>
                <a:lnTo>
                  <a:pt x="2767012" y="3062288"/>
                </a:lnTo>
                <a:lnTo>
                  <a:pt x="2786062" y="3124200"/>
                </a:lnTo>
                <a:lnTo>
                  <a:pt x="2843212" y="3124200"/>
                </a:lnTo>
                <a:lnTo>
                  <a:pt x="2871787" y="3052763"/>
                </a:lnTo>
                <a:lnTo>
                  <a:pt x="2905125" y="3033713"/>
                </a:lnTo>
                <a:lnTo>
                  <a:pt x="3014662" y="3052763"/>
                </a:lnTo>
                <a:lnTo>
                  <a:pt x="3086100" y="3143250"/>
                </a:lnTo>
                <a:lnTo>
                  <a:pt x="3086100" y="3190875"/>
                </a:lnTo>
                <a:lnTo>
                  <a:pt x="3009900" y="3205163"/>
                </a:lnTo>
                <a:lnTo>
                  <a:pt x="3009900" y="3238500"/>
                </a:lnTo>
                <a:lnTo>
                  <a:pt x="3109912" y="3257550"/>
                </a:lnTo>
                <a:lnTo>
                  <a:pt x="3109912" y="3295650"/>
                </a:lnTo>
                <a:lnTo>
                  <a:pt x="3086100" y="3362325"/>
                </a:lnTo>
                <a:lnTo>
                  <a:pt x="3043237" y="3405188"/>
                </a:lnTo>
                <a:lnTo>
                  <a:pt x="3119437" y="3433763"/>
                </a:lnTo>
                <a:lnTo>
                  <a:pt x="3157537" y="3467100"/>
                </a:lnTo>
                <a:lnTo>
                  <a:pt x="3233737" y="3471863"/>
                </a:lnTo>
                <a:lnTo>
                  <a:pt x="3257550" y="3538538"/>
                </a:lnTo>
                <a:lnTo>
                  <a:pt x="3305175" y="3552825"/>
                </a:lnTo>
                <a:lnTo>
                  <a:pt x="3362325" y="3676650"/>
                </a:lnTo>
                <a:lnTo>
                  <a:pt x="3429000" y="3676650"/>
                </a:lnTo>
                <a:lnTo>
                  <a:pt x="3586162" y="3476625"/>
                </a:lnTo>
                <a:lnTo>
                  <a:pt x="3648075" y="3409950"/>
                </a:lnTo>
                <a:lnTo>
                  <a:pt x="3719512" y="3376613"/>
                </a:lnTo>
                <a:lnTo>
                  <a:pt x="3810000" y="3352800"/>
                </a:lnTo>
                <a:lnTo>
                  <a:pt x="3914775" y="3357563"/>
                </a:lnTo>
                <a:lnTo>
                  <a:pt x="3938587" y="3409950"/>
                </a:lnTo>
                <a:lnTo>
                  <a:pt x="3990975" y="3409950"/>
                </a:lnTo>
                <a:lnTo>
                  <a:pt x="4043362" y="3419475"/>
                </a:lnTo>
                <a:lnTo>
                  <a:pt x="4176712" y="3467100"/>
                </a:lnTo>
                <a:lnTo>
                  <a:pt x="4267200" y="3362325"/>
                </a:lnTo>
                <a:lnTo>
                  <a:pt x="4367212" y="3343275"/>
                </a:lnTo>
                <a:lnTo>
                  <a:pt x="4357687" y="3267075"/>
                </a:lnTo>
                <a:lnTo>
                  <a:pt x="4357687" y="3228975"/>
                </a:lnTo>
                <a:lnTo>
                  <a:pt x="4338637" y="3200400"/>
                </a:lnTo>
                <a:lnTo>
                  <a:pt x="4333875" y="3157538"/>
                </a:lnTo>
                <a:lnTo>
                  <a:pt x="4343400" y="3052763"/>
                </a:lnTo>
                <a:lnTo>
                  <a:pt x="4291012" y="3048000"/>
                </a:lnTo>
                <a:lnTo>
                  <a:pt x="4267200" y="3005138"/>
                </a:lnTo>
                <a:lnTo>
                  <a:pt x="4205287" y="3000375"/>
                </a:lnTo>
                <a:lnTo>
                  <a:pt x="4152900" y="2995613"/>
                </a:lnTo>
                <a:lnTo>
                  <a:pt x="4162425" y="2924175"/>
                </a:lnTo>
                <a:lnTo>
                  <a:pt x="4129087" y="2800350"/>
                </a:lnTo>
                <a:lnTo>
                  <a:pt x="4024312" y="2809875"/>
                </a:lnTo>
                <a:lnTo>
                  <a:pt x="3990975" y="2776538"/>
                </a:lnTo>
                <a:lnTo>
                  <a:pt x="3929062" y="2795588"/>
                </a:lnTo>
                <a:lnTo>
                  <a:pt x="3900487" y="2771775"/>
                </a:lnTo>
                <a:lnTo>
                  <a:pt x="3914775" y="2714625"/>
                </a:lnTo>
                <a:lnTo>
                  <a:pt x="3871912" y="2709863"/>
                </a:lnTo>
                <a:lnTo>
                  <a:pt x="3857625" y="2733675"/>
                </a:lnTo>
                <a:lnTo>
                  <a:pt x="3810000" y="2667000"/>
                </a:lnTo>
                <a:lnTo>
                  <a:pt x="3810000" y="2619375"/>
                </a:lnTo>
                <a:lnTo>
                  <a:pt x="3857625" y="2586038"/>
                </a:lnTo>
                <a:lnTo>
                  <a:pt x="3895725" y="2586038"/>
                </a:lnTo>
                <a:lnTo>
                  <a:pt x="3895725" y="2624138"/>
                </a:lnTo>
                <a:lnTo>
                  <a:pt x="3929062" y="2624138"/>
                </a:lnTo>
                <a:lnTo>
                  <a:pt x="3981450" y="2552700"/>
                </a:lnTo>
                <a:lnTo>
                  <a:pt x="4171950" y="2486025"/>
                </a:lnTo>
                <a:lnTo>
                  <a:pt x="4214812" y="2486025"/>
                </a:lnTo>
                <a:lnTo>
                  <a:pt x="4214812" y="2571750"/>
                </a:lnTo>
                <a:lnTo>
                  <a:pt x="4233862" y="2571750"/>
                </a:lnTo>
                <a:lnTo>
                  <a:pt x="4291012" y="2376488"/>
                </a:lnTo>
                <a:lnTo>
                  <a:pt x="4324350" y="2314575"/>
                </a:lnTo>
                <a:lnTo>
                  <a:pt x="4362450" y="2314575"/>
                </a:lnTo>
                <a:lnTo>
                  <a:pt x="4410075" y="2262188"/>
                </a:lnTo>
                <a:lnTo>
                  <a:pt x="4486275" y="2257425"/>
                </a:lnTo>
                <a:lnTo>
                  <a:pt x="4662487" y="2076450"/>
                </a:lnTo>
                <a:lnTo>
                  <a:pt x="4781550" y="2100263"/>
                </a:lnTo>
                <a:lnTo>
                  <a:pt x="4824412" y="2162175"/>
                </a:lnTo>
                <a:lnTo>
                  <a:pt x="4881562" y="2133600"/>
                </a:lnTo>
                <a:lnTo>
                  <a:pt x="4953000" y="2147888"/>
                </a:lnTo>
                <a:lnTo>
                  <a:pt x="4986337" y="2190750"/>
                </a:lnTo>
                <a:lnTo>
                  <a:pt x="4957762" y="2276475"/>
                </a:lnTo>
                <a:lnTo>
                  <a:pt x="5000625" y="2281238"/>
                </a:lnTo>
                <a:lnTo>
                  <a:pt x="5076825" y="2233613"/>
                </a:lnTo>
                <a:lnTo>
                  <a:pt x="5081587" y="2124075"/>
                </a:lnTo>
                <a:lnTo>
                  <a:pt x="5124450" y="2033588"/>
                </a:lnTo>
                <a:lnTo>
                  <a:pt x="5067300" y="2014538"/>
                </a:lnTo>
                <a:lnTo>
                  <a:pt x="5038725" y="1971675"/>
                </a:lnTo>
                <a:lnTo>
                  <a:pt x="5038725" y="1909763"/>
                </a:lnTo>
                <a:lnTo>
                  <a:pt x="5129212" y="1709738"/>
                </a:lnTo>
                <a:lnTo>
                  <a:pt x="5157787" y="1628775"/>
                </a:lnTo>
                <a:lnTo>
                  <a:pt x="5224462" y="1514475"/>
                </a:lnTo>
                <a:lnTo>
                  <a:pt x="5205412" y="1457325"/>
                </a:lnTo>
                <a:lnTo>
                  <a:pt x="5133975" y="1457325"/>
                </a:lnTo>
                <a:lnTo>
                  <a:pt x="5138737" y="1538288"/>
                </a:lnTo>
                <a:lnTo>
                  <a:pt x="4991100" y="1700213"/>
                </a:lnTo>
                <a:lnTo>
                  <a:pt x="5000625" y="1743075"/>
                </a:lnTo>
                <a:lnTo>
                  <a:pt x="4938712" y="1824038"/>
                </a:lnTo>
                <a:lnTo>
                  <a:pt x="4900612" y="1924050"/>
                </a:lnTo>
                <a:lnTo>
                  <a:pt x="4810125" y="1971675"/>
                </a:lnTo>
                <a:lnTo>
                  <a:pt x="4705350" y="1938338"/>
                </a:lnTo>
                <a:lnTo>
                  <a:pt x="4700587" y="1895475"/>
                </a:lnTo>
                <a:lnTo>
                  <a:pt x="4524375" y="1885950"/>
                </a:lnTo>
                <a:lnTo>
                  <a:pt x="4457700" y="1819275"/>
                </a:lnTo>
                <a:lnTo>
                  <a:pt x="4433887" y="1724025"/>
                </a:lnTo>
                <a:lnTo>
                  <a:pt x="4386262" y="1795463"/>
                </a:lnTo>
                <a:lnTo>
                  <a:pt x="4362450" y="1819275"/>
                </a:lnTo>
                <a:lnTo>
                  <a:pt x="4291012" y="1838325"/>
                </a:lnTo>
                <a:lnTo>
                  <a:pt x="4243387" y="1785938"/>
                </a:lnTo>
                <a:lnTo>
                  <a:pt x="4276725" y="1738313"/>
                </a:lnTo>
                <a:lnTo>
                  <a:pt x="4176712" y="1633538"/>
                </a:lnTo>
                <a:lnTo>
                  <a:pt x="4124325" y="1804988"/>
                </a:lnTo>
                <a:lnTo>
                  <a:pt x="4014787" y="1857375"/>
                </a:lnTo>
                <a:lnTo>
                  <a:pt x="3914775" y="1852613"/>
                </a:lnTo>
                <a:lnTo>
                  <a:pt x="3895725" y="1676400"/>
                </a:lnTo>
                <a:lnTo>
                  <a:pt x="3762375" y="1681163"/>
                </a:lnTo>
                <a:lnTo>
                  <a:pt x="3743325" y="1728788"/>
                </a:lnTo>
                <a:lnTo>
                  <a:pt x="3624262" y="1704975"/>
                </a:lnTo>
                <a:lnTo>
                  <a:pt x="3409950" y="1495425"/>
                </a:lnTo>
                <a:lnTo>
                  <a:pt x="3343275" y="1419225"/>
                </a:lnTo>
                <a:lnTo>
                  <a:pt x="3295650" y="1500188"/>
                </a:lnTo>
                <a:lnTo>
                  <a:pt x="3252787" y="1466850"/>
                </a:lnTo>
                <a:lnTo>
                  <a:pt x="3262312" y="1400175"/>
                </a:lnTo>
                <a:lnTo>
                  <a:pt x="3328987" y="1357313"/>
                </a:lnTo>
                <a:lnTo>
                  <a:pt x="3257550" y="1181100"/>
                </a:lnTo>
                <a:lnTo>
                  <a:pt x="3276600" y="1114425"/>
                </a:lnTo>
                <a:lnTo>
                  <a:pt x="3390900" y="1052513"/>
                </a:lnTo>
                <a:lnTo>
                  <a:pt x="3362325" y="976313"/>
                </a:lnTo>
                <a:lnTo>
                  <a:pt x="3305175" y="914400"/>
                </a:lnTo>
                <a:lnTo>
                  <a:pt x="3205162" y="871538"/>
                </a:lnTo>
                <a:lnTo>
                  <a:pt x="3176587" y="700088"/>
                </a:lnTo>
                <a:lnTo>
                  <a:pt x="3333750" y="681038"/>
                </a:lnTo>
                <a:lnTo>
                  <a:pt x="3324225" y="590550"/>
                </a:lnTo>
                <a:lnTo>
                  <a:pt x="3343275" y="552450"/>
                </a:lnTo>
                <a:lnTo>
                  <a:pt x="3467100" y="595313"/>
                </a:lnTo>
                <a:lnTo>
                  <a:pt x="3462337" y="533400"/>
                </a:lnTo>
                <a:lnTo>
                  <a:pt x="3409950" y="490538"/>
                </a:lnTo>
                <a:lnTo>
                  <a:pt x="3419475" y="400050"/>
                </a:lnTo>
                <a:lnTo>
                  <a:pt x="3367087" y="352425"/>
                </a:lnTo>
                <a:lnTo>
                  <a:pt x="3305175" y="285750"/>
                </a:lnTo>
                <a:lnTo>
                  <a:pt x="3300412" y="209550"/>
                </a:lnTo>
                <a:lnTo>
                  <a:pt x="3324225" y="166688"/>
                </a:lnTo>
                <a:lnTo>
                  <a:pt x="3286125" y="80963"/>
                </a:lnTo>
                <a:lnTo>
                  <a:pt x="3243262" y="52388"/>
                </a:lnTo>
                <a:lnTo>
                  <a:pt x="3224212" y="38100"/>
                </a:lnTo>
                <a:lnTo>
                  <a:pt x="3228975" y="0"/>
                </a:lnTo>
                <a:lnTo>
                  <a:pt x="3205162" y="9525"/>
                </a:lnTo>
                <a:lnTo>
                  <a:pt x="3119437" y="33338"/>
                </a:lnTo>
                <a:lnTo>
                  <a:pt x="3124200" y="71438"/>
                </a:lnTo>
                <a:lnTo>
                  <a:pt x="3124200" y="119063"/>
                </a:lnTo>
                <a:lnTo>
                  <a:pt x="3081337" y="204788"/>
                </a:lnTo>
                <a:lnTo>
                  <a:pt x="3024187" y="247650"/>
                </a:lnTo>
                <a:lnTo>
                  <a:pt x="2971800" y="261938"/>
                </a:lnTo>
                <a:lnTo>
                  <a:pt x="3000375" y="319088"/>
                </a:lnTo>
                <a:lnTo>
                  <a:pt x="2967037" y="395288"/>
                </a:lnTo>
                <a:lnTo>
                  <a:pt x="2938462" y="428625"/>
                </a:lnTo>
                <a:lnTo>
                  <a:pt x="2928937" y="490538"/>
                </a:lnTo>
                <a:lnTo>
                  <a:pt x="2924175" y="557213"/>
                </a:lnTo>
                <a:lnTo>
                  <a:pt x="2862262" y="638175"/>
                </a:lnTo>
                <a:lnTo>
                  <a:pt x="2881312" y="471488"/>
                </a:lnTo>
                <a:lnTo>
                  <a:pt x="2643187" y="452438"/>
                </a:lnTo>
                <a:lnTo>
                  <a:pt x="2647950" y="366713"/>
                </a:lnTo>
                <a:lnTo>
                  <a:pt x="2557462" y="309563"/>
                </a:lnTo>
                <a:lnTo>
                  <a:pt x="2595562" y="257175"/>
                </a:lnTo>
                <a:lnTo>
                  <a:pt x="2514600" y="195263"/>
                </a:lnTo>
                <a:lnTo>
                  <a:pt x="2476500" y="257175"/>
                </a:lnTo>
                <a:lnTo>
                  <a:pt x="2395537" y="242888"/>
                </a:lnTo>
                <a:lnTo>
                  <a:pt x="2228850" y="414338"/>
                </a:lnTo>
                <a:lnTo>
                  <a:pt x="2081212" y="457200"/>
                </a:lnTo>
                <a:lnTo>
                  <a:pt x="2009775" y="481013"/>
                </a:lnTo>
                <a:lnTo>
                  <a:pt x="2005012" y="528638"/>
                </a:lnTo>
                <a:lnTo>
                  <a:pt x="2005012" y="561975"/>
                </a:lnTo>
                <a:lnTo>
                  <a:pt x="2038350" y="600075"/>
                </a:lnTo>
                <a:lnTo>
                  <a:pt x="2009775" y="671513"/>
                </a:lnTo>
                <a:lnTo>
                  <a:pt x="1985962" y="695325"/>
                </a:lnTo>
                <a:lnTo>
                  <a:pt x="1914525" y="700088"/>
                </a:lnTo>
                <a:lnTo>
                  <a:pt x="1881187" y="676275"/>
                </a:lnTo>
                <a:lnTo>
                  <a:pt x="1828800" y="700088"/>
                </a:lnTo>
                <a:lnTo>
                  <a:pt x="1824037" y="742950"/>
                </a:lnTo>
                <a:lnTo>
                  <a:pt x="1581150" y="828675"/>
                </a:lnTo>
                <a:lnTo>
                  <a:pt x="1466850" y="838200"/>
                </a:lnTo>
                <a:lnTo>
                  <a:pt x="1323975" y="781050"/>
                </a:lnTo>
                <a:lnTo>
                  <a:pt x="1285875" y="742950"/>
                </a:lnTo>
                <a:lnTo>
                  <a:pt x="1157287" y="747713"/>
                </a:lnTo>
                <a:lnTo>
                  <a:pt x="1157287" y="747713"/>
                </a:lnTo>
                <a:lnTo>
                  <a:pt x="1138237" y="690563"/>
                </a:lnTo>
                <a:lnTo>
                  <a:pt x="1152525" y="619125"/>
                </a:lnTo>
                <a:lnTo>
                  <a:pt x="966787" y="471488"/>
                </a:lnTo>
                <a:lnTo>
                  <a:pt x="995362" y="409575"/>
                </a:lnTo>
                <a:lnTo>
                  <a:pt x="981075" y="3429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471409C3-BAF3-CD75-0AA7-ACCA9C7C4055}"/>
              </a:ext>
            </a:extLst>
          </p:cNvPr>
          <p:cNvSpPr/>
          <p:nvPr/>
        </p:nvSpPr>
        <p:spPr>
          <a:xfrm>
            <a:off x="995171" y="3806339"/>
            <a:ext cx="1815625" cy="2405446"/>
          </a:xfrm>
          <a:custGeom>
            <a:avLst/>
            <a:gdLst>
              <a:gd name="csX0" fmla="*/ 1993392 w 3236976"/>
              <a:gd name="csY0" fmla="*/ 0 h 4288536"/>
              <a:gd name="csX1" fmla="*/ 1655064 w 3236976"/>
              <a:gd name="csY1" fmla="*/ 54864 h 4288536"/>
              <a:gd name="csX2" fmla="*/ 1591056 w 3236976"/>
              <a:gd name="csY2" fmla="*/ 128016 h 4288536"/>
              <a:gd name="csX3" fmla="*/ 1234440 w 3236976"/>
              <a:gd name="csY3" fmla="*/ 265176 h 4288536"/>
              <a:gd name="csX4" fmla="*/ 1088136 w 3236976"/>
              <a:gd name="csY4" fmla="*/ 502920 h 4288536"/>
              <a:gd name="csX5" fmla="*/ 905256 w 3236976"/>
              <a:gd name="csY5" fmla="*/ 694944 h 4288536"/>
              <a:gd name="csX6" fmla="*/ 905256 w 3236976"/>
              <a:gd name="csY6" fmla="*/ 758952 h 4288536"/>
              <a:gd name="csX7" fmla="*/ 832104 w 3236976"/>
              <a:gd name="csY7" fmla="*/ 795528 h 4288536"/>
              <a:gd name="csX8" fmla="*/ 795528 w 3236976"/>
              <a:gd name="csY8" fmla="*/ 886968 h 4288536"/>
              <a:gd name="csX9" fmla="*/ 731520 w 3236976"/>
              <a:gd name="csY9" fmla="*/ 914400 h 4288536"/>
              <a:gd name="csX10" fmla="*/ 758952 w 3236976"/>
              <a:gd name="csY10" fmla="*/ 1170432 h 4288536"/>
              <a:gd name="csX11" fmla="*/ 676656 w 3236976"/>
              <a:gd name="csY11" fmla="*/ 1197864 h 4288536"/>
              <a:gd name="csX12" fmla="*/ 649224 w 3236976"/>
              <a:gd name="csY12" fmla="*/ 1316736 h 4288536"/>
              <a:gd name="csX13" fmla="*/ 612648 w 3236976"/>
              <a:gd name="csY13" fmla="*/ 1380744 h 4288536"/>
              <a:gd name="csX14" fmla="*/ 612648 w 3236976"/>
              <a:gd name="csY14" fmla="*/ 1417320 h 4288536"/>
              <a:gd name="csX15" fmla="*/ 566928 w 3236976"/>
              <a:gd name="csY15" fmla="*/ 1490472 h 4288536"/>
              <a:gd name="csX16" fmla="*/ 493776 w 3236976"/>
              <a:gd name="csY16" fmla="*/ 1609344 h 4288536"/>
              <a:gd name="csX17" fmla="*/ 402336 w 3236976"/>
              <a:gd name="csY17" fmla="*/ 1600200 h 4288536"/>
              <a:gd name="csX18" fmla="*/ 219456 w 3236976"/>
              <a:gd name="csY18" fmla="*/ 1673352 h 4288536"/>
              <a:gd name="csX19" fmla="*/ 256032 w 3236976"/>
              <a:gd name="csY19" fmla="*/ 1865376 h 4288536"/>
              <a:gd name="csX20" fmla="*/ 182880 w 3236976"/>
              <a:gd name="csY20" fmla="*/ 2048256 h 4288536"/>
              <a:gd name="csX21" fmla="*/ 182880 w 3236976"/>
              <a:gd name="csY21" fmla="*/ 2359152 h 4288536"/>
              <a:gd name="csX22" fmla="*/ 100584 w 3236976"/>
              <a:gd name="csY22" fmla="*/ 2523744 h 4288536"/>
              <a:gd name="csX23" fmla="*/ 0 w 3236976"/>
              <a:gd name="csY23" fmla="*/ 2523744 h 4288536"/>
              <a:gd name="csX24" fmla="*/ 18288 w 3236976"/>
              <a:gd name="csY24" fmla="*/ 2587752 h 4288536"/>
              <a:gd name="csX25" fmla="*/ 91440 w 3236976"/>
              <a:gd name="csY25" fmla="*/ 2651760 h 4288536"/>
              <a:gd name="csX26" fmla="*/ 274320 w 3236976"/>
              <a:gd name="csY26" fmla="*/ 3310128 h 4288536"/>
              <a:gd name="csX27" fmla="*/ 109728 w 3236976"/>
              <a:gd name="csY27" fmla="*/ 3776472 h 4288536"/>
              <a:gd name="csX28" fmla="*/ 109728 w 3236976"/>
              <a:gd name="csY28" fmla="*/ 3813048 h 4288536"/>
              <a:gd name="csX29" fmla="*/ 192024 w 3236976"/>
              <a:gd name="csY29" fmla="*/ 3831336 h 4288536"/>
              <a:gd name="csX30" fmla="*/ 210312 w 3236976"/>
              <a:gd name="csY30" fmla="*/ 3904488 h 4288536"/>
              <a:gd name="csX31" fmla="*/ 164592 w 3236976"/>
              <a:gd name="csY31" fmla="*/ 4041648 h 4288536"/>
              <a:gd name="csX32" fmla="*/ 164592 w 3236976"/>
              <a:gd name="csY32" fmla="*/ 4105656 h 4288536"/>
              <a:gd name="csX33" fmla="*/ 237744 w 3236976"/>
              <a:gd name="csY33" fmla="*/ 4105656 h 4288536"/>
              <a:gd name="csX34" fmla="*/ 256032 w 3236976"/>
              <a:gd name="csY34" fmla="*/ 4187952 h 4288536"/>
              <a:gd name="csX35" fmla="*/ 210312 w 3236976"/>
              <a:gd name="csY35" fmla="*/ 4288536 h 4288536"/>
              <a:gd name="csX36" fmla="*/ 283464 w 3236976"/>
              <a:gd name="csY36" fmla="*/ 4288536 h 4288536"/>
              <a:gd name="csX37" fmla="*/ 365760 w 3236976"/>
              <a:gd name="csY37" fmla="*/ 4288536 h 4288536"/>
              <a:gd name="csX38" fmla="*/ 365760 w 3236976"/>
              <a:gd name="csY38" fmla="*/ 4169664 h 4288536"/>
              <a:gd name="csX39" fmla="*/ 484632 w 3236976"/>
              <a:gd name="csY39" fmla="*/ 4114800 h 4288536"/>
              <a:gd name="csX40" fmla="*/ 640080 w 3236976"/>
              <a:gd name="csY40" fmla="*/ 4114800 h 4288536"/>
              <a:gd name="csX41" fmla="*/ 950976 w 3236976"/>
              <a:gd name="csY41" fmla="*/ 3886200 h 4288536"/>
              <a:gd name="csX42" fmla="*/ 1234440 w 3236976"/>
              <a:gd name="csY42" fmla="*/ 3941064 h 4288536"/>
              <a:gd name="csX43" fmla="*/ 1344168 w 3236976"/>
              <a:gd name="csY43" fmla="*/ 3950208 h 4288536"/>
              <a:gd name="csX44" fmla="*/ 1426464 w 3236976"/>
              <a:gd name="csY44" fmla="*/ 3950208 h 4288536"/>
              <a:gd name="csX45" fmla="*/ 1426464 w 3236976"/>
              <a:gd name="csY45" fmla="*/ 3895344 h 4288536"/>
              <a:gd name="csX46" fmla="*/ 1280160 w 3236976"/>
              <a:gd name="csY46" fmla="*/ 3877056 h 4288536"/>
              <a:gd name="csX47" fmla="*/ 1362456 w 3236976"/>
              <a:gd name="csY47" fmla="*/ 3813048 h 4288536"/>
              <a:gd name="csX48" fmla="*/ 1453896 w 3236976"/>
              <a:gd name="csY48" fmla="*/ 3813048 h 4288536"/>
              <a:gd name="csX49" fmla="*/ 1481328 w 3236976"/>
              <a:gd name="csY49" fmla="*/ 3849624 h 4288536"/>
              <a:gd name="csX50" fmla="*/ 1527048 w 3236976"/>
              <a:gd name="csY50" fmla="*/ 3849624 h 4288536"/>
              <a:gd name="csX51" fmla="*/ 1609344 w 3236976"/>
              <a:gd name="csY51" fmla="*/ 3849624 h 4288536"/>
              <a:gd name="csX52" fmla="*/ 1673352 w 3236976"/>
              <a:gd name="csY52" fmla="*/ 3785616 h 4288536"/>
              <a:gd name="csX53" fmla="*/ 1764792 w 3236976"/>
              <a:gd name="csY53" fmla="*/ 3840480 h 4288536"/>
              <a:gd name="csX54" fmla="*/ 1819656 w 3236976"/>
              <a:gd name="csY54" fmla="*/ 3813048 h 4288536"/>
              <a:gd name="csX55" fmla="*/ 1993392 w 3236976"/>
              <a:gd name="csY55" fmla="*/ 3749040 h 4288536"/>
              <a:gd name="csX56" fmla="*/ 2020824 w 3236976"/>
              <a:gd name="csY56" fmla="*/ 3593592 h 4288536"/>
              <a:gd name="csX57" fmla="*/ 2203704 w 3236976"/>
              <a:gd name="csY57" fmla="*/ 3456432 h 4288536"/>
              <a:gd name="csX58" fmla="*/ 2350008 w 3236976"/>
              <a:gd name="csY58" fmla="*/ 3429000 h 4288536"/>
              <a:gd name="csX59" fmla="*/ 2414016 w 3236976"/>
              <a:gd name="csY59" fmla="*/ 3355848 h 4288536"/>
              <a:gd name="csX60" fmla="*/ 2459736 w 3236976"/>
              <a:gd name="csY60" fmla="*/ 3227832 h 4288536"/>
              <a:gd name="csX61" fmla="*/ 2560320 w 3236976"/>
              <a:gd name="csY61" fmla="*/ 3118104 h 4288536"/>
              <a:gd name="csX62" fmla="*/ 2551176 w 3236976"/>
              <a:gd name="csY62" fmla="*/ 3081528 h 4288536"/>
              <a:gd name="csX63" fmla="*/ 2779776 w 3236976"/>
              <a:gd name="csY63" fmla="*/ 2980944 h 4288536"/>
              <a:gd name="csX64" fmla="*/ 2898648 w 3236976"/>
              <a:gd name="csY64" fmla="*/ 2980944 h 4288536"/>
              <a:gd name="csX65" fmla="*/ 2990088 w 3236976"/>
              <a:gd name="csY65" fmla="*/ 2862072 h 4288536"/>
              <a:gd name="csX66" fmla="*/ 2990088 w 3236976"/>
              <a:gd name="csY66" fmla="*/ 2770632 h 4288536"/>
              <a:gd name="csX67" fmla="*/ 3145536 w 3236976"/>
              <a:gd name="csY67" fmla="*/ 2734056 h 4288536"/>
              <a:gd name="csX68" fmla="*/ 3236976 w 3236976"/>
              <a:gd name="csY68" fmla="*/ 2642616 h 4288536"/>
              <a:gd name="csX69" fmla="*/ 3154680 w 3236976"/>
              <a:gd name="csY69" fmla="*/ 2578608 h 4288536"/>
              <a:gd name="csX70" fmla="*/ 3154680 w 3236976"/>
              <a:gd name="csY70" fmla="*/ 2450592 h 4288536"/>
              <a:gd name="csX71" fmla="*/ 3191256 w 3236976"/>
              <a:gd name="csY71" fmla="*/ 2340864 h 4288536"/>
              <a:gd name="csX72" fmla="*/ 3209544 w 3236976"/>
              <a:gd name="csY72" fmla="*/ 2212848 h 4288536"/>
              <a:gd name="csX73" fmla="*/ 3118104 w 3236976"/>
              <a:gd name="csY73" fmla="*/ 2148840 h 4288536"/>
              <a:gd name="csX74" fmla="*/ 3118104 w 3236976"/>
              <a:gd name="csY74" fmla="*/ 2066544 h 4288536"/>
              <a:gd name="csX75" fmla="*/ 3081528 w 3236976"/>
              <a:gd name="csY75" fmla="*/ 1883664 h 4288536"/>
              <a:gd name="csX76" fmla="*/ 2843784 w 3236976"/>
              <a:gd name="csY76" fmla="*/ 1883664 h 4288536"/>
              <a:gd name="csX77" fmla="*/ 2907792 w 3236976"/>
              <a:gd name="csY77" fmla="*/ 1773936 h 4288536"/>
              <a:gd name="csX78" fmla="*/ 2862072 w 3236976"/>
              <a:gd name="csY78" fmla="*/ 1700784 h 4288536"/>
              <a:gd name="csX79" fmla="*/ 2871216 w 3236976"/>
              <a:gd name="csY79" fmla="*/ 1627632 h 4288536"/>
              <a:gd name="csX80" fmla="*/ 2679192 w 3236976"/>
              <a:gd name="csY80" fmla="*/ 1289304 h 4288536"/>
              <a:gd name="csX81" fmla="*/ 2706624 w 3236976"/>
              <a:gd name="csY81" fmla="*/ 1252728 h 4288536"/>
              <a:gd name="csX82" fmla="*/ 2551176 w 3236976"/>
              <a:gd name="csY82" fmla="*/ 1014984 h 4288536"/>
              <a:gd name="csX83" fmla="*/ 2450592 w 3236976"/>
              <a:gd name="csY83" fmla="*/ 987552 h 4288536"/>
              <a:gd name="csX84" fmla="*/ 2441448 w 3236976"/>
              <a:gd name="csY84" fmla="*/ 932688 h 4288536"/>
              <a:gd name="csX85" fmla="*/ 2478024 w 3236976"/>
              <a:gd name="csY85" fmla="*/ 859536 h 4288536"/>
              <a:gd name="csX86" fmla="*/ 2331720 w 3236976"/>
              <a:gd name="csY86" fmla="*/ 804672 h 4288536"/>
              <a:gd name="csX87" fmla="*/ 2121408 w 3236976"/>
              <a:gd name="csY87" fmla="*/ 576072 h 4288536"/>
              <a:gd name="csX88" fmla="*/ 2002536 w 3236976"/>
              <a:gd name="csY88" fmla="*/ 356616 h 4288536"/>
              <a:gd name="csX89" fmla="*/ 2066544 w 3236976"/>
              <a:gd name="csY89" fmla="*/ 256032 h 4288536"/>
              <a:gd name="csX90" fmla="*/ 2002536 w 3236976"/>
              <a:gd name="csY90" fmla="*/ 173736 h 4288536"/>
              <a:gd name="csX91" fmla="*/ 1993392 w 3236976"/>
              <a:gd name="csY91" fmla="*/ 0 h 428853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</a:cxnLst>
            <a:rect l="l" t="t" r="r" b="b"/>
            <a:pathLst>
              <a:path w="3236976" h="4288536">
                <a:moveTo>
                  <a:pt x="1993392" y="0"/>
                </a:moveTo>
                <a:lnTo>
                  <a:pt x="1655064" y="54864"/>
                </a:lnTo>
                <a:lnTo>
                  <a:pt x="1591056" y="128016"/>
                </a:lnTo>
                <a:lnTo>
                  <a:pt x="1234440" y="265176"/>
                </a:lnTo>
                <a:lnTo>
                  <a:pt x="1088136" y="502920"/>
                </a:lnTo>
                <a:lnTo>
                  <a:pt x="905256" y="694944"/>
                </a:lnTo>
                <a:lnTo>
                  <a:pt x="905256" y="758952"/>
                </a:lnTo>
                <a:lnTo>
                  <a:pt x="832104" y="795528"/>
                </a:lnTo>
                <a:lnTo>
                  <a:pt x="795528" y="886968"/>
                </a:lnTo>
                <a:lnTo>
                  <a:pt x="731520" y="914400"/>
                </a:lnTo>
                <a:lnTo>
                  <a:pt x="758952" y="1170432"/>
                </a:lnTo>
                <a:lnTo>
                  <a:pt x="676656" y="1197864"/>
                </a:lnTo>
                <a:lnTo>
                  <a:pt x="649224" y="1316736"/>
                </a:lnTo>
                <a:lnTo>
                  <a:pt x="612648" y="1380744"/>
                </a:lnTo>
                <a:lnTo>
                  <a:pt x="612648" y="1417320"/>
                </a:lnTo>
                <a:lnTo>
                  <a:pt x="566928" y="1490472"/>
                </a:lnTo>
                <a:lnTo>
                  <a:pt x="493776" y="1609344"/>
                </a:lnTo>
                <a:lnTo>
                  <a:pt x="402336" y="1600200"/>
                </a:lnTo>
                <a:lnTo>
                  <a:pt x="219456" y="1673352"/>
                </a:lnTo>
                <a:lnTo>
                  <a:pt x="256032" y="1865376"/>
                </a:lnTo>
                <a:lnTo>
                  <a:pt x="182880" y="2048256"/>
                </a:lnTo>
                <a:lnTo>
                  <a:pt x="182880" y="2359152"/>
                </a:lnTo>
                <a:lnTo>
                  <a:pt x="100584" y="2523744"/>
                </a:lnTo>
                <a:lnTo>
                  <a:pt x="0" y="2523744"/>
                </a:lnTo>
                <a:lnTo>
                  <a:pt x="18288" y="2587752"/>
                </a:lnTo>
                <a:lnTo>
                  <a:pt x="91440" y="2651760"/>
                </a:lnTo>
                <a:lnTo>
                  <a:pt x="274320" y="3310128"/>
                </a:lnTo>
                <a:lnTo>
                  <a:pt x="109728" y="3776472"/>
                </a:lnTo>
                <a:lnTo>
                  <a:pt x="109728" y="3813048"/>
                </a:lnTo>
                <a:lnTo>
                  <a:pt x="192024" y="3831336"/>
                </a:lnTo>
                <a:lnTo>
                  <a:pt x="210312" y="3904488"/>
                </a:lnTo>
                <a:lnTo>
                  <a:pt x="164592" y="4041648"/>
                </a:lnTo>
                <a:lnTo>
                  <a:pt x="164592" y="4105656"/>
                </a:lnTo>
                <a:lnTo>
                  <a:pt x="237744" y="4105656"/>
                </a:lnTo>
                <a:lnTo>
                  <a:pt x="256032" y="4187952"/>
                </a:lnTo>
                <a:lnTo>
                  <a:pt x="210312" y="4288536"/>
                </a:lnTo>
                <a:lnTo>
                  <a:pt x="283464" y="4288536"/>
                </a:lnTo>
                <a:lnTo>
                  <a:pt x="365760" y="4288536"/>
                </a:lnTo>
                <a:lnTo>
                  <a:pt x="365760" y="4169664"/>
                </a:lnTo>
                <a:lnTo>
                  <a:pt x="484632" y="4114800"/>
                </a:lnTo>
                <a:lnTo>
                  <a:pt x="640080" y="4114800"/>
                </a:lnTo>
                <a:lnTo>
                  <a:pt x="950976" y="3886200"/>
                </a:lnTo>
                <a:lnTo>
                  <a:pt x="1234440" y="3941064"/>
                </a:lnTo>
                <a:lnTo>
                  <a:pt x="1344168" y="3950208"/>
                </a:lnTo>
                <a:lnTo>
                  <a:pt x="1426464" y="3950208"/>
                </a:lnTo>
                <a:lnTo>
                  <a:pt x="1426464" y="3895344"/>
                </a:lnTo>
                <a:lnTo>
                  <a:pt x="1280160" y="3877056"/>
                </a:lnTo>
                <a:lnTo>
                  <a:pt x="1362456" y="3813048"/>
                </a:lnTo>
                <a:lnTo>
                  <a:pt x="1453896" y="3813048"/>
                </a:lnTo>
                <a:lnTo>
                  <a:pt x="1481328" y="3849624"/>
                </a:lnTo>
                <a:lnTo>
                  <a:pt x="1527048" y="3849624"/>
                </a:lnTo>
                <a:lnTo>
                  <a:pt x="1609344" y="3849624"/>
                </a:lnTo>
                <a:lnTo>
                  <a:pt x="1673352" y="3785616"/>
                </a:lnTo>
                <a:lnTo>
                  <a:pt x="1764792" y="3840480"/>
                </a:lnTo>
                <a:lnTo>
                  <a:pt x="1819656" y="3813048"/>
                </a:lnTo>
                <a:lnTo>
                  <a:pt x="1993392" y="3749040"/>
                </a:lnTo>
                <a:lnTo>
                  <a:pt x="2020824" y="3593592"/>
                </a:lnTo>
                <a:lnTo>
                  <a:pt x="2203704" y="3456432"/>
                </a:lnTo>
                <a:lnTo>
                  <a:pt x="2350008" y="3429000"/>
                </a:lnTo>
                <a:lnTo>
                  <a:pt x="2414016" y="3355848"/>
                </a:lnTo>
                <a:lnTo>
                  <a:pt x="2459736" y="3227832"/>
                </a:lnTo>
                <a:lnTo>
                  <a:pt x="2560320" y="3118104"/>
                </a:lnTo>
                <a:lnTo>
                  <a:pt x="2551176" y="3081528"/>
                </a:lnTo>
                <a:lnTo>
                  <a:pt x="2779776" y="2980944"/>
                </a:lnTo>
                <a:lnTo>
                  <a:pt x="2898648" y="2980944"/>
                </a:lnTo>
                <a:lnTo>
                  <a:pt x="2990088" y="2862072"/>
                </a:lnTo>
                <a:lnTo>
                  <a:pt x="2990088" y="2770632"/>
                </a:lnTo>
                <a:lnTo>
                  <a:pt x="3145536" y="2734056"/>
                </a:lnTo>
                <a:lnTo>
                  <a:pt x="3236976" y="2642616"/>
                </a:lnTo>
                <a:lnTo>
                  <a:pt x="3154680" y="2578608"/>
                </a:lnTo>
                <a:lnTo>
                  <a:pt x="3154680" y="2450592"/>
                </a:lnTo>
                <a:lnTo>
                  <a:pt x="3191256" y="2340864"/>
                </a:lnTo>
                <a:lnTo>
                  <a:pt x="3209544" y="2212848"/>
                </a:lnTo>
                <a:lnTo>
                  <a:pt x="3118104" y="2148840"/>
                </a:lnTo>
                <a:lnTo>
                  <a:pt x="3118104" y="2066544"/>
                </a:lnTo>
                <a:lnTo>
                  <a:pt x="3081528" y="1883664"/>
                </a:lnTo>
                <a:lnTo>
                  <a:pt x="2843784" y="1883664"/>
                </a:lnTo>
                <a:lnTo>
                  <a:pt x="2907792" y="1773936"/>
                </a:lnTo>
                <a:lnTo>
                  <a:pt x="2862072" y="1700784"/>
                </a:lnTo>
                <a:lnTo>
                  <a:pt x="2871216" y="1627632"/>
                </a:lnTo>
                <a:lnTo>
                  <a:pt x="2679192" y="1289304"/>
                </a:lnTo>
                <a:lnTo>
                  <a:pt x="2706624" y="1252728"/>
                </a:lnTo>
                <a:lnTo>
                  <a:pt x="2551176" y="1014984"/>
                </a:lnTo>
                <a:lnTo>
                  <a:pt x="2450592" y="987552"/>
                </a:lnTo>
                <a:lnTo>
                  <a:pt x="2441448" y="932688"/>
                </a:lnTo>
                <a:lnTo>
                  <a:pt x="2478024" y="859536"/>
                </a:lnTo>
                <a:lnTo>
                  <a:pt x="2331720" y="804672"/>
                </a:lnTo>
                <a:lnTo>
                  <a:pt x="2121408" y="576072"/>
                </a:lnTo>
                <a:lnTo>
                  <a:pt x="2002536" y="356616"/>
                </a:lnTo>
                <a:lnTo>
                  <a:pt x="2066544" y="256032"/>
                </a:lnTo>
                <a:lnTo>
                  <a:pt x="2002536" y="173736"/>
                </a:lnTo>
                <a:lnTo>
                  <a:pt x="1993392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475A6BA9-B2FF-9CA8-95B5-20B967607E48}"/>
              </a:ext>
            </a:extLst>
          </p:cNvPr>
          <p:cNvSpPr/>
          <p:nvPr/>
        </p:nvSpPr>
        <p:spPr>
          <a:xfrm>
            <a:off x="4229024" y="3806339"/>
            <a:ext cx="1600275" cy="2456692"/>
          </a:xfrm>
          <a:custGeom>
            <a:avLst/>
            <a:gdLst>
              <a:gd name="csX0" fmla="*/ 285750 w 2076450"/>
              <a:gd name="csY0" fmla="*/ 76200 h 3187700"/>
              <a:gd name="csX1" fmla="*/ 254000 w 2076450"/>
              <a:gd name="csY1" fmla="*/ 285750 h 3187700"/>
              <a:gd name="csX2" fmla="*/ 215900 w 2076450"/>
              <a:gd name="csY2" fmla="*/ 317500 h 3187700"/>
              <a:gd name="csX3" fmla="*/ 215900 w 2076450"/>
              <a:gd name="csY3" fmla="*/ 381000 h 3187700"/>
              <a:gd name="csX4" fmla="*/ 152400 w 2076450"/>
              <a:gd name="csY4" fmla="*/ 412750 h 3187700"/>
              <a:gd name="csX5" fmla="*/ 133350 w 2076450"/>
              <a:gd name="csY5" fmla="*/ 419100 h 3187700"/>
              <a:gd name="csX6" fmla="*/ 57150 w 2076450"/>
              <a:gd name="csY6" fmla="*/ 393700 h 3187700"/>
              <a:gd name="csX7" fmla="*/ 44450 w 2076450"/>
              <a:gd name="csY7" fmla="*/ 457200 h 3187700"/>
              <a:gd name="csX8" fmla="*/ 0 w 2076450"/>
              <a:gd name="csY8" fmla="*/ 495300 h 3187700"/>
              <a:gd name="csX9" fmla="*/ 6350 w 2076450"/>
              <a:gd name="csY9" fmla="*/ 552450 h 3187700"/>
              <a:gd name="csX10" fmla="*/ 95250 w 2076450"/>
              <a:gd name="csY10" fmla="*/ 527050 h 3187700"/>
              <a:gd name="csX11" fmla="*/ 196850 w 2076450"/>
              <a:gd name="csY11" fmla="*/ 609600 h 3187700"/>
              <a:gd name="csX12" fmla="*/ 203200 w 2076450"/>
              <a:gd name="csY12" fmla="*/ 749300 h 3187700"/>
              <a:gd name="csX13" fmla="*/ 158750 w 2076450"/>
              <a:gd name="csY13" fmla="*/ 787400 h 3187700"/>
              <a:gd name="csX14" fmla="*/ 190500 w 2076450"/>
              <a:gd name="csY14" fmla="*/ 882650 h 3187700"/>
              <a:gd name="csX15" fmla="*/ 292100 w 2076450"/>
              <a:gd name="csY15" fmla="*/ 952500 h 3187700"/>
              <a:gd name="csX16" fmla="*/ 355600 w 2076450"/>
              <a:gd name="csY16" fmla="*/ 996950 h 3187700"/>
              <a:gd name="csX17" fmla="*/ 355600 w 2076450"/>
              <a:gd name="csY17" fmla="*/ 1092200 h 3187700"/>
              <a:gd name="csX18" fmla="*/ 317500 w 2076450"/>
              <a:gd name="csY18" fmla="*/ 1130300 h 3187700"/>
              <a:gd name="csX19" fmla="*/ 254000 w 2076450"/>
              <a:gd name="csY19" fmla="*/ 1193800 h 3187700"/>
              <a:gd name="csX20" fmla="*/ 241300 w 2076450"/>
              <a:gd name="csY20" fmla="*/ 1263650 h 3187700"/>
              <a:gd name="csX21" fmla="*/ 146050 w 2076450"/>
              <a:gd name="csY21" fmla="*/ 1301750 h 3187700"/>
              <a:gd name="csX22" fmla="*/ 158750 w 2076450"/>
              <a:gd name="csY22" fmla="*/ 1377950 h 3187700"/>
              <a:gd name="csX23" fmla="*/ 222250 w 2076450"/>
              <a:gd name="csY23" fmla="*/ 1416050 h 3187700"/>
              <a:gd name="csX24" fmla="*/ 254000 w 2076450"/>
              <a:gd name="csY24" fmla="*/ 1530350 h 3187700"/>
              <a:gd name="csX25" fmla="*/ 342900 w 2076450"/>
              <a:gd name="csY25" fmla="*/ 1485900 h 3187700"/>
              <a:gd name="csX26" fmla="*/ 469900 w 2076450"/>
              <a:gd name="csY26" fmla="*/ 1536700 h 3187700"/>
              <a:gd name="csX27" fmla="*/ 546100 w 2076450"/>
              <a:gd name="csY27" fmla="*/ 1682750 h 3187700"/>
              <a:gd name="csX28" fmla="*/ 717550 w 2076450"/>
              <a:gd name="csY28" fmla="*/ 1600200 h 3187700"/>
              <a:gd name="csX29" fmla="*/ 742950 w 2076450"/>
              <a:gd name="csY29" fmla="*/ 1746250 h 3187700"/>
              <a:gd name="csX30" fmla="*/ 711200 w 2076450"/>
              <a:gd name="csY30" fmla="*/ 1797050 h 3187700"/>
              <a:gd name="csX31" fmla="*/ 673100 w 2076450"/>
              <a:gd name="csY31" fmla="*/ 1816100 h 3187700"/>
              <a:gd name="csX32" fmla="*/ 603250 w 2076450"/>
              <a:gd name="csY32" fmla="*/ 1974850 h 3187700"/>
              <a:gd name="csX33" fmla="*/ 565150 w 2076450"/>
              <a:gd name="csY33" fmla="*/ 1987550 h 3187700"/>
              <a:gd name="csX34" fmla="*/ 412750 w 2076450"/>
              <a:gd name="csY34" fmla="*/ 2184400 h 3187700"/>
              <a:gd name="csX35" fmla="*/ 457200 w 2076450"/>
              <a:gd name="csY35" fmla="*/ 2235200 h 3187700"/>
              <a:gd name="csX36" fmla="*/ 457200 w 2076450"/>
              <a:gd name="csY36" fmla="*/ 2311400 h 3187700"/>
              <a:gd name="csX37" fmla="*/ 406400 w 2076450"/>
              <a:gd name="csY37" fmla="*/ 2330450 h 3187700"/>
              <a:gd name="csX38" fmla="*/ 431800 w 2076450"/>
              <a:gd name="csY38" fmla="*/ 2470150 h 3187700"/>
              <a:gd name="csX39" fmla="*/ 469900 w 2076450"/>
              <a:gd name="csY39" fmla="*/ 2470150 h 3187700"/>
              <a:gd name="csX40" fmla="*/ 495300 w 2076450"/>
              <a:gd name="csY40" fmla="*/ 2540000 h 3187700"/>
              <a:gd name="csX41" fmla="*/ 577850 w 2076450"/>
              <a:gd name="csY41" fmla="*/ 2578100 h 3187700"/>
              <a:gd name="csX42" fmla="*/ 584200 w 2076450"/>
              <a:gd name="csY42" fmla="*/ 2635250 h 3187700"/>
              <a:gd name="csX43" fmla="*/ 533400 w 2076450"/>
              <a:gd name="csY43" fmla="*/ 2641600 h 3187700"/>
              <a:gd name="csX44" fmla="*/ 546100 w 2076450"/>
              <a:gd name="csY44" fmla="*/ 2698750 h 3187700"/>
              <a:gd name="csX45" fmla="*/ 546100 w 2076450"/>
              <a:gd name="csY45" fmla="*/ 2749550 h 3187700"/>
              <a:gd name="csX46" fmla="*/ 596900 w 2076450"/>
              <a:gd name="csY46" fmla="*/ 2755900 h 3187700"/>
              <a:gd name="csX47" fmla="*/ 647700 w 2076450"/>
              <a:gd name="csY47" fmla="*/ 2889250 h 3187700"/>
              <a:gd name="csX48" fmla="*/ 666750 w 2076450"/>
              <a:gd name="csY48" fmla="*/ 2959100 h 3187700"/>
              <a:gd name="csX49" fmla="*/ 933450 w 2076450"/>
              <a:gd name="csY49" fmla="*/ 3092450 h 3187700"/>
              <a:gd name="csX50" fmla="*/ 1041400 w 2076450"/>
              <a:gd name="csY50" fmla="*/ 3155950 h 3187700"/>
              <a:gd name="csX51" fmla="*/ 1174750 w 2076450"/>
              <a:gd name="csY51" fmla="*/ 3187700 h 3187700"/>
              <a:gd name="csX52" fmla="*/ 1270000 w 2076450"/>
              <a:gd name="csY52" fmla="*/ 3168650 h 3187700"/>
              <a:gd name="csX53" fmla="*/ 1289050 w 2076450"/>
              <a:gd name="csY53" fmla="*/ 3054350 h 3187700"/>
              <a:gd name="csX54" fmla="*/ 1428750 w 2076450"/>
              <a:gd name="csY54" fmla="*/ 2940050 h 3187700"/>
              <a:gd name="csX55" fmla="*/ 1758950 w 2076450"/>
              <a:gd name="csY55" fmla="*/ 2927350 h 3187700"/>
              <a:gd name="csX56" fmla="*/ 1892300 w 2076450"/>
              <a:gd name="csY56" fmla="*/ 2857500 h 3187700"/>
              <a:gd name="csX57" fmla="*/ 1936750 w 2076450"/>
              <a:gd name="csY57" fmla="*/ 2730500 h 3187700"/>
              <a:gd name="csX58" fmla="*/ 1879600 w 2076450"/>
              <a:gd name="csY58" fmla="*/ 2413000 h 3187700"/>
              <a:gd name="csX59" fmla="*/ 1924050 w 2076450"/>
              <a:gd name="csY59" fmla="*/ 2387600 h 3187700"/>
              <a:gd name="csX60" fmla="*/ 1924050 w 2076450"/>
              <a:gd name="csY60" fmla="*/ 2305050 h 3187700"/>
              <a:gd name="csX61" fmla="*/ 1847850 w 2076450"/>
              <a:gd name="csY61" fmla="*/ 2286000 h 3187700"/>
              <a:gd name="csX62" fmla="*/ 1784350 w 2076450"/>
              <a:gd name="csY62" fmla="*/ 2089150 h 3187700"/>
              <a:gd name="csX63" fmla="*/ 1797050 w 2076450"/>
              <a:gd name="csY63" fmla="*/ 2063750 h 3187700"/>
              <a:gd name="csX64" fmla="*/ 1803400 w 2076450"/>
              <a:gd name="csY64" fmla="*/ 2019300 h 3187700"/>
              <a:gd name="csX65" fmla="*/ 1752600 w 2076450"/>
              <a:gd name="csY65" fmla="*/ 1981200 h 3187700"/>
              <a:gd name="csX66" fmla="*/ 1752600 w 2076450"/>
              <a:gd name="csY66" fmla="*/ 1955800 h 3187700"/>
              <a:gd name="csX67" fmla="*/ 1835150 w 2076450"/>
              <a:gd name="csY67" fmla="*/ 1911350 h 3187700"/>
              <a:gd name="csX68" fmla="*/ 1905000 w 2076450"/>
              <a:gd name="csY68" fmla="*/ 1943100 h 3187700"/>
              <a:gd name="csX69" fmla="*/ 2076450 w 2076450"/>
              <a:gd name="csY69" fmla="*/ 1828800 h 3187700"/>
              <a:gd name="csX70" fmla="*/ 2044700 w 2076450"/>
              <a:gd name="csY70" fmla="*/ 1714500 h 3187700"/>
              <a:gd name="csX71" fmla="*/ 1974850 w 2076450"/>
              <a:gd name="csY71" fmla="*/ 1790700 h 3187700"/>
              <a:gd name="csX72" fmla="*/ 1873250 w 2076450"/>
              <a:gd name="csY72" fmla="*/ 1752600 h 3187700"/>
              <a:gd name="csX73" fmla="*/ 1803400 w 2076450"/>
              <a:gd name="csY73" fmla="*/ 1816100 h 3187700"/>
              <a:gd name="csX74" fmla="*/ 1727200 w 2076450"/>
              <a:gd name="csY74" fmla="*/ 1771650 h 3187700"/>
              <a:gd name="csX75" fmla="*/ 1663700 w 2076450"/>
              <a:gd name="csY75" fmla="*/ 1676400 h 3187700"/>
              <a:gd name="csX76" fmla="*/ 1612900 w 2076450"/>
              <a:gd name="csY76" fmla="*/ 1346200 h 3187700"/>
              <a:gd name="csX77" fmla="*/ 1543050 w 2076450"/>
              <a:gd name="csY77" fmla="*/ 1206500 h 3187700"/>
              <a:gd name="csX78" fmla="*/ 1479550 w 2076450"/>
              <a:gd name="csY78" fmla="*/ 984250 h 3187700"/>
              <a:gd name="csX79" fmla="*/ 1454150 w 2076450"/>
              <a:gd name="csY79" fmla="*/ 939800 h 3187700"/>
              <a:gd name="csX80" fmla="*/ 1403350 w 2076450"/>
              <a:gd name="csY80" fmla="*/ 939800 h 3187700"/>
              <a:gd name="csX81" fmla="*/ 1403350 w 2076450"/>
              <a:gd name="csY81" fmla="*/ 984250 h 3187700"/>
              <a:gd name="csX82" fmla="*/ 1168400 w 2076450"/>
              <a:gd name="csY82" fmla="*/ 876300 h 3187700"/>
              <a:gd name="csX83" fmla="*/ 1136650 w 2076450"/>
              <a:gd name="csY83" fmla="*/ 869950 h 3187700"/>
              <a:gd name="csX84" fmla="*/ 1085850 w 2076450"/>
              <a:gd name="csY84" fmla="*/ 857250 h 3187700"/>
              <a:gd name="csX85" fmla="*/ 1066800 w 2076450"/>
              <a:gd name="csY85" fmla="*/ 800100 h 3187700"/>
              <a:gd name="csX86" fmla="*/ 1111250 w 2076450"/>
              <a:gd name="csY86" fmla="*/ 742950 h 3187700"/>
              <a:gd name="csX87" fmla="*/ 1016000 w 2076450"/>
              <a:gd name="csY87" fmla="*/ 565150 h 3187700"/>
              <a:gd name="csX88" fmla="*/ 971550 w 2076450"/>
              <a:gd name="csY88" fmla="*/ 400050 h 3187700"/>
              <a:gd name="csX89" fmla="*/ 755650 w 2076450"/>
              <a:gd name="csY89" fmla="*/ 25400 h 3187700"/>
              <a:gd name="csX90" fmla="*/ 679450 w 2076450"/>
              <a:gd name="csY90" fmla="*/ 50800 h 3187700"/>
              <a:gd name="csX91" fmla="*/ 615950 w 2076450"/>
              <a:gd name="csY91" fmla="*/ 0 h 3187700"/>
              <a:gd name="csX92" fmla="*/ 495300 w 2076450"/>
              <a:gd name="csY92" fmla="*/ 38100 h 3187700"/>
              <a:gd name="csX93" fmla="*/ 285750 w 2076450"/>
              <a:gd name="csY93" fmla="*/ 76200 h 3187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</a:cxnLst>
            <a:rect l="l" t="t" r="r" b="b"/>
            <a:pathLst>
              <a:path w="2076450" h="3187700">
                <a:moveTo>
                  <a:pt x="285750" y="76200"/>
                </a:moveTo>
                <a:lnTo>
                  <a:pt x="254000" y="285750"/>
                </a:lnTo>
                <a:lnTo>
                  <a:pt x="215900" y="317500"/>
                </a:lnTo>
                <a:lnTo>
                  <a:pt x="215900" y="381000"/>
                </a:lnTo>
                <a:lnTo>
                  <a:pt x="152400" y="412750"/>
                </a:lnTo>
                <a:lnTo>
                  <a:pt x="133350" y="419100"/>
                </a:lnTo>
                <a:lnTo>
                  <a:pt x="57150" y="393700"/>
                </a:lnTo>
                <a:lnTo>
                  <a:pt x="44450" y="457200"/>
                </a:lnTo>
                <a:lnTo>
                  <a:pt x="0" y="495300"/>
                </a:lnTo>
                <a:lnTo>
                  <a:pt x="6350" y="552450"/>
                </a:lnTo>
                <a:lnTo>
                  <a:pt x="95250" y="527050"/>
                </a:lnTo>
                <a:lnTo>
                  <a:pt x="196850" y="609600"/>
                </a:lnTo>
                <a:lnTo>
                  <a:pt x="203200" y="749300"/>
                </a:lnTo>
                <a:lnTo>
                  <a:pt x="158750" y="787400"/>
                </a:lnTo>
                <a:lnTo>
                  <a:pt x="190500" y="882650"/>
                </a:lnTo>
                <a:lnTo>
                  <a:pt x="292100" y="952500"/>
                </a:lnTo>
                <a:lnTo>
                  <a:pt x="355600" y="996950"/>
                </a:lnTo>
                <a:lnTo>
                  <a:pt x="355600" y="1092200"/>
                </a:lnTo>
                <a:lnTo>
                  <a:pt x="317500" y="1130300"/>
                </a:lnTo>
                <a:lnTo>
                  <a:pt x="254000" y="1193800"/>
                </a:lnTo>
                <a:lnTo>
                  <a:pt x="241300" y="1263650"/>
                </a:lnTo>
                <a:lnTo>
                  <a:pt x="146050" y="1301750"/>
                </a:lnTo>
                <a:lnTo>
                  <a:pt x="158750" y="1377950"/>
                </a:lnTo>
                <a:lnTo>
                  <a:pt x="222250" y="1416050"/>
                </a:lnTo>
                <a:lnTo>
                  <a:pt x="254000" y="1530350"/>
                </a:lnTo>
                <a:lnTo>
                  <a:pt x="342900" y="1485900"/>
                </a:lnTo>
                <a:lnTo>
                  <a:pt x="469900" y="1536700"/>
                </a:lnTo>
                <a:lnTo>
                  <a:pt x="546100" y="1682750"/>
                </a:lnTo>
                <a:lnTo>
                  <a:pt x="717550" y="1600200"/>
                </a:lnTo>
                <a:lnTo>
                  <a:pt x="742950" y="1746250"/>
                </a:lnTo>
                <a:lnTo>
                  <a:pt x="711200" y="1797050"/>
                </a:lnTo>
                <a:lnTo>
                  <a:pt x="673100" y="1816100"/>
                </a:lnTo>
                <a:lnTo>
                  <a:pt x="603250" y="1974850"/>
                </a:lnTo>
                <a:lnTo>
                  <a:pt x="565150" y="1987550"/>
                </a:lnTo>
                <a:lnTo>
                  <a:pt x="412750" y="2184400"/>
                </a:lnTo>
                <a:lnTo>
                  <a:pt x="457200" y="2235200"/>
                </a:lnTo>
                <a:lnTo>
                  <a:pt x="457200" y="2311400"/>
                </a:lnTo>
                <a:lnTo>
                  <a:pt x="406400" y="2330450"/>
                </a:lnTo>
                <a:lnTo>
                  <a:pt x="431800" y="2470150"/>
                </a:lnTo>
                <a:lnTo>
                  <a:pt x="469900" y="2470150"/>
                </a:lnTo>
                <a:lnTo>
                  <a:pt x="495300" y="2540000"/>
                </a:lnTo>
                <a:lnTo>
                  <a:pt x="577850" y="2578100"/>
                </a:lnTo>
                <a:lnTo>
                  <a:pt x="584200" y="2635250"/>
                </a:lnTo>
                <a:lnTo>
                  <a:pt x="533400" y="2641600"/>
                </a:lnTo>
                <a:lnTo>
                  <a:pt x="546100" y="2698750"/>
                </a:lnTo>
                <a:lnTo>
                  <a:pt x="546100" y="2749550"/>
                </a:lnTo>
                <a:lnTo>
                  <a:pt x="596900" y="2755900"/>
                </a:lnTo>
                <a:lnTo>
                  <a:pt x="647700" y="2889250"/>
                </a:lnTo>
                <a:lnTo>
                  <a:pt x="666750" y="2959100"/>
                </a:lnTo>
                <a:lnTo>
                  <a:pt x="933450" y="3092450"/>
                </a:lnTo>
                <a:lnTo>
                  <a:pt x="1041400" y="3155950"/>
                </a:lnTo>
                <a:lnTo>
                  <a:pt x="1174750" y="3187700"/>
                </a:lnTo>
                <a:lnTo>
                  <a:pt x="1270000" y="3168650"/>
                </a:lnTo>
                <a:lnTo>
                  <a:pt x="1289050" y="3054350"/>
                </a:lnTo>
                <a:lnTo>
                  <a:pt x="1428750" y="2940050"/>
                </a:lnTo>
                <a:lnTo>
                  <a:pt x="1758950" y="2927350"/>
                </a:lnTo>
                <a:lnTo>
                  <a:pt x="1892300" y="2857500"/>
                </a:lnTo>
                <a:lnTo>
                  <a:pt x="1936750" y="2730500"/>
                </a:lnTo>
                <a:lnTo>
                  <a:pt x="1879600" y="2413000"/>
                </a:lnTo>
                <a:lnTo>
                  <a:pt x="1924050" y="2387600"/>
                </a:lnTo>
                <a:lnTo>
                  <a:pt x="1924050" y="2305050"/>
                </a:lnTo>
                <a:lnTo>
                  <a:pt x="1847850" y="2286000"/>
                </a:lnTo>
                <a:lnTo>
                  <a:pt x="1784350" y="2089150"/>
                </a:lnTo>
                <a:lnTo>
                  <a:pt x="1797050" y="2063750"/>
                </a:lnTo>
                <a:lnTo>
                  <a:pt x="1803400" y="2019300"/>
                </a:lnTo>
                <a:lnTo>
                  <a:pt x="1752600" y="1981200"/>
                </a:lnTo>
                <a:lnTo>
                  <a:pt x="1752600" y="1955800"/>
                </a:lnTo>
                <a:lnTo>
                  <a:pt x="1835150" y="1911350"/>
                </a:lnTo>
                <a:lnTo>
                  <a:pt x="1905000" y="1943100"/>
                </a:lnTo>
                <a:lnTo>
                  <a:pt x="2076450" y="1828800"/>
                </a:lnTo>
                <a:lnTo>
                  <a:pt x="2044700" y="1714500"/>
                </a:lnTo>
                <a:lnTo>
                  <a:pt x="1974850" y="1790700"/>
                </a:lnTo>
                <a:lnTo>
                  <a:pt x="1873250" y="1752600"/>
                </a:lnTo>
                <a:lnTo>
                  <a:pt x="1803400" y="1816100"/>
                </a:lnTo>
                <a:lnTo>
                  <a:pt x="1727200" y="1771650"/>
                </a:lnTo>
                <a:lnTo>
                  <a:pt x="1663700" y="1676400"/>
                </a:lnTo>
                <a:lnTo>
                  <a:pt x="1612900" y="1346200"/>
                </a:lnTo>
                <a:lnTo>
                  <a:pt x="1543050" y="1206500"/>
                </a:lnTo>
                <a:lnTo>
                  <a:pt x="1479550" y="984250"/>
                </a:lnTo>
                <a:lnTo>
                  <a:pt x="1454150" y="939800"/>
                </a:lnTo>
                <a:lnTo>
                  <a:pt x="1403350" y="939800"/>
                </a:lnTo>
                <a:lnTo>
                  <a:pt x="1403350" y="984250"/>
                </a:lnTo>
                <a:lnTo>
                  <a:pt x="1168400" y="876300"/>
                </a:lnTo>
                <a:lnTo>
                  <a:pt x="1136650" y="869950"/>
                </a:lnTo>
                <a:lnTo>
                  <a:pt x="1085850" y="857250"/>
                </a:lnTo>
                <a:lnTo>
                  <a:pt x="1066800" y="800100"/>
                </a:lnTo>
                <a:lnTo>
                  <a:pt x="1111250" y="742950"/>
                </a:lnTo>
                <a:lnTo>
                  <a:pt x="1016000" y="565150"/>
                </a:lnTo>
                <a:lnTo>
                  <a:pt x="971550" y="400050"/>
                </a:lnTo>
                <a:lnTo>
                  <a:pt x="755650" y="25400"/>
                </a:lnTo>
                <a:lnTo>
                  <a:pt x="679450" y="50800"/>
                </a:lnTo>
                <a:lnTo>
                  <a:pt x="615950" y="0"/>
                </a:lnTo>
                <a:lnTo>
                  <a:pt x="495300" y="38100"/>
                </a:lnTo>
                <a:lnTo>
                  <a:pt x="285750" y="762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DB34A096-EA01-1F45-6E7C-96FC2324D415}"/>
              </a:ext>
            </a:extLst>
          </p:cNvPr>
          <p:cNvSpPr/>
          <p:nvPr/>
        </p:nvSpPr>
        <p:spPr>
          <a:xfrm>
            <a:off x="7194512" y="3796601"/>
            <a:ext cx="1438177" cy="2405447"/>
          </a:xfrm>
          <a:custGeom>
            <a:avLst/>
            <a:gdLst>
              <a:gd name="csX0" fmla="*/ 1219200 w 3444240"/>
              <a:gd name="csY0" fmla="*/ 762000 h 5760720"/>
              <a:gd name="csX1" fmla="*/ 1150620 w 3444240"/>
              <a:gd name="csY1" fmla="*/ 960120 h 5760720"/>
              <a:gd name="csX2" fmla="*/ 1043940 w 3444240"/>
              <a:gd name="csY2" fmla="*/ 1303020 h 5760720"/>
              <a:gd name="csX3" fmla="*/ 1005840 w 3444240"/>
              <a:gd name="csY3" fmla="*/ 1577340 h 5760720"/>
              <a:gd name="csX4" fmla="*/ 1005840 w 3444240"/>
              <a:gd name="csY4" fmla="*/ 1684020 h 5760720"/>
              <a:gd name="csX5" fmla="*/ 899160 w 3444240"/>
              <a:gd name="csY5" fmla="*/ 1699260 h 5760720"/>
              <a:gd name="csX6" fmla="*/ 762000 w 3444240"/>
              <a:gd name="csY6" fmla="*/ 1973580 h 5760720"/>
              <a:gd name="csX7" fmla="*/ 579120 w 3444240"/>
              <a:gd name="csY7" fmla="*/ 2080260 h 5760720"/>
              <a:gd name="csX8" fmla="*/ 502920 w 3444240"/>
              <a:gd name="csY8" fmla="*/ 2194560 h 5760720"/>
              <a:gd name="csX9" fmla="*/ 411480 w 3444240"/>
              <a:gd name="csY9" fmla="*/ 2255520 h 5760720"/>
              <a:gd name="csX10" fmla="*/ 205740 w 3444240"/>
              <a:gd name="csY10" fmla="*/ 2270760 h 5760720"/>
              <a:gd name="csX11" fmla="*/ 198120 w 3444240"/>
              <a:gd name="csY11" fmla="*/ 2324100 h 5760720"/>
              <a:gd name="csX12" fmla="*/ 114300 w 3444240"/>
              <a:gd name="csY12" fmla="*/ 2385060 h 5760720"/>
              <a:gd name="csX13" fmla="*/ 15240 w 3444240"/>
              <a:gd name="csY13" fmla="*/ 2499360 h 5760720"/>
              <a:gd name="csX14" fmla="*/ 68580 w 3444240"/>
              <a:gd name="csY14" fmla="*/ 2644140 h 5760720"/>
              <a:gd name="csX15" fmla="*/ 91440 w 3444240"/>
              <a:gd name="csY15" fmla="*/ 2842260 h 5760720"/>
              <a:gd name="csX16" fmla="*/ 129540 w 3444240"/>
              <a:gd name="csY16" fmla="*/ 2987040 h 5760720"/>
              <a:gd name="csX17" fmla="*/ 0 w 3444240"/>
              <a:gd name="csY17" fmla="*/ 3169920 h 5760720"/>
              <a:gd name="csX18" fmla="*/ 45720 w 3444240"/>
              <a:gd name="csY18" fmla="*/ 3299460 h 5760720"/>
              <a:gd name="csX19" fmla="*/ 106680 w 3444240"/>
              <a:gd name="csY19" fmla="*/ 3375660 h 5760720"/>
              <a:gd name="csX20" fmla="*/ 68580 w 3444240"/>
              <a:gd name="csY20" fmla="*/ 3467100 h 5760720"/>
              <a:gd name="csX21" fmla="*/ 228600 w 3444240"/>
              <a:gd name="csY21" fmla="*/ 3589020 h 5760720"/>
              <a:gd name="csX22" fmla="*/ 281940 w 3444240"/>
              <a:gd name="csY22" fmla="*/ 3550920 h 5760720"/>
              <a:gd name="csX23" fmla="*/ 457200 w 3444240"/>
              <a:gd name="csY23" fmla="*/ 3627120 h 5760720"/>
              <a:gd name="csX24" fmla="*/ 457200 w 3444240"/>
              <a:gd name="csY24" fmla="*/ 3695700 h 5760720"/>
              <a:gd name="csX25" fmla="*/ 388620 w 3444240"/>
              <a:gd name="csY25" fmla="*/ 3764280 h 5760720"/>
              <a:gd name="csX26" fmla="*/ 419100 w 3444240"/>
              <a:gd name="csY26" fmla="*/ 3870960 h 5760720"/>
              <a:gd name="csX27" fmla="*/ 327660 w 3444240"/>
              <a:gd name="csY27" fmla="*/ 4076700 h 5760720"/>
              <a:gd name="csX28" fmla="*/ 243840 w 3444240"/>
              <a:gd name="csY28" fmla="*/ 4160520 h 5760720"/>
              <a:gd name="csX29" fmla="*/ 304800 w 3444240"/>
              <a:gd name="csY29" fmla="*/ 4389120 h 5760720"/>
              <a:gd name="csX30" fmla="*/ 213360 w 3444240"/>
              <a:gd name="csY30" fmla="*/ 4503420 h 5760720"/>
              <a:gd name="csX31" fmla="*/ 121920 w 3444240"/>
              <a:gd name="csY31" fmla="*/ 4572000 h 5760720"/>
              <a:gd name="csX32" fmla="*/ 114300 w 3444240"/>
              <a:gd name="csY32" fmla="*/ 4632960 h 5760720"/>
              <a:gd name="csX33" fmla="*/ 182880 w 3444240"/>
              <a:gd name="csY33" fmla="*/ 4716780 h 5760720"/>
              <a:gd name="csX34" fmla="*/ 190500 w 3444240"/>
              <a:gd name="csY34" fmla="*/ 4777740 h 5760720"/>
              <a:gd name="csX35" fmla="*/ 167640 w 3444240"/>
              <a:gd name="csY35" fmla="*/ 4823460 h 5760720"/>
              <a:gd name="csX36" fmla="*/ 129540 w 3444240"/>
              <a:gd name="csY36" fmla="*/ 4998720 h 5760720"/>
              <a:gd name="csX37" fmla="*/ 182880 w 3444240"/>
              <a:gd name="csY37" fmla="*/ 5082540 h 5760720"/>
              <a:gd name="csX38" fmla="*/ 144780 w 3444240"/>
              <a:gd name="csY38" fmla="*/ 5250180 h 5760720"/>
              <a:gd name="csX39" fmla="*/ 213360 w 3444240"/>
              <a:gd name="csY39" fmla="*/ 5303520 h 5760720"/>
              <a:gd name="csX40" fmla="*/ 152400 w 3444240"/>
              <a:gd name="csY40" fmla="*/ 5547360 h 5760720"/>
              <a:gd name="csX41" fmla="*/ 457200 w 3444240"/>
              <a:gd name="csY41" fmla="*/ 5623560 h 5760720"/>
              <a:gd name="csX42" fmla="*/ 609600 w 3444240"/>
              <a:gd name="csY42" fmla="*/ 5760720 h 5760720"/>
              <a:gd name="csX43" fmla="*/ 655320 w 3444240"/>
              <a:gd name="csY43" fmla="*/ 5684520 h 5760720"/>
              <a:gd name="csX44" fmla="*/ 739140 w 3444240"/>
              <a:gd name="csY44" fmla="*/ 5669280 h 5760720"/>
              <a:gd name="csX45" fmla="*/ 845820 w 3444240"/>
              <a:gd name="csY45" fmla="*/ 5440680 h 5760720"/>
              <a:gd name="csX46" fmla="*/ 1089660 w 3444240"/>
              <a:gd name="csY46" fmla="*/ 5402580 h 5760720"/>
              <a:gd name="csX47" fmla="*/ 1181100 w 3444240"/>
              <a:gd name="csY47" fmla="*/ 5212080 h 5760720"/>
              <a:gd name="csX48" fmla="*/ 1325880 w 3444240"/>
              <a:gd name="csY48" fmla="*/ 5173980 h 5760720"/>
              <a:gd name="csX49" fmla="*/ 1325880 w 3444240"/>
              <a:gd name="csY49" fmla="*/ 4975860 h 5760720"/>
              <a:gd name="csX50" fmla="*/ 1432560 w 3444240"/>
              <a:gd name="csY50" fmla="*/ 4732020 h 5760720"/>
              <a:gd name="csX51" fmla="*/ 1531620 w 3444240"/>
              <a:gd name="csY51" fmla="*/ 4732020 h 5760720"/>
              <a:gd name="csX52" fmla="*/ 1813560 w 3444240"/>
              <a:gd name="csY52" fmla="*/ 4594860 h 5760720"/>
              <a:gd name="csX53" fmla="*/ 1775460 w 3444240"/>
              <a:gd name="csY53" fmla="*/ 4526280 h 5760720"/>
              <a:gd name="csX54" fmla="*/ 1783080 w 3444240"/>
              <a:gd name="csY54" fmla="*/ 4419600 h 5760720"/>
              <a:gd name="csX55" fmla="*/ 1760220 w 3444240"/>
              <a:gd name="csY55" fmla="*/ 4396740 h 5760720"/>
              <a:gd name="csX56" fmla="*/ 1714500 w 3444240"/>
              <a:gd name="csY56" fmla="*/ 4480560 h 5760720"/>
              <a:gd name="csX57" fmla="*/ 1630680 w 3444240"/>
              <a:gd name="csY57" fmla="*/ 4465320 h 5760720"/>
              <a:gd name="csX58" fmla="*/ 1554480 w 3444240"/>
              <a:gd name="csY58" fmla="*/ 4343400 h 5760720"/>
              <a:gd name="csX59" fmla="*/ 1432560 w 3444240"/>
              <a:gd name="csY59" fmla="*/ 4366260 h 5760720"/>
              <a:gd name="csX60" fmla="*/ 1417320 w 3444240"/>
              <a:gd name="csY60" fmla="*/ 4434840 h 5760720"/>
              <a:gd name="csX61" fmla="*/ 1257300 w 3444240"/>
              <a:gd name="csY61" fmla="*/ 4526280 h 5760720"/>
              <a:gd name="csX62" fmla="*/ 1226820 w 3444240"/>
              <a:gd name="csY62" fmla="*/ 4465320 h 5760720"/>
              <a:gd name="csX63" fmla="*/ 1089660 w 3444240"/>
              <a:gd name="csY63" fmla="*/ 4389120 h 5760720"/>
              <a:gd name="csX64" fmla="*/ 1074420 w 3444240"/>
              <a:gd name="csY64" fmla="*/ 4229100 h 5760720"/>
              <a:gd name="csX65" fmla="*/ 982980 w 3444240"/>
              <a:gd name="csY65" fmla="*/ 4221480 h 5760720"/>
              <a:gd name="csX66" fmla="*/ 830580 w 3444240"/>
              <a:gd name="csY66" fmla="*/ 3764280 h 5760720"/>
              <a:gd name="csX67" fmla="*/ 883920 w 3444240"/>
              <a:gd name="csY67" fmla="*/ 3619500 h 5760720"/>
              <a:gd name="csX68" fmla="*/ 975360 w 3444240"/>
              <a:gd name="csY68" fmla="*/ 3611880 h 5760720"/>
              <a:gd name="csX69" fmla="*/ 1181100 w 3444240"/>
              <a:gd name="csY69" fmla="*/ 3337560 h 5760720"/>
              <a:gd name="csX70" fmla="*/ 1508760 w 3444240"/>
              <a:gd name="csY70" fmla="*/ 3131820 h 5760720"/>
              <a:gd name="csX71" fmla="*/ 1889760 w 3444240"/>
              <a:gd name="csY71" fmla="*/ 2819400 h 5760720"/>
              <a:gd name="csX72" fmla="*/ 2392680 w 3444240"/>
              <a:gd name="csY72" fmla="*/ 2743200 h 5760720"/>
              <a:gd name="csX73" fmla="*/ 2476500 w 3444240"/>
              <a:gd name="csY73" fmla="*/ 2727960 h 5760720"/>
              <a:gd name="csX74" fmla="*/ 2682240 w 3444240"/>
              <a:gd name="csY74" fmla="*/ 2461260 h 5760720"/>
              <a:gd name="csX75" fmla="*/ 2667000 w 3444240"/>
              <a:gd name="csY75" fmla="*/ 2385060 h 5760720"/>
              <a:gd name="csX76" fmla="*/ 2667000 w 3444240"/>
              <a:gd name="csY76" fmla="*/ 2293620 h 5760720"/>
              <a:gd name="csX77" fmla="*/ 2788920 w 3444240"/>
              <a:gd name="csY77" fmla="*/ 2255520 h 5760720"/>
              <a:gd name="csX78" fmla="*/ 2819400 w 3444240"/>
              <a:gd name="csY78" fmla="*/ 2042160 h 5760720"/>
              <a:gd name="csX79" fmla="*/ 2827020 w 3444240"/>
              <a:gd name="csY79" fmla="*/ 1988820 h 5760720"/>
              <a:gd name="csX80" fmla="*/ 2941320 w 3444240"/>
              <a:gd name="csY80" fmla="*/ 1905000 h 5760720"/>
              <a:gd name="csX81" fmla="*/ 2971800 w 3444240"/>
              <a:gd name="csY81" fmla="*/ 1805940 h 5760720"/>
              <a:gd name="csX82" fmla="*/ 3017520 w 3444240"/>
              <a:gd name="csY82" fmla="*/ 1767840 h 5760720"/>
              <a:gd name="csX83" fmla="*/ 3154680 w 3444240"/>
              <a:gd name="csY83" fmla="*/ 1706880 h 5760720"/>
              <a:gd name="csX84" fmla="*/ 3223260 w 3444240"/>
              <a:gd name="csY84" fmla="*/ 1684020 h 5760720"/>
              <a:gd name="csX85" fmla="*/ 3246120 w 3444240"/>
              <a:gd name="csY85" fmla="*/ 1645920 h 5760720"/>
              <a:gd name="csX86" fmla="*/ 3337560 w 3444240"/>
              <a:gd name="csY86" fmla="*/ 1630680 h 5760720"/>
              <a:gd name="csX87" fmla="*/ 3444240 w 3444240"/>
              <a:gd name="csY87" fmla="*/ 1303020 h 5760720"/>
              <a:gd name="csX88" fmla="*/ 3360420 w 3444240"/>
              <a:gd name="csY88" fmla="*/ 1112520 h 5760720"/>
              <a:gd name="csX89" fmla="*/ 3223260 w 3444240"/>
              <a:gd name="csY89" fmla="*/ 1059180 h 5760720"/>
              <a:gd name="csX90" fmla="*/ 3025140 w 3444240"/>
              <a:gd name="csY90" fmla="*/ 838200 h 5760720"/>
              <a:gd name="csX91" fmla="*/ 2994660 w 3444240"/>
              <a:gd name="csY91" fmla="*/ 655320 h 5760720"/>
              <a:gd name="csX92" fmla="*/ 2994660 w 3444240"/>
              <a:gd name="csY92" fmla="*/ 502920 h 5760720"/>
              <a:gd name="csX93" fmla="*/ 2910840 w 3444240"/>
              <a:gd name="csY93" fmla="*/ 411480 h 5760720"/>
              <a:gd name="csX94" fmla="*/ 2819400 w 3444240"/>
              <a:gd name="csY94" fmla="*/ 365760 h 5760720"/>
              <a:gd name="csX95" fmla="*/ 2781300 w 3444240"/>
              <a:gd name="csY95" fmla="*/ 160020 h 5760720"/>
              <a:gd name="csX96" fmla="*/ 2811780 w 3444240"/>
              <a:gd name="csY96" fmla="*/ 76200 h 5760720"/>
              <a:gd name="csX97" fmla="*/ 2796540 w 3444240"/>
              <a:gd name="csY97" fmla="*/ 60960 h 5760720"/>
              <a:gd name="csX98" fmla="*/ 2697480 w 3444240"/>
              <a:gd name="csY98" fmla="*/ 83820 h 5760720"/>
              <a:gd name="csX99" fmla="*/ 2644140 w 3444240"/>
              <a:gd name="csY99" fmla="*/ 0 h 5760720"/>
              <a:gd name="csX100" fmla="*/ 2598420 w 3444240"/>
              <a:gd name="csY100" fmla="*/ 30480 h 5760720"/>
              <a:gd name="csX101" fmla="*/ 2606040 w 3444240"/>
              <a:gd name="csY101" fmla="*/ 121920 h 5760720"/>
              <a:gd name="csX102" fmla="*/ 2484120 w 3444240"/>
              <a:gd name="csY102" fmla="*/ 190500 h 5760720"/>
              <a:gd name="csX103" fmla="*/ 2407920 w 3444240"/>
              <a:gd name="csY103" fmla="*/ 190500 h 5760720"/>
              <a:gd name="csX104" fmla="*/ 2377440 w 3444240"/>
              <a:gd name="csY104" fmla="*/ 228600 h 5760720"/>
              <a:gd name="csX105" fmla="*/ 2232660 w 3444240"/>
              <a:gd name="csY105" fmla="*/ 205740 h 5760720"/>
              <a:gd name="csX106" fmla="*/ 2164080 w 3444240"/>
              <a:gd name="csY106" fmla="*/ 266700 h 5760720"/>
              <a:gd name="csX107" fmla="*/ 2209800 w 3444240"/>
              <a:gd name="csY107" fmla="*/ 320040 h 5760720"/>
              <a:gd name="csX108" fmla="*/ 2171700 w 3444240"/>
              <a:gd name="csY108" fmla="*/ 441960 h 5760720"/>
              <a:gd name="csX109" fmla="*/ 2042160 w 3444240"/>
              <a:gd name="csY109" fmla="*/ 533400 h 5760720"/>
              <a:gd name="csX110" fmla="*/ 2034540 w 3444240"/>
              <a:gd name="csY110" fmla="*/ 586740 h 5760720"/>
              <a:gd name="csX111" fmla="*/ 1882140 w 3444240"/>
              <a:gd name="csY111" fmla="*/ 617220 h 5760720"/>
              <a:gd name="csX112" fmla="*/ 1828800 w 3444240"/>
              <a:gd name="csY112" fmla="*/ 716280 h 5760720"/>
              <a:gd name="csX113" fmla="*/ 1744980 w 3444240"/>
              <a:gd name="csY113" fmla="*/ 739140 h 5760720"/>
              <a:gd name="csX114" fmla="*/ 1684020 w 3444240"/>
              <a:gd name="csY114" fmla="*/ 845820 h 5760720"/>
              <a:gd name="csX115" fmla="*/ 1386840 w 3444240"/>
              <a:gd name="csY115" fmla="*/ 876300 h 5760720"/>
              <a:gd name="csX116" fmla="*/ 1219200 w 3444240"/>
              <a:gd name="csY116" fmla="*/ 762000 h 576072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</a:cxnLst>
            <a:rect l="l" t="t" r="r" b="b"/>
            <a:pathLst>
              <a:path w="3444240" h="5760720">
                <a:moveTo>
                  <a:pt x="1219200" y="762000"/>
                </a:moveTo>
                <a:lnTo>
                  <a:pt x="1150620" y="960120"/>
                </a:lnTo>
                <a:lnTo>
                  <a:pt x="1043940" y="1303020"/>
                </a:lnTo>
                <a:lnTo>
                  <a:pt x="1005840" y="1577340"/>
                </a:lnTo>
                <a:lnTo>
                  <a:pt x="1005840" y="1684020"/>
                </a:lnTo>
                <a:lnTo>
                  <a:pt x="899160" y="1699260"/>
                </a:lnTo>
                <a:lnTo>
                  <a:pt x="762000" y="1973580"/>
                </a:lnTo>
                <a:lnTo>
                  <a:pt x="579120" y="2080260"/>
                </a:lnTo>
                <a:lnTo>
                  <a:pt x="502920" y="2194560"/>
                </a:lnTo>
                <a:lnTo>
                  <a:pt x="411480" y="2255520"/>
                </a:lnTo>
                <a:lnTo>
                  <a:pt x="205740" y="2270760"/>
                </a:lnTo>
                <a:lnTo>
                  <a:pt x="198120" y="2324100"/>
                </a:lnTo>
                <a:lnTo>
                  <a:pt x="114300" y="2385060"/>
                </a:lnTo>
                <a:lnTo>
                  <a:pt x="15240" y="2499360"/>
                </a:lnTo>
                <a:lnTo>
                  <a:pt x="68580" y="2644140"/>
                </a:lnTo>
                <a:lnTo>
                  <a:pt x="91440" y="2842260"/>
                </a:lnTo>
                <a:lnTo>
                  <a:pt x="129540" y="2987040"/>
                </a:lnTo>
                <a:lnTo>
                  <a:pt x="0" y="3169920"/>
                </a:lnTo>
                <a:lnTo>
                  <a:pt x="45720" y="3299460"/>
                </a:lnTo>
                <a:lnTo>
                  <a:pt x="106680" y="3375660"/>
                </a:lnTo>
                <a:lnTo>
                  <a:pt x="68580" y="3467100"/>
                </a:lnTo>
                <a:lnTo>
                  <a:pt x="228600" y="3589020"/>
                </a:lnTo>
                <a:lnTo>
                  <a:pt x="281940" y="3550920"/>
                </a:lnTo>
                <a:lnTo>
                  <a:pt x="457200" y="3627120"/>
                </a:lnTo>
                <a:lnTo>
                  <a:pt x="457200" y="3695700"/>
                </a:lnTo>
                <a:lnTo>
                  <a:pt x="388620" y="3764280"/>
                </a:lnTo>
                <a:lnTo>
                  <a:pt x="419100" y="3870960"/>
                </a:lnTo>
                <a:lnTo>
                  <a:pt x="327660" y="4076700"/>
                </a:lnTo>
                <a:lnTo>
                  <a:pt x="243840" y="4160520"/>
                </a:lnTo>
                <a:lnTo>
                  <a:pt x="304800" y="4389120"/>
                </a:lnTo>
                <a:lnTo>
                  <a:pt x="213360" y="4503420"/>
                </a:lnTo>
                <a:lnTo>
                  <a:pt x="121920" y="4572000"/>
                </a:lnTo>
                <a:lnTo>
                  <a:pt x="114300" y="4632960"/>
                </a:lnTo>
                <a:lnTo>
                  <a:pt x="182880" y="4716780"/>
                </a:lnTo>
                <a:lnTo>
                  <a:pt x="190500" y="4777740"/>
                </a:lnTo>
                <a:lnTo>
                  <a:pt x="167640" y="4823460"/>
                </a:lnTo>
                <a:lnTo>
                  <a:pt x="129540" y="4998720"/>
                </a:lnTo>
                <a:lnTo>
                  <a:pt x="182880" y="5082540"/>
                </a:lnTo>
                <a:lnTo>
                  <a:pt x="144780" y="5250180"/>
                </a:lnTo>
                <a:lnTo>
                  <a:pt x="213360" y="5303520"/>
                </a:lnTo>
                <a:lnTo>
                  <a:pt x="152400" y="5547360"/>
                </a:lnTo>
                <a:lnTo>
                  <a:pt x="457200" y="5623560"/>
                </a:lnTo>
                <a:lnTo>
                  <a:pt x="609600" y="5760720"/>
                </a:lnTo>
                <a:lnTo>
                  <a:pt x="655320" y="5684520"/>
                </a:lnTo>
                <a:lnTo>
                  <a:pt x="739140" y="5669280"/>
                </a:lnTo>
                <a:lnTo>
                  <a:pt x="845820" y="5440680"/>
                </a:lnTo>
                <a:lnTo>
                  <a:pt x="1089660" y="5402580"/>
                </a:lnTo>
                <a:lnTo>
                  <a:pt x="1181100" y="5212080"/>
                </a:lnTo>
                <a:lnTo>
                  <a:pt x="1325880" y="5173980"/>
                </a:lnTo>
                <a:lnTo>
                  <a:pt x="1325880" y="4975860"/>
                </a:lnTo>
                <a:lnTo>
                  <a:pt x="1432560" y="4732020"/>
                </a:lnTo>
                <a:lnTo>
                  <a:pt x="1531620" y="4732020"/>
                </a:lnTo>
                <a:lnTo>
                  <a:pt x="1813560" y="4594860"/>
                </a:lnTo>
                <a:lnTo>
                  <a:pt x="1775460" y="4526280"/>
                </a:lnTo>
                <a:lnTo>
                  <a:pt x="1783080" y="4419600"/>
                </a:lnTo>
                <a:lnTo>
                  <a:pt x="1760220" y="4396740"/>
                </a:lnTo>
                <a:lnTo>
                  <a:pt x="1714500" y="4480560"/>
                </a:lnTo>
                <a:lnTo>
                  <a:pt x="1630680" y="4465320"/>
                </a:lnTo>
                <a:lnTo>
                  <a:pt x="1554480" y="4343400"/>
                </a:lnTo>
                <a:lnTo>
                  <a:pt x="1432560" y="4366260"/>
                </a:lnTo>
                <a:lnTo>
                  <a:pt x="1417320" y="4434840"/>
                </a:lnTo>
                <a:lnTo>
                  <a:pt x="1257300" y="4526280"/>
                </a:lnTo>
                <a:lnTo>
                  <a:pt x="1226820" y="4465320"/>
                </a:lnTo>
                <a:lnTo>
                  <a:pt x="1089660" y="4389120"/>
                </a:lnTo>
                <a:lnTo>
                  <a:pt x="1074420" y="4229100"/>
                </a:lnTo>
                <a:lnTo>
                  <a:pt x="982980" y="4221480"/>
                </a:lnTo>
                <a:lnTo>
                  <a:pt x="830580" y="3764280"/>
                </a:lnTo>
                <a:lnTo>
                  <a:pt x="883920" y="3619500"/>
                </a:lnTo>
                <a:lnTo>
                  <a:pt x="975360" y="3611880"/>
                </a:lnTo>
                <a:lnTo>
                  <a:pt x="1181100" y="3337560"/>
                </a:lnTo>
                <a:lnTo>
                  <a:pt x="1508760" y="3131820"/>
                </a:lnTo>
                <a:lnTo>
                  <a:pt x="1889760" y="2819400"/>
                </a:lnTo>
                <a:lnTo>
                  <a:pt x="2392680" y="2743200"/>
                </a:lnTo>
                <a:lnTo>
                  <a:pt x="2476500" y="2727960"/>
                </a:lnTo>
                <a:lnTo>
                  <a:pt x="2682240" y="2461260"/>
                </a:lnTo>
                <a:lnTo>
                  <a:pt x="2667000" y="2385060"/>
                </a:lnTo>
                <a:lnTo>
                  <a:pt x="2667000" y="2293620"/>
                </a:lnTo>
                <a:lnTo>
                  <a:pt x="2788920" y="2255520"/>
                </a:lnTo>
                <a:lnTo>
                  <a:pt x="2819400" y="2042160"/>
                </a:lnTo>
                <a:lnTo>
                  <a:pt x="2827020" y="1988820"/>
                </a:lnTo>
                <a:lnTo>
                  <a:pt x="2941320" y="1905000"/>
                </a:lnTo>
                <a:lnTo>
                  <a:pt x="2971800" y="1805940"/>
                </a:lnTo>
                <a:lnTo>
                  <a:pt x="3017520" y="1767840"/>
                </a:lnTo>
                <a:lnTo>
                  <a:pt x="3154680" y="1706880"/>
                </a:lnTo>
                <a:lnTo>
                  <a:pt x="3223260" y="1684020"/>
                </a:lnTo>
                <a:lnTo>
                  <a:pt x="3246120" y="1645920"/>
                </a:lnTo>
                <a:lnTo>
                  <a:pt x="3337560" y="1630680"/>
                </a:lnTo>
                <a:lnTo>
                  <a:pt x="3444240" y="1303020"/>
                </a:lnTo>
                <a:lnTo>
                  <a:pt x="3360420" y="1112520"/>
                </a:lnTo>
                <a:lnTo>
                  <a:pt x="3223260" y="1059180"/>
                </a:lnTo>
                <a:lnTo>
                  <a:pt x="3025140" y="838200"/>
                </a:lnTo>
                <a:lnTo>
                  <a:pt x="2994660" y="655320"/>
                </a:lnTo>
                <a:lnTo>
                  <a:pt x="2994660" y="502920"/>
                </a:lnTo>
                <a:lnTo>
                  <a:pt x="2910840" y="411480"/>
                </a:lnTo>
                <a:lnTo>
                  <a:pt x="2819400" y="365760"/>
                </a:lnTo>
                <a:lnTo>
                  <a:pt x="2781300" y="160020"/>
                </a:lnTo>
                <a:lnTo>
                  <a:pt x="2811780" y="76200"/>
                </a:lnTo>
                <a:lnTo>
                  <a:pt x="2796540" y="60960"/>
                </a:lnTo>
                <a:lnTo>
                  <a:pt x="2697480" y="83820"/>
                </a:lnTo>
                <a:lnTo>
                  <a:pt x="2644140" y="0"/>
                </a:lnTo>
                <a:lnTo>
                  <a:pt x="2598420" y="30480"/>
                </a:lnTo>
                <a:lnTo>
                  <a:pt x="2606040" y="121920"/>
                </a:lnTo>
                <a:lnTo>
                  <a:pt x="2484120" y="190500"/>
                </a:lnTo>
                <a:lnTo>
                  <a:pt x="2407920" y="190500"/>
                </a:lnTo>
                <a:lnTo>
                  <a:pt x="2377440" y="228600"/>
                </a:lnTo>
                <a:lnTo>
                  <a:pt x="2232660" y="205740"/>
                </a:lnTo>
                <a:lnTo>
                  <a:pt x="2164080" y="266700"/>
                </a:lnTo>
                <a:lnTo>
                  <a:pt x="2209800" y="320040"/>
                </a:lnTo>
                <a:lnTo>
                  <a:pt x="2171700" y="441960"/>
                </a:lnTo>
                <a:lnTo>
                  <a:pt x="2042160" y="533400"/>
                </a:lnTo>
                <a:lnTo>
                  <a:pt x="2034540" y="586740"/>
                </a:lnTo>
                <a:lnTo>
                  <a:pt x="1882140" y="617220"/>
                </a:lnTo>
                <a:lnTo>
                  <a:pt x="1828800" y="716280"/>
                </a:lnTo>
                <a:lnTo>
                  <a:pt x="1744980" y="739140"/>
                </a:lnTo>
                <a:lnTo>
                  <a:pt x="1684020" y="845820"/>
                </a:lnTo>
                <a:lnTo>
                  <a:pt x="1386840" y="876300"/>
                </a:lnTo>
                <a:lnTo>
                  <a:pt x="1219200" y="7620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14DA3D48-CBFE-1BBA-FDF4-40FB6B0D4830}"/>
              </a:ext>
            </a:extLst>
          </p:cNvPr>
          <p:cNvSpPr/>
          <p:nvPr/>
        </p:nvSpPr>
        <p:spPr>
          <a:xfrm>
            <a:off x="6674259" y="905447"/>
            <a:ext cx="2368141" cy="2099269"/>
          </a:xfrm>
          <a:custGeom>
            <a:avLst/>
            <a:gdLst>
              <a:gd name="csX0" fmla="*/ 1485900 w 4362450"/>
              <a:gd name="csY0" fmla="*/ 247650 h 3867150"/>
              <a:gd name="csX1" fmla="*/ 1438275 w 4362450"/>
              <a:gd name="csY1" fmla="*/ 171450 h 3867150"/>
              <a:gd name="csX2" fmla="*/ 1381125 w 4362450"/>
              <a:gd name="csY2" fmla="*/ 200025 h 3867150"/>
              <a:gd name="csX3" fmla="*/ 1228725 w 4362450"/>
              <a:gd name="csY3" fmla="*/ 238125 h 3867150"/>
              <a:gd name="csX4" fmla="*/ 1019175 w 4362450"/>
              <a:gd name="csY4" fmla="*/ 476250 h 3867150"/>
              <a:gd name="csX5" fmla="*/ 876300 w 4362450"/>
              <a:gd name="csY5" fmla="*/ 542925 h 3867150"/>
              <a:gd name="csX6" fmla="*/ 857250 w 4362450"/>
              <a:gd name="csY6" fmla="*/ 866775 h 3867150"/>
              <a:gd name="csX7" fmla="*/ 790575 w 4362450"/>
              <a:gd name="csY7" fmla="*/ 1114425 h 3867150"/>
              <a:gd name="csX8" fmla="*/ 361950 w 4362450"/>
              <a:gd name="csY8" fmla="*/ 1857375 h 3867150"/>
              <a:gd name="csX9" fmla="*/ 381000 w 4362450"/>
              <a:gd name="csY9" fmla="*/ 1990725 h 3867150"/>
              <a:gd name="csX10" fmla="*/ 295275 w 4362450"/>
              <a:gd name="csY10" fmla="*/ 2114550 h 3867150"/>
              <a:gd name="csX11" fmla="*/ 333375 w 4362450"/>
              <a:gd name="csY11" fmla="*/ 2200275 h 3867150"/>
              <a:gd name="csX12" fmla="*/ 304800 w 4362450"/>
              <a:gd name="csY12" fmla="*/ 2276475 h 3867150"/>
              <a:gd name="csX13" fmla="*/ 228600 w 4362450"/>
              <a:gd name="csY13" fmla="*/ 2324100 h 3867150"/>
              <a:gd name="csX14" fmla="*/ 228600 w 4362450"/>
              <a:gd name="csY14" fmla="*/ 2419350 h 3867150"/>
              <a:gd name="csX15" fmla="*/ 104775 w 4362450"/>
              <a:gd name="csY15" fmla="*/ 2562225 h 3867150"/>
              <a:gd name="csX16" fmla="*/ 76200 w 4362450"/>
              <a:gd name="csY16" fmla="*/ 2809875 h 3867150"/>
              <a:gd name="csX17" fmla="*/ 0 w 4362450"/>
              <a:gd name="csY17" fmla="*/ 3181350 h 3867150"/>
              <a:gd name="csX18" fmla="*/ 28575 w 4362450"/>
              <a:gd name="csY18" fmla="*/ 3276600 h 3867150"/>
              <a:gd name="csX19" fmla="*/ 180975 w 4362450"/>
              <a:gd name="csY19" fmla="*/ 3543300 h 3867150"/>
              <a:gd name="csX20" fmla="*/ 485775 w 4362450"/>
              <a:gd name="csY20" fmla="*/ 3771900 h 3867150"/>
              <a:gd name="csX21" fmla="*/ 609600 w 4362450"/>
              <a:gd name="csY21" fmla="*/ 3771900 h 3867150"/>
              <a:gd name="csX22" fmla="*/ 809625 w 4362450"/>
              <a:gd name="csY22" fmla="*/ 3857625 h 3867150"/>
              <a:gd name="csX23" fmla="*/ 1181100 w 4362450"/>
              <a:gd name="csY23" fmla="*/ 3762375 h 3867150"/>
              <a:gd name="csX24" fmla="*/ 1381125 w 4362450"/>
              <a:gd name="csY24" fmla="*/ 3867150 h 3867150"/>
              <a:gd name="csX25" fmla="*/ 1438275 w 4362450"/>
              <a:gd name="csY25" fmla="*/ 3695700 h 3867150"/>
              <a:gd name="csX26" fmla="*/ 1562100 w 4362450"/>
              <a:gd name="csY26" fmla="*/ 3648075 h 3867150"/>
              <a:gd name="csX27" fmla="*/ 1647825 w 4362450"/>
              <a:gd name="csY27" fmla="*/ 3581400 h 3867150"/>
              <a:gd name="csX28" fmla="*/ 1790700 w 4362450"/>
              <a:gd name="csY28" fmla="*/ 3638550 h 3867150"/>
              <a:gd name="csX29" fmla="*/ 1895475 w 4362450"/>
              <a:gd name="csY29" fmla="*/ 3590925 h 3867150"/>
              <a:gd name="csX30" fmla="*/ 1895475 w 4362450"/>
              <a:gd name="csY30" fmla="*/ 3390900 h 3867150"/>
              <a:gd name="csX31" fmla="*/ 2305050 w 4362450"/>
              <a:gd name="csY31" fmla="*/ 3295650 h 3867150"/>
              <a:gd name="csX32" fmla="*/ 2447925 w 4362450"/>
              <a:gd name="csY32" fmla="*/ 3162300 h 3867150"/>
              <a:gd name="csX33" fmla="*/ 2476500 w 4362450"/>
              <a:gd name="csY33" fmla="*/ 3048000 h 3867150"/>
              <a:gd name="csX34" fmla="*/ 2476500 w 4362450"/>
              <a:gd name="csY34" fmla="*/ 2924175 h 3867150"/>
              <a:gd name="csX35" fmla="*/ 2619375 w 4362450"/>
              <a:gd name="csY35" fmla="*/ 2790825 h 3867150"/>
              <a:gd name="csX36" fmla="*/ 2581275 w 4362450"/>
              <a:gd name="csY36" fmla="*/ 2705100 h 3867150"/>
              <a:gd name="csX37" fmla="*/ 2847975 w 4362450"/>
              <a:gd name="csY37" fmla="*/ 2647950 h 3867150"/>
              <a:gd name="csX38" fmla="*/ 2990850 w 4362450"/>
              <a:gd name="csY38" fmla="*/ 2447925 h 3867150"/>
              <a:gd name="csX39" fmla="*/ 3390900 w 4362450"/>
              <a:gd name="csY39" fmla="*/ 2390775 h 3867150"/>
              <a:gd name="csX40" fmla="*/ 3552825 w 4362450"/>
              <a:gd name="csY40" fmla="*/ 2362200 h 3867150"/>
              <a:gd name="csX41" fmla="*/ 3524250 w 4362450"/>
              <a:gd name="csY41" fmla="*/ 2266950 h 3867150"/>
              <a:gd name="csX42" fmla="*/ 3686175 w 4362450"/>
              <a:gd name="csY42" fmla="*/ 2152650 h 3867150"/>
              <a:gd name="csX43" fmla="*/ 3962400 w 4362450"/>
              <a:gd name="csY43" fmla="*/ 2066925 h 3867150"/>
              <a:gd name="csX44" fmla="*/ 4038600 w 4362450"/>
              <a:gd name="csY44" fmla="*/ 2028825 h 3867150"/>
              <a:gd name="csX45" fmla="*/ 4076700 w 4362450"/>
              <a:gd name="csY45" fmla="*/ 1962150 h 3867150"/>
              <a:gd name="csX46" fmla="*/ 4181475 w 4362450"/>
              <a:gd name="csY46" fmla="*/ 1885950 h 3867150"/>
              <a:gd name="csX47" fmla="*/ 4267200 w 4362450"/>
              <a:gd name="csY47" fmla="*/ 1485900 h 3867150"/>
              <a:gd name="csX48" fmla="*/ 4362450 w 4362450"/>
              <a:gd name="csY48" fmla="*/ 1257300 h 3867150"/>
              <a:gd name="csX49" fmla="*/ 4352925 w 4362450"/>
              <a:gd name="csY49" fmla="*/ 1114425 h 3867150"/>
              <a:gd name="csX50" fmla="*/ 4352925 w 4362450"/>
              <a:gd name="csY50" fmla="*/ 1047750 h 3867150"/>
              <a:gd name="csX51" fmla="*/ 4152900 w 4362450"/>
              <a:gd name="csY51" fmla="*/ 466725 h 3867150"/>
              <a:gd name="csX52" fmla="*/ 4076700 w 4362450"/>
              <a:gd name="csY52" fmla="*/ 409575 h 3867150"/>
              <a:gd name="csX53" fmla="*/ 4038600 w 4362450"/>
              <a:gd name="csY53" fmla="*/ 304800 h 3867150"/>
              <a:gd name="csX54" fmla="*/ 3895725 w 4362450"/>
              <a:gd name="csY54" fmla="*/ 133350 h 3867150"/>
              <a:gd name="csX55" fmla="*/ 3838575 w 4362450"/>
              <a:gd name="csY55" fmla="*/ 66675 h 3867150"/>
              <a:gd name="csX56" fmla="*/ 3810000 w 4362450"/>
              <a:gd name="csY56" fmla="*/ 66675 h 3867150"/>
              <a:gd name="csX57" fmla="*/ 3762375 w 4362450"/>
              <a:gd name="csY57" fmla="*/ 104775 h 3867150"/>
              <a:gd name="csX58" fmla="*/ 3695700 w 4362450"/>
              <a:gd name="csY58" fmla="*/ 95250 h 3867150"/>
              <a:gd name="csX59" fmla="*/ 3629025 w 4362450"/>
              <a:gd name="csY59" fmla="*/ 95250 h 3867150"/>
              <a:gd name="csX60" fmla="*/ 3581400 w 4362450"/>
              <a:gd name="csY60" fmla="*/ 9525 h 3867150"/>
              <a:gd name="csX61" fmla="*/ 3533775 w 4362450"/>
              <a:gd name="csY61" fmla="*/ 0 h 3867150"/>
              <a:gd name="csX62" fmla="*/ 3448050 w 4362450"/>
              <a:gd name="csY62" fmla="*/ 76200 h 3867150"/>
              <a:gd name="csX63" fmla="*/ 3390900 w 4362450"/>
              <a:gd name="csY63" fmla="*/ 66675 h 3867150"/>
              <a:gd name="csX64" fmla="*/ 3362325 w 4362450"/>
              <a:gd name="csY64" fmla="*/ 38100 h 3867150"/>
              <a:gd name="csX65" fmla="*/ 3238500 w 4362450"/>
              <a:gd name="csY65" fmla="*/ 47625 h 3867150"/>
              <a:gd name="csX66" fmla="*/ 3181350 w 4362450"/>
              <a:gd name="csY66" fmla="*/ 123825 h 3867150"/>
              <a:gd name="csX67" fmla="*/ 3105150 w 4362450"/>
              <a:gd name="csY67" fmla="*/ 142875 h 3867150"/>
              <a:gd name="csX68" fmla="*/ 2895600 w 4362450"/>
              <a:gd name="csY68" fmla="*/ 276225 h 3867150"/>
              <a:gd name="csX69" fmla="*/ 2705100 w 4362450"/>
              <a:gd name="csY69" fmla="*/ 400050 h 3867150"/>
              <a:gd name="csX70" fmla="*/ 2562225 w 4362450"/>
              <a:gd name="csY70" fmla="*/ 409575 h 3867150"/>
              <a:gd name="csX71" fmla="*/ 2543175 w 4362450"/>
              <a:gd name="csY71" fmla="*/ 371475 h 3867150"/>
              <a:gd name="csX72" fmla="*/ 2305050 w 4362450"/>
              <a:gd name="csY72" fmla="*/ 371475 h 3867150"/>
              <a:gd name="csX73" fmla="*/ 2219325 w 4362450"/>
              <a:gd name="csY73" fmla="*/ 371475 h 3867150"/>
              <a:gd name="csX74" fmla="*/ 2162175 w 4362450"/>
              <a:gd name="csY74" fmla="*/ 485775 h 3867150"/>
              <a:gd name="csX75" fmla="*/ 2076450 w 4362450"/>
              <a:gd name="csY75" fmla="*/ 542925 h 3867150"/>
              <a:gd name="csX76" fmla="*/ 2019300 w 4362450"/>
              <a:gd name="csY76" fmla="*/ 647700 h 3867150"/>
              <a:gd name="csX77" fmla="*/ 1885950 w 4362450"/>
              <a:gd name="csY77" fmla="*/ 685800 h 3867150"/>
              <a:gd name="csX78" fmla="*/ 1838325 w 4362450"/>
              <a:gd name="csY78" fmla="*/ 581025 h 3867150"/>
              <a:gd name="csX79" fmla="*/ 1752600 w 4362450"/>
              <a:gd name="csY79" fmla="*/ 609600 h 3867150"/>
              <a:gd name="csX80" fmla="*/ 1685925 w 4362450"/>
              <a:gd name="csY80" fmla="*/ 609600 h 3867150"/>
              <a:gd name="csX81" fmla="*/ 1533525 w 4362450"/>
              <a:gd name="csY81" fmla="*/ 609600 h 3867150"/>
              <a:gd name="csX82" fmla="*/ 1533525 w 4362450"/>
              <a:gd name="csY82" fmla="*/ 476250 h 3867150"/>
              <a:gd name="csX83" fmla="*/ 1476375 w 4362450"/>
              <a:gd name="csY83" fmla="*/ 466725 h 3867150"/>
              <a:gd name="csX84" fmla="*/ 1457325 w 4362450"/>
              <a:gd name="csY84" fmla="*/ 371475 h 3867150"/>
              <a:gd name="csX85" fmla="*/ 1485900 w 4362450"/>
              <a:gd name="csY85" fmla="*/ 247650 h 38671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</a:cxnLst>
            <a:rect l="l" t="t" r="r" b="b"/>
            <a:pathLst>
              <a:path w="4362450" h="3867150">
                <a:moveTo>
                  <a:pt x="1485900" y="247650"/>
                </a:moveTo>
                <a:lnTo>
                  <a:pt x="1438275" y="171450"/>
                </a:lnTo>
                <a:lnTo>
                  <a:pt x="1381125" y="200025"/>
                </a:lnTo>
                <a:lnTo>
                  <a:pt x="1228725" y="238125"/>
                </a:lnTo>
                <a:lnTo>
                  <a:pt x="1019175" y="476250"/>
                </a:lnTo>
                <a:lnTo>
                  <a:pt x="876300" y="542925"/>
                </a:lnTo>
                <a:lnTo>
                  <a:pt x="857250" y="866775"/>
                </a:lnTo>
                <a:lnTo>
                  <a:pt x="790575" y="1114425"/>
                </a:lnTo>
                <a:lnTo>
                  <a:pt x="361950" y="1857375"/>
                </a:lnTo>
                <a:lnTo>
                  <a:pt x="381000" y="1990725"/>
                </a:lnTo>
                <a:lnTo>
                  <a:pt x="295275" y="2114550"/>
                </a:lnTo>
                <a:lnTo>
                  <a:pt x="333375" y="2200275"/>
                </a:lnTo>
                <a:lnTo>
                  <a:pt x="304800" y="2276475"/>
                </a:lnTo>
                <a:lnTo>
                  <a:pt x="228600" y="2324100"/>
                </a:lnTo>
                <a:lnTo>
                  <a:pt x="228600" y="2419350"/>
                </a:lnTo>
                <a:lnTo>
                  <a:pt x="104775" y="2562225"/>
                </a:lnTo>
                <a:lnTo>
                  <a:pt x="76200" y="2809875"/>
                </a:lnTo>
                <a:lnTo>
                  <a:pt x="0" y="3181350"/>
                </a:lnTo>
                <a:lnTo>
                  <a:pt x="28575" y="3276600"/>
                </a:lnTo>
                <a:lnTo>
                  <a:pt x="180975" y="3543300"/>
                </a:lnTo>
                <a:lnTo>
                  <a:pt x="485775" y="3771900"/>
                </a:lnTo>
                <a:lnTo>
                  <a:pt x="609600" y="3771900"/>
                </a:lnTo>
                <a:lnTo>
                  <a:pt x="809625" y="3857625"/>
                </a:lnTo>
                <a:lnTo>
                  <a:pt x="1181100" y="3762375"/>
                </a:lnTo>
                <a:lnTo>
                  <a:pt x="1381125" y="3867150"/>
                </a:lnTo>
                <a:lnTo>
                  <a:pt x="1438275" y="3695700"/>
                </a:lnTo>
                <a:lnTo>
                  <a:pt x="1562100" y="3648075"/>
                </a:lnTo>
                <a:lnTo>
                  <a:pt x="1647825" y="3581400"/>
                </a:lnTo>
                <a:lnTo>
                  <a:pt x="1790700" y="3638550"/>
                </a:lnTo>
                <a:lnTo>
                  <a:pt x="1895475" y="3590925"/>
                </a:lnTo>
                <a:lnTo>
                  <a:pt x="1895475" y="3390900"/>
                </a:lnTo>
                <a:lnTo>
                  <a:pt x="2305050" y="3295650"/>
                </a:lnTo>
                <a:lnTo>
                  <a:pt x="2447925" y="3162300"/>
                </a:lnTo>
                <a:lnTo>
                  <a:pt x="2476500" y="3048000"/>
                </a:lnTo>
                <a:lnTo>
                  <a:pt x="2476500" y="2924175"/>
                </a:lnTo>
                <a:lnTo>
                  <a:pt x="2619375" y="2790825"/>
                </a:lnTo>
                <a:lnTo>
                  <a:pt x="2581275" y="2705100"/>
                </a:lnTo>
                <a:lnTo>
                  <a:pt x="2847975" y="2647950"/>
                </a:lnTo>
                <a:lnTo>
                  <a:pt x="2990850" y="2447925"/>
                </a:lnTo>
                <a:lnTo>
                  <a:pt x="3390900" y="2390775"/>
                </a:lnTo>
                <a:lnTo>
                  <a:pt x="3552825" y="2362200"/>
                </a:lnTo>
                <a:lnTo>
                  <a:pt x="3524250" y="2266950"/>
                </a:lnTo>
                <a:lnTo>
                  <a:pt x="3686175" y="2152650"/>
                </a:lnTo>
                <a:lnTo>
                  <a:pt x="3962400" y="2066925"/>
                </a:lnTo>
                <a:lnTo>
                  <a:pt x="4038600" y="2028825"/>
                </a:lnTo>
                <a:lnTo>
                  <a:pt x="4076700" y="1962150"/>
                </a:lnTo>
                <a:lnTo>
                  <a:pt x="4181475" y="1885950"/>
                </a:lnTo>
                <a:lnTo>
                  <a:pt x="4267200" y="1485900"/>
                </a:lnTo>
                <a:lnTo>
                  <a:pt x="4362450" y="1257300"/>
                </a:lnTo>
                <a:lnTo>
                  <a:pt x="4352925" y="1114425"/>
                </a:lnTo>
                <a:lnTo>
                  <a:pt x="4352925" y="1047750"/>
                </a:lnTo>
                <a:lnTo>
                  <a:pt x="4152900" y="466725"/>
                </a:lnTo>
                <a:lnTo>
                  <a:pt x="4076700" y="409575"/>
                </a:lnTo>
                <a:lnTo>
                  <a:pt x="4038600" y="304800"/>
                </a:lnTo>
                <a:lnTo>
                  <a:pt x="3895725" y="133350"/>
                </a:lnTo>
                <a:lnTo>
                  <a:pt x="3838575" y="66675"/>
                </a:lnTo>
                <a:lnTo>
                  <a:pt x="3810000" y="66675"/>
                </a:lnTo>
                <a:lnTo>
                  <a:pt x="3762375" y="104775"/>
                </a:lnTo>
                <a:lnTo>
                  <a:pt x="3695700" y="95250"/>
                </a:lnTo>
                <a:lnTo>
                  <a:pt x="3629025" y="95250"/>
                </a:lnTo>
                <a:lnTo>
                  <a:pt x="3581400" y="9525"/>
                </a:lnTo>
                <a:lnTo>
                  <a:pt x="3533775" y="0"/>
                </a:lnTo>
                <a:lnTo>
                  <a:pt x="3448050" y="76200"/>
                </a:lnTo>
                <a:lnTo>
                  <a:pt x="3390900" y="66675"/>
                </a:lnTo>
                <a:lnTo>
                  <a:pt x="3362325" y="38100"/>
                </a:lnTo>
                <a:lnTo>
                  <a:pt x="3238500" y="47625"/>
                </a:lnTo>
                <a:lnTo>
                  <a:pt x="3181350" y="123825"/>
                </a:lnTo>
                <a:lnTo>
                  <a:pt x="3105150" y="142875"/>
                </a:lnTo>
                <a:lnTo>
                  <a:pt x="2895600" y="276225"/>
                </a:lnTo>
                <a:lnTo>
                  <a:pt x="2705100" y="400050"/>
                </a:lnTo>
                <a:lnTo>
                  <a:pt x="2562225" y="409575"/>
                </a:lnTo>
                <a:lnTo>
                  <a:pt x="2543175" y="371475"/>
                </a:lnTo>
                <a:lnTo>
                  <a:pt x="2305050" y="371475"/>
                </a:lnTo>
                <a:lnTo>
                  <a:pt x="2219325" y="371475"/>
                </a:lnTo>
                <a:lnTo>
                  <a:pt x="2162175" y="485775"/>
                </a:lnTo>
                <a:lnTo>
                  <a:pt x="2076450" y="542925"/>
                </a:lnTo>
                <a:lnTo>
                  <a:pt x="2019300" y="647700"/>
                </a:lnTo>
                <a:lnTo>
                  <a:pt x="1885950" y="685800"/>
                </a:lnTo>
                <a:lnTo>
                  <a:pt x="1838325" y="581025"/>
                </a:lnTo>
                <a:lnTo>
                  <a:pt x="1752600" y="609600"/>
                </a:lnTo>
                <a:lnTo>
                  <a:pt x="1685925" y="609600"/>
                </a:lnTo>
                <a:lnTo>
                  <a:pt x="1533525" y="609600"/>
                </a:lnTo>
                <a:lnTo>
                  <a:pt x="1533525" y="476250"/>
                </a:lnTo>
                <a:lnTo>
                  <a:pt x="1476375" y="466725"/>
                </a:lnTo>
                <a:lnTo>
                  <a:pt x="1457325" y="371475"/>
                </a:lnTo>
                <a:lnTo>
                  <a:pt x="1485900" y="24765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8228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2F513E-8E41-74CA-CF3A-F6056EAEFF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1439178-F66E-F37B-1CC7-75E99FAF1C54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中国地方の島のイラスト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E6BF0B-B8F9-E219-9730-4C678A1A440F}"/>
              </a:ext>
            </a:extLst>
          </p:cNvPr>
          <p:cNvSpPr txBox="1"/>
          <p:nvPr/>
        </p:nvSpPr>
        <p:spPr>
          <a:xfrm>
            <a:off x="1471969" y="3509149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因島（広島県）</a:t>
            </a: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2D56C302-F5AD-1BF0-C11D-2D92E7E3AA24}"/>
              </a:ext>
            </a:extLst>
          </p:cNvPr>
          <p:cNvSpPr/>
          <p:nvPr/>
        </p:nvSpPr>
        <p:spPr>
          <a:xfrm>
            <a:off x="930057" y="849418"/>
            <a:ext cx="1880740" cy="2499358"/>
          </a:xfrm>
          <a:custGeom>
            <a:avLst/>
            <a:gdLst>
              <a:gd name="csX0" fmla="*/ 982980 w 4030980"/>
              <a:gd name="csY0" fmla="*/ 0 h 5356860"/>
              <a:gd name="csX1" fmla="*/ 746760 w 4030980"/>
              <a:gd name="csY1" fmla="*/ 68580 h 5356860"/>
              <a:gd name="csX2" fmla="*/ 685800 w 4030980"/>
              <a:gd name="csY2" fmla="*/ 76200 h 5356860"/>
              <a:gd name="csX3" fmla="*/ 640080 w 4030980"/>
              <a:gd name="csY3" fmla="*/ 152400 h 5356860"/>
              <a:gd name="csX4" fmla="*/ 678180 w 4030980"/>
              <a:gd name="csY4" fmla="*/ 182880 h 5356860"/>
              <a:gd name="csX5" fmla="*/ 708660 w 4030980"/>
              <a:gd name="csY5" fmla="*/ 236220 h 5356860"/>
              <a:gd name="csX6" fmla="*/ 754380 w 4030980"/>
              <a:gd name="csY6" fmla="*/ 236220 h 5356860"/>
              <a:gd name="csX7" fmla="*/ 746760 w 4030980"/>
              <a:gd name="csY7" fmla="*/ 289560 h 5356860"/>
              <a:gd name="csX8" fmla="*/ 746760 w 4030980"/>
              <a:gd name="csY8" fmla="*/ 510540 h 5356860"/>
              <a:gd name="csX9" fmla="*/ 723900 w 4030980"/>
              <a:gd name="csY9" fmla="*/ 601980 h 5356860"/>
              <a:gd name="csX10" fmla="*/ 655320 w 4030980"/>
              <a:gd name="csY10" fmla="*/ 601980 h 5356860"/>
              <a:gd name="csX11" fmla="*/ 632460 w 4030980"/>
              <a:gd name="csY11" fmla="*/ 815340 h 5356860"/>
              <a:gd name="csX12" fmla="*/ 563880 w 4030980"/>
              <a:gd name="csY12" fmla="*/ 731520 h 5356860"/>
              <a:gd name="csX13" fmla="*/ 342900 w 4030980"/>
              <a:gd name="csY13" fmla="*/ 800100 h 5356860"/>
              <a:gd name="csX14" fmla="*/ 335280 w 4030980"/>
              <a:gd name="csY14" fmla="*/ 762000 h 5356860"/>
              <a:gd name="csX15" fmla="*/ 251460 w 4030980"/>
              <a:gd name="csY15" fmla="*/ 723900 h 5356860"/>
              <a:gd name="csX16" fmla="*/ 167640 w 4030980"/>
              <a:gd name="csY16" fmla="*/ 807720 h 5356860"/>
              <a:gd name="csX17" fmla="*/ 167640 w 4030980"/>
              <a:gd name="csY17" fmla="*/ 937260 h 5356860"/>
              <a:gd name="csX18" fmla="*/ 243840 w 4030980"/>
              <a:gd name="csY18" fmla="*/ 1013460 h 5356860"/>
              <a:gd name="csX19" fmla="*/ 297180 w 4030980"/>
              <a:gd name="csY19" fmla="*/ 1074420 h 5356860"/>
              <a:gd name="csX20" fmla="*/ 320040 w 4030980"/>
              <a:gd name="csY20" fmla="*/ 1150620 h 5356860"/>
              <a:gd name="csX21" fmla="*/ 259080 w 4030980"/>
              <a:gd name="csY21" fmla="*/ 1150620 h 5356860"/>
              <a:gd name="csX22" fmla="*/ 243840 w 4030980"/>
              <a:gd name="csY22" fmla="*/ 1181100 h 5356860"/>
              <a:gd name="csX23" fmla="*/ 243840 w 4030980"/>
              <a:gd name="csY23" fmla="*/ 1249680 h 5356860"/>
              <a:gd name="csX24" fmla="*/ 205740 w 4030980"/>
              <a:gd name="csY24" fmla="*/ 1287780 h 5356860"/>
              <a:gd name="csX25" fmla="*/ 91440 w 4030980"/>
              <a:gd name="csY25" fmla="*/ 1287780 h 5356860"/>
              <a:gd name="csX26" fmla="*/ 83820 w 4030980"/>
              <a:gd name="csY26" fmla="*/ 1394460 h 5356860"/>
              <a:gd name="csX27" fmla="*/ 0 w 4030980"/>
              <a:gd name="csY27" fmla="*/ 1501140 h 5356860"/>
              <a:gd name="csX28" fmla="*/ 0 w 4030980"/>
              <a:gd name="csY28" fmla="*/ 1950720 h 5356860"/>
              <a:gd name="csX29" fmla="*/ 121920 w 4030980"/>
              <a:gd name="csY29" fmla="*/ 2065020 h 5356860"/>
              <a:gd name="csX30" fmla="*/ 289560 w 4030980"/>
              <a:gd name="csY30" fmla="*/ 2065020 h 5356860"/>
              <a:gd name="csX31" fmla="*/ 441960 w 4030980"/>
              <a:gd name="csY31" fmla="*/ 2377440 h 5356860"/>
              <a:gd name="csX32" fmla="*/ 548640 w 4030980"/>
              <a:gd name="csY32" fmla="*/ 2491740 h 5356860"/>
              <a:gd name="csX33" fmla="*/ 723900 w 4030980"/>
              <a:gd name="csY33" fmla="*/ 2788920 h 5356860"/>
              <a:gd name="csX34" fmla="*/ 754380 w 4030980"/>
              <a:gd name="csY34" fmla="*/ 2971800 h 5356860"/>
              <a:gd name="csX35" fmla="*/ 899160 w 4030980"/>
              <a:gd name="csY35" fmla="*/ 3200400 h 5356860"/>
              <a:gd name="csX36" fmla="*/ 929640 w 4030980"/>
              <a:gd name="csY36" fmla="*/ 3436620 h 5356860"/>
              <a:gd name="csX37" fmla="*/ 1135380 w 4030980"/>
              <a:gd name="csY37" fmla="*/ 3855720 h 5356860"/>
              <a:gd name="csX38" fmla="*/ 1234440 w 4030980"/>
              <a:gd name="csY38" fmla="*/ 3924300 h 5356860"/>
              <a:gd name="csX39" fmla="*/ 1272540 w 4030980"/>
              <a:gd name="csY39" fmla="*/ 3909060 h 5356860"/>
              <a:gd name="csX40" fmla="*/ 1371600 w 4030980"/>
              <a:gd name="csY40" fmla="*/ 3939540 h 5356860"/>
              <a:gd name="csX41" fmla="*/ 1424940 w 4030980"/>
              <a:gd name="csY41" fmla="*/ 3962400 h 5356860"/>
              <a:gd name="csX42" fmla="*/ 1463040 w 4030980"/>
              <a:gd name="csY42" fmla="*/ 3977640 h 5356860"/>
              <a:gd name="csX43" fmla="*/ 1539240 w 4030980"/>
              <a:gd name="csY43" fmla="*/ 4069080 h 5356860"/>
              <a:gd name="csX44" fmla="*/ 1775460 w 4030980"/>
              <a:gd name="csY44" fmla="*/ 4091940 h 5356860"/>
              <a:gd name="csX45" fmla="*/ 2065020 w 4030980"/>
              <a:gd name="csY45" fmla="*/ 4267200 h 5356860"/>
              <a:gd name="csX46" fmla="*/ 2171700 w 4030980"/>
              <a:gd name="csY46" fmla="*/ 4693920 h 5356860"/>
              <a:gd name="csX47" fmla="*/ 2316480 w 4030980"/>
              <a:gd name="csY47" fmla="*/ 4869180 h 5356860"/>
              <a:gd name="csX48" fmla="*/ 2484120 w 4030980"/>
              <a:gd name="csY48" fmla="*/ 5029200 h 5356860"/>
              <a:gd name="csX49" fmla="*/ 2766060 w 4030980"/>
              <a:gd name="csY49" fmla="*/ 5234940 h 5356860"/>
              <a:gd name="csX50" fmla="*/ 3025140 w 4030980"/>
              <a:gd name="csY50" fmla="*/ 5349240 h 5356860"/>
              <a:gd name="csX51" fmla="*/ 3299460 w 4030980"/>
              <a:gd name="csY51" fmla="*/ 5356860 h 5356860"/>
              <a:gd name="csX52" fmla="*/ 3421380 w 4030980"/>
              <a:gd name="csY52" fmla="*/ 5120640 h 5356860"/>
              <a:gd name="csX53" fmla="*/ 3268980 w 4030980"/>
              <a:gd name="csY53" fmla="*/ 4914900 h 5356860"/>
              <a:gd name="csX54" fmla="*/ 3246120 w 4030980"/>
              <a:gd name="csY54" fmla="*/ 4701540 h 5356860"/>
              <a:gd name="csX55" fmla="*/ 3406140 w 4030980"/>
              <a:gd name="csY55" fmla="*/ 4610100 h 5356860"/>
              <a:gd name="csX56" fmla="*/ 3482340 w 4030980"/>
              <a:gd name="csY56" fmla="*/ 4610100 h 5356860"/>
              <a:gd name="csX57" fmla="*/ 3482340 w 4030980"/>
              <a:gd name="csY57" fmla="*/ 4427220 h 5356860"/>
              <a:gd name="csX58" fmla="*/ 3627120 w 4030980"/>
              <a:gd name="csY58" fmla="*/ 4335780 h 5356860"/>
              <a:gd name="csX59" fmla="*/ 3710940 w 4030980"/>
              <a:gd name="csY59" fmla="*/ 4335780 h 5356860"/>
              <a:gd name="csX60" fmla="*/ 3733800 w 4030980"/>
              <a:gd name="csY60" fmla="*/ 4274820 h 5356860"/>
              <a:gd name="csX61" fmla="*/ 3787140 w 4030980"/>
              <a:gd name="csY61" fmla="*/ 4236720 h 5356860"/>
              <a:gd name="csX62" fmla="*/ 3817620 w 4030980"/>
              <a:gd name="csY62" fmla="*/ 4145280 h 5356860"/>
              <a:gd name="csX63" fmla="*/ 3886200 w 4030980"/>
              <a:gd name="csY63" fmla="*/ 4122420 h 5356860"/>
              <a:gd name="csX64" fmla="*/ 3886200 w 4030980"/>
              <a:gd name="csY64" fmla="*/ 4030980 h 5356860"/>
              <a:gd name="csX65" fmla="*/ 3977640 w 4030980"/>
              <a:gd name="csY65" fmla="*/ 4008120 h 5356860"/>
              <a:gd name="csX66" fmla="*/ 3977640 w 4030980"/>
              <a:gd name="csY66" fmla="*/ 3924300 h 5356860"/>
              <a:gd name="csX67" fmla="*/ 3909060 w 4030980"/>
              <a:gd name="csY67" fmla="*/ 3939540 h 5356860"/>
              <a:gd name="csX68" fmla="*/ 3855720 w 4030980"/>
              <a:gd name="csY68" fmla="*/ 3916680 h 5356860"/>
              <a:gd name="csX69" fmla="*/ 3611880 w 4030980"/>
              <a:gd name="csY69" fmla="*/ 4053840 h 5356860"/>
              <a:gd name="csX70" fmla="*/ 3512820 w 4030980"/>
              <a:gd name="csY70" fmla="*/ 3992880 h 5356860"/>
              <a:gd name="csX71" fmla="*/ 3467100 w 4030980"/>
              <a:gd name="csY71" fmla="*/ 3954780 h 5356860"/>
              <a:gd name="csX72" fmla="*/ 3429000 w 4030980"/>
              <a:gd name="csY72" fmla="*/ 3985260 h 5356860"/>
              <a:gd name="csX73" fmla="*/ 3291840 w 4030980"/>
              <a:gd name="csY73" fmla="*/ 3893820 h 5356860"/>
              <a:gd name="csX74" fmla="*/ 3284220 w 4030980"/>
              <a:gd name="csY74" fmla="*/ 3947160 h 5356860"/>
              <a:gd name="csX75" fmla="*/ 3177540 w 4030980"/>
              <a:gd name="csY75" fmla="*/ 3954780 h 5356860"/>
              <a:gd name="csX76" fmla="*/ 3139440 w 4030980"/>
              <a:gd name="csY76" fmla="*/ 3832860 h 5356860"/>
              <a:gd name="csX77" fmla="*/ 3314700 w 4030980"/>
              <a:gd name="csY77" fmla="*/ 3337560 h 5356860"/>
              <a:gd name="csX78" fmla="*/ 3741420 w 4030980"/>
              <a:gd name="csY78" fmla="*/ 3139440 h 5356860"/>
              <a:gd name="csX79" fmla="*/ 3977640 w 4030980"/>
              <a:gd name="csY79" fmla="*/ 2971800 h 5356860"/>
              <a:gd name="csX80" fmla="*/ 4030980 w 4030980"/>
              <a:gd name="csY80" fmla="*/ 2933700 h 5356860"/>
              <a:gd name="csX81" fmla="*/ 3992880 w 4030980"/>
              <a:gd name="csY81" fmla="*/ 2865120 h 5356860"/>
              <a:gd name="csX82" fmla="*/ 4000500 w 4030980"/>
              <a:gd name="csY82" fmla="*/ 2583180 h 5356860"/>
              <a:gd name="csX83" fmla="*/ 3909060 w 4030980"/>
              <a:gd name="csY83" fmla="*/ 2537460 h 5356860"/>
              <a:gd name="csX84" fmla="*/ 3749040 w 4030980"/>
              <a:gd name="csY84" fmla="*/ 2590800 h 5356860"/>
              <a:gd name="csX85" fmla="*/ 3672840 w 4030980"/>
              <a:gd name="csY85" fmla="*/ 2567940 h 5356860"/>
              <a:gd name="csX86" fmla="*/ 3627120 w 4030980"/>
              <a:gd name="csY86" fmla="*/ 2506980 h 5356860"/>
              <a:gd name="csX87" fmla="*/ 3627120 w 4030980"/>
              <a:gd name="csY87" fmla="*/ 2369820 h 5356860"/>
              <a:gd name="csX88" fmla="*/ 3634740 w 4030980"/>
              <a:gd name="csY88" fmla="*/ 2278380 h 5356860"/>
              <a:gd name="csX89" fmla="*/ 3558540 w 4030980"/>
              <a:gd name="csY89" fmla="*/ 2164080 h 5356860"/>
              <a:gd name="csX90" fmla="*/ 3520440 w 4030980"/>
              <a:gd name="csY90" fmla="*/ 2026920 h 5356860"/>
              <a:gd name="csX91" fmla="*/ 3451860 w 4030980"/>
              <a:gd name="csY91" fmla="*/ 2004060 h 5356860"/>
              <a:gd name="csX92" fmla="*/ 3429000 w 4030980"/>
              <a:gd name="csY92" fmla="*/ 1798320 h 5356860"/>
              <a:gd name="csX93" fmla="*/ 3307080 w 4030980"/>
              <a:gd name="csY93" fmla="*/ 1844040 h 5356860"/>
              <a:gd name="csX94" fmla="*/ 3314700 w 4030980"/>
              <a:gd name="csY94" fmla="*/ 1645920 h 5356860"/>
              <a:gd name="csX95" fmla="*/ 3299460 w 4030980"/>
              <a:gd name="csY95" fmla="*/ 1554480 h 5356860"/>
              <a:gd name="csX96" fmla="*/ 3238500 w 4030980"/>
              <a:gd name="csY96" fmla="*/ 1516380 h 5356860"/>
              <a:gd name="csX97" fmla="*/ 3246120 w 4030980"/>
              <a:gd name="csY97" fmla="*/ 1417320 h 5356860"/>
              <a:gd name="csX98" fmla="*/ 3299460 w 4030980"/>
              <a:gd name="csY98" fmla="*/ 1348740 h 5356860"/>
              <a:gd name="csX99" fmla="*/ 3162300 w 4030980"/>
              <a:gd name="csY99" fmla="*/ 1348740 h 5356860"/>
              <a:gd name="csX100" fmla="*/ 3078480 w 4030980"/>
              <a:gd name="csY100" fmla="*/ 1424940 h 5356860"/>
              <a:gd name="csX101" fmla="*/ 2956560 w 4030980"/>
              <a:gd name="csY101" fmla="*/ 1440180 h 5356860"/>
              <a:gd name="csX102" fmla="*/ 2811780 w 4030980"/>
              <a:gd name="csY102" fmla="*/ 1493520 h 5356860"/>
              <a:gd name="csX103" fmla="*/ 2720340 w 4030980"/>
              <a:gd name="csY103" fmla="*/ 1432560 h 5356860"/>
              <a:gd name="csX104" fmla="*/ 2628900 w 4030980"/>
              <a:gd name="csY104" fmla="*/ 1348740 h 5356860"/>
              <a:gd name="csX105" fmla="*/ 2499360 w 4030980"/>
              <a:gd name="csY105" fmla="*/ 1165860 h 5356860"/>
              <a:gd name="csX106" fmla="*/ 2255520 w 4030980"/>
              <a:gd name="csY106" fmla="*/ 1089660 h 5356860"/>
              <a:gd name="csX107" fmla="*/ 2194560 w 4030980"/>
              <a:gd name="csY107" fmla="*/ 929640 h 5356860"/>
              <a:gd name="csX108" fmla="*/ 2194560 w 4030980"/>
              <a:gd name="csY108" fmla="*/ 777240 h 5356860"/>
              <a:gd name="csX109" fmla="*/ 2133600 w 4030980"/>
              <a:gd name="csY109" fmla="*/ 548640 h 5356860"/>
              <a:gd name="csX110" fmla="*/ 2232660 w 4030980"/>
              <a:gd name="csY110" fmla="*/ 449580 h 5356860"/>
              <a:gd name="csX111" fmla="*/ 2263140 w 4030980"/>
              <a:gd name="csY111" fmla="*/ 388620 h 5356860"/>
              <a:gd name="csX112" fmla="*/ 2209800 w 4030980"/>
              <a:gd name="csY112" fmla="*/ 205740 h 5356860"/>
              <a:gd name="csX113" fmla="*/ 2110740 w 4030980"/>
              <a:gd name="csY113" fmla="*/ 220980 h 5356860"/>
              <a:gd name="csX114" fmla="*/ 2057400 w 4030980"/>
              <a:gd name="csY114" fmla="*/ 182880 h 5356860"/>
              <a:gd name="csX115" fmla="*/ 2057400 w 4030980"/>
              <a:gd name="csY115" fmla="*/ 91440 h 5356860"/>
              <a:gd name="csX116" fmla="*/ 1981200 w 4030980"/>
              <a:gd name="csY116" fmla="*/ 83820 h 5356860"/>
              <a:gd name="csX117" fmla="*/ 1920240 w 4030980"/>
              <a:gd name="csY117" fmla="*/ 38100 h 5356860"/>
              <a:gd name="csX118" fmla="*/ 1798320 w 4030980"/>
              <a:gd name="csY118" fmla="*/ 83820 h 5356860"/>
              <a:gd name="csX119" fmla="*/ 1478280 w 4030980"/>
              <a:gd name="csY119" fmla="*/ 76200 h 5356860"/>
              <a:gd name="csX120" fmla="*/ 1447800 w 4030980"/>
              <a:gd name="csY120" fmla="*/ 22860 h 5356860"/>
              <a:gd name="csX121" fmla="*/ 1386840 w 4030980"/>
              <a:gd name="csY121" fmla="*/ 91440 h 5356860"/>
              <a:gd name="csX122" fmla="*/ 1219200 w 4030980"/>
              <a:gd name="csY122" fmla="*/ 114300 h 5356860"/>
              <a:gd name="csX123" fmla="*/ 1143000 w 4030980"/>
              <a:gd name="csY123" fmla="*/ 152400 h 5356860"/>
              <a:gd name="csX124" fmla="*/ 1021080 w 4030980"/>
              <a:gd name="csY124" fmla="*/ 106680 h 5356860"/>
              <a:gd name="csX125" fmla="*/ 982980 w 4030980"/>
              <a:gd name="csY125" fmla="*/ 0 h 53568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</a:cxnLst>
            <a:rect l="l" t="t" r="r" b="b"/>
            <a:pathLst>
              <a:path w="4030980" h="5356860">
                <a:moveTo>
                  <a:pt x="982980" y="0"/>
                </a:moveTo>
                <a:lnTo>
                  <a:pt x="746760" y="68580"/>
                </a:lnTo>
                <a:lnTo>
                  <a:pt x="685800" y="76200"/>
                </a:lnTo>
                <a:lnTo>
                  <a:pt x="640080" y="152400"/>
                </a:lnTo>
                <a:lnTo>
                  <a:pt x="678180" y="182880"/>
                </a:lnTo>
                <a:lnTo>
                  <a:pt x="708660" y="236220"/>
                </a:lnTo>
                <a:lnTo>
                  <a:pt x="754380" y="236220"/>
                </a:lnTo>
                <a:lnTo>
                  <a:pt x="746760" y="289560"/>
                </a:lnTo>
                <a:lnTo>
                  <a:pt x="746760" y="510540"/>
                </a:lnTo>
                <a:lnTo>
                  <a:pt x="723900" y="601980"/>
                </a:lnTo>
                <a:lnTo>
                  <a:pt x="655320" y="601980"/>
                </a:lnTo>
                <a:lnTo>
                  <a:pt x="632460" y="815340"/>
                </a:lnTo>
                <a:lnTo>
                  <a:pt x="563880" y="731520"/>
                </a:lnTo>
                <a:lnTo>
                  <a:pt x="342900" y="800100"/>
                </a:lnTo>
                <a:lnTo>
                  <a:pt x="335280" y="762000"/>
                </a:lnTo>
                <a:lnTo>
                  <a:pt x="251460" y="723900"/>
                </a:lnTo>
                <a:lnTo>
                  <a:pt x="167640" y="807720"/>
                </a:lnTo>
                <a:lnTo>
                  <a:pt x="167640" y="937260"/>
                </a:lnTo>
                <a:lnTo>
                  <a:pt x="243840" y="1013460"/>
                </a:lnTo>
                <a:lnTo>
                  <a:pt x="297180" y="1074420"/>
                </a:lnTo>
                <a:lnTo>
                  <a:pt x="320040" y="1150620"/>
                </a:lnTo>
                <a:lnTo>
                  <a:pt x="259080" y="1150620"/>
                </a:lnTo>
                <a:lnTo>
                  <a:pt x="243840" y="1181100"/>
                </a:lnTo>
                <a:lnTo>
                  <a:pt x="243840" y="1249680"/>
                </a:lnTo>
                <a:lnTo>
                  <a:pt x="205740" y="1287780"/>
                </a:lnTo>
                <a:lnTo>
                  <a:pt x="91440" y="1287780"/>
                </a:lnTo>
                <a:lnTo>
                  <a:pt x="83820" y="1394460"/>
                </a:lnTo>
                <a:lnTo>
                  <a:pt x="0" y="1501140"/>
                </a:lnTo>
                <a:lnTo>
                  <a:pt x="0" y="1950720"/>
                </a:lnTo>
                <a:lnTo>
                  <a:pt x="121920" y="2065020"/>
                </a:lnTo>
                <a:lnTo>
                  <a:pt x="289560" y="2065020"/>
                </a:lnTo>
                <a:lnTo>
                  <a:pt x="441960" y="2377440"/>
                </a:lnTo>
                <a:lnTo>
                  <a:pt x="548640" y="2491740"/>
                </a:lnTo>
                <a:lnTo>
                  <a:pt x="723900" y="2788920"/>
                </a:lnTo>
                <a:lnTo>
                  <a:pt x="754380" y="2971800"/>
                </a:lnTo>
                <a:lnTo>
                  <a:pt x="899160" y="3200400"/>
                </a:lnTo>
                <a:lnTo>
                  <a:pt x="929640" y="3436620"/>
                </a:lnTo>
                <a:lnTo>
                  <a:pt x="1135380" y="3855720"/>
                </a:lnTo>
                <a:lnTo>
                  <a:pt x="1234440" y="3924300"/>
                </a:lnTo>
                <a:lnTo>
                  <a:pt x="1272540" y="3909060"/>
                </a:lnTo>
                <a:lnTo>
                  <a:pt x="1371600" y="3939540"/>
                </a:lnTo>
                <a:lnTo>
                  <a:pt x="1424940" y="3962400"/>
                </a:lnTo>
                <a:lnTo>
                  <a:pt x="1463040" y="3977640"/>
                </a:lnTo>
                <a:lnTo>
                  <a:pt x="1539240" y="4069080"/>
                </a:lnTo>
                <a:lnTo>
                  <a:pt x="1775460" y="4091940"/>
                </a:lnTo>
                <a:lnTo>
                  <a:pt x="2065020" y="4267200"/>
                </a:lnTo>
                <a:lnTo>
                  <a:pt x="2171700" y="4693920"/>
                </a:lnTo>
                <a:lnTo>
                  <a:pt x="2316480" y="4869180"/>
                </a:lnTo>
                <a:lnTo>
                  <a:pt x="2484120" y="5029200"/>
                </a:lnTo>
                <a:lnTo>
                  <a:pt x="2766060" y="5234940"/>
                </a:lnTo>
                <a:lnTo>
                  <a:pt x="3025140" y="5349240"/>
                </a:lnTo>
                <a:lnTo>
                  <a:pt x="3299460" y="5356860"/>
                </a:lnTo>
                <a:lnTo>
                  <a:pt x="3421380" y="5120640"/>
                </a:lnTo>
                <a:lnTo>
                  <a:pt x="3268980" y="4914900"/>
                </a:lnTo>
                <a:lnTo>
                  <a:pt x="3246120" y="4701540"/>
                </a:lnTo>
                <a:lnTo>
                  <a:pt x="3406140" y="4610100"/>
                </a:lnTo>
                <a:lnTo>
                  <a:pt x="3482340" y="4610100"/>
                </a:lnTo>
                <a:lnTo>
                  <a:pt x="3482340" y="4427220"/>
                </a:lnTo>
                <a:lnTo>
                  <a:pt x="3627120" y="4335780"/>
                </a:lnTo>
                <a:lnTo>
                  <a:pt x="3710940" y="4335780"/>
                </a:lnTo>
                <a:lnTo>
                  <a:pt x="3733800" y="4274820"/>
                </a:lnTo>
                <a:lnTo>
                  <a:pt x="3787140" y="4236720"/>
                </a:lnTo>
                <a:lnTo>
                  <a:pt x="3817620" y="4145280"/>
                </a:lnTo>
                <a:lnTo>
                  <a:pt x="3886200" y="4122420"/>
                </a:lnTo>
                <a:lnTo>
                  <a:pt x="3886200" y="4030980"/>
                </a:lnTo>
                <a:lnTo>
                  <a:pt x="3977640" y="4008120"/>
                </a:lnTo>
                <a:lnTo>
                  <a:pt x="3977640" y="3924300"/>
                </a:lnTo>
                <a:lnTo>
                  <a:pt x="3909060" y="3939540"/>
                </a:lnTo>
                <a:lnTo>
                  <a:pt x="3855720" y="3916680"/>
                </a:lnTo>
                <a:lnTo>
                  <a:pt x="3611880" y="4053840"/>
                </a:lnTo>
                <a:lnTo>
                  <a:pt x="3512820" y="3992880"/>
                </a:lnTo>
                <a:lnTo>
                  <a:pt x="3467100" y="3954780"/>
                </a:lnTo>
                <a:lnTo>
                  <a:pt x="3429000" y="3985260"/>
                </a:lnTo>
                <a:lnTo>
                  <a:pt x="3291840" y="3893820"/>
                </a:lnTo>
                <a:lnTo>
                  <a:pt x="3284220" y="3947160"/>
                </a:lnTo>
                <a:lnTo>
                  <a:pt x="3177540" y="3954780"/>
                </a:lnTo>
                <a:lnTo>
                  <a:pt x="3139440" y="3832860"/>
                </a:lnTo>
                <a:lnTo>
                  <a:pt x="3314700" y="3337560"/>
                </a:lnTo>
                <a:lnTo>
                  <a:pt x="3741420" y="3139440"/>
                </a:lnTo>
                <a:lnTo>
                  <a:pt x="3977640" y="2971800"/>
                </a:lnTo>
                <a:lnTo>
                  <a:pt x="4030980" y="2933700"/>
                </a:lnTo>
                <a:lnTo>
                  <a:pt x="3992880" y="2865120"/>
                </a:lnTo>
                <a:lnTo>
                  <a:pt x="4000500" y="2583180"/>
                </a:lnTo>
                <a:lnTo>
                  <a:pt x="3909060" y="2537460"/>
                </a:lnTo>
                <a:lnTo>
                  <a:pt x="3749040" y="2590800"/>
                </a:lnTo>
                <a:lnTo>
                  <a:pt x="3672840" y="2567940"/>
                </a:lnTo>
                <a:lnTo>
                  <a:pt x="3627120" y="2506980"/>
                </a:lnTo>
                <a:lnTo>
                  <a:pt x="3627120" y="2369820"/>
                </a:lnTo>
                <a:lnTo>
                  <a:pt x="3634740" y="2278380"/>
                </a:lnTo>
                <a:lnTo>
                  <a:pt x="3558540" y="2164080"/>
                </a:lnTo>
                <a:lnTo>
                  <a:pt x="3520440" y="2026920"/>
                </a:lnTo>
                <a:lnTo>
                  <a:pt x="3451860" y="2004060"/>
                </a:lnTo>
                <a:lnTo>
                  <a:pt x="3429000" y="1798320"/>
                </a:lnTo>
                <a:lnTo>
                  <a:pt x="3307080" y="1844040"/>
                </a:lnTo>
                <a:lnTo>
                  <a:pt x="3314700" y="1645920"/>
                </a:lnTo>
                <a:lnTo>
                  <a:pt x="3299460" y="1554480"/>
                </a:lnTo>
                <a:lnTo>
                  <a:pt x="3238500" y="1516380"/>
                </a:lnTo>
                <a:lnTo>
                  <a:pt x="3246120" y="1417320"/>
                </a:lnTo>
                <a:lnTo>
                  <a:pt x="3299460" y="1348740"/>
                </a:lnTo>
                <a:lnTo>
                  <a:pt x="3162300" y="1348740"/>
                </a:lnTo>
                <a:lnTo>
                  <a:pt x="3078480" y="1424940"/>
                </a:lnTo>
                <a:lnTo>
                  <a:pt x="2956560" y="1440180"/>
                </a:lnTo>
                <a:lnTo>
                  <a:pt x="2811780" y="1493520"/>
                </a:lnTo>
                <a:lnTo>
                  <a:pt x="2720340" y="1432560"/>
                </a:lnTo>
                <a:lnTo>
                  <a:pt x="2628900" y="1348740"/>
                </a:lnTo>
                <a:lnTo>
                  <a:pt x="2499360" y="1165860"/>
                </a:lnTo>
                <a:lnTo>
                  <a:pt x="2255520" y="1089660"/>
                </a:lnTo>
                <a:lnTo>
                  <a:pt x="2194560" y="929640"/>
                </a:lnTo>
                <a:lnTo>
                  <a:pt x="2194560" y="777240"/>
                </a:lnTo>
                <a:lnTo>
                  <a:pt x="2133600" y="548640"/>
                </a:lnTo>
                <a:lnTo>
                  <a:pt x="2232660" y="449580"/>
                </a:lnTo>
                <a:lnTo>
                  <a:pt x="2263140" y="388620"/>
                </a:lnTo>
                <a:lnTo>
                  <a:pt x="2209800" y="205740"/>
                </a:lnTo>
                <a:lnTo>
                  <a:pt x="2110740" y="220980"/>
                </a:lnTo>
                <a:lnTo>
                  <a:pt x="2057400" y="182880"/>
                </a:lnTo>
                <a:lnTo>
                  <a:pt x="2057400" y="91440"/>
                </a:lnTo>
                <a:lnTo>
                  <a:pt x="1981200" y="83820"/>
                </a:lnTo>
                <a:lnTo>
                  <a:pt x="1920240" y="38100"/>
                </a:lnTo>
                <a:lnTo>
                  <a:pt x="1798320" y="83820"/>
                </a:lnTo>
                <a:lnTo>
                  <a:pt x="1478280" y="76200"/>
                </a:lnTo>
                <a:lnTo>
                  <a:pt x="1447800" y="22860"/>
                </a:lnTo>
                <a:lnTo>
                  <a:pt x="1386840" y="91440"/>
                </a:lnTo>
                <a:lnTo>
                  <a:pt x="1219200" y="114300"/>
                </a:lnTo>
                <a:lnTo>
                  <a:pt x="1143000" y="152400"/>
                </a:lnTo>
                <a:lnTo>
                  <a:pt x="1021080" y="106680"/>
                </a:lnTo>
                <a:lnTo>
                  <a:pt x="98298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126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8244</TotalTime>
  <Words>125</Words>
  <Application>Microsoft Office PowerPoint</Application>
  <PresentationFormat>A4 210 x 297 mm</PresentationFormat>
  <Paragraphs>23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pptxo62_中国地方の島のイラスト</dc:title>
  <dc:subject>pptxo62_中国地方の島のイラスト</dc:subject>
  <dc:creator>でじけろお</dc:creator>
  <cp:revision>1</cp:revision>
  <dcterms:created xsi:type="dcterms:W3CDTF">2018-05-20T00:31:01Z</dcterms:created>
  <dcterms:modified xsi:type="dcterms:W3CDTF">2026-02-22T02:41:40Z</dcterms:modified>
  <cp:version>1</cp:version>
</cp:coreProperties>
</file>