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00CC66"/>
    <a:srgbClr val="CCFF99"/>
    <a:srgbClr val="339933"/>
    <a:srgbClr val="0066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2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Copyright©2026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D03153-695A-430A-F1B0-6D19376EB2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4319B45-E4F2-7798-42A2-732E2A8158A3}"/>
              </a:ext>
            </a:extLst>
          </p:cNvPr>
          <p:cNvSpPr txBox="1"/>
          <p:nvPr/>
        </p:nvSpPr>
        <p:spPr>
          <a:xfrm>
            <a:off x="1325134" y="6457560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小豆島（香川県）</a:t>
            </a:r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1BDCAD7B-E518-B201-1958-57669CB40F4C}"/>
              </a:ext>
            </a:extLst>
          </p:cNvPr>
          <p:cNvSpPr/>
          <p:nvPr/>
        </p:nvSpPr>
        <p:spPr>
          <a:xfrm>
            <a:off x="714375" y="4071689"/>
            <a:ext cx="2408347" cy="1945676"/>
          </a:xfrm>
          <a:custGeom>
            <a:avLst/>
            <a:gdLst>
              <a:gd name="csX0" fmla="*/ 504825 w 3743325"/>
              <a:gd name="csY0" fmla="*/ 738188 h 3024188"/>
              <a:gd name="csX1" fmla="*/ 461963 w 3743325"/>
              <a:gd name="csY1" fmla="*/ 785813 h 3024188"/>
              <a:gd name="csX2" fmla="*/ 433388 w 3743325"/>
              <a:gd name="csY2" fmla="*/ 804863 h 3024188"/>
              <a:gd name="csX3" fmla="*/ 433388 w 3743325"/>
              <a:gd name="csY3" fmla="*/ 862013 h 3024188"/>
              <a:gd name="csX4" fmla="*/ 400050 w 3743325"/>
              <a:gd name="csY4" fmla="*/ 928688 h 3024188"/>
              <a:gd name="csX5" fmla="*/ 419100 w 3743325"/>
              <a:gd name="csY5" fmla="*/ 995363 h 3024188"/>
              <a:gd name="csX6" fmla="*/ 395288 w 3743325"/>
              <a:gd name="csY6" fmla="*/ 995363 h 3024188"/>
              <a:gd name="csX7" fmla="*/ 395288 w 3743325"/>
              <a:gd name="csY7" fmla="*/ 1033463 h 3024188"/>
              <a:gd name="csX8" fmla="*/ 352425 w 3743325"/>
              <a:gd name="csY8" fmla="*/ 1090613 h 3024188"/>
              <a:gd name="csX9" fmla="*/ 319088 w 3743325"/>
              <a:gd name="csY9" fmla="*/ 1114425 h 3024188"/>
              <a:gd name="csX10" fmla="*/ 228600 w 3743325"/>
              <a:gd name="csY10" fmla="*/ 1214438 h 3024188"/>
              <a:gd name="csX11" fmla="*/ 304800 w 3743325"/>
              <a:gd name="csY11" fmla="*/ 1219200 h 3024188"/>
              <a:gd name="csX12" fmla="*/ 338138 w 3743325"/>
              <a:gd name="csY12" fmla="*/ 1152525 h 3024188"/>
              <a:gd name="csX13" fmla="*/ 371475 w 3743325"/>
              <a:gd name="csY13" fmla="*/ 1152525 h 3024188"/>
              <a:gd name="csX14" fmla="*/ 419100 w 3743325"/>
              <a:gd name="csY14" fmla="*/ 1214438 h 3024188"/>
              <a:gd name="csX15" fmla="*/ 409575 w 3743325"/>
              <a:gd name="csY15" fmla="*/ 1247775 h 3024188"/>
              <a:gd name="csX16" fmla="*/ 381000 w 3743325"/>
              <a:gd name="csY16" fmla="*/ 1252538 h 3024188"/>
              <a:gd name="csX17" fmla="*/ 381000 w 3743325"/>
              <a:gd name="csY17" fmla="*/ 1285875 h 3024188"/>
              <a:gd name="csX18" fmla="*/ 423863 w 3743325"/>
              <a:gd name="csY18" fmla="*/ 1309688 h 3024188"/>
              <a:gd name="csX19" fmla="*/ 495300 w 3743325"/>
              <a:gd name="csY19" fmla="*/ 1404938 h 3024188"/>
              <a:gd name="csX20" fmla="*/ 571500 w 3743325"/>
              <a:gd name="csY20" fmla="*/ 1447800 h 3024188"/>
              <a:gd name="csX21" fmla="*/ 647700 w 3743325"/>
              <a:gd name="csY21" fmla="*/ 1562100 h 3024188"/>
              <a:gd name="csX22" fmla="*/ 638175 w 3743325"/>
              <a:gd name="csY22" fmla="*/ 1576388 h 3024188"/>
              <a:gd name="csX23" fmla="*/ 557213 w 3743325"/>
              <a:gd name="csY23" fmla="*/ 1524000 h 3024188"/>
              <a:gd name="csX24" fmla="*/ 528638 w 3743325"/>
              <a:gd name="csY24" fmla="*/ 1533525 h 3024188"/>
              <a:gd name="csX25" fmla="*/ 442913 w 3743325"/>
              <a:gd name="csY25" fmla="*/ 1447800 h 3024188"/>
              <a:gd name="csX26" fmla="*/ 376238 w 3743325"/>
              <a:gd name="csY26" fmla="*/ 1457325 h 3024188"/>
              <a:gd name="csX27" fmla="*/ 266700 w 3743325"/>
              <a:gd name="csY27" fmla="*/ 1457325 h 3024188"/>
              <a:gd name="csX28" fmla="*/ 152400 w 3743325"/>
              <a:gd name="csY28" fmla="*/ 1600200 h 3024188"/>
              <a:gd name="csX29" fmla="*/ 95250 w 3743325"/>
              <a:gd name="csY29" fmla="*/ 1652588 h 3024188"/>
              <a:gd name="csX30" fmla="*/ 38100 w 3743325"/>
              <a:gd name="csY30" fmla="*/ 1828800 h 3024188"/>
              <a:gd name="csX31" fmla="*/ 0 w 3743325"/>
              <a:gd name="csY31" fmla="*/ 1905000 h 3024188"/>
              <a:gd name="csX32" fmla="*/ 85725 w 3743325"/>
              <a:gd name="csY32" fmla="*/ 1943100 h 3024188"/>
              <a:gd name="csX33" fmla="*/ 147638 w 3743325"/>
              <a:gd name="csY33" fmla="*/ 2019300 h 3024188"/>
              <a:gd name="csX34" fmla="*/ 152400 w 3743325"/>
              <a:gd name="csY34" fmla="*/ 2090738 h 3024188"/>
              <a:gd name="csX35" fmla="*/ 238125 w 3743325"/>
              <a:gd name="csY35" fmla="*/ 2076450 h 3024188"/>
              <a:gd name="csX36" fmla="*/ 266700 w 3743325"/>
              <a:gd name="csY36" fmla="*/ 2043113 h 3024188"/>
              <a:gd name="csX37" fmla="*/ 304800 w 3743325"/>
              <a:gd name="csY37" fmla="*/ 2038350 h 3024188"/>
              <a:gd name="csX38" fmla="*/ 319088 w 3743325"/>
              <a:gd name="csY38" fmla="*/ 2062163 h 3024188"/>
              <a:gd name="csX39" fmla="*/ 442913 w 3743325"/>
              <a:gd name="csY39" fmla="*/ 1995488 h 3024188"/>
              <a:gd name="csX40" fmla="*/ 447675 w 3743325"/>
              <a:gd name="csY40" fmla="*/ 1947863 h 3024188"/>
              <a:gd name="csX41" fmla="*/ 485775 w 3743325"/>
              <a:gd name="csY41" fmla="*/ 1905000 h 3024188"/>
              <a:gd name="csX42" fmla="*/ 485775 w 3743325"/>
              <a:gd name="csY42" fmla="*/ 1838325 h 3024188"/>
              <a:gd name="csX43" fmla="*/ 557213 w 3743325"/>
              <a:gd name="csY43" fmla="*/ 1785938 h 3024188"/>
              <a:gd name="csX44" fmla="*/ 642938 w 3743325"/>
              <a:gd name="csY44" fmla="*/ 1785938 h 3024188"/>
              <a:gd name="csX45" fmla="*/ 714375 w 3743325"/>
              <a:gd name="csY45" fmla="*/ 1704975 h 3024188"/>
              <a:gd name="csX46" fmla="*/ 747713 w 3743325"/>
              <a:gd name="csY46" fmla="*/ 1714500 h 3024188"/>
              <a:gd name="csX47" fmla="*/ 766763 w 3743325"/>
              <a:gd name="csY47" fmla="*/ 1695450 h 3024188"/>
              <a:gd name="csX48" fmla="*/ 766763 w 3743325"/>
              <a:gd name="csY48" fmla="*/ 1700213 h 3024188"/>
              <a:gd name="csX49" fmla="*/ 819150 w 3743325"/>
              <a:gd name="csY49" fmla="*/ 1700213 h 3024188"/>
              <a:gd name="csX50" fmla="*/ 819150 w 3743325"/>
              <a:gd name="csY50" fmla="*/ 1624013 h 3024188"/>
              <a:gd name="csX51" fmla="*/ 900113 w 3743325"/>
              <a:gd name="csY51" fmla="*/ 1624013 h 3024188"/>
              <a:gd name="csX52" fmla="*/ 952500 w 3743325"/>
              <a:gd name="csY52" fmla="*/ 1676400 h 3024188"/>
              <a:gd name="csX53" fmla="*/ 1023938 w 3743325"/>
              <a:gd name="csY53" fmla="*/ 1709738 h 3024188"/>
              <a:gd name="csX54" fmla="*/ 1090613 w 3743325"/>
              <a:gd name="csY54" fmla="*/ 1652588 h 3024188"/>
              <a:gd name="csX55" fmla="*/ 1204913 w 3743325"/>
              <a:gd name="csY55" fmla="*/ 1714500 h 3024188"/>
              <a:gd name="csX56" fmla="*/ 1200150 w 3743325"/>
              <a:gd name="csY56" fmla="*/ 1762125 h 3024188"/>
              <a:gd name="csX57" fmla="*/ 1228725 w 3743325"/>
              <a:gd name="csY57" fmla="*/ 1828800 h 3024188"/>
              <a:gd name="csX58" fmla="*/ 1343025 w 3743325"/>
              <a:gd name="csY58" fmla="*/ 1738313 h 3024188"/>
              <a:gd name="csX59" fmla="*/ 1404938 w 3743325"/>
              <a:gd name="csY59" fmla="*/ 1733550 h 3024188"/>
              <a:gd name="csX60" fmla="*/ 1457325 w 3743325"/>
              <a:gd name="csY60" fmla="*/ 1719263 h 3024188"/>
              <a:gd name="csX61" fmla="*/ 1471613 w 3743325"/>
              <a:gd name="csY61" fmla="*/ 1733550 h 3024188"/>
              <a:gd name="csX62" fmla="*/ 1509713 w 3743325"/>
              <a:gd name="csY62" fmla="*/ 1766888 h 3024188"/>
              <a:gd name="csX63" fmla="*/ 1519238 w 3743325"/>
              <a:gd name="csY63" fmla="*/ 1814513 h 3024188"/>
              <a:gd name="csX64" fmla="*/ 1447800 w 3743325"/>
              <a:gd name="csY64" fmla="*/ 1852613 h 3024188"/>
              <a:gd name="csX65" fmla="*/ 1443038 w 3743325"/>
              <a:gd name="csY65" fmla="*/ 1885950 h 3024188"/>
              <a:gd name="csX66" fmla="*/ 1457325 w 3743325"/>
              <a:gd name="csY66" fmla="*/ 1924050 h 3024188"/>
              <a:gd name="csX67" fmla="*/ 1571625 w 3743325"/>
              <a:gd name="csY67" fmla="*/ 1895475 h 3024188"/>
              <a:gd name="csX68" fmla="*/ 1609725 w 3743325"/>
              <a:gd name="csY68" fmla="*/ 1966913 h 3024188"/>
              <a:gd name="csX69" fmla="*/ 1562100 w 3743325"/>
              <a:gd name="csY69" fmla="*/ 2005013 h 3024188"/>
              <a:gd name="csX70" fmla="*/ 1562100 w 3743325"/>
              <a:gd name="csY70" fmla="*/ 2033588 h 3024188"/>
              <a:gd name="csX71" fmla="*/ 1633538 w 3743325"/>
              <a:gd name="csY71" fmla="*/ 2043113 h 3024188"/>
              <a:gd name="csX72" fmla="*/ 1666875 w 3743325"/>
              <a:gd name="csY72" fmla="*/ 2152650 h 3024188"/>
              <a:gd name="csX73" fmla="*/ 1585913 w 3743325"/>
              <a:gd name="csY73" fmla="*/ 2190750 h 3024188"/>
              <a:gd name="csX74" fmla="*/ 1619250 w 3743325"/>
              <a:gd name="csY74" fmla="*/ 2262188 h 3024188"/>
              <a:gd name="csX75" fmla="*/ 1619250 w 3743325"/>
              <a:gd name="csY75" fmla="*/ 2290763 h 3024188"/>
              <a:gd name="csX76" fmla="*/ 1576388 w 3743325"/>
              <a:gd name="csY76" fmla="*/ 2328863 h 3024188"/>
              <a:gd name="csX77" fmla="*/ 1547813 w 3743325"/>
              <a:gd name="csY77" fmla="*/ 2443163 h 3024188"/>
              <a:gd name="csX78" fmla="*/ 1433513 w 3743325"/>
              <a:gd name="csY78" fmla="*/ 2452688 h 3024188"/>
              <a:gd name="csX79" fmla="*/ 1366838 w 3743325"/>
              <a:gd name="csY79" fmla="*/ 2495550 h 3024188"/>
              <a:gd name="csX80" fmla="*/ 1347788 w 3743325"/>
              <a:gd name="csY80" fmla="*/ 2547938 h 3024188"/>
              <a:gd name="csX81" fmla="*/ 1390650 w 3743325"/>
              <a:gd name="csY81" fmla="*/ 2576513 h 3024188"/>
              <a:gd name="csX82" fmla="*/ 1557338 w 3743325"/>
              <a:gd name="csY82" fmla="*/ 2557463 h 3024188"/>
              <a:gd name="csX83" fmla="*/ 1590675 w 3743325"/>
              <a:gd name="csY83" fmla="*/ 2633663 h 3024188"/>
              <a:gd name="csX84" fmla="*/ 1590675 w 3743325"/>
              <a:gd name="csY84" fmla="*/ 2681288 h 3024188"/>
              <a:gd name="csX85" fmla="*/ 1509713 w 3743325"/>
              <a:gd name="csY85" fmla="*/ 2743200 h 3024188"/>
              <a:gd name="csX86" fmla="*/ 1414463 w 3743325"/>
              <a:gd name="csY86" fmla="*/ 2762250 h 3024188"/>
              <a:gd name="csX87" fmla="*/ 1385888 w 3743325"/>
              <a:gd name="csY87" fmla="*/ 2809875 h 3024188"/>
              <a:gd name="csX88" fmla="*/ 1433513 w 3743325"/>
              <a:gd name="csY88" fmla="*/ 2862263 h 3024188"/>
              <a:gd name="csX89" fmla="*/ 1471613 w 3743325"/>
              <a:gd name="csY89" fmla="*/ 3024188 h 3024188"/>
              <a:gd name="csX90" fmla="*/ 1590675 w 3743325"/>
              <a:gd name="csY90" fmla="*/ 3014663 h 3024188"/>
              <a:gd name="csX91" fmla="*/ 1728788 w 3743325"/>
              <a:gd name="csY91" fmla="*/ 2943225 h 3024188"/>
              <a:gd name="csX92" fmla="*/ 1752600 w 3743325"/>
              <a:gd name="csY92" fmla="*/ 2881313 h 3024188"/>
              <a:gd name="csX93" fmla="*/ 1800225 w 3743325"/>
              <a:gd name="csY93" fmla="*/ 2819400 h 3024188"/>
              <a:gd name="csX94" fmla="*/ 1738313 w 3743325"/>
              <a:gd name="csY94" fmla="*/ 2786063 h 3024188"/>
              <a:gd name="csX95" fmla="*/ 1738313 w 3743325"/>
              <a:gd name="csY95" fmla="*/ 2690813 h 3024188"/>
              <a:gd name="csX96" fmla="*/ 1843088 w 3743325"/>
              <a:gd name="csY96" fmla="*/ 2547938 h 3024188"/>
              <a:gd name="csX97" fmla="*/ 1843088 w 3743325"/>
              <a:gd name="csY97" fmla="*/ 2500313 h 3024188"/>
              <a:gd name="csX98" fmla="*/ 1905000 w 3743325"/>
              <a:gd name="csY98" fmla="*/ 2471738 h 3024188"/>
              <a:gd name="csX99" fmla="*/ 1909763 w 3743325"/>
              <a:gd name="csY99" fmla="*/ 2424113 h 3024188"/>
              <a:gd name="csX100" fmla="*/ 1995488 w 3743325"/>
              <a:gd name="csY100" fmla="*/ 2314575 h 3024188"/>
              <a:gd name="csX101" fmla="*/ 1947863 w 3743325"/>
              <a:gd name="csY101" fmla="*/ 2214563 h 3024188"/>
              <a:gd name="csX102" fmla="*/ 2038350 w 3743325"/>
              <a:gd name="csY102" fmla="*/ 2109788 h 3024188"/>
              <a:gd name="csX103" fmla="*/ 2038350 w 3743325"/>
              <a:gd name="csY103" fmla="*/ 2009775 h 3024188"/>
              <a:gd name="csX104" fmla="*/ 2076450 w 3743325"/>
              <a:gd name="csY104" fmla="*/ 1962150 h 3024188"/>
              <a:gd name="csX105" fmla="*/ 2233613 w 3743325"/>
              <a:gd name="csY105" fmla="*/ 1919288 h 3024188"/>
              <a:gd name="csX106" fmla="*/ 2252663 w 3743325"/>
              <a:gd name="csY106" fmla="*/ 1881188 h 3024188"/>
              <a:gd name="csX107" fmla="*/ 2328863 w 3743325"/>
              <a:gd name="csY107" fmla="*/ 1885950 h 3024188"/>
              <a:gd name="csX108" fmla="*/ 2381250 w 3743325"/>
              <a:gd name="csY108" fmla="*/ 1852613 h 3024188"/>
              <a:gd name="csX109" fmla="*/ 2486025 w 3743325"/>
              <a:gd name="csY109" fmla="*/ 1800225 h 3024188"/>
              <a:gd name="csX110" fmla="*/ 2543175 w 3743325"/>
              <a:gd name="csY110" fmla="*/ 1714500 h 3024188"/>
              <a:gd name="csX111" fmla="*/ 2609850 w 3743325"/>
              <a:gd name="csY111" fmla="*/ 1728788 h 3024188"/>
              <a:gd name="csX112" fmla="*/ 2581275 w 3743325"/>
              <a:gd name="csY112" fmla="*/ 1790700 h 3024188"/>
              <a:gd name="csX113" fmla="*/ 2624138 w 3743325"/>
              <a:gd name="csY113" fmla="*/ 1824038 h 3024188"/>
              <a:gd name="csX114" fmla="*/ 2657475 w 3743325"/>
              <a:gd name="csY114" fmla="*/ 1795463 h 3024188"/>
              <a:gd name="csX115" fmla="*/ 2643188 w 3743325"/>
              <a:gd name="csY115" fmla="*/ 1757363 h 3024188"/>
              <a:gd name="csX116" fmla="*/ 2690813 w 3743325"/>
              <a:gd name="csY116" fmla="*/ 1766888 h 3024188"/>
              <a:gd name="csX117" fmla="*/ 2833688 w 3743325"/>
              <a:gd name="csY117" fmla="*/ 1752600 h 3024188"/>
              <a:gd name="csX118" fmla="*/ 2828925 w 3743325"/>
              <a:gd name="csY118" fmla="*/ 1781175 h 3024188"/>
              <a:gd name="csX119" fmla="*/ 2843213 w 3743325"/>
              <a:gd name="csY119" fmla="*/ 1809750 h 3024188"/>
              <a:gd name="csX120" fmla="*/ 2838450 w 3743325"/>
              <a:gd name="csY120" fmla="*/ 1838325 h 3024188"/>
              <a:gd name="csX121" fmla="*/ 2857500 w 3743325"/>
              <a:gd name="csY121" fmla="*/ 1857375 h 3024188"/>
              <a:gd name="csX122" fmla="*/ 2886075 w 3743325"/>
              <a:gd name="csY122" fmla="*/ 1933575 h 3024188"/>
              <a:gd name="csX123" fmla="*/ 2933700 w 3743325"/>
              <a:gd name="csY123" fmla="*/ 1957388 h 3024188"/>
              <a:gd name="csX124" fmla="*/ 2928938 w 3743325"/>
              <a:gd name="csY124" fmla="*/ 2009775 h 3024188"/>
              <a:gd name="csX125" fmla="*/ 2909888 w 3743325"/>
              <a:gd name="csY125" fmla="*/ 2014538 h 3024188"/>
              <a:gd name="csX126" fmla="*/ 2909888 w 3743325"/>
              <a:gd name="csY126" fmla="*/ 2100263 h 3024188"/>
              <a:gd name="csX127" fmla="*/ 2867025 w 3743325"/>
              <a:gd name="csY127" fmla="*/ 2109788 h 3024188"/>
              <a:gd name="csX128" fmla="*/ 2843213 w 3743325"/>
              <a:gd name="csY128" fmla="*/ 2109788 h 3024188"/>
              <a:gd name="csX129" fmla="*/ 2776538 w 3743325"/>
              <a:gd name="csY129" fmla="*/ 2052638 h 3024188"/>
              <a:gd name="csX130" fmla="*/ 2700338 w 3743325"/>
              <a:gd name="csY130" fmla="*/ 2095500 h 3024188"/>
              <a:gd name="csX131" fmla="*/ 2643188 w 3743325"/>
              <a:gd name="csY131" fmla="*/ 2109788 h 3024188"/>
              <a:gd name="csX132" fmla="*/ 2571750 w 3743325"/>
              <a:gd name="csY132" fmla="*/ 2066925 h 3024188"/>
              <a:gd name="csX133" fmla="*/ 2533650 w 3743325"/>
              <a:gd name="csY133" fmla="*/ 2095500 h 3024188"/>
              <a:gd name="csX134" fmla="*/ 2381250 w 3743325"/>
              <a:gd name="csY134" fmla="*/ 2095500 h 3024188"/>
              <a:gd name="csX135" fmla="*/ 2338388 w 3743325"/>
              <a:gd name="csY135" fmla="*/ 2147888 h 3024188"/>
              <a:gd name="csX136" fmla="*/ 2357438 w 3743325"/>
              <a:gd name="csY136" fmla="*/ 2233613 h 3024188"/>
              <a:gd name="csX137" fmla="*/ 2395538 w 3743325"/>
              <a:gd name="csY137" fmla="*/ 2324100 h 3024188"/>
              <a:gd name="csX138" fmla="*/ 2357438 w 3743325"/>
              <a:gd name="csY138" fmla="*/ 2381250 h 3024188"/>
              <a:gd name="csX139" fmla="*/ 2305050 w 3743325"/>
              <a:gd name="csY139" fmla="*/ 2333625 h 3024188"/>
              <a:gd name="csX140" fmla="*/ 2243138 w 3743325"/>
              <a:gd name="csY140" fmla="*/ 2338388 h 3024188"/>
              <a:gd name="csX141" fmla="*/ 2286000 w 3743325"/>
              <a:gd name="csY141" fmla="*/ 2424113 h 3024188"/>
              <a:gd name="csX142" fmla="*/ 2366963 w 3743325"/>
              <a:gd name="csY142" fmla="*/ 2466975 h 3024188"/>
              <a:gd name="csX143" fmla="*/ 2419350 w 3743325"/>
              <a:gd name="csY143" fmla="*/ 2381250 h 3024188"/>
              <a:gd name="csX144" fmla="*/ 2486025 w 3743325"/>
              <a:gd name="csY144" fmla="*/ 2357438 h 3024188"/>
              <a:gd name="csX145" fmla="*/ 2586038 w 3743325"/>
              <a:gd name="csY145" fmla="*/ 2300288 h 3024188"/>
              <a:gd name="csX146" fmla="*/ 2619375 w 3743325"/>
              <a:gd name="csY146" fmla="*/ 2185988 h 3024188"/>
              <a:gd name="csX147" fmla="*/ 2681288 w 3743325"/>
              <a:gd name="csY147" fmla="*/ 2157413 h 3024188"/>
              <a:gd name="csX148" fmla="*/ 2700338 w 3743325"/>
              <a:gd name="csY148" fmla="*/ 2195513 h 3024188"/>
              <a:gd name="csX149" fmla="*/ 2752725 w 3743325"/>
              <a:gd name="csY149" fmla="*/ 2195513 h 3024188"/>
              <a:gd name="csX150" fmla="*/ 2819400 w 3743325"/>
              <a:gd name="csY150" fmla="*/ 2224088 h 3024188"/>
              <a:gd name="csX151" fmla="*/ 2943225 w 3743325"/>
              <a:gd name="csY151" fmla="*/ 2147888 h 3024188"/>
              <a:gd name="csX152" fmla="*/ 2962275 w 3743325"/>
              <a:gd name="csY152" fmla="*/ 2162175 h 3024188"/>
              <a:gd name="csX153" fmla="*/ 2962275 w 3743325"/>
              <a:gd name="csY153" fmla="*/ 2200275 h 3024188"/>
              <a:gd name="csX154" fmla="*/ 2990850 w 3743325"/>
              <a:gd name="csY154" fmla="*/ 2214563 h 3024188"/>
              <a:gd name="csX155" fmla="*/ 3005138 w 3743325"/>
              <a:gd name="csY155" fmla="*/ 2295525 h 3024188"/>
              <a:gd name="csX156" fmla="*/ 3081338 w 3743325"/>
              <a:gd name="csY156" fmla="*/ 2343150 h 3024188"/>
              <a:gd name="csX157" fmla="*/ 3109913 w 3743325"/>
              <a:gd name="csY157" fmla="*/ 2395538 h 3024188"/>
              <a:gd name="csX158" fmla="*/ 3090863 w 3743325"/>
              <a:gd name="csY158" fmla="*/ 2443163 h 3024188"/>
              <a:gd name="csX159" fmla="*/ 3143250 w 3743325"/>
              <a:gd name="csY159" fmla="*/ 2614613 h 3024188"/>
              <a:gd name="csX160" fmla="*/ 3228975 w 3743325"/>
              <a:gd name="csY160" fmla="*/ 2671763 h 3024188"/>
              <a:gd name="csX161" fmla="*/ 3271838 w 3743325"/>
              <a:gd name="csY161" fmla="*/ 2557463 h 3024188"/>
              <a:gd name="csX162" fmla="*/ 3214688 w 3743325"/>
              <a:gd name="csY162" fmla="*/ 2414588 h 3024188"/>
              <a:gd name="csX163" fmla="*/ 3224213 w 3743325"/>
              <a:gd name="csY163" fmla="*/ 2314575 h 3024188"/>
              <a:gd name="csX164" fmla="*/ 3262313 w 3743325"/>
              <a:gd name="csY164" fmla="*/ 2305050 h 3024188"/>
              <a:gd name="csX165" fmla="*/ 3409950 w 3743325"/>
              <a:gd name="csY165" fmla="*/ 2138363 h 3024188"/>
              <a:gd name="csX166" fmla="*/ 3424238 w 3743325"/>
              <a:gd name="csY166" fmla="*/ 2033588 h 3024188"/>
              <a:gd name="csX167" fmla="*/ 3467100 w 3743325"/>
              <a:gd name="csY167" fmla="*/ 1933575 h 3024188"/>
              <a:gd name="csX168" fmla="*/ 3467100 w 3743325"/>
              <a:gd name="csY168" fmla="*/ 1881188 h 3024188"/>
              <a:gd name="csX169" fmla="*/ 3509963 w 3743325"/>
              <a:gd name="csY169" fmla="*/ 1785938 h 3024188"/>
              <a:gd name="csX170" fmla="*/ 3490913 w 3743325"/>
              <a:gd name="csY170" fmla="*/ 1733550 h 3024188"/>
              <a:gd name="csX171" fmla="*/ 3438525 w 3743325"/>
              <a:gd name="csY171" fmla="*/ 1728788 h 3024188"/>
              <a:gd name="csX172" fmla="*/ 3424238 w 3743325"/>
              <a:gd name="csY172" fmla="*/ 1681163 h 3024188"/>
              <a:gd name="csX173" fmla="*/ 3352800 w 3743325"/>
              <a:gd name="csY173" fmla="*/ 1662113 h 3024188"/>
              <a:gd name="csX174" fmla="*/ 3343275 w 3743325"/>
              <a:gd name="csY174" fmla="*/ 1643063 h 3024188"/>
              <a:gd name="csX175" fmla="*/ 3352800 w 3743325"/>
              <a:gd name="csY175" fmla="*/ 1595438 h 3024188"/>
              <a:gd name="csX176" fmla="*/ 3343275 w 3743325"/>
              <a:gd name="csY176" fmla="*/ 1571625 h 3024188"/>
              <a:gd name="csX177" fmla="*/ 3343275 w 3743325"/>
              <a:gd name="csY177" fmla="*/ 1500188 h 3024188"/>
              <a:gd name="csX178" fmla="*/ 3424238 w 3743325"/>
              <a:gd name="csY178" fmla="*/ 1509713 h 3024188"/>
              <a:gd name="csX179" fmla="*/ 3490913 w 3743325"/>
              <a:gd name="csY179" fmla="*/ 1443038 h 3024188"/>
              <a:gd name="csX180" fmla="*/ 3476625 w 3743325"/>
              <a:gd name="csY180" fmla="*/ 1414463 h 3024188"/>
              <a:gd name="csX181" fmla="*/ 3490913 w 3743325"/>
              <a:gd name="csY181" fmla="*/ 1366838 h 3024188"/>
              <a:gd name="csX182" fmla="*/ 3395663 w 3743325"/>
              <a:gd name="csY182" fmla="*/ 1304925 h 3024188"/>
              <a:gd name="csX183" fmla="*/ 3448050 w 3743325"/>
              <a:gd name="csY183" fmla="*/ 1176338 h 3024188"/>
              <a:gd name="csX184" fmla="*/ 3505200 w 3743325"/>
              <a:gd name="csY184" fmla="*/ 1143000 h 3024188"/>
              <a:gd name="csX185" fmla="*/ 3552825 w 3743325"/>
              <a:gd name="csY185" fmla="*/ 1081088 h 3024188"/>
              <a:gd name="csX186" fmla="*/ 3524250 w 3743325"/>
              <a:gd name="csY186" fmla="*/ 995363 h 3024188"/>
              <a:gd name="csX187" fmla="*/ 3543300 w 3743325"/>
              <a:gd name="csY187" fmla="*/ 909638 h 3024188"/>
              <a:gd name="csX188" fmla="*/ 3524250 w 3743325"/>
              <a:gd name="csY188" fmla="*/ 823913 h 3024188"/>
              <a:gd name="csX189" fmla="*/ 3576638 w 3743325"/>
              <a:gd name="csY189" fmla="*/ 757238 h 3024188"/>
              <a:gd name="csX190" fmla="*/ 3600450 w 3743325"/>
              <a:gd name="csY190" fmla="*/ 642938 h 3024188"/>
              <a:gd name="csX191" fmla="*/ 3548063 w 3743325"/>
              <a:gd name="csY191" fmla="*/ 576263 h 3024188"/>
              <a:gd name="csX192" fmla="*/ 3543300 w 3743325"/>
              <a:gd name="csY192" fmla="*/ 538163 h 3024188"/>
              <a:gd name="csX193" fmla="*/ 3576638 w 3743325"/>
              <a:gd name="csY193" fmla="*/ 495300 h 3024188"/>
              <a:gd name="csX194" fmla="*/ 3648075 w 3743325"/>
              <a:gd name="csY194" fmla="*/ 495300 h 3024188"/>
              <a:gd name="csX195" fmla="*/ 3619500 w 3743325"/>
              <a:gd name="csY195" fmla="*/ 461963 h 3024188"/>
              <a:gd name="csX196" fmla="*/ 3562350 w 3743325"/>
              <a:gd name="csY196" fmla="*/ 461963 h 3024188"/>
              <a:gd name="csX197" fmla="*/ 3519488 w 3743325"/>
              <a:gd name="csY197" fmla="*/ 523875 h 3024188"/>
              <a:gd name="csX198" fmla="*/ 3419475 w 3743325"/>
              <a:gd name="csY198" fmla="*/ 528638 h 3024188"/>
              <a:gd name="csX199" fmla="*/ 3362325 w 3743325"/>
              <a:gd name="csY199" fmla="*/ 490538 h 3024188"/>
              <a:gd name="csX200" fmla="*/ 3352800 w 3743325"/>
              <a:gd name="csY200" fmla="*/ 414338 h 3024188"/>
              <a:gd name="csX201" fmla="*/ 3424238 w 3743325"/>
              <a:gd name="csY201" fmla="*/ 366713 h 3024188"/>
              <a:gd name="csX202" fmla="*/ 3429000 w 3743325"/>
              <a:gd name="csY202" fmla="*/ 261938 h 3024188"/>
              <a:gd name="csX203" fmla="*/ 3524250 w 3743325"/>
              <a:gd name="csY203" fmla="*/ 176213 h 3024188"/>
              <a:gd name="csX204" fmla="*/ 3652838 w 3743325"/>
              <a:gd name="csY204" fmla="*/ 176213 h 3024188"/>
              <a:gd name="csX205" fmla="*/ 3671888 w 3743325"/>
              <a:gd name="csY205" fmla="*/ 133350 h 3024188"/>
              <a:gd name="csX206" fmla="*/ 3743325 w 3743325"/>
              <a:gd name="csY206" fmla="*/ 61913 h 3024188"/>
              <a:gd name="csX207" fmla="*/ 3719513 w 3743325"/>
              <a:gd name="csY207" fmla="*/ 47625 h 3024188"/>
              <a:gd name="csX208" fmla="*/ 3667125 w 3743325"/>
              <a:gd name="csY208" fmla="*/ 80963 h 3024188"/>
              <a:gd name="csX209" fmla="*/ 3538538 w 3743325"/>
              <a:gd name="csY209" fmla="*/ 85725 h 3024188"/>
              <a:gd name="csX210" fmla="*/ 3533775 w 3743325"/>
              <a:gd name="csY210" fmla="*/ 133350 h 3024188"/>
              <a:gd name="csX211" fmla="*/ 3429000 w 3743325"/>
              <a:gd name="csY211" fmla="*/ 185738 h 3024188"/>
              <a:gd name="csX212" fmla="*/ 3400425 w 3743325"/>
              <a:gd name="csY212" fmla="*/ 185738 h 3024188"/>
              <a:gd name="csX213" fmla="*/ 3390900 w 3743325"/>
              <a:gd name="csY213" fmla="*/ 133350 h 3024188"/>
              <a:gd name="csX214" fmla="*/ 3443288 w 3743325"/>
              <a:gd name="csY214" fmla="*/ 95250 h 3024188"/>
              <a:gd name="csX215" fmla="*/ 3486150 w 3743325"/>
              <a:gd name="csY215" fmla="*/ 52388 h 3024188"/>
              <a:gd name="csX216" fmla="*/ 3471863 w 3743325"/>
              <a:gd name="csY216" fmla="*/ 0 h 3024188"/>
              <a:gd name="csX217" fmla="*/ 3386138 w 3743325"/>
              <a:gd name="csY217" fmla="*/ 0 h 3024188"/>
              <a:gd name="csX218" fmla="*/ 3243263 w 3743325"/>
              <a:gd name="csY218" fmla="*/ 47625 h 3024188"/>
              <a:gd name="csX219" fmla="*/ 3214688 w 3743325"/>
              <a:gd name="csY219" fmla="*/ 38100 h 3024188"/>
              <a:gd name="csX220" fmla="*/ 3171825 w 3743325"/>
              <a:gd name="csY220" fmla="*/ 38100 h 3024188"/>
              <a:gd name="csX221" fmla="*/ 3105150 w 3743325"/>
              <a:gd name="csY221" fmla="*/ 23813 h 3024188"/>
              <a:gd name="csX222" fmla="*/ 2805113 w 3743325"/>
              <a:gd name="csY222" fmla="*/ 166688 h 3024188"/>
              <a:gd name="csX223" fmla="*/ 2700338 w 3743325"/>
              <a:gd name="csY223" fmla="*/ 290513 h 3024188"/>
              <a:gd name="csX224" fmla="*/ 2647950 w 3743325"/>
              <a:gd name="csY224" fmla="*/ 338138 h 3024188"/>
              <a:gd name="csX225" fmla="*/ 2466975 w 3743325"/>
              <a:gd name="csY225" fmla="*/ 381000 h 3024188"/>
              <a:gd name="csX226" fmla="*/ 2347913 w 3743325"/>
              <a:gd name="csY226" fmla="*/ 342900 h 3024188"/>
              <a:gd name="csX227" fmla="*/ 2252663 w 3743325"/>
              <a:gd name="csY227" fmla="*/ 342900 h 3024188"/>
              <a:gd name="csX228" fmla="*/ 2152650 w 3743325"/>
              <a:gd name="csY228" fmla="*/ 342900 h 3024188"/>
              <a:gd name="csX229" fmla="*/ 2114550 w 3743325"/>
              <a:gd name="csY229" fmla="*/ 328613 h 3024188"/>
              <a:gd name="csX230" fmla="*/ 2119313 w 3743325"/>
              <a:gd name="csY230" fmla="*/ 247650 h 3024188"/>
              <a:gd name="csX231" fmla="*/ 2038350 w 3743325"/>
              <a:gd name="csY231" fmla="*/ 242888 h 3024188"/>
              <a:gd name="csX232" fmla="*/ 2009775 w 3743325"/>
              <a:gd name="csY232" fmla="*/ 271463 h 3024188"/>
              <a:gd name="csX233" fmla="*/ 2014538 w 3743325"/>
              <a:gd name="csY233" fmla="*/ 323850 h 3024188"/>
              <a:gd name="csX234" fmla="*/ 2005013 w 3743325"/>
              <a:gd name="csY234" fmla="*/ 338138 h 3024188"/>
              <a:gd name="csX235" fmla="*/ 1952625 w 3743325"/>
              <a:gd name="csY235" fmla="*/ 323850 h 3024188"/>
              <a:gd name="csX236" fmla="*/ 1919288 w 3743325"/>
              <a:gd name="csY236" fmla="*/ 352425 h 3024188"/>
              <a:gd name="csX237" fmla="*/ 1919288 w 3743325"/>
              <a:gd name="csY237" fmla="*/ 352425 h 3024188"/>
              <a:gd name="csX238" fmla="*/ 1914525 w 3743325"/>
              <a:gd name="csY238" fmla="*/ 428625 h 3024188"/>
              <a:gd name="csX239" fmla="*/ 1671638 w 3743325"/>
              <a:gd name="csY239" fmla="*/ 561975 h 3024188"/>
              <a:gd name="csX240" fmla="*/ 1619250 w 3743325"/>
              <a:gd name="csY240" fmla="*/ 690563 h 3024188"/>
              <a:gd name="csX241" fmla="*/ 1443038 w 3743325"/>
              <a:gd name="csY241" fmla="*/ 762000 h 3024188"/>
              <a:gd name="csX242" fmla="*/ 1381125 w 3743325"/>
              <a:gd name="csY242" fmla="*/ 733425 h 3024188"/>
              <a:gd name="csX243" fmla="*/ 1347788 w 3743325"/>
              <a:gd name="csY243" fmla="*/ 733425 h 3024188"/>
              <a:gd name="csX244" fmla="*/ 1181100 w 3743325"/>
              <a:gd name="csY244" fmla="*/ 842963 h 3024188"/>
              <a:gd name="csX245" fmla="*/ 1123950 w 3743325"/>
              <a:gd name="csY245" fmla="*/ 852488 h 3024188"/>
              <a:gd name="csX246" fmla="*/ 1066800 w 3743325"/>
              <a:gd name="csY246" fmla="*/ 895350 h 3024188"/>
              <a:gd name="csX247" fmla="*/ 1004888 w 3743325"/>
              <a:gd name="csY247" fmla="*/ 928688 h 3024188"/>
              <a:gd name="csX248" fmla="*/ 933450 w 3743325"/>
              <a:gd name="csY248" fmla="*/ 885825 h 3024188"/>
              <a:gd name="csX249" fmla="*/ 895350 w 3743325"/>
              <a:gd name="csY249" fmla="*/ 909638 h 3024188"/>
              <a:gd name="csX250" fmla="*/ 857250 w 3743325"/>
              <a:gd name="csY250" fmla="*/ 876300 h 3024188"/>
              <a:gd name="csX251" fmla="*/ 847725 w 3743325"/>
              <a:gd name="csY251" fmla="*/ 909638 h 3024188"/>
              <a:gd name="csX252" fmla="*/ 790575 w 3743325"/>
              <a:gd name="csY252" fmla="*/ 914400 h 3024188"/>
              <a:gd name="csX253" fmla="*/ 762000 w 3743325"/>
              <a:gd name="csY253" fmla="*/ 990600 h 3024188"/>
              <a:gd name="csX254" fmla="*/ 628650 w 3743325"/>
              <a:gd name="csY254" fmla="*/ 966788 h 3024188"/>
              <a:gd name="csX255" fmla="*/ 523875 w 3743325"/>
              <a:gd name="csY255" fmla="*/ 847725 h 3024188"/>
              <a:gd name="csX256" fmla="*/ 504825 w 3743325"/>
              <a:gd name="csY256" fmla="*/ 804863 h 3024188"/>
              <a:gd name="csX257" fmla="*/ 504825 w 3743325"/>
              <a:gd name="csY257" fmla="*/ 738188 h 302418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  <a:cxn ang="0">
                <a:pos x="csX114" y="csY114"/>
              </a:cxn>
              <a:cxn ang="0">
                <a:pos x="csX115" y="csY115"/>
              </a:cxn>
              <a:cxn ang="0">
                <a:pos x="csX116" y="csY116"/>
              </a:cxn>
              <a:cxn ang="0">
                <a:pos x="csX117" y="csY117"/>
              </a:cxn>
              <a:cxn ang="0">
                <a:pos x="csX118" y="csY118"/>
              </a:cxn>
              <a:cxn ang="0">
                <a:pos x="csX119" y="csY119"/>
              </a:cxn>
              <a:cxn ang="0">
                <a:pos x="csX120" y="csY120"/>
              </a:cxn>
              <a:cxn ang="0">
                <a:pos x="csX121" y="csY121"/>
              </a:cxn>
              <a:cxn ang="0">
                <a:pos x="csX122" y="csY122"/>
              </a:cxn>
              <a:cxn ang="0">
                <a:pos x="csX123" y="csY123"/>
              </a:cxn>
              <a:cxn ang="0">
                <a:pos x="csX124" y="csY124"/>
              </a:cxn>
              <a:cxn ang="0">
                <a:pos x="csX125" y="csY125"/>
              </a:cxn>
              <a:cxn ang="0">
                <a:pos x="csX126" y="csY126"/>
              </a:cxn>
              <a:cxn ang="0">
                <a:pos x="csX127" y="csY127"/>
              </a:cxn>
              <a:cxn ang="0">
                <a:pos x="csX128" y="csY128"/>
              </a:cxn>
              <a:cxn ang="0">
                <a:pos x="csX129" y="csY129"/>
              </a:cxn>
              <a:cxn ang="0">
                <a:pos x="csX130" y="csY130"/>
              </a:cxn>
              <a:cxn ang="0">
                <a:pos x="csX131" y="csY131"/>
              </a:cxn>
              <a:cxn ang="0">
                <a:pos x="csX132" y="csY132"/>
              </a:cxn>
              <a:cxn ang="0">
                <a:pos x="csX133" y="csY133"/>
              </a:cxn>
              <a:cxn ang="0">
                <a:pos x="csX134" y="csY134"/>
              </a:cxn>
              <a:cxn ang="0">
                <a:pos x="csX135" y="csY135"/>
              </a:cxn>
              <a:cxn ang="0">
                <a:pos x="csX136" y="csY136"/>
              </a:cxn>
              <a:cxn ang="0">
                <a:pos x="csX137" y="csY137"/>
              </a:cxn>
              <a:cxn ang="0">
                <a:pos x="csX138" y="csY138"/>
              </a:cxn>
              <a:cxn ang="0">
                <a:pos x="csX139" y="csY139"/>
              </a:cxn>
              <a:cxn ang="0">
                <a:pos x="csX140" y="csY140"/>
              </a:cxn>
              <a:cxn ang="0">
                <a:pos x="csX141" y="csY141"/>
              </a:cxn>
              <a:cxn ang="0">
                <a:pos x="csX142" y="csY142"/>
              </a:cxn>
              <a:cxn ang="0">
                <a:pos x="csX143" y="csY143"/>
              </a:cxn>
              <a:cxn ang="0">
                <a:pos x="csX144" y="csY144"/>
              </a:cxn>
              <a:cxn ang="0">
                <a:pos x="csX145" y="csY145"/>
              </a:cxn>
              <a:cxn ang="0">
                <a:pos x="csX146" y="csY146"/>
              </a:cxn>
              <a:cxn ang="0">
                <a:pos x="csX147" y="csY147"/>
              </a:cxn>
              <a:cxn ang="0">
                <a:pos x="csX148" y="csY148"/>
              </a:cxn>
              <a:cxn ang="0">
                <a:pos x="csX149" y="csY149"/>
              </a:cxn>
              <a:cxn ang="0">
                <a:pos x="csX150" y="csY150"/>
              </a:cxn>
              <a:cxn ang="0">
                <a:pos x="csX151" y="csY151"/>
              </a:cxn>
              <a:cxn ang="0">
                <a:pos x="csX152" y="csY152"/>
              </a:cxn>
              <a:cxn ang="0">
                <a:pos x="csX153" y="csY153"/>
              </a:cxn>
              <a:cxn ang="0">
                <a:pos x="csX154" y="csY154"/>
              </a:cxn>
              <a:cxn ang="0">
                <a:pos x="csX155" y="csY155"/>
              </a:cxn>
              <a:cxn ang="0">
                <a:pos x="csX156" y="csY156"/>
              </a:cxn>
              <a:cxn ang="0">
                <a:pos x="csX157" y="csY157"/>
              </a:cxn>
              <a:cxn ang="0">
                <a:pos x="csX158" y="csY158"/>
              </a:cxn>
              <a:cxn ang="0">
                <a:pos x="csX159" y="csY159"/>
              </a:cxn>
              <a:cxn ang="0">
                <a:pos x="csX160" y="csY160"/>
              </a:cxn>
              <a:cxn ang="0">
                <a:pos x="csX161" y="csY161"/>
              </a:cxn>
              <a:cxn ang="0">
                <a:pos x="csX162" y="csY162"/>
              </a:cxn>
              <a:cxn ang="0">
                <a:pos x="csX163" y="csY163"/>
              </a:cxn>
              <a:cxn ang="0">
                <a:pos x="csX164" y="csY164"/>
              </a:cxn>
              <a:cxn ang="0">
                <a:pos x="csX165" y="csY165"/>
              </a:cxn>
              <a:cxn ang="0">
                <a:pos x="csX166" y="csY166"/>
              </a:cxn>
              <a:cxn ang="0">
                <a:pos x="csX167" y="csY167"/>
              </a:cxn>
              <a:cxn ang="0">
                <a:pos x="csX168" y="csY168"/>
              </a:cxn>
              <a:cxn ang="0">
                <a:pos x="csX169" y="csY169"/>
              </a:cxn>
              <a:cxn ang="0">
                <a:pos x="csX170" y="csY170"/>
              </a:cxn>
              <a:cxn ang="0">
                <a:pos x="csX171" y="csY171"/>
              </a:cxn>
              <a:cxn ang="0">
                <a:pos x="csX172" y="csY172"/>
              </a:cxn>
              <a:cxn ang="0">
                <a:pos x="csX173" y="csY173"/>
              </a:cxn>
              <a:cxn ang="0">
                <a:pos x="csX174" y="csY174"/>
              </a:cxn>
              <a:cxn ang="0">
                <a:pos x="csX175" y="csY175"/>
              </a:cxn>
              <a:cxn ang="0">
                <a:pos x="csX176" y="csY176"/>
              </a:cxn>
              <a:cxn ang="0">
                <a:pos x="csX177" y="csY177"/>
              </a:cxn>
              <a:cxn ang="0">
                <a:pos x="csX178" y="csY178"/>
              </a:cxn>
              <a:cxn ang="0">
                <a:pos x="csX179" y="csY179"/>
              </a:cxn>
              <a:cxn ang="0">
                <a:pos x="csX180" y="csY180"/>
              </a:cxn>
              <a:cxn ang="0">
                <a:pos x="csX181" y="csY181"/>
              </a:cxn>
              <a:cxn ang="0">
                <a:pos x="csX182" y="csY182"/>
              </a:cxn>
              <a:cxn ang="0">
                <a:pos x="csX183" y="csY183"/>
              </a:cxn>
              <a:cxn ang="0">
                <a:pos x="csX184" y="csY184"/>
              </a:cxn>
              <a:cxn ang="0">
                <a:pos x="csX185" y="csY185"/>
              </a:cxn>
              <a:cxn ang="0">
                <a:pos x="csX186" y="csY186"/>
              </a:cxn>
              <a:cxn ang="0">
                <a:pos x="csX187" y="csY187"/>
              </a:cxn>
              <a:cxn ang="0">
                <a:pos x="csX188" y="csY188"/>
              </a:cxn>
              <a:cxn ang="0">
                <a:pos x="csX189" y="csY189"/>
              </a:cxn>
              <a:cxn ang="0">
                <a:pos x="csX190" y="csY190"/>
              </a:cxn>
              <a:cxn ang="0">
                <a:pos x="csX191" y="csY191"/>
              </a:cxn>
              <a:cxn ang="0">
                <a:pos x="csX192" y="csY192"/>
              </a:cxn>
              <a:cxn ang="0">
                <a:pos x="csX193" y="csY193"/>
              </a:cxn>
              <a:cxn ang="0">
                <a:pos x="csX194" y="csY194"/>
              </a:cxn>
              <a:cxn ang="0">
                <a:pos x="csX195" y="csY195"/>
              </a:cxn>
              <a:cxn ang="0">
                <a:pos x="csX196" y="csY196"/>
              </a:cxn>
              <a:cxn ang="0">
                <a:pos x="csX197" y="csY197"/>
              </a:cxn>
              <a:cxn ang="0">
                <a:pos x="csX198" y="csY198"/>
              </a:cxn>
              <a:cxn ang="0">
                <a:pos x="csX199" y="csY199"/>
              </a:cxn>
              <a:cxn ang="0">
                <a:pos x="csX200" y="csY200"/>
              </a:cxn>
              <a:cxn ang="0">
                <a:pos x="csX201" y="csY201"/>
              </a:cxn>
              <a:cxn ang="0">
                <a:pos x="csX202" y="csY202"/>
              </a:cxn>
              <a:cxn ang="0">
                <a:pos x="csX203" y="csY203"/>
              </a:cxn>
              <a:cxn ang="0">
                <a:pos x="csX204" y="csY204"/>
              </a:cxn>
              <a:cxn ang="0">
                <a:pos x="csX205" y="csY205"/>
              </a:cxn>
              <a:cxn ang="0">
                <a:pos x="csX206" y="csY206"/>
              </a:cxn>
              <a:cxn ang="0">
                <a:pos x="csX207" y="csY207"/>
              </a:cxn>
              <a:cxn ang="0">
                <a:pos x="csX208" y="csY208"/>
              </a:cxn>
              <a:cxn ang="0">
                <a:pos x="csX209" y="csY209"/>
              </a:cxn>
              <a:cxn ang="0">
                <a:pos x="csX210" y="csY210"/>
              </a:cxn>
              <a:cxn ang="0">
                <a:pos x="csX211" y="csY211"/>
              </a:cxn>
              <a:cxn ang="0">
                <a:pos x="csX212" y="csY212"/>
              </a:cxn>
              <a:cxn ang="0">
                <a:pos x="csX213" y="csY213"/>
              </a:cxn>
              <a:cxn ang="0">
                <a:pos x="csX214" y="csY214"/>
              </a:cxn>
              <a:cxn ang="0">
                <a:pos x="csX215" y="csY215"/>
              </a:cxn>
              <a:cxn ang="0">
                <a:pos x="csX216" y="csY216"/>
              </a:cxn>
              <a:cxn ang="0">
                <a:pos x="csX217" y="csY217"/>
              </a:cxn>
              <a:cxn ang="0">
                <a:pos x="csX218" y="csY218"/>
              </a:cxn>
              <a:cxn ang="0">
                <a:pos x="csX219" y="csY219"/>
              </a:cxn>
              <a:cxn ang="0">
                <a:pos x="csX220" y="csY220"/>
              </a:cxn>
              <a:cxn ang="0">
                <a:pos x="csX221" y="csY221"/>
              </a:cxn>
              <a:cxn ang="0">
                <a:pos x="csX222" y="csY222"/>
              </a:cxn>
              <a:cxn ang="0">
                <a:pos x="csX223" y="csY223"/>
              </a:cxn>
              <a:cxn ang="0">
                <a:pos x="csX224" y="csY224"/>
              </a:cxn>
              <a:cxn ang="0">
                <a:pos x="csX225" y="csY225"/>
              </a:cxn>
              <a:cxn ang="0">
                <a:pos x="csX226" y="csY226"/>
              </a:cxn>
              <a:cxn ang="0">
                <a:pos x="csX227" y="csY227"/>
              </a:cxn>
              <a:cxn ang="0">
                <a:pos x="csX228" y="csY228"/>
              </a:cxn>
              <a:cxn ang="0">
                <a:pos x="csX229" y="csY229"/>
              </a:cxn>
              <a:cxn ang="0">
                <a:pos x="csX230" y="csY230"/>
              </a:cxn>
              <a:cxn ang="0">
                <a:pos x="csX231" y="csY231"/>
              </a:cxn>
              <a:cxn ang="0">
                <a:pos x="csX232" y="csY232"/>
              </a:cxn>
              <a:cxn ang="0">
                <a:pos x="csX233" y="csY233"/>
              </a:cxn>
              <a:cxn ang="0">
                <a:pos x="csX234" y="csY234"/>
              </a:cxn>
              <a:cxn ang="0">
                <a:pos x="csX235" y="csY235"/>
              </a:cxn>
              <a:cxn ang="0">
                <a:pos x="csX236" y="csY236"/>
              </a:cxn>
              <a:cxn ang="0">
                <a:pos x="csX237" y="csY237"/>
              </a:cxn>
              <a:cxn ang="0">
                <a:pos x="csX238" y="csY238"/>
              </a:cxn>
              <a:cxn ang="0">
                <a:pos x="csX239" y="csY239"/>
              </a:cxn>
              <a:cxn ang="0">
                <a:pos x="csX240" y="csY240"/>
              </a:cxn>
              <a:cxn ang="0">
                <a:pos x="csX241" y="csY241"/>
              </a:cxn>
              <a:cxn ang="0">
                <a:pos x="csX242" y="csY242"/>
              </a:cxn>
              <a:cxn ang="0">
                <a:pos x="csX243" y="csY243"/>
              </a:cxn>
              <a:cxn ang="0">
                <a:pos x="csX244" y="csY244"/>
              </a:cxn>
              <a:cxn ang="0">
                <a:pos x="csX245" y="csY245"/>
              </a:cxn>
              <a:cxn ang="0">
                <a:pos x="csX246" y="csY246"/>
              </a:cxn>
              <a:cxn ang="0">
                <a:pos x="csX247" y="csY247"/>
              </a:cxn>
              <a:cxn ang="0">
                <a:pos x="csX248" y="csY248"/>
              </a:cxn>
              <a:cxn ang="0">
                <a:pos x="csX249" y="csY249"/>
              </a:cxn>
              <a:cxn ang="0">
                <a:pos x="csX250" y="csY250"/>
              </a:cxn>
              <a:cxn ang="0">
                <a:pos x="csX251" y="csY251"/>
              </a:cxn>
              <a:cxn ang="0">
                <a:pos x="csX252" y="csY252"/>
              </a:cxn>
              <a:cxn ang="0">
                <a:pos x="csX253" y="csY253"/>
              </a:cxn>
              <a:cxn ang="0">
                <a:pos x="csX254" y="csY254"/>
              </a:cxn>
              <a:cxn ang="0">
                <a:pos x="csX255" y="csY255"/>
              </a:cxn>
              <a:cxn ang="0">
                <a:pos x="csX256" y="csY256"/>
              </a:cxn>
              <a:cxn ang="0">
                <a:pos x="csX257" y="csY257"/>
              </a:cxn>
            </a:cxnLst>
            <a:rect l="l" t="t" r="r" b="b"/>
            <a:pathLst>
              <a:path w="3743325" h="3024188">
                <a:moveTo>
                  <a:pt x="504825" y="738188"/>
                </a:moveTo>
                <a:lnTo>
                  <a:pt x="461963" y="785813"/>
                </a:lnTo>
                <a:lnTo>
                  <a:pt x="433388" y="804863"/>
                </a:lnTo>
                <a:lnTo>
                  <a:pt x="433388" y="862013"/>
                </a:lnTo>
                <a:lnTo>
                  <a:pt x="400050" y="928688"/>
                </a:lnTo>
                <a:lnTo>
                  <a:pt x="419100" y="995363"/>
                </a:lnTo>
                <a:lnTo>
                  <a:pt x="395288" y="995363"/>
                </a:lnTo>
                <a:lnTo>
                  <a:pt x="395288" y="1033463"/>
                </a:lnTo>
                <a:lnTo>
                  <a:pt x="352425" y="1090613"/>
                </a:lnTo>
                <a:lnTo>
                  <a:pt x="319088" y="1114425"/>
                </a:lnTo>
                <a:lnTo>
                  <a:pt x="228600" y="1214438"/>
                </a:lnTo>
                <a:lnTo>
                  <a:pt x="304800" y="1219200"/>
                </a:lnTo>
                <a:lnTo>
                  <a:pt x="338138" y="1152525"/>
                </a:lnTo>
                <a:lnTo>
                  <a:pt x="371475" y="1152525"/>
                </a:lnTo>
                <a:lnTo>
                  <a:pt x="419100" y="1214438"/>
                </a:lnTo>
                <a:lnTo>
                  <a:pt x="409575" y="1247775"/>
                </a:lnTo>
                <a:lnTo>
                  <a:pt x="381000" y="1252538"/>
                </a:lnTo>
                <a:lnTo>
                  <a:pt x="381000" y="1285875"/>
                </a:lnTo>
                <a:lnTo>
                  <a:pt x="423863" y="1309688"/>
                </a:lnTo>
                <a:lnTo>
                  <a:pt x="495300" y="1404938"/>
                </a:lnTo>
                <a:lnTo>
                  <a:pt x="571500" y="1447800"/>
                </a:lnTo>
                <a:lnTo>
                  <a:pt x="647700" y="1562100"/>
                </a:lnTo>
                <a:lnTo>
                  <a:pt x="638175" y="1576388"/>
                </a:lnTo>
                <a:lnTo>
                  <a:pt x="557213" y="1524000"/>
                </a:lnTo>
                <a:lnTo>
                  <a:pt x="528638" y="1533525"/>
                </a:lnTo>
                <a:lnTo>
                  <a:pt x="442913" y="1447800"/>
                </a:lnTo>
                <a:lnTo>
                  <a:pt x="376238" y="1457325"/>
                </a:lnTo>
                <a:lnTo>
                  <a:pt x="266700" y="1457325"/>
                </a:lnTo>
                <a:lnTo>
                  <a:pt x="152400" y="1600200"/>
                </a:lnTo>
                <a:lnTo>
                  <a:pt x="95250" y="1652588"/>
                </a:lnTo>
                <a:lnTo>
                  <a:pt x="38100" y="1828800"/>
                </a:lnTo>
                <a:lnTo>
                  <a:pt x="0" y="1905000"/>
                </a:lnTo>
                <a:lnTo>
                  <a:pt x="85725" y="1943100"/>
                </a:lnTo>
                <a:lnTo>
                  <a:pt x="147638" y="2019300"/>
                </a:lnTo>
                <a:lnTo>
                  <a:pt x="152400" y="2090738"/>
                </a:lnTo>
                <a:lnTo>
                  <a:pt x="238125" y="2076450"/>
                </a:lnTo>
                <a:lnTo>
                  <a:pt x="266700" y="2043113"/>
                </a:lnTo>
                <a:lnTo>
                  <a:pt x="304800" y="2038350"/>
                </a:lnTo>
                <a:lnTo>
                  <a:pt x="319088" y="2062163"/>
                </a:lnTo>
                <a:lnTo>
                  <a:pt x="442913" y="1995488"/>
                </a:lnTo>
                <a:lnTo>
                  <a:pt x="447675" y="1947863"/>
                </a:lnTo>
                <a:lnTo>
                  <a:pt x="485775" y="1905000"/>
                </a:lnTo>
                <a:lnTo>
                  <a:pt x="485775" y="1838325"/>
                </a:lnTo>
                <a:lnTo>
                  <a:pt x="557213" y="1785938"/>
                </a:lnTo>
                <a:lnTo>
                  <a:pt x="642938" y="1785938"/>
                </a:lnTo>
                <a:lnTo>
                  <a:pt x="714375" y="1704975"/>
                </a:lnTo>
                <a:lnTo>
                  <a:pt x="747713" y="1714500"/>
                </a:lnTo>
                <a:lnTo>
                  <a:pt x="766763" y="1695450"/>
                </a:lnTo>
                <a:lnTo>
                  <a:pt x="766763" y="1700213"/>
                </a:lnTo>
                <a:lnTo>
                  <a:pt x="819150" y="1700213"/>
                </a:lnTo>
                <a:lnTo>
                  <a:pt x="819150" y="1624013"/>
                </a:lnTo>
                <a:lnTo>
                  <a:pt x="900113" y="1624013"/>
                </a:lnTo>
                <a:lnTo>
                  <a:pt x="952500" y="1676400"/>
                </a:lnTo>
                <a:lnTo>
                  <a:pt x="1023938" y="1709738"/>
                </a:lnTo>
                <a:lnTo>
                  <a:pt x="1090613" y="1652588"/>
                </a:lnTo>
                <a:lnTo>
                  <a:pt x="1204913" y="1714500"/>
                </a:lnTo>
                <a:lnTo>
                  <a:pt x="1200150" y="1762125"/>
                </a:lnTo>
                <a:lnTo>
                  <a:pt x="1228725" y="1828800"/>
                </a:lnTo>
                <a:lnTo>
                  <a:pt x="1343025" y="1738313"/>
                </a:lnTo>
                <a:lnTo>
                  <a:pt x="1404938" y="1733550"/>
                </a:lnTo>
                <a:lnTo>
                  <a:pt x="1457325" y="1719263"/>
                </a:lnTo>
                <a:lnTo>
                  <a:pt x="1471613" y="1733550"/>
                </a:lnTo>
                <a:lnTo>
                  <a:pt x="1509713" y="1766888"/>
                </a:lnTo>
                <a:lnTo>
                  <a:pt x="1519238" y="1814513"/>
                </a:lnTo>
                <a:lnTo>
                  <a:pt x="1447800" y="1852613"/>
                </a:lnTo>
                <a:lnTo>
                  <a:pt x="1443038" y="1885950"/>
                </a:lnTo>
                <a:lnTo>
                  <a:pt x="1457325" y="1924050"/>
                </a:lnTo>
                <a:lnTo>
                  <a:pt x="1571625" y="1895475"/>
                </a:lnTo>
                <a:lnTo>
                  <a:pt x="1609725" y="1966913"/>
                </a:lnTo>
                <a:lnTo>
                  <a:pt x="1562100" y="2005013"/>
                </a:lnTo>
                <a:lnTo>
                  <a:pt x="1562100" y="2033588"/>
                </a:lnTo>
                <a:lnTo>
                  <a:pt x="1633538" y="2043113"/>
                </a:lnTo>
                <a:lnTo>
                  <a:pt x="1666875" y="2152650"/>
                </a:lnTo>
                <a:lnTo>
                  <a:pt x="1585913" y="2190750"/>
                </a:lnTo>
                <a:lnTo>
                  <a:pt x="1619250" y="2262188"/>
                </a:lnTo>
                <a:lnTo>
                  <a:pt x="1619250" y="2290763"/>
                </a:lnTo>
                <a:lnTo>
                  <a:pt x="1576388" y="2328863"/>
                </a:lnTo>
                <a:lnTo>
                  <a:pt x="1547813" y="2443163"/>
                </a:lnTo>
                <a:lnTo>
                  <a:pt x="1433513" y="2452688"/>
                </a:lnTo>
                <a:lnTo>
                  <a:pt x="1366838" y="2495550"/>
                </a:lnTo>
                <a:lnTo>
                  <a:pt x="1347788" y="2547938"/>
                </a:lnTo>
                <a:lnTo>
                  <a:pt x="1390650" y="2576513"/>
                </a:lnTo>
                <a:lnTo>
                  <a:pt x="1557338" y="2557463"/>
                </a:lnTo>
                <a:lnTo>
                  <a:pt x="1590675" y="2633663"/>
                </a:lnTo>
                <a:lnTo>
                  <a:pt x="1590675" y="2681288"/>
                </a:lnTo>
                <a:lnTo>
                  <a:pt x="1509713" y="2743200"/>
                </a:lnTo>
                <a:lnTo>
                  <a:pt x="1414463" y="2762250"/>
                </a:lnTo>
                <a:lnTo>
                  <a:pt x="1385888" y="2809875"/>
                </a:lnTo>
                <a:lnTo>
                  <a:pt x="1433513" y="2862263"/>
                </a:lnTo>
                <a:lnTo>
                  <a:pt x="1471613" y="3024188"/>
                </a:lnTo>
                <a:lnTo>
                  <a:pt x="1590675" y="3014663"/>
                </a:lnTo>
                <a:lnTo>
                  <a:pt x="1728788" y="2943225"/>
                </a:lnTo>
                <a:lnTo>
                  <a:pt x="1752600" y="2881313"/>
                </a:lnTo>
                <a:lnTo>
                  <a:pt x="1800225" y="2819400"/>
                </a:lnTo>
                <a:lnTo>
                  <a:pt x="1738313" y="2786063"/>
                </a:lnTo>
                <a:lnTo>
                  <a:pt x="1738313" y="2690813"/>
                </a:lnTo>
                <a:lnTo>
                  <a:pt x="1843088" y="2547938"/>
                </a:lnTo>
                <a:lnTo>
                  <a:pt x="1843088" y="2500313"/>
                </a:lnTo>
                <a:lnTo>
                  <a:pt x="1905000" y="2471738"/>
                </a:lnTo>
                <a:lnTo>
                  <a:pt x="1909763" y="2424113"/>
                </a:lnTo>
                <a:lnTo>
                  <a:pt x="1995488" y="2314575"/>
                </a:lnTo>
                <a:lnTo>
                  <a:pt x="1947863" y="2214563"/>
                </a:lnTo>
                <a:lnTo>
                  <a:pt x="2038350" y="2109788"/>
                </a:lnTo>
                <a:lnTo>
                  <a:pt x="2038350" y="2009775"/>
                </a:lnTo>
                <a:lnTo>
                  <a:pt x="2076450" y="1962150"/>
                </a:lnTo>
                <a:lnTo>
                  <a:pt x="2233613" y="1919288"/>
                </a:lnTo>
                <a:lnTo>
                  <a:pt x="2252663" y="1881188"/>
                </a:lnTo>
                <a:lnTo>
                  <a:pt x="2328863" y="1885950"/>
                </a:lnTo>
                <a:lnTo>
                  <a:pt x="2381250" y="1852613"/>
                </a:lnTo>
                <a:lnTo>
                  <a:pt x="2486025" y="1800225"/>
                </a:lnTo>
                <a:lnTo>
                  <a:pt x="2543175" y="1714500"/>
                </a:lnTo>
                <a:lnTo>
                  <a:pt x="2609850" y="1728788"/>
                </a:lnTo>
                <a:lnTo>
                  <a:pt x="2581275" y="1790700"/>
                </a:lnTo>
                <a:lnTo>
                  <a:pt x="2624138" y="1824038"/>
                </a:lnTo>
                <a:lnTo>
                  <a:pt x="2657475" y="1795463"/>
                </a:lnTo>
                <a:lnTo>
                  <a:pt x="2643188" y="1757363"/>
                </a:lnTo>
                <a:lnTo>
                  <a:pt x="2690813" y="1766888"/>
                </a:lnTo>
                <a:lnTo>
                  <a:pt x="2833688" y="1752600"/>
                </a:lnTo>
                <a:lnTo>
                  <a:pt x="2828925" y="1781175"/>
                </a:lnTo>
                <a:lnTo>
                  <a:pt x="2843213" y="1809750"/>
                </a:lnTo>
                <a:lnTo>
                  <a:pt x="2838450" y="1838325"/>
                </a:lnTo>
                <a:lnTo>
                  <a:pt x="2857500" y="1857375"/>
                </a:lnTo>
                <a:lnTo>
                  <a:pt x="2886075" y="1933575"/>
                </a:lnTo>
                <a:lnTo>
                  <a:pt x="2933700" y="1957388"/>
                </a:lnTo>
                <a:lnTo>
                  <a:pt x="2928938" y="2009775"/>
                </a:lnTo>
                <a:lnTo>
                  <a:pt x="2909888" y="2014538"/>
                </a:lnTo>
                <a:lnTo>
                  <a:pt x="2909888" y="2100263"/>
                </a:lnTo>
                <a:lnTo>
                  <a:pt x="2867025" y="2109788"/>
                </a:lnTo>
                <a:lnTo>
                  <a:pt x="2843213" y="2109788"/>
                </a:lnTo>
                <a:lnTo>
                  <a:pt x="2776538" y="2052638"/>
                </a:lnTo>
                <a:lnTo>
                  <a:pt x="2700338" y="2095500"/>
                </a:lnTo>
                <a:lnTo>
                  <a:pt x="2643188" y="2109788"/>
                </a:lnTo>
                <a:lnTo>
                  <a:pt x="2571750" y="2066925"/>
                </a:lnTo>
                <a:lnTo>
                  <a:pt x="2533650" y="2095500"/>
                </a:lnTo>
                <a:lnTo>
                  <a:pt x="2381250" y="2095500"/>
                </a:lnTo>
                <a:lnTo>
                  <a:pt x="2338388" y="2147888"/>
                </a:lnTo>
                <a:lnTo>
                  <a:pt x="2357438" y="2233613"/>
                </a:lnTo>
                <a:lnTo>
                  <a:pt x="2395538" y="2324100"/>
                </a:lnTo>
                <a:lnTo>
                  <a:pt x="2357438" y="2381250"/>
                </a:lnTo>
                <a:lnTo>
                  <a:pt x="2305050" y="2333625"/>
                </a:lnTo>
                <a:lnTo>
                  <a:pt x="2243138" y="2338388"/>
                </a:lnTo>
                <a:lnTo>
                  <a:pt x="2286000" y="2424113"/>
                </a:lnTo>
                <a:lnTo>
                  <a:pt x="2366963" y="2466975"/>
                </a:lnTo>
                <a:lnTo>
                  <a:pt x="2419350" y="2381250"/>
                </a:lnTo>
                <a:lnTo>
                  <a:pt x="2486025" y="2357438"/>
                </a:lnTo>
                <a:lnTo>
                  <a:pt x="2586038" y="2300288"/>
                </a:lnTo>
                <a:lnTo>
                  <a:pt x="2619375" y="2185988"/>
                </a:lnTo>
                <a:lnTo>
                  <a:pt x="2681288" y="2157413"/>
                </a:lnTo>
                <a:lnTo>
                  <a:pt x="2700338" y="2195513"/>
                </a:lnTo>
                <a:lnTo>
                  <a:pt x="2752725" y="2195513"/>
                </a:lnTo>
                <a:lnTo>
                  <a:pt x="2819400" y="2224088"/>
                </a:lnTo>
                <a:lnTo>
                  <a:pt x="2943225" y="2147888"/>
                </a:lnTo>
                <a:lnTo>
                  <a:pt x="2962275" y="2162175"/>
                </a:lnTo>
                <a:lnTo>
                  <a:pt x="2962275" y="2200275"/>
                </a:lnTo>
                <a:lnTo>
                  <a:pt x="2990850" y="2214563"/>
                </a:lnTo>
                <a:lnTo>
                  <a:pt x="3005138" y="2295525"/>
                </a:lnTo>
                <a:lnTo>
                  <a:pt x="3081338" y="2343150"/>
                </a:lnTo>
                <a:lnTo>
                  <a:pt x="3109913" y="2395538"/>
                </a:lnTo>
                <a:lnTo>
                  <a:pt x="3090863" y="2443163"/>
                </a:lnTo>
                <a:lnTo>
                  <a:pt x="3143250" y="2614613"/>
                </a:lnTo>
                <a:lnTo>
                  <a:pt x="3228975" y="2671763"/>
                </a:lnTo>
                <a:lnTo>
                  <a:pt x="3271838" y="2557463"/>
                </a:lnTo>
                <a:lnTo>
                  <a:pt x="3214688" y="2414588"/>
                </a:lnTo>
                <a:lnTo>
                  <a:pt x="3224213" y="2314575"/>
                </a:lnTo>
                <a:lnTo>
                  <a:pt x="3262313" y="2305050"/>
                </a:lnTo>
                <a:lnTo>
                  <a:pt x="3409950" y="2138363"/>
                </a:lnTo>
                <a:lnTo>
                  <a:pt x="3424238" y="2033588"/>
                </a:lnTo>
                <a:lnTo>
                  <a:pt x="3467100" y="1933575"/>
                </a:lnTo>
                <a:lnTo>
                  <a:pt x="3467100" y="1881188"/>
                </a:lnTo>
                <a:lnTo>
                  <a:pt x="3509963" y="1785938"/>
                </a:lnTo>
                <a:lnTo>
                  <a:pt x="3490913" y="1733550"/>
                </a:lnTo>
                <a:lnTo>
                  <a:pt x="3438525" y="1728788"/>
                </a:lnTo>
                <a:lnTo>
                  <a:pt x="3424238" y="1681163"/>
                </a:lnTo>
                <a:lnTo>
                  <a:pt x="3352800" y="1662113"/>
                </a:lnTo>
                <a:lnTo>
                  <a:pt x="3343275" y="1643063"/>
                </a:lnTo>
                <a:lnTo>
                  <a:pt x="3352800" y="1595438"/>
                </a:lnTo>
                <a:lnTo>
                  <a:pt x="3343275" y="1571625"/>
                </a:lnTo>
                <a:lnTo>
                  <a:pt x="3343275" y="1500188"/>
                </a:lnTo>
                <a:lnTo>
                  <a:pt x="3424238" y="1509713"/>
                </a:lnTo>
                <a:lnTo>
                  <a:pt x="3490913" y="1443038"/>
                </a:lnTo>
                <a:lnTo>
                  <a:pt x="3476625" y="1414463"/>
                </a:lnTo>
                <a:lnTo>
                  <a:pt x="3490913" y="1366838"/>
                </a:lnTo>
                <a:lnTo>
                  <a:pt x="3395663" y="1304925"/>
                </a:lnTo>
                <a:lnTo>
                  <a:pt x="3448050" y="1176338"/>
                </a:lnTo>
                <a:lnTo>
                  <a:pt x="3505200" y="1143000"/>
                </a:lnTo>
                <a:lnTo>
                  <a:pt x="3552825" y="1081088"/>
                </a:lnTo>
                <a:lnTo>
                  <a:pt x="3524250" y="995363"/>
                </a:lnTo>
                <a:lnTo>
                  <a:pt x="3543300" y="909638"/>
                </a:lnTo>
                <a:lnTo>
                  <a:pt x="3524250" y="823913"/>
                </a:lnTo>
                <a:lnTo>
                  <a:pt x="3576638" y="757238"/>
                </a:lnTo>
                <a:lnTo>
                  <a:pt x="3600450" y="642938"/>
                </a:lnTo>
                <a:lnTo>
                  <a:pt x="3548063" y="576263"/>
                </a:lnTo>
                <a:lnTo>
                  <a:pt x="3543300" y="538163"/>
                </a:lnTo>
                <a:lnTo>
                  <a:pt x="3576638" y="495300"/>
                </a:lnTo>
                <a:lnTo>
                  <a:pt x="3648075" y="495300"/>
                </a:lnTo>
                <a:lnTo>
                  <a:pt x="3619500" y="461963"/>
                </a:lnTo>
                <a:lnTo>
                  <a:pt x="3562350" y="461963"/>
                </a:lnTo>
                <a:lnTo>
                  <a:pt x="3519488" y="523875"/>
                </a:lnTo>
                <a:lnTo>
                  <a:pt x="3419475" y="528638"/>
                </a:lnTo>
                <a:lnTo>
                  <a:pt x="3362325" y="490538"/>
                </a:lnTo>
                <a:lnTo>
                  <a:pt x="3352800" y="414338"/>
                </a:lnTo>
                <a:lnTo>
                  <a:pt x="3424238" y="366713"/>
                </a:lnTo>
                <a:lnTo>
                  <a:pt x="3429000" y="261938"/>
                </a:lnTo>
                <a:lnTo>
                  <a:pt x="3524250" y="176213"/>
                </a:lnTo>
                <a:lnTo>
                  <a:pt x="3652838" y="176213"/>
                </a:lnTo>
                <a:lnTo>
                  <a:pt x="3671888" y="133350"/>
                </a:lnTo>
                <a:lnTo>
                  <a:pt x="3743325" y="61913"/>
                </a:lnTo>
                <a:lnTo>
                  <a:pt x="3719513" y="47625"/>
                </a:lnTo>
                <a:lnTo>
                  <a:pt x="3667125" y="80963"/>
                </a:lnTo>
                <a:lnTo>
                  <a:pt x="3538538" y="85725"/>
                </a:lnTo>
                <a:lnTo>
                  <a:pt x="3533775" y="133350"/>
                </a:lnTo>
                <a:lnTo>
                  <a:pt x="3429000" y="185738"/>
                </a:lnTo>
                <a:lnTo>
                  <a:pt x="3400425" y="185738"/>
                </a:lnTo>
                <a:lnTo>
                  <a:pt x="3390900" y="133350"/>
                </a:lnTo>
                <a:lnTo>
                  <a:pt x="3443288" y="95250"/>
                </a:lnTo>
                <a:lnTo>
                  <a:pt x="3486150" y="52388"/>
                </a:lnTo>
                <a:lnTo>
                  <a:pt x="3471863" y="0"/>
                </a:lnTo>
                <a:lnTo>
                  <a:pt x="3386138" y="0"/>
                </a:lnTo>
                <a:lnTo>
                  <a:pt x="3243263" y="47625"/>
                </a:lnTo>
                <a:lnTo>
                  <a:pt x="3214688" y="38100"/>
                </a:lnTo>
                <a:lnTo>
                  <a:pt x="3171825" y="38100"/>
                </a:lnTo>
                <a:lnTo>
                  <a:pt x="3105150" y="23813"/>
                </a:lnTo>
                <a:lnTo>
                  <a:pt x="2805113" y="166688"/>
                </a:lnTo>
                <a:lnTo>
                  <a:pt x="2700338" y="290513"/>
                </a:lnTo>
                <a:lnTo>
                  <a:pt x="2647950" y="338138"/>
                </a:lnTo>
                <a:lnTo>
                  <a:pt x="2466975" y="381000"/>
                </a:lnTo>
                <a:lnTo>
                  <a:pt x="2347913" y="342900"/>
                </a:lnTo>
                <a:lnTo>
                  <a:pt x="2252663" y="342900"/>
                </a:lnTo>
                <a:lnTo>
                  <a:pt x="2152650" y="342900"/>
                </a:lnTo>
                <a:lnTo>
                  <a:pt x="2114550" y="328613"/>
                </a:lnTo>
                <a:lnTo>
                  <a:pt x="2119313" y="247650"/>
                </a:lnTo>
                <a:lnTo>
                  <a:pt x="2038350" y="242888"/>
                </a:lnTo>
                <a:lnTo>
                  <a:pt x="2009775" y="271463"/>
                </a:lnTo>
                <a:lnTo>
                  <a:pt x="2014538" y="323850"/>
                </a:lnTo>
                <a:lnTo>
                  <a:pt x="2005013" y="338138"/>
                </a:lnTo>
                <a:lnTo>
                  <a:pt x="1952625" y="323850"/>
                </a:lnTo>
                <a:lnTo>
                  <a:pt x="1919288" y="352425"/>
                </a:lnTo>
                <a:lnTo>
                  <a:pt x="1919288" y="352425"/>
                </a:lnTo>
                <a:lnTo>
                  <a:pt x="1914525" y="428625"/>
                </a:lnTo>
                <a:lnTo>
                  <a:pt x="1671638" y="561975"/>
                </a:lnTo>
                <a:lnTo>
                  <a:pt x="1619250" y="690563"/>
                </a:lnTo>
                <a:lnTo>
                  <a:pt x="1443038" y="762000"/>
                </a:lnTo>
                <a:lnTo>
                  <a:pt x="1381125" y="733425"/>
                </a:lnTo>
                <a:lnTo>
                  <a:pt x="1347788" y="733425"/>
                </a:lnTo>
                <a:lnTo>
                  <a:pt x="1181100" y="842963"/>
                </a:lnTo>
                <a:lnTo>
                  <a:pt x="1123950" y="852488"/>
                </a:lnTo>
                <a:lnTo>
                  <a:pt x="1066800" y="895350"/>
                </a:lnTo>
                <a:lnTo>
                  <a:pt x="1004888" y="928688"/>
                </a:lnTo>
                <a:lnTo>
                  <a:pt x="933450" y="885825"/>
                </a:lnTo>
                <a:lnTo>
                  <a:pt x="895350" y="909638"/>
                </a:lnTo>
                <a:lnTo>
                  <a:pt x="857250" y="876300"/>
                </a:lnTo>
                <a:lnTo>
                  <a:pt x="847725" y="909638"/>
                </a:lnTo>
                <a:lnTo>
                  <a:pt x="790575" y="914400"/>
                </a:lnTo>
                <a:lnTo>
                  <a:pt x="762000" y="990600"/>
                </a:lnTo>
                <a:lnTo>
                  <a:pt x="628650" y="966788"/>
                </a:lnTo>
                <a:lnTo>
                  <a:pt x="523875" y="847725"/>
                </a:lnTo>
                <a:lnTo>
                  <a:pt x="504825" y="804863"/>
                </a:lnTo>
                <a:lnTo>
                  <a:pt x="504825" y="738188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0017F3E-B342-69C9-3DF3-EDA1A2034310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四国地方の島のイラスト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2B3A173-31D5-3139-31B0-D9A0AE57865A}"/>
              </a:ext>
            </a:extLst>
          </p:cNvPr>
          <p:cNvSpPr txBox="1"/>
          <p:nvPr/>
        </p:nvSpPr>
        <p:spPr>
          <a:xfrm>
            <a:off x="1325135" y="3516171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沖の島（高知県）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AA5E580-B8EF-2308-82B6-DB2D049688EC}"/>
              </a:ext>
            </a:extLst>
          </p:cNvPr>
          <p:cNvSpPr txBox="1"/>
          <p:nvPr/>
        </p:nvSpPr>
        <p:spPr>
          <a:xfrm>
            <a:off x="4321923" y="3509149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豊島（香川県）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F11648E-A956-3A97-1DE3-EACC79A5EED4}"/>
              </a:ext>
            </a:extLst>
          </p:cNvPr>
          <p:cNvSpPr txBox="1"/>
          <p:nvPr/>
        </p:nvSpPr>
        <p:spPr>
          <a:xfrm>
            <a:off x="7293860" y="3495675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直島（香川県）</a:t>
            </a:r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2C867D42-42D9-1438-651F-9F9DFB38192D}"/>
              </a:ext>
            </a:extLst>
          </p:cNvPr>
          <p:cNvSpPr/>
          <p:nvPr/>
        </p:nvSpPr>
        <p:spPr>
          <a:xfrm>
            <a:off x="1358486" y="990600"/>
            <a:ext cx="1459366" cy="2358251"/>
          </a:xfrm>
          <a:custGeom>
            <a:avLst/>
            <a:gdLst>
              <a:gd name="csX0" fmla="*/ 899160 w 3154680"/>
              <a:gd name="csY0" fmla="*/ 0 h 5097780"/>
              <a:gd name="csX1" fmla="*/ 830580 w 3154680"/>
              <a:gd name="csY1" fmla="*/ 68580 h 5097780"/>
              <a:gd name="csX2" fmla="*/ 845820 w 3154680"/>
              <a:gd name="csY2" fmla="*/ 304800 h 5097780"/>
              <a:gd name="csX3" fmla="*/ 739140 w 3154680"/>
              <a:gd name="csY3" fmla="*/ 381000 h 5097780"/>
              <a:gd name="csX4" fmla="*/ 769620 w 3154680"/>
              <a:gd name="csY4" fmla="*/ 510540 h 5097780"/>
              <a:gd name="csX5" fmla="*/ 1021080 w 3154680"/>
              <a:gd name="csY5" fmla="*/ 800100 h 5097780"/>
              <a:gd name="csX6" fmla="*/ 1021080 w 3154680"/>
              <a:gd name="csY6" fmla="*/ 861060 h 5097780"/>
              <a:gd name="csX7" fmla="*/ 906780 w 3154680"/>
              <a:gd name="csY7" fmla="*/ 1028700 h 5097780"/>
              <a:gd name="csX8" fmla="*/ 792480 w 3154680"/>
              <a:gd name="csY8" fmla="*/ 1173480 h 5097780"/>
              <a:gd name="csX9" fmla="*/ 792480 w 3154680"/>
              <a:gd name="csY9" fmla="*/ 1257300 h 5097780"/>
              <a:gd name="csX10" fmla="*/ 845820 w 3154680"/>
              <a:gd name="csY10" fmla="*/ 1386840 h 5097780"/>
              <a:gd name="csX11" fmla="*/ 937260 w 3154680"/>
              <a:gd name="csY11" fmla="*/ 1493520 h 5097780"/>
              <a:gd name="csX12" fmla="*/ 1127760 w 3154680"/>
              <a:gd name="csY12" fmla="*/ 1600200 h 5097780"/>
              <a:gd name="csX13" fmla="*/ 1005840 w 3154680"/>
              <a:gd name="csY13" fmla="*/ 1645920 h 5097780"/>
              <a:gd name="csX14" fmla="*/ 815340 w 3154680"/>
              <a:gd name="csY14" fmla="*/ 1737360 h 5097780"/>
              <a:gd name="csX15" fmla="*/ 701040 w 3154680"/>
              <a:gd name="csY15" fmla="*/ 1882140 h 5097780"/>
              <a:gd name="csX16" fmla="*/ 655320 w 3154680"/>
              <a:gd name="csY16" fmla="*/ 2004060 h 5097780"/>
              <a:gd name="csX17" fmla="*/ 655320 w 3154680"/>
              <a:gd name="csY17" fmla="*/ 2080260 h 5097780"/>
              <a:gd name="csX18" fmla="*/ 708660 w 3154680"/>
              <a:gd name="csY18" fmla="*/ 2164080 h 5097780"/>
              <a:gd name="csX19" fmla="*/ 708660 w 3154680"/>
              <a:gd name="csY19" fmla="*/ 2202180 h 5097780"/>
              <a:gd name="csX20" fmla="*/ 624840 w 3154680"/>
              <a:gd name="csY20" fmla="*/ 2232660 h 5097780"/>
              <a:gd name="csX21" fmla="*/ 617220 w 3154680"/>
              <a:gd name="csY21" fmla="*/ 2308860 h 5097780"/>
              <a:gd name="csX22" fmla="*/ 495300 w 3154680"/>
              <a:gd name="csY22" fmla="*/ 2415540 h 5097780"/>
              <a:gd name="csX23" fmla="*/ 289560 w 3154680"/>
              <a:gd name="csY23" fmla="*/ 2385060 h 5097780"/>
              <a:gd name="csX24" fmla="*/ 175260 w 3154680"/>
              <a:gd name="csY24" fmla="*/ 2400300 h 5097780"/>
              <a:gd name="csX25" fmla="*/ 68580 w 3154680"/>
              <a:gd name="csY25" fmla="*/ 2346960 h 5097780"/>
              <a:gd name="csX26" fmla="*/ 0 w 3154680"/>
              <a:gd name="csY26" fmla="*/ 2362200 h 5097780"/>
              <a:gd name="csX27" fmla="*/ 60960 w 3154680"/>
              <a:gd name="csY27" fmla="*/ 2476500 h 5097780"/>
              <a:gd name="csX28" fmla="*/ 22860 w 3154680"/>
              <a:gd name="csY28" fmla="*/ 2537460 h 5097780"/>
              <a:gd name="csX29" fmla="*/ 45720 w 3154680"/>
              <a:gd name="csY29" fmla="*/ 2598420 h 5097780"/>
              <a:gd name="csX30" fmla="*/ 68580 w 3154680"/>
              <a:gd name="csY30" fmla="*/ 2651760 h 5097780"/>
              <a:gd name="csX31" fmla="*/ 99060 w 3154680"/>
              <a:gd name="csY31" fmla="*/ 2712720 h 5097780"/>
              <a:gd name="csX32" fmla="*/ 144780 w 3154680"/>
              <a:gd name="csY32" fmla="*/ 2667000 h 5097780"/>
              <a:gd name="csX33" fmla="*/ 190500 w 3154680"/>
              <a:gd name="csY33" fmla="*/ 2667000 h 5097780"/>
              <a:gd name="csX34" fmla="*/ 190500 w 3154680"/>
              <a:gd name="csY34" fmla="*/ 2712720 h 5097780"/>
              <a:gd name="csX35" fmla="*/ 274320 w 3154680"/>
              <a:gd name="csY35" fmla="*/ 2705100 h 5097780"/>
              <a:gd name="csX36" fmla="*/ 426720 w 3154680"/>
              <a:gd name="csY36" fmla="*/ 2811780 h 5097780"/>
              <a:gd name="csX37" fmla="*/ 457200 w 3154680"/>
              <a:gd name="csY37" fmla="*/ 2903220 h 5097780"/>
              <a:gd name="csX38" fmla="*/ 563880 w 3154680"/>
              <a:gd name="csY38" fmla="*/ 2948940 h 5097780"/>
              <a:gd name="csX39" fmla="*/ 579120 w 3154680"/>
              <a:gd name="csY39" fmla="*/ 3078480 h 5097780"/>
              <a:gd name="csX40" fmla="*/ 739140 w 3154680"/>
              <a:gd name="csY40" fmla="*/ 3200400 h 5097780"/>
              <a:gd name="csX41" fmla="*/ 800100 w 3154680"/>
              <a:gd name="csY41" fmla="*/ 3200400 h 5097780"/>
              <a:gd name="csX42" fmla="*/ 876300 w 3154680"/>
              <a:gd name="csY42" fmla="*/ 3284220 h 5097780"/>
              <a:gd name="csX43" fmla="*/ 822960 w 3154680"/>
              <a:gd name="csY43" fmla="*/ 3307080 h 5097780"/>
              <a:gd name="csX44" fmla="*/ 868680 w 3154680"/>
              <a:gd name="csY44" fmla="*/ 3383280 h 5097780"/>
              <a:gd name="csX45" fmla="*/ 914400 w 3154680"/>
              <a:gd name="csY45" fmla="*/ 3406140 h 5097780"/>
              <a:gd name="csX46" fmla="*/ 960120 w 3154680"/>
              <a:gd name="csY46" fmla="*/ 3467100 h 5097780"/>
              <a:gd name="csX47" fmla="*/ 906780 w 3154680"/>
              <a:gd name="csY47" fmla="*/ 3512820 h 5097780"/>
              <a:gd name="csX48" fmla="*/ 937260 w 3154680"/>
              <a:gd name="csY48" fmla="*/ 3566160 h 5097780"/>
              <a:gd name="csX49" fmla="*/ 1150620 w 3154680"/>
              <a:gd name="csY49" fmla="*/ 3497580 h 5097780"/>
              <a:gd name="csX50" fmla="*/ 1272540 w 3154680"/>
              <a:gd name="csY50" fmla="*/ 3726180 h 5097780"/>
              <a:gd name="csX51" fmla="*/ 1287780 w 3154680"/>
              <a:gd name="csY51" fmla="*/ 3840480 h 5097780"/>
              <a:gd name="csX52" fmla="*/ 1280160 w 3154680"/>
              <a:gd name="csY52" fmla="*/ 3863340 h 5097780"/>
              <a:gd name="csX53" fmla="*/ 1280160 w 3154680"/>
              <a:gd name="csY53" fmla="*/ 4061460 h 5097780"/>
              <a:gd name="csX54" fmla="*/ 1143000 w 3154680"/>
              <a:gd name="csY54" fmla="*/ 4244340 h 5097780"/>
              <a:gd name="csX55" fmla="*/ 906780 w 3154680"/>
              <a:gd name="csY55" fmla="*/ 4221480 h 5097780"/>
              <a:gd name="csX56" fmla="*/ 861060 w 3154680"/>
              <a:gd name="csY56" fmla="*/ 4259580 h 5097780"/>
              <a:gd name="csX57" fmla="*/ 861060 w 3154680"/>
              <a:gd name="csY57" fmla="*/ 4328160 h 5097780"/>
              <a:gd name="csX58" fmla="*/ 594360 w 3154680"/>
              <a:gd name="csY58" fmla="*/ 4472940 h 5097780"/>
              <a:gd name="csX59" fmla="*/ 594360 w 3154680"/>
              <a:gd name="csY59" fmla="*/ 4579620 h 5097780"/>
              <a:gd name="csX60" fmla="*/ 464820 w 3154680"/>
              <a:gd name="csY60" fmla="*/ 4754880 h 5097780"/>
              <a:gd name="csX61" fmla="*/ 480060 w 3154680"/>
              <a:gd name="csY61" fmla="*/ 4853940 h 5097780"/>
              <a:gd name="csX62" fmla="*/ 525780 w 3154680"/>
              <a:gd name="csY62" fmla="*/ 4892040 h 5097780"/>
              <a:gd name="csX63" fmla="*/ 510540 w 3154680"/>
              <a:gd name="csY63" fmla="*/ 4991100 h 5097780"/>
              <a:gd name="csX64" fmla="*/ 556260 w 3154680"/>
              <a:gd name="csY64" fmla="*/ 5052060 h 5097780"/>
              <a:gd name="csX65" fmla="*/ 594360 w 3154680"/>
              <a:gd name="csY65" fmla="*/ 5052060 h 5097780"/>
              <a:gd name="csX66" fmla="*/ 723900 w 3154680"/>
              <a:gd name="csY66" fmla="*/ 5097780 h 5097780"/>
              <a:gd name="csX67" fmla="*/ 754380 w 3154680"/>
              <a:gd name="csY67" fmla="*/ 5074920 h 5097780"/>
              <a:gd name="csX68" fmla="*/ 944880 w 3154680"/>
              <a:gd name="csY68" fmla="*/ 4998720 h 5097780"/>
              <a:gd name="csX69" fmla="*/ 1021080 w 3154680"/>
              <a:gd name="csY69" fmla="*/ 4960620 h 5097780"/>
              <a:gd name="csX70" fmla="*/ 1043940 w 3154680"/>
              <a:gd name="csY70" fmla="*/ 4930140 h 5097780"/>
              <a:gd name="csX71" fmla="*/ 1158240 w 3154680"/>
              <a:gd name="csY71" fmla="*/ 4861560 h 5097780"/>
              <a:gd name="csX72" fmla="*/ 1158240 w 3154680"/>
              <a:gd name="csY72" fmla="*/ 4739640 h 5097780"/>
              <a:gd name="csX73" fmla="*/ 1363980 w 3154680"/>
              <a:gd name="csY73" fmla="*/ 4602480 h 5097780"/>
              <a:gd name="csX74" fmla="*/ 1584960 w 3154680"/>
              <a:gd name="csY74" fmla="*/ 4602480 h 5097780"/>
              <a:gd name="csX75" fmla="*/ 2705100 w 3154680"/>
              <a:gd name="csY75" fmla="*/ 4084320 h 5097780"/>
              <a:gd name="csX76" fmla="*/ 2903220 w 3154680"/>
              <a:gd name="csY76" fmla="*/ 4091940 h 5097780"/>
              <a:gd name="csX77" fmla="*/ 3040380 w 3154680"/>
              <a:gd name="csY77" fmla="*/ 4114800 h 5097780"/>
              <a:gd name="csX78" fmla="*/ 3040380 w 3154680"/>
              <a:gd name="csY78" fmla="*/ 4076700 h 5097780"/>
              <a:gd name="csX79" fmla="*/ 2979420 w 3154680"/>
              <a:gd name="csY79" fmla="*/ 4023360 h 5097780"/>
              <a:gd name="csX80" fmla="*/ 3017520 w 3154680"/>
              <a:gd name="csY80" fmla="*/ 3802380 h 5097780"/>
              <a:gd name="csX81" fmla="*/ 3147060 w 3154680"/>
              <a:gd name="csY81" fmla="*/ 3802380 h 5097780"/>
              <a:gd name="csX82" fmla="*/ 3154680 w 3154680"/>
              <a:gd name="csY82" fmla="*/ 3726180 h 5097780"/>
              <a:gd name="csX83" fmla="*/ 3032760 w 3154680"/>
              <a:gd name="csY83" fmla="*/ 3634740 h 5097780"/>
              <a:gd name="csX84" fmla="*/ 2941320 w 3154680"/>
              <a:gd name="csY84" fmla="*/ 3299460 h 5097780"/>
              <a:gd name="csX85" fmla="*/ 2628900 w 3154680"/>
              <a:gd name="csY85" fmla="*/ 2964180 h 5097780"/>
              <a:gd name="csX86" fmla="*/ 2613660 w 3154680"/>
              <a:gd name="csY86" fmla="*/ 2583180 h 5097780"/>
              <a:gd name="csX87" fmla="*/ 2857500 w 3154680"/>
              <a:gd name="csY87" fmla="*/ 2103120 h 5097780"/>
              <a:gd name="csX88" fmla="*/ 2994660 w 3154680"/>
              <a:gd name="csY88" fmla="*/ 2034540 h 5097780"/>
              <a:gd name="csX89" fmla="*/ 3070860 w 3154680"/>
              <a:gd name="csY89" fmla="*/ 1988820 h 5097780"/>
              <a:gd name="csX90" fmla="*/ 3002280 w 3154680"/>
              <a:gd name="csY90" fmla="*/ 1874520 h 5097780"/>
              <a:gd name="csX91" fmla="*/ 2910840 w 3154680"/>
              <a:gd name="csY91" fmla="*/ 1866900 h 5097780"/>
              <a:gd name="csX92" fmla="*/ 2827020 w 3154680"/>
              <a:gd name="csY92" fmla="*/ 1775460 h 5097780"/>
              <a:gd name="csX93" fmla="*/ 2819400 w 3154680"/>
              <a:gd name="csY93" fmla="*/ 1630680 h 5097780"/>
              <a:gd name="csX94" fmla="*/ 2727960 w 3154680"/>
              <a:gd name="csY94" fmla="*/ 1584960 h 5097780"/>
              <a:gd name="csX95" fmla="*/ 2644140 w 3154680"/>
              <a:gd name="csY95" fmla="*/ 1424940 h 5097780"/>
              <a:gd name="csX96" fmla="*/ 2453640 w 3154680"/>
              <a:gd name="csY96" fmla="*/ 1371600 h 5097780"/>
              <a:gd name="csX97" fmla="*/ 2247900 w 3154680"/>
              <a:gd name="csY97" fmla="*/ 1219200 h 5097780"/>
              <a:gd name="csX98" fmla="*/ 2042160 w 3154680"/>
              <a:gd name="csY98" fmla="*/ 1196340 h 5097780"/>
              <a:gd name="csX99" fmla="*/ 1988820 w 3154680"/>
              <a:gd name="csY99" fmla="*/ 1249680 h 5097780"/>
              <a:gd name="csX100" fmla="*/ 1889760 w 3154680"/>
              <a:gd name="csY100" fmla="*/ 1249680 h 5097780"/>
              <a:gd name="csX101" fmla="*/ 1874520 w 3154680"/>
              <a:gd name="csY101" fmla="*/ 1165860 h 5097780"/>
              <a:gd name="csX102" fmla="*/ 1973580 w 3154680"/>
              <a:gd name="csY102" fmla="*/ 1005840 h 5097780"/>
              <a:gd name="csX103" fmla="*/ 1981200 w 3154680"/>
              <a:gd name="csY103" fmla="*/ 784860 h 5097780"/>
              <a:gd name="csX104" fmla="*/ 1912620 w 3154680"/>
              <a:gd name="csY104" fmla="*/ 701040 h 5097780"/>
              <a:gd name="csX105" fmla="*/ 1851660 w 3154680"/>
              <a:gd name="csY105" fmla="*/ 716280 h 5097780"/>
              <a:gd name="csX106" fmla="*/ 1714500 w 3154680"/>
              <a:gd name="csY106" fmla="*/ 716280 h 5097780"/>
              <a:gd name="csX107" fmla="*/ 1668780 w 3154680"/>
              <a:gd name="csY107" fmla="*/ 769620 h 5097780"/>
              <a:gd name="csX108" fmla="*/ 1478280 w 3154680"/>
              <a:gd name="csY108" fmla="*/ 800100 h 5097780"/>
              <a:gd name="csX109" fmla="*/ 1333500 w 3154680"/>
              <a:gd name="csY109" fmla="*/ 525780 h 5097780"/>
              <a:gd name="csX110" fmla="*/ 1303020 w 3154680"/>
              <a:gd name="csY110" fmla="*/ 304800 h 5097780"/>
              <a:gd name="csX111" fmla="*/ 1120140 w 3154680"/>
              <a:gd name="csY111" fmla="*/ 243840 h 5097780"/>
              <a:gd name="csX112" fmla="*/ 975360 w 3154680"/>
              <a:gd name="csY112" fmla="*/ 68580 h 5097780"/>
              <a:gd name="csX113" fmla="*/ 899160 w 3154680"/>
              <a:gd name="csY113" fmla="*/ 0 h 509778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  <a:cxn ang="0">
                <a:pos x="csX113" y="csY113"/>
              </a:cxn>
            </a:cxnLst>
            <a:rect l="l" t="t" r="r" b="b"/>
            <a:pathLst>
              <a:path w="3154680" h="5097780">
                <a:moveTo>
                  <a:pt x="899160" y="0"/>
                </a:moveTo>
                <a:lnTo>
                  <a:pt x="830580" y="68580"/>
                </a:lnTo>
                <a:lnTo>
                  <a:pt x="845820" y="304800"/>
                </a:lnTo>
                <a:lnTo>
                  <a:pt x="739140" y="381000"/>
                </a:lnTo>
                <a:lnTo>
                  <a:pt x="769620" y="510540"/>
                </a:lnTo>
                <a:lnTo>
                  <a:pt x="1021080" y="800100"/>
                </a:lnTo>
                <a:lnTo>
                  <a:pt x="1021080" y="861060"/>
                </a:lnTo>
                <a:lnTo>
                  <a:pt x="906780" y="1028700"/>
                </a:lnTo>
                <a:lnTo>
                  <a:pt x="792480" y="1173480"/>
                </a:lnTo>
                <a:lnTo>
                  <a:pt x="792480" y="1257300"/>
                </a:lnTo>
                <a:lnTo>
                  <a:pt x="845820" y="1386840"/>
                </a:lnTo>
                <a:lnTo>
                  <a:pt x="937260" y="1493520"/>
                </a:lnTo>
                <a:lnTo>
                  <a:pt x="1127760" y="1600200"/>
                </a:lnTo>
                <a:lnTo>
                  <a:pt x="1005840" y="1645920"/>
                </a:lnTo>
                <a:lnTo>
                  <a:pt x="815340" y="1737360"/>
                </a:lnTo>
                <a:lnTo>
                  <a:pt x="701040" y="1882140"/>
                </a:lnTo>
                <a:lnTo>
                  <a:pt x="655320" y="2004060"/>
                </a:lnTo>
                <a:lnTo>
                  <a:pt x="655320" y="2080260"/>
                </a:lnTo>
                <a:lnTo>
                  <a:pt x="708660" y="2164080"/>
                </a:lnTo>
                <a:lnTo>
                  <a:pt x="708660" y="2202180"/>
                </a:lnTo>
                <a:lnTo>
                  <a:pt x="624840" y="2232660"/>
                </a:lnTo>
                <a:lnTo>
                  <a:pt x="617220" y="2308860"/>
                </a:lnTo>
                <a:lnTo>
                  <a:pt x="495300" y="2415540"/>
                </a:lnTo>
                <a:lnTo>
                  <a:pt x="289560" y="2385060"/>
                </a:lnTo>
                <a:lnTo>
                  <a:pt x="175260" y="2400300"/>
                </a:lnTo>
                <a:lnTo>
                  <a:pt x="68580" y="2346960"/>
                </a:lnTo>
                <a:lnTo>
                  <a:pt x="0" y="2362200"/>
                </a:lnTo>
                <a:lnTo>
                  <a:pt x="60960" y="2476500"/>
                </a:lnTo>
                <a:lnTo>
                  <a:pt x="22860" y="2537460"/>
                </a:lnTo>
                <a:lnTo>
                  <a:pt x="45720" y="2598420"/>
                </a:lnTo>
                <a:lnTo>
                  <a:pt x="68580" y="2651760"/>
                </a:lnTo>
                <a:lnTo>
                  <a:pt x="99060" y="2712720"/>
                </a:lnTo>
                <a:lnTo>
                  <a:pt x="144780" y="2667000"/>
                </a:lnTo>
                <a:lnTo>
                  <a:pt x="190500" y="2667000"/>
                </a:lnTo>
                <a:lnTo>
                  <a:pt x="190500" y="2712720"/>
                </a:lnTo>
                <a:lnTo>
                  <a:pt x="274320" y="2705100"/>
                </a:lnTo>
                <a:lnTo>
                  <a:pt x="426720" y="2811780"/>
                </a:lnTo>
                <a:lnTo>
                  <a:pt x="457200" y="2903220"/>
                </a:lnTo>
                <a:lnTo>
                  <a:pt x="563880" y="2948940"/>
                </a:lnTo>
                <a:lnTo>
                  <a:pt x="579120" y="3078480"/>
                </a:lnTo>
                <a:lnTo>
                  <a:pt x="739140" y="3200400"/>
                </a:lnTo>
                <a:lnTo>
                  <a:pt x="800100" y="3200400"/>
                </a:lnTo>
                <a:lnTo>
                  <a:pt x="876300" y="3284220"/>
                </a:lnTo>
                <a:lnTo>
                  <a:pt x="822960" y="3307080"/>
                </a:lnTo>
                <a:lnTo>
                  <a:pt x="868680" y="3383280"/>
                </a:lnTo>
                <a:lnTo>
                  <a:pt x="914400" y="3406140"/>
                </a:lnTo>
                <a:lnTo>
                  <a:pt x="960120" y="3467100"/>
                </a:lnTo>
                <a:lnTo>
                  <a:pt x="906780" y="3512820"/>
                </a:lnTo>
                <a:lnTo>
                  <a:pt x="937260" y="3566160"/>
                </a:lnTo>
                <a:lnTo>
                  <a:pt x="1150620" y="3497580"/>
                </a:lnTo>
                <a:lnTo>
                  <a:pt x="1272540" y="3726180"/>
                </a:lnTo>
                <a:lnTo>
                  <a:pt x="1287780" y="3840480"/>
                </a:lnTo>
                <a:lnTo>
                  <a:pt x="1280160" y="3863340"/>
                </a:lnTo>
                <a:lnTo>
                  <a:pt x="1280160" y="4061460"/>
                </a:lnTo>
                <a:lnTo>
                  <a:pt x="1143000" y="4244340"/>
                </a:lnTo>
                <a:lnTo>
                  <a:pt x="906780" y="4221480"/>
                </a:lnTo>
                <a:lnTo>
                  <a:pt x="861060" y="4259580"/>
                </a:lnTo>
                <a:lnTo>
                  <a:pt x="861060" y="4328160"/>
                </a:lnTo>
                <a:lnTo>
                  <a:pt x="594360" y="4472940"/>
                </a:lnTo>
                <a:lnTo>
                  <a:pt x="594360" y="4579620"/>
                </a:lnTo>
                <a:lnTo>
                  <a:pt x="464820" y="4754880"/>
                </a:lnTo>
                <a:lnTo>
                  <a:pt x="480060" y="4853940"/>
                </a:lnTo>
                <a:lnTo>
                  <a:pt x="525780" y="4892040"/>
                </a:lnTo>
                <a:lnTo>
                  <a:pt x="510540" y="4991100"/>
                </a:lnTo>
                <a:lnTo>
                  <a:pt x="556260" y="5052060"/>
                </a:lnTo>
                <a:lnTo>
                  <a:pt x="594360" y="5052060"/>
                </a:lnTo>
                <a:lnTo>
                  <a:pt x="723900" y="5097780"/>
                </a:lnTo>
                <a:lnTo>
                  <a:pt x="754380" y="5074920"/>
                </a:lnTo>
                <a:lnTo>
                  <a:pt x="944880" y="4998720"/>
                </a:lnTo>
                <a:lnTo>
                  <a:pt x="1021080" y="4960620"/>
                </a:lnTo>
                <a:lnTo>
                  <a:pt x="1043940" y="4930140"/>
                </a:lnTo>
                <a:lnTo>
                  <a:pt x="1158240" y="4861560"/>
                </a:lnTo>
                <a:lnTo>
                  <a:pt x="1158240" y="4739640"/>
                </a:lnTo>
                <a:lnTo>
                  <a:pt x="1363980" y="4602480"/>
                </a:lnTo>
                <a:lnTo>
                  <a:pt x="1584960" y="4602480"/>
                </a:lnTo>
                <a:lnTo>
                  <a:pt x="2705100" y="4084320"/>
                </a:lnTo>
                <a:lnTo>
                  <a:pt x="2903220" y="4091940"/>
                </a:lnTo>
                <a:lnTo>
                  <a:pt x="3040380" y="4114800"/>
                </a:lnTo>
                <a:lnTo>
                  <a:pt x="3040380" y="4076700"/>
                </a:lnTo>
                <a:lnTo>
                  <a:pt x="2979420" y="4023360"/>
                </a:lnTo>
                <a:lnTo>
                  <a:pt x="3017520" y="3802380"/>
                </a:lnTo>
                <a:lnTo>
                  <a:pt x="3147060" y="3802380"/>
                </a:lnTo>
                <a:lnTo>
                  <a:pt x="3154680" y="3726180"/>
                </a:lnTo>
                <a:lnTo>
                  <a:pt x="3032760" y="3634740"/>
                </a:lnTo>
                <a:lnTo>
                  <a:pt x="2941320" y="3299460"/>
                </a:lnTo>
                <a:lnTo>
                  <a:pt x="2628900" y="2964180"/>
                </a:lnTo>
                <a:lnTo>
                  <a:pt x="2613660" y="2583180"/>
                </a:lnTo>
                <a:lnTo>
                  <a:pt x="2857500" y="2103120"/>
                </a:lnTo>
                <a:lnTo>
                  <a:pt x="2994660" y="2034540"/>
                </a:lnTo>
                <a:lnTo>
                  <a:pt x="3070860" y="1988820"/>
                </a:lnTo>
                <a:lnTo>
                  <a:pt x="3002280" y="1874520"/>
                </a:lnTo>
                <a:lnTo>
                  <a:pt x="2910840" y="1866900"/>
                </a:lnTo>
                <a:lnTo>
                  <a:pt x="2827020" y="1775460"/>
                </a:lnTo>
                <a:lnTo>
                  <a:pt x="2819400" y="1630680"/>
                </a:lnTo>
                <a:lnTo>
                  <a:pt x="2727960" y="1584960"/>
                </a:lnTo>
                <a:lnTo>
                  <a:pt x="2644140" y="1424940"/>
                </a:lnTo>
                <a:lnTo>
                  <a:pt x="2453640" y="1371600"/>
                </a:lnTo>
                <a:lnTo>
                  <a:pt x="2247900" y="1219200"/>
                </a:lnTo>
                <a:lnTo>
                  <a:pt x="2042160" y="1196340"/>
                </a:lnTo>
                <a:lnTo>
                  <a:pt x="1988820" y="1249680"/>
                </a:lnTo>
                <a:lnTo>
                  <a:pt x="1889760" y="1249680"/>
                </a:lnTo>
                <a:lnTo>
                  <a:pt x="1874520" y="1165860"/>
                </a:lnTo>
                <a:lnTo>
                  <a:pt x="1973580" y="1005840"/>
                </a:lnTo>
                <a:lnTo>
                  <a:pt x="1981200" y="784860"/>
                </a:lnTo>
                <a:lnTo>
                  <a:pt x="1912620" y="701040"/>
                </a:lnTo>
                <a:lnTo>
                  <a:pt x="1851660" y="716280"/>
                </a:lnTo>
                <a:lnTo>
                  <a:pt x="1714500" y="716280"/>
                </a:lnTo>
                <a:lnTo>
                  <a:pt x="1668780" y="769620"/>
                </a:lnTo>
                <a:lnTo>
                  <a:pt x="1478280" y="800100"/>
                </a:lnTo>
                <a:lnTo>
                  <a:pt x="1333500" y="525780"/>
                </a:lnTo>
                <a:lnTo>
                  <a:pt x="1303020" y="304800"/>
                </a:lnTo>
                <a:lnTo>
                  <a:pt x="1120140" y="243840"/>
                </a:lnTo>
                <a:lnTo>
                  <a:pt x="975360" y="68580"/>
                </a:lnTo>
                <a:lnTo>
                  <a:pt x="899160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3510A73D-00CC-F8F8-BD38-8A236701596F}"/>
              </a:ext>
            </a:extLst>
          </p:cNvPr>
          <p:cNvSpPr/>
          <p:nvPr/>
        </p:nvSpPr>
        <p:spPr>
          <a:xfrm>
            <a:off x="3632614" y="990600"/>
            <a:ext cx="2531966" cy="1833852"/>
          </a:xfrm>
          <a:custGeom>
            <a:avLst/>
            <a:gdLst>
              <a:gd name="csX0" fmla="*/ 2727960 w 5554980"/>
              <a:gd name="csY0" fmla="*/ 205740 h 4023360"/>
              <a:gd name="csX1" fmla="*/ 2651760 w 5554980"/>
              <a:gd name="csY1" fmla="*/ 205740 h 4023360"/>
              <a:gd name="csX2" fmla="*/ 2712720 w 5554980"/>
              <a:gd name="csY2" fmla="*/ 342900 h 4023360"/>
              <a:gd name="csX3" fmla="*/ 2567940 w 5554980"/>
              <a:gd name="csY3" fmla="*/ 525780 h 4023360"/>
              <a:gd name="csX4" fmla="*/ 2354580 w 5554980"/>
              <a:gd name="csY4" fmla="*/ 647700 h 4023360"/>
              <a:gd name="csX5" fmla="*/ 2247900 w 5554980"/>
              <a:gd name="csY5" fmla="*/ 662940 h 4023360"/>
              <a:gd name="csX6" fmla="*/ 2156460 w 5554980"/>
              <a:gd name="csY6" fmla="*/ 762000 h 4023360"/>
              <a:gd name="csX7" fmla="*/ 2209800 w 5554980"/>
              <a:gd name="csY7" fmla="*/ 822960 h 4023360"/>
              <a:gd name="csX8" fmla="*/ 2164080 w 5554980"/>
              <a:gd name="csY8" fmla="*/ 952500 h 4023360"/>
              <a:gd name="csX9" fmla="*/ 2087880 w 5554980"/>
              <a:gd name="csY9" fmla="*/ 1043940 h 4023360"/>
              <a:gd name="csX10" fmla="*/ 2034540 w 5554980"/>
              <a:gd name="csY10" fmla="*/ 1028700 h 4023360"/>
              <a:gd name="csX11" fmla="*/ 1981200 w 5554980"/>
              <a:gd name="csY11" fmla="*/ 1051560 h 4023360"/>
              <a:gd name="csX12" fmla="*/ 1950720 w 5554980"/>
              <a:gd name="csY12" fmla="*/ 1150620 h 4023360"/>
              <a:gd name="csX13" fmla="*/ 1859280 w 5554980"/>
              <a:gd name="csY13" fmla="*/ 1181100 h 4023360"/>
              <a:gd name="csX14" fmla="*/ 1813560 w 5554980"/>
              <a:gd name="csY14" fmla="*/ 1211580 h 4023360"/>
              <a:gd name="csX15" fmla="*/ 1722120 w 5554980"/>
              <a:gd name="csY15" fmla="*/ 1211580 h 4023360"/>
              <a:gd name="csX16" fmla="*/ 1463040 w 5554980"/>
              <a:gd name="csY16" fmla="*/ 1264920 h 4023360"/>
              <a:gd name="csX17" fmla="*/ 1211580 w 5554980"/>
              <a:gd name="csY17" fmla="*/ 1257300 h 4023360"/>
              <a:gd name="csX18" fmla="*/ 1120140 w 5554980"/>
              <a:gd name="csY18" fmla="*/ 1173480 h 4023360"/>
              <a:gd name="csX19" fmla="*/ 1074420 w 5554980"/>
              <a:gd name="csY19" fmla="*/ 1173480 h 4023360"/>
              <a:gd name="csX20" fmla="*/ 906780 w 5554980"/>
              <a:gd name="csY20" fmla="*/ 1127760 h 4023360"/>
              <a:gd name="csX21" fmla="*/ 853440 w 5554980"/>
              <a:gd name="csY21" fmla="*/ 1173480 h 4023360"/>
              <a:gd name="csX22" fmla="*/ 708660 w 5554980"/>
              <a:gd name="csY22" fmla="*/ 1127760 h 4023360"/>
              <a:gd name="csX23" fmla="*/ 609600 w 5554980"/>
              <a:gd name="csY23" fmla="*/ 1028700 h 4023360"/>
              <a:gd name="csX24" fmla="*/ 556260 w 5554980"/>
              <a:gd name="csY24" fmla="*/ 1104900 h 4023360"/>
              <a:gd name="csX25" fmla="*/ 457200 w 5554980"/>
              <a:gd name="csY25" fmla="*/ 1158240 h 4023360"/>
              <a:gd name="csX26" fmla="*/ 457200 w 5554980"/>
              <a:gd name="csY26" fmla="*/ 1226820 h 4023360"/>
              <a:gd name="csX27" fmla="*/ 502920 w 5554980"/>
              <a:gd name="csY27" fmla="*/ 1287780 h 4023360"/>
              <a:gd name="csX28" fmla="*/ 457200 w 5554980"/>
              <a:gd name="csY28" fmla="*/ 1371600 h 4023360"/>
              <a:gd name="csX29" fmla="*/ 510540 w 5554980"/>
              <a:gd name="csY29" fmla="*/ 1478280 h 4023360"/>
              <a:gd name="csX30" fmla="*/ 449580 w 5554980"/>
              <a:gd name="csY30" fmla="*/ 1592580 h 4023360"/>
              <a:gd name="csX31" fmla="*/ 449580 w 5554980"/>
              <a:gd name="csY31" fmla="*/ 1653540 h 4023360"/>
              <a:gd name="csX32" fmla="*/ 236220 w 5554980"/>
              <a:gd name="csY32" fmla="*/ 1714500 h 4023360"/>
              <a:gd name="csX33" fmla="*/ 144780 w 5554980"/>
              <a:gd name="csY33" fmla="*/ 1737360 h 4023360"/>
              <a:gd name="csX34" fmla="*/ 91440 w 5554980"/>
              <a:gd name="csY34" fmla="*/ 1699260 h 4023360"/>
              <a:gd name="csX35" fmla="*/ 15240 w 5554980"/>
              <a:gd name="csY35" fmla="*/ 1699260 h 4023360"/>
              <a:gd name="csX36" fmla="*/ 0 w 5554980"/>
              <a:gd name="csY36" fmla="*/ 1844040 h 4023360"/>
              <a:gd name="csX37" fmla="*/ 114300 w 5554980"/>
              <a:gd name="csY37" fmla="*/ 1943100 h 4023360"/>
              <a:gd name="csX38" fmla="*/ 182880 w 5554980"/>
              <a:gd name="csY38" fmla="*/ 2072640 h 4023360"/>
              <a:gd name="csX39" fmla="*/ 137160 w 5554980"/>
              <a:gd name="csY39" fmla="*/ 2148840 h 4023360"/>
              <a:gd name="csX40" fmla="*/ 228600 w 5554980"/>
              <a:gd name="csY40" fmla="*/ 2148840 h 4023360"/>
              <a:gd name="csX41" fmla="*/ 396240 w 5554980"/>
              <a:gd name="csY41" fmla="*/ 2095500 h 4023360"/>
              <a:gd name="csX42" fmla="*/ 464820 w 5554980"/>
              <a:gd name="csY42" fmla="*/ 2042160 h 4023360"/>
              <a:gd name="csX43" fmla="*/ 586740 w 5554980"/>
              <a:gd name="csY43" fmla="*/ 2057400 h 4023360"/>
              <a:gd name="csX44" fmla="*/ 739140 w 5554980"/>
              <a:gd name="csY44" fmla="*/ 2278380 h 4023360"/>
              <a:gd name="csX45" fmla="*/ 609600 w 5554980"/>
              <a:gd name="csY45" fmla="*/ 2415540 h 4023360"/>
              <a:gd name="csX46" fmla="*/ 678180 w 5554980"/>
              <a:gd name="csY46" fmla="*/ 2453640 h 4023360"/>
              <a:gd name="csX47" fmla="*/ 822960 w 5554980"/>
              <a:gd name="csY47" fmla="*/ 2423160 h 4023360"/>
              <a:gd name="csX48" fmla="*/ 1264920 w 5554980"/>
              <a:gd name="csY48" fmla="*/ 2689860 h 4023360"/>
              <a:gd name="csX49" fmla="*/ 1264920 w 5554980"/>
              <a:gd name="csY49" fmla="*/ 2773680 h 4023360"/>
              <a:gd name="csX50" fmla="*/ 1325880 w 5554980"/>
              <a:gd name="csY50" fmla="*/ 2773680 h 4023360"/>
              <a:gd name="csX51" fmla="*/ 2133600 w 5554980"/>
              <a:gd name="csY51" fmla="*/ 2987040 h 4023360"/>
              <a:gd name="csX52" fmla="*/ 2194560 w 5554980"/>
              <a:gd name="csY52" fmla="*/ 2918460 h 4023360"/>
              <a:gd name="csX53" fmla="*/ 2331720 w 5554980"/>
              <a:gd name="csY53" fmla="*/ 2895600 h 4023360"/>
              <a:gd name="csX54" fmla="*/ 2720340 w 5554980"/>
              <a:gd name="csY54" fmla="*/ 3177540 h 4023360"/>
              <a:gd name="csX55" fmla="*/ 3223260 w 5554980"/>
              <a:gd name="csY55" fmla="*/ 3749040 h 4023360"/>
              <a:gd name="csX56" fmla="*/ 3360420 w 5554980"/>
              <a:gd name="csY56" fmla="*/ 3825240 h 4023360"/>
              <a:gd name="csX57" fmla="*/ 3390900 w 5554980"/>
              <a:gd name="csY57" fmla="*/ 3916680 h 4023360"/>
              <a:gd name="csX58" fmla="*/ 3482340 w 5554980"/>
              <a:gd name="csY58" fmla="*/ 3916680 h 4023360"/>
              <a:gd name="csX59" fmla="*/ 3665220 w 5554980"/>
              <a:gd name="csY59" fmla="*/ 4023360 h 4023360"/>
              <a:gd name="csX60" fmla="*/ 3756660 w 5554980"/>
              <a:gd name="csY60" fmla="*/ 4015740 h 4023360"/>
              <a:gd name="csX61" fmla="*/ 3810000 w 5554980"/>
              <a:gd name="csY61" fmla="*/ 3909060 h 4023360"/>
              <a:gd name="csX62" fmla="*/ 3848100 w 5554980"/>
              <a:gd name="csY62" fmla="*/ 3909060 h 4023360"/>
              <a:gd name="csX63" fmla="*/ 3954780 w 5554980"/>
              <a:gd name="csY63" fmla="*/ 3954780 h 4023360"/>
              <a:gd name="csX64" fmla="*/ 3977640 w 5554980"/>
              <a:gd name="csY64" fmla="*/ 3870960 h 4023360"/>
              <a:gd name="csX65" fmla="*/ 4091940 w 5554980"/>
              <a:gd name="csY65" fmla="*/ 3787140 h 4023360"/>
              <a:gd name="csX66" fmla="*/ 4130040 w 5554980"/>
              <a:gd name="csY66" fmla="*/ 3665220 h 4023360"/>
              <a:gd name="csX67" fmla="*/ 4267200 w 5554980"/>
              <a:gd name="csY67" fmla="*/ 3611880 h 4023360"/>
              <a:gd name="csX68" fmla="*/ 4320540 w 5554980"/>
              <a:gd name="csY68" fmla="*/ 3451860 h 4023360"/>
              <a:gd name="csX69" fmla="*/ 4351020 w 5554980"/>
              <a:gd name="csY69" fmla="*/ 3131820 h 4023360"/>
              <a:gd name="csX70" fmla="*/ 4632960 w 5554980"/>
              <a:gd name="csY70" fmla="*/ 2712720 h 4023360"/>
              <a:gd name="csX71" fmla="*/ 5052060 w 5554980"/>
              <a:gd name="csY71" fmla="*/ 2385060 h 4023360"/>
              <a:gd name="csX72" fmla="*/ 5189220 w 5554980"/>
              <a:gd name="csY72" fmla="*/ 2392680 h 4023360"/>
              <a:gd name="csX73" fmla="*/ 5227320 w 5554980"/>
              <a:gd name="csY73" fmla="*/ 2232660 h 4023360"/>
              <a:gd name="csX74" fmla="*/ 5280660 w 5554980"/>
              <a:gd name="csY74" fmla="*/ 2171700 h 4023360"/>
              <a:gd name="csX75" fmla="*/ 5448300 w 5554980"/>
              <a:gd name="csY75" fmla="*/ 2011680 h 4023360"/>
              <a:gd name="csX76" fmla="*/ 5516880 w 5554980"/>
              <a:gd name="csY76" fmla="*/ 1866900 h 4023360"/>
              <a:gd name="csX77" fmla="*/ 5463540 w 5554980"/>
              <a:gd name="csY77" fmla="*/ 1546860 h 4023360"/>
              <a:gd name="csX78" fmla="*/ 5554980 w 5554980"/>
              <a:gd name="csY78" fmla="*/ 1295400 h 4023360"/>
              <a:gd name="csX79" fmla="*/ 5410200 w 5554980"/>
              <a:gd name="csY79" fmla="*/ 1074420 h 4023360"/>
              <a:gd name="csX80" fmla="*/ 5478780 w 5554980"/>
              <a:gd name="csY80" fmla="*/ 922020 h 4023360"/>
              <a:gd name="csX81" fmla="*/ 5501640 w 5554980"/>
              <a:gd name="csY81" fmla="*/ 792480 h 4023360"/>
              <a:gd name="csX82" fmla="*/ 5448300 w 5554980"/>
              <a:gd name="csY82" fmla="*/ 784860 h 4023360"/>
              <a:gd name="csX83" fmla="*/ 5349240 w 5554980"/>
              <a:gd name="csY83" fmla="*/ 914400 h 4023360"/>
              <a:gd name="csX84" fmla="*/ 5196840 w 5554980"/>
              <a:gd name="csY84" fmla="*/ 906780 h 4023360"/>
              <a:gd name="csX85" fmla="*/ 5143500 w 5554980"/>
              <a:gd name="csY85" fmla="*/ 1005840 h 4023360"/>
              <a:gd name="csX86" fmla="*/ 4991100 w 5554980"/>
              <a:gd name="csY86" fmla="*/ 1021080 h 4023360"/>
              <a:gd name="csX87" fmla="*/ 4838700 w 5554980"/>
              <a:gd name="csY87" fmla="*/ 1005840 h 4023360"/>
              <a:gd name="csX88" fmla="*/ 4640580 w 5554980"/>
              <a:gd name="csY88" fmla="*/ 952500 h 4023360"/>
              <a:gd name="csX89" fmla="*/ 4122420 w 5554980"/>
              <a:gd name="csY89" fmla="*/ 533400 h 4023360"/>
              <a:gd name="csX90" fmla="*/ 4191000 w 5554980"/>
              <a:gd name="csY90" fmla="*/ 266700 h 4023360"/>
              <a:gd name="csX91" fmla="*/ 4061460 w 5554980"/>
              <a:gd name="csY91" fmla="*/ 99060 h 4023360"/>
              <a:gd name="csX92" fmla="*/ 3992880 w 5554980"/>
              <a:gd name="csY92" fmla="*/ 22860 h 4023360"/>
              <a:gd name="csX93" fmla="*/ 3832860 w 5554980"/>
              <a:gd name="csY93" fmla="*/ 0 h 4023360"/>
              <a:gd name="csX94" fmla="*/ 3581400 w 5554980"/>
              <a:gd name="csY94" fmla="*/ 76200 h 4023360"/>
              <a:gd name="csX95" fmla="*/ 3573780 w 5554980"/>
              <a:gd name="csY95" fmla="*/ 167640 h 4023360"/>
              <a:gd name="csX96" fmla="*/ 3429000 w 5554980"/>
              <a:gd name="csY96" fmla="*/ 281940 h 4023360"/>
              <a:gd name="csX97" fmla="*/ 3192780 w 5554980"/>
              <a:gd name="csY97" fmla="*/ 327660 h 4023360"/>
              <a:gd name="csX98" fmla="*/ 2887980 w 5554980"/>
              <a:gd name="csY98" fmla="*/ 320040 h 4023360"/>
              <a:gd name="csX99" fmla="*/ 2727960 w 5554980"/>
              <a:gd name="csY99" fmla="*/ 205740 h 402336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</a:cxnLst>
            <a:rect l="l" t="t" r="r" b="b"/>
            <a:pathLst>
              <a:path w="5554980" h="4023360">
                <a:moveTo>
                  <a:pt x="2727960" y="205740"/>
                </a:moveTo>
                <a:lnTo>
                  <a:pt x="2651760" y="205740"/>
                </a:lnTo>
                <a:lnTo>
                  <a:pt x="2712720" y="342900"/>
                </a:lnTo>
                <a:lnTo>
                  <a:pt x="2567940" y="525780"/>
                </a:lnTo>
                <a:lnTo>
                  <a:pt x="2354580" y="647700"/>
                </a:lnTo>
                <a:lnTo>
                  <a:pt x="2247900" y="662940"/>
                </a:lnTo>
                <a:lnTo>
                  <a:pt x="2156460" y="762000"/>
                </a:lnTo>
                <a:lnTo>
                  <a:pt x="2209800" y="822960"/>
                </a:lnTo>
                <a:lnTo>
                  <a:pt x="2164080" y="952500"/>
                </a:lnTo>
                <a:lnTo>
                  <a:pt x="2087880" y="1043940"/>
                </a:lnTo>
                <a:lnTo>
                  <a:pt x="2034540" y="1028700"/>
                </a:lnTo>
                <a:lnTo>
                  <a:pt x="1981200" y="1051560"/>
                </a:lnTo>
                <a:lnTo>
                  <a:pt x="1950720" y="1150620"/>
                </a:lnTo>
                <a:lnTo>
                  <a:pt x="1859280" y="1181100"/>
                </a:lnTo>
                <a:lnTo>
                  <a:pt x="1813560" y="1211580"/>
                </a:lnTo>
                <a:lnTo>
                  <a:pt x="1722120" y="1211580"/>
                </a:lnTo>
                <a:lnTo>
                  <a:pt x="1463040" y="1264920"/>
                </a:lnTo>
                <a:lnTo>
                  <a:pt x="1211580" y="1257300"/>
                </a:lnTo>
                <a:lnTo>
                  <a:pt x="1120140" y="1173480"/>
                </a:lnTo>
                <a:lnTo>
                  <a:pt x="1074420" y="1173480"/>
                </a:lnTo>
                <a:lnTo>
                  <a:pt x="906780" y="1127760"/>
                </a:lnTo>
                <a:lnTo>
                  <a:pt x="853440" y="1173480"/>
                </a:lnTo>
                <a:lnTo>
                  <a:pt x="708660" y="1127760"/>
                </a:lnTo>
                <a:lnTo>
                  <a:pt x="609600" y="1028700"/>
                </a:lnTo>
                <a:lnTo>
                  <a:pt x="556260" y="1104900"/>
                </a:lnTo>
                <a:lnTo>
                  <a:pt x="457200" y="1158240"/>
                </a:lnTo>
                <a:lnTo>
                  <a:pt x="457200" y="1226820"/>
                </a:lnTo>
                <a:lnTo>
                  <a:pt x="502920" y="1287780"/>
                </a:lnTo>
                <a:lnTo>
                  <a:pt x="457200" y="1371600"/>
                </a:lnTo>
                <a:lnTo>
                  <a:pt x="510540" y="1478280"/>
                </a:lnTo>
                <a:lnTo>
                  <a:pt x="449580" y="1592580"/>
                </a:lnTo>
                <a:lnTo>
                  <a:pt x="449580" y="1653540"/>
                </a:lnTo>
                <a:lnTo>
                  <a:pt x="236220" y="1714500"/>
                </a:lnTo>
                <a:lnTo>
                  <a:pt x="144780" y="1737360"/>
                </a:lnTo>
                <a:lnTo>
                  <a:pt x="91440" y="1699260"/>
                </a:lnTo>
                <a:lnTo>
                  <a:pt x="15240" y="1699260"/>
                </a:lnTo>
                <a:lnTo>
                  <a:pt x="0" y="1844040"/>
                </a:lnTo>
                <a:lnTo>
                  <a:pt x="114300" y="1943100"/>
                </a:lnTo>
                <a:lnTo>
                  <a:pt x="182880" y="2072640"/>
                </a:lnTo>
                <a:lnTo>
                  <a:pt x="137160" y="2148840"/>
                </a:lnTo>
                <a:lnTo>
                  <a:pt x="228600" y="2148840"/>
                </a:lnTo>
                <a:lnTo>
                  <a:pt x="396240" y="2095500"/>
                </a:lnTo>
                <a:lnTo>
                  <a:pt x="464820" y="2042160"/>
                </a:lnTo>
                <a:lnTo>
                  <a:pt x="586740" y="2057400"/>
                </a:lnTo>
                <a:lnTo>
                  <a:pt x="739140" y="2278380"/>
                </a:lnTo>
                <a:lnTo>
                  <a:pt x="609600" y="2415540"/>
                </a:lnTo>
                <a:lnTo>
                  <a:pt x="678180" y="2453640"/>
                </a:lnTo>
                <a:lnTo>
                  <a:pt x="822960" y="2423160"/>
                </a:lnTo>
                <a:lnTo>
                  <a:pt x="1264920" y="2689860"/>
                </a:lnTo>
                <a:lnTo>
                  <a:pt x="1264920" y="2773680"/>
                </a:lnTo>
                <a:lnTo>
                  <a:pt x="1325880" y="2773680"/>
                </a:lnTo>
                <a:lnTo>
                  <a:pt x="2133600" y="2987040"/>
                </a:lnTo>
                <a:lnTo>
                  <a:pt x="2194560" y="2918460"/>
                </a:lnTo>
                <a:lnTo>
                  <a:pt x="2331720" y="2895600"/>
                </a:lnTo>
                <a:lnTo>
                  <a:pt x="2720340" y="3177540"/>
                </a:lnTo>
                <a:lnTo>
                  <a:pt x="3223260" y="3749040"/>
                </a:lnTo>
                <a:lnTo>
                  <a:pt x="3360420" y="3825240"/>
                </a:lnTo>
                <a:lnTo>
                  <a:pt x="3390900" y="3916680"/>
                </a:lnTo>
                <a:lnTo>
                  <a:pt x="3482340" y="3916680"/>
                </a:lnTo>
                <a:lnTo>
                  <a:pt x="3665220" y="4023360"/>
                </a:lnTo>
                <a:lnTo>
                  <a:pt x="3756660" y="4015740"/>
                </a:lnTo>
                <a:lnTo>
                  <a:pt x="3810000" y="3909060"/>
                </a:lnTo>
                <a:lnTo>
                  <a:pt x="3848100" y="3909060"/>
                </a:lnTo>
                <a:lnTo>
                  <a:pt x="3954780" y="3954780"/>
                </a:lnTo>
                <a:lnTo>
                  <a:pt x="3977640" y="3870960"/>
                </a:lnTo>
                <a:lnTo>
                  <a:pt x="4091940" y="3787140"/>
                </a:lnTo>
                <a:lnTo>
                  <a:pt x="4130040" y="3665220"/>
                </a:lnTo>
                <a:lnTo>
                  <a:pt x="4267200" y="3611880"/>
                </a:lnTo>
                <a:lnTo>
                  <a:pt x="4320540" y="3451860"/>
                </a:lnTo>
                <a:lnTo>
                  <a:pt x="4351020" y="3131820"/>
                </a:lnTo>
                <a:lnTo>
                  <a:pt x="4632960" y="2712720"/>
                </a:lnTo>
                <a:lnTo>
                  <a:pt x="5052060" y="2385060"/>
                </a:lnTo>
                <a:lnTo>
                  <a:pt x="5189220" y="2392680"/>
                </a:lnTo>
                <a:lnTo>
                  <a:pt x="5227320" y="2232660"/>
                </a:lnTo>
                <a:lnTo>
                  <a:pt x="5280660" y="2171700"/>
                </a:lnTo>
                <a:lnTo>
                  <a:pt x="5448300" y="2011680"/>
                </a:lnTo>
                <a:lnTo>
                  <a:pt x="5516880" y="1866900"/>
                </a:lnTo>
                <a:lnTo>
                  <a:pt x="5463540" y="1546860"/>
                </a:lnTo>
                <a:lnTo>
                  <a:pt x="5554980" y="1295400"/>
                </a:lnTo>
                <a:lnTo>
                  <a:pt x="5410200" y="1074420"/>
                </a:lnTo>
                <a:lnTo>
                  <a:pt x="5478780" y="922020"/>
                </a:lnTo>
                <a:lnTo>
                  <a:pt x="5501640" y="792480"/>
                </a:lnTo>
                <a:lnTo>
                  <a:pt x="5448300" y="784860"/>
                </a:lnTo>
                <a:lnTo>
                  <a:pt x="5349240" y="914400"/>
                </a:lnTo>
                <a:lnTo>
                  <a:pt x="5196840" y="906780"/>
                </a:lnTo>
                <a:lnTo>
                  <a:pt x="5143500" y="1005840"/>
                </a:lnTo>
                <a:lnTo>
                  <a:pt x="4991100" y="1021080"/>
                </a:lnTo>
                <a:lnTo>
                  <a:pt x="4838700" y="1005840"/>
                </a:lnTo>
                <a:lnTo>
                  <a:pt x="4640580" y="952500"/>
                </a:lnTo>
                <a:lnTo>
                  <a:pt x="4122420" y="533400"/>
                </a:lnTo>
                <a:lnTo>
                  <a:pt x="4191000" y="266700"/>
                </a:lnTo>
                <a:lnTo>
                  <a:pt x="4061460" y="99060"/>
                </a:lnTo>
                <a:lnTo>
                  <a:pt x="3992880" y="22860"/>
                </a:lnTo>
                <a:lnTo>
                  <a:pt x="3832860" y="0"/>
                </a:lnTo>
                <a:lnTo>
                  <a:pt x="3581400" y="76200"/>
                </a:lnTo>
                <a:lnTo>
                  <a:pt x="3573780" y="167640"/>
                </a:lnTo>
                <a:lnTo>
                  <a:pt x="3429000" y="281940"/>
                </a:lnTo>
                <a:lnTo>
                  <a:pt x="3192780" y="327660"/>
                </a:lnTo>
                <a:lnTo>
                  <a:pt x="2887980" y="320040"/>
                </a:lnTo>
                <a:lnTo>
                  <a:pt x="2727960" y="20574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BA9D79C2-8ABC-1E30-7A6E-8AF279A45970}"/>
              </a:ext>
            </a:extLst>
          </p:cNvPr>
          <p:cNvSpPr/>
          <p:nvPr/>
        </p:nvSpPr>
        <p:spPr>
          <a:xfrm>
            <a:off x="6652260" y="990600"/>
            <a:ext cx="2367976" cy="2164080"/>
          </a:xfrm>
          <a:custGeom>
            <a:avLst/>
            <a:gdLst>
              <a:gd name="csX0" fmla="*/ 320040 w 3893820"/>
              <a:gd name="csY0" fmla="*/ 0 h 3558540"/>
              <a:gd name="csX1" fmla="*/ 373380 w 3893820"/>
              <a:gd name="csY1" fmla="*/ 7620 h 3558540"/>
              <a:gd name="csX2" fmla="*/ 411480 w 3893820"/>
              <a:gd name="csY2" fmla="*/ 152400 h 3558540"/>
              <a:gd name="csX3" fmla="*/ 403860 w 3893820"/>
              <a:gd name="csY3" fmla="*/ 327660 h 3558540"/>
              <a:gd name="csX4" fmla="*/ 563880 w 3893820"/>
              <a:gd name="csY4" fmla="*/ 525780 h 3558540"/>
              <a:gd name="csX5" fmla="*/ 574835 w 3893820"/>
              <a:gd name="csY5" fmla="*/ 531798 h 3558540"/>
              <a:gd name="csX6" fmla="*/ 876300 w 3893820"/>
              <a:gd name="csY6" fmla="*/ 449580 h 3558540"/>
              <a:gd name="csX7" fmla="*/ 998220 w 3893820"/>
              <a:gd name="csY7" fmla="*/ 381000 h 3558540"/>
              <a:gd name="csX8" fmla="*/ 1112520 w 3893820"/>
              <a:gd name="csY8" fmla="*/ 182880 h 3558540"/>
              <a:gd name="csX9" fmla="*/ 1447800 w 3893820"/>
              <a:gd name="csY9" fmla="*/ 175260 h 3558540"/>
              <a:gd name="csX10" fmla="*/ 1432560 w 3893820"/>
              <a:gd name="csY10" fmla="*/ 289560 h 3558540"/>
              <a:gd name="csX11" fmla="*/ 1447800 w 3893820"/>
              <a:gd name="csY11" fmla="*/ 472440 h 3558540"/>
              <a:gd name="csX12" fmla="*/ 1447800 w 3893820"/>
              <a:gd name="csY12" fmla="*/ 617220 h 3558540"/>
              <a:gd name="csX13" fmla="*/ 1828800 w 3893820"/>
              <a:gd name="csY13" fmla="*/ 990600 h 3558540"/>
              <a:gd name="csX14" fmla="*/ 1874520 w 3893820"/>
              <a:gd name="csY14" fmla="*/ 998220 h 3558540"/>
              <a:gd name="csX15" fmla="*/ 1958340 w 3893820"/>
              <a:gd name="csY15" fmla="*/ 1150620 h 3558540"/>
              <a:gd name="csX16" fmla="*/ 2042160 w 3893820"/>
              <a:gd name="csY16" fmla="*/ 1150620 h 3558540"/>
              <a:gd name="csX17" fmla="*/ 2392680 w 3893820"/>
              <a:gd name="csY17" fmla="*/ 1409700 h 3558540"/>
              <a:gd name="csX18" fmla="*/ 2537460 w 3893820"/>
              <a:gd name="csY18" fmla="*/ 1539240 h 3558540"/>
              <a:gd name="csX19" fmla="*/ 2533436 w 3893820"/>
              <a:gd name="csY19" fmla="*/ 1607649 h 3558540"/>
              <a:gd name="csX20" fmla="*/ 2727960 w 3893820"/>
              <a:gd name="csY20" fmla="*/ 1714500 h 3558540"/>
              <a:gd name="csX21" fmla="*/ 2811780 w 3893820"/>
              <a:gd name="csY21" fmla="*/ 1798320 h 3558540"/>
              <a:gd name="csX22" fmla="*/ 2827020 w 3893820"/>
              <a:gd name="csY22" fmla="*/ 1965960 h 3558540"/>
              <a:gd name="csX23" fmla="*/ 2956560 w 3893820"/>
              <a:gd name="csY23" fmla="*/ 2118360 h 3558540"/>
              <a:gd name="csX24" fmla="*/ 2956560 w 3893820"/>
              <a:gd name="csY24" fmla="*/ 2217420 h 3558540"/>
              <a:gd name="csX25" fmla="*/ 2819400 w 3893820"/>
              <a:gd name="csY25" fmla="*/ 2247900 h 3558540"/>
              <a:gd name="csX26" fmla="*/ 2819400 w 3893820"/>
              <a:gd name="csY26" fmla="*/ 2362200 h 3558540"/>
              <a:gd name="csX27" fmla="*/ 2926080 w 3893820"/>
              <a:gd name="csY27" fmla="*/ 2461260 h 3558540"/>
              <a:gd name="csX28" fmla="*/ 2918460 w 3893820"/>
              <a:gd name="csY28" fmla="*/ 2560320 h 3558540"/>
              <a:gd name="csX29" fmla="*/ 3040380 w 3893820"/>
              <a:gd name="csY29" fmla="*/ 2674620 h 3558540"/>
              <a:gd name="csX30" fmla="*/ 3131820 w 3893820"/>
              <a:gd name="csY30" fmla="*/ 2735580 h 3558540"/>
              <a:gd name="csX31" fmla="*/ 3299460 w 3893820"/>
              <a:gd name="csY31" fmla="*/ 2522220 h 3558540"/>
              <a:gd name="csX32" fmla="*/ 3383280 w 3893820"/>
              <a:gd name="csY32" fmla="*/ 2522220 h 3558540"/>
              <a:gd name="csX33" fmla="*/ 3604260 w 3893820"/>
              <a:gd name="csY33" fmla="*/ 2506980 h 3558540"/>
              <a:gd name="csX34" fmla="*/ 3771900 w 3893820"/>
              <a:gd name="csY34" fmla="*/ 2354580 h 3558540"/>
              <a:gd name="csX35" fmla="*/ 3840480 w 3893820"/>
              <a:gd name="csY35" fmla="*/ 2377440 h 3558540"/>
              <a:gd name="csX36" fmla="*/ 3893820 w 3893820"/>
              <a:gd name="csY36" fmla="*/ 2476500 h 3558540"/>
              <a:gd name="csX37" fmla="*/ 3848100 w 3893820"/>
              <a:gd name="csY37" fmla="*/ 2705100 h 3558540"/>
              <a:gd name="csX38" fmla="*/ 3710940 w 3893820"/>
              <a:gd name="csY38" fmla="*/ 2735580 h 3558540"/>
              <a:gd name="csX39" fmla="*/ 3627120 w 3893820"/>
              <a:gd name="csY39" fmla="*/ 2865120 h 3558540"/>
              <a:gd name="csX40" fmla="*/ 3642360 w 3893820"/>
              <a:gd name="csY40" fmla="*/ 2987040 h 3558540"/>
              <a:gd name="csX41" fmla="*/ 3573780 w 3893820"/>
              <a:gd name="csY41" fmla="*/ 3055620 h 3558540"/>
              <a:gd name="csX42" fmla="*/ 3360420 w 3893820"/>
              <a:gd name="csY42" fmla="*/ 3131820 h 3558540"/>
              <a:gd name="csX43" fmla="*/ 3284220 w 3893820"/>
              <a:gd name="csY43" fmla="*/ 3276600 h 3558540"/>
              <a:gd name="csX44" fmla="*/ 3078480 w 3893820"/>
              <a:gd name="csY44" fmla="*/ 3307080 h 3558540"/>
              <a:gd name="csX45" fmla="*/ 2979420 w 3893820"/>
              <a:gd name="csY45" fmla="*/ 3505200 h 3558540"/>
              <a:gd name="csX46" fmla="*/ 2796540 w 3893820"/>
              <a:gd name="csY46" fmla="*/ 3375660 h 3558540"/>
              <a:gd name="csX47" fmla="*/ 2796540 w 3893820"/>
              <a:gd name="csY47" fmla="*/ 3284220 h 3558540"/>
              <a:gd name="csX48" fmla="*/ 2506980 w 3893820"/>
              <a:gd name="csY48" fmla="*/ 3169920 h 3558540"/>
              <a:gd name="csX49" fmla="*/ 2316480 w 3893820"/>
              <a:gd name="csY49" fmla="*/ 3185160 h 3558540"/>
              <a:gd name="csX50" fmla="*/ 2240280 w 3893820"/>
              <a:gd name="csY50" fmla="*/ 3253740 h 3558540"/>
              <a:gd name="csX51" fmla="*/ 2209800 w 3893820"/>
              <a:gd name="csY51" fmla="*/ 3307080 h 3558540"/>
              <a:gd name="csX52" fmla="*/ 2194560 w 3893820"/>
              <a:gd name="csY52" fmla="*/ 3406140 h 3558540"/>
              <a:gd name="csX53" fmla="*/ 2202180 w 3893820"/>
              <a:gd name="csY53" fmla="*/ 3535680 h 3558540"/>
              <a:gd name="csX54" fmla="*/ 2133600 w 3893820"/>
              <a:gd name="csY54" fmla="*/ 3558540 h 3558540"/>
              <a:gd name="csX55" fmla="*/ 2095500 w 3893820"/>
              <a:gd name="csY55" fmla="*/ 3398520 h 3558540"/>
              <a:gd name="csX56" fmla="*/ 2011680 w 3893820"/>
              <a:gd name="csY56" fmla="*/ 3375660 h 3558540"/>
              <a:gd name="csX57" fmla="*/ 1988820 w 3893820"/>
              <a:gd name="csY57" fmla="*/ 3345180 h 3558540"/>
              <a:gd name="csX58" fmla="*/ 1821180 w 3893820"/>
              <a:gd name="csY58" fmla="*/ 3147060 h 3558540"/>
              <a:gd name="csX59" fmla="*/ 1798320 w 3893820"/>
              <a:gd name="csY59" fmla="*/ 3147060 h 3558540"/>
              <a:gd name="csX60" fmla="*/ 1737360 w 3893820"/>
              <a:gd name="csY60" fmla="*/ 3200400 h 3558540"/>
              <a:gd name="csX61" fmla="*/ 1668780 w 3893820"/>
              <a:gd name="csY61" fmla="*/ 3177540 h 3558540"/>
              <a:gd name="csX62" fmla="*/ 1554480 w 3893820"/>
              <a:gd name="csY62" fmla="*/ 3192780 h 3558540"/>
              <a:gd name="csX63" fmla="*/ 1386840 w 3893820"/>
              <a:gd name="csY63" fmla="*/ 3101340 h 3558540"/>
              <a:gd name="csX64" fmla="*/ 1333500 w 3893820"/>
              <a:gd name="csY64" fmla="*/ 3147060 h 3558540"/>
              <a:gd name="csX65" fmla="*/ 1264920 w 3893820"/>
              <a:gd name="csY65" fmla="*/ 3131820 h 3558540"/>
              <a:gd name="csX66" fmla="*/ 1264920 w 3893820"/>
              <a:gd name="csY66" fmla="*/ 3025140 h 3558540"/>
              <a:gd name="csX67" fmla="*/ 1173480 w 3893820"/>
              <a:gd name="csY67" fmla="*/ 2857500 h 3558540"/>
              <a:gd name="csX68" fmla="*/ 1066800 w 3893820"/>
              <a:gd name="csY68" fmla="*/ 2788920 h 3558540"/>
              <a:gd name="csX69" fmla="*/ 952500 w 3893820"/>
              <a:gd name="csY69" fmla="*/ 2842260 h 3558540"/>
              <a:gd name="csX70" fmla="*/ 1021080 w 3893820"/>
              <a:gd name="csY70" fmla="*/ 2926080 h 3558540"/>
              <a:gd name="csX71" fmla="*/ 952500 w 3893820"/>
              <a:gd name="csY71" fmla="*/ 2964180 h 3558540"/>
              <a:gd name="csX72" fmla="*/ 784860 w 3893820"/>
              <a:gd name="csY72" fmla="*/ 2727960 h 3558540"/>
              <a:gd name="csX73" fmla="*/ 693420 w 3893820"/>
              <a:gd name="csY73" fmla="*/ 2560320 h 3558540"/>
              <a:gd name="csX74" fmla="*/ 716280 w 3893820"/>
              <a:gd name="csY74" fmla="*/ 2506980 h 3558540"/>
              <a:gd name="csX75" fmla="*/ 769620 w 3893820"/>
              <a:gd name="csY75" fmla="*/ 2506980 h 3558540"/>
              <a:gd name="csX76" fmla="*/ 838200 w 3893820"/>
              <a:gd name="csY76" fmla="*/ 2506980 h 3558540"/>
              <a:gd name="csX77" fmla="*/ 830580 w 3893820"/>
              <a:gd name="csY77" fmla="*/ 2316480 h 3558540"/>
              <a:gd name="csX78" fmla="*/ 800100 w 3893820"/>
              <a:gd name="csY78" fmla="*/ 2164080 h 3558540"/>
              <a:gd name="csX79" fmla="*/ 762000 w 3893820"/>
              <a:gd name="csY79" fmla="*/ 2087880 h 3558540"/>
              <a:gd name="csX80" fmla="*/ 739140 w 3893820"/>
              <a:gd name="csY80" fmla="*/ 2042160 h 3558540"/>
              <a:gd name="csX81" fmla="*/ 640080 w 3893820"/>
              <a:gd name="csY81" fmla="*/ 1950720 h 3558540"/>
              <a:gd name="csX82" fmla="*/ 502920 w 3893820"/>
              <a:gd name="csY82" fmla="*/ 1851660 h 3558540"/>
              <a:gd name="csX83" fmla="*/ 365760 w 3893820"/>
              <a:gd name="csY83" fmla="*/ 1744980 h 3558540"/>
              <a:gd name="csX84" fmla="*/ 251460 w 3893820"/>
              <a:gd name="csY84" fmla="*/ 1379220 h 3558540"/>
              <a:gd name="csX85" fmla="*/ 160020 w 3893820"/>
              <a:gd name="csY85" fmla="*/ 1188720 h 3558540"/>
              <a:gd name="csX86" fmla="*/ 198120 w 3893820"/>
              <a:gd name="csY86" fmla="*/ 1104900 h 3558540"/>
              <a:gd name="csX87" fmla="*/ 228600 w 3893820"/>
              <a:gd name="csY87" fmla="*/ 944880 h 3558540"/>
              <a:gd name="csX88" fmla="*/ 68580 w 3893820"/>
              <a:gd name="csY88" fmla="*/ 876300 h 3558540"/>
              <a:gd name="csX89" fmla="*/ 53340 w 3893820"/>
              <a:gd name="csY89" fmla="*/ 777240 h 3558540"/>
              <a:gd name="csX90" fmla="*/ 114300 w 3893820"/>
              <a:gd name="csY90" fmla="*/ 716280 h 3558540"/>
              <a:gd name="csX91" fmla="*/ 121920 w 3893820"/>
              <a:gd name="csY91" fmla="*/ 632460 h 3558540"/>
              <a:gd name="csX92" fmla="*/ 68580 w 3893820"/>
              <a:gd name="csY92" fmla="*/ 525780 h 3558540"/>
              <a:gd name="csX93" fmla="*/ 99060 w 3893820"/>
              <a:gd name="csY93" fmla="*/ 472440 h 3558540"/>
              <a:gd name="csX94" fmla="*/ 99060 w 3893820"/>
              <a:gd name="csY94" fmla="*/ 396240 h 3558540"/>
              <a:gd name="csX95" fmla="*/ 7620 w 3893820"/>
              <a:gd name="csY95" fmla="*/ 350520 h 3558540"/>
              <a:gd name="csX96" fmla="*/ 0 w 3893820"/>
              <a:gd name="csY96" fmla="*/ 289560 h 3558540"/>
              <a:gd name="csX97" fmla="*/ 76200 w 3893820"/>
              <a:gd name="csY97" fmla="*/ 228600 h 3558540"/>
              <a:gd name="csX98" fmla="*/ 68580 w 3893820"/>
              <a:gd name="csY98" fmla="*/ 175260 h 3558540"/>
              <a:gd name="csX99" fmla="*/ 129540 w 3893820"/>
              <a:gd name="csY99" fmla="*/ 144780 h 3558540"/>
              <a:gd name="csX100" fmla="*/ 220980 w 3893820"/>
              <a:gd name="csY100" fmla="*/ 152400 h 355854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</a:cxnLst>
            <a:rect l="l" t="t" r="r" b="b"/>
            <a:pathLst>
              <a:path w="3893820" h="3558540">
                <a:moveTo>
                  <a:pt x="320040" y="0"/>
                </a:moveTo>
                <a:lnTo>
                  <a:pt x="373380" y="7620"/>
                </a:lnTo>
                <a:lnTo>
                  <a:pt x="411480" y="152400"/>
                </a:lnTo>
                <a:lnTo>
                  <a:pt x="403860" y="327660"/>
                </a:lnTo>
                <a:lnTo>
                  <a:pt x="563880" y="525780"/>
                </a:lnTo>
                <a:lnTo>
                  <a:pt x="574835" y="531798"/>
                </a:lnTo>
                <a:lnTo>
                  <a:pt x="876300" y="449580"/>
                </a:lnTo>
                <a:lnTo>
                  <a:pt x="998220" y="381000"/>
                </a:lnTo>
                <a:lnTo>
                  <a:pt x="1112520" y="182880"/>
                </a:lnTo>
                <a:lnTo>
                  <a:pt x="1447800" y="175260"/>
                </a:lnTo>
                <a:lnTo>
                  <a:pt x="1432560" y="289560"/>
                </a:lnTo>
                <a:lnTo>
                  <a:pt x="1447800" y="472440"/>
                </a:lnTo>
                <a:lnTo>
                  <a:pt x="1447800" y="617220"/>
                </a:lnTo>
                <a:lnTo>
                  <a:pt x="1828800" y="990600"/>
                </a:lnTo>
                <a:lnTo>
                  <a:pt x="1874520" y="998220"/>
                </a:lnTo>
                <a:lnTo>
                  <a:pt x="1958340" y="1150620"/>
                </a:lnTo>
                <a:lnTo>
                  <a:pt x="2042160" y="1150620"/>
                </a:lnTo>
                <a:lnTo>
                  <a:pt x="2392680" y="1409700"/>
                </a:lnTo>
                <a:lnTo>
                  <a:pt x="2537460" y="1539240"/>
                </a:lnTo>
                <a:lnTo>
                  <a:pt x="2533436" y="1607649"/>
                </a:lnTo>
                <a:lnTo>
                  <a:pt x="2727960" y="1714500"/>
                </a:lnTo>
                <a:lnTo>
                  <a:pt x="2811780" y="1798320"/>
                </a:lnTo>
                <a:lnTo>
                  <a:pt x="2827020" y="1965960"/>
                </a:lnTo>
                <a:lnTo>
                  <a:pt x="2956560" y="2118360"/>
                </a:lnTo>
                <a:lnTo>
                  <a:pt x="2956560" y="2217420"/>
                </a:lnTo>
                <a:lnTo>
                  <a:pt x="2819400" y="2247900"/>
                </a:lnTo>
                <a:lnTo>
                  <a:pt x="2819400" y="2362200"/>
                </a:lnTo>
                <a:lnTo>
                  <a:pt x="2926080" y="2461260"/>
                </a:lnTo>
                <a:lnTo>
                  <a:pt x="2918460" y="2560320"/>
                </a:lnTo>
                <a:lnTo>
                  <a:pt x="3040380" y="2674620"/>
                </a:lnTo>
                <a:lnTo>
                  <a:pt x="3131820" y="2735580"/>
                </a:lnTo>
                <a:lnTo>
                  <a:pt x="3299460" y="2522220"/>
                </a:lnTo>
                <a:lnTo>
                  <a:pt x="3383280" y="2522220"/>
                </a:lnTo>
                <a:lnTo>
                  <a:pt x="3604260" y="2506980"/>
                </a:lnTo>
                <a:lnTo>
                  <a:pt x="3771900" y="2354580"/>
                </a:lnTo>
                <a:lnTo>
                  <a:pt x="3840480" y="2377440"/>
                </a:lnTo>
                <a:lnTo>
                  <a:pt x="3893820" y="2476500"/>
                </a:lnTo>
                <a:lnTo>
                  <a:pt x="3848100" y="2705100"/>
                </a:lnTo>
                <a:lnTo>
                  <a:pt x="3710940" y="2735580"/>
                </a:lnTo>
                <a:lnTo>
                  <a:pt x="3627120" y="2865120"/>
                </a:lnTo>
                <a:lnTo>
                  <a:pt x="3642360" y="2987040"/>
                </a:lnTo>
                <a:lnTo>
                  <a:pt x="3573780" y="3055620"/>
                </a:lnTo>
                <a:lnTo>
                  <a:pt x="3360420" y="3131820"/>
                </a:lnTo>
                <a:lnTo>
                  <a:pt x="3284220" y="3276600"/>
                </a:lnTo>
                <a:lnTo>
                  <a:pt x="3078480" y="3307080"/>
                </a:lnTo>
                <a:lnTo>
                  <a:pt x="2979420" y="3505200"/>
                </a:lnTo>
                <a:lnTo>
                  <a:pt x="2796540" y="3375660"/>
                </a:lnTo>
                <a:lnTo>
                  <a:pt x="2796540" y="3284220"/>
                </a:lnTo>
                <a:lnTo>
                  <a:pt x="2506980" y="3169920"/>
                </a:lnTo>
                <a:lnTo>
                  <a:pt x="2316480" y="3185160"/>
                </a:lnTo>
                <a:lnTo>
                  <a:pt x="2240280" y="3253740"/>
                </a:lnTo>
                <a:lnTo>
                  <a:pt x="2209800" y="3307080"/>
                </a:lnTo>
                <a:lnTo>
                  <a:pt x="2194560" y="3406140"/>
                </a:lnTo>
                <a:lnTo>
                  <a:pt x="2202180" y="3535680"/>
                </a:lnTo>
                <a:lnTo>
                  <a:pt x="2133600" y="3558540"/>
                </a:lnTo>
                <a:lnTo>
                  <a:pt x="2095500" y="3398520"/>
                </a:lnTo>
                <a:lnTo>
                  <a:pt x="2011680" y="3375660"/>
                </a:lnTo>
                <a:lnTo>
                  <a:pt x="1988820" y="3345180"/>
                </a:lnTo>
                <a:lnTo>
                  <a:pt x="1821180" y="3147060"/>
                </a:lnTo>
                <a:lnTo>
                  <a:pt x="1798320" y="3147060"/>
                </a:lnTo>
                <a:lnTo>
                  <a:pt x="1737360" y="3200400"/>
                </a:lnTo>
                <a:lnTo>
                  <a:pt x="1668780" y="3177540"/>
                </a:lnTo>
                <a:lnTo>
                  <a:pt x="1554480" y="3192780"/>
                </a:lnTo>
                <a:lnTo>
                  <a:pt x="1386840" y="3101340"/>
                </a:lnTo>
                <a:lnTo>
                  <a:pt x="1333500" y="3147060"/>
                </a:lnTo>
                <a:lnTo>
                  <a:pt x="1264920" y="3131820"/>
                </a:lnTo>
                <a:lnTo>
                  <a:pt x="1264920" y="3025140"/>
                </a:lnTo>
                <a:lnTo>
                  <a:pt x="1173480" y="2857500"/>
                </a:lnTo>
                <a:lnTo>
                  <a:pt x="1066800" y="2788920"/>
                </a:lnTo>
                <a:lnTo>
                  <a:pt x="952500" y="2842260"/>
                </a:lnTo>
                <a:lnTo>
                  <a:pt x="1021080" y="2926080"/>
                </a:lnTo>
                <a:lnTo>
                  <a:pt x="952500" y="2964180"/>
                </a:lnTo>
                <a:lnTo>
                  <a:pt x="784860" y="2727960"/>
                </a:lnTo>
                <a:lnTo>
                  <a:pt x="693420" y="2560320"/>
                </a:lnTo>
                <a:lnTo>
                  <a:pt x="716280" y="2506980"/>
                </a:lnTo>
                <a:lnTo>
                  <a:pt x="769620" y="2506980"/>
                </a:lnTo>
                <a:lnTo>
                  <a:pt x="838200" y="2506980"/>
                </a:lnTo>
                <a:lnTo>
                  <a:pt x="830580" y="2316480"/>
                </a:lnTo>
                <a:lnTo>
                  <a:pt x="800100" y="2164080"/>
                </a:lnTo>
                <a:lnTo>
                  <a:pt x="762000" y="2087880"/>
                </a:lnTo>
                <a:lnTo>
                  <a:pt x="739140" y="2042160"/>
                </a:lnTo>
                <a:lnTo>
                  <a:pt x="640080" y="1950720"/>
                </a:lnTo>
                <a:lnTo>
                  <a:pt x="502920" y="1851660"/>
                </a:lnTo>
                <a:lnTo>
                  <a:pt x="365760" y="1744980"/>
                </a:lnTo>
                <a:lnTo>
                  <a:pt x="251460" y="1379220"/>
                </a:lnTo>
                <a:lnTo>
                  <a:pt x="160020" y="1188720"/>
                </a:lnTo>
                <a:lnTo>
                  <a:pt x="198120" y="1104900"/>
                </a:lnTo>
                <a:lnTo>
                  <a:pt x="228600" y="944880"/>
                </a:lnTo>
                <a:lnTo>
                  <a:pt x="68580" y="876300"/>
                </a:lnTo>
                <a:lnTo>
                  <a:pt x="53340" y="777240"/>
                </a:lnTo>
                <a:lnTo>
                  <a:pt x="114300" y="716280"/>
                </a:lnTo>
                <a:lnTo>
                  <a:pt x="121920" y="632460"/>
                </a:lnTo>
                <a:lnTo>
                  <a:pt x="68580" y="525780"/>
                </a:lnTo>
                <a:lnTo>
                  <a:pt x="99060" y="472440"/>
                </a:lnTo>
                <a:lnTo>
                  <a:pt x="99060" y="396240"/>
                </a:lnTo>
                <a:lnTo>
                  <a:pt x="7620" y="350520"/>
                </a:lnTo>
                <a:lnTo>
                  <a:pt x="0" y="289560"/>
                </a:lnTo>
                <a:lnTo>
                  <a:pt x="76200" y="228600"/>
                </a:lnTo>
                <a:lnTo>
                  <a:pt x="68580" y="175260"/>
                </a:lnTo>
                <a:lnTo>
                  <a:pt x="129540" y="144780"/>
                </a:lnTo>
                <a:lnTo>
                  <a:pt x="220980" y="1524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426CAB0C-5E8F-238C-3A0B-90EF8684714D}"/>
              </a:ext>
            </a:extLst>
          </p:cNvPr>
          <p:cNvSpPr txBox="1"/>
          <p:nvPr/>
        </p:nvSpPr>
        <p:spPr>
          <a:xfrm>
            <a:off x="4244979" y="6457559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伊吹島（香川県）</a:t>
            </a:r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A1BE0F17-C11C-25B9-B739-B57C8861B7F2}"/>
              </a:ext>
            </a:extLst>
          </p:cNvPr>
          <p:cNvSpPr/>
          <p:nvPr/>
        </p:nvSpPr>
        <p:spPr>
          <a:xfrm>
            <a:off x="3711413" y="3917306"/>
            <a:ext cx="2531966" cy="2318920"/>
          </a:xfrm>
          <a:custGeom>
            <a:avLst/>
            <a:gdLst>
              <a:gd name="csX0" fmla="*/ 806450 w 3924300"/>
              <a:gd name="csY0" fmla="*/ 114300 h 3594100"/>
              <a:gd name="csX1" fmla="*/ 476250 w 3924300"/>
              <a:gd name="csY1" fmla="*/ 12700 h 3594100"/>
              <a:gd name="csX2" fmla="*/ 285750 w 3924300"/>
              <a:gd name="csY2" fmla="*/ 0 h 3594100"/>
              <a:gd name="csX3" fmla="*/ 196850 w 3924300"/>
              <a:gd name="csY3" fmla="*/ 120650 h 3594100"/>
              <a:gd name="csX4" fmla="*/ 88900 w 3924300"/>
              <a:gd name="csY4" fmla="*/ 184150 h 3594100"/>
              <a:gd name="csX5" fmla="*/ 76200 w 3924300"/>
              <a:gd name="csY5" fmla="*/ 285750 h 3594100"/>
              <a:gd name="csX6" fmla="*/ 0 w 3924300"/>
              <a:gd name="csY6" fmla="*/ 431800 h 3594100"/>
              <a:gd name="csX7" fmla="*/ 12700 w 3924300"/>
              <a:gd name="csY7" fmla="*/ 749300 h 3594100"/>
              <a:gd name="csX8" fmla="*/ 12700 w 3924300"/>
              <a:gd name="csY8" fmla="*/ 825500 h 3594100"/>
              <a:gd name="csX9" fmla="*/ 76200 w 3924300"/>
              <a:gd name="csY9" fmla="*/ 952500 h 3594100"/>
              <a:gd name="csX10" fmla="*/ 336550 w 3924300"/>
              <a:gd name="csY10" fmla="*/ 1041400 h 3594100"/>
              <a:gd name="csX11" fmla="*/ 412750 w 3924300"/>
              <a:gd name="csY11" fmla="*/ 1162050 h 3594100"/>
              <a:gd name="csX12" fmla="*/ 717550 w 3924300"/>
              <a:gd name="csY12" fmla="*/ 1295400 h 3594100"/>
              <a:gd name="csX13" fmla="*/ 819150 w 3924300"/>
              <a:gd name="csY13" fmla="*/ 1663700 h 3594100"/>
              <a:gd name="csX14" fmla="*/ 1085850 w 3924300"/>
              <a:gd name="csY14" fmla="*/ 2362200 h 3594100"/>
              <a:gd name="csX15" fmla="*/ 1143000 w 3924300"/>
              <a:gd name="csY15" fmla="*/ 2362200 h 3594100"/>
              <a:gd name="csX16" fmla="*/ 1212850 w 3924300"/>
              <a:gd name="csY16" fmla="*/ 2590800 h 3594100"/>
              <a:gd name="csX17" fmla="*/ 1263650 w 3924300"/>
              <a:gd name="csY17" fmla="*/ 2590800 h 3594100"/>
              <a:gd name="csX18" fmla="*/ 1333500 w 3924300"/>
              <a:gd name="csY18" fmla="*/ 3270250 h 3594100"/>
              <a:gd name="csX19" fmla="*/ 1314450 w 3924300"/>
              <a:gd name="csY19" fmla="*/ 3448050 h 3594100"/>
              <a:gd name="csX20" fmla="*/ 1454150 w 3924300"/>
              <a:gd name="csY20" fmla="*/ 3594100 h 3594100"/>
              <a:gd name="csX21" fmla="*/ 1466850 w 3924300"/>
              <a:gd name="csY21" fmla="*/ 3524250 h 3594100"/>
              <a:gd name="csX22" fmla="*/ 1530350 w 3924300"/>
              <a:gd name="csY22" fmla="*/ 3467100 h 3594100"/>
              <a:gd name="csX23" fmla="*/ 1530350 w 3924300"/>
              <a:gd name="csY23" fmla="*/ 3352800 h 3594100"/>
              <a:gd name="csX24" fmla="*/ 1657350 w 3924300"/>
              <a:gd name="csY24" fmla="*/ 3187700 h 3594100"/>
              <a:gd name="csX25" fmla="*/ 1790700 w 3924300"/>
              <a:gd name="csY25" fmla="*/ 3086100 h 3594100"/>
              <a:gd name="csX26" fmla="*/ 1835150 w 3924300"/>
              <a:gd name="csY26" fmla="*/ 3086100 h 3594100"/>
              <a:gd name="csX27" fmla="*/ 1949450 w 3924300"/>
              <a:gd name="csY27" fmla="*/ 3155950 h 3594100"/>
              <a:gd name="csX28" fmla="*/ 2114550 w 3924300"/>
              <a:gd name="csY28" fmla="*/ 3162300 h 3594100"/>
              <a:gd name="csX29" fmla="*/ 2444750 w 3924300"/>
              <a:gd name="csY29" fmla="*/ 3117850 h 3594100"/>
              <a:gd name="csX30" fmla="*/ 2578100 w 3924300"/>
              <a:gd name="csY30" fmla="*/ 3111500 h 3594100"/>
              <a:gd name="csX31" fmla="*/ 2730500 w 3924300"/>
              <a:gd name="csY31" fmla="*/ 3143250 h 3594100"/>
              <a:gd name="csX32" fmla="*/ 2965450 w 3924300"/>
              <a:gd name="csY32" fmla="*/ 3143250 h 3594100"/>
              <a:gd name="csX33" fmla="*/ 3213100 w 3924300"/>
              <a:gd name="csY33" fmla="*/ 3067050 h 3594100"/>
              <a:gd name="csX34" fmla="*/ 3276600 w 3924300"/>
              <a:gd name="csY34" fmla="*/ 2946400 h 3594100"/>
              <a:gd name="csX35" fmla="*/ 3759200 w 3924300"/>
              <a:gd name="csY35" fmla="*/ 2470150 h 3594100"/>
              <a:gd name="csX36" fmla="*/ 3924300 w 3924300"/>
              <a:gd name="csY36" fmla="*/ 2279650 h 3594100"/>
              <a:gd name="csX37" fmla="*/ 3892550 w 3924300"/>
              <a:gd name="csY37" fmla="*/ 1822450 h 3594100"/>
              <a:gd name="csX38" fmla="*/ 3898900 w 3924300"/>
              <a:gd name="csY38" fmla="*/ 1695450 h 3594100"/>
              <a:gd name="csX39" fmla="*/ 3898900 w 3924300"/>
              <a:gd name="csY39" fmla="*/ 1498600 h 3594100"/>
              <a:gd name="csX40" fmla="*/ 3670300 w 3924300"/>
              <a:gd name="csY40" fmla="*/ 1206500 h 3594100"/>
              <a:gd name="csX41" fmla="*/ 3663950 w 3924300"/>
              <a:gd name="csY41" fmla="*/ 1085850 h 3594100"/>
              <a:gd name="csX42" fmla="*/ 3473450 w 3924300"/>
              <a:gd name="csY42" fmla="*/ 1035050 h 3594100"/>
              <a:gd name="csX43" fmla="*/ 3302000 w 3924300"/>
              <a:gd name="csY43" fmla="*/ 1079500 h 3594100"/>
              <a:gd name="csX44" fmla="*/ 2825750 w 3924300"/>
              <a:gd name="csY44" fmla="*/ 1435100 h 3594100"/>
              <a:gd name="csX45" fmla="*/ 2774950 w 3924300"/>
              <a:gd name="csY45" fmla="*/ 1543050 h 3594100"/>
              <a:gd name="csX46" fmla="*/ 2514600 w 3924300"/>
              <a:gd name="csY46" fmla="*/ 1568450 h 3594100"/>
              <a:gd name="csX47" fmla="*/ 2508250 w 3924300"/>
              <a:gd name="csY47" fmla="*/ 1543050 h 3594100"/>
              <a:gd name="csX48" fmla="*/ 2165350 w 3924300"/>
              <a:gd name="csY48" fmla="*/ 1435100 h 3594100"/>
              <a:gd name="csX49" fmla="*/ 1968500 w 3924300"/>
              <a:gd name="csY49" fmla="*/ 1206500 h 3594100"/>
              <a:gd name="csX50" fmla="*/ 1905000 w 3924300"/>
              <a:gd name="csY50" fmla="*/ 1219200 h 3594100"/>
              <a:gd name="csX51" fmla="*/ 1708150 w 3924300"/>
              <a:gd name="csY51" fmla="*/ 914400 h 3594100"/>
              <a:gd name="csX52" fmla="*/ 1549400 w 3924300"/>
              <a:gd name="csY52" fmla="*/ 476250 h 3594100"/>
              <a:gd name="csX53" fmla="*/ 1492250 w 3924300"/>
              <a:gd name="csY53" fmla="*/ 247650 h 3594100"/>
              <a:gd name="csX54" fmla="*/ 1276350 w 3924300"/>
              <a:gd name="csY54" fmla="*/ 63500 h 3594100"/>
              <a:gd name="csX55" fmla="*/ 1073150 w 3924300"/>
              <a:gd name="csY55" fmla="*/ 63500 h 3594100"/>
              <a:gd name="csX56" fmla="*/ 806450 w 3924300"/>
              <a:gd name="csY56" fmla="*/ 114300 h 35941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</a:cxnLst>
            <a:rect l="l" t="t" r="r" b="b"/>
            <a:pathLst>
              <a:path w="3924300" h="3594100">
                <a:moveTo>
                  <a:pt x="806450" y="114300"/>
                </a:moveTo>
                <a:lnTo>
                  <a:pt x="476250" y="12700"/>
                </a:lnTo>
                <a:lnTo>
                  <a:pt x="285750" y="0"/>
                </a:lnTo>
                <a:lnTo>
                  <a:pt x="196850" y="120650"/>
                </a:lnTo>
                <a:lnTo>
                  <a:pt x="88900" y="184150"/>
                </a:lnTo>
                <a:lnTo>
                  <a:pt x="76200" y="285750"/>
                </a:lnTo>
                <a:lnTo>
                  <a:pt x="0" y="431800"/>
                </a:lnTo>
                <a:lnTo>
                  <a:pt x="12700" y="749300"/>
                </a:lnTo>
                <a:lnTo>
                  <a:pt x="12700" y="825500"/>
                </a:lnTo>
                <a:lnTo>
                  <a:pt x="76200" y="952500"/>
                </a:lnTo>
                <a:lnTo>
                  <a:pt x="336550" y="1041400"/>
                </a:lnTo>
                <a:lnTo>
                  <a:pt x="412750" y="1162050"/>
                </a:lnTo>
                <a:lnTo>
                  <a:pt x="717550" y="1295400"/>
                </a:lnTo>
                <a:lnTo>
                  <a:pt x="819150" y="1663700"/>
                </a:lnTo>
                <a:lnTo>
                  <a:pt x="1085850" y="2362200"/>
                </a:lnTo>
                <a:lnTo>
                  <a:pt x="1143000" y="2362200"/>
                </a:lnTo>
                <a:lnTo>
                  <a:pt x="1212850" y="2590800"/>
                </a:lnTo>
                <a:lnTo>
                  <a:pt x="1263650" y="2590800"/>
                </a:lnTo>
                <a:lnTo>
                  <a:pt x="1333500" y="3270250"/>
                </a:lnTo>
                <a:lnTo>
                  <a:pt x="1314450" y="3448050"/>
                </a:lnTo>
                <a:lnTo>
                  <a:pt x="1454150" y="3594100"/>
                </a:lnTo>
                <a:lnTo>
                  <a:pt x="1466850" y="3524250"/>
                </a:lnTo>
                <a:lnTo>
                  <a:pt x="1530350" y="3467100"/>
                </a:lnTo>
                <a:lnTo>
                  <a:pt x="1530350" y="3352800"/>
                </a:lnTo>
                <a:lnTo>
                  <a:pt x="1657350" y="3187700"/>
                </a:lnTo>
                <a:lnTo>
                  <a:pt x="1790700" y="3086100"/>
                </a:lnTo>
                <a:lnTo>
                  <a:pt x="1835150" y="3086100"/>
                </a:lnTo>
                <a:lnTo>
                  <a:pt x="1949450" y="3155950"/>
                </a:lnTo>
                <a:lnTo>
                  <a:pt x="2114550" y="3162300"/>
                </a:lnTo>
                <a:lnTo>
                  <a:pt x="2444750" y="3117850"/>
                </a:lnTo>
                <a:lnTo>
                  <a:pt x="2578100" y="3111500"/>
                </a:lnTo>
                <a:lnTo>
                  <a:pt x="2730500" y="3143250"/>
                </a:lnTo>
                <a:lnTo>
                  <a:pt x="2965450" y="3143250"/>
                </a:lnTo>
                <a:lnTo>
                  <a:pt x="3213100" y="3067050"/>
                </a:lnTo>
                <a:lnTo>
                  <a:pt x="3276600" y="2946400"/>
                </a:lnTo>
                <a:lnTo>
                  <a:pt x="3759200" y="2470150"/>
                </a:lnTo>
                <a:lnTo>
                  <a:pt x="3924300" y="2279650"/>
                </a:lnTo>
                <a:lnTo>
                  <a:pt x="3892550" y="1822450"/>
                </a:lnTo>
                <a:lnTo>
                  <a:pt x="3898900" y="1695450"/>
                </a:lnTo>
                <a:lnTo>
                  <a:pt x="3898900" y="1498600"/>
                </a:lnTo>
                <a:lnTo>
                  <a:pt x="3670300" y="1206500"/>
                </a:lnTo>
                <a:lnTo>
                  <a:pt x="3663950" y="1085850"/>
                </a:lnTo>
                <a:lnTo>
                  <a:pt x="3473450" y="1035050"/>
                </a:lnTo>
                <a:lnTo>
                  <a:pt x="3302000" y="1079500"/>
                </a:lnTo>
                <a:lnTo>
                  <a:pt x="2825750" y="1435100"/>
                </a:lnTo>
                <a:lnTo>
                  <a:pt x="2774950" y="1543050"/>
                </a:lnTo>
                <a:lnTo>
                  <a:pt x="2514600" y="1568450"/>
                </a:lnTo>
                <a:lnTo>
                  <a:pt x="2508250" y="1543050"/>
                </a:lnTo>
                <a:lnTo>
                  <a:pt x="2165350" y="1435100"/>
                </a:lnTo>
                <a:lnTo>
                  <a:pt x="1968500" y="1206500"/>
                </a:lnTo>
                <a:lnTo>
                  <a:pt x="1905000" y="1219200"/>
                </a:lnTo>
                <a:lnTo>
                  <a:pt x="1708150" y="914400"/>
                </a:lnTo>
                <a:lnTo>
                  <a:pt x="1549400" y="476250"/>
                </a:lnTo>
                <a:lnTo>
                  <a:pt x="1492250" y="247650"/>
                </a:lnTo>
                <a:lnTo>
                  <a:pt x="1276350" y="63500"/>
                </a:lnTo>
                <a:lnTo>
                  <a:pt x="1073150" y="63500"/>
                </a:lnTo>
                <a:lnTo>
                  <a:pt x="806450" y="11430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09647B01-19E0-DB4A-AEBC-29EDE0623006}"/>
              </a:ext>
            </a:extLst>
          </p:cNvPr>
          <p:cNvSpPr/>
          <p:nvPr/>
        </p:nvSpPr>
        <p:spPr>
          <a:xfrm>
            <a:off x="6772027" y="3786148"/>
            <a:ext cx="2305550" cy="2450078"/>
          </a:xfrm>
          <a:custGeom>
            <a:avLst/>
            <a:gdLst>
              <a:gd name="csX0" fmla="*/ 1453896 w 6126480"/>
              <a:gd name="csY0" fmla="*/ 0 h 6510528"/>
              <a:gd name="csX1" fmla="*/ 1225296 w 6126480"/>
              <a:gd name="csY1" fmla="*/ 73152 h 6510528"/>
              <a:gd name="csX2" fmla="*/ 1161288 w 6126480"/>
              <a:gd name="csY2" fmla="*/ 192024 h 6510528"/>
              <a:gd name="csX3" fmla="*/ 1033272 w 6126480"/>
              <a:gd name="csY3" fmla="*/ 201168 h 6510528"/>
              <a:gd name="csX4" fmla="*/ 950976 w 6126480"/>
              <a:gd name="csY4" fmla="*/ 585216 h 6510528"/>
              <a:gd name="csX5" fmla="*/ 950976 w 6126480"/>
              <a:gd name="csY5" fmla="*/ 676656 h 6510528"/>
              <a:gd name="csX6" fmla="*/ 585216 w 6126480"/>
              <a:gd name="csY6" fmla="*/ 822960 h 6510528"/>
              <a:gd name="csX7" fmla="*/ 420624 w 6126480"/>
              <a:gd name="csY7" fmla="*/ 1261872 h 6510528"/>
              <a:gd name="csX8" fmla="*/ 548640 w 6126480"/>
              <a:gd name="csY8" fmla="*/ 1499616 h 6510528"/>
              <a:gd name="csX9" fmla="*/ 740664 w 6126480"/>
              <a:gd name="csY9" fmla="*/ 1490472 h 6510528"/>
              <a:gd name="csX10" fmla="*/ 813816 w 6126480"/>
              <a:gd name="csY10" fmla="*/ 1691640 h 6510528"/>
              <a:gd name="csX11" fmla="*/ 1024128 w 6126480"/>
              <a:gd name="csY11" fmla="*/ 1719072 h 6510528"/>
              <a:gd name="csX12" fmla="*/ 1179576 w 6126480"/>
              <a:gd name="csY12" fmla="*/ 1719072 h 6510528"/>
              <a:gd name="csX13" fmla="*/ 1380744 w 6126480"/>
              <a:gd name="csY13" fmla="*/ 1810512 h 6510528"/>
              <a:gd name="csX14" fmla="*/ 1444752 w 6126480"/>
              <a:gd name="csY14" fmla="*/ 2350008 h 6510528"/>
              <a:gd name="csX15" fmla="*/ 1572768 w 6126480"/>
              <a:gd name="csY15" fmla="*/ 2487168 h 6510528"/>
              <a:gd name="csX16" fmla="*/ 1636776 w 6126480"/>
              <a:gd name="csY16" fmla="*/ 2651760 h 6510528"/>
              <a:gd name="csX17" fmla="*/ 1691640 w 6126480"/>
              <a:gd name="csY17" fmla="*/ 2761488 h 6510528"/>
              <a:gd name="csX18" fmla="*/ 1636776 w 6126480"/>
              <a:gd name="csY18" fmla="*/ 3026664 h 6510528"/>
              <a:gd name="csX19" fmla="*/ 1664208 w 6126480"/>
              <a:gd name="csY19" fmla="*/ 3099816 h 6510528"/>
              <a:gd name="csX20" fmla="*/ 1755648 w 6126480"/>
              <a:gd name="csY20" fmla="*/ 3136392 h 6510528"/>
              <a:gd name="csX21" fmla="*/ 1746504 w 6126480"/>
              <a:gd name="csY21" fmla="*/ 3337560 h 6510528"/>
              <a:gd name="csX22" fmla="*/ 1691640 w 6126480"/>
              <a:gd name="csY22" fmla="*/ 3337560 h 6510528"/>
              <a:gd name="csX23" fmla="*/ 1645920 w 6126480"/>
              <a:gd name="csY23" fmla="*/ 3438144 h 6510528"/>
              <a:gd name="csX24" fmla="*/ 1380744 w 6126480"/>
              <a:gd name="csY24" fmla="*/ 3474720 h 6510528"/>
              <a:gd name="csX25" fmla="*/ 1536192 w 6126480"/>
              <a:gd name="csY25" fmla="*/ 3401568 h 6510528"/>
              <a:gd name="csX26" fmla="*/ 1554480 w 6126480"/>
              <a:gd name="csY26" fmla="*/ 3246120 h 6510528"/>
              <a:gd name="csX27" fmla="*/ 1545336 w 6126480"/>
              <a:gd name="csY27" fmla="*/ 3191256 h 6510528"/>
              <a:gd name="csX28" fmla="*/ 1280160 w 6126480"/>
              <a:gd name="csY28" fmla="*/ 3273552 h 6510528"/>
              <a:gd name="csX29" fmla="*/ 1133856 w 6126480"/>
              <a:gd name="csY29" fmla="*/ 3108960 h 6510528"/>
              <a:gd name="csX30" fmla="*/ 1152144 w 6126480"/>
              <a:gd name="csY30" fmla="*/ 2980944 h 6510528"/>
              <a:gd name="csX31" fmla="*/ 1078992 w 6126480"/>
              <a:gd name="csY31" fmla="*/ 2871216 h 6510528"/>
              <a:gd name="csX32" fmla="*/ 941832 w 6126480"/>
              <a:gd name="csY32" fmla="*/ 2834640 h 6510528"/>
              <a:gd name="csX33" fmla="*/ 868680 w 6126480"/>
              <a:gd name="csY33" fmla="*/ 2779776 h 6510528"/>
              <a:gd name="csX34" fmla="*/ 822960 w 6126480"/>
              <a:gd name="csY34" fmla="*/ 2871216 h 6510528"/>
              <a:gd name="csX35" fmla="*/ 813816 w 6126480"/>
              <a:gd name="csY35" fmla="*/ 2980944 h 6510528"/>
              <a:gd name="csX36" fmla="*/ 722376 w 6126480"/>
              <a:gd name="csY36" fmla="*/ 3127248 h 6510528"/>
              <a:gd name="csX37" fmla="*/ 704088 w 6126480"/>
              <a:gd name="csY37" fmla="*/ 3374136 h 6510528"/>
              <a:gd name="csX38" fmla="*/ 548640 w 6126480"/>
              <a:gd name="csY38" fmla="*/ 3584448 h 6510528"/>
              <a:gd name="csX39" fmla="*/ 502920 w 6126480"/>
              <a:gd name="csY39" fmla="*/ 3630168 h 6510528"/>
              <a:gd name="csX40" fmla="*/ 438912 w 6126480"/>
              <a:gd name="csY40" fmla="*/ 3749040 h 6510528"/>
              <a:gd name="csX41" fmla="*/ 118872 w 6126480"/>
              <a:gd name="csY41" fmla="*/ 3950208 h 6510528"/>
              <a:gd name="csX42" fmla="*/ 146304 w 6126480"/>
              <a:gd name="csY42" fmla="*/ 4114800 h 6510528"/>
              <a:gd name="csX43" fmla="*/ 265176 w 6126480"/>
              <a:gd name="csY43" fmla="*/ 4114800 h 6510528"/>
              <a:gd name="csX44" fmla="*/ 384048 w 6126480"/>
              <a:gd name="csY44" fmla="*/ 4242816 h 6510528"/>
              <a:gd name="csX45" fmla="*/ 310896 w 6126480"/>
              <a:gd name="csY45" fmla="*/ 4818888 h 6510528"/>
              <a:gd name="csX46" fmla="*/ 128016 w 6126480"/>
              <a:gd name="csY46" fmla="*/ 4974336 h 6510528"/>
              <a:gd name="csX47" fmla="*/ 173736 w 6126480"/>
              <a:gd name="csY47" fmla="*/ 5074920 h 6510528"/>
              <a:gd name="csX48" fmla="*/ 265176 w 6126480"/>
              <a:gd name="csY48" fmla="*/ 5102352 h 6510528"/>
              <a:gd name="csX49" fmla="*/ 402336 w 6126480"/>
              <a:gd name="csY49" fmla="*/ 5038344 h 6510528"/>
              <a:gd name="csX50" fmla="*/ 530352 w 6126480"/>
              <a:gd name="csY50" fmla="*/ 5065776 h 6510528"/>
              <a:gd name="csX51" fmla="*/ 585216 w 6126480"/>
              <a:gd name="csY51" fmla="*/ 5239512 h 6510528"/>
              <a:gd name="csX52" fmla="*/ 539496 w 6126480"/>
              <a:gd name="csY52" fmla="*/ 5285232 h 6510528"/>
              <a:gd name="csX53" fmla="*/ 530352 w 6126480"/>
              <a:gd name="csY53" fmla="*/ 5605272 h 6510528"/>
              <a:gd name="csX54" fmla="*/ 411480 w 6126480"/>
              <a:gd name="csY54" fmla="*/ 5724144 h 6510528"/>
              <a:gd name="csX55" fmla="*/ 246888 w 6126480"/>
              <a:gd name="csY55" fmla="*/ 5733288 h 6510528"/>
              <a:gd name="csX56" fmla="*/ 246888 w 6126480"/>
              <a:gd name="csY56" fmla="*/ 5888736 h 6510528"/>
              <a:gd name="csX57" fmla="*/ 109728 w 6126480"/>
              <a:gd name="csY57" fmla="*/ 5907024 h 6510528"/>
              <a:gd name="csX58" fmla="*/ 0 w 6126480"/>
              <a:gd name="csY58" fmla="*/ 6071616 h 6510528"/>
              <a:gd name="csX59" fmla="*/ 27432 w 6126480"/>
              <a:gd name="csY59" fmla="*/ 6355080 h 6510528"/>
              <a:gd name="csX60" fmla="*/ 594360 w 6126480"/>
              <a:gd name="csY60" fmla="*/ 6428232 h 6510528"/>
              <a:gd name="csX61" fmla="*/ 713232 w 6126480"/>
              <a:gd name="csY61" fmla="*/ 6473952 h 6510528"/>
              <a:gd name="csX62" fmla="*/ 777240 w 6126480"/>
              <a:gd name="csY62" fmla="*/ 6428232 h 6510528"/>
              <a:gd name="csX63" fmla="*/ 941832 w 6126480"/>
              <a:gd name="csY63" fmla="*/ 6345936 h 6510528"/>
              <a:gd name="csX64" fmla="*/ 1161288 w 6126480"/>
              <a:gd name="csY64" fmla="*/ 6391656 h 6510528"/>
              <a:gd name="csX65" fmla="*/ 1225296 w 6126480"/>
              <a:gd name="csY65" fmla="*/ 6501384 h 6510528"/>
              <a:gd name="csX66" fmla="*/ 1353312 w 6126480"/>
              <a:gd name="csY66" fmla="*/ 6510528 h 6510528"/>
              <a:gd name="csX67" fmla="*/ 1371600 w 6126480"/>
              <a:gd name="csY67" fmla="*/ 6382512 h 6510528"/>
              <a:gd name="csX68" fmla="*/ 1563624 w 6126480"/>
              <a:gd name="csY68" fmla="*/ 6080760 h 6510528"/>
              <a:gd name="csX69" fmla="*/ 1865376 w 6126480"/>
              <a:gd name="csY69" fmla="*/ 6117336 h 6510528"/>
              <a:gd name="csX70" fmla="*/ 1993392 w 6126480"/>
              <a:gd name="csY70" fmla="*/ 5815584 h 6510528"/>
              <a:gd name="csX71" fmla="*/ 1993392 w 6126480"/>
              <a:gd name="csY71" fmla="*/ 5477256 h 6510528"/>
              <a:gd name="csX72" fmla="*/ 2167128 w 6126480"/>
              <a:gd name="csY72" fmla="*/ 5458968 h 6510528"/>
              <a:gd name="csX73" fmla="*/ 2395728 w 6126480"/>
              <a:gd name="csY73" fmla="*/ 5458968 h 6510528"/>
              <a:gd name="csX74" fmla="*/ 2688336 w 6126480"/>
              <a:gd name="csY74" fmla="*/ 5184648 h 6510528"/>
              <a:gd name="csX75" fmla="*/ 2697480 w 6126480"/>
              <a:gd name="csY75" fmla="*/ 4937760 h 6510528"/>
              <a:gd name="csX76" fmla="*/ 2798064 w 6126480"/>
              <a:gd name="csY76" fmla="*/ 4873752 h 6510528"/>
              <a:gd name="csX77" fmla="*/ 2916936 w 6126480"/>
              <a:gd name="csY77" fmla="*/ 4553712 h 6510528"/>
              <a:gd name="csX78" fmla="*/ 3429000 w 6126480"/>
              <a:gd name="csY78" fmla="*/ 4352544 h 6510528"/>
              <a:gd name="csX79" fmla="*/ 3675888 w 6126480"/>
              <a:gd name="csY79" fmla="*/ 4014216 h 6510528"/>
              <a:gd name="csX80" fmla="*/ 3931920 w 6126480"/>
              <a:gd name="csY80" fmla="*/ 3877056 h 6510528"/>
              <a:gd name="csX81" fmla="*/ 4123944 w 6126480"/>
              <a:gd name="csY81" fmla="*/ 3730752 h 6510528"/>
              <a:gd name="csX82" fmla="*/ 4215384 w 6126480"/>
              <a:gd name="csY82" fmla="*/ 3227832 h 6510528"/>
              <a:gd name="csX83" fmla="*/ 4507992 w 6126480"/>
              <a:gd name="csY83" fmla="*/ 2999232 h 6510528"/>
              <a:gd name="csX84" fmla="*/ 4599432 w 6126480"/>
              <a:gd name="csY84" fmla="*/ 2798064 h 6510528"/>
              <a:gd name="csX85" fmla="*/ 4965192 w 6126480"/>
              <a:gd name="csY85" fmla="*/ 2852928 h 6510528"/>
              <a:gd name="csX86" fmla="*/ 5102352 w 6126480"/>
              <a:gd name="csY86" fmla="*/ 2697480 h 6510528"/>
              <a:gd name="csX87" fmla="*/ 5440680 w 6126480"/>
              <a:gd name="csY87" fmla="*/ 2752344 h 6510528"/>
              <a:gd name="csX88" fmla="*/ 5458968 w 6126480"/>
              <a:gd name="csY88" fmla="*/ 2468880 h 6510528"/>
              <a:gd name="csX89" fmla="*/ 5788152 w 6126480"/>
              <a:gd name="csY89" fmla="*/ 2322576 h 6510528"/>
              <a:gd name="csX90" fmla="*/ 5824728 w 6126480"/>
              <a:gd name="csY90" fmla="*/ 2194560 h 6510528"/>
              <a:gd name="csX91" fmla="*/ 5870448 w 6126480"/>
              <a:gd name="csY91" fmla="*/ 1901952 h 6510528"/>
              <a:gd name="csX92" fmla="*/ 5980176 w 6126480"/>
              <a:gd name="csY92" fmla="*/ 1911096 h 6510528"/>
              <a:gd name="csX93" fmla="*/ 5989320 w 6126480"/>
              <a:gd name="csY93" fmla="*/ 1636776 h 6510528"/>
              <a:gd name="csX94" fmla="*/ 6126480 w 6126480"/>
              <a:gd name="csY94" fmla="*/ 1197864 h 6510528"/>
              <a:gd name="csX95" fmla="*/ 6025896 w 6126480"/>
              <a:gd name="csY95" fmla="*/ 1207008 h 6510528"/>
              <a:gd name="csX96" fmla="*/ 5879592 w 6126480"/>
              <a:gd name="csY96" fmla="*/ 1481328 h 6510528"/>
              <a:gd name="csX97" fmla="*/ 5742432 w 6126480"/>
              <a:gd name="csY97" fmla="*/ 1545336 h 6510528"/>
              <a:gd name="csX98" fmla="*/ 5431536 w 6126480"/>
              <a:gd name="csY98" fmla="*/ 1517904 h 6510528"/>
              <a:gd name="csX99" fmla="*/ 5212080 w 6126480"/>
              <a:gd name="csY99" fmla="*/ 1554480 h 6510528"/>
              <a:gd name="csX100" fmla="*/ 4882896 w 6126480"/>
              <a:gd name="csY100" fmla="*/ 1645920 h 6510528"/>
              <a:gd name="csX101" fmla="*/ 4727448 w 6126480"/>
              <a:gd name="csY101" fmla="*/ 1883664 h 6510528"/>
              <a:gd name="csX102" fmla="*/ 4389120 w 6126480"/>
              <a:gd name="csY102" fmla="*/ 1920240 h 6510528"/>
              <a:gd name="csX103" fmla="*/ 4059936 w 6126480"/>
              <a:gd name="csY103" fmla="*/ 1764792 h 6510528"/>
              <a:gd name="csX104" fmla="*/ 3895344 w 6126480"/>
              <a:gd name="csY104" fmla="*/ 1444752 h 6510528"/>
              <a:gd name="csX105" fmla="*/ 3931920 w 6126480"/>
              <a:gd name="csY105" fmla="*/ 1051560 h 6510528"/>
              <a:gd name="csX106" fmla="*/ 3913632 w 6126480"/>
              <a:gd name="csY106" fmla="*/ 658368 h 6510528"/>
              <a:gd name="csX107" fmla="*/ 3419856 w 6126480"/>
              <a:gd name="csY107" fmla="*/ 265176 h 6510528"/>
              <a:gd name="csX108" fmla="*/ 3099816 w 6126480"/>
              <a:gd name="csY108" fmla="*/ 274320 h 6510528"/>
              <a:gd name="csX109" fmla="*/ 2843784 w 6126480"/>
              <a:gd name="csY109" fmla="*/ 246888 h 6510528"/>
              <a:gd name="csX110" fmla="*/ 2313432 w 6126480"/>
              <a:gd name="csY110" fmla="*/ 173736 h 6510528"/>
              <a:gd name="csX111" fmla="*/ 1618488 w 6126480"/>
              <a:gd name="csY111" fmla="*/ 9144 h 6510528"/>
              <a:gd name="csX112" fmla="*/ 1453896 w 6126480"/>
              <a:gd name="csY112" fmla="*/ 0 h 651052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  <a:cxn ang="0">
                <a:pos x="csX30" y="csY30"/>
              </a:cxn>
              <a:cxn ang="0">
                <a:pos x="csX31" y="csY31"/>
              </a:cxn>
              <a:cxn ang="0">
                <a:pos x="csX32" y="csY32"/>
              </a:cxn>
              <a:cxn ang="0">
                <a:pos x="csX33" y="csY33"/>
              </a:cxn>
              <a:cxn ang="0">
                <a:pos x="csX34" y="csY34"/>
              </a:cxn>
              <a:cxn ang="0">
                <a:pos x="csX35" y="csY35"/>
              </a:cxn>
              <a:cxn ang="0">
                <a:pos x="csX36" y="csY36"/>
              </a:cxn>
              <a:cxn ang="0">
                <a:pos x="csX37" y="csY37"/>
              </a:cxn>
              <a:cxn ang="0">
                <a:pos x="csX38" y="csY38"/>
              </a:cxn>
              <a:cxn ang="0">
                <a:pos x="csX39" y="csY39"/>
              </a:cxn>
              <a:cxn ang="0">
                <a:pos x="csX40" y="csY40"/>
              </a:cxn>
              <a:cxn ang="0">
                <a:pos x="csX41" y="csY41"/>
              </a:cxn>
              <a:cxn ang="0">
                <a:pos x="csX42" y="csY42"/>
              </a:cxn>
              <a:cxn ang="0">
                <a:pos x="csX43" y="csY43"/>
              </a:cxn>
              <a:cxn ang="0">
                <a:pos x="csX44" y="csY44"/>
              </a:cxn>
              <a:cxn ang="0">
                <a:pos x="csX45" y="csY45"/>
              </a:cxn>
              <a:cxn ang="0">
                <a:pos x="csX46" y="csY46"/>
              </a:cxn>
              <a:cxn ang="0">
                <a:pos x="csX47" y="csY47"/>
              </a:cxn>
              <a:cxn ang="0">
                <a:pos x="csX48" y="csY48"/>
              </a:cxn>
              <a:cxn ang="0">
                <a:pos x="csX49" y="csY49"/>
              </a:cxn>
              <a:cxn ang="0">
                <a:pos x="csX50" y="csY50"/>
              </a:cxn>
              <a:cxn ang="0">
                <a:pos x="csX51" y="csY51"/>
              </a:cxn>
              <a:cxn ang="0">
                <a:pos x="csX52" y="csY52"/>
              </a:cxn>
              <a:cxn ang="0">
                <a:pos x="csX53" y="csY53"/>
              </a:cxn>
              <a:cxn ang="0">
                <a:pos x="csX54" y="csY54"/>
              </a:cxn>
              <a:cxn ang="0">
                <a:pos x="csX55" y="csY55"/>
              </a:cxn>
              <a:cxn ang="0">
                <a:pos x="csX56" y="csY56"/>
              </a:cxn>
              <a:cxn ang="0">
                <a:pos x="csX57" y="csY57"/>
              </a:cxn>
              <a:cxn ang="0">
                <a:pos x="csX58" y="csY58"/>
              </a:cxn>
              <a:cxn ang="0">
                <a:pos x="csX59" y="csY59"/>
              </a:cxn>
              <a:cxn ang="0">
                <a:pos x="csX60" y="csY60"/>
              </a:cxn>
              <a:cxn ang="0">
                <a:pos x="csX61" y="csY61"/>
              </a:cxn>
              <a:cxn ang="0">
                <a:pos x="csX62" y="csY62"/>
              </a:cxn>
              <a:cxn ang="0">
                <a:pos x="csX63" y="csY63"/>
              </a:cxn>
              <a:cxn ang="0">
                <a:pos x="csX64" y="csY64"/>
              </a:cxn>
              <a:cxn ang="0">
                <a:pos x="csX65" y="csY65"/>
              </a:cxn>
              <a:cxn ang="0">
                <a:pos x="csX66" y="csY66"/>
              </a:cxn>
              <a:cxn ang="0">
                <a:pos x="csX67" y="csY67"/>
              </a:cxn>
              <a:cxn ang="0">
                <a:pos x="csX68" y="csY68"/>
              </a:cxn>
              <a:cxn ang="0">
                <a:pos x="csX69" y="csY69"/>
              </a:cxn>
              <a:cxn ang="0">
                <a:pos x="csX70" y="csY70"/>
              </a:cxn>
              <a:cxn ang="0">
                <a:pos x="csX71" y="csY71"/>
              </a:cxn>
              <a:cxn ang="0">
                <a:pos x="csX72" y="csY72"/>
              </a:cxn>
              <a:cxn ang="0">
                <a:pos x="csX73" y="csY73"/>
              </a:cxn>
              <a:cxn ang="0">
                <a:pos x="csX74" y="csY74"/>
              </a:cxn>
              <a:cxn ang="0">
                <a:pos x="csX75" y="csY75"/>
              </a:cxn>
              <a:cxn ang="0">
                <a:pos x="csX76" y="csY76"/>
              </a:cxn>
              <a:cxn ang="0">
                <a:pos x="csX77" y="csY77"/>
              </a:cxn>
              <a:cxn ang="0">
                <a:pos x="csX78" y="csY78"/>
              </a:cxn>
              <a:cxn ang="0">
                <a:pos x="csX79" y="csY79"/>
              </a:cxn>
              <a:cxn ang="0">
                <a:pos x="csX80" y="csY80"/>
              </a:cxn>
              <a:cxn ang="0">
                <a:pos x="csX81" y="csY81"/>
              </a:cxn>
              <a:cxn ang="0">
                <a:pos x="csX82" y="csY82"/>
              </a:cxn>
              <a:cxn ang="0">
                <a:pos x="csX83" y="csY83"/>
              </a:cxn>
              <a:cxn ang="0">
                <a:pos x="csX84" y="csY84"/>
              </a:cxn>
              <a:cxn ang="0">
                <a:pos x="csX85" y="csY85"/>
              </a:cxn>
              <a:cxn ang="0">
                <a:pos x="csX86" y="csY86"/>
              </a:cxn>
              <a:cxn ang="0">
                <a:pos x="csX87" y="csY87"/>
              </a:cxn>
              <a:cxn ang="0">
                <a:pos x="csX88" y="csY88"/>
              </a:cxn>
              <a:cxn ang="0">
                <a:pos x="csX89" y="csY89"/>
              </a:cxn>
              <a:cxn ang="0">
                <a:pos x="csX90" y="csY90"/>
              </a:cxn>
              <a:cxn ang="0">
                <a:pos x="csX91" y="csY91"/>
              </a:cxn>
              <a:cxn ang="0">
                <a:pos x="csX92" y="csY92"/>
              </a:cxn>
              <a:cxn ang="0">
                <a:pos x="csX93" y="csY93"/>
              </a:cxn>
              <a:cxn ang="0">
                <a:pos x="csX94" y="csY94"/>
              </a:cxn>
              <a:cxn ang="0">
                <a:pos x="csX95" y="csY95"/>
              </a:cxn>
              <a:cxn ang="0">
                <a:pos x="csX96" y="csY96"/>
              </a:cxn>
              <a:cxn ang="0">
                <a:pos x="csX97" y="csY97"/>
              </a:cxn>
              <a:cxn ang="0">
                <a:pos x="csX98" y="csY98"/>
              </a:cxn>
              <a:cxn ang="0">
                <a:pos x="csX99" y="csY99"/>
              </a:cxn>
              <a:cxn ang="0">
                <a:pos x="csX100" y="csY100"/>
              </a:cxn>
              <a:cxn ang="0">
                <a:pos x="csX101" y="csY101"/>
              </a:cxn>
              <a:cxn ang="0">
                <a:pos x="csX102" y="csY102"/>
              </a:cxn>
              <a:cxn ang="0">
                <a:pos x="csX103" y="csY103"/>
              </a:cxn>
              <a:cxn ang="0">
                <a:pos x="csX104" y="csY104"/>
              </a:cxn>
              <a:cxn ang="0">
                <a:pos x="csX105" y="csY105"/>
              </a:cxn>
              <a:cxn ang="0">
                <a:pos x="csX106" y="csY106"/>
              </a:cxn>
              <a:cxn ang="0">
                <a:pos x="csX107" y="csY107"/>
              </a:cxn>
              <a:cxn ang="0">
                <a:pos x="csX108" y="csY108"/>
              </a:cxn>
              <a:cxn ang="0">
                <a:pos x="csX109" y="csY109"/>
              </a:cxn>
              <a:cxn ang="0">
                <a:pos x="csX110" y="csY110"/>
              </a:cxn>
              <a:cxn ang="0">
                <a:pos x="csX111" y="csY111"/>
              </a:cxn>
              <a:cxn ang="0">
                <a:pos x="csX112" y="csY112"/>
              </a:cxn>
            </a:cxnLst>
            <a:rect l="l" t="t" r="r" b="b"/>
            <a:pathLst>
              <a:path w="6126480" h="6510528">
                <a:moveTo>
                  <a:pt x="1453896" y="0"/>
                </a:moveTo>
                <a:lnTo>
                  <a:pt x="1225296" y="73152"/>
                </a:lnTo>
                <a:lnTo>
                  <a:pt x="1161288" y="192024"/>
                </a:lnTo>
                <a:lnTo>
                  <a:pt x="1033272" y="201168"/>
                </a:lnTo>
                <a:lnTo>
                  <a:pt x="950976" y="585216"/>
                </a:lnTo>
                <a:lnTo>
                  <a:pt x="950976" y="676656"/>
                </a:lnTo>
                <a:lnTo>
                  <a:pt x="585216" y="822960"/>
                </a:lnTo>
                <a:lnTo>
                  <a:pt x="420624" y="1261872"/>
                </a:lnTo>
                <a:lnTo>
                  <a:pt x="548640" y="1499616"/>
                </a:lnTo>
                <a:lnTo>
                  <a:pt x="740664" y="1490472"/>
                </a:lnTo>
                <a:lnTo>
                  <a:pt x="813816" y="1691640"/>
                </a:lnTo>
                <a:lnTo>
                  <a:pt x="1024128" y="1719072"/>
                </a:lnTo>
                <a:lnTo>
                  <a:pt x="1179576" y="1719072"/>
                </a:lnTo>
                <a:lnTo>
                  <a:pt x="1380744" y="1810512"/>
                </a:lnTo>
                <a:lnTo>
                  <a:pt x="1444752" y="2350008"/>
                </a:lnTo>
                <a:lnTo>
                  <a:pt x="1572768" y="2487168"/>
                </a:lnTo>
                <a:lnTo>
                  <a:pt x="1636776" y="2651760"/>
                </a:lnTo>
                <a:lnTo>
                  <a:pt x="1691640" y="2761488"/>
                </a:lnTo>
                <a:lnTo>
                  <a:pt x="1636776" y="3026664"/>
                </a:lnTo>
                <a:lnTo>
                  <a:pt x="1664208" y="3099816"/>
                </a:lnTo>
                <a:lnTo>
                  <a:pt x="1755648" y="3136392"/>
                </a:lnTo>
                <a:lnTo>
                  <a:pt x="1746504" y="3337560"/>
                </a:lnTo>
                <a:lnTo>
                  <a:pt x="1691640" y="3337560"/>
                </a:lnTo>
                <a:lnTo>
                  <a:pt x="1645920" y="3438144"/>
                </a:lnTo>
                <a:lnTo>
                  <a:pt x="1380744" y="3474720"/>
                </a:lnTo>
                <a:lnTo>
                  <a:pt x="1536192" y="3401568"/>
                </a:lnTo>
                <a:lnTo>
                  <a:pt x="1554480" y="3246120"/>
                </a:lnTo>
                <a:lnTo>
                  <a:pt x="1545336" y="3191256"/>
                </a:lnTo>
                <a:lnTo>
                  <a:pt x="1280160" y="3273552"/>
                </a:lnTo>
                <a:lnTo>
                  <a:pt x="1133856" y="3108960"/>
                </a:lnTo>
                <a:lnTo>
                  <a:pt x="1152144" y="2980944"/>
                </a:lnTo>
                <a:lnTo>
                  <a:pt x="1078992" y="2871216"/>
                </a:lnTo>
                <a:lnTo>
                  <a:pt x="941832" y="2834640"/>
                </a:lnTo>
                <a:lnTo>
                  <a:pt x="868680" y="2779776"/>
                </a:lnTo>
                <a:lnTo>
                  <a:pt x="822960" y="2871216"/>
                </a:lnTo>
                <a:lnTo>
                  <a:pt x="813816" y="2980944"/>
                </a:lnTo>
                <a:lnTo>
                  <a:pt x="722376" y="3127248"/>
                </a:lnTo>
                <a:lnTo>
                  <a:pt x="704088" y="3374136"/>
                </a:lnTo>
                <a:lnTo>
                  <a:pt x="548640" y="3584448"/>
                </a:lnTo>
                <a:lnTo>
                  <a:pt x="502920" y="3630168"/>
                </a:lnTo>
                <a:lnTo>
                  <a:pt x="438912" y="3749040"/>
                </a:lnTo>
                <a:lnTo>
                  <a:pt x="118872" y="3950208"/>
                </a:lnTo>
                <a:lnTo>
                  <a:pt x="146304" y="4114800"/>
                </a:lnTo>
                <a:lnTo>
                  <a:pt x="265176" y="4114800"/>
                </a:lnTo>
                <a:lnTo>
                  <a:pt x="384048" y="4242816"/>
                </a:lnTo>
                <a:lnTo>
                  <a:pt x="310896" y="4818888"/>
                </a:lnTo>
                <a:lnTo>
                  <a:pt x="128016" y="4974336"/>
                </a:lnTo>
                <a:lnTo>
                  <a:pt x="173736" y="5074920"/>
                </a:lnTo>
                <a:lnTo>
                  <a:pt x="265176" y="5102352"/>
                </a:lnTo>
                <a:lnTo>
                  <a:pt x="402336" y="5038344"/>
                </a:lnTo>
                <a:lnTo>
                  <a:pt x="530352" y="5065776"/>
                </a:lnTo>
                <a:lnTo>
                  <a:pt x="585216" y="5239512"/>
                </a:lnTo>
                <a:lnTo>
                  <a:pt x="539496" y="5285232"/>
                </a:lnTo>
                <a:lnTo>
                  <a:pt x="530352" y="5605272"/>
                </a:lnTo>
                <a:lnTo>
                  <a:pt x="411480" y="5724144"/>
                </a:lnTo>
                <a:lnTo>
                  <a:pt x="246888" y="5733288"/>
                </a:lnTo>
                <a:lnTo>
                  <a:pt x="246888" y="5888736"/>
                </a:lnTo>
                <a:lnTo>
                  <a:pt x="109728" y="5907024"/>
                </a:lnTo>
                <a:lnTo>
                  <a:pt x="0" y="6071616"/>
                </a:lnTo>
                <a:lnTo>
                  <a:pt x="27432" y="6355080"/>
                </a:lnTo>
                <a:lnTo>
                  <a:pt x="594360" y="6428232"/>
                </a:lnTo>
                <a:lnTo>
                  <a:pt x="713232" y="6473952"/>
                </a:lnTo>
                <a:lnTo>
                  <a:pt x="777240" y="6428232"/>
                </a:lnTo>
                <a:lnTo>
                  <a:pt x="941832" y="6345936"/>
                </a:lnTo>
                <a:lnTo>
                  <a:pt x="1161288" y="6391656"/>
                </a:lnTo>
                <a:lnTo>
                  <a:pt x="1225296" y="6501384"/>
                </a:lnTo>
                <a:lnTo>
                  <a:pt x="1353312" y="6510528"/>
                </a:lnTo>
                <a:lnTo>
                  <a:pt x="1371600" y="6382512"/>
                </a:lnTo>
                <a:lnTo>
                  <a:pt x="1563624" y="6080760"/>
                </a:lnTo>
                <a:lnTo>
                  <a:pt x="1865376" y="6117336"/>
                </a:lnTo>
                <a:lnTo>
                  <a:pt x="1993392" y="5815584"/>
                </a:lnTo>
                <a:lnTo>
                  <a:pt x="1993392" y="5477256"/>
                </a:lnTo>
                <a:lnTo>
                  <a:pt x="2167128" y="5458968"/>
                </a:lnTo>
                <a:lnTo>
                  <a:pt x="2395728" y="5458968"/>
                </a:lnTo>
                <a:lnTo>
                  <a:pt x="2688336" y="5184648"/>
                </a:lnTo>
                <a:lnTo>
                  <a:pt x="2697480" y="4937760"/>
                </a:lnTo>
                <a:lnTo>
                  <a:pt x="2798064" y="4873752"/>
                </a:lnTo>
                <a:lnTo>
                  <a:pt x="2916936" y="4553712"/>
                </a:lnTo>
                <a:lnTo>
                  <a:pt x="3429000" y="4352544"/>
                </a:lnTo>
                <a:lnTo>
                  <a:pt x="3675888" y="4014216"/>
                </a:lnTo>
                <a:lnTo>
                  <a:pt x="3931920" y="3877056"/>
                </a:lnTo>
                <a:lnTo>
                  <a:pt x="4123944" y="3730752"/>
                </a:lnTo>
                <a:lnTo>
                  <a:pt x="4215384" y="3227832"/>
                </a:lnTo>
                <a:lnTo>
                  <a:pt x="4507992" y="2999232"/>
                </a:lnTo>
                <a:lnTo>
                  <a:pt x="4599432" y="2798064"/>
                </a:lnTo>
                <a:lnTo>
                  <a:pt x="4965192" y="2852928"/>
                </a:lnTo>
                <a:lnTo>
                  <a:pt x="5102352" y="2697480"/>
                </a:lnTo>
                <a:lnTo>
                  <a:pt x="5440680" y="2752344"/>
                </a:lnTo>
                <a:lnTo>
                  <a:pt x="5458968" y="2468880"/>
                </a:lnTo>
                <a:lnTo>
                  <a:pt x="5788152" y="2322576"/>
                </a:lnTo>
                <a:lnTo>
                  <a:pt x="5824728" y="2194560"/>
                </a:lnTo>
                <a:lnTo>
                  <a:pt x="5870448" y="1901952"/>
                </a:lnTo>
                <a:lnTo>
                  <a:pt x="5980176" y="1911096"/>
                </a:lnTo>
                <a:lnTo>
                  <a:pt x="5989320" y="1636776"/>
                </a:lnTo>
                <a:lnTo>
                  <a:pt x="6126480" y="1197864"/>
                </a:lnTo>
                <a:lnTo>
                  <a:pt x="6025896" y="1207008"/>
                </a:lnTo>
                <a:lnTo>
                  <a:pt x="5879592" y="1481328"/>
                </a:lnTo>
                <a:lnTo>
                  <a:pt x="5742432" y="1545336"/>
                </a:lnTo>
                <a:lnTo>
                  <a:pt x="5431536" y="1517904"/>
                </a:lnTo>
                <a:lnTo>
                  <a:pt x="5212080" y="1554480"/>
                </a:lnTo>
                <a:lnTo>
                  <a:pt x="4882896" y="1645920"/>
                </a:lnTo>
                <a:lnTo>
                  <a:pt x="4727448" y="1883664"/>
                </a:lnTo>
                <a:lnTo>
                  <a:pt x="4389120" y="1920240"/>
                </a:lnTo>
                <a:lnTo>
                  <a:pt x="4059936" y="1764792"/>
                </a:lnTo>
                <a:lnTo>
                  <a:pt x="3895344" y="1444752"/>
                </a:lnTo>
                <a:lnTo>
                  <a:pt x="3931920" y="1051560"/>
                </a:lnTo>
                <a:lnTo>
                  <a:pt x="3913632" y="658368"/>
                </a:lnTo>
                <a:lnTo>
                  <a:pt x="3419856" y="265176"/>
                </a:lnTo>
                <a:lnTo>
                  <a:pt x="3099816" y="274320"/>
                </a:lnTo>
                <a:lnTo>
                  <a:pt x="2843784" y="246888"/>
                </a:lnTo>
                <a:lnTo>
                  <a:pt x="2313432" y="173736"/>
                </a:lnTo>
                <a:lnTo>
                  <a:pt x="1618488" y="9144"/>
                </a:lnTo>
                <a:lnTo>
                  <a:pt x="1453896" y="0"/>
                </a:lnTo>
                <a:close/>
              </a:path>
            </a:pathLst>
          </a:custGeom>
          <a:gradFill>
            <a:gsLst>
              <a:gs pos="100000">
                <a:srgbClr val="006600"/>
              </a:gs>
              <a:gs pos="0">
                <a:srgbClr val="92D050"/>
              </a:gs>
              <a:gs pos="50000">
                <a:srgbClr val="339933"/>
              </a:gs>
            </a:gsLst>
            <a:lin ang="8100000" scaled="1"/>
          </a:gradFill>
          <a:ln w="25400" cap="rnd">
            <a:solidFill>
              <a:schemeClr val="tx1"/>
            </a:solidFill>
            <a:bevel/>
          </a:ln>
          <a:effectLst>
            <a:outerShdw dist="63500" dir="3600000" algn="ctr" rotWithShape="0">
              <a:schemeClr val="tx1"/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988242C-4314-6695-8902-CC65B2744EEF}"/>
              </a:ext>
            </a:extLst>
          </p:cNvPr>
          <p:cNvSpPr txBox="1"/>
          <p:nvPr/>
        </p:nvSpPr>
        <p:spPr>
          <a:xfrm>
            <a:off x="7293861" y="6440043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大島（愛媛県）</a:t>
            </a:r>
          </a:p>
        </p:txBody>
      </p:sp>
    </p:spTree>
    <p:extLst>
      <p:ext uri="{BB962C8B-B14F-4D97-AF65-F5344CB8AC3E}">
        <p14:creationId xmlns:p14="http://schemas.microsoft.com/office/powerpoint/2010/main" val="3732912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8244</TotalTime>
  <Words>32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pptxo61_四国地方の島のイラスト</dc:title>
  <dc:subject>pptxo61_四国地方の島のイラスト</dc:subject>
  <dc:creator>でじけろお</dc:creator>
  <cp:revision>1</cp:revision>
  <dcterms:created xsi:type="dcterms:W3CDTF">2018-05-20T00:31:01Z</dcterms:created>
  <dcterms:modified xsi:type="dcterms:W3CDTF">2026-02-22T02:41:22Z</dcterms:modified>
  <cp:version>1</cp:version>
</cp:coreProperties>
</file>