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8" r:id="rId2"/>
    <p:sldId id="30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D4E3D-6CDE-0CEB-0146-BAC1A00CF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9F856D1-D63C-C24F-B49C-AD710E83B483}"/>
              </a:ext>
            </a:extLst>
          </p:cNvPr>
          <p:cNvSpPr txBox="1"/>
          <p:nvPr/>
        </p:nvSpPr>
        <p:spPr>
          <a:xfrm>
            <a:off x="4322058" y="3521528"/>
            <a:ext cx="1261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沼島（兵庫県）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4DEAB2A-5FC5-320C-6CE5-E8AA9BF79132}"/>
              </a:ext>
            </a:extLst>
          </p:cNvPr>
          <p:cNvSpPr txBox="1"/>
          <p:nvPr/>
        </p:nvSpPr>
        <p:spPr>
          <a:xfrm>
            <a:off x="1325135" y="352152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淡路島（兵庫県）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D39324A5-A301-838A-A2ED-AA79AEC2252F}"/>
              </a:ext>
            </a:extLst>
          </p:cNvPr>
          <p:cNvSpPr/>
          <p:nvPr/>
        </p:nvSpPr>
        <p:spPr>
          <a:xfrm>
            <a:off x="4122322" y="949403"/>
            <a:ext cx="1667072" cy="2354088"/>
          </a:xfrm>
          <a:custGeom>
            <a:avLst/>
            <a:gdLst>
              <a:gd name="csX0" fmla="*/ 2414016 w 4681728"/>
              <a:gd name="csY0" fmla="*/ 0 h 6611112"/>
              <a:gd name="csX1" fmla="*/ 2249424 w 4681728"/>
              <a:gd name="csY1" fmla="*/ 36576 h 6611112"/>
              <a:gd name="csX2" fmla="*/ 2029968 w 4681728"/>
              <a:gd name="csY2" fmla="*/ 201168 h 6611112"/>
              <a:gd name="csX3" fmla="*/ 2029968 w 4681728"/>
              <a:gd name="csY3" fmla="*/ 256032 h 6611112"/>
              <a:gd name="csX4" fmla="*/ 1938528 w 4681728"/>
              <a:gd name="csY4" fmla="*/ 356616 h 6611112"/>
              <a:gd name="csX5" fmla="*/ 1947672 w 4681728"/>
              <a:gd name="csY5" fmla="*/ 722376 h 6611112"/>
              <a:gd name="csX6" fmla="*/ 1837944 w 4681728"/>
              <a:gd name="csY6" fmla="*/ 932688 h 6611112"/>
              <a:gd name="csX7" fmla="*/ 1901952 w 4681728"/>
              <a:gd name="csY7" fmla="*/ 1014984 h 6611112"/>
              <a:gd name="csX8" fmla="*/ 1865376 w 4681728"/>
              <a:gd name="csY8" fmla="*/ 1088136 h 6611112"/>
              <a:gd name="csX9" fmla="*/ 2057400 w 4681728"/>
              <a:gd name="csY9" fmla="*/ 1298448 h 6611112"/>
              <a:gd name="csX10" fmla="*/ 2075688 w 4681728"/>
              <a:gd name="csY10" fmla="*/ 1408176 h 6611112"/>
              <a:gd name="csX11" fmla="*/ 2029968 w 4681728"/>
              <a:gd name="csY11" fmla="*/ 1572768 h 6611112"/>
              <a:gd name="csX12" fmla="*/ 2066544 w 4681728"/>
              <a:gd name="csY12" fmla="*/ 1618488 h 6611112"/>
              <a:gd name="csX13" fmla="*/ 2212848 w 4681728"/>
              <a:gd name="csY13" fmla="*/ 1591056 h 6611112"/>
              <a:gd name="csX14" fmla="*/ 2258568 w 4681728"/>
              <a:gd name="csY14" fmla="*/ 1655064 h 6611112"/>
              <a:gd name="csX15" fmla="*/ 2194560 w 4681728"/>
              <a:gd name="csY15" fmla="*/ 1737360 h 6611112"/>
              <a:gd name="csX16" fmla="*/ 2066544 w 4681728"/>
              <a:gd name="csY16" fmla="*/ 1847088 h 6611112"/>
              <a:gd name="csX17" fmla="*/ 2148840 w 4681728"/>
              <a:gd name="csY17" fmla="*/ 2084832 h 6611112"/>
              <a:gd name="csX18" fmla="*/ 2139696 w 4681728"/>
              <a:gd name="csY18" fmla="*/ 2185416 h 6611112"/>
              <a:gd name="csX19" fmla="*/ 2468880 w 4681728"/>
              <a:gd name="csY19" fmla="*/ 2450592 h 6611112"/>
              <a:gd name="csX20" fmla="*/ 2532888 w 4681728"/>
              <a:gd name="csY20" fmla="*/ 2459736 h 6611112"/>
              <a:gd name="csX21" fmla="*/ 2569464 w 4681728"/>
              <a:gd name="csY21" fmla="*/ 2532888 h 6611112"/>
              <a:gd name="csX22" fmla="*/ 2542032 w 4681728"/>
              <a:gd name="csY22" fmla="*/ 2596896 h 6611112"/>
              <a:gd name="csX23" fmla="*/ 2441448 w 4681728"/>
              <a:gd name="csY23" fmla="*/ 2596896 h 6611112"/>
              <a:gd name="csX24" fmla="*/ 2368296 w 4681728"/>
              <a:gd name="csY24" fmla="*/ 2660904 h 6611112"/>
              <a:gd name="csX25" fmla="*/ 2048256 w 4681728"/>
              <a:gd name="csY25" fmla="*/ 2496312 h 6611112"/>
              <a:gd name="csX26" fmla="*/ 2029968 w 4681728"/>
              <a:gd name="csY26" fmla="*/ 2423160 h 6611112"/>
              <a:gd name="csX27" fmla="*/ 1929384 w 4681728"/>
              <a:gd name="csY27" fmla="*/ 2368296 h 6611112"/>
              <a:gd name="csX28" fmla="*/ 1901952 w 4681728"/>
              <a:gd name="csY28" fmla="*/ 2368296 h 6611112"/>
              <a:gd name="csX29" fmla="*/ 1755648 w 4681728"/>
              <a:gd name="csY29" fmla="*/ 2340864 h 6611112"/>
              <a:gd name="csX30" fmla="*/ 1728216 w 4681728"/>
              <a:gd name="csY30" fmla="*/ 2414016 h 6611112"/>
              <a:gd name="csX31" fmla="*/ 1847088 w 4681728"/>
              <a:gd name="csY31" fmla="*/ 2523744 h 6611112"/>
              <a:gd name="csX32" fmla="*/ 1837944 w 4681728"/>
              <a:gd name="csY32" fmla="*/ 2587752 h 6611112"/>
              <a:gd name="csX33" fmla="*/ 2148840 w 4681728"/>
              <a:gd name="csY33" fmla="*/ 2752344 h 6611112"/>
              <a:gd name="csX34" fmla="*/ 2148840 w 4681728"/>
              <a:gd name="csY34" fmla="*/ 2889504 h 6611112"/>
              <a:gd name="csX35" fmla="*/ 2048256 w 4681728"/>
              <a:gd name="csY35" fmla="*/ 2916936 h 6611112"/>
              <a:gd name="csX36" fmla="*/ 2029968 w 4681728"/>
              <a:gd name="csY36" fmla="*/ 3017520 h 6611112"/>
              <a:gd name="csX37" fmla="*/ 2093976 w 4681728"/>
              <a:gd name="csY37" fmla="*/ 3072384 h 6611112"/>
              <a:gd name="csX38" fmla="*/ 2020824 w 4681728"/>
              <a:gd name="csY38" fmla="*/ 3264408 h 6611112"/>
              <a:gd name="csX39" fmla="*/ 1956816 w 4681728"/>
              <a:gd name="csY39" fmla="*/ 3328416 h 6611112"/>
              <a:gd name="csX40" fmla="*/ 1947672 w 4681728"/>
              <a:gd name="csY40" fmla="*/ 3401568 h 6611112"/>
              <a:gd name="csX41" fmla="*/ 1883664 w 4681728"/>
              <a:gd name="csY41" fmla="*/ 3419856 h 6611112"/>
              <a:gd name="csX42" fmla="*/ 1746504 w 4681728"/>
              <a:gd name="csY42" fmla="*/ 3438144 h 6611112"/>
              <a:gd name="csX43" fmla="*/ 1700784 w 4681728"/>
              <a:gd name="csY43" fmla="*/ 3328416 h 6611112"/>
              <a:gd name="csX44" fmla="*/ 1636776 w 4681728"/>
              <a:gd name="csY44" fmla="*/ 3328416 h 6611112"/>
              <a:gd name="csX45" fmla="*/ 1636776 w 4681728"/>
              <a:gd name="csY45" fmla="*/ 3474720 h 6611112"/>
              <a:gd name="csX46" fmla="*/ 1380744 w 4681728"/>
              <a:gd name="csY46" fmla="*/ 3419856 h 6611112"/>
              <a:gd name="csX47" fmla="*/ 1335024 w 4681728"/>
              <a:gd name="csY47" fmla="*/ 3026664 h 6611112"/>
              <a:gd name="csX48" fmla="*/ 1289304 w 4681728"/>
              <a:gd name="csY48" fmla="*/ 3054096 h 6611112"/>
              <a:gd name="csX49" fmla="*/ 1207008 w 4681728"/>
              <a:gd name="csY49" fmla="*/ 3310128 h 6611112"/>
              <a:gd name="csX50" fmla="*/ 941832 w 4681728"/>
              <a:gd name="csY50" fmla="*/ 3364992 h 6611112"/>
              <a:gd name="csX51" fmla="*/ 877824 w 4681728"/>
              <a:gd name="csY51" fmla="*/ 3310128 h 6611112"/>
              <a:gd name="csX52" fmla="*/ 795528 w 4681728"/>
              <a:gd name="csY52" fmla="*/ 3310128 h 6611112"/>
              <a:gd name="csX53" fmla="*/ 393192 w 4681728"/>
              <a:gd name="csY53" fmla="*/ 3593592 h 6611112"/>
              <a:gd name="csX54" fmla="*/ 347472 w 4681728"/>
              <a:gd name="csY54" fmla="*/ 3767328 h 6611112"/>
              <a:gd name="csX55" fmla="*/ 228600 w 4681728"/>
              <a:gd name="csY55" fmla="*/ 3767328 h 6611112"/>
              <a:gd name="csX56" fmla="*/ 228600 w 4681728"/>
              <a:gd name="csY56" fmla="*/ 3877056 h 6611112"/>
              <a:gd name="csX57" fmla="*/ 100584 w 4681728"/>
              <a:gd name="csY57" fmla="*/ 4160520 h 6611112"/>
              <a:gd name="csX58" fmla="*/ 128016 w 4681728"/>
              <a:gd name="csY58" fmla="*/ 4389120 h 6611112"/>
              <a:gd name="csX59" fmla="*/ 292608 w 4681728"/>
              <a:gd name="csY59" fmla="*/ 4782312 h 6611112"/>
              <a:gd name="csX60" fmla="*/ 329184 w 4681728"/>
              <a:gd name="csY60" fmla="*/ 4937760 h 6611112"/>
              <a:gd name="csX61" fmla="*/ 338328 w 4681728"/>
              <a:gd name="csY61" fmla="*/ 5047488 h 6611112"/>
              <a:gd name="csX62" fmla="*/ 137160 w 4681728"/>
              <a:gd name="csY62" fmla="*/ 5175504 h 6611112"/>
              <a:gd name="csX63" fmla="*/ 73152 w 4681728"/>
              <a:gd name="csY63" fmla="*/ 5340096 h 6611112"/>
              <a:gd name="csX64" fmla="*/ 137160 w 4681728"/>
              <a:gd name="csY64" fmla="*/ 5522976 h 6611112"/>
              <a:gd name="csX65" fmla="*/ 100584 w 4681728"/>
              <a:gd name="csY65" fmla="*/ 5779008 h 6611112"/>
              <a:gd name="csX66" fmla="*/ 128016 w 4681728"/>
              <a:gd name="csY66" fmla="*/ 5897880 h 6611112"/>
              <a:gd name="csX67" fmla="*/ 0 w 4681728"/>
              <a:gd name="csY67" fmla="*/ 6099048 h 6611112"/>
              <a:gd name="csX68" fmla="*/ 27432 w 4681728"/>
              <a:gd name="csY68" fmla="*/ 6364224 h 6611112"/>
              <a:gd name="csX69" fmla="*/ 173736 w 4681728"/>
              <a:gd name="csY69" fmla="*/ 6464808 h 6611112"/>
              <a:gd name="csX70" fmla="*/ 201168 w 4681728"/>
              <a:gd name="csY70" fmla="*/ 6464808 h 6611112"/>
              <a:gd name="csX71" fmla="*/ 219456 w 4681728"/>
              <a:gd name="csY71" fmla="*/ 6510528 h 6611112"/>
              <a:gd name="csX72" fmla="*/ 521208 w 4681728"/>
              <a:gd name="csY72" fmla="*/ 6611112 h 6611112"/>
              <a:gd name="csX73" fmla="*/ 704088 w 4681728"/>
              <a:gd name="csY73" fmla="*/ 6501384 h 6611112"/>
              <a:gd name="csX74" fmla="*/ 868680 w 4681728"/>
              <a:gd name="csY74" fmla="*/ 6565392 h 6611112"/>
              <a:gd name="csX75" fmla="*/ 1170432 w 4681728"/>
              <a:gd name="csY75" fmla="*/ 6565392 h 6611112"/>
              <a:gd name="csX76" fmla="*/ 1472184 w 4681728"/>
              <a:gd name="csY76" fmla="*/ 6236208 h 6611112"/>
              <a:gd name="csX77" fmla="*/ 1847088 w 4681728"/>
              <a:gd name="csY77" fmla="*/ 6199632 h 6611112"/>
              <a:gd name="csX78" fmla="*/ 1847088 w 4681728"/>
              <a:gd name="csY78" fmla="*/ 6409944 h 6611112"/>
              <a:gd name="csX79" fmla="*/ 1956816 w 4681728"/>
              <a:gd name="csY79" fmla="*/ 6428232 h 6611112"/>
              <a:gd name="csX80" fmla="*/ 2029968 w 4681728"/>
              <a:gd name="csY80" fmla="*/ 6473952 h 6611112"/>
              <a:gd name="csX81" fmla="*/ 2267712 w 4681728"/>
              <a:gd name="csY81" fmla="*/ 6364224 h 6611112"/>
              <a:gd name="csX82" fmla="*/ 2331720 w 4681728"/>
              <a:gd name="csY82" fmla="*/ 6446520 h 6611112"/>
              <a:gd name="csX83" fmla="*/ 2423160 w 4681728"/>
              <a:gd name="csY83" fmla="*/ 6446520 h 6611112"/>
              <a:gd name="csX84" fmla="*/ 2450592 w 4681728"/>
              <a:gd name="csY84" fmla="*/ 6272784 h 6611112"/>
              <a:gd name="csX85" fmla="*/ 2679192 w 4681728"/>
              <a:gd name="csY85" fmla="*/ 6355080 h 6611112"/>
              <a:gd name="csX86" fmla="*/ 3026664 w 4681728"/>
              <a:gd name="csY86" fmla="*/ 6217920 h 6611112"/>
              <a:gd name="csX87" fmla="*/ 3026664 w 4681728"/>
              <a:gd name="csY87" fmla="*/ 6007608 h 6611112"/>
              <a:gd name="csX88" fmla="*/ 2926080 w 4681728"/>
              <a:gd name="csY88" fmla="*/ 5907024 h 6611112"/>
              <a:gd name="csX89" fmla="*/ 2916936 w 4681728"/>
              <a:gd name="csY89" fmla="*/ 5669280 h 6611112"/>
              <a:gd name="csX90" fmla="*/ 3236976 w 4681728"/>
              <a:gd name="csY90" fmla="*/ 5596128 h 6611112"/>
              <a:gd name="csX91" fmla="*/ 3374136 w 4681728"/>
              <a:gd name="csY91" fmla="*/ 5413248 h 6611112"/>
              <a:gd name="csX92" fmla="*/ 3493008 w 4681728"/>
              <a:gd name="csY92" fmla="*/ 5376672 h 6611112"/>
              <a:gd name="csX93" fmla="*/ 3456432 w 4681728"/>
              <a:gd name="csY93" fmla="*/ 5276088 h 6611112"/>
              <a:gd name="csX94" fmla="*/ 3657600 w 4681728"/>
              <a:gd name="csY94" fmla="*/ 5084064 h 6611112"/>
              <a:gd name="csX95" fmla="*/ 3758184 w 4681728"/>
              <a:gd name="csY95" fmla="*/ 5093208 h 6611112"/>
              <a:gd name="csX96" fmla="*/ 3739896 w 4681728"/>
              <a:gd name="csY96" fmla="*/ 4992624 h 6611112"/>
              <a:gd name="csX97" fmla="*/ 3794760 w 4681728"/>
              <a:gd name="csY97" fmla="*/ 4937760 h 6611112"/>
              <a:gd name="csX98" fmla="*/ 3931920 w 4681728"/>
              <a:gd name="csY98" fmla="*/ 4892040 h 6611112"/>
              <a:gd name="csX99" fmla="*/ 4105656 w 4681728"/>
              <a:gd name="csY99" fmla="*/ 4581144 h 6611112"/>
              <a:gd name="csX100" fmla="*/ 4498848 w 4681728"/>
              <a:gd name="csY100" fmla="*/ 4370832 h 6611112"/>
              <a:gd name="csX101" fmla="*/ 4535424 w 4681728"/>
              <a:gd name="csY101" fmla="*/ 4178808 h 6611112"/>
              <a:gd name="csX102" fmla="*/ 4608576 w 4681728"/>
              <a:gd name="csY102" fmla="*/ 4059936 h 6611112"/>
              <a:gd name="csX103" fmla="*/ 4553712 w 4681728"/>
              <a:gd name="csY103" fmla="*/ 3602736 h 6611112"/>
              <a:gd name="csX104" fmla="*/ 4681728 w 4681728"/>
              <a:gd name="csY104" fmla="*/ 3191256 h 6611112"/>
              <a:gd name="csX105" fmla="*/ 4590288 w 4681728"/>
              <a:gd name="csY105" fmla="*/ 3054096 h 6611112"/>
              <a:gd name="csX106" fmla="*/ 4626864 w 4681728"/>
              <a:gd name="csY106" fmla="*/ 2825496 h 6611112"/>
              <a:gd name="csX107" fmla="*/ 4535424 w 4681728"/>
              <a:gd name="csY107" fmla="*/ 2368296 h 6611112"/>
              <a:gd name="csX108" fmla="*/ 4581144 w 4681728"/>
              <a:gd name="csY108" fmla="*/ 2231136 h 6611112"/>
              <a:gd name="csX109" fmla="*/ 4581144 w 4681728"/>
              <a:gd name="csY109" fmla="*/ 2121408 h 6611112"/>
              <a:gd name="csX110" fmla="*/ 4471416 w 4681728"/>
              <a:gd name="csY110" fmla="*/ 2066544 h 6611112"/>
              <a:gd name="csX111" fmla="*/ 4251960 w 4681728"/>
              <a:gd name="csY111" fmla="*/ 1783080 h 6611112"/>
              <a:gd name="csX112" fmla="*/ 3931920 w 4681728"/>
              <a:gd name="csY112" fmla="*/ 1581912 h 6611112"/>
              <a:gd name="csX113" fmla="*/ 3739896 w 4681728"/>
              <a:gd name="csY113" fmla="*/ 1600200 h 6611112"/>
              <a:gd name="csX114" fmla="*/ 3566160 w 4681728"/>
              <a:gd name="csY114" fmla="*/ 1417320 h 6611112"/>
              <a:gd name="csX115" fmla="*/ 3456432 w 4681728"/>
              <a:gd name="csY115" fmla="*/ 1234440 h 6611112"/>
              <a:gd name="csX116" fmla="*/ 3447288 w 4681728"/>
              <a:gd name="csY116" fmla="*/ 877824 h 6611112"/>
              <a:gd name="csX117" fmla="*/ 3511296 w 4681728"/>
              <a:gd name="csY117" fmla="*/ 722376 h 6611112"/>
              <a:gd name="csX118" fmla="*/ 3483864 w 4681728"/>
              <a:gd name="csY118" fmla="*/ 676656 h 6611112"/>
              <a:gd name="csX119" fmla="*/ 3438144 w 4681728"/>
              <a:gd name="csY119" fmla="*/ 566928 h 6611112"/>
              <a:gd name="csX120" fmla="*/ 3355848 w 4681728"/>
              <a:gd name="csY120" fmla="*/ 585216 h 6611112"/>
              <a:gd name="csX121" fmla="*/ 3127248 w 4681728"/>
              <a:gd name="csY121" fmla="*/ 466344 h 6611112"/>
              <a:gd name="csX122" fmla="*/ 3072384 w 4681728"/>
              <a:gd name="csY122" fmla="*/ 393192 h 6611112"/>
              <a:gd name="csX123" fmla="*/ 3127248 w 4681728"/>
              <a:gd name="csY123" fmla="*/ 265176 h 6611112"/>
              <a:gd name="csX124" fmla="*/ 3090672 w 4681728"/>
              <a:gd name="csY124" fmla="*/ 237744 h 6611112"/>
              <a:gd name="csX125" fmla="*/ 2990088 w 4681728"/>
              <a:gd name="csY125" fmla="*/ 292608 h 6611112"/>
              <a:gd name="csX126" fmla="*/ 2743200 w 4681728"/>
              <a:gd name="csY126" fmla="*/ 128016 h 6611112"/>
              <a:gd name="csX127" fmla="*/ 2560320 w 4681728"/>
              <a:gd name="csY127" fmla="*/ 100584 h 6611112"/>
              <a:gd name="csX128" fmla="*/ 2414016 w 4681728"/>
              <a:gd name="csY128" fmla="*/ 0 h 66111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</a:cxnLst>
            <a:rect l="l" t="t" r="r" b="b"/>
            <a:pathLst>
              <a:path w="4681728" h="6611112">
                <a:moveTo>
                  <a:pt x="2414016" y="0"/>
                </a:moveTo>
                <a:lnTo>
                  <a:pt x="2249424" y="36576"/>
                </a:lnTo>
                <a:lnTo>
                  <a:pt x="2029968" y="201168"/>
                </a:lnTo>
                <a:lnTo>
                  <a:pt x="2029968" y="256032"/>
                </a:lnTo>
                <a:lnTo>
                  <a:pt x="1938528" y="356616"/>
                </a:lnTo>
                <a:lnTo>
                  <a:pt x="1947672" y="722376"/>
                </a:lnTo>
                <a:lnTo>
                  <a:pt x="1837944" y="932688"/>
                </a:lnTo>
                <a:lnTo>
                  <a:pt x="1901952" y="1014984"/>
                </a:lnTo>
                <a:lnTo>
                  <a:pt x="1865376" y="1088136"/>
                </a:lnTo>
                <a:lnTo>
                  <a:pt x="2057400" y="1298448"/>
                </a:lnTo>
                <a:lnTo>
                  <a:pt x="2075688" y="1408176"/>
                </a:lnTo>
                <a:lnTo>
                  <a:pt x="2029968" y="1572768"/>
                </a:lnTo>
                <a:lnTo>
                  <a:pt x="2066544" y="1618488"/>
                </a:lnTo>
                <a:lnTo>
                  <a:pt x="2212848" y="1591056"/>
                </a:lnTo>
                <a:lnTo>
                  <a:pt x="2258568" y="1655064"/>
                </a:lnTo>
                <a:lnTo>
                  <a:pt x="2194560" y="1737360"/>
                </a:lnTo>
                <a:lnTo>
                  <a:pt x="2066544" y="1847088"/>
                </a:lnTo>
                <a:lnTo>
                  <a:pt x="2148840" y="2084832"/>
                </a:lnTo>
                <a:lnTo>
                  <a:pt x="2139696" y="2185416"/>
                </a:lnTo>
                <a:lnTo>
                  <a:pt x="2468880" y="2450592"/>
                </a:lnTo>
                <a:lnTo>
                  <a:pt x="2532888" y="2459736"/>
                </a:lnTo>
                <a:lnTo>
                  <a:pt x="2569464" y="2532888"/>
                </a:lnTo>
                <a:lnTo>
                  <a:pt x="2542032" y="2596896"/>
                </a:lnTo>
                <a:lnTo>
                  <a:pt x="2441448" y="2596896"/>
                </a:lnTo>
                <a:lnTo>
                  <a:pt x="2368296" y="2660904"/>
                </a:lnTo>
                <a:lnTo>
                  <a:pt x="2048256" y="2496312"/>
                </a:lnTo>
                <a:lnTo>
                  <a:pt x="2029968" y="2423160"/>
                </a:lnTo>
                <a:lnTo>
                  <a:pt x="1929384" y="2368296"/>
                </a:lnTo>
                <a:lnTo>
                  <a:pt x="1901952" y="2368296"/>
                </a:lnTo>
                <a:lnTo>
                  <a:pt x="1755648" y="2340864"/>
                </a:lnTo>
                <a:lnTo>
                  <a:pt x="1728216" y="2414016"/>
                </a:lnTo>
                <a:lnTo>
                  <a:pt x="1847088" y="2523744"/>
                </a:lnTo>
                <a:lnTo>
                  <a:pt x="1837944" y="2587752"/>
                </a:lnTo>
                <a:lnTo>
                  <a:pt x="2148840" y="2752344"/>
                </a:lnTo>
                <a:lnTo>
                  <a:pt x="2148840" y="2889504"/>
                </a:lnTo>
                <a:lnTo>
                  <a:pt x="2048256" y="2916936"/>
                </a:lnTo>
                <a:lnTo>
                  <a:pt x="2029968" y="3017520"/>
                </a:lnTo>
                <a:lnTo>
                  <a:pt x="2093976" y="3072384"/>
                </a:lnTo>
                <a:lnTo>
                  <a:pt x="2020824" y="3264408"/>
                </a:lnTo>
                <a:lnTo>
                  <a:pt x="1956816" y="3328416"/>
                </a:lnTo>
                <a:lnTo>
                  <a:pt x="1947672" y="3401568"/>
                </a:lnTo>
                <a:lnTo>
                  <a:pt x="1883664" y="3419856"/>
                </a:lnTo>
                <a:lnTo>
                  <a:pt x="1746504" y="3438144"/>
                </a:lnTo>
                <a:lnTo>
                  <a:pt x="1700784" y="3328416"/>
                </a:lnTo>
                <a:lnTo>
                  <a:pt x="1636776" y="3328416"/>
                </a:lnTo>
                <a:lnTo>
                  <a:pt x="1636776" y="3474720"/>
                </a:lnTo>
                <a:lnTo>
                  <a:pt x="1380744" y="3419856"/>
                </a:lnTo>
                <a:lnTo>
                  <a:pt x="1335024" y="3026664"/>
                </a:lnTo>
                <a:lnTo>
                  <a:pt x="1289304" y="3054096"/>
                </a:lnTo>
                <a:lnTo>
                  <a:pt x="1207008" y="3310128"/>
                </a:lnTo>
                <a:lnTo>
                  <a:pt x="941832" y="3364992"/>
                </a:lnTo>
                <a:lnTo>
                  <a:pt x="877824" y="3310128"/>
                </a:lnTo>
                <a:lnTo>
                  <a:pt x="795528" y="3310128"/>
                </a:lnTo>
                <a:lnTo>
                  <a:pt x="393192" y="3593592"/>
                </a:lnTo>
                <a:lnTo>
                  <a:pt x="347472" y="3767328"/>
                </a:lnTo>
                <a:lnTo>
                  <a:pt x="228600" y="3767328"/>
                </a:lnTo>
                <a:lnTo>
                  <a:pt x="228600" y="3877056"/>
                </a:lnTo>
                <a:lnTo>
                  <a:pt x="100584" y="4160520"/>
                </a:lnTo>
                <a:lnTo>
                  <a:pt x="128016" y="4389120"/>
                </a:lnTo>
                <a:lnTo>
                  <a:pt x="292608" y="4782312"/>
                </a:lnTo>
                <a:lnTo>
                  <a:pt x="329184" y="4937760"/>
                </a:lnTo>
                <a:lnTo>
                  <a:pt x="338328" y="5047488"/>
                </a:lnTo>
                <a:lnTo>
                  <a:pt x="137160" y="5175504"/>
                </a:lnTo>
                <a:lnTo>
                  <a:pt x="73152" y="5340096"/>
                </a:lnTo>
                <a:lnTo>
                  <a:pt x="137160" y="5522976"/>
                </a:lnTo>
                <a:lnTo>
                  <a:pt x="100584" y="5779008"/>
                </a:lnTo>
                <a:lnTo>
                  <a:pt x="128016" y="5897880"/>
                </a:lnTo>
                <a:lnTo>
                  <a:pt x="0" y="6099048"/>
                </a:lnTo>
                <a:lnTo>
                  <a:pt x="27432" y="6364224"/>
                </a:lnTo>
                <a:lnTo>
                  <a:pt x="173736" y="6464808"/>
                </a:lnTo>
                <a:lnTo>
                  <a:pt x="201168" y="6464808"/>
                </a:lnTo>
                <a:lnTo>
                  <a:pt x="219456" y="6510528"/>
                </a:lnTo>
                <a:lnTo>
                  <a:pt x="521208" y="6611112"/>
                </a:lnTo>
                <a:lnTo>
                  <a:pt x="704088" y="6501384"/>
                </a:lnTo>
                <a:lnTo>
                  <a:pt x="868680" y="6565392"/>
                </a:lnTo>
                <a:lnTo>
                  <a:pt x="1170432" y="6565392"/>
                </a:lnTo>
                <a:lnTo>
                  <a:pt x="1472184" y="6236208"/>
                </a:lnTo>
                <a:lnTo>
                  <a:pt x="1847088" y="6199632"/>
                </a:lnTo>
                <a:lnTo>
                  <a:pt x="1847088" y="6409944"/>
                </a:lnTo>
                <a:lnTo>
                  <a:pt x="1956816" y="6428232"/>
                </a:lnTo>
                <a:lnTo>
                  <a:pt x="2029968" y="6473952"/>
                </a:lnTo>
                <a:lnTo>
                  <a:pt x="2267712" y="6364224"/>
                </a:lnTo>
                <a:lnTo>
                  <a:pt x="2331720" y="6446520"/>
                </a:lnTo>
                <a:lnTo>
                  <a:pt x="2423160" y="6446520"/>
                </a:lnTo>
                <a:lnTo>
                  <a:pt x="2450592" y="6272784"/>
                </a:lnTo>
                <a:lnTo>
                  <a:pt x="2679192" y="6355080"/>
                </a:lnTo>
                <a:lnTo>
                  <a:pt x="3026664" y="6217920"/>
                </a:lnTo>
                <a:lnTo>
                  <a:pt x="3026664" y="6007608"/>
                </a:lnTo>
                <a:lnTo>
                  <a:pt x="2926080" y="5907024"/>
                </a:lnTo>
                <a:lnTo>
                  <a:pt x="2916936" y="5669280"/>
                </a:lnTo>
                <a:lnTo>
                  <a:pt x="3236976" y="5596128"/>
                </a:lnTo>
                <a:lnTo>
                  <a:pt x="3374136" y="5413248"/>
                </a:lnTo>
                <a:lnTo>
                  <a:pt x="3493008" y="5376672"/>
                </a:lnTo>
                <a:lnTo>
                  <a:pt x="3456432" y="5276088"/>
                </a:lnTo>
                <a:lnTo>
                  <a:pt x="3657600" y="5084064"/>
                </a:lnTo>
                <a:lnTo>
                  <a:pt x="3758184" y="5093208"/>
                </a:lnTo>
                <a:lnTo>
                  <a:pt x="3739896" y="4992624"/>
                </a:lnTo>
                <a:lnTo>
                  <a:pt x="3794760" y="4937760"/>
                </a:lnTo>
                <a:lnTo>
                  <a:pt x="3931920" y="4892040"/>
                </a:lnTo>
                <a:lnTo>
                  <a:pt x="4105656" y="4581144"/>
                </a:lnTo>
                <a:lnTo>
                  <a:pt x="4498848" y="4370832"/>
                </a:lnTo>
                <a:lnTo>
                  <a:pt x="4535424" y="4178808"/>
                </a:lnTo>
                <a:lnTo>
                  <a:pt x="4608576" y="4059936"/>
                </a:lnTo>
                <a:lnTo>
                  <a:pt x="4553712" y="3602736"/>
                </a:lnTo>
                <a:lnTo>
                  <a:pt x="4681728" y="3191256"/>
                </a:lnTo>
                <a:lnTo>
                  <a:pt x="4590288" y="3054096"/>
                </a:lnTo>
                <a:lnTo>
                  <a:pt x="4626864" y="2825496"/>
                </a:lnTo>
                <a:lnTo>
                  <a:pt x="4535424" y="2368296"/>
                </a:lnTo>
                <a:lnTo>
                  <a:pt x="4581144" y="2231136"/>
                </a:lnTo>
                <a:lnTo>
                  <a:pt x="4581144" y="2121408"/>
                </a:lnTo>
                <a:lnTo>
                  <a:pt x="4471416" y="2066544"/>
                </a:lnTo>
                <a:lnTo>
                  <a:pt x="4251960" y="1783080"/>
                </a:lnTo>
                <a:lnTo>
                  <a:pt x="3931920" y="1581912"/>
                </a:lnTo>
                <a:lnTo>
                  <a:pt x="3739896" y="1600200"/>
                </a:lnTo>
                <a:lnTo>
                  <a:pt x="3566160" y="1417320"/>
                </a:lnTo>
                <a:lnTo>
                  <a:pt x="3456432" y="1234440"/>
                </a:lnTo>
                <a:lnTo>
                  <a:pt x="3447288" y="877824"/>
                </a:lnTo>
                <a:lnTo>
                  <a:pt x="3511296" y="722376"/>
                </a:lnTo>
                <a:lnTo>
                  <a:pt x="3483864" y="676656"/>
                </a:lnTo>
                <a:lnTo>
                  <a:pt x="3438144" y="566928"/>
                </a:lnTo>
                <a:lnTo>
                  <a:pt x="3355848" y="585216"/>
                </a:lnTo>
                <a:lnTo>
                  <a:pt x="3127248" y="466344"/>
                </a:lnTo>
                <a:lnTo>
                  <a:pt x="3072384" y="393192"/>
                </a:lnTo>
                <a:lnTo>
                  <a:pt x="3127248" y="265176"/>
                </a:lnTo>
                <a:lnTo>
                  <a:pt x="3090672" y="237744"/>
                </a:lnTo>
                <a:lnTo>
                  <a:pt x="2990088" y="292608"/>
                </a:lnTo>
                <a:lnTo>
                  <a:pt x="2743200" y="128016"/>
                </a:lnTo>
                <a:lnTo>
                  <a:pt x="2560320" y="100584"/>
                </a:lnTo>
                <a:lnTo>
                  <a:pt x="2414016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920E5D09-2908-11F8-DF85-CD99FDED9256}"/>
              </a:ext>
            </a:extLst>
          </p:cNvPr>
          <p:cNvSpPr/>
          <p:nvPr/>
        </p:nvSpPr>
        <p:spPr>
          <a:xfrm>
            <a:off x="755650" y="861952"/>
            <a:ext cx="1830234" cy="2526559"/>
          </a:xfrm>
          <a:custGeom>
            <a:avLst/>
            <a:gdLst>
              <a:gd name="csX0" fmla="*/ 2876550 w 3054350"/>
              <a:gd name="csY0" fmla="*/ 0 h 4216400"/>
              <a:gd name="csX1" fmla="*/ 2762250 w 3054350"/>
              <a:gd name="csY1" fmla="*/ 38100 h 4216400"/>
              <a:gd name="csX2" fmla="*/ 2641600 w 3054350"/>
              <a:gd name="csY2" fmla="*/ 165100 h 4216400"/>
              <a:gd name="csX3" fmla="*/ 2393950 w 3054350"/>
              <a:gd name="csY3" fmla="*/ 527050 h 4216400"/>
              <a:gd name="csX4" fmla="*/ 2330450 w 3054350"/>
              <a:gd name="csY4" fmla="*/ 622300 h 4216400"/>
              <a:gd name="csX5" fmla="*/ 2273300 w 3054350"/>
              <a:gd name="csY5" fmla="*/ 622300 h 4216400"/>
              <a:gd name="csX6" fmla="*/ 2114550 w 3054350"/>
              <a:gd name="csY6" fmla="*/ 768350 h 4216400"/>
              <a:gd name="csX7" fmla="*/ 1930400 w 3054350"/>
              <a:gd name="csY7" fmla="*/ 781050 h 4216400"/>
              <a:gd name="csX8" fmla="*/ 1917700 w 3054350"/>
              <a:gd name="csY8" fmla="*/ 819150 h 4216400"/>
              <a:gd name="csX9" fmla="*/ 1835150 w 3054350"/>
              <a:gd name="csY9" fmla="*/ 882650 h 4216400"/>
              <a:gd name="csX10" fmla="*/ 1631950 w 3054350"/>
              <a:gd name="csY10" fmla="*/ 1250950 h 4216400"/>
              <a:gd name="csX11" fmla="*/ 1581150 w 3054350"/>
              <a:gd name="csY11" fmla="*/ 1377950 h 4216400"/>
              <a:gd name="csX12" fmla="*/ 1428750 w 3054350"/>
              <a:gd name="csY12" fmla="*/ 1397000 h 4216400"/>
              <a:gd name="csX13" fmla="*/ 1244600 w 3054350"/>
              <a:gd name="csY13" fmla="*/ 1587500 h 4216400"/>
              <a:gd name="csX14" fmla="*/ 1193800 w 3054350"/>
              <a:gd name="csY14" fmla="*/ 1600200 h 4216400"/>
              <a:gd name="csX15" fmla="*/ 1060450 w 3054350"/>
              <a:gd name="csY15" fmla="*/ 1885950 h 4216400"/>
              <a:gd name="csX16" fmla="*/ 996950 w 3054350"/>
              <a:gd name="csY16" fmla="*/ 1974850 h 4216400"/>
              <a:gd name="csX17" fmla="*/ 927100 w 3054350"/>
              <a:gd name="csY17" fmla="*/ 2228850 h 4216400"/>
              <a:gd name="csX18" fmla="*/ 895350 w 3054350"/>
              <a:gd name="csY18" fmla="*/ 2241550 h 4216400"/>
              <a:gd name="csX19" fmla="*/ 819150 w 3054350"/>
              <a:gd name="csY19" fmla="*/ 2247900 h 4216400"/>
              <a:gd name="csX20" fmla="*/ 692150 w 3054350"/>
              <a:gd name="csY20" fmla="*/ 2571750 h 4216400"/>
              <a:gd name="csX21" fmla="*/ 628650 w 3054350"/>
              <a:gd name="csY21" fmla="*/ 2768600 h 4216400"/>
              <a:gd name="csX22" fmla="*/ 533400 w 3054350"/>
              <a:gd name="csY22" fmla="*/ 2787650 h 4216400"/>
              <a:gd name="csX23" fmla="*/ 527050 w 3054350"/>
              <a:gd name="csY23" fmla="*/ 2832100 h 4216400"/>
              <a:gd name="csX24" fmla="*/ 444500 w 3054350"/>
              <a:gd name="csY24" fmla="*/ 2889250 h 4216400"/>
              <a:gd name="csX25" fmla="*/ 412750 w 3054350"/>
              <a:gd name="csY25" fmla="*/ 2851150 h 4216400"/>
              <a:gd name="csX26" fmla="*/ 336550 w 3054350"/>
              <a:gd name="csY26" fmla="*/ 2851150 h 4216400"/>
              <a:gd name="csX27" fmla="*/ 279400 w 3054350"/>
              <a:gd name="csY27" fmla="*/ 2794000 h 4216400"/>
              <a:gd name="csX28" fmla="*/ 241300 w 3054350"/>
              <a:gd name="csY28" fmla="*/ 2882900 h 4216400"/>
              <a:gd name="csX29" fmla="*/ 177800 w 3054350"/>
              <a:gd name="csY29" fmla="*/ 2901950 h 4216400"/>
              <a:gd name="csX30" fmla="*/ 76200 w 3054350"/>
              <a:gd name="csY30" fmla="*/ 3092450 h 4216400"/>
              <a:gd name="csX31" fmla="*/ 0 w 3054350"/>
              <a:gd name="csY31" fmla="*/ 3155950 h 4216400"/>
              <a:gd name="csX32" fmla="*/ 69850 w 3054350"/>
              <a:gd name="csY32" fmla="*/ 3225800 h 4216400"/>
              <a:gd name="csX33" fmla="*/ 44450 w 3054350"/>
              <a:gd name="csY33" fmla="*/ 3359150 h 4216400"/>
              <a:gd name="csX34" fmla="*/ 101600 w 3054350"/>
              <a:gd name="csY34" fmla="*/ 3378200 h 4216400"/>
              <a:gd name="csX35" fmla="*/ 158750 w 3054350"/>
              <a:gd name="csY35" fmla="*/ 3543300 h 4216400"/>
              <a:gd name="csX36" fmla="*/ 133350 w 3054350"/>
              <a:gd name="csY36" fmla="*/ 3625850 h 4216400"/>
              <a:gd name="csX37" fmla="*/ 260350 w 3054350"/>
              <a:gd name="csY37" fmla="*/ 3619500 h 4216400"/>
              <a:gd name="csX38" fmla="*/ 323850 w 3054350"/>
              <a:gd name="csY38" fmla="*/ 3632200 h 4216400"/>
              <a:gd name="csX39" fmla="*/ 381000 w 3054350"/>
              <a:gd name="csY39" fmla="*/ 3670300 h 4216400"/>
              <a:gd name="csX40" fmla="*/ 431800 w 3054350"/>
              <a:gd name="csY40" fmla="*/ 3644900 h 4216400"/>
              <a:gd name="csX41" fmla="*/ 412750 w 3054350"/>
              <a:gd name="csY41" fmla="*/ 3594100 h 4216400"/>
              <a:gd name="csX42" fmla="*/ 476250 w 3054350"/>
              <a:gd name="csY42" fmla="*/ 3543300 h 4216400"/>
              <a:gd name="csX43" fmla="*/ 558800 w 3054350"/>
              <a:gd name="csY43" fmla="*/ 3556000 h 4216400"/>
              <a:gd name="csX44" fmla="*/ 546100 w 3054350"/>
              <a:gd name="csY44" fmla="*/ 3657600 h 4216400"/>
              <a:gd name="csX45" fmla="*/ 482600 w 3054350"/>
              <a:gd name="csY45" fmla="*/ 3676650 h 4216400"/>
              <a:gd name="csX46" fmla="*/ 381000 w 3054350"/>
              <a:gd name="csY46" fmla="*/ 3898900 h 4216400"/>
              <a:gd name="csX47" fmla="*/ 514350 w 3054350"/>
              <a:gd name="csY47" fmla="*/ 3917950 h 4216400"/>
              <a:gd name="csX48" fmla="*/ 635000 w 3054350"/>
              <a:gd name="csY48" fmla="*/ 4032250 h 4216400"/>
              <a:gd name="csX49" fmla="*/ 609600 w 3054350"/>
              <a:gd name="csY49" fmla="*/ 4216400 h 4216400"/>
              <a:gd name="csX50" fmla="*/ 971550 w 3054350"/>
              <a:gd name="csY50" fmla="*/ 4083050 h 4216400"/>
              <a:gd name="csX51" fmla="*/ 1181100 w 3054350"/>
              <a:gd name="csY51" fmla="*/ 4108450 h 4216400"/>
              <a:gd name="csX52" fmla="*/ 1206500 w 3054350"/>
              <a:gd name="csY52" fmla="*/ 4051300 h 4216400"/>
              <a:gd name="csX53" fmla="*/ 1346200 w 3054350"/>
              <a:gd name="csY53" fmla="*/ 4000500 h 4216400"/>
              <a:gd name="csX54" fmla="*/ 1473200 w 3054350"/>
              <a:gd name="csY54" fmla="*/ 3841750 h 4216400"/>
              <a:gd name="csX55" fmla="*/ 1771650 w 3054350"/>
              <a:gd name="csY55" fmla="*/ 3702050 h 4216400"/>
              <a:gd name="csX56" fmla="*/ 2114550 w 3054350"/>
              <a:gd name="csY56" fmla="*/ 3524250 h 4216400"/>
              <a:gd name="csX57" fmla="*/ 2235200 w 3054350"/>
              <a:gd name="csY57" fmla="*/ 3505200 h 4216400"/>
              <a:gd name="csX58" fmla="*/ 2457450 w 3054350"/>
              <a:gd name="csY58" fmla="*/ 3441700 h 4216400"/>
              <a:gd name="csX59" fmla="*/ 2482850 w 3054350"/>
              <a:gd name="csY59" fmla="*/ 3327400 h 4216400"/>
              <a:gd name="csX60" fmla="*/ 2444750 w 3054350"/>
              <a:gd name="csY60" fmla="*/ 3327400 h 4216400"/>
              <a:gd name="csX61" fmla="*/ 2419350 w 3054350"/>
              <a:gd name="csY61" fmla="*/ 3175000 h 4216400"/>
              <a:gd name="csX62" fmla="*/ 2362200 w 3054350"/>
              <a:gd name="csY62" fmla="*/ 3105150 h 4216400"/>
              <a:gd name="csX63" fmla="*/ 2203450 w 3054350"/>
              <a:gd name="csY63" fmla="*/ 3003550 h 4216400"/>
              <a:gd name="csX64" fmla="*/ 2139950 w 3054350"/>
              <a:gd name="csY64" fmla="*/ 2794000 h 4216400"/>
              <a:gd name="csX65" fmla="*/ 2139950 w 3054350"/>
              <a:gd name="csY65" fmla="*/ 2698750 h 4216400"/>
              <a:gd name="csX66" fmla="*/ 1993900 w 3054350"/>
              <a:gd name="csY66" fmla="*/ 2578100 h 4216400"/>
              <a:gd name="csX67" fmla="*/ 1993900 w 3054350"/>
              <a:gd name="csY67" fmla="*/ 2324100 h 4216400"/>
              <a:gd name="csX68" fmla="*/ 1974850 w 3054350"/>
              <a:gd name="csY68" fmla="*/ 2095500 h 4216400"/>
              <a:gd name="csX69" fmla="*/ 2019300 w 3054350"/>
              <a:gd name="csY69" fmla="*/ 2032000 h 4216400"/>
              <a:gd name="csX70" fmla="*/ 2012950 w 3054350"/>
              <a:gd name="csY70" fmla="*/ 1854200 h 4216400"/>
              <a:gd name="csX71" fmla="*/ 2197100 w 3054350"/>
              <a:gd name="csY71" fmla="*/ 1670050 h 4216400"/>
              <a:gd name="csX72" fmla="*/ 2273300 w 3054350"/>
              <a:gd name="csY72" fmla="*/ 1581150 h 4216400"/>
              <a:gd name="csX73" fmla="*/ 2336800 w 3054350"/>
              <a:gd name="csY73" fmla="*/ 1530350 h 4216400"/>
              <a:gd name="csX74" fmla="*/ 2489200 w 3054350"/>
              <a:gd name="csY74" fmla="*/ 1187450 h 4216400"/>
              <a:gd name="csX75" fmla="*/ 2667000 w 3054350"/>
              <a:gd name="csY75" fmla="*/ 1079500 h 4216400"/>
              <a:gd name="csX76" fmla="*/ 2679700 w 3054350"/>
              <a:gd name="csY76" fmla="*/ 1016000 h 4216400"/>
              <a:gd name="csX77" fmla="*/ 2794000 w 3054350"/>
              <a:gd name="csY77" fmla="*/ 901700 h 4216400"/>
              <a:gd name="csX78" fmla="*/ 2825750 w 3054350"/>
              <a:gd name="csY78" fmla="*/ 660400 h 4216400"/>
              <a:gd name="csX79" fmla="*/ 2978150 w 3054350"/>
              <a:gd name="csY79" fmla="*/ 457200 h 4216400"/>
              <a:gd name="csX80" fmla="*/ 3054350 w 3054350"/>
              <a:gd name="csY80" fmla="*/ 317500 h 4216400"/>
              <a:gd name="csX81" fmla="*/ 3035300 w 3054350"/>
              <a:gd name="csY81" fmla="*/ 241300 h 4216400"/>
              <a:gd name="csX82" fmla="*/ 3035300 w 3054350"/>
              <a:gd name="csY82" fmla="*/ 177800 h 4216400"/>
              <a:gd name="csX83" fmla="*/ 2984500 w 3054350"/>
              <a:gd name="csY83" fmla="*/ 158750 h 4216400"/>
              <a:gd name="csX84" fmla="*/ 2876550 w 3054350"/>
              <a:gd name="csY84" fmla="*/ 0 h 42164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</a:cxnLst>
            <a:rect l="l" t="t" r="r" b="b"/>
            <a:pathLst>
              <a:path w="3054350" h="4216400">
                <a:moveTo>
                  <a:pt x="2876550" y="0"/>
                </a:moveTo>
                <a:lnTo>
                  <a:pt x="2762250" y="38100"/>
                </a:lnTo>
                <a:lnTo>
                  <a:pt x="2641600" y="165100"/>
                </a:lnTo>
                <a:lnTo>
                  <a:pt x="2393950" y="527050"/>
                </a:lnTo>
                <a:lnTo>
                  <a:pt x="2330450" y="622300"/>
                </a:lnTo>
                <a:lnTo>
                  <a:pt x="2273300" y="622300"/>
                </a:lnTo>
                <a:lnTo>
                  <a:pt x="2114550" y="768350"/>
                </a:lnTo>
                <a:lnTo>
                  <a:pt x="1930400" y="781050"/>
                </a:lnTo>
                <a:lnTo>
                  <a:pt x="1917700" y="819150"/>
                </a:lnTo>
                <a:lnTo>
                  <a:pt x="1835150" y="882650"/>
                </a:lnTo>
                <a:lnTo>
                  <a:pt x="1631950" y="1250950"/>
                </a:lnTo>
                <a:lnTo>
                  <a:pt x="1581150" y="1377950"/>
                </a:lnTo>
                <a:lnTo>
                  <a:pt x="1428750" y="1397000"/>
                </a:lnTo>
                <a:lnTo>
                  <a:pt x="1244600" y="1587500"/>
                </a:lnTo>
                <a:lnTo>
                  <a:pt x="1193800" y="1600200"/>
                </a:lnTo>
                <a:lnTo>
                  <a:pt x="1060450" y="1885950"/>
                </a:lnTo>
                <a:lnTo>
                  <a:pt x="996950" y="1974850"/>
                </a:lnTo>
                <a:lnTo>
                  <a:pt x="927100" y="2228850"/>
                </a:lnTo>
                <a:lnTo>
                  <a:pt x="895350" y="2241550"/>
                </a:lnTo>
                <a:lnTo>
                  <a:pt x="819150" y="2247900"/>
                </a:lnTo>
                <a:lnTo>
                  <a:pt x="692150" y="2571750"/>
                </a:lnTo>
                <a:lnTo>
                  <a:pt x="628650" y="2768600"/>
                </a:lnTo>
                <a:lnTo>
                  <a:pt x="533400" y="2787650"/>
                </a:lnTo>
                <a:lnTo>
                  <a:pt x="527050" y="2832100"/>
                </a:lnTo>
                <a:lnTo>
                  <a:pt x="444500" y="2889250"/>
                </a:lnTo>
                <a:lnTo>
                  <a:pt x="412750" y="2851150"/>
                </a:lnTo>
                <a:lnTo>
                  <a:pt x="336550" y="2851150"/>
                </a:lnTo>
                <a:lnTo>
                  <a:pt x="279400" y="2794000"/>
                </a:lnTo>
                <a:lnTo>
                  <a:pt x="241300" y="2882900"/>
                </a:lnTo>
                <a:lnTo>
                  <a:pt x="177800" y="2901950"/>
                </a:lnTo>
                <a:lnTo>
                  <a:pt x="76200" y="3092450"/>
                </a:lnTo>
                <a:lnTo>
                  <a:pt x="0" y="3155950"/>
                </a:lnTo>
                <a:lnTo>
                  <a:pt x="69850" y="3225800"/>
                </a:lnTo>
                <a:lnTo>
                  <a:pt x="44450" y="3359150"/>
                </a:lnTo>
                <a:lnTo>
                  <a:pt x="101600" y="3378200"/>
                </a:lnTo>
                <a:lnTo>
                  <a:pt x="158750" y="3543300"/>
                </a:lnTo>
                <a:lnTo>
                  <a:pt x="133350" y="3625850"/>
                </a:lnTo>
                <a:lnTo>
                  <a:pt x="260350" y="3619500"/>
                </a:lnTo>
                <a:lnTo>
                  <a:pt x="323850" y="3632200"/>
                </a:lnTo>
                <a:lnTo>
                  <a:pt x="381000" y="3670300"/>
                </a:lnTo>
                <a:lnTo>
                  <a:pt x="431800" y="3644900"/>
                </a:lnTo>
                <a:lnTo>
                  <a:pt x="412750" y="3594100"/>
                </a:lnTo>
                <a:lnTo>
                  <a:pt x="476250" y="3543300"/>
                </a:lnTo>
                <a:lnTo>
                  <a:pt x="558800" y="3556000"/>
                </a:lnTo>
                <a:lnTo>
                  <a:pt x="546100" y="3657600"/>
                </a:lnTo>
                <a:lnTo>
                  <a:pt x="482600" y="3676650"/>
                </a:lnTo>
                <a:lnTo>
                  <a:pt x="381000" y="3898900"/>
                </a:lnTo>
                <a:lnTo>
                  <a:pt x="514350" y="3917950"/>
                </a:lnTo>
                <a:lnTo>
                  <a:pt x="635000" y="4032250"/>
                </a:lnTo>
                <a:lnTo>
                  <a:pt x="609600" y="4216400"/>
                </a:lnTo>
                <a:lnTo>
                  <a:pt x="971550" y="4083050"/>
                </a:lnTo>
                <a:lnTo>
                  <a:pt x="1181100" y="4108450"/>
                </a:lnTo>
                <a:lnTo>
                  <a:pt x="1206500" y="4051300"/>
                </a:lnTo>
                <a:lnTo>
                  <a:pt x="1346200" y="4000500"/>
                </a:lnTo>
                <a:lnTo>
                  <a:pt x="1473200" y="3841750"/>
                </a:lnTo>
                <a:lnTo>
                  <a:pt x="1771650" y="3702050"/>
                </a:lnTo>
                <a:lnTo>
                  <a:pt x="2114550" y="3524250"/>
                </a:lnTo>
                <a:lnTo>
                  <a:pt x="2235200" y="3505200"/>
                </a:lnTo>
                <a:lnTo>
                  <a:pt x="2457450" y="3441700"/>
                </a:lnTo>
                <a:lnTo>
                  <a:pt x="2482850" y="3327400"/>
                </a:lnTo>
                <a:lnTo>
                  <a:pt x="2444750" y="3327400"/>
                </a:lnTo>
                <a:lnTo>
                  <a:pt x="2419350" y="3175000"/>
                </a:lnTo>
                <a:lnTo>
                  <a:pt x="2362200" y="3105150"/>
                </a:lnTo>
                <a:lnTo>
                  <a:pt x="2203450" y="3003550"/>
                </a:lnTo>
                <a:lnTo>
                  <a:pt x="2139950" y="2794000"/>
                </a:lnTo>
                <a:lnTo>
                  <a:pt x="2139950" y="2698750"/>
                </a:lnTo>
                <a:lnTo>
                  <a:pt x="1993900" y="2578100"/>
                </a:lnTo>
                <a:lnTo>
                  <a:pt x="1993900" y="2324100"/>
                </a:lnTo>
                <a:lnTo>
                  <a:pt x="1974850" y="2095500"/>
                </a:lnTo>
                <a:lnTo>
                  <a:pt x="2019300" y="2032000"/>
                </a:lnTo>
                <a:lnTo>
                  <a:pt x="2012950" y="1854200"/>
                </a:lnTo>
                <a:lnTo>
                  <a:pt x="2197100" y="1670050"/>
                </a:lnTo>
                <a:lnTo>
                  <a:pt x="2273300" y="1581150"/>
                </a:lnTo>
                <a:lnTo>
                  <a:pt x="2336800" y="1530350"/>
                </a:lnTo>
                <a:lnTo>
                  <a:pt x="2489200" y="1187450"/>
                </a:lnTo>
                <a:lnTo>
                  <a:pt x="2667000" y="1079500"/>
                </a:lnTo>
                <a:lnTo>
                  <a:pt x="2679700" y="1016000"/>
                </a:lnTo>
                <a:lnTo>
                  <a:pt x="2794000" y="901700"/>
                </a:lnTo>
                <a:lnTo>
                  <a:pt x="2825750" y="660400"/>
                </a:lnTo>
                <a:lnTo>
                  <a:pt x="2978150" y="457200"/>
                </a:lnTo>
                <a:lnTo>
                  <a:pt x="3054350" y="317500"/>
                </a:lnTo>
                <a:lnTo>
                  <a:pt x="3035300" y="241300"/>
                </a:lnTo>
                <a:lnTo>
                  <a:pt x="3035300" y="177800"/>
                </a:lnTo>
                <a:lnTo>
                  <a:pt x="2984500" y="158750"/>
                </a:lnTo>
                <a:lnTo>
                  <a:pt x="287655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533E3B1-2D60-F01C-8578-70E2EF960F8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近畿地方の島のイラスト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8915E8-9569-A8BE-FC30-504D1C6C135B}"/>
              </a:ext>
            </a:extLst>
          </p:cNvPr>
          <p:cNvSpPr txBox="1"/>
          <p:nvPr/>
        </p:nvSpPr>
        <p:spPr>
          <a:xfrm>
            <a:off x="3860395" y="6471348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ポートアイランド（兵庫県）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5EE69B-25C1-EE36-0F18-6E6B54023453}"/>
              </a:ext>
            </a:extLst>
          </p:cNvPr>
          <p:cNvSpPr txBox="1"/>
          <p:nvPr/>
        </p:nvSpPr>
        <p:spPr>
          <a:xfrm>
            <a:off x="7165096" y="647134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坊勢島（兵庫県）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349C0C-7994-F2BB-0A1A-49F4FF10D96D}"/>
              </a:ext>
            </a:extLst>
          </p:cNvPr>
          <p:cNvSpPr txBox="1"/>
          <p:nvPr/>
        </p:nvSpPr>
        <p:spPr>
          <a:xfrm>
            <a:off x="1017361" y="6471348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六甲アイランド（兵庫県）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73E26F4-A825-B1C2-4DE7-B35B9958FD5F}"/>
              </a:ext>
            </a:extLst>
          </p:cNvPr>
          <p:cNvSpPr/>
          <p:nvPr/>
        </p:nvSpPr>
        <p:spPr>
          <a:xfrm>
            <a:off x="883111" y="4364216"/>
            <a:ext cx="2299819" cy="1541443"/>
          </a:xfrm>
          <a:custGeom>
            <a:avLst/>
            <a:gdLst>
              <a:gd name="csX0" fmla="*/ 0 w 3105150"/>
              <a:gd name="csY0" fmla="*/ 538163 h 2081213"/>
              <a:gd name="csX1" fmla="*/ 66675 w 3105150"/>
              <a:gd name="csY1" fmla="*/ 1009650 h 2081213"/>
              <a:gd name="csX2" fmla="*/ 33337 w 3105150"/>
              <a:gd name="csY2" fmla="*/ 1033463 h 2081213"/>
              <a:gd name="csX3" fmla="*/ 176212 w 3105150"/>
              <a:gd name="csY3" fmla="*/ 2081213 h 2081213"/>
              <a:gd name="csX4" fmla="*/ 1114425 w 3105150"/>
              <a:gd name="csY4" fmla="*/ 1957388 h 2081213"/>
              <a:gd name="csX5" fmla="*/ 1138237 w 3105150"/>
              <a:gd name="csY5" fmla="*/ 1924050 h 2081213"/>
              <a:gd name="csX6" fmla="*/ 1976437 w 3105150"/>
              <a:gd name="csY6" fmla="*/ 1819275 h 2081213"/>
              <a:gd name="csX7" fmla="*/ 2024062 w 3105150"/>
              <a:gd name="csY7" fmla="*/ 1838325 h 2081213"/>
              <a:gd name="csX8" fmla="*/ 3105150 w 3105150"/>
              <a:gd name="csY8" fmla="*/ 1685925 h 2081213"/>
              <a:gd name="csX9" fmla="*/ 3019425 w 3105150"/>
              <a:gd name="csY9" fmla="*/ 1062038 h 2081213"/>
              <a:gd name="csX10" fmla="*/ 2157412 w 3105150"/>
              <a:gd name="csY10" fmla="*/ 881063 h 2081213"/>
              <a:gd name="csX11" fmla="*/ 2124075 w 3105150"/>
              <a:gd name="csY11" fmla="*/ 633413 h 2081213"/>
              <a:gd name="csX12" fmla="*/ 2995612 w 3105150"/>
              <a:gd name="csY12" fmla="*/ 776288 h 2081213"/>
              <a:gd name="csX13" fmla="*/ 2919412 w 3105150"/>
              <a:gd name="csY13" fmla="*/ 200025 h 2081213"/>
              <a:gd name="csX14" fmla="*/ 2747962 w 3105150"/>
              <a:gd name="csY14" fmla="*/ 195263 h 2081213"/>
              <a:gd name="csX15" fmla="*/ 2714625 w 3105150"/>
              <a:gd name="csY15" fmla="*/ 157163 h 2081213"/>
              <a:gd name="csX16" fmla="*/ 2505075 w 3105150"/>
              <a:gd name="csY16" fmla="*/ 171450 h 2081213"/>
              <a:gd name="csX17" fmla="*/ 2505075 w 3105150"/>
              <a:gd name="csY17" fmla="*/ 128588 h 2081213"/>
              <a:gd name="csX18" fmla="*/ 2366962 w 3105150"/>
              <a:gd name="csY18" fmla="*/ 138113 h 2081213"/>
              <a:gd name="csX19" fmla="*/ 2366962 w 3105150"/>
              <a:gd name="csY19" fmla="*/ 109538 h 2081213"/>
              <a:gd name="csX20" fmla="*/ 1657350 w 3105150"/>
              <a:gd name="csY20" fmla="*/ 0 h 2081213"/>
              <a:gd name="csX21" fmla="*/ 1647825 w 3105150"/>
              <a:gd name="csY21" fmla="*/ 214313 h 2081213"/>
              <a:gd name="csX22" fmla="*/ 1066800 w 3105150"/>
              <a:gd name="csY22" fmla="*/ 285750 h 2081213"/>
              <a:gd name="csX23" fmla="*/ 985837 w 3105150"/>
              <a:gd name="csY23" fmla="*/ 100013 h 2081213"/>
              <a:gd name="csX24" fmla="*/ 0 w 3105150"/>
              <a:gd name="csY24" fmla="*/ 538163 h 208121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</a:cxnLst>
            <a:rect l="l" t="t" r="r" b="b"/>
            <a:pathLst>
              <a:path w="3105150" h="2081213">
                <a:moveTo>
                  <a:pt x="0" y="538163"/>
                </a:moveTo>
                <a:lnTo>
                  <a:pt x="66675" y="1009650"/>
                </a:lnTo>
                <a:lnTo>
                  <a:pt x="33337" y="1033463"/>
                </a:lnTo>
                <a:lnTo>
                  <a:pt x="176212" y="2081213"/>
                </a:lnTo>
                <a:lnTo>
                  <a:pt x="1114425" y="1957388"/>
                </a:lnTo>
                <a:lnTo>
                  <a:pt x="1138237" y="1924050"/>
                </a:lnTo>
                <a:lnTo>
                  <a:pt x="1976437" y="1819275"/>
                </a:lnTo>
                <a:lnTo>
                  <a:pt x="2024062" y="1838325"/>
                </a:lnTo>
                <a:lnTo>
                  <a:pt x="3105150" y="1685925"/>
                </a:lnTo>
                <a:lnTo>
                  <a:pt x="3019425" y="1062038"/>
                </a:lnTo>
                <a:lnTo>
                  <a:pt x="2157412" y="881063"/>
                </a:lnTo>
                <a:lnTo>
                  <a:pt x="2124075" y="633413"/>
                </a:lnTo>
                <a:lnTo>
                  <a:pt x="2995612" y="776288"/>
                </a:lnTo>
                <a:lnTo>
                  <a:pt x="2919412" y="200025"/>
                </a:lnTo>
                <a:lnTo>
                  <a:pt x="2747962" y="195263"/>
                </a:lnTo>
                <a:lnTo>
                  <a:pt x="2714625" y="157163"/>
                </a:lnTo>
                <a:lnTo>
                  <a:pt x="2505075" y="171450"/>
                </a:lnTo>
                <a:lnTo>
                  <a:pt x="2505075" y="128588"/>
                </a:lnTo>
                <a:lnTo>
                  <a:pt x="2366962" y="138113"/>
                </a:lnTo>
                <a:lnTo>
                  <a:pt x="2366962" y="109538"/>
                </a:lnTo>
                <a:lnTo>
                  <a:pt x="1657350" y="0"/>
                </a:lnTo>
                <a:lnTo>
                  <a:pt x="1647825" y="214313"/>
                </a:lnTo>
                <a:lnTo>
                  <a:pt x="1066800" y="285750"/>
                </a:lnTo>
                <a:lnTo>
                  <a:pt x="985837" y="100013"/>
                </a:lnTo>
                <a:lnTo>
                  <a:pt x="0" y="538163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95000"/>
                </a:schemeClr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B489B5F-A86A-5CB2-2D88-66009C9AA2C2}"/>
              </a:ext>
            </a:extLst>
          </p:cNvPr>
          <p:cNvSpPr/>
          <p:nvPr/>
        </p:nvSpPr>
        <p:spPr>
          <a:xfrm>
            <a:off x="3783487" y="3862434"/>
            <a:ext cx="2339025" cy="2113878"/>
          </a:xfrm>
          <a:custGeom>
            <a:avLst/>
            <a:gdLst>
              <a:gd name="csX0" fmla="*/ 1204913 w 3562350"/>
              <a:gd name="csY0" fmla="*/ 762000 h 3219450"/>
              <a:gd name="csX1" fmla="*/ 1938338 w 3562350"/>
              <a:gd name="csY1" fmla="*/ 490537 h 3219450"/>
              <a:gd name="csX2" fmla="*/ 1924050 w 3562350"/>
              <a:gd name="csY2" fmla="*/ 447675 h 3219450"/>
              <a:gd name="csX3" fmla="*/ 1504950 w 3562350"/>
              <a:gd name="csY3" fmla="*/ 0 h 3219450"/>
              <a:gd name="csX4" fmla="*/ 709613 w 3562350"/>
              <a:gd name="csY4" fmla="*/ 142875 h 3219450"/>
              <a:gd name="csX5" fmla="*/ 728663 w 3562350"/>
              <a:gd name="csY5" fmla="*/ 371475 h 3219450"/>
              <a:gd name="csX6" fmla="*/ 404813 w 3562350"/>
              <a:gd name="csY6" fmla="*/ 566737 h 3219450"/>
              <a:gd name="csX7" fmla="*/ 271463 w 3562350"/>
              <a:gd name="csY7" fmla="*/ 466725 h 3219450"/>
              <a:gd name="csX8" fmla="*/ 119063 w 3562350"/>
              <a:gd name="csY8" fmla="*/ 561975 h 3219450"/>
              <a:gd name="csX9" fmla="*/ 209550 w 3562350"/>
              <a:gd name="csY9" fmla="*/ 685800 h 3219450"/>
              <a:gd name="csX10" fmla="*/ 100013 w 3562350"/>
              <a:gd name="csY10" fmla="*/ 762000 h 3219450"/>
              <a:gd name="csX11" fmla="*/ 100013 w 3562350"/>
              <a:gd name="csY11" fmla="*/ 866775 h 3219450"/>
              <a:gd name="csX12" fmla="*/ 19050 w 3562350"/>
              <a:gd name="csY12" fmla="*/ 881062 h 3219450"/>
              <a:gd name="csX13" fmla="*/ 0 w 3562350"/>
              <a:gd name="csY13" fmla="*/ 900112 h 3219450"/>
              <a:gd name="csX14" fmla="*/ 57150 w 3562350"/>
              <a:gd name="csY14" fmla="*/ 2328862 h 3219450"/>
              <a:gd name="csX15" fmla="*/ 90488 w 3562350"/>
              <a:gd name="csY15" fmla="*/ 2352675 h 3219450"/>
              <a:gd name="csX16" fmla="*/ 142875 w 3562350"/>
              <a:gd name="csY16" fmla="*/ 2347912 h 3219450"/>
              <a:gd name="csX17" fmla="*/ 142875 w 3562350"/>
              <a:gd name="csY17" fmla="*/ 2319337 h 3219450"/>
              <a:gd name="csX18" fmla="*/ 195263 w 3562350"/>
              <a:gd name="csY18" fmla="*/ 2314575 h 3219450"/>
              <a:gd name="csX19" fmla="*/ 209550 w 3562350"/>
              <a:gd name="csY19" fmla="*/ 2533650 h 3219450"/>
              <a:gd name="csX20" fmla="*/ 338138 w 3562350"/>
              <a:gd name="csY20" fmla="*/ 2481262 h 3219450"/>
              <a:gd name="csX21" fmla="*/ 400050 w 3562350"/>
              <a:gd name="csY21" fmla="*/ 2533650 h 3219450"/>
              <a:gd name="csX22" fmla="*/ 395288 w 3562350"/>
              <a:gd name="csY22" fmla="*/ 2552700 h 3219450"/>
              <a:gd name="csX23" fmla="*/ 1071563 w 3562350"/>
              <a:gd name="csY23" fmla="*/ 3081337 h 3219450"/>
              <a:gd name="csX24" fmla="*/ 1100138 w 3562350"/>
              <a:gd name="csY24" fmla="*/ 3067050 h 3219450"/>
              <a:gd name="csX25" fmla="*/ 1262063 w 3562350"/>
              <a:gd name="csY25" fmla="*/ 3219450 h 3219450"/>
              <a:gd name="csX26" fmla="*/ 2214563 w 3562350"/>
              <a:gd name="csY26" fmla="*/ 3209925 h 3219450"/>
              <a:gd name="csX27" fmla="*/ 2228850 w 3562350"/>
              <a:gd name="csY27" fmla="*/ 3186112 h 3219450"/>
              <a:gd name="csX28" fmla="*/ 3562350 w 3562350"/>
              <a:gd name="csY28" fmla="*/ 3162300 h 3219450"/>
              <a:gd name="csX29" fmla="*/ 3024188 w 3562350"/>
              <a:gd name="csY29" fmla="*/ 2133600 h 3219450"/>
              <a:gd name="csX30" fmla="*/ 2147888 w 3562350"/>
              <a:gd name="csY30" fmla="*/ 2433637 h 3219450"/>
              <a:gd name="csX31" fmla="*/ 1952625 w 3562350"/>
              <a:gd name="csY31" fmla="*/ 2057400 h 3219450"/>
              <a:gd name="csX32" fmla="*/ 2819400 w 3562350"/>
              <a:gd name="csY32" fmla="*/ 1724025 h 3219450"/>
              <a:gd name="csX33" fmla="*/ 2652713 w 3562350"/>
              <a:gd name="csY33" fmla="*/ 1357312 h 3219450"/>
              <a:gd name="csX34" fmla="*/ 2662238 w 3562350"/>
              <a:gd name="csY34" fmla="*/ 1333500 h 3219450"/>
              <a:gd name="csX35" fmla="*/ 2590800 w 3562350"/>
              <a:gd name="csY35" fmla="*/ 1147762 h 3219450"/>
              <a:gd name="csX36" fmla="*/ 1571625 w 3562350"/>
              <a:gd name="csY36" fmla="*/ 1514475 h 3219450"/>
              <a:gd name="csX37" fmla="*/ 1452563 w 3562350"/>
              <a:gd name="csY37" fmla="*/ 1290637 h 3219450"/>
              <a:gd name="csX38" fmla="*/ 2447925 w 3562350"/>
              <a:gd name="csY38" fmla="*/ 919162 h 3219450"/>
              <a:gd name="csX39" fmla="*/ 2438400 w 3562350"/>
              <a:gd name="csY39" fmla="*/ 885825 h 3219450"/>
              <a:gd name="csX40" fmla="*/ 2147888 w 3562350"/>
              <a:gd name="csY40" fmla="*/ 681037 h 3219450"/>
              <a:gd name="csX41" fmla="*/ 1304925 w 3562350"/>
              <a:gd name="csY41" fmla="*/ 990600 h 3219450"/>
              <a:gd name="csX42" fmla="*/ 1204913 w 3562350"/>
              <a:gd name="csY42" fmla="*/ 762000 h 32194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</a:cxnLst>
            <a:rect l="l" t="t" r="r" b="b"/>
            <a:pathLst>
              <a:path w="3562350" h="3219450">
                <a:moveTo>
                  <a:pt x="1204913" y="762000"/>
                </a:moveTo>
                <a:lnTo>
                  <a:pt x="1938338" y="490537"/>
                </a:lnTo>
                <a:lnTo>
                  <a:pt x="1924050" y="447675"/>
                </a:lnTo>
                <a:lnTo>
                  <a:pt x="1504950" y="0"/>
                </a:lnTo>
                <a:lnTo>
                  <a:pt x="709613" y="142875"/>
                </a:lnTo>
                <a:lnTo>
                  <a:pt x="728663" y="371475"/>
                </a:lnTo>
                <a:lnTo>
                  <a:pt x="404813" y="566737"/>
                </a:lnTo>
                <a:lnTo>
                  <a:pt x="271463" y="466725"/>
                </a:lnTo>
                <a:lnTo>
                  <a:pt x="119063" y="561975"/>
                </a:lnTo>
                <a:lnTo>
                  <a:pt x="209550" y="685800"/>
                </a:lnTo>
                <a:lnTo>
                  <a:pt x="100013" y="762000"/>
                </a:lnTo>
                <a:lnTo>
                  <a:pt x="100013" y="866775"/>
                </a:lnTo>
                <a:lnTo>
                  <a:pt x="19050" y="881062"/>
                </a:lnTo>
                <a:lnTo>
                  <a:pt x="0" y="900112"/>
                </a:lnTo>
                <a:lnTo>
                  <a:pt x="57150" y="2328862"/>
                </a:lnTo>
                <a:lnTo>
                  <a:pt x="90488" y="2352675"/>
                </a:lnTo>
                <a:lnTo>
                  <a:pt x="142875" y="2347912"/>
                </a:lnTo>
                <a:lnTo>
                  <a:pt x="142875" y="2319337"/>
                </a:lnTo>
                <a:lnTo>
                  <a:pt x="195263" y="2314575"/>
                </a:lnTo>
                <a:lnTo>
                  <a:pt x="209550" y="2533650"/>
                </a:lnTo>
                <a:lnTo>
                  <a:pt x="338138" y="2481262"/>
                </a:lnTo>
                <a:lnTo>
                  <a:pt x="400050" y="2533650"/>
                </a:lnTo>
                <a:lnTo>
                  <a:pt x="395288" y="2552700"/>
                </a:lnTo>
                <a:lnTo>
                  <a:pt x="1071563" y="3081337"/>
                </a:lnTo>
                <a:lnTo>
                  <a:pt x="1100138" y="3067050"/>
                </a:lnTo>
                <a:lnTo>
                  <a:pt x="1262063" y="3219450"/>
                </a:lnTo>
                <a:lnTo>
                  <a:pt x="2214563" y="3209925"/>
                </a:lnTo>
                <a:lnTo>
                  <a:pt x="2228850" y="3186112"/>
                </a:lnTo>
                <a:lnTo>
                  <a:pt x="3562350" y="3162300"/>
                </a:lnTo>
                <a:lnTo>
                  <a:pt x="3024188" y="2133600"/>
                </a:lnTo>
                <a:lnTo>
                  <a:pt x="2147888" y="2433637"/>
                </a:lnTo>
                <a:lnTo>
                  <a:pt x="1952625" y="2057400"/>
                </a:lnTo>
                <a:lnTo>
                  <a:pt x="2819400" y="1724025"/>
                </a:lnTo>
                <a:lnTo>
                  <a:pt x="2652713" y="1357312"/>
                </a:lnTo>
                <a:lnTo>
                  <a:pt x="2662238" y="1333500"/>
                </a:lnTo>
                <a:lnTo>
                  <a:pt x="2590800" y="1147762"/>
                </a:lnTo>
                <a:lnTo>
                  <a:pt x="1571625" y="1514475"/>
                </a:lnTo>
                <a:lnTo>
                  <a:pt x="1452563" y="1290637"/>
                </a:lnTo>
                <a:lnTo>
                  <a:pt x="2447925" y="919162"/>
                </a:lnTo>
                <a:lnTo>
                  <a:pt x="2438400" y="885825"/>
                </a:lnTo>
                <a:lnTo>
                  <a:pt x="2147888" y="681037"/>
                </a:lnTo>
                <a:lnTo>
                  <a:pt x="1304925" y="990600"/>
                </a:lnTo>
                <a:lnTo>
                  <a:pt x="1204913" y="7620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95000"/>
                </a:schemeClr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C541512-1380-9A0F-DF94-5B73A0991B22}"/>
              </a:ext>
            </a:extLst>
          </p:cNvPr>
          <p:cNvSpPr txBox="1"/>
          <p:nvPr/>
        </p:nvSpPr>
        <p:spPr>
          <a:xfrm>
            <a:off x="7331959" y="352152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家島（兵庫県）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D9EE7A31-F10F-D6A8-FCC3-4794644B88A6}"/>
              </a:ext>
            </a:extLst>
          </p:cNvPr>
          <p:cNvSpPr/>
          <p:nvPr/>
        </p:nvSpPr>
        <p:spPr>
          <a:xfrm>
            <a:off x="6601103" y="949403"/>
            <a:ext cx="2494713" cy="2266237"/>
          </a:xfrm>
          <a:custGeom>
            <a:avLst/>
            <a:gdLst>
              <a:gd name="csX0" fmla="*/ 2757487 w 3848100"/>
              <a:gd name="csY0" fmla="*/ 0 h 3495675"/>
              <a:gd name="csX1" fmla="*/ 2638425 w 3848100"/>
              <a:gd name="csY1" fmla="*/ 238125 h 3495675"/>
              <a:gd name="csX2" fmla="*/ 2562225 w 3848100"/>
              <a:gd name="csY2" fmla="*/ 266700 h 3495675"/>
              <a:gd name="csX3" fmla="*/ 2490787 w 3848100"/>
              <a:gd name="csY3" fmla="*/ 357187 h 3495675"/>
              <a:gd name="csX4" fmla="*/ 2438400 w 3848100"/>
              <a:gd name="csY4" fmla="*/ 381000 h 3495675"/>
              <a:gd name="csX5" fmla="*/ 2376487 w 3848100"/>
              <a:gd name="csY5" fmla="*/ 328612 h 3495675"/>
              <a:gd name="csX6" fmla="*/ 2271712 w 3848100"/>
              <a:gd name="csY6" fmla="*/ 309562 h 3495675"/>
              <a:gd name="csX7" fmla="*/ 2209800 w 3848100"/>
              <a:gd name="csY7" fmla="*/ 204787 h 3495675"/>
              <a:gd name="csX8" fmla="*/ 2219325 w 3848100"/>
              <a:gd name="csY8" fmla="*/ 161925 h 3495675"/>
              <a:gd name="csX9" fmla="*/ 2205037 w 3848100"/>
              <a:gd name="csY9" fmla="*/ 95250 h 3495675"/>
              <a:gd name="csX10" fmla="*/ 2066925 w 3848100"/>
              <a:gd name="csY10" fmla="*/ 100012 h 3495675"/>
              <a:gd name="csX11" fmla="*/ 1938337 w 3848100"/>
              <a:gd name="csY11" fmla="*/ 247650 h 3495675"/>
              <a:gd name="csX12" fmla="*/ 1909762 w 3848100"/>
              <a:gd name="csY12" fmla="*/ 261937 h 3495675"/>
              <a:gd name="csX13" fmla="*/ 1804987 w 3848100"/>
              <a:gd name="csY13" fmla="*/ 261937 h 3495675"/>
              <a:gd name="csX14" fmla="*/ 1719262 w 3848100"/>
              <a:gd name="csY14" fmla="*/ 357187 h 3495675"/>
              <a:gd name="csX15" fmla="*/ 1728787 w 3848100"/>
              <a:gd name="csY15" fmla="*/ 452437 h 3495675"/>
              <a:gd name="csX16" fmla="*/ 1671637 w 3848100"/>
              <a:gd name="csY16" fmla="*/ 490537 h 3495675"/>
              <a:gd name="csX17" fmla="*/ 1609725 w 3848100"/>
              <a:gd name="csY17" fmla="*/ 642937 h 3495675"/>
              <a:gd name="csX18" fmla="*/ 1538287 w 3848100"/>
              <a:gd name="csY18" fmla="*/ 695325 h 3495675"/>
              <a:gd name="csX19" fmla="*/ 1466850 w 3848100"/>
              <a:gd name="csY19" fmla="*/ 666750 h 3495675"/>
              <a:gd name="csX20" fmla="*/ 1443037 w 3848100"/>
              <a:gd name="csY20" fmla="*/ 704850 h 3495675"/>
              <a:gd name="csX21" fmla="*/ 1362075 w 3848100"/>
              <a:gd name="csY21" fmla="*/ 723900 h 3495675"/>
              <a:gd name="csX22" fmla="*/ 1252537 w 3848100"/>
              <a:gd name="csY22" fmla="*/ 633412 h 3495675"/>
              <a:gd name="csX23" fmla="*/ 1109662 w 3848100"/>
              <a:gd name="csY23" fmla="*/ 723900 h 3495675"/>
              <a:gd name="csX24" fmla="*/ 1019175 w 3848100"/>
              <a:gd name="csY24" fmla="*/ 723900 h 3495675"/>
              <a:gd name="csX25" fmla="*/ 909637 w 3848100"/>
              <a:gd name="csY25" fmla="*/ 633412 h 3495675"/>
              <a:gd name="csX26" fmla="*/ 842962 w 3848100"/>
              <a:gd name="csY26" fmla="*/ 614362 h 3495675"/>
              <a:gd name="csX27" fmla="*/ 776287 w 3848100"/>
              <a:gd name="csY27" fmla="*/ 714375 h 3495675"/>
              <a:gd name="csX28" fmla="*/ 709612 w 3848100"/>
              <a:gd name="csY28" fmla="*/ 714375 h 3495675"/>
              <a:gd name="csX29" fmla="*/ 581025 w 3848100"/>
              <a:gd name="csY29" fmla="*/ 857250 h 3495675"/>
              <a:gd name="csX30" fmla="*/ 490537 w 3848100"/>
              <a:gd name="csY30" fmla="*/ 857250 h 3495675"/>
              <a:gd name="csX31" fmla="*/ 400050 w 3848100"/>
              <a:gd name="csY31" fmla="*/ 800100 h 3495675"/>
              <a:gd name="csX32" fmla="*/ 304800 w 3848100"/>
              <a:gd name="csY32" fmla="*/ 847725 h 3495675"/>
              <a:gd name="csX33" fmla="*/ 328612 w 3848100"/>
              <a:gd name="csY33" fmla="*/ 895350 h 3495675"/>
              <a:gd name="csX34" fmla="*/ 319087 w 3848100"/>
              <a:gd name="csY34" fmla="*/ 1009650 h 3495675"/>
              <a:gd name="csX35" fmla="*/ 204787 w 3848100"/>
              <a:gd name="csY35" fmla="*/ 1095375 h 3495675"/>
              <a:gd name="csX36" fmla="*/ 38100 w 3848100"/>
              <a:gd name="csY36" fmla="*/ 1095375 h 3495675"/>
              <a:gd name="csX37" fmla="*/ 0 w 3848100"/>
              <a:gd name="csY37" fmla="*/ 1157287 h 3495675"/>
              <a:gd name="csX38" fmla="*/ 128587 w 3848100"/>
              <a:gd name="csY38" fmla="*/ 1209675 h 3495675"/>
              <a:gd name="csX39" fmla="*/ 314325 w 3848100"/>
              <a:gd name="csY39" fmla="*/ 1243012 h 3495675"/>
              <a:gd name="csX40" fmla="*/ 342900 w 3848100"/>
              <a:gd name="csY40" fmla="*/ 1376362 h 3495675"/>
              <a:gd name="csX41" fmla="*/ 438150 w 3848100"/>
              <a:gd name="csY41" fmla="*/ 1409700 h 3495675"/>
              <a:gd name="csX42" fmla="*/ 585787 w 3848100"/>
              <a:gd name="csY42" fmla="*/ 1457325 h 3495675"/>
              <a:gd name="csX43" fmla="*/ 614362 w 3848100"/>
              <a:gd name="csY43" fmla="*/ 1519237 h 3495675"/>
              <a:gd name="csX44" fmla="*/ 581025 w 3848100"/>
              <a:gd name="csY44" fmla="*/ 1728787 h 3495675"/>
              <a:gd name="csX45" fmla="*/ 466725 w 3848100"/>
              <a:gd name="csY45" fmla="*/ 1790700 h 3495675"/>
              <a:gd name="csX46" fmla="*/ 542925 w 3848100"/>
              <a:gd name="csY46" fmla="*/ 1919287 h 3495675"/>
              <a:gd name="csX47" fmla="*/ 581025 w 3848100"/>
              <a:gd name="csY47" fmla="*/ 1976437 h 3495675"/>
              <a:gd name="csX48" fmla="*/ 723900 w 3848100"/>
              <a:gd name="csY48" fmla="*/ 1962150 h 3495675"/>
              <a:gd name="csX49" fmla="*/ 876300 w 3848100"/>
              <a:gd name="csY49" fmla="*/ 2043112 h 3495675"/>
              <a:gd name="csX50" fmla="*/ 890587 w 3848100"/>
              <a:gd name="csY50" fmla="*/ 2209800 h 3495675"/>
              <a:gd name="csX51" fmla="*/ 928687 w 3848100"/>
              <a:gd name="csY51" fmla="*/ 2266950 h 3495675"/>
              <a:gd name="csX52" fmla="*/ 1028700 w 3848100"/>
              <a:gd name="csY52" fmla="*/ 2271712 h 3495675"/>
              <a:gd name="csX53" fmla="*/ 1076325 w 3848100"/>
              <a:gd name="csY53" fmla="*/ 2266950 h 3495675"/>
              <a:gd name="csX54" fmla="*/ 1162050 w 3848100"/>
              <a:gd name="csY54" fmla="*/ 2266950 h 3495675"/>
              <a:gd name="csX55" fmla="*/ 1200150 w 3848100"/>
              <a:gd name="csY55" fmla="*/ 2252662 h 3495675"/>
              <a:gd name="csX56" fmla="*/ 1381125 w 3848100"/>
              <a:gd name="csY56" fmla="*/ 2262187 h 3495675"/>
              <a:gd name="csX57" fmla="*/ 1485900 w 3848100"/>
              <a:gd name="csY57" fmla="*/ 2352675 h 3495675"/>
              <a:gd name="csX58" fmla="*/ 1500187 w 3848100"/>
              <a:gd name="csY58" fmla="*/ 2395537 h 3495675"/>
              <a:gd name="csX59" fmla="*/ 1466850 w 3848100"/>
              <a:gd name="csY59" fmla="*/ 2495550 h 3495675"/>
              <a:gd name="csX60" fmla="*/ 1576387 w 3848100"/>
              <a:gd name="csY60" fmla="*/ 2600325 h 3495675"/>
              <a:gd name="csX61" fmla="*/ 1638300 w 3848100"/>
              <a:gd name="csY61" fmla="*/ 2595562 h 3495675"/>
              <a:gd name="csX62" fmla="*/ 1652587 w 3848100"/>
              <a:gd name="csY62" fmla="*/ 2566987 h 3495675"/>
              <a:gd name="csX63" fmla="*/ 1719262 w 3848100"/>
              <a:gd name="csY63" fmla="*/ 2547937 h 3495675"/>
              <a:gd name="csX64" fmla="*/ 1743075 w 3848100"/>
              <a:gd name="csY64" fmla="*/ 2509837 h 3495675"/>
              <a:gd name="csX65" fmla="*/ 1714500 w 3848100"/>
              <a:gd name="csY65" fmla="*/ 2462212 h 3495675"/>
              <a:gd name="csX66" fmla="*/ 1795462 w 3848100"/>
              <a:gd name="csY66" fmla="*/ 2424112 h 3495675"/>
              <a:gd name="csX67" fmla="*/ 1862137 w 3848100"/>
              <a:gd name="csY67" fmla="*/ 2466975 h 3495675"/>
              <a:gd name="csX68" fmla="*/ 1852612 w 3848100"/>
              <a:gd name="csY68" fmla="*/ 2581275 h 3495675"/>
              <a:gd name="csX69" fmla="*/ 1895475 w 3848100"/>
              <a:gd name="csY69" fmla="*/ 2638425 h 3495675"/>
              <a:gd name="csX70" fmla="*/ 2114550 w 3848100"/>
              <a:gd name="csY70" fmla="*/ 2686050 h 3495675"/>
              <a:gd name="csX71" fmla="*/ 2109787 w 3848100"/>
              <a:gd name="csY71" fmla="*/ 2738437 h 3495675"/>
              <a:gd name="csX72" fmla="*/ 2147887 w 3848100"/>
              <a:gd name="csY72" fmla="*/ 2800350 h 3495675"/>
              <a:gd name="csX73" fmla="*/ 2209800 w 3848100"/>
              <a:gd name="csY73" fmla="*/ 2800350 h 3495675"/>
              <a:gd name="csX74" fmla="*/ 2309812 w 3848100"/>
              <a:gd name="csY74" fmla="*/ 2967037 h 3495675"/>
              <a:gd name="csX75" fmla="*/ 2495550 w 3848100"/>
              <a:gd name="csY75" fmla="*/ 3071812 h 3495675"/>
              <a:gd name="csX76" fmla="*/ 2533650 w 3848100"/>
              <a:gd name="csY76" fmla="*/ 3024187 h 3495675"/>
              <a:gd name="csX77" fmla="*/ 2633662 w 3848100"/>
              <a:gd name="csY77" fmla="*/ 3090862 h 3495675"/>
              <a:gd name="csX78" fmla="*/ 2700337 w 3848100"/>
              <a:gd name="csY78" fmla="*/ 3157537 h 3495675"/>
              <a:gd name="csX79" fmla="*/ 2676525 w 3848100"/>
              <a:gd name="csY79" fmla="*/ 3252787 h 3495675"/>
              <a:gd name="csX80" fmla="*/ 2776537 w 3848100"/>
              <a:gd name="csY80" fmla="*/ 3309937 h 3495675"/>
              <a:gd name="csX81" fmla="*/ 2786062 w 3848100"/>
              <a:gd name="csY81" fmla="*/ 3448050 h 3495675"/>
              <a:gd name="csX82" fmla="*/ 2881312 w 3848100"/>
              <a:gd name="csY82" fmla="*/ 3476625 h 3495675"/>
              <a:gd name="csX83" fmla="*/ 3167062 w 3848100"/>
              <a:gd name="csY83" fmla="*/ 3438525 h 3495675"/>
              <a:gd name="csX84" fmla="*/ 3314700 w 3848100"/>
              <a:gd name="csY84" fmla="*/ 3495675 h 3495675"/>
              <a:gd name="csX85" fmla="*/ 3395662 w 3848100"/>
              <a:gd name="csY85" fmla="*/ 3495675 h 3495675"/>
              <a:gd name="csX86" fmla="*/ 3476625 w 3848100"/>
              <a:gd name="csY86" fmla="*/ 3381375 h 3495675"/>
              <a:gd name="csX87" fmla="*/ 3533775 w 3848100"/>
              <a:gd name="csY87" fmla="*/ 3352800 h 3495675"/>
              <a:gd name="csX88" fmla="*/ 3581400 w 3848100"/>
              <a:gd name="csY88" fmla="*/ 3286125 h 3495675"/>
              <a:gd name="csX89" fmla="*/ 3619500 w 3848100"/>
              <a:gd name="csY89" fmla="*/ 3167062 h 3495675"/>
              <a:gd name="csX90" fmla="*/ 3771900 w 3848100"/>
              <a:gd name="csY90" fmla="*/ 3209925 h 3495675"/>
              <a:gd name="csX91" fmla="*/ 3824287 w 3848100"/>
              <a:gd name="csY91" fmla="*/ 3128962 h 3495675"/>
              <a:gd name="csX92" fmla="*/ 3805237 w 3848100"/>
              <a:gd name="csY92" fmla="*/ 3081337 h 3495675"/>
              <a:gd name="csX93" fmla="*/ 3833812 w 3848100"/>
              <a:gd name="csY93" fmla="*/ 2933700 h 3495675"/>
              <a:gd name="csX94" fmla="*/ 3800475 w 3848100"/>
              <a:gd name="csY94" fmla="*/ 2700337 h 3495675"/>
              <a:gd name="csX95" fmla="*/ 3705225 w 3848100"/>
              <a:gd name="csY95" fmla="*/ 2614612 h 3495675"/>
              <a:gd name="csX96" fmla="*/ 3686175 w 3848100"/>
              <a:gd name="csY96" fmla="*/ 2514600 h 3495675"/>
              <a:gd name="csX97" fmla="*/ 3686175 w 3848100"/>
              <a:gd name="csY97" fmla="*/ 2381250 h 3495675"/>
              <a:gd name="csX98" fmla="*/ 3524250 w 3848100"/>
              <a:gd name="csY98" fmla="*/ 2052637 h 3495675"/>
              <a:gd name="csX99" fmla="*/ 3552825 w 3848100"/>
              <a:gd name="csY99" fmla="*/ 1943100 h 3495675"/>
              <a:gd name="csX100" fmla="*/ 3667125 w 3848100"/>
              <a:gd name="csY100" fmla="*/ 1895475 h 3495675"/>
              <a:gd name="csX101" fmla="*/ 3733800 w 3848100"/>
              <a:gd name="csY101" fmla="*/ 1747837 h 3495675"/>
              <a:gd name="csX102" fmla="*/ 3781425 w 3848100"/>
              <a:gd name="csY102" fmla="*/ 1676400 h 3495675"/>
              <a:gd name="csX103" fmla="*/ 3781425 w 3848100"/>
              <a:gd name="csY103" fmla="*/ 1552575 h 3495675"/>
              <a:gd name="csX104" fmla="*/ 3690937 w 3848100"/>
              <a:gd name="csY104" fmla="*/ 1362075 h 3495675"/>
              <a:gd name="csX105" fmla="*/ 3690937 w 3848100"/>
              <a:gd name="csY105" fmla="*/ 1281112 h 3495675"/>
              <a:gd name="csX106" fmla="*/ 3757612 w 3848100"/>
              <a:gd name="csY106" fmla="*/ 1104900 h 3495675"/>
              <a:gd name="csX107" fmla="*/ 3781425 w 3848100"/>
              <a:gd name="csY107" fmla="*/ 1000125 h 3495675"/>
              <a:gd name="csX108" fmla="*/ 3848100 w 3848100"/>
              <a:gd name="csY108" fmla="*/ 914400 h 3495675"/>
              <a:gd name="csX109" fmla="*/ 3829050 w 3848100"/>
              <a:gd name="csY109" fmla="*/ 838200 h 3495675"/>
              <a:gd name="csX110" fmla="*/ 3771900 w 3848100"/>
              <a:gd name="csY110" fmla="*/ 809625 h 3495675"/>
              <a:gd name="csX111" fmla="*/ 3581400 w 3848100"/>
              <a:gd name="csY111" fmla="*/ 871537 h 3495675"/>
              <a:gd name="csX112" fmla="*/ 3548062 w 3848100"/>
              <a:gd name="csY112" fmla="*/ 1000125 h 3495675"/>
              <a:gd name="csX113" fmla="*/ 3443287 w 3848100"/>
              <a:gd name="csY113" fmla="*/ 1095375 h 3495675"/>
              <a:gd name="csX114" fmla="*/ 3352800 w 3848100"/>
              <a:gd name="csY114" fmla="*/ 1066800 h 3495675"/>
              <a:gd name="csX115" fmla="*/ 3319462 w 3848100"/>
              <a:gd name="csY115" fmla="*/ 1133475 h 3495675"/>
              <a:gd name="csX116" fmla="*/ 3100387 w 3848100"/>
              <a:gd name="csY116" fmla="*/ 1038225 h 3495675"/>
              <a:gd name="csX117" fmla="*/ 3114675 w 3848100"/>
              <a:gd name="csY117" fmla="*/ 990600 h 3495675"/>
              <a:gd name="csX118" fmla="*/ 3052762 w 3848100"/>
              <a:gd name="csY118" fmla="*/ 976312 h 3495675"/>
              <a:gd name="csX119" fmla="*/ 2843212 w 3848100"/>
              <a:gd name="csY119" fmla="*/ 976312 h 3495675"/>
              <a:gd name="csX120" fmla="*/ 2819400 w 3848100"/>
              <a:gd name="csY120" fmla="*/ 1028700 h 3495675"/>
              <a:gd name="csX121" fmla="*/ 2747962 w 3848100"/>
              <a:gd name="csY121" fmla="*/ 1057275 h 3495675"/>
              <a:gd name="csX122" fmla="*/ 2652712 w 3848100"/>
              <a:gd name="csY122" fmla="*/ 1066800 h 3495675"/>
              <a:gd name="csX123" fmla="*/ 2552700 w 3848100"/>
              <a:gd name="csY123" fmla="*/ 1181100 h 3495675"/>
              <a:gd name="csX124" fmla="*/ 2552700 w 3848100"/>
              <a:gd name="csY124" fmla="*/ 1223962 h 3495675"/>
              <a:gd name="csX125" fmla="*/ 2628900 w 3848100"/>
              <a:gd name="csY125" fmla="*/ 1290637 h 3495675"/>
              <a:gd name="csX126" fmla="*/ 2466975 w 3848100"/>
              <a:gd name="csY126" fmla="*/ 1519237 h 3495675"/>
              <a:gd name="csX127" fmla="*/ 2405062 w 3848100"/>
              <a:gd name="csY127" fmla="*/ 1571625 h 3495675"/>
              <a:gd name="csX128" fmla="*/ 2452687 w 3848100"/>
              <a:gd name="csY128" fmla="*/ 1652587 h 3495675"/>
              <a:gd name="csX129" fmla="*/ 2428875 w 3848100"/>
              <a:gd name="csY129" fmla="*/ 1695450 h 3495675"/>
              <a:gd name="csX130" fmla="*/ 2366962 w 3848100"/>
              <a:gd name="csY130" fmla="*/ 1700212 h 3495675"/>
              <a:gd name="csX131" fmla="*/ 2300287 w 3848100"/>
              <a:gd name="csY131" fmla="*/ 1585912 h 3495675"/>
              <a:gd name="csX132" fmla="*/ 2419350 w 3848100"/>
              <a:gd name="csY132" fmla="*/ 1371600 h 3495675"/>
              <a:gd name="csX133" fmla="*/ 2462212 w 3848100"/>
              <a:gd name="csY133" fmla="*/ 1300162 h 3495675"/>
              <a:gd name="csX134" fmla="*/ 2462212 w 3848100"/>
              <a:gd name="csY134" fmla="*/ 1233487 h 3495675"/>
              <a:gd name="csX135" fmla="*/ 2324100 w 3848100"/>
              <a:gd name="csY135" fmla="*/ 1123950 h 3495675"/>
              <a:gd name="csX136" fmla="*/ 2257425 w 3848100"/>
              <a:gd name="csY136" fmla="*/ 1123950 h 3495675"/>
              <a:gd name="csX137" fmla="*/ 2133600 w 3848100"/>
              <a:gd name="csY137" fmla="*/ 1162050 h 3495675"/>
              <a:gd name="csX138" fmla="*/ 2095500 w 3848100"/>
              <a:gd name="csY138" fmla="*/ 1133475 h 3495675"/>
              <a:gd name="csX139" fmla="*/ 2057400 w 3848100"/>
              <a:gd name="csY139" fmla="*/ 1176337 h 3495675"/>
              <a:gd name="csX140" fmla="*/ 2000250 w 3848100"/>
              <a:gd name="csY140" fmla="*/ 1176337 h 3495675"/>
              <a:gd name="csX141" fmla="*/ 1966912 w 3848100"/>
              <a:gd name="csY141" fmla="*/ 1147762 h 3495675"/>
              <a:gd name="csX142" fmla="*/ 2052637 w 3848100"/>
              <a:gd name="csY142" fmla="*/ 1062037 h 3495675"/>
              <a:gd name="csX143" fmla="*/ 2024062 w 3848100"/>
              <a:gd name="csY143" fmla="*/ 1033462 h 3495675"/>
              <a:gd name="csX144" fmla="*/ 2043112 w 3848100"/>
              <a:gd name="csY144" fmla="*/ 962025 h 3495675"/>
              <a:gd name="csX145" fmla="*/ 1976437 w 3848100"/>
              <a:gd name="csY145" fmla="*/ 904875 h 3495675"/>
              <a:gd name="csX146" fmla="*/ 1995487 w 3848100"/>
              <a:gd name="csY146" fmla="*/ 876300 h 3495675"/>
              <a:gd name="csX147" fmla="*/ 2019300 w 3848100"/>
              <a:gd name="csY147" fmla="*/ 814387 h 3495675"/>
              <a:gd name="csX148" fmla="*/ 2047875 w 3848100"/>
              <a:gd name="csY148" fmla="*/ 809625 h 3495675"/>
              <a:gd name="csX149" fmla="*/ 2085975 w 3848100"/>
              <a:gd name="csY149" fmla="*/ 781050 h 3495675"/>
              <a:gd name="csX150" fmla="*/ 2043112 w 3848100"/>
              <a:gd name="csY150" fmla="*/ 685800 h 3495675"/>
              <a:gd name="csX151" fmla="*/ 2076450 w 3848100"/>
              <a:gd name="csY151" fmla="*/ 638175 h 3495675"/>
              <a:gd name="csX152" fmla="*/ 2128837 w 3848100"/>
              <a:gd name="csY152" fmla="*/ 638175 h 3495675"/>
              <a:gd name="csX153" fmla="*/ 2228850 w 3848100"/>
              <a:gd name="csY153" fmla="*/ 733425 h 3495675"/>
              <a:gd name="csX154" fmla="*/ 2243137 w 3848100"/>
              <a:gd name="csY154" fmla="*/ 823912 h 3495675"/>
              <a:gd name="csX155" fmla="*/ 2505075 w 3848100"/>
              <a:gd name="csY155" fmla="*/ 742950 h 3495675"/>
              <a:gd name="csX156" fmla="*/ 2557462 w 3848100"/>
              <a:gd name="csY156" fmla="*/ 728662 h 3495675"/>
              <a:gd name="csX157" fmla="*/ 2600325 w 3848100"/>
              <a:gd name="csY157" fmla="*/ 533400 h 3495675"/>
              <a:gd name="csX158" fmla="*/ 2647950 w 3848100"/>
              <a:gd name="csY158" fmla="*/ 485775 h 3495675"/>
              <a:gd name="csX159" fmla="*/ 2647950 w 3848100"/>
              <a:gd name="csY159" fmla="*/ 428625 h 3495675"/>
              <a:gd name="csX160" fmla="*/ 3000375 w 3848100"/>
              <a:gd name="csY160" fmla="*/ 238125 h 3495675"/>
              <a:gd name="csX161" fmla="*/ 2905125 w 3848100"/>
              <a:gd name="csY161" fmla="*/ 104775 h 3495675"/>
              <a:gd name="csX162" fmla="*/ 2757487 w 3848100"/>
              <a:gd name="csY162" fmla="*/ 0 h 34956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</a:cxnLst>
            <a:rect l="l" t="t" r="r" b="b"/>
            <a:pathLst>
              <a:path w="3848100" h="3495675">
                <a:moveTo>
                  <a:pt x="2757487" y="0"/>
                </a:moveTo>
                <a:lnTo>
                  <a:pt x="2638425" y="238125"/>
                </a:lnTo>
                <a:lnTo>
                  <a:pt x="2562225" y="266700"/>
                </a:lnTo>
                <a:lnTo>
                  <a:pt x="2490787" y="357187"/>
                </a:lnTo>
                <a:lnTo>
                  <a:pt x="2438400" y="381000"/>
                </a:lnTo>
                <a:lnTo>
                  <a:pt x="2376487" y="328612"/>
                </a:lnTo>
                <a:lnTo>
                  <a:pt x="2271712" y="309562"/>
                </a:lnTo>
                <a:lnTo>
                  <a:pt x="2209800" y="204787"/>
                </a:lnTo>
                <a:lnTo>
                  <a:pt x="2219325" y="161925"/>
                </a:lnTo>
                <a:lnTo>
                  <a:pt x="2205037" y="95250"/>
                </a:lnTo>
                <a:lnTo>
                  <a:pt x="2066925" y="100012"/>
                </a:lnTo>
                <a:lnTo>
                  <a:pt x="1938337" y="247650"/>
                </a:lnTo>
                <a:lnTo>
                  <a:pt x="1909762" y="261937"/>
                </a:lnTo>
                <a:lnTo>
                  <a:pt x="1804987" y="261937"/>
                </a:lnTo>
                <a:lnTo>
                  <a:pt x="1719262" y="357187"/>
                </a:lnTo>
                <a:lnTo>
                  <a:pt x="1728787" y="452437"/>
                </a:lnTo>
                <a:lnTo>
                  <a:pt x="1671637" y="490537"/>
                </a:lnTo>
                <a:lnTo>
                  <a:pt x="1609725" y="642937"/>
                </a:lnTo>
                <a:lnTo>
                  <a:pt x="1538287" y="695325"/>
                </a:lnTo>
                <a:lnTo>
                  <a:pt x="1466850" y="666750"/>
                </a:lnTo>
                <a:lnTo>
                  <a:pt x="1443037" y="704850"/>
                </a:lnTo>
                <a:lnTo>
                  <a:pt x="1362075" y="723900"/>
                </a:lnTo>
                <a:lnTo>
                  <a:pt x="1252537" y="633412"/>
                </a:lnTo>
                <a:lnTo>
                  <a:pt x="1109662" y="723900"/>
                </a:lnTo>
                <a:lnTo>
                  <a:pt x="1019175" y="723900"/>
                </a:lnTo>
                <a:lnTo>
                  <a:pt x="909637" y="633412"/>
                </a:lnTo>
                <a:lnTo>
                  <a:pt x="842962" y="614362"/>
                </a:lnTo>
                <a:lnTo>
                  <a:pt x="776287" y="714375"/>
                </a:lnTo>
                <a:lnTo>
                  <a:pt x="709612" y="714375"/>
                </a:lnTo>
                <a:lnTo>
                  <a:pt x="581025" y="857250"/>
                </a:lnTo>
                <a:lnTo>
                  <a:pt x="490537" y="857250"/>
                </a:lnTo>
                <a:lnTo>
                  <a:pt x="400050" y="800100"/>
                </a:lnTo>
                <a:lnTo>
                  <a:pt x="304800" y="847725"/>
                </a:lnTo>
                <a:lnTo>
                  <a:pt x="328612" y="895350"/>
                </a:lnTo>
                <a:lnTo>
                  <a:pt x="319087" y="1009650"/>
                </a:lnTo>
                <a:lnTo>
                  <a:pt x="204787" y="1095375"/>
                </a:lnTo>
                <a:lnTo>
                  <a:pt x="38100" y="1095375"/>
                </a:lnTo>
                <a:lnTo>
                  <a:pt x="0" y="1157287"/>
                </a:lnTo>
                <a:lnTo>
                  <a:pt x="128587" y="1209675"/>
                </a:lnTo>
                <a:lnTo>
                  <a:pt x="314325" y="1243012"/>
                </a:lnTo>
                <a:lnTo>
                  <a:pt x="342900" y="1376362"/>
                </a:lnTo>
                <a:lnTo>
                  <a:pt x="438150" y="1409700"/>
                </a:lnTo>
                <a:lnTo>
                  <a:pt x="585787" y="1457325"/>
                </a:lnTo>
                <a:lnTo>
                  <a:pt x="614362" y="1519237"/>
                </a:lnTo>
                <a:lnTo>
                  <a:pt x="581025" y="1728787"/>
                </a:lnTo>
                <a:lnTo>
                  <a:pt x="466725" y="1790700"/>
                </a:lnTo>
                <a:lnTo>
                  <a:pt x="542925" y="1919287"/>
                </a:lnTo>
                <a:lnTo>
                  <a:pt x="581025" y="1976437"/>
                </a:lnTo>
                <a:lnTo>
                  <a:pt x="723900" y="1962150"/>
                </a:lnTo>
                <a:lnTo>
                  <a:pt x="876300" y="2043112"/>
                </a:lnTo>
                <a:lnTo>
                  <a:pt x="890587" y="2209800"/>
                </a:lnTo>
                <a:lnTo>
                  <a:pt x="928687" y="2266950"/>
                </a:lnTo>
                <a:lnTo>
                  <a:pt x="1028700" y="2271712"/>
                </a:lnTo>
                <a:lnTo>
                  <a:pt x="1076325" y="2266950"/>
                </a:lnTo>
                <a:lnTo>
                  <a:pt x="1162050" y="2266950"/>
                </a:lnTo>
                <a:lnTo>
                  <a:pt x="1200150" y="2252662"/>
                </a:lnTo>
                <a:lnTo>
                  <a:pt x="1381125" y="2262187"/>
                </a:lnTo>
                <a:lnTo>
                  <a:pt x="1485900" y="2352675"/>
                </a:lnTo>
                <a:lnTo>
                  <a:pt x="1500187" y="2395537"/>
                </a:lnTo>
                <a:lnTo>
                  <a:pt x="1466850" y="2495550"/>
                </a:lnTo>
                <a:lnTo>
                  <a:pt x="1576387" y="2600325"/>
                </a:lnTo>
                <a:lnTo>
                  <a:pt x="1638300" y="2595562"/>
                </a:lnTo>
                <a:lnTo>
                  <a:pt x="1652587" y="2566987"/>
                </a:lnTo>
                <a:lnTo>
                  <a:pt x="1719262" y="2547937"/>
                </a:lnTo>
                <a:lnTo>
                  <a:pt x="1743075" y="2509837"/>
                </a:lnTo>
                <a:lnTo>
                  <a:pt x="1714500" y="2462212"/>
                </a:lnTo>
                <a:lnTo>
                  <a:pt x="1795462" y="2424112"/>
                </a:lnTo>
                <a:lnTo>
                  <a:pt x="1862137" y="2466975"/>
                </a:lnTo>
                <a:lnTo>
                  <a:pt x="1852612" y="2581275"/>
                </a:lnTo>
                <a:lnTo>
                  <a:pt x="1895475" y="2638425"/>
                </a:lnTo>
                <a:lnTo>
                  <a:pt x="2114550" y="2686050"/>
                </a:lnTo>
                <a:lnTo>
                  <a:pt x="2109787" y="2738437"/>
                </a:lnTo>
                <a:lnTo>
                  <a:pt x="2147887" y="2800350"/>
                </a:lnTo>
                <a:lnTo>
                  <a:pt x="2209800" y="2800350"/>
                </a:lnTo>
                <a:lnTo>
                  <a:pt x="2309812" y="2967037"/>
                </a:lnTo>
                <a:lnTo>
                  <a:pt x="2495550" y="3071812"/>
                </a:lnTo>
                <a:lnTo>
                  <a:pt x="2533650" y="3024187"/>
                </a:lnTo>
                <a:lnTo>
                  <a:pt x="2633662" y="3090862"/>
                </a:lnTo>
                <a:lnTo>
                  <a:pt x="2700337" y="3157537"/>
                </a:lnTo>
                <a:lnTo>
                  <a:pt x="2676525" y="3252787"/>
                </a:lnTo>
                <a:lnTo>
                  <a:pt x="2776537" y="3309937"/>
                </a:lnTo>
                <a:lnTo>
                  <a:pt x="2786062" y="3448050"/>
                </a:lnTo>
                <a:lnTo>
                  <a:pt x="2881312" y="3476625"/>
                </a:lnTo>
                <a:lnTo>
                  <a:pt x="3167062" y="3438525"/>
                </a:lnTo>
                <a:lnTo>
                  <a:pt x="3314700" y="3495675"/>
                </a:lnTo>
                <a:lnTo>
                  <a:pt x="3395662" y="3495675"/>
                </a:lnTo>
                <a:lnTo>
                  <a:pt x="3476625" y="3381375"/>
                </a:lnTo>
                <a:lnTo>
                  <a:pt x="3533775" y="3352800"/>
                </a:lnTo>
                <a:lnTo>
                  <a:pt x="3581400" y="3286125"/>
                </a:lnTo>
                <a:lnTo>
                  <a:pt x="3619500" y="3167062"/>
                </a:lnTo>
                <a:lnTo>
                  <a:pt x="3771900" y="3209925"/>
                </a:lnTo>
                <a:lnTo>
                  <a:pt x="3824287" y="3128962"/>
                </a:lnTo>
                <a:lnTo>
                  <a:pt x="3805237" y="3081337"/>
                </a:lnTo>
                <a:lnTo>
                  <a:pt x="3833812" y="2933700"/>
                </a:lnTo>
                <a:lnTo>
                  <a:pt x="3800475" y="2700337"/>
                </a:lnTo>
                <a:lnTo>
                  <a:pt x="3705225" y="2614612"/>
                </a:lnTo>
                <a:lnTo>
                  <a:pt x="3686175" y="2514600"/>
                </a:lnTo>
                <a:lnTo>
                  <a:pt x="3686175" y="2381250"/>
                </a:lnTo>
                <a:lnTo>
                  <a:pt x="3524250" y="2052637"/>
                </a:lnTo>
                <a:lnTo>
                  <a:pt x="3552825" y="1943100"/>
                </a:lnTo>
                <a:lnTo>
                  <a:pt x="3667125" y="1895475"/>
                </a:lnTo>
                <a:lnTo>
                  <a:pt x="3733800" y="1747837"/>
                </a:lnTo>
                <a:lnTo>
                  <a:pt x="3781425" y="1676400"/>
                </a:lnTo>
                <a:lnTo>
                  <a:pt x="3781425" y="1552575"/>
                </a:lnTo>
                <a:lnTo>
                  <a:pt x="3690937" y="1362075"/>
                </a:lnTo>
                <a:lnTo>
                  <a:pt x="3690937" y="1281112"/>
                </a:lnTo>
                <a:lnTo>
                  <a:pt x="3757612" y="1104900"/>
                </a:lnTo>
                <a:lnTo>
                  <a:pt x="3781425" y="1000125"/>
                </a:lnTo>
                <a:lnTo>
                  <a:pt x="3848100" y="914400"/>
                </a:lnTo>
                <a:lnTo>
                  <a:pt x="3829050" y="838200"/>
                </a:lnTo>
                <a:lnTo>
                  <a:pt x="3771900" y="809625"/>
                </a:lnTo>
                <a:lnTo>
                  <a:pt x="3581400" y="871537"/>
                </a:lnTo>
                <a:lnTo>
                  <a:pt x="3548062" y="1000125"/>
                </a:lnTo>
                <a:lnTo>
                  <a:pt x="3443287" y="1095375"/>
                </a:lnTo>
                <a:lnTo>
                  <a:pt x="3352800" y="1066800"/>
                </a:lnTo>
                <a:lnTo>
                  <a:pt x="3319462" y="1133475"/>
                </a:lnTo>
                <a:lnTo>
                  <a:pt x="3100387" y="1038225"/>
                </a:lnTo>
                <a:lnTo>
                  <a:pt x="3114675" y="990600"/>
                </a:lnTo>
                <a:lnTo>
                  <a:pt x="3052762" y="976312"/>
                </a:lnTo>
                <a:lnTo>
                  <a:pt x="2843212" y="976312"/>
                </a:lnTo>
                <a:lnTo>
                  <a:pt x="2819400" y="1028700"/>
                </a:lnTo>
                <a:lnTo>
                  <a:pt x="2747962" y="1057275"/>
                </a:lnTo>
                <a:lnTo>
                  <a:pt x="2652712" y="1066800"/>
                </a:lnTo>
                <a:lnTo>
                  <a:pt x="2552700" y="1181100"/>
                </a:lnTo>
                <a:lnTo>
                  <a:pt x="2552700" y="1223962"/>
                </a:lnTo>
                <a:lnTo>
                  <a:pt x="2628900" y="1290637"/>
                </a:lnTo>
                <a:lnTo>
                  <a:pt x="2466975" y="1519237"/>
                </a:lnTo>
                <a:lnTo>
                  <a:pt x="2405062" y="1571625"/>
                </a:lnTo>
                <a:lnTo>
                  <a:pt x="2452687" y="1652587"/>
                </a:lnTo>
                <a:lnTo>
                  <a:pt x="2428875" y="1695450"/>
                </a:lnTo>
                <a:lnTo>
                  <a:pt x="2366962" y="1700212"/>
                </a:lnTo>
                <a:lnTo>
                  <a:pt x="2300287" y="1585912"/>
                </a:lnTo>
                <a:lnTo>
                  <a:pt x="2419350" y="1371600"/>
                </a:lnTo>
                <a:lnTo>
                  <a:pt x="2462212" y="1300162"/>
                </a:lnTo>
                <a:lnTo>
                  <a:pt x="2462212" y="1233487"/>
                </a:lnTo>
                <a:lnTo>
                  <a:pt x="2324100" y="1123950"/>
                </a:lnTo>
                <a:lnTo>
                  <a:pt x="2257425" y="1123950"/>
                </a:lnTo>
                <a:lnTo>
                  <a:pt x="2133600" y="1162050"/>
                </a:lnTo>
                <a:lnTo>
                  <a:pt x="2095500" y="1133475"/>
                </a:lnTo>
                <a:lnTo>
                  <a:pt x="2057400" y="1176337"/>
                </a:lnTo>
                <a:lnTo>
                  <a:pt x="2000250" y="1176337"/>
                </a:lnTo>
                <a:lnTo>
                  <a:pt x="1966912" y="1147762"/>
                </a:lnTo>
                <a:lnTo>
                  <a:pt x="2052637" y="1062037"/>
                </a:lnTo>
                <a:lnTo>
                  <a:pt x="2024062" y="1033462"/>
                </a:lnTo>
                <a:lnTo>
                  <a:pt x="2043112" y="962025"/>
                </a:lnTo>
                <a:lnTo>
                  <a:pt x="1976437" y="904875"/>
                </a:lnTo>
                <a:lnTo>
                  <a:pt x="1995487" y="876300"/>
                </a:lnTo>
                <a:lnTo>
                  <a:pt x="2019300" y="814387"/>
                </a:lnTo>
                <a:lnTo>
                  <a:pt x="2047875" y="809625"/>
                </a:lnTo>
                <a:lnTo>
                  <a:pt x="2085975" y="781050"/>
                </a:lnTo>
                <a:lnTo>
                  <a:pt x="2043112" y="685800"/>
                </a:lnTo>
                <a:lnTo>
                  <a:pt x="2076450" y="638175"/>
                </a:lnTo>
                <a:lnTo>
                  <a:pt x="2128837" y="638175"/>
                </a:lnTo>
                <a:lnTo>
                  <a:pt x="2228850" y="733425"/>
                </a:lnTo>
                <a:lnTo>
                  <a:pt x="2243137" y="823912"/>
                </a:lnTo>
                <a:lnTo>
                  <a:pt x="2505075" y="742950"/>
                </a:lnTo>
                <a:lnTo>
                  <a:pt x="2557462" y="728662"/>
                </a:lnTo>
                <a:lnTo>
                  <a:pt x="2600325" y="533400"/>
                </a:lnTo>
                <a:lnTo>
                  <a:pt x="2647950" y="485775"/>
                </a:lnTo>
                <a:lnTo>
                  <a:pt x="2647950" y="428625"/>
                </a:lnTo>
                <a:lnTo>
                  <a:pt x="3000375" y="238125"/>
                </a:lnTo>
                <a:lnTo>
                  <a:pt x="2905125" y="104775"/>
                </a:lnTo>
                <a:lnTo>
                  <a:pt x="2757487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00795FFC-2DE8-8D5A-BCA5-1FA2097E05BF}"/>
              </a:ext>
            </a:extLst>
          </p:cNvPr>
          <p:cNvSpPr/>
          <p:nvPr/>
        </p:nvSpPr>
        <p:spPr>
          <a:xfrm>
            <a:off x="6908666" y="3867150"/>
            <a:ext cx="1512248" cy="2445254"/>
          </a:xfrm>
          <a:custGeom>
            <a:avLst/>
            <a:gdLst>
              <a:gd name="csX0" fmla="*/ 1347788 w 1852613"/>
              <a:gd name="csY0" fmla="*/ 90487 h 2995612"/>
              <a:gd name="csX1" fmla="*/ 1276350 w 1852613"/>
              <a:gd name="csY1" fmla="*/ 90487 h 2995612"/>
              <a:gd name="csX2" fmla="*/ 1219200 w 1852613"/>
              <a:gd name="csY2" fmla="*/ 171450 h 2995612"/>
              <a:gd name="csX3" fmla="*/ 1247775 w 1852613"/>
              <a:gd name="csY3" fmla="*/ 233362 h 2995612"/>
              <a:gd name="csX4" fmla="*/ 1266825 w 1852613"/>
              <a:gd name="csY4" fmla="*/ 280987 h 2995612"/>
              <a:gd name="csX5" fmla="*/ 1271588 w 1852613"/>
              <a:gd name="csY5" fmla="*/ 376237 h 2995612"/>
              <a:gd name="csX6" fmla="*/ 1252538 w 1852613"/>
              <a:gd name="csY6" fmla="*/ 504825 h 2995612"/>
              <a:gd name="csX7" fmla="*/ 1304925 w 1852613"/>
              <a:gd name="csY7" fmla="*/ 595312 h 2995612"/>
              <a:gd name="csX8" fmla="*/ 1304925 w 1852613"/>
              <a:gd name="csY8" fmla="*/ 676275 h 2995612"/>
              <a:gd name="csX9" fmla="*/ 1238250 w 1852613"/>
              <a:gd name="csY9" fmla="*/ 685800 h 2995612"/>
              <a:gd name="csX10" fmla="*/ 1181100 w 1852613"/>
              <a:gd name="csY10" fmla="*/ 685800 h 2995612"/>
              <a:gd name="csX11" fmla="*/ 1119188 w 1852613"/>
              <a:gd name="csY11" fmla="*/ 690562 h 2995612"/>
              <a:gd name="csX12" fmla="*/ 1066800 w 1852613"/>
              <a:gd name="csY12" fmla="*/ 733425 h 2995612"/>
              <a:gd name="csX13" fmla="*/ 1038225 w 1852613"/>
              <a:gd name="csY13" fmla="*/ 809625 h 2995612"/>
              <a:gd name="csX14" fmla="*/ 962025 w 1852613"/>
              <a:gd name="csY14" fmla="*/ 842962 h 2995612"/>
              <a:gd name="csX15" fmla="*/ 852488 w 1852613"/>
              <a:gd name="csY15" fmla="*/ 947737 h 2995612"/>
              <a:gd name="csX16" fmla="*/ 847725 w 1852613"/>
              <a:gd name="csY16" fmla="*/ 1004887 h 2995612"/>
              <a:gd name="csX17" fmla="*/ 776288 w 1852613"/>
              <a:gd name="csY17" fmla="*/ 1019175 h 2995612"/>
              <a:gd name="csX18" fmla="*/ 738188 w 1852613"/>
              <a:gd name="csY18" fmla="*/ 914400 h 2995612"/>
              <a:gd name="csX19" fmla="*/ 666750 w 1852613"/>
              <a:gd name="csY19" fmla="*/ 914400 h 2995612"/>
              <a:gd name="csX20" fmla="*/ 642938 w 1852613"/>
              <a:gd name="csY20" fmla="*/ 938212 h 2995612"/>
              <a:gd name="csX21" fmla="*/ 566738 w 1852613"/>
              <a:gd name="csY21" fmla="*/ 971550 h 2995612"/>
              <a:gd name="csX22" fmla="*/ 528638 w 1852613"/>
              <a:gd name="csY22" fmla="*/ 1000125 h 2995612"/>
              <a:gd name="csX23" fmla="*/ 438150 w 1852613"/>
              <a:gd name="csY23" fmla="*/ 1028700 h 2995612"/>
              <a:gd name="csX24" fmla="*/ 371475 w 1852613"/>
              <a:gd name="csY24" fmla="*/ 1090612 h 2995612"/>
              <a:gd name="csX25" fmla="*/ 328613 w 1852613"/>
              <a:gd name="csY25" fmla="*/ 1100137 h 2995612"/>
              <a:gd name="csX26" fmla="*/ 328613 w 1852613"/>
              <a:gd name="csY26" fmla="*/ 1066800 h 2995612"/>
              <a:gd name="csX27" fmla="*/ 280988 w 1852613"/>
              <a:gd name="csY27" fmla="*/ 1009650 h 2995612"/>
              <a:gd name="csX28" fmla="*/ 266700 w 1852613"/>
              <a:gd name="csY28" fmla="*/ 1023937 h 2995612"/>
              <a:gd name="csX29" fmla="*/ 280988 w 1852613"/>
              <a:gd name="csY29" fmla="*/ 1114425 h 2995612"/>
              <a:gd name="csX30" fmla="*/ 180975 w 1852613"/>
              <a:gd name="csY30" fmla="*/ 1162050 h 2995612"/>
              <a:gd name="csX31" fmla="*/ 128588 w 1852613"/>
              <a:gd name="csY31" fmla="*/ 1323975 h 2995612"/>
              <a:gd name="csX32" fmla="*/ 152400 w 1852613"/>
              <a:gd name="csY32" fmla="*/ 1400175 h 2995612"/>
              <a:gd name="csX33" fmla="*/ 257175 w 1852613"/>
              <a:gd name="csY33" fmla="*/ 1419225 h 2995612"/>
              <a:gd name="csX34" fmla="*/ 309563 w 1852613"/>
              <a:gd name="csY34" fmla="*/ 1457325 h 2995612"/>
              <a:gd name="csX35" fmla="*/ 285750 w 1852613"/>
              <a:gd name="csY35" fmla="*/ 1509712 h 2995612"/>
              <a:gd name="csX36" fmla="*/ 204788 w 1852613"/>
              <a:gd name="csY36" fmla="*/ 1495425 h 2995612"/>
              <a:gd name="csX37" fmla="*/ 28575 w 1852613"/>
              <a:gd name="csY37" fmla="*/ 1619250 h 2995612"/>
              <a:gd name="csX38" fmla="*/ 90488 w 1852613"/>
              <a:gd name="csY38" fmla="*/ 1733550 h 2995612"/>
              <a:gd name="csX39" fmla="*/ 90488 w 1852613"/>
              <a:gd name="csY39" fmla="*/ 1833562 h 2995612"/>
              <a:gd name="csX40" fmla="*/ 4763 w 1852613"/>
              <a:gd name="csY40" fmla="*/ 1909762 h 2995612"/>
              <a:gd name="csX41" fmla="*/ 0 w 1852613"/>
              <a:gd name="csY41" fmla="*/ 1985962 h 2995612"/>
              <a:gd name="csX42" fmla="*/ 104775 w 1852613"/>
              <a:gd name="csY42" fmla="*/ 1990725 h 2995612"/>
              <a:gd name="csX43" fmla="*/ 119063 w 1852613"/>
              <a:gd name="csY43" fmla="*/ 2081212 h 2995612"/>
              <a:gd name="csX44" fmla="*/ 214313 w 1852613"/>
              <a:gd name="csY44" fmla="*/ 2100262 h 2995612"/>
              <a:gd name="csX45" fmla="*/ 257175 w 1852613"/>
              <a:gd name="csY45" fmla="*/ 2190750 h 2995612"/>
              <a:gd name="csX46" fmla="*/ 304800 w 1852613"/>
              <a:gd name="csY46" fmla="*/ 2233612 h 2995612"/>
              <a:gd name="csX47" fmla="*/ 338138 w 1852613"/>
              <a:gd name="csY47" fmla="*/ 2200275 h 2995612"/>
              <a:gd name="csX48" fmla="*/ 542925 w 1852613"/>
              <a:gd name="csY48" fmla="*/ 2286000 h 2995612"/>
              <a:gd name="csX49" fmla="*/ 609600 w 1852613"/>
              <a:gd name="csY49" fmla="*/ 2319337 h 2995612"/>
              <a:gd name="csX50" fmla="*/ 690563 w 1852613"/>
              <a:gd name="csY50" fmla="*/ 2333625 h 2995612"/>
              <a:gd name="csX51" fmla="*/ 714375 w 1852613"/>
              <a:gd name="csY51" fmla="*/ 2376487 h 2995612"/>
              <a:gd name="csX52" fmla="*/ 666750 w 1852613"/>
              <a:gd name="csY52" fmla="*/ 2452687 h 2995612"/>
              <a:gd name="csX53" fmla="*/ 681038 w 1852613"/>
              <a:gd name="csY53" fmla="*/ 2505075 h 2995612"/>
              <a:gd name="csX54" fmla="*/ 904875 w 1852613"/>
              <a:gd name="csY54" fmla="*/ 2552700 h 2995612"/>
              <a:gd name="csX55" fmla="*/ 1100138 w 1852613"/>
              <a:gd name="csY55" fmla="*/ 2562225 h 2995612"/>
              <a:gd name="csX56" fmla="*/ 1314450 w 1852613"/>
              <a:gd name="csY56" fmla="*/ 2819400 h 2995612"/>
              <a:gd name="csX57" fmla="*/ 1385888 w 1852613"/>
              <a:gd name="csY57" fmla="*/ 2857500 h 2995612"/>
              <a:gd name="csX58" fmla="*/ 1452563 w 1852613"/>
              <a:gd name="csY58" fmla="*/ 2995612 h 2995612"/>
              <a:gd name="csX59" fmla="*/ 1547813 w 1852613"/>
              <a:gd name="csY59" fmla="*/ 2919412 h 2995612"/>
              <a:gd name="csX60" fmla="*/ 1495425 w 1852613"/>
              <a:gd name="csY60" fmla="*/ 2819400 h 2995612"/>
              <a:gd name="csX61" fmla="*/ 1438275 w 1852613"/>
              <a:gd name="csY61" fmla="*/ 2728912 h 2995612"/>
              <a:gd name="csX62" fmla="*/ 1433513 w 1852613"/>
              <a:gd name="csY62" fmla="*/ 2624137 h 2995612"/>
              <a:gd name="csX63" fmla="*/ 1500188 w 1852613"/>
              <a:gd name="csY63" fmla="*/ 2476500 h 2995612"/>
              <a:gd name="csX64" fmla="*/ 1581150 w 1852613"/>
              <a:gd name="csY64" fmla="*/ 2447925 h 2995612"/>
              <a:gd name="csX65" fmla="*/ 1685925 w 1852613"/>
              <a:gd name="csY65" fmla="*/ 2476500 h 2995612"/>
              <a:gd name="csX66" fmla="*/ 1695450 w 1852613"/>
              <a:gd name="csY66" fmla="*/ 2400300 h 2995612"/>
              <a:gd name="csX67" fmla="*/ 1795463 w 1852613"/>
              <a:gd name="csY67" fmla="*/ 2352675 h 2995612"/>
              <a:gd name="csX68" fmla="*/ 1809750 w 1852613"/>
              <a:gd name="csY68" fmla="*/ 2290762 h 2995612"/>
              <a:gd name="csX69" fmla="*/ 1785938 w 1852613"/>
              <a:gd name="csY69" fmla="*/ 2247900 h 2995612"/>
              <a:gd name="csX70" fmla="*/ 1604963 w 1852613"/>
              <a:gd name="csY70" fmla="*/ 2271712 h 2995612"/>
              <a:gd name="csX71" fmla="*/ 1604963 w 1852613"/>
              <a:gd name="csY71" fmla="*/ 2209800 h 2995612"/>
              <a:gd name="csX72" fmla="*/ 1519238 w 1852613"/>
              <a:gd name="csY72" fmla="*/ 2176462 h 2995612"/>
              <a:gd name="csX73" fmla="*/ 1447800 w 1852613"/>
              <a:gd name="csY73" fmla="*/ 2162175 h 2995612"/>
              <a:gd name="csX74" fmla="*/ 1357313 w 1852613"/>
              <a:gd name="csY74" fmla="*/ 2190750 h 2995612"/>
              <a:gd name="csX75" fmla="*/ 1366838 w 1852613"/>
              <a:gd name="csY75" fmla="*/ 2157412 h 2995612"/>
              <a:gd name="csX76" fmla="*/ 1428750 w 1852613"/>
              <a:gd name="csY76" fmla="*/ 2090737 h 2995612"/>
              <a:gd name="csX77" fmla="*/ 1476375 w 1852613"/>
              <a:gd name="csY77" fmla="*/ 2100262 h 2995612"/>
              <a:gd name="csX78" fmla="*/ 1666875 w 1852613"/>
              <a:gd name="csY78" fmla="*/ 2052637 h 2995612"/>
              <a:gd name="csX79" fmla="*/ 1671638 w 1852613"/>
              <a:gd name="csY79" fmla="*/ 2000250 h 2995612"/>
              <a:gd name="csX80" fmla="*/ 1719263 w 1852613"/>
              <a:gd name="csY80" fmla="*/ 1947862 h 2995612"/>
              <a:gd name="csX81" fmla="*/ 1714500 w 1852613"/>
              <a:gd name="csY81" fmla="*/ 1833562 h 2995612"/>
              <a:gd name="csX82" fmla="*/ 1638300 w 1852613"/>
              <a:gd name="csY82" fmla="*/ 1819275 h 2995612"/>
              <a:gd name="csX83" fmla="*/ 1609725 w 1852613"/>
              <a:gd name="csY83" fmla="*/ 1795462 h 2995612"/>
              <a:gd name="csX84" fmla="*/ 1495425 w 1852613"/>
              <a:gd name="csY84" fmla="*/ 1814512 h 2995612"/>
              <a:gd name="csX85" fmla="*/ 1409700 w 1852613"/>
              <a:gd name="csY85" fmla="*/ 1790700 h 2995612"/>
              <a:gd name="csX86" fmla="*/ 1357313 w 1852613"/>
              <a:gd name="csY86" fmla="*/ 1800225 h 2995612"/>
              <a:gd name="csX87" fmla="*/ 1323975 w 1852613"/>
              <a:gd name="csY87" fmla="*/ 1905000 h 2995612"/>
              <a:gd name="csX88" fmla="*/ 1285875 w 1852613"/>
              <a:gd name="csY88" fmla="*/ 1933575 h 2995612"/>
              <a:gd name="csX89" fmla="*/ 1233488 w 1852613"/>
              <a:gd name="csY89" fmla="*/ 1862137 h 2995612"/>
              <a:gd name="csX90" fmla="*/ 1171575 w 1852613"/>
              <a:gd name="csY90" fmla="*/ 1862137 h 2995612"/>
              <a:gd name="csX91" fmla="*/ 1095375 w 1852613"/>
              <a:gd name="csY91" fmla="*/ 1971675 h 2995612"/>
              <a:gd name="csX92" fmla="*/ 1047750 w 1852613"/>
              <a:gd name="csY92" fmla="*/ 1928812 h 2995612"/>
              <a:gd name="csX93" fmla="*/ 1062038 w 1852613"/>
              <a:gd name="csY93" fmla="*/ 1895475 h 2995612"/>
              <a:gd name="csX94" fmla="*/ 1119188 w 1852613"/>
              <a:gd name="csY94" fmla="*/ 1871662 h 2995612"/>
              <a:gd name="csX95" fmla="*/ 1162050 w 1852613"/>
              <a:gd name="csY95" fmla="*/ 1800225 h 2995612"/>
              <a:gd name="csX96" fmla="*/ 1190625 w 1852613"/>
              <a:gd name="csY96" fmla="*/ 1781175 h 2995612"/>
              <a:gd name="csX97" fmla="*/ 1219200 w 1852613"/>
              <a:gd name="csY97" fmla="*/ 1719262 h 2995612"/>
              <a:gd name="csX98" fmla="*/ 1219200 w 1852613"/>
              <a:gd name="csY98" fmla="*/ 1671637 h 2995612"/>
              <a:gd name="csX99" fmla="*/ 1133475 w 1852613"/>
              <a:gd name="csY99" fmla="*/ 1652587 h 2995612"/>
              <a:gd name="csX100" fmla="*/ 1123950 w 1852613"/>
              <a:gd name="csY100" fmla="*/ 1571625 h 2995612"/>
              <a:gd name="csX101" fmla="*/ 1204913 w 1852613"/>
              <a:gd name="csY101" fmla="*/ 1524000 h 2995612"/>
              <a:gd name="csX102" fmla="*/ 1204913 w 1852613"/>
              <a:gd name="csY102" fmla="*/ 1462087 h 2995612"/>
              <a:gd name="csX103" fmla="*/ 1042988 w 1852613"/>
              <a:gd name="csY103" fmla="*/ 1481137 h 2995612"/>
              <a:gd name="csX104" fmla="*/ 1023938 w 1852613"/>
              <a:gd name="csY104" fmla="*/ 1438275 h 2995612"/>
              <a:gd name="csX105" fmla="*/ 904875 w 1852613"/>
              <a:gd name="csY105" fmla="*/ 1404937 h 2995612"/>
              <a:gd name="csX106" fmla="*/ 895350 w 1852613"/>
              <a:gd name="csY106" fmla="*/ 1304925 h 2995612"/>
              <a:gd name="csX107" fmla="*/ 976313 w 1852613"/>
              <a:gd name="csY107" fmla="*/ 1300162 h 2995612"/>
              <a:gd name="csX108" fmla="*/ 1128713 w 1852613"/>
              <a:gd name="csY108" fmla="*/ 1314450 h 2995612"/>
              <a:gd name="csX109" fmla="*/ 1233488 w 1852613"/>
              <a:gd name="csY109" fmla="*/ 1281112 h 2995612"/>
              <a:gd name="csX110" fmla="*/ 1190625 w 1852613"/>
              <a:gd name="csY110" fmla="*/ 1166812 h 2995612"/>
              <a:gd name="csX111" fmla="*/ 1204913 w 1852613"/>
              <a:gd name="csY111" fmla="*/ 1100137 h 2995612"/>
              <a:gd name="csX112" fmla="*/ 1281113 w 1852613"/>
              <a:gd name="csY112" fmla="*/ 1071562 h 2995612"/>
              <a:gd name="csX113" fmla="*/ 1376363 w 1852613"/>
              <a:gd name="csY113" fmla="*/ 1166812 h 2995612"/>
              <a:gd name="csX114" fmla="*/ 1423988 w 1852613"/>
              <a:gd name="csY114" fmla="*/ 1181100 h 2995612"/>
              <a:gd name="csX115" fmla="*/ 1438275 w 1852613"/>
              <a:gd name="csY115" fmla="*/ 1209675 h 2995612"/>
              <a:gd name="csX116" fmla="*/ 1452563 w 1852613"/>
              <a:gd name="csY116" fmla="*/ 1381125 h 2995612"/>
              <a:gd name="csX117" fmla="*/ 1500188 w 1852613"/>
              <a:gd name="csY117" fmla="*/ 1376362 h 2995612"/>
              <a:gd name="csX118" fmla="*/ 1504950 w 1852613"/>
              <a:gd name="csY118" fmla="*/ 1219200 h 2995612"/>
              <a:gd name="csX119" fmla="*/ 1566863 w 1852613"/>
              <a:gd name="csY119" fmla="*/ 1214437 h 2995612"/>
              <a:gd name="csX120" fmla="*/ 1571625 w 1852613"/>
              <a:gd name="csY120" fmla="*/ 1162050 h 2995612"/>
              <a:gd name="csX121" fmla="*/ 1743075 w 1852613"/>
              <a:gd name="csY121" fmla="*/ 1157287 h 2995612"/>
              <a:gd name="csX122" fmla="*/ 1738313 w 1852613"/>
              <a:gd name="csY122" fmla="*/ 909637 h 2995612"/>
              <a:gd name="csX123" fmla="*/ 1762125 w 1852613"/>
              <a:gd name="csY123" fmla="*/ 890587 h 2995612"/>
              <a:gd name="csX124" fmla="*/ 1757363 w 1852613"/>
              <a:gd name="csY124" fmla="*/ 842962 h 2995612"/>
              <a:gd name="csX125" fmla="*/ 1852613 w 1852613"/>
              <a:gd name="csY125" fmla="*/ 671512 h 2995612"/>
              <a:gd name="csX126" fmla="*/ 1852613 w 1852613"/>
              <a:gd name="csY126" fmla="*/ 614362 h 2995612"/>
              <a:gd name="csX127" fmla="*/ 1728788 w 1852613"/>
              <a:gd name="csY127" fmla="*/ 561975 h 2995612"/>
              <a:gd name="csX128" fmla="*/ 1676400 w 1852613"/>
              <a:gd name="csY128" fmla="*/ 428625 h 2995612"/>
              <a:gd name="csX129" fmla="*/ 1676400 w 1852613"/>
              <a:gd name="csY129" fmla="*/ 428625 h 2995612"/>
              <a:gd name="csX130" fmla="*/ 1590675 w 1852613"/>
              <a:gd name="csY130" fmla="*/ 490537 h 2995612"/>
              <a:gd name="csX131" fmla="*/ 1576388 w 1852613"/>
              <a:gd name="csY131" fmla="*/ 495300 h 2995612"/>
              <a:gd name="csX132" fmla="*/ 1557338 w 1852613"/>
              <a:gd name="csY132" fmla="*/ 400050 h 2995612"/>
              <a:gd name="csX133" fmla="*/ 1500188 w 1852613"/>
              <a:gd name="csY133" fmla="*/ 323850 h 2995612"/>
              <a:gd name="csX134" fmla="*/ 1528763 w 1852613"/>
              <a:gd name="csY134" fmla="*/ 52387 h 2995612"/>
              <a:gd name="csX135" fmla="*/ 1495425 w 1852613"/>
              <a:gd name="csY135" fmla="*/ 4762 h 2995612"/>
              <a:gd name="csX136" fmla="*/ 1438275 w 1852613"/>
              <a:gd name="csY136" fmla="*/ 0 h 2995612"/>
              <a:gd name="csX137" fmla="*/ 1347788 w 1852613"/>
              <a:gd name="csY137" fmla="*/ 90487 h 29956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</a:cxnLst>
            <a:rect l="l" t="t" r="r" b="b"/>
            <a:pathLst>
              <a:path w="1852613" h="2995612">
                <a:moveTo>
                  <a:pt x="1347788" y="90487"/>
                </a:moveTo>
                <a:lnTo>
                  <a:pt x="1276350" y="90487"/>
                </a:lnTo>
                <a:lnTo>
                  <a:pt x="1219200" y="171450"/>
                </a:lnTo>
                <a:lnTo>
                  <a:pt x="1247775" y="233362"/>
                </a:lnTo>
                <a:lnTo>
                  <a:pt x="1266825" y="280987"/>
                </a:lnTo>
                <a:lnTo>
                  <a:pt x="1271588" y="376237"/>
                </a:lnTo>
                <a:lnTo>
                  <a:pt x="1252538" y="504825"/>
                </a:lnTo>
                <a:lnTo>
                  <a:pt x="1304925" y="595312"/>
                </a:lnTo>
                <a:lnTo>
                  <a:pt x="1304925" y="676275"/>
                </a:lnTo>
                <a:lnTo>
                  <a:pt x="1238250" y="685800"/>
                </a:lnTo>
                <a:lnTo>
                  <a:pt x="1181100" y="685800"/>
                </a:lnTo>
                <a:lnTo>
                  <a:pt x="1119188" y="690562"/>
                </a:lnTo>
                <a:lnTo>
                  <a:pt x="1066800" y="733425"/>
                </a:lnTo>
                <a:lnTo>
                  <a:pt x="1038225" y="809625"/>
                </a:lnTo>
                <a:lnTo>
                  <a:pt x="962025" y="842962"/>
                </a:lnTo>
                <a:lnTo>
                  <a:pt x="852488" y="947737"/>
                </a:lnTo>
                <a:lnTo>
                  <a:pt x="847725" y="1004887"/>
                </a:lnTo>
                <a:lnTo>
                  <a:pt x="776288" y="1019175"/>
                </a:lnTo>
                <a:lnTo>
                  <a:pt x="738188" y="914400"/>
                </a:lnTo>
                <a:lnTo>
                  <a:pt x="666750" y="914400"/>
                </a:lnTo>
                <a:lnTo>
                  <a:pt x="642938" y="938212"/>
                </a:lnTo>
                <a:lnTo>
                  <a:pt x="566738" y="971550"/>
                </a:lnTo>
                <a:lnTo>
                  <a:pt x="528638" y="1000125"/>
                </a:lnTo>
                <a:lnTo>
                  <a:pt x="438150" y="1028700"/>
                </a:lnTo>
                <a:lnTo>
                  <a:pt x="371475" y="1090612"/>
                </a:lnTo>
                <a:lnTo>
                  <a:pt x="328613" y="1100137"/>
                </a:lnTo>
                <a:lnTo>
                  <a:pt x="328613" y="1066800"/>
                </a:lnTo>
                <a:lnTo>
                  <a:pt x="280988" y="1009650"/>
                </a:lnTo>
                <a:lnTo>
                  <a:pt x="266700" y="1023937"/>
                </a:lnTo>
                <a:lnTo>
                  <a:pt x="280988" y="1114425"/>
                </a:lnTo>
                <a:lnTo>
                  <a:pt x="180975" y="1162050"/>
                </a:lnTo>
                <a:lnTo>
                  <a:pt x="128588" y="1323975"/>
                </a:lnTo>
                <a:lnTo>
                  <a:pt x="152400" y="1400175"/>
                </a:lnTo>
                <a:lnTo>
                  <a:pt x="257175" y="1419225"/>
                </a:lnTo>
                <a:lnTo>
                  <a:pt x="309563" y="1457325"/>
                </a:lnTo>
                <a:lnTo>
                  <a:pt x="285750" y="1509712"/>
                </a:lnTo>
                <a:lnTo>
                  <a:pt x="204788" y="1495425"/>
                </a:lnTo>
                <a:lnTo>
                  <a:pt x="28575" y="1619250"/>
                </a:lnTo>
                <a:lnTo>
                  <a:pt x="90488" y="1733550"/>
                </a:lnTo>
                <a:lnTo>
                  <a:pt x="90488" y="1833562"/>
                </a:lnTo>
                <a:lnTo>
                  <a:pt x="4763" y="1909762"/>
                </a:lnTo>
                <a:lnTo>
                  <a:pt x="0" y="1985962"/>
                </a:lnTo>
                <a:lnTo>
                  <a:pt x="104775" y="1990725"/>
                </a:lnTo>
                <a:lnTo>
                  <a:pt x="119063" y="2081212"/>
                </a:lnTo>
                <a:lnTo>
                  <a:pt x="214313" y="2100262"/>
                </a:lnTo>
                <a:lnTo>
                  <a:pt x="257175" y="2190750"/>
                </a:lnTo>
                <a:lnTo>
                  <a:pt x="304800" y="2233612"/>
                </a:lnTo>
                <a:lnTo>
                  <a:pt x="338138" y="2200275"/>
                </a:lnTo>
                <a:lnTo>
                  <a:pt x="542925" y="2286000"/>
                </a:lnTo>
                <a:lnTo>
                  <a:pt x="609600" y="2319337"/>
                </a:lnTo>
                <a:lnTo>
                  <a:pt x="690563" y="2333625"/>
                </a:lnTo>
                <a:lnTo>
                  <a:pt x="714375" y="2376487"/>
                </a:lnTo>
                <a:lnTo>
                  <a:pt x="666750" y="2452687"/>
                </a:lnTo>
                <a:lnTo>
                  <a:pt x="681038" y="2505075"/>
                </a:lnTo>
                <a:lnTo>
                  <a:pt x="904875" y="2552700"/>
                </a:lnTo>
                <a:lnTo>
                  <a:pt x="1100138" y="2562225"/>
                </a:lnTo>
                <a:lnTo>
                  <a:pt x="1314450" y="2819400"/>
                </a:lnTo>
                <a:lnTo>
                  <a:pt x="1385888" y="2857500"/>
                </a:lnTo>
                <a:lnTo>
                  <a:pt x="1452563" y="2995612"/>
                </a:lnTo>
                <a:lnTo>
                  <a:pt x="1547813" y="2919412"/>
                </a:lnTo>
                <a:lnTo>
                  <a:pt x="1495425" y="2819400"/>
                </a:lnTo>
                <a:lnTo>
                  <a:pt x="1438275" y="2728912"/>
                </a:lnTo>
                <a:lnTo>
                  <a:pt x="1433513" y="2624137"/>
                </a:lnTo>
                <a:lnTo>
                  <a:pt x="1500188" y="2476500"/>
                </a:lnTo>
                <a:lnTo>
                  <a:pt x="1581150" y="2447925"/>
                </a:lnTo>
                <a:lnTo>
                  <a:pt x="1685925" y="2476500"/>
                </a:lnTo>
                <a:lnTo>
                  <a:pt x="1695450" y="2400300"/>
                </a:lnTo>
                <a:lnTo>
                  <a:pt x="1795463" y="2352675"/>
                </a:lnTo>
                <a:lnTo>
                  <a:pt x="1809750" y="2290762"/>
                </a:lnTo>
                <a:lnTo>
                  <a:pt x="1785938" y="2247900"/>
                </a:lnTo>
                <a:lnTo>
                  <a:pt x="1604963" y="2271712"/>
                </a:lnTo>
                <a:lnTo>
                  <a:pt x="1604963" y="2209800"/>
                </a:lnTo>
                <a:lnTo>
                  <a:pt x="1519238" y="2176462"/>
                </a:lnTo>
                <a:lnTo>
                  <a:pt x="1447800" y="2162175"/>
                </a:lnTo>
                <a:lnTo>
                  <a:pt x="1357313" y="2190750"/>
                </a:lnTo>
                <a:lnTo>
                  <a:pt x="1366838" y="2157412"/>
                </a:lnTo>
                <a:lnTo>
                  <a:pt x="1428750" y="2090737"/>
                </a:lnTo>
                <a:lnTo>
                  <a:pt x="1476375" y="2100262"/>
                </a:lnTo>
                <a:lnTo>
                  <a:pt x="1666875" y="2052637"/>
                </a:lnTo>
                <a:lnTo>
                  <a:pt x="1671638" y="2000250"/>
                </a:lnTo>
                <a:lnTo>
                  <a:pt x="1719263" y="1947862"/>
                </a:lnTo>
                <a:lnTo>
                  <a:pt x="1714500" y="1833562"/>
                </a:lnTo>
                <a:lnTo>
                  <a:pt x="1638300" y="1819275"/>
                </a:lnTo>
                <a:lnTo>
                  <a:pt x="1609725" y="1795462"/>
                </a:lnTo>
                <a:lnTo>
                  <a:pt x="1495425" y="1814512"/>
                </a:lnTo>
                <a:lnTo>
                  <a:pt x="1409700" y="1790700"/>
                </a:lnTo>
                <a:lnTo>
                  <a:pt x="1357313" y="1800225"/>
                </a:lnTo>
                <a:lnTo>
                  <a:pt x="1323975" y="1905000"/>
                </a:lnTo>
                <a:lnTo>
                  <a:pt x="1285875" y="1933575"/>
                </a:lnTo>
                <a:lnTo>
                  <a:pt x="1233488" y="1862137"/>
                </a:lnTo>
                <a:lnTo>
                  <a:pt x="1171575" y="1862137"/>
                </a:lnTo>
                <a:lnTo>
                  <a:pt x="1095375" y="1971675"/>
                </a:lnTo>
                <a:lnTo>
                  <a:pt x="1047750" y="1928812"/>
                </a:lnTo>
                <a:lnTo>
                  <a:pt x="1062038" y="1895475"/>
                </a:lnTo>
                <a:lnTo>
                  <a:pt x="1119188" y="1871662"/>
                </a:lnTo>
                <a:lnTo>
                  <a:pt x="1162050" y="1800225"/>
                </a:lnTo>
                <a:lnTo>
                  <a:pt x="1190625" y="1781175"/>
                </a:lnTo>
                <a:lnTo>
                  <a:pt x="1219200" y="1719262"/>
                </a:lnTo>
                <a:lnTo>
                  <a:pt x="1219200" y="1671637"/>
                </a:lnTo>
                <a:lnTo>
                  <a:pt x="1133475" y="1652587"/>
                </a:lnTo>
                <a:lnTo>
                  <a:pt x="1123950" y="1571625"/>
                </a:lnTo>
                <a:lnTo>
                  <a:pt x="1204913" y="1524000"/>
                </a:lnTo>
                <a:lnTo>
                  <a:pt x="1204913" y="1462087"/>
                </a:lnTo>
                <a:lnTo>
                  <a:pt x="1042988" y="1481137"/>
                </a:lnTo>
                <a:lnTo>
                  <a:pt x="1023938" y="1438275"/>
                </a:lnTo>
                <a:lnTo>
                  <a:pt x="904875" y="1404937"/>
                </a:lnTo>
                <a:lnTo>
                  <a:pt x="895350" y="1304925"/>
                </a:lnTo>
                <a:lnTo>
                  <a:pt x="976313" y="1300162"/>
                </a:lnTo>
                <a:lnTo>
                  <a:pt x="1128713" y="1314450"/>
                </a:lnTo>
                <a:lnTo>
                  <a:pt x="1233488" y="1281112"/>
                </a:lnTo>
                <a:lnTo>
                  <a:pt x="1190625" y="1166812"/>
                </a:lnTo>
                <a:lnTo>
                  <a:pt x="1204913" y="1100137"/>
                </a:lnTo>
                <a:lnTo>
                  <a:pt x="1281113" y="1071562"/>
                </a:lnTo>
                <a:lnTo>
                  <a:pt x="1376363" y="1166812"/>
                </a:lnTo>
                <a:lnTo>
                  <a:pt x="1423988" y="1181100"/>
                </a:lnTo>
                <a:lnTo>
                  <a:pt x="1438275" y="1209675"/>
                </a:lnTo>
                <a:lnTo>
                  <a:pt x="1452563" y="1381125"/>
                </a:lnTo>
                <a:lnTo>
                  <a:pt x="1500188" y="1376362"/>
                </a:lnTo>
                <a:lnTo>
                  <a:pt x="1504950" y="1219200"/>
                </a:lnTo>
                <a:lnTo>
                  <a:pt x="1566863" y="1214437"/>
                </a:lnTo>
                <a:lnTo>
                  <a:pt x="1571625" y="1162050"/>
                </a:lnTo>
                <a:lnTo>
                  <a:pt x="1743075" y="1157287"/>
                </a:lnTo>
                <a:cubicBezTo>
                  <a:pt x="1741488" y="1074737"/>
                  <a:pt x="1739900" y="992187"/>
                  <a:pt x="1738313" y="909637"/>
                </a:cubicBezTo>
                <a:lnTo>
                  <a:pt x="1762125" y="890587"/>
                </a:lnTo>
                <a:lnTo>
                  <a:pt x="1757363" y="842962"/>
                </a:lnTo>
                <a:lnTo>
                  <a:pt x="1852613" y="671512"/>
                </a:lnTo>
                <a:lnTo>
                  <a:pt x="1852613" y="614362"/>
                </a:lnTo>
                <a:lnTo>
                  <a:pt x="1728788" y="561975"/>
                </a:lnTo>
                <a:lnTo>
                  <a:pt x="1676400" y="428625"/>
                </a:lnTo>
                <a:lnTo>
                  <a:pt x="1676400" y="428625"/>
                </a:lnTo>
                <a:lnTo>
                  <a:pt x="1590675" y="490537"/>
                </a:lnTo>
                <a:lnTo>
                  <a:pt x="1576388" y="495300"/>
                </a:lnTo>
                <a:lnTo>
                  <a:pt x="1557338" y="400050"/>
                </a:lnTo>
                <a:lnTo>
                  <a:pt x="1500188" y="323850"/>
                </a:lnTo>
                <a:lnTo>
                  <a:pt x="1528763" y="52387"/>
                </a:lnTo>
                <a:lnTo>
                  <a:pt x="1495425" y="4762"/>
                </a:lnTo>
                <a:lnTo>
                  <a:pt x="1438275" y="0"/>
                </a:lnTo>
                <a:lnTo>
                  <a:pt x="1347788" y="90487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730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F0E898-B6A2-A933-4627-E901CABA6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87E6FEFE-7A92-833D-E56F-F3DC86C80D1D}"/>
              </a:ext>
            </a:extLst>
          </p:cNvPr>
          <p:cNvSpPr/>
          <p:nvPr/>
        </p:nvSpPr>
        <p:spPr>
          <a:xfrm>
            <a:off x="3639648" y="4019539"/>
            <a:ext cx="2567940" cy="2033328"/>
          </a:xfrm>
          <a:custGeom>
            <a:avLst/>
            <a:gdLst>
              <a:gd name="csX0" fmla="*/ 4495800 w 6515100"/>
              <a:gd name="csY0" fmla="*/ 472440 h 5158740"/>
              <a:gd name="csX1" fmla="*/ 4099560 w 6515100"/>
              <a:gd name="csY1" fmla="*/ 0 h 5158740"/>
              <a:gd name="csX2" fmla="*/ 3756660 w 6515100"/>
              <a:gd name="csY2" fmla="*/ 304800 h 5158740"/>
              <a:gd name="csX3" fmla="*/ 3558540 w 6515100"/>
              <a:gd name="csY3" fmla="*/ 594360 h 5158740"/>
              <a:gd name="csX4" fmla="*/ 632460 w 6515100"/>
              <a:gd name="csY4" fmla="*/ 2948940 h 5158740"/>
              <a:gd name="csX5" fmla="*/ 533400 w 6515100"/>
              <a:gd name="csY5" fmla="*/ 2948940 h 5158740"/>
              <a:gd name="csX6" fmla="*/ 0 w 6515100"/>
              <a:gd name="csY6" fmla="*/ 3352800 h 5158740"/>
              <a:gd name="csX7" fmla="*/ 815340 w 6515100"/>
              <a:gd name="csY7" fmla="*/ 4389120 h 5158740"/>
              <a:gd name="csX8" fmla="*/ 845820 w 6515100"/>
              <a:gd name="csY8" fmla="*/ 4351020 h 5158740"/>
              <a:gd name="csX9" fmla="*/ 556260 w 6515100"/>
              <a:gd name="csY9" fmla="*/ 3970020 h 5158740"/>
              <a:gd name="csX10" fmla="*/ 2087880 w 6515100"/>
              <a:gd name="csY10" fmla="*/ 2735580 h 5158740"/>
              <a:gd name="csX11" fmla="*/ 2529840 w 6515100"/>
              <a:gd name="csY11" fmla="*/ 3238500 h 5158740"/>
              <a:gd name="csX12" fmla="*/ 2788920 w 6515100"/>
              <a:gd name="csY12" fmla="*/ 3032760 h 5158740"/>
              <a:gd name="csX13" fmla="*/ 2857500 w 6515100"/>
              <a:gd name="csY13" fmla="*/ 3032760 h 5158740"/>
              <a:gd name="csX14" fmla="*/ 2964180 w 6515100"/>
              <a:gd name="csY14" fmla="*/ 3139440 h 5158740"/>
              <a:gd name="csX15" fmla="*/ 1798320 w 6515100"/>
              <a:gd name="csY15" fmla="*/ 4099560 h 5158740"/>
              <a:gd name="csX16" fmla="*/ 2705100 w 6515100"/>
              <a:gd name="csY16" fmla="*/ 5158740 h 5158740"/>
              <a:gd name="csX17" fmla="*/ 3070860 w 6515100"/>
              <a:gd name="csY17" fmla="*/ 4899660 h 5158740"/>
              <a:gd name="csX18" fmla="*/ 3322320 w 6515100"/>
              <a:gd name="csY18" fmla="*/ 4549140 h 5158740"/>
              <a:gd name="csX19" fmla="*/ 5059680 w 6515100"/>
              <a:gd name="csY19" fmla="*/ 3147060 h 5158740"/>
              <a:gd name="csX20" fmla="*/ 5173980 w 6515100"/>
              <a:gd name="csY20" fmla="*/ 3147060 h 5158740"/>
              <a:gd name="csX21" fmla="*/ 5173980 w 6515100"/>
              <a:gd name="csY21" fmla="*/ 3048000 h 5158740"/>
              <a:gd name="csX22" fmla="*/ 5676900 w 6515100"/>
              <a:gd name="csY22" fmla="*/ 2613660 h 5158740"/>
              <a:gd name="csX23" fmla="*/ 5974080 w 6515100"/>
              <a:gd name="csY23" fmla="*/ 2514600 h 5158740"/>
              <a:gd name="csX24" fmla="*/ 6294120 w 6515100"/>
              <a:gd name="csY24" fmla="*/ 2232660 h 5158740"/>
              <a:gd name="csX25" fmla="*/ 6393180 w 6515100"/>
              <a:gd name="csY25" fmla="*/ 2301240 h 5158740"/>
              <a:gd name="csX26" fmla="*/ 6515100 w 6515100"/>
              <a:gd name="csY26" fmla="*/ 2171700 h 5158740"/>
              <a:gd name="csX27" fmla="*/ 5958840 w 6515100"/>
              <a:gd name="csY27" fmla="*/ 1463040 h 5158740"/>
              <a:gd name="csX28" fmla="*/ 5105400 w 6515100"/>
              <a:gd name="csY28" fmla="*/ 1394460 h 5158740"/>
              <a:gd name="csX29" fmla="*/ 3261360 w 6515100"/>
              <a:gd name="csY29" fmla="*/ 2933700 h 5158740"/>
              <a:gd name="csX30" fmla="*/ 3124200 w 6515100"/>
              <a:gd name="csY30" fmla="*/ 2781300 h 5158740"/>
              <a:gd name="csX31" fmla="*/ 4716780 w 6515100"/>
              <a:gd name="csY31" fmla="*/ 1463040 h 5158740"/>
              <a:gd name="csX32" fmla="*/ 4732020 w 6515100"/>
              <a:gd name="csY32" fmla="*/ 1463040 h 5158740"/>
              <a:gd name="csX33" fmla="*/ 5044440 w 6515100"/>
              <a:gd name="csY33" fmla="*/ 1234440 h 5158740"/>
              <a:gd name="csX34" fmla="*/ 5044440 w 6515100"/>
              <a:gd name="csY34" fmla="*/ 1196340 h 5158740"/>
              <a:gd name="csX35" fmla="*/ 5257800 w 6515100"/>
              <a:gd name="csY35" fmla="*/ 1028700 h 5158740"/>
              <a:gd name="csX36" fmla="*/ 5067300 w 6515100"/>
              <a:gd name="csY36" fmla="*/ 815340 h 5158740"/>
              <a:gd name="csX37" fmla="*/ 5463540 w 6515100"/>
              <a:gd name="csY37" fmla="*/ 518160 h 5158740"/>
              <a:gd name="csX38" fmla="*/ 5455920 w 6515100"/>
              <a:gd name="csY38" fmla="*/ 480060 h 5158740"/>
              <a:gd name="csX39" fmla="*/ 4495800 w 6515100"/>
              <a:gd name="csY39" fmla="*/ 472440 h 51587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</a:cxnLst>
            <a:rect l="l" t="t" r="r" b="b"/>
            <a:pathLst>
              <a:path w="6515100" h="5158740">
                <a:moveTo>
                  <a:pt x="4495800" y="472440"/>
                </a:moveTo>
                <a:lnTo>
                  <a:pt x="4099560" y="0"/>
                </a:lnTo>
                <a:lnTo>
                  <a:pt x="3756660" y="304800"/>
                </a:lnTo>
                <a:lnTo>
                  <a:pt x="3558540" y="594360"/>
                </a:lnTo>
                <a:lnTo>
                  <a:pt x="632460" y="2948940"/>
                </a:lnTo>
                <a:lnTo>
                  <a:pt x="533400" y="2948940"/>
                </a:lnTo>
                <a:lnTo>
                  <a:pt x="0" y="3352800"/>
                </a:lnTo>
                <a:lnTo>
                  <a:pt x="815340" y="4389120"/>
                </a:lnTo>
                <a:lnTo>
                  <a:pt x="845820" y="4351020"/>
                </a:lnTo>
                <a:lnTo>
                  <a:pt x="556260" y="3970020"/>
                </a:lnTo>
                <a:lnTo>
                  <a:pt x="2087880" y="2735580"/>
                </a:lnTo>
                <a:lnTo>
                  <a:pt x="2529840" y="3238500"/>
                </a:lnTo>
                <a:lnTo>
                  <a:pt x="2788920" y="3032760"/>
                </a:lnTo>
                <a:lnTo>
                  <a:pt x="2857500" y="3032760"/>
                </a:lnTo>
                <a:lnTo>
                  <a:pt x="2964180" y="3139440"/>
                </a:lnTo>
                <a:lnTo>
                  <a:pt x="1798320" y="4099560"/>
                </a:lnTo>
                <a:lnTo>
                  <a:pt x="2705100" y="5158740"/>
                </a:lnTo>
                <a:lnTo>
                  <a:pt x="3070860" y="4899660"/>
                </a:lnTo>
                <a:lnTo>
                  <a:pt x="3322320" y="4549140"/>
                </a:lnTo>
                <a:lnTo>
                  <a:pt x="5059680" y="3147060"/>
                </a:lnTo>
                <a:lnTo>
                  <a:pt x="5173980" y="3147060"/>
                </a:lnTo>
                <a:lnTo>
                  <a:pt x="5173980" y="3048000"/>
                </a:lnTo>
                <a:lnTo>
                  <a:pt x="5676900" y="2613660"/>
                </a:lnTo>
                <a:lnTo>
                  <a:pt x="5974080" y="2514600"/>
                </a:lnTo>
                <a:lnTo>
                  <a:pt x="6294120" y="2232660"/>
                </a:lnTo>
                <a:lnTo>
                  <a:pt x="6393180" y="2301240"/>
                </a:lnTo>
                <a:lnTo>
                  <a:pt x="6515100" y="2171700"/>
                </a:lnTo>
                <a:lnTo>
                  <a:pt x="5958840" y="1463040"/>
                </a:lnTo>
                <a:lnTo>
                  <a:pt x="5105400" y="1394460"/>
                </a:lnTo>
                <a:lnTo>
                  <a:pt x="3261360" y="2933700"/>
                </a:lnTo>
                <a:lnTo>
                  <a:pt x="3124200" y="2781300"/>
                </a:lnTo>
                <a:lnTo>
                  <a:pt x="4716780" y="1463040"/>
                </a:lnTo>
                <a:lnTo>
                  <a:pt x="4732020" y="1463040"/>
                </a:lnTo>
                <a:lnTo>
                  <a:pt x="5044440" y="1234440"/>
                </a:lnTo>
                <a:lnTo>
                  <a:pt x="5044440" y="1196340"/>
                </a:lnTo>
                <a:lnTo>
                  <a:pt x="5257800" y="1028700"/>
                </a:lnTo>
                <a:lnTo>
                  <a:pt x="5067300" y="815340"/>
                </a:lnTo>
                <a:lnTo>
                  <a:pt x="5463540" y="518160"/>
                </a:lnTo>
                <a:lnTo>
                  <a:pt x="5455920" y="480060"/>
                </a:lnTo>
                <a:lnTo>
                  <a:pt x="4495800" y="47244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95000"/>
                </a:schemeClr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F1F7BA-C7EE-953F-46C9-41E978332023}"/>
              </a:ext>
            </a:extLst>
          </p:cNvPr>
          <p:cNvSpPr txBox="1"/>
          <p:nvPr/>
        </p:nvSpPr>
        <p:spPr>
          <a:xfrm>
            <a:off x="1248193" y="352152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神戸空港（兵庫県）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577BDC4-0B15-02DB-06B5-D81E9A0275C4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近畿地方の島のイラスト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6A583F3-468C-5DC8-7933-CF9898052CBA}"/>
              </a:ext>
            </a:extLst>
          </p:cNvPr>
          <p:cNvSpPr txBox="1"/>
          <p:nvPr/>
        </p:nvSpPr>
        <p:spPr>
          <a:xfrm>
            <a:off x="4014283" y="6471348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関西国際空港（大阪府）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E00CF61-C83E-56D7-D5DC-E2EA06BFD348}"/>
              </a:ext>
            </a:extLst>
          </p:cNvPr>
          <p:cNvSpPr txBox="1"/>
          <p:nvPr/>
        </p:nvSpPr>
        <p:spPr>
          <a:xfrm>
            <a:off x="1402082" y="647134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舞洲（大阪府）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4AC5B69-4FA7-8DE8-A73D-8A56DA0CF6E0}"/>
              </a:ext>
            </a:extLst>
          </p:cNvPr>
          <p:cNvSpPr txBox="1"/>
          <p:nvPr/>
        </p:nvSpPr>
        <p:spPr>
          <a:xfrm>
            <a:off x="4428745" y="352152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咲洲（大阪府）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58C7BCB-F281-F425-AB82-D7BB2ED1D8FB}"/>
              </a:ext>
            </a:extLst>
          </p:cNvPr>
          <p:cNvSpPr txBox="1"/>
          <p:nvPr/>
        </p:nvSpPr>
        <p:spPr>
          <a:xfrm>
            <a:off x="7327393" y="352152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夢洲（大阪府）</a:t>
            </a: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CF06A742-79FE-02E0-4BC5-0150CBE359F3}"/>
              </a:ext>
            </a:extLst>
          </p:cNvPr>
          <p:cNvSpPr/>
          <p:nvPr/>
        </p:nvSpPr>
        <p:spPr>
          <a:xfrm>
            <a:off x="3600556" y="1293465"/>
            <a:ext cx="2646124" cy="1702101"/>
          </a:xfrm>
          <a:custGeom>
            <a:avLst/>
            <a:gdLst>
              <a:gd name="csX0" fmla="*/ 4203700 w 7048500"/>
              <a:gd name="csY0" fmla="*/ 425450 h 4533900"/>
              <a:gd name="csX1" fmla="*/ 3136900 w 7048500"/>
              <a:gd name="csY1" fmla="*/ 82550 h 4533900"/>
              <a:gd name="csX2" fmla="*/ 3054350 w 7048500"/>
              <a:gd name="csY2" fmla="*/ 127000 h 4533900"/>
              <a:gd name="csX3" fmla="*/ 3022600 w 7048500"/>
              <a:gd name="csY3" fmla="*/ 38100 h 4533900"/>
              <a:gd name="csX4" fmla="*/ 2914650 w 7048500"/>
              <a:gd name="csY4" fmla="*/ 0 h 4533900"/>
              <a:gd name="csX5" fmla="*/ 1104900 w 7048500"/>
              <a:gd name="csY5" fmla="*/ 774700 h 4533900"/>
              <a:gd name="csX6" fmla="*/ 1117600 w 7048500"/>
              <a:gd name="csY6" fmla="*/ 895350 h 4533900"/>
              <a:gd name="csX7" fmla="*/ 1060450 w 7048500"/>
              <a:gd name="csY7" fmla="*/ 1009650 h 4533900"/>
              <a:gd name="csX8" fmla="*/ 920750 w 7048500"/>
              <a:gd name="csY8" fmla="*/ 1085850 h 4533900"/>
              <a:gd name="csX9" fmla="*/ 673100 w 7048500"/>
              <a:gd name="csY9" fmla="*/ 1066800 h 4533900"/>
              <a:gd name="csX10" fmla="*/ 577850 w 7048500"/>
              <a:gd name="csY10" fmla="*/ 1022350 h 4533900"/>
              <a:gd name="csX11" fmla="*/ 57150 w 7048500"/>
              <a:gd name="csY11" fmla="*/ 1212850 h 4533900"/>
              <a:gd name="csX12" fmla="*/ 0 w 7048500"/>
              <a:gd name="csY12" fmla="*/ 1308100 h 4533900"/>
              <a:gd name="csX13" fmla="*/ 0 w 7048500"/>
              <a:gd name="csY13" fmla="*/ 2628900 h 4533900"/>
              <a:gd name="csX14" fmla="*/ 971550 w 7048500"/>
              <a:gd name="csY14" fmla="*/ 2616200 h 4533900"/>
              <a:gd name="csX15" fmla="*/ 2241550 w 7048500"/>
              <a:gd name="csY15" fmla="*/ 1492250 h 4533900"/>
              <a:gd name="csX16" fmla="*/ 2654300 w 7048500"/>
              <a:gd name="csY16" fmla="*/ 1962150 h 4533900"/>
              <a:gd name="csX17" fmla="*/ 1460500 w 7048500"/>
              <a:gd name="csY17" fmla="*/ 3028950 h 4533900"/>
              <a:gd name="csX18" fmla="*/ 1936750 w 7048500"/>
              <a:gd name="csY18" fmla="*/ 3733800 h 4533900"/>
              <a:gd name="csX19" fmla="*/ 3587750 w 7048500"/>
              <a:gd name="csY19" fmla="*/ 3740150 h 4533900"/>
              <a:gd name="csX20" fmla="*/ 3854450 w 7048500"/>
              <a:gd name="csY20" fmla="*/ 4533900 h 4533900"/>
              <a:gd name="csX21" fmla="*/ 5410200 w 7048500"/>
              <a:gd name="csY21" fmla="*/ 4051300 h 4533900"/>
              <a:gd name="csX22" fmla="*/ 5556250 w 7048500"/>
              <a:gd name="csY22" fmla="*/ 4013200 h 4533900"/>
              <a:gd name="csX23" fmla="*/ 5695950 w 7048500"/>
              <a:gd name="csY23" fmla="*/ 3898900 h 4533900"/>
              <a:gd name="csX24" fmla="*/ 6851650 w 7048500"/>
              <a:gd name="csY24" fmla="*/ 3327400 h 4533900"/>
              <a:gd name="csX25" fmla="*/ 6851650 w 7048500"/>
              <a:gd name="csY25" fmla="*/ 3270250 h 4533900"/>
              <a:gd name="csX26" fmla="*/ 6985000 w 7048500"/>
              <a:gd name="csY26" fmla="*/ 3194050 h 4533900"/>
              <a:gd name="csX27" fmla="*/ 6997700 w 7048500"/>
              <a:gd name="csY27" fmla="*/ 3244850 h 4533900"/>
              <a:gd name="csX28" fmla="*/ 7048500 w 7048500"/>
              <a:gd name="csY28" fmla="*/ 3219450 h 4533900"/>
              <a:gd name="csX29" fmla="*/ 6642100 w 7048500"/>
              <a:gd name="csY29" fmla="*/ 723900 h 4533900"/>
              <a:gd name="csX30" fmla="*/ 6489700 w 7048500"/>
              <a:gd name="csY30" fmla="*/ 742950 h 4533900"/>
              <a:gd name="csX31" fmla="*/ 6470650 w 7048500"/>
              <a:gd name="csY31" fmla="*/ 673100 h 4533900"/>
              <a:gd name="csX32" fmla="*/ 6051550 w 7048500"/>
              <a:gd name="csY32" fmla="*/ 406400 h 4533900"/>
              <a:gd name="csX33" fmla="*/ 5797550 w 7048500"/>
              <a:gd name="csY33" fmla="*/ 317500 h 4533900"/>
              <a:gd name="csX34" fmla="*/ 5556250 w 7048500"/>
              <a:gd name="csY34" fmla="*/ 317500 h 4533900"/>
              <a:gd name="csX35" fmla="*/ 5524500 w 7048500"/>
              <a:gd name="csY35" fmla="*/ 222250 h 4533900"/>
              <a:gd name="csX36" fmla="*/ 5543550 w 7048500"/>
              <a:gd name="csY36" fmla="*/ 190500 h 4533900"/>
              <a:gd name="csX37" fmla="*/ 5543550 w 7048500"/>
              <a:gd name="csY37" fmla="*/ 139700 h 4533900"/>
              <a:gd name="csX38" fmla="*/ 4203700 w 7048500"/>
              <a:gd name="csY38" fmla="*/ 425450 h 45339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</a:cxnLst>
            <a:rect l="l" t="t" r="r" b="b"/>
            <a:pathLst>
              <a:path w="7048500" h="4533900">
                <a:moveTo>
                  <a:pt x="4203700" y="425450"/>
                </a:moveTo>
                <a:lnTo>
                  <a:pt x="3136900" y="82550"/>
                </a:lnTo>
                <a:lnTo>
                  <a:pt x="3054350" y="127000"/>
                </a:lnTo>
                <a:lnTo>
                  <a:pt x="3022600" y="38100"/>
                </a:lnTo>
                <a:lnTo>
                  <a:pt x="2914650" y="0"/>
                </a:lnTo>
                <a:lnTo>
                  <a:pt x="1104900" y="774700"/>
                </a:lnTo>
                <a:lnTo>
                  <a:pt x="1117600" y="895350"/>
                </a:lnTo>
                <a:lnTo>
                  <a:pt x="1060450" y="1009650"/>
                </a:lnTo>
                <a:lnTo>
                  <a:pt x="920750" y="1085850"/>
                </a:lnTo>
                <a:lnTo>
                  <a:pt x="673100" y="1066800"/>
                </a:lnTo>
                <a:lnTo>
                  <a:pt x="577850" y="1022350"/>
                </a:lnTo>
                <a:lnTo>
                  <a:pt x="57150" y="1212850"/>
                </a:lnTo>
                <a:lnTo>
                  <a:pt x="0" y="1308100"/>
                </a:lnTo>
                <a:lnTo>
                  <a:pt x="0" y="2628900"/>
                </a:lnTo>
                <a:lnTo>
                  <a:pt x="971550" y="2616200"/>
                </a:lnTo>
                <a:lnTo>
                  <a:pt x="2241550" y="1492250"/>
                </a:lnTo>
                <a:lnTo>
                  <a:pt x="2654300" y="1962150"/>
                </a:lnTo>
                <a:lnTo>
                  <a:pt x="1460500" y="3028950"/>
                </a:lnTo>
                <a:lnTo>
                  <a:pt x="1936750" y="3733800"/>
                </a:lnTo>
                <a:lnTo>
                  <a:pt x="3587750" y="3740150"/>
                </a:lnTo>
                <a:lnTo>
                  <a:pt x="3854450" y="4533900"/>
                </a:lnTo>
                <a:lnTo>
                  <a:pt x="5410200" y="4051300"/>
                </a:lnTo>
                <a:lnTo>
                  <a:pt x="5556250" y="4013200"/>
                </a:lnTo>
                <a:lnTo>
                  <a:pt x="5695950" y="3898900"/>
                </a:lnTo>
                <a:lnTo>
                  <a:pt x="6851650" y="3327400"/>
                </a:lnTo>
                <a:lnTo>
                  <a:pt x="6851650" y="3270250"/>
                </a:lnTo>
                <a:lnTo>
                  <a:pt x="6985000" y="3194050"/>
                </a:lnTo>
                <a:lnTo>
                  <a:pt x="6997700" y="3244850"/>
                </a:lnTo>
                <a:lnTo>
                  <a:pt x="7048500" y="3219450"/>
                </a:lnTo>
                <a:lnTo>
                  <a:pt x="6642100" y="723900"/>
                </a:lnTo>
                <a:lnTo>
                  <a:pt x="6489700" y="742950"/>
                </a:lnTo>
                <a:lnTo>
                  <a:pt x="6470650" y="673100"/>
                </a:lnTo>
                <a:lnTo>
                  <a:pt x="6051550" y="406400"/>
                </a:lnTo>
                <a:lnTo>
                  <a:pt x="5797550" y="317500"/>
                </a:lnTo>
                <a:lnTo>
                  <a:pt x="5556250" y="317500"/>
                </a:lnTo>
                <a:lnTo>
                  <a:pt x="5524500" y="222250"/>
                </a:lnTo>
                <a:lnTo>
                  <a:pt x="5543550" y="190500"/>
                </a:lnTo>
                <a:lnTo>
                  <a:pt x="5543550" y="139700"/>
                </a:lnTo>
                <a:lnTo>
                  <a:pt x="4203700" y="42545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95000"/>
                </a:schemeClr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67BAF54F-A003-C6CE-5060-64AF8C8FF96C}"/>
              </a:ext>
            </a:extLst>
          </p:cNvPr>
          <p:cNvSpPr/>
          <p:nvPr/>
        </p:nvSpPr>
        <p:spPr>
          <a:xfrm>
            <a:off x="6629402" y="1242966"/>
            <a:ext cx="2529320" cy="1752600"/>
          </a:xfrm>
          <a:custGeom>
            <a:avLst/>
            <a:gdLst>
              <a:gd name="csX0" fmla="*/ 641350 w 3225800"/>
              <a:gd name="csY0" fmla="*/ 0 h 2235200"/>
              <a:gd name="csX1" fmla="*/ 0 w 3225800"/>
              <a:gd name="csY1" fmla="*/ 958850 h 2235200"/>
              <a:gd name="csX2" fmla="*/ 622300 w 3225800"/>
              <a:gd name="csY2" fmla="*/ 2095500 h 2235200"/>
              <a:gd name="csX3" fmla="*/ 1905000 w 3225800"/>
              <a:gd name="csY3" fmla="*/ 2178050 h 2235200"/>
              <a:gd name="csX4" fmla="*/ 2051050 w 3225800"/>
              <a:gd name="csY4" fmla="*/ 2235200 h 2235200"/>
              <a:gd name="csX5" fmla="*/ 3225800 w 3225800"/>
              <a:gd name="csY5" fmla="*/ 768350 h 2235200"/>
              <a:gd name="csX6" fmla="*/ 2705100 w 3225800"/>
              <a:gd name="csY6" fmla="*/ 368300 h 2235200"/>
              <a:gd name="csX7" fmla="*/ 641350 w 3225800"/>
              <a:gd name="csY7" fmla="*/ 0 h 2235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225800" h="2235200">
                <a:moveTo>
                  <a:pt x="641350" y="0"/>
                </a:moveTo>
                <a:lnTo>
                  <a:pt x="0" y="958850"/>
                </a:lnTo>
                <a:lnTo>
                  <a:pt x="622300" y="2095500"/>
                </a:lnTo>
                <a:lnTo>
                  <a:pt x="1905000" y="2178050"/>
                </a:lnTo>
                <a:lnTo>
                  <a:pt x="2051050" y="2235200"/>
                </a:lnTo>
                <a:lnTo>
                  <a:pt x="3225800" y="768350"/>
                </a:lnTo>
                <a:lnTo>
                  <a:pt x="2705100" y="368300"/>
                </a:lnTo>
                <a:lnTo>
                  <a:pt x="641350" y="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95000"/>
                </a:schemeClr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505832B2-3965-51D5-22A7-384F06580858}"/>
              </a:ext>
            </a:extLst>
          </p:cNvPr>
          <p:cNvSpPr/>
          <p:nvPr/>
        </p:nvSpPr>
        <p:spPr>
          <a:xfrm>
            <a:off x="760730" y="4159903"/>
            <a:ext cx="2463800" cy="1752600"/>
          </a:xfrm>
          <a:custGeom>
            <a:avLst/>
            <a:gdLst>
              <a:gd name="csX0" fmla="*/ 133350 w 2463800"/>
              <a:gd name="csY0" fmla="*/ 654050 h 1752600"/>
              <a:gd name="csX1" fmla="*/ 0 w 2463800"/>
              <a:gd name="csY1" fmla="*/ 1320800 h 1752600"/>
              <a:gd name="csX2" fmla="*/ 95250 w 2463800"/>
              <a:gd name="csY2" fmla="*/ 1339850 h 1752600"/>
              <a:gd name="csX3" fmla="*/ 158750 w 2463800"/>
              <a:gd name="csY3" fmla="*/ 1289050 h 1752600"/>
              <a:gd name="csX4" fmla="*/ 1543050 w 2463800"/>
              <a:gd name="csY4" fmla="*/ 1562100 h 1752600"/>
              <a:gd name="csX5" fmla="*/ 1549400 w 2463800"/>
              <a:gd name="csY5" fmla="*/ 1606550 h 1752600"/>
              <a:gd name="csX6" fmla="*/ 2343150 w 2463800"/>
              <a:gd name="csY6" fmla="*/ 1752600 h 1752600"/>
              <a:gd name="csX7" fmla="*/ 2463800 w 2463800"/>
              <a:gd name="csY7" fmla="*/ 933450 h 1752600"/>
              <a:gd name="csX8" fmla="*/ 2247900 w 2463800"/>
              <a:gd name="csY8" fmla="*/ 901700 h 1752600"/>
              <a:gd name="csX9" fmla="*/ 2292350 w 2463800"/>
              <a:gd name="csY9" fmla="*/ 558800 h 1752600"/>
              <a:gd name="csX10" fmla="*/ 1600200 w 2463800"/>
              <a:gd name="csY10" fmla="*/ 0 h 1752600"/>
              <a:gd name="csX11" fmla="*/ 133350 w 2463800"/>
              <a:gd name="csY11" fmla="*/ 654050 h 17526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</a:cxnLst>
            <a:rect l="l" t="t" r="r" b="b"/>
            <a:pathLst>
              <a:path w="2463800" h="1752600">
                <a:moveTo>
                  <a:pt x="133350" y="654050"/>
                </a:moveTo>
                <a:lnTo>
                  <a:pt x="0" y="1320800"/>
                </a:lnTo>
                <a:lnTo>
                  <a:pt x="95250" y="1339850"/>
                </a:lnTo>
                <a:lnTo>
                  <a:pt x="158750" y="1289050"/>
                </a:lnTo>
                <a:lnTo>
                  <a:pt x="1543050" y="1562100"/>
                </a:lnTo>
                <a:lnTo>
                  <a:pt x="1549400" y="1606550"/>
                </a:lnTo>
                <a:lnTo>
                  <a:pt x="2343150" y="1752600"/>
                </a:lnTo>
                <a:lnTo>
                  <a:pt x="2463800" y="933450"/>
                </a:lnTo>
                <a:lnTo>
                  <a:pt x="2247900" y="901700"/>
                </a:lnTo>
                <a:lnTo>
                  <a:pt x="2292350" y="558800"/>
                </a:lnTo>
                <a:lnTo>
                  <a:pt x="1600200" y="0"/>
                </a:lnTo>
                <a:lnTo>
                  <a:pt x="133350" y="65405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95000"/>
                </a:schemeClr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5F93929-7853-8647-BD88-D5DA57E655BC}"/>
              </a:ext>
            </a:extLst>
          </p:cNvPr>
          <p:cNvSpPr txBox="1"/>
          <p:nvPr/>
        </p:nvSpPr>
        <p:spPr>
          <a:xfrm>
            <a:off x="7011207" y="6452374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紀伊大島（和歌山県）</a:t>
            </a: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93D4A74D-6B6B-DE0C-9E65-F277CF2AD3BF}"/>
              </a:ext>
            </a:extLst>
          </p:cNvPr>
          <p:cNvSpPr/>
          <p:nvPr/>
        </p:nvSpPr>
        <p:spPr>
          <a:xfrm>
            <a:off x="6583680" y="4334014"/>
            <a:ext cx="2547333" cy="1516380"/>
          </a:xfrm>
          <a:custGeom>
            <a:avLst/>
            <a:gdLst>
              <a:gd name="csX0" fmla="*/ 1767840 w 8397240"/>
              <a:gd name="csY0" fmla="*/ 0 h 4998720"/>
              <a:gd name="csX1" fmla="*/ 1905000 w 8397240"/>
              <a:gd name="csY1" fmla="*/ 7620 h 4998720"/>
              <a:gd name="csX2" fmla="*/ 1881420 w 8397240"/>
              <a:gd name="csY2" fmla="*/ 97778 h 4998720"/>
              <a:gd name="csX3" fmla="*/ 1920240 w 8397240"/>
              <a:gd name="csY3" fmla="*/ 129540 h 4998720"/>
              <a:gd name="csX4" fmla="*/ 1905000 w 8397240"/>
              <a:gd name="csY4" fmla="*/ 220980 h 4998720"/>
              <a:gd name="csX5" fmla="*/ 2156460 w 8397240"/>
              <a:gd name="csY5" fmla="*/ 289560 h 4998720"/>
              <a:gd name="csX6" fmla="*/ 2164080 w 8397240"/>
              <a:gd name="csY6" fmla="*/ 396240 h 4998720"/>
              <a:gd name="csX7" fmla="*/ 2049780 w 8397240"/>
              <a:gd name="csY7" fmla="*/ 480060 h 4998720"/>
              <a:gd name="csX8" fmla="*/ 1973580 w 8397240"/>
              <a:gd name="csY8" fmla="*/ 525780 h 4998720"/>
              <a:gd name="csX9" fmla="*/ 2171700 w 8397240"/>
              <a:gd name="csY9" fmla="*/ 624840 h 4998720"/>
              <a:gd name="csX10" fmla="*/ 2171700 w 8397240"/>
              <a:gd name="csY10" fmla="*/ 716280 h 4998720"/>
              <a:gd name="csX11" fmla="*/ 2148840 w 8397240"/>
              <a:gd name="csY11" fmla="*/ 762000 h 4998720"/>
              <a:gd name="csX12" fmla="*/ 2811780 w 8397240"/>
              <a:gd name="csY12" fmla="*/ 723900 h 4998720"/>
              <a:gd name="csX13" fmla="*/ 3055620 w 8397240"/>
              <a:gd name="csY13" fmla="*/ 868680 h 4998720"/>
              <a:gd name="csX14" fmla="*/ 3147060 w 8397240"/>
              <a:gd name="csY14" fmla="*/ 822960 h 4998720"/>
              <a:gd name="csX15" fmla="*/ 3253740 w 8397240"/>
              <a:gd name="csY15" fmla="*/ 845820 h 4998720"/>
              <a:gd name="csX16" fmla="*/ 3611880 w 8397240"/>
              <a:gd name="csY16" fmla="*/ 777240 h 4998720"/>
              <a:gd name="csX17" fmla="*/ 3848100 w 8397240"/>
              <a:gd name="csY17" fmla="*/ 678180 h 4998720"/>
              <a:gd name="csX18" fmla="*/ 3947160 w 8397240"/>
              <a:gd name="csY18" fmla="*/ 609600 h 4998720"/>
              <a:gd name="csX19" fmla="*/ 4175760 w 8397240"/>
              <a:gd name="csY19" fmla="*/ 617220 h 4998720"/>
              <a:gd name="csX20" fmla="*/ 4450080 w 8397240"/>
              <a:gd name="csY20" fmla="*/ 746760 h 4998720"/>
              <a:gd name="csX21" fmla="*/ 4526280 w 8397240"/>
              <a:gd name="csY21" fmla="*/ 640080 h 4998720"/>
              <a:gd name="csX22" fmla="*/ 4602480 w 8397240"/>
              <a:gd name="csY22" fmla="*/ 647700 h 4998720"/>
              <a:gd name="csX23" fmla="*/ 4869180 w 8397240"/>
              <a:gd name="csY23" fmla="*/ 746760 h 4998720"/>
              <a:gd name="csX24" fmla="*/ 5067300 w 8397240"/>
              <a:gd name="csY24" fmla="*/ 739140 h 4998720"/>
              <a:gd name="csX25" fmla="*/ 5013960 w 8397240"/>
              <a:gd name="csY25" fmla="*/ 830580 h 4998720"/>
              <a:gd name="csX26" fmla="*/ 5059680 w 8397240"/>
              <a:gd name="csY26" fmla="*/ 891540 h 4998720"/>
              <a:gd name="csX27" fmla="*/ 5059680 w 8397240"/>
              <a:gd name="csY27" fmla="*/ 952500 h 4998720"/>
              <a:gd name="csX28" fmla="*/ 5067300 w 8397240"/>
              <a:gd name="csY28" fmla="*/ 982980 h 4998720"/>
              <a:gd name="csX29" fmla="*/ 5067300 w 8397240"/>
              <a:gd name="csY29" fmla="*/ 1043940 h 4998720"/>
              <a:gd name="csX30" fmla="*/ 5227320 w 8397240"/>
              <a:gd name="csY30" fmla="*/ 1158240 h 4998720"/>
              <a:gd name="csX31" fmla="*/ 5341620 w 8397240"/>
              <a:gd name="csY31" fmla="*/ 1158240 h 4998720"/>
              <a:gd name="csX32" fmla="*/ 5516880 w 8397240"/>
              <a:gd name="csY32" fmla="*/ 982980 h 4998720"/>
              <a:gd name="csX33" fmla="*/ 5676900 w 8397240"/>
              <a:gd name="csY33" fmla="*/ 952500 h 4998720"/>
              <a:gd name="csX34" fmla="*/ 5707380 w 8397240"/>
              <a:gd name="csY34" fmla="*/ 1005840 h 4998720"/>
              <a:gd name="csX35" fmla="*/ 5958840 w 8397240"/>
              <a:gd name="csY35" fmla="*/ 990600 h 4998720"/>
              <a:gd name="csX36" fmla="*/ 5996940 w 8397240"/>
              <a:gd name="csY36" fmla="*/ 967740 h 4998720"/>
              <a:gd name="csX37" fmla="*/ 6057900 w 8397240"/>
              <a:gd name="csY37" fmla="*/ 960120 h 4998720"/>
              <a:gd name="csX38" fmla="*/ 6103620 w 8397240"/>
              <a:gd name="csY38" fmla="*/ 1059180 h 4998720"/>
              <a:gd name="csX39" fmla="*/ 6210300 w 8397240"/>
              <a:gd name="csY39" fmla="*/ 1089660 h 4998720"/>
              <a:gd name="csX40" fmla="*/ 6240780 w 8397240"/>
              <a:gd name="csY40" fmla="*/ 1173480 h 4998720"/>
              <a:gd name="csX41" fmla="*/ 6362700 w 8397240"/>
              <a:gd name="csY41" fmla="*/ 1211580 h 4998720"/>
              <a:gd name="csX42" fmla="*/ 6377940 w 8397240"/>
              <a:gd name="csY42" fmla="*/ 1318260 h 4998720"/>
              <a:gd name="csX43" fmla="*/ 6446520 w 8397240"/>
              <a:gd name="csY43" fmla="*/ 1409700 h 4998720"/>
              <a:gd name="csX44" fmla="*/ 6697980 w 8397240"/>
              <a:gd name="csY44" fmla="*/ 1508760 h 4998720"/>
              <a:gd name="csX45" fmla="*/ 6873240 w 8397240"/>
              <a:gd name="csY45" fmla="*/ 1592580 h 4998720"/>
              <a:gd name="csX46" fmla="*/ 6934200 w 8397240"/>
              <a:gd name="csY46" fmla="*/ 1493520 h 4998720"/>
              <a:gd name="csX47" fmla="*/ 6918960 w 8397240"/>
              <a:gd name="csY47" fmla="*/ 1440180 h 4998720"/>
              <a:gd name="csX48" fmla="*/ 7033260 w 8397240"/>
              <a:gd name="csY48" fmla="*/ 1409700 h 4998720"/>
              <a:gd name="csX49" fmla="*/ 7117080 w 8397240"/>
              <a:gd name="csY49" fmla="*/ 1501140 h 4998720"/>
              <a:gd name="csX50" fmla="*/ 7261860 w 8397240"/>
              <a:gd name="csY50" fmla="*/ 1440180 h 4998720"/>
              <a:gd name="csX51" fmla="*/ 7345680 w 8397240"/>
              <a:gd name="csY51" fmla="*/ 1562100 h 4998720"/>
              <a:gd name="csX52" fmla="*/ 7406640 w 8397240"/>
              <a:gd name="csY52" fmla="*/ 1516380 h 4998720"/>
              <a:gd name="csX53" fmla="*/ 7505700 w 8397240"/>
              <a:gd name="csY53" fmla="*/ 1607820 h 4998720"/>
              <a:gd name="csX54" fmla="*/ 7589520 w 8397240"/>
              <a:gd name="csY54" fmla="*/ 1600200 h 4998720"/>
              <a:gd name="csX55" fmla="*/ 7642860 w 8397240"/>
              <a:gd name="csY55" fmla="*/ 1645920 h 4998720"/>
              <a:gd name="csX56" fmla="*/ 7734300 w 8397240"/>
              <a:gd name="csY56" fmla="*/ 1645920 h 4998720"/>
              <a:gd name="csX57" fmla="*/ 7741920 w 8397240"/>
              <a:gd name="csY57" fmla="*/ 1615440 h 4998720"/>
              <a:gd name="csX58" fmla="*/ 7825740 w 8397240"/>
              <a:gd name="csY58" fmla="*/ 1607820 h 4998720"/>
              <a:gd name="csX59" fmla="*/ 7886700 w 8397240"/>
              <a:gd name="csY59" fmla="*/ 1638300 h 4998720"/>
              <a:gd name="csX60" fmla="*/ 7932420 w 8397240"/>
              <a:gd name="csY60" fmla="*/ 1630680 h 4998720"/>
              <a:gd name="csX61" fmla="*/ 7955280 w 8397240"/>
              <a:gd name="csY61" fmla="*/ 1531620 h 4998720"/>
              <a:gd name="csX62" fmla="*/ 8008620 w 8397240"/>
              <a:gd name="csY62" fmla="*/ 1485900 h 4998720"/>
              <a:gd name="csX63" fmla="*/ 8039100 w 8397240"/>
              <a:gd name="csY63" fmla="*/ 1417320 h 4998720"/>
              <a:gd name="csX64" fmla="*/ 8221980 w 8397240"/>
              <a:gd name="csY64" fmla="*/ 1333500 h 4998720"/>
              <a:gd name="csX65" fmla="*/ 8298180 w 8397240"/>
              <a:gd name="csY65" fmla="*/ 1379220 h 4998720"/>
              <a:gd name="csX66" fmla="*/ 8359140 w 8397240"/>
              <a:gd name="csY66" fmla="*/ 1379220 h 4998720"/>
              <a:gd name="csX67" fmla="*/ 8397240 w 8397240"/>
              <a:gd name="csY67" fmla="*/ 1539240 h 4998720"/>
              <a:gd name="csX68" fmla="*/ 8115300 w 8397240"/>
              <a:gd name="csY68" fmla="*/ 1714500 h 4998720"/>
              <a:gd name="csX69" fmla="*/ 8092440 w 8397240"/>
              <a:gd name="csY69" fmla="*/ 1798320 h 4998720"/>
              <a:gd name="csX70" fmla="*/ 7848600 w 8397240"/>
              <a:gd name="csY70" fmla="*/ 2042160 h 4998720"/>
              <a:gd name="csX71" fmla="*/ 7802880 w 8397240"/>
              <a:gd name="csY71" fmla="*/ 2156460 h 4998720"/>
              <a:gd name="csX72" fmla="*/ 7749540 w 8397240"/>
              <a:gd name="csY72" fmla="*/ 2156460 h 4998720"/>
              <a:gd name="csX73" fmla="*/ 7680960 w 8397240"/>
              <a:gd name="csY73" fmla="*/ 2225040 h 4998720"/>
              <a:gd name="csX74" fmla="*/ 7543800 w 8397240"/>
              <a:gd name="csY74" fmla="*/ 2209800 h 4998720"/>
              <a:gd name="csX75" fmla="*/ 7452360 w 8397240"/>
              <a:gd name="csY75" fmla="*/ 2270760 h 4998720"/>
              <a:gd name="csX76" fmla="*/ 7322820 w 8397240"/>
              <a:gd name="csY76" fmla="*/ 2225040 h 4998720"/>
              <a:gd name="csX77" fmla="*/ 7315200 w 8397240"/>
              <a:gd name="csY77" fmla="*/ 2301240 h 4998720"/>
              <a:gd name="csX78" fmla="*/ 7162800 w 8397240"/>
              <a:gd name="csY78" fmla="*/ 2324100 h 4998720"/>
              <a:gd name="csX79" fmla="*/ 7178040 w 8397240"/>
              <a:gd name="csY79" fmla="*/ 2415540 h 4998720"/>
              <a:gd name="csX80" fmla="*/ 7216140 w 8397240"/>
              <a:gd name="csY80" fmla="*/ 2453640 h 4998720"/>
              <a:gd name="csX81" fmla="*/ 7223760 w 8397240"/>
              <a:gd name="csY81" fmla="*/ 2606040 h 4998720"/>
              <a:gd name="csX82" fmla="*/ 7452360 w 8397240"/>
              <a:gd name="csY82" fmla="*/ 2682240 h 4998720"/>
              <a:gd name="csX83" fmla="*/ 7360920 w 8397240"/>
              <a:gd name="csY83" fmla="*/ 2727960 h 4998720"/>
              <a:gd name="csX84" fmla="*/ 7261860 w 8397240"/>
              <a:gd name="csY84" fmla="*/ 2735580 h 4998720"/>
              <a:gd name="csX85" fmla="*/ 7246620 w 8397240"/>
              <a:gd name="csY85" fmla="*/ 2926080 h 4998720"/>
              <a:gd name="csX86" fmla="*/ 7292340 w 8397240"/>
              <a:gd name="csY86" fmla="*/ 2948940 h 4998720"/>
              <a:gd name="csX87" fmla="*/ 7269480 w 8397240"/>
              <a:gd name="csY87" fmla="*/ 3147060 h 4998720"/>
              <a:gd name="csX88" fmla="*/ 7246620 w 8397240"/>
              <a:gd name="csY88" fmla="*/ 3246120 h 4998720"/>
              <a:gd name="csX89" fmla="*/ 7124700 w 8397240"/>
              <a:gd name="csY89" fmla="*/ 3154680 h 4998720"/>
              <a:gd name="csX90" fmla="*/ 6949440 w 8397240"/>
              <a:gd name="csY90" fmla="*/ 3185160 h 4998720"/>
              <a:gd name="csX91" fmla="*/ 6819900 w 8397240"/>
              <a:gd name="csY91" fmla="*/ 3139440 h 4998720"/>
              <a:gd name="csX92" fmla="*/ 6743700 w 8397240"/>
              <a:gd name="csY92" fmla="*/ 3063240 h 4998720"/>
              <a:gd name="csX93" fmla="*/ 6713220 w 8397240"/>
              <a:gd name="csY93" fmla="*/ 3032760 h 4998720"/>
              <a:gd name="csX94" fmla="*/ 6598920 w 8397240"/>
              <a:gd name="csY94" fmla="*/ 3040380 h 4998720"/>
              <a:gd name="csX95" fmla="*/ 6537960 w 8397240"/>
              <a:gd name="csY95" fmla="*/ 3162300 h 4998720"/>
              <a:gd name="csX96" fmla="*/ 6537960 w 8397240"/>
              <a:gd name="csY96" fmla="*/ 3238500 h 4998720"/>
              <a:gd name="csX97" fmla="*/ 6446520 w 8397240"/>
              <a:gd name="csY97" fmla="*/ 3299460 h 4998720"/>
              <a:gd name="csX98" fmla="*/ 6400800 w 8397240"/>
              <a:gd name="csY98" fmla="*/ 3307080 h 4998720"/>
              <a:gd name="csX99" fmla="*/ 6393180 w 8397240"/>
              <a:gd name="csY99" fmla="*/ 3246120 h 4998720"/>
              <a:gd name="csX100" fmla="*/ 6316980 w 8397240"/>
              <a:gd name="csY100" fmla="*/ 3261360 h 4998720"/>
              <a:gd name="csX101" fmla="*/ 6301740 w 8397240"/>
              <a:gd name="csY101" fmla="*/ 3360420 h 4998720"/>
              <a:gd name="csX102" fmla="*/ 6172200 w 8397240"/>
              <a:gd name="csY102" fmla="*/ 3352800 h 4998720"/>
              <a:gd name="csX103" fmla="*/ 6179820 w 8397240"/>
              <a:gd name="csY103" fmla="*/ 3421380 h 4998720"/>
              <a:gd name="csX104" fmla="*/ 6088380 w 8397240"/>
              <a:gd name="csY104" fmla="*/ 3375660 h 4998720"/>
              <a:gd name="csX105" fmla="*/ 6057900 w 8397240"/>
              <a:gd name="csY105" fmla="*/ 3566160 h 4998720"/>
              <a:gd name="csX106" fmla="*/ 5973964 w 8397240"/>
              <a:gd name="csY106" fmla="*/ 3538181 h 4998720"/>
              <a:gd name="csX107" fmla="*/ 5976424 w 8397240"/>
              <a:gd name="csY107" fmla="*/ 3555720 h 4998720"/>
              <a:gd name="csX108" fmla="*/ 5996940 w 8397240"/>
              <a:gd name="csY108" fmla="*/ 3596640 h 4998720"/>
              <a:gd name="csX109" fmla="*/ 5890260 w 8397240"/>
              <a:gd name="csY109" fmla="*/ 3497580 h 4998720"/>
              <a:gd name="csX110" fmla="*/ 5821680 w 8397240"/>
              <a:gd name="csY110" fmla="*/ 3467100 h 4998720"/>
              <a:gd name="csX111" fmla="*/ 5798820 w 8397240"/>
              <a:gd name="csY111" fmla="*/ 3368040 h 4998720"/>
              <a:gd name="csX112" fmla="*/ 5654040 w 8397240"/>
              <a:gd name="csY112" fmla="*/ 3337560 h 4998720"/>
              <a:gd name="csX113" fmla="*/ 5654040 w 8397240"/>
              <a:gd name="csY113" fmla="*/ 3230880 h 4998720"/>
              <a:gd name="csX114" fmla="*/ 5532120 w 8397240"/>
              <a:gd name="csY114" fmla="*/ 3215640 h 4998720"/>
              <a:gd name="csX115" fmla="*/ 5494020 w 8397240"/>
              <a:gd name="csY115" fmla="*/ 3329940 h 4998720"/>
              <a:gd name="csX116" fmla="*/ 5440680 w 8397240"/>
              <a:gd name="csY116" fmla="*/ 3329940 h 4998720"/>
              <a:gd name="csX117" fmla="*/ 5417820 w 8397240"/>
              <a:gd name="csY117" fmla="*/ 3413760 h 4998720"/>
              <a:gd name="csX118" fmla="*/ 5311140 w 8397240"/>
              <a:gd name="csY118" fmla="*/ 3611880 h 4998720"/>
              <a:gd name="csX119" fmla="*/ 5356860 w 8397240"/>
              <a:gd name="csY119" fmla="*/ 3649980 h 4998720"/>
              <a:gd name="csX120" fmla="*/ 5356860 w 8397240"/>
              <a:gd name="csY120" fmla="*/ 3764280 h 4998720"/>
              <a:gd name="csX121" fmla="*/ 5334000 w 8397240"/>
              <a:gd name="csY121" fmla="*/ 3863340 h 4998720"/>
              <a:gd name="csX122" fmla="*/ 5387340 w 8397240"/>
              <a:gd name="csY122" fmla="*/ 3962400 h 4998720"/>
              <a:gd name="csX123" fmla="*/ 5387340 w 8397240"/>
              <a:gd name="csY123" fmla="*/ 4038600 h 4998720"/>
              <a:gd name="csX124" fmla="*/ 5410200 w 8397240"/>
              <a:gd name="csY124" fmla="*/ 4114800 h 4998720"/>
              <a:gd name="csX125" fmla="*/ 5364480 w 8397240"/>
              <a:gd name="csY125" fmla="*/ 4259580 h 4998720"/>
              <a:gd name="csX126" fmla="*/ 5334000 w 8397240"/>
              <a:gd name="csY126" fmla="*/ 4099560 h 4998720"/>
              <a:gd name="csX127" fmla="*/ 5280660 w 8397240"/>
              <a:gd name="csY127" fmla="*/ 4053840 h 4998720"/>
              <a:gd name="csX128" fmla="*/ 5273040 w 8397240"/>
              <a:gd name="csY128" fmla="*/ 3962400 h 4998720"/>
              <a:gd name="csX129" fmla="*/ 5158740 w 8397240"/>
              <a:gd name="csY129" fmla="*/ 3977640 h 4998720"/>
              <a:gd name="csX130" fmla="*/ 5135880 w 8397240"/>
              <a:gd name="csY130" fmla="*/ 4008120 h 4998720"/>
              <a:gd name="csX131" fmla="*/ 5166360 w 8397240"/>
              <a:gd name="csY131" fmla="*/ 4053840 h 4998720"/>
              <a:gd name="csX132" fmla="*/ 5158740 w 8397240"/>
              <a:gd name="csY132" fmla="*/ 4152900 h 4998720"/>
              <a:gd name="csX133" fmla="*/ 5128260 w 8397240"/>
              <a:gd name="csY133" fmla="*/ 4160520 h 4998720"/>
              <a:gd name="csX134" fmla="*/ 5059680 w 8397240"/>
              <a:gd name="csY134" fmla="*/ 4160520 h 4998720"/>
              <a:gd name="csX135" fmla="*/ 5059680 w 8397240"/>
              <a:gd name="csY135" fmla="*/ 4183380 h 4998720"/>
              <a:gd name="csX136" fmla="*/ 5120640 w 8397240"/>
              <a:gd name="csY136" fmla="*/ 4244340 h 4998720"/>
              <a:gd name="csX137" fmla="*/ 5113020 w 8397240"/>
              <a:gd name="csY137" fmla="*/ 4343400 h 4998720"/>
              <a:gd name="csX138" fmla="*/ 5036820 w 8397240"/>
              <a:gd name="csY138" fmla="*/ 4381500 h 4998720"/>
              <a:gd name="csX139" fmla="*/ 4945380 w 8397240"/>
              <a:gd name="csY139" fmla="*/ 4244340 h 4998720"/>
              <a:gd name="csX140" fmla="*/ 4815840 w 8397240"/>
              <a:gd name="csY140" fmla="*/ 4099560 h 4998720"/>
              <a:gd name="csX141" fmla="*/ 4808220 w 8397240"/>
              <a:gd name="csY141" fmla="*/ 4175760 h 4998720"/>
              <a:gd name="csX142" fmla="*/ 4861560 w 8397240"/>
              <a:gd name="csY142" fmla="*/ 4282440 h 4998720"/>
              <a:gd name="csX143" fmla="*/ 4846320 w 8397240"/>
              <a:gd name="csY143" fmla="*/ 4351020 h 4998720"/>
              <a:gd name="csX144" fmla="*/ 4747260 w 8397240"/>
              <a:gd name="csY144" fmla="*/ 4358640 h 4998720"/>
              <a:gd name="csX145" fmla="*/ 4693920 w 8397240"/>
              <a:gd name="csY145" fmla="*/ 4221480 h 4998720"/>
              <a:gd name="csX146" fmla="*/ 4640580 w 8397240"/>
              <a:gd name="csY146" fmla="*/ 4069080 h 4998720"/>
              <a:gd name="csX147" fmla="*/ 4579620 w 8397240"/>
              <a:gd name="csY147" fmla="*/ 4030980 h 4998720"/>
              <a:gd name="csX148" fmla="*/ 4373880 w 8397240"/>
              <a:gd name="csY148" fmla="*/ 3916680 h 4998720"/>
              <a:gd name="csX149" fmla="*/ 4305300 w 8397240"/>
              <a:gd name="csY149" fmla="*/ 3939540 h 4998720"/>
              <a:gd name="csX150" fmla="*/ 4152900 w 8397240"/>
              <a:gd name="csY150" fmla="*/ 3840480 h 4998720"/>
              <a:gd name="csX151" fmla="*/ 4023360 w 8397240"/>
              <a:gd name="csY151" fmla="*/ 4000500 h 4998720"/>
              <a:gd name="csX152" fmla="*/ 4152900 w 8397240"/>
              <a:gd name="csY152" fmla="*/ 4145280 h 4998720"/>
              <a:gd name="csX153" fmla="*/ 4297680 w 8397240"/>
              <a:gd name="csY153" fmla="*/ 4191000 h 4998720"/>
              <a:gd name="csX154" fmla="*/ 4457700 w 8397240"/>
              <a:gd name="csY154" fmla="*/ 4236720 h 4998720"/>
              <a:gd name="csX155" fmla="*/ 4465320 w 8397240"/>
              <a:gd name="csY155" fmla="*/ 4335780 h 4998720"/>
              <a:gd name="csX156" fmla="*/ 4442460 w 8397240"/>
              <a:gd name="csY156" fmla="*/ 4480560 h 4998720"/>
              <a:gd name="csX157" fmla="*/ 4305300 w 8397240"/>
              <a:gd name="csY157" fmla="*/ 4389120 h 4998720"/>
              <a:gd name="csX158" fmla="*/ 4305300 w 8397240"/>
              <a:gd name="csY158" fmla="*/ 4457700 h 4998720"/>
              <a:gd name="csX159" fmla="*/ 4236720 w 8397240"/>
              <a:gd name="csY159" fmla="*/ 4434840 h 4998720"/>
              <a:gd name="csX160" fmla="*/ 4191000 w 8397240"/>
              <a:gd name="csY160" fmla="*/ 4472940 h 4998720"/>
              <a:gd name="csX161" fmla="*/ 4320540 w 8397240"/>
              <a:gd name="csY161" fmla="*/ 4533900 h 4998720"/>
              <a:gd name="csX162" fmla="*/ 4389120 w 8397240"/>
              <a:gd name="csY162" fmla="*/ 4602480 h 4998720"/>
              <a:gd name="csX163" fmla="*/ 4396740 w 8397240"/>
              <a:gd name="csY163" fmla="*/ 4663440 h 4998720"/>
              <a:gd name="csX164" fmla="*/ 4396740 w 8397240"/>
              <a:gd name="csY164" fmla="*/ 4709160 h 4998720"/>
              <a:gd name="csX165" fmla="*/ 4465320 w 8397240"/>
              <a:gd name="csY165" fmla="*/ 4792980 h 4998720"/>
              <a:gd name="csX166" fmla="*/ 4488180 w 8397240"/>
              <a:gd name="csY166" fmla="*/ 4838700 h 4998720"/>
              <a:gd name="csX167" fmla="*/ 4442460 w 8397240"/>
              <a:gd name="csY167" fmla="*/ 4899660 h 4998720"/>
              <a:gd name="csX168" fmla="*/ 4442460 w 8397240"/>
              <a:gd name="csY168" fmla="*/ 4998720 h 4998720"/>
              <a:gd name="csX169" fmla="*/ 4076700 w 8397240"/>
              <a:gd name="csY169" fmla="*/ 4853940 h 4998720"/>
              <a:gd name="csX170" fmla="*/ 4008120 w 8397240"/>
              <a:gd name="csY170" fmla="*/ 4693920 h 4998720"/>
              <a:gd name="csX171" fmla="*/ 3939540 w 8397240"/>
              <a:gd name="csY171" fmla="*/ 4686300 h 4998720"/>
              <a:gd name="csX172" fmla="*/ 3939540 w 8397240"/>
              <a:gd name="csY172" fmla="*/ 4579620 h 4998720"/>
              <a:gd name="csX173" fmla="*/ 3848100 w 8397240"/>
              <a:gd name="csY173" fmla="*/ 4556760 h 4998720"/>
              <a:gd name="csX174" fmla="*/ 3870960 w 8397240"/>
              <a:gd name="csY174" fmla="*/ 4678680 h 4998720"/>
              <a:gd name="csX175" fmla="*/ 3870960 w 8397240"/>
              <a:gd name="csY175" fmla="*/ 4732020 h 4998720"/>
              <a:gd name="csX176" fmla="*/ 3810000 w 8397240"/>
              <a:gd name="csY176" fmla="*/ 4747260 h 4998720"/>
              <a:gd name="csX177" fmla="*/ 3627120 w 8397240"/>
              <a:gd name="csY177" fmla="*/ 4602480 h 4998720"/>
              <a:gd name="csX178" fmla="*/ 3672840 w 8397240"/>
              <a:gd name="csY178" fmla="*/ 4533900 h 4998720"/>
              <a:gd name="csX179" fmla="*/ 3611880 w 8397240"/>
              <a:gd name="csY179" fmla="*/ 4495800 h 4998720"/>
              <a:gd name="csX180" fmla="*/ 3345180 w 8397240"/>
              <a:gd name="csY180" fmla="*/ 4450080 h 4998720"/>
              <a:gd name="csX181" fmla="*/ 3291840 w 8397240"/>
              <a:gd name="csY181" fmla="*/ 4411980 h 4998720"/>
              <a:gd name="csX182" fmla="*/ 3253740 w 8397240"/>
              <a:gd name="csY182" fmla="*/ 4572000 h 4998720"/>
              <a:gd name="csX183" fmla="*/ 3299460 w 8397240"/>
              <a:gd name="csY183" fmla="*/ 4678680 h 4998720"/>
              <a:gd name="csX184" fmla="*/ 3246120 w 8397240"/>
              <a:gd name="csY184" fmla="*/ 4632960 h 4998720"/>
              <a:gd name="csX185" fmla="*/ 3200400 w 8397240"/>
              <a:gd name="csY185" fmla="*/ 4564380 h 4998720"/>
              <a:gd name="csX186" fmla="*/ 3124200 w 8397240"/>
              <a:gd name="csY186" fmla="*/ 4427220 h 4998720"/>
              <a:gd name="csX187" fmla="*/ 3169920 w 8397240"/>
              <a:gd name="csY187" fmla="*/ 4335780 h 4998720"/>
              <a:gd name="csX188" fmla="*/ 3200400 w 8397240"/>
              <a:gd name="csY188" fmla="*/ 4175760 h 4998720"/>
              <a:gd name="csX189" fmla="*/ 3261360 w 8397240"/>
              <a:gd name="csY189" fmla="*/ 4130040 h 4998720"/>
              <a:gd name="csX190" fmla="*/ 3261360 w 8397240"/>
              <a:gd name="csY190" fmla="*/ 4038600 h 4998720"/>
              <a:gd name="csX191" fmla="*/ 3200400 w 8397240"/>
              <a:gd name="csY191" fmla="*/ 3924300 h 4998720"/>
              <a:gd name="csX192" fmla="*/ 3253740 w 8397240"/>
              <a:gd name="csY192" fmla="*/ 3870960 h 4998720"/>
              <a:gd name="csX193" fmla="*/ 3360420 w 8397240"/>
              <a:gd name="csY193" fmla="*/ 3840480 h 4998720"/>
              <a:gd name="csX194" fmla="*/ 3345180 w 8397240"/>
              <a:gd name="csY194" fmla="*/ 3733800 h 4998720"/>
              <a:gd name="csX195" fmla="*/ 3208020 w 8397240"/>
              <a:gd name="csY195" fmla="*/ 3672840 h 4998720"/>
              <a:gd name="csX196" fmla="*/ 3383280 w 8397240"/>
              <a:gd name="csY196" fmla="*/ 3436620 h 4998720"/>
              <a:gd name="csX197" fmla="*/ 3459480 w 8397240"/>
              <a:gd name="csY197" fmla="*/ 3406140 h 4998720"/>
              <a:gd name="csX198" fmla="*/ 3528060 w 8397240"/>
              <a:gd name="csY198" fmla="*/ 3398520 h 4998720"/>
              <a:gd name="csX199" fmla="*/ 3528060 w 8397240"/>
              <a:gd name="csY199" fmla="*/ 3345180 h 4998720"/>
              <a:gd name="csX200" fmla="*/ 3474720 w 8397240"/>
              <a:gd name="csY200" fmla="*/ 3291840 h 4998720"/>
              <a:gd name="csX201" fmla="*/ 3337560 w 8397240"/>
              <a:gd name="csY201" fmla="*/ 3291840 h 4998720"/>
              <a:gd name="csX202" fmla="*/ 3352800 w 8397240"/>
              <a:gd name="csY202" fmla="*/ 3223260 h 4998720"/>
              <a:gd name="csX203" fmla="*/ 3291840 w 8397240"/>
              <a:gd name="csY203" fmla="*/ 3208020 h 4998720"/>
              <a:gd name="csX204" fmla="*/ 3375660 w 8397240"/>
              <a:gd name="csY204" fmla="*/ 3055620 h 4998720"/>
              <a:gd name="csX205" fmla="*/ 3261360 w 8397240"/>
              <a:gd name="csY205" fmla="*/ 3017520 h 4998720"/>
              <a:gd name="csX206" fmla="*/ 3208020 w 8397240"/>
              <a:gd name="csY206" fmla="*/ 3086100 h 4998720"/>
              <a:gd name="csX207" fmla="*/ 3017520 w 8397240"/>
              <a:gd name="csY207" fmla="*/ 3025140 h 4998720"/>
              <a:gd name="csX208" fmla="*/ 3002280 w 8397240"/>
              <a:gd name="csY208" fmla="*/ 2964180 h 4998720"/>
              <a:gd name="csX209" fmla="*/ 2857500 w 8397240"/>
              <a:gd name="csY209" fmla="*/ 2948940 h 4998720"/>
              <a:gd name="csX210" fmla="*/ 2819400 w 8397240"/>
              <a:gd name="csY210" fmla="*/ 3055620 h 4998720"/>
              <a:gd name="csX211" fmla="*/ 2651760 w 8397240"/>
              <a:gd name="csY211" fmla="*/ 3002280 h 4998720"/>
              <a:gd name="csX212" fmla="*/ 2606040 w 8397240"/>
              <a:gd name="csY212" fmla="*/ 3032760 h 4998720"/>
              <a:gd name="csX213" fmla="*/ 2537460 w 8397240"/>
              <a:gd name="csY213" fmla="*/ 3017520 h 4998720"/>
              <a:gd name="csX214" fmla="*/ 2339340 w 8397240"/>
              <a:gd name="csY214" fmla="*/ 2941320 h 4998720"/>
              <a:gd name="csX215" fmla="*/ 2156460 w 8397240"/>
              <a:gd name="csY215" fmla="*/ 3162300 h 4998720"/>
              <a:gd name="csX216" fmla="*/ 2095500 w 8397240"/>
              <a:gd name="csY216" fmla="*/ 3162300 h 4998720"/>
              <a:gd name="csX217" fmla="*/ 2026920 w 8397240"/>
              <a:gd name="csY217" fmla="*/ 2971800 h 4998720"/>
              <a:gd name="csX218" fmla="*/ 2095500 w 8397240"/>
              <a:gd name="csY218" fmla="*/ 2842260 h 4998720"/>
              <a:gd name="csX219" fmla="*/ 2270760 w 8397240"/>
              <a:gd name="csY219" fmla="*/ 2788920 h 4998720"/>
              <a:gd name="csX220" fmla="*/ 2270760 w 8397240"/>
              <a:gd name="csY220" fmla="*/ 2697480 h 4998720"/>
              <a:gd name="csX221" fmla="*/ 2118360 w 8397240"/>
              <a:gd name="csY221" fmla="*/ 2575560 h 4998720"/>
              <a:gd name="csX222" fmla="*/ 1882140 w 8397240"/>
              <a:gd name="csY222" fmla="*/ 2682240 h 4998720"/>
              <a:gd name="csX223" fmla="*/ 1775460 w 8397240"/>
              <a:gd name="csY223" fmla="*/ 2567940 h 4998720"/>
              <a:gd name="csX224" fmla="*/ 1623060 w 8397240"/>
              <a:gd name="csY224" fmla="*/ 2804160 h 4998720"/>
              <a:gd name="csX225" fmla="*/ 1554480 w 8397240"/>
              <a:gd name="csY225" fmla="*/ 2811780 h 4998720"/>
              <a:gd name="csX226" fmla="*/ 1501140 w 8397240"/>
              <a:gd name="csY226" fmla="*/ 2827020 h 4998720"/>
              <a:gd name="csX227" fmla="*/ 1455420 w 8397240"/>
              <a:gd name="csY227" fmla="*/ 3009900 h 4998720"/>
              <a:gd name="csX228" fmla="*/ 1386840 w 8397240"/>
              <a:gd name="csY228" fmla="*/ 2903220 h 4998720"/>
              <a:gd name="csX229" fmla="*/ 1325880 w 8397240"/>
              <a:gd name="csY229" fmla="*/ 2895600 h 4998720"/>
              <a:gd name="csX230" fmla="*/ 1379220 w 8397240"/>
              <a:gd name="csY230" fmla="*/ 2750820 h 4998720"/>
              <a:gd name="csX231" fmla="*/ 1424940 w 8397240"/>
              <a:gd name="csY231" fmla="*/ 2667000 h 4998720"/>
              <a:gd name="csX232" fmla="*/ 1508760 w 8397240"/>
              <a:gd name="csY232" fmla="*/ 2476500 h 4998720"/>
              <a:gd name="csX233" fmla="*/ 1394460 w 8397240"/>
              <a:gd name="csY233" fmla="*/ 2522220 h 4998720"/>
              <a:gd name="csX234" fmla="*/ 1394460 w 8397240"/>
              <a:gd name="csY234" fmla="*/ 2453640 h 4998720"/>
              <a:gd name="csX235" fmla="*/ 1249680 w 8397240"/>
              <a:gd name="csY235" fmla="*/ 2468880 h 4998720"/>
              <a:gd name="csX236" fmla="*/ 1219200 w 8397240"/>
              <a:gd name="csY236" fmla="*/ 2575560 h 4998720"/>
              <a:gd name="csX237" fmla="*/ 1120140 w 8397240"/>
              <a:gd name="csY237" fmla="*/ 2537460 h 4998720"/>
              <a:gd name="csX238" fmla="*/ 1036320 w 8397240"/>
              <a:gd name="csY238" fmla="*/ 2720340 h 4998720"/>
              <a:gd name="csX239" fmla="*/ 769620 w 8397240"/>
              <a:gd name="csY239" fmla="*/ 2667000 h 4998720"/>
              <a:gd name="csX240" fmla="*/ 655320 w 8397240"/>
              <a:gd name="csY240" fmla="*/ 2598420 h 4998720"/>
              <a:gd name="csX241" fmla="*/ 609600 w 8397240"/>
              <a:gd name="csY241" fmla="*/ 2651760 h 4998720"/>
              <a:gd name="csX242" fmla="*/ 541020 w 8397240"/>
              <a:gd name="csY242" fmla="*/ 2613660 h 4998720"/>
              <a:gd name="csX243" fmla="*/ 594360 w 8397240"/>
              <a:gd name="csY243" fmla="*/ 2834640 h 4998720"/>
              <a:gd name="csX244" fmla="*/ 617220 w 8397240"/>
              <a:gd name="csY244" fmla="*/ 2933700 h 4998720"/>
              <a:gd name="csX245" fmla="*/ 579120 w 8397240"/>
              <a:gd name="csY245" fmla="*/ 3032760 h 4998720"/>
              <a:gd name="csX246" fmla="*/ 426720 w 8397240"/>
              <a:gd name="csY246" fmla="*/ 3070860 h 4998720"/>
              <a:gd name="csX247" fmla="*/ 320040 w 8397240"/>
              <a:gd name="csY247" fmla="*/ 3009900 h 4998720"/>
              <a:gd name="csX248" fmla="*/ 167640 w 8397240"/>
              <a:gd name="csY248" fmla="*/ 2933700 h 4998720"/>
              <a:gd name="csX249" fmla="*/ 45720 w 8397240"/>
              <a:gd name="csY249" fmla="*/ 2750820 h 4998720"/>
              <a:gd name="csX250" fmla="*/ 0 w 8397240"/>
              <a:gd name="csY250" fmla="*/ 2628900 h 4998720"/>
              <a:gd name="csX251" fmla="*/ 129540 w 8397240"/>
              <a:gd name="csY251" fmla="*/ 2400300 h 4998720"/>
              <a:gd name="csX252" fmla="*/ 335280 w 8397240"/>
              <a:gd name="csY252" fmla="*/ 2324100 h 4998720"/>
              <a:gd name="csX253" fmla="*/ 388620 w 8397240"/>
              <a:gd name="csY253" fmla="*/ 2034540 h 4998720"/>
              <a:gd name="csX254" fmla="*/ 350520 w 8397240"/>
              <a:gd name="csY254" fmla="*/ 1905000 h 4998720"/>
              <a:gd name="csX255" fmla="*/ 381000 w 8397240"/>
              <a:gd name="csY255" fmla="*/ 1729740 h 4998720"/>
              <a:gd name="csX256" fmla="*/ 571500 w 8397240"/>
              <a:gd name="csY256" fmla="*/ 1600200 h 4998720"/>
              <a:gd name="csX257" fmla="*/ 533400 w 8397240"/>
              <a:gd name="csY257" fmla="*/ 1485900 h 4998720"/>
              <a:gd name="csX258" fmla="*/ 487680 w 8397240"/>
              <a:gd name="csY258" fmla="*/ 1455420 h 4998720"/>
              <a:gd name="csX259" fmla="*/ 388620 w 8397240"/>
              <a:gd name="csY259" fmla="*/ 1447800 h 4998720"/>
              <a:gd name="csX260" fmla="*/ 388620 w 8397240"/>
              <a:gd name="csY260" fmla="*/ 1363980 h 4998720"/>
              <a:gd name="csX261" fmla="*/ 571500 w 8397240"/>
              <a:gd name="csY261" fmla="*/ 1264920 h 4998720"/>
              <a:gd name="csX262" fmla="*/ 579120 w 8397240"/>
              <a:gd name="csY262" fmla="*/ 1196340 h 4998720"/>
              <a:gd name="csX263" fmla="*/ 685800 w 8397240"/>
              <a:gd name="csY263" fmla="*/ 1196340 h 4998720"/>
              <a:gd name="csX264" fmla="*/ 762000 w 8397240"/>
              <a:gd name="csY264" fmla="*/ 1158240 h 4998720"/>
              <a:gd name="csX265" fmla="*/ 830580 w 8397240"/>
              <a:gd name="csY265" fmla="*/ 1249680 h 4998720"/>
              <a:gd name="csX266" fmla="*/ 1074420 w 8397240"/>
              <a:gd name="csY266" fmla="*/ 1066800 h 4998720"/>
              <a:gd name="csX267" fmla="*/ 1112520 w 8397240"/>
              <a:gd name="csY267" fmla="*/ 922020 h 4998720"/>
              <a:gd name="csX268" fmla="*/ 1074420 w 8397240"/>
              <a:gd name="csY268" fmla="*/ 784860 h 4998720"/>
              <a:gd name="csX269" fmla="*/ 1150620 w 8397240"/>
              <a:gd name="csY269" fmla="*/ 647700 h 4998720"/>
              <a:gd name="csX270" fmla="*/ 1295400 w 8397240"/>
              <a:gd name="csY270" fmla="*/ 342900 h 4998720"/>
              <a:gd name="csX271" fmla="*/ 1744980 w 8397240"/>
              <a:gd name="csY271" fmla="*/ 129540 h 49987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</a:cxnLst>
            <a:rect l="l" t="t" r="r" b="b"/>
            <a:pathLst>
              <a:path w="8397240" h="4998720">
                <a:moveTo>
                  <a:pt x="1767840" y="0"/>
                </a:moveTo>
                <a:lnTo>
                  <a:pt x="1905000" y="7620"/>
                </a:lnTo>
                <a:lnTo>
                  <a:pt x="1881420" y="97778"/>
                </a:lnTo>
                <a:lnTo>
                  <a:pt x="1920240" y="129540"/>
                </a:lnTo>
                <a:lnTo>
                  <a:pt x="1905000" y="220980"/>
                </a:lnTo>
                <a:lnTo>
                  <a:pt x="2156460" y="289560"/>
                </a:lnTo>
                <a:lnTo>
                  <a:pt x="2164080" y="396240"/>
                </a:lnTo>
                <a:lnTo>
                  <a:pt x="2049780" y="480060"/>
                </a:lnTo>
                <a:lnTo>
                  <a:pt x="1973580" y="525780"/>
                </a:lnTo>
                <a:lnTo>
                  <a:pt x="2171700" y="624840"/>
                </a:lnTo>
                <a:lnTo>
                  <a:pt x="2171700" y="716280"/>
                </a:lnTo>
                <a:lnTo>
                  <a:pt x="2148840" y="762000"/>
                </a:lnTo>
                <a:lnTo>
                  <a:pt x="2811780" y="723900"/>
                </a:lnTo>
                <a:lnTo>
                  <a:pt x="3055620" y="868680"/>
                </a:lnTo>
                <a:lnTo>
                  <a:pt x="3147060" y="822960"/>
                </a:lnTo>
                <a:lnTo>
                  <a:pt x="3253740" y="845820"/>
                </a:lnTo>
                <a:lnTo>
                  <a:pt x="3611880" y="777240"/>
                </a:lnTo>
                <a:lnTo>
                  <a:pt x="3848100" y="678180"/>
                </a:lnTo>
                <a:lnTo>
                  <a:pt x="3947160" y="609600"/>
                </a:lnTo>
                <a:lnTo>
                  <a:pt x="4175760" y="617220"/>
                </a:lnTo>
                <a:lnTo>
                  <a:pt x="4450080" y="746760"/>
                </a:lnTo>
                <a:lnTo>
                  <a:pt x="4526280" y="640080"/>
                </a:lnTo>
                <a:lnTo>
                  <a:pt x="4602480" y="647700"/>
                </a:lnTo>
                <a:lnTo>
                  <a:pt x="4869180" y="746760"/>
                </a:lnTo>
                <a:lnTo>
                  <a:pt x="5067300" y="739140"/>
                </a:lnTo>
                <a:lnTo>
                  <a:pt x="5013960" y="830580"/>
                </a:lnTo>
                <a:lnTo>
                  <a:pt x="5059680" y="891540"/>
                </a:lnTo>
                <a:lnTo>
                  <a:pt x="5059680" y="952500"/>
                </a:lnTo>
                <a:lnTo>
                  <a:pt x="5067300" y="982980"/>
                </a:lnTo>
                <a:lnTo>
                  <a:pt x="5067300" y="1043940"/>
                </a:lnTo>
                <a:lnTo>
                  <a:pt x="5227320" y="1158240"/>
                </a:lnTo>
                <a:lnTo>
                  <a:pt x="5341620" y="1158240"/>
                </a:lnTo>
                <a:lnTo>
                  <a:pt x="5516880" y="982980"/>
                </a:lnTo>
                <a:lnTo>
                  <a:pt x="5676900" y="952500"/>
                </a:lnTo>
                <a:lnTo>
                  <a:pt x="5707380" y="1005840"/>
                </a:lnTo>
                <a:lnTo>
                  <a:pt x="5958840" y="990600"/>
                </a:lnTo>
                <a:lnTo>
                  <a:pt x="5996940" y="967740"/>
                </a:lnTo>
                <a:lnTo>
                  <a:pt x="6057900" y="960120"/>
                </a:lnTo>
                <a:lnTo>
                  <a:pt x="6103620" y="1059180"/>
                </a:lnTo>
                <a:lnTo>
                  <a:pt x="6210300" y="1089660"/>
                </a:lnTo>
                <a:lnTo>
                  <a:pt x="6240780" y="1173480"/>
                </a:lnTo>
                <a:lnTo>
                  <a:pt x="6362700" y="1211580"/>
                </a:lnTo>
                <a:lnTo>
                  <a:pt x="6377940" y="1318260"/>
                </a:lnTo>
                <a:lnTo>
                  <a:pt x="6446520" y="1409700"/>
                </a:lnTo>
                <a:lnTo>
                  <a:pt x="6697980" y="1508760"/>
                </a:lnTo>
                <a:lnTo>
                  <a:pt x="6873240" y="1592580"/>
                </a:lnTo>
                <a:lnTo>
                  <a:pt x="6934200" y="1493520"/>
                </a:lnTo>
                <a:lnTo>
                  <a:pt x="6918960" y="1440180"/>
                </a:lnTo>
                <a:lnTo>
                  <a:pt x="7033260" y="1409700"/>
                </a:lnTo>
                <a:lnTo>
                  <a:pt x="7117080" y="1501140"/>
                </a:lnTo>
                <a:lnTo>
                  <a:pt x="7261860" y="1440180"/>
                </a:lnTo>
                <a:lnTo>
                  <a:pt x="7345680" y="1562100"/>
                </a:lnTo>
                <a:lnTo>
                  <a:pt x="7406640" y="1516380"/>
                </a:lnTo>
                <a:lnTo>
                  <a:pt x="7505700" y="1607820"/>
                </a:lnTo>
                <a:lnTo>
                  <a:pt x="7589520" y="1600200"/>
                </a:lnTo>
                <a:lnTo>
                  <a:pt x="7642860" y="1645920"/>
                </a:lnTo>
                <a:lnTo>
                  <a:pt x="7734300" y="1645920"/>
                </a:lnTo>
                <a:lnTo>
                  <a:pt x="7741920" y="1615440"/>
                </a:lnTo>
                <a:lnTo>
                  <a:pt x="7825740" y="1607820"/>
                </a:lnTo>
                <a:lnTo>
                  <a:pt x="7886700" y="1638300"/>
                </a:lnTo>
                <a:lnTo>
                  <a:pt x="7932420" y="1630680"/>
                </a:lnTo>
                <a:lnTo>
                  <a:pt x="7955280" y="1531620"/>
                </a:lnTo>
                <a:lnTo>
                  <a:pt x="8008620" y="1485900"/>
                </a:lnTo>
                <a:lnTo>
                  <a:pt x="8039100" y="1417320"/>
                </a:lnTo>
                <a:lnTo>
                  <a:pt x="8221980" y="1333500"/>
                </a:lnTo>
                <a:lnTo>
                  <a:pt x="8298180" y="1379220"/>
                </a:lnTo>
                <a:lnTo>
                  <a:pt x="8359140" y="1379220"/>
                </a:lnTo>
                <a:lnTo>
                  <a:pt x="8397240" y="1539240"/>
                </a:lnTo>
                <a:lnTo>
                  <a:pt x="8115300" y="1714500"/>
                </a:lnTo>
                <a:lnTo>
                  <a:pt x="8092440" y="1798320"/>
                </a:lnTo>
                <a:lnTo>
                  <a:pt x="7848600" y="2042160"/>
                </a:lnTo>
                <a:lnTo>
                  <a:pt x="7802880" y="2156460"/>
                </a:lnTo>
                <a:lnTo>
                  <a:pt x="7749540" y="2156460"/>
                </a:lnTo>
                <a:lnTo>
                  <a:pt x="7680960" y="2225040"/>
                </a:lnTo>
                <a:lnTo>
                  <a:pt x="7543800" y="2209800"/>
                </a:lnTo>
                <a:lnTo>
                  <a:pt x="7452360" y="2270760"/>
                </a:lnTo>
                <a:lnTo>
                  <a:pt x="7322820" y="2225040"/>
                </a:lnTo>
                <a:lnTo>
                  <a:pt x="7315200" y="2301240"/>
                </a:lnTo>
                <a:lnTo>
                  <a:pt x="7162800" y="2324100"/>
                </a:lnTo>
                <a:lnTo>
                  <a:pt x="7178040" y="2415540"/>
                </a:lnTo>
                <a:lnTo>
                  <a:pt x="7216140" y="2453640"/>
                </a:lnTo>
                <a:lnTo>
                  <a:pt x="7223760" y="2606040"/>
                </a:lnTo>
                <a:lnTo>
                  <a:pt x="7452360" y="2682240"/>
                </a:lnTo>
                <a:lnTo>
                  <a:pt x="7360920" y="2727960"/>
                </a:lnTo>
                <a:lnTo>
                  <a:pt x="7261860" y="2735580"/>
                </a:lnTo>
                <a:lnTo>
                  <a:pt x="7246620" y="2926080"/>
                </a:lnTo>
                <a:lnTo>
                  <a:pt x="7292340" y="2948940"/>
                </a:lnTo>
                <a:lnTo>
                  <a:pt x="7269480" y="3147060"/>
                </a:lnTo>
                <a:lnTo>
                  <a:pt x="7246620" y="3246120"/>
                </a:lnTo>
                <a:lnTo>
                  <a:pt x="7124700" y="3154680"/>
                </a:lnTo>
                <a:lnTo>
                  <a:pt x="6949440" y="3185160"/>
                </a:lnTo>
                <a:lnTo>
                  <a:pt x="6819900" y="3139440"/>
                </a:lnTo>
                <a:lnTo>
                  <a:pt x="6743700" y="3063240"/>
                </a:lnTo>
                <a:lnTo>
                  <a:pt x="6713220" y="3032760"/>
                </a:lnTo>
                <a:lnTo>
                  <a:pt x="6598920" y="3040380"/>
                </a:lnTo>
                <a:lnTo>
                  <a:pt x="6537960" y="3162300"/>
                </a:lnTo>
                <a:lnTo>
                  <a:pt x="6537960" y="3238500"/>
                </a:lnTo>
                <a:lnTo>
                  <a:pt x="6446520" y="3299460"/>
                </a:lnTo>
                <a:lnTo>
                  <a:pt x="6400800" y="3307080"/>
                </a:lnTo>
                <a:lnTo>
                  <a:pt x="6393180" y="3246120"/>
                </a:lnTo>
                <a:lnTo>
                  <a:pt x="6316980" y="3261360"/>
                </a:lnTo>
                <a:lnTo>
                  <a:pt x="6301740" y="3360420"/>
                </a:lnTo>
                <a:lnTo>
                  <a:pt x="6172200" y="3352800"/>
                </a:lnTo>
                <a:lnTo>
                  <a:pt x="6179820" y="3421380"/>
                </a:lnTo>
                <a:lnTo>
                  <a:pt x="6088380" y="3375660"/>
                </a:lnTo>
                <a:lnTo>
                  <a:pt x="6057900" y="3566160"/>
                </a:lnTo>
                <a:lnTo>
                  <a:pt x="5973964" y="3538181"/>
                </a:lnTo>
                <a:lnTo>
                  <a:pt x="5976424" y="3555720"/>
                </a:lnTo>
                <a:cubicBezTo>
                  <a:pt x="5980410" y="3575388"/>
                  <a:pt x="5986463" y="3589338"/>
                  <a:pt x="5996940" y="3596640"/>
                </a:cubicBezTo>
                <a:lnTo>
                  <a:pt x="5890260" y="3497580"/>
                </a:lnTo>
                <a:lnTo>
                  <a:pt x="5821680" y="3467100"/>
                </a:lnTo>
                <a:lnTo>
                  <a:pt x="5798820" y="3368040"/>
                </a:lnTo>
                <a:lnTo>
                  <a:pt x="5654040" y="3337560"/>
                </a:lnTo>
                <a:lnTo>
                  <a:pt x="5654040" y="3230880"/>
                </a:lnTo>
                <a:lnTo>
                  <a:pt x="5532120" y="3215640"/>
                </a:lnTo>
                <a:lnTo>
                  <a:pt x="5494020" y="3329940"/>
                </a:lnTo>
                <a:lnTo>
                  <a:pt x="5440680" y="3329940"/>
                </a:lnTo>
                <a:lnTo>
                  <a:pt x="5417820" y="3413760"/>
                </a:lnTo>
                <a:lnTo>
                  <a:pt x="5311140" y="3611880"/>
                </a:lnTo>
                <a:lnTo>
                  <a:pt x="5356860" y="3649980"/>
                </a:lnTo>
                <a:lnTo>
                  <a:pt x="5356860" y="3764280"/>
                </a:lnTo>
                <a:lnTo>
                  <a:pt x="5334000" y="3863340"/>
                </a:lnTo>
                <a:lnTo>
                  <a:pt x="5387340" y="3962400"/>
                </a:lnTo>
                <a:lnTo>
                  <a:pt x="5387340" y="4038600"/>
                </a:lnTo>
                <a:lnTo>
                  <a:pt x="5410200" y="4114800"/>
                </a:lnTo>
                <a:lnTo>
                  <a:pt x="5364480" y="4259580"/>
                </a:lnTo>
                <a:lnTo>
                  <a:pt x="5334000" y="4099560"/>
                </a:lnTo>
                <a:lnTo>
                  <a:pt x="5280660" y="4053840"/>
                </a:lnTo>
                <a:lnTo>
                  <a:pt x="5273040" y="3962400"/>
                </a:lnTo>
                <a:lnTo>
                  <a:pt x="5158740" y="3977640"/>
                </a:lnTo>
                <a:lnTo>
                  <a:pt x="5135880" y="4008120"/>
                </a:lnTo>
                <a:lnTo>
                  <a:pt x="5166360" y="4053840"/>
                </a:lnTo>
                <a:lnTo>
                  <a:pt x="5158740" y="4152900"/>
                </a:lnTo>
                <a:lnTo>
                  <a:pt x="5128260" y="4160520"/>
                </a:lnTo>
                <a:lnTo>
                  <a:pt x="5059680" y="4160520"/>
                </a:lnTo>
                <a:lnTo>
                  <a:pt x="5059680" y="4183380"/>
                </a:lnTo>
                <a:lnTo>
                  <a:pt x="5120640" y="4244340"/>
                </a:lnTo>
                <a:lnTo>
                  <a:pt x="5113020" y="4343400"/>
                </a:lnTo>
                <a:lnTo>
                  <a:pt x="5036820" y="4381500"/>
                </a:lnTo>
                <a:lnTo>
                  <a:pt x="4945380" y="4244340"/>
                </a:lnTo>
                <a:lnTo>
                  <a:pt x="4815840" y="4099560"/>
                </a:lnTo>
                <a:lnTo>
                  <a:pt x="4808220" y="4175760"/>
                </a:lnTo>
                <a:lnTo>
                  <a:pt x="4861560" y="4282440"/>
                </a:lnTo>
                <a:lnTo>
                  <a:pt x="4846320" y="4351020"/>
                </a:lnTo>
                <a:lnTo>
                  <a:pt x="4747260" y="4358640"/>
                </a:lnTo>
                <a:lnTo>
                  <a:pt x="4693920" y="4221480"/>
                </a:lnTo>
                <a:lnTo>
                  <a:pt x="4640580" y="4069080"/>
                </a:lnTo>
                <a:lnTo>
                  <a:pt x="4579620" y="4030980"/>
                </a:lnTo>
                <a:lnTo>
                  <a:pt x="4373880" y="3916680"/>
                </a:lnTo>
                <a:lnTo>
                  <a:pt x="4305300" y="3939540"/>
                </a:lnTo>
                <a:lnTo>
                  <a:pt x="4152900" y="3840480"/>
                </a:lnTo>
                <a:lnTo>
                  <a:pt x="4023360" y="4000500"/>
                </a:lnTo>
                <a:lnTo>
                  <a:pt x="4152900" y="4145280"/>
                </a:lnTo>
                <a:lnTo>
                  <a:pt x="4297680" y="4191000"/>
                </a:lnTo>
                <a:lnTo>
                  <a:pt x="4457700" y="4236720"/>
                </a:lnTo>
                <a:lnTo>
                  <a:pt x="4465320" y="4335780"/>
                </a:lnTo>
                <a:lnTo>
                  <a:pt x="4442460" y="4480560"/>
                </a:lnTo>
                <a:lnTo>
                  <a:pt x="4305300" y="4389120"/>
                </a:lnTo>
                <a:lnTo>
                  <a:pt x="4305300" y="4457700"/>
                </a:lnTo>
                <a:lnTo>
                  <a:pt x="4236720" y="4434840"/>
                </a:lnTo>
                <a:lnTo>
                  <a:pt x="4191000" y="4472940"/>
                </a:lnTo>
                <a:lnTo>
                  <a:pt x="4320540" y="4533900"/>
                </a:lnTo>
                <a:lnTo>
                  <a:pt x="4389120" y="4602480"/>
                </a:lnTo>
                <a:lnTo>
                  <a:pt x="4396740" y="4663440"/>
                </a:lnTo>
                <a:lnTo>
                  <a:pt x="4396740" y="4709160"/>
                </a:lnTo>
                <a:lnTo>
                  <a:pt x="4465320" y="4792980"/>
                </a:lnTo>
                <a:lnTo>
                  <a:pt x="4488180" y="4838700"/>
                </a:lnTo>
                <a:lnTo>
                  <a:pt x="4442460" y="4899660"/>
                </a:lnTo>
                <a:lnTo>
                  <a:pt x="4442460" y="4998720"/>
                </a:lnTo>
                <a:lnTo>
                  <a:pt x="4076700" y="4853940"/>
                </a:lnTo>
                <a:lnTo>
                  <a:pt x="4008120" y="4693920"/>
                </a:lnTo>
                <a:lnTo>
                  <a:pt x="3939540" y="4686300"/>
                </a:lnTo>
                <a:lnTo>
                  <a:pt x="3939540" y="4579620"/>
                </a:lnTo>
                <a:lnTo>
                  <a:pt x="3848100" y="4556760"/>
                </a:lnTo>
                <a:lnTo>
                  <a:pt x="3870960" y="4678680"/>
                </a:lnTo>
                <a:lnTo>
                  <a:pt x="3870960" y="4732020"/>
                </a:lnTo>
                <a:lnTo>
                  <a:pt x="3810000" y="4747260"/>
                </a:lnTo>
                <a:lnTo>
                  <a:pt x="3627120" y="4602480"/>
                </a:lnTo>
                <a:lnTo>
                  <a:pt x="3672840" y="4533900"/>
                </a:lnTo>
                <a:lnTo>
                  <a:pt x="3611880" y="4495800"/>
                </a:lnTo>
                <a:lnTo>
                  <a:pt x="3345180" y="4450080"/>
                </a:lnTo>
                <a:lnTo>
                  <a:pt x="3291840" y="4411980"/>
                </a:lnTo>
                <a:lnTo>
                  <a:pt x="3253740" y="4572000"/>
                </a:lnTo>
                <a:lnTo>
                  <a:pt x="3299460" y="4678680"/>
                </a:lnTo>
                <a:lnTo>
                  <a:pt x="3246120" y="4632960"/>
                </a:lnTo>
                <a:lnTo>
                  <a:pt x="3200400" y="4564380"/>
                </a:lnTo>
                <a:lnTo>
                  <a:pt x="3124200" y="4427220"/>
                </a:lnTo>
                <a:lnTo>
                  <a:pt x="3169920" y="4335780"/>
                </a:lnTo>
                <a:lnTo>
                  <a:pt x="3200400" y="4175760"/>
                </a:lnTo>
                <a:lnTo>
                  <a:pt x="3261360" y="4130040"/>
                </a:lnTo>
                <a:lnTo>
                  <a:pt x="3261360" y="4038600"/>
                </a:lnTo>
                <a:lnTo>
                  <a:pt x="3200400" y="3924300"/>
                </a:lnTo>
                <a:lnTo>
                  <a:pt x="3253740" y="3870960"/>
                </a:lnTo>
                <a:lnTo>
                  <a:pt x="3360420" y="3840480"/>
                </a:lnTo>
                <a:lnTo>
                  <a:pt x="3345180" y="3733800"/>
                </a:lnTo>
                <a:lnTo>
                  <a:pt x="3208020" y="3672840"/>
                </a:lnTo>
                <a:lnTo>
                  <a:pt x="3383280" y="3436620"/>
                </a:lnTo>
                <a:lnTo>
                  <a:pt x="3459480" y="3406140"/>
                </a:lnTo>
                <a:lnTo>
                  <a:pt x="3528060" y="3398520"/>
                </a:lnTo>
                <a:lnTo>
                  <a:pt x="3528060" y="3345180"/>
                </a:lnTo>
                <a:lnTo>
                  <a:pt x="3474720" y="3291840"/>
                </a:lnTo>
                <a:lnTo>
                  <a:pt x="3337560" y="3291840"/>
                </a:lnTo>
                <a:lnTo>
                  <a:pt x="3352800" y="3223260"/>
                </a:lnTo>
                <a:lnTo>
                  <a:pt x="3291840" y="3208020"/>
                </a:lnTo>
                <a:lnTo>
                  <a:pt x="3375660" y="3055620"/>
                </a:lnTo>
                <a:lnTo>
                  <a:pt x="3261360" y="3017520"/>
                </a:lnTo>
                <a:lnTo>
                  <a:pt x="3208020" y="3086100"/>
                </a:lnTo>
                <a:lnTo>
                  <a:pt x="3017520" y="3025140"/>
                </a:lnTo>
                <a:lnTo>
                  <a:pt x="3002280" y="2964180"/>
                </a:lnTo>
                <a:lnTo>
                  <a:pt x="2857500" y="2948940"/>
                </a:lnTo>
                <a:lnTo>
                  <a:pt x="2819400" y="3055620"/>
                </a:lnTo>
                <a:lnTo>
                  <a:pt x="2651760" y="3002280"/>
                </a:lnTo>
                <a:lnTo>
                  <a:pt x="2606040" y="3032760"/>
                </a:lnTo>
                <a:lnTo>
                  <a:pt x="2537460" y="3017520"/>
                </a:lnTo>
                <a:lnTo>
                  <a:pt x="2339340" y="2941320"/>
                </a:lnTo>
                <a:lnTo>
                  <a:pt x="2156460" y="3162300"/>
                </a:lnTo>
                <a:lnTo>
                  <a:pt x="2095500" y="3162300"/>
                </a:lnTo>
                <a:lnTo>
                  <a:pt x="2026920" y="2971800"/>
                </a:lnTo>
                <a:lnTo>
                  <a:pt x="2095500" y="2842260"/>
                </a:lnTo>
                <a:lnTo>
                  <a:pt x="2270760" y="2788920"/>
                </a:lnTo>
                <a:lnTo>
                  <a:pt x="2270760" y="2697480"/>
                </a:lnTo>
                <a:lnTo>
                  <a:pt x="2118360" y="2575560"/>
                </a:lnTo>
                <a:lnTo>
                  <a:pt x="1882140" y="2682240"/>
                </a:lnTo>
                <a:lnTo>
                  <a:pt x="1775460" y="2567940"/>
                </a:lnTo>
                <a:lnTo>
                  <a:pt x="1623060" y="2804160"/>
                </a:lnTo>
                <a:lnTo>
                  <a:pt x="1554480" y="2811780"/>
                </a:lnTo>
                <a:lnTo>
                  <a:pt x="1501140" y="2827020"/>
                </a:lnTo>
                <a:lnTo>
                  <a:pt x="1455420" y="3009900"/>
                </a:lnTo>
                <a:lnTo>
                  <a:pt x="1386840" y="2903220"/>
                </a:lnTo>
                <a:lnTo>
                  <a:pt x="1325880" y="2895600"/>
                </a:lnTo>
                <a:lnTo>
                  <a:pt x="1379220" y="2750820"/>
                </a:lnTo>
                <a:lnTo>
                  <a:pt x="1424940" y="2667000"/>
                </a:lnTo>
                <a:lnTo>
                  <a:pt x="1508760" y="2476500"/>
                </a:lnTo>
                <a:lnTo>
                  <a:pt x="1394460" y="2522220"/>
                </a:lnTo>
                <a:lnTo>
                  <a:pt x="1394460" y="2453640"/>
                </a:lnTo>
                <a:lnTo>
                  <a:pt x="1249680" y="2468880"/>
                </a:lnTo>
                <a:lnTo>
                  <a:pt x="1219200" y="2575560"/>
                </a:lnTo>
                <a:lnTo>
                  <a:pt x="1120140" y="2537460"/>
                </a:lnTo>
                <a:lnTo>
                  <a:pt x="1036320" y="2720340"/>
                </a:lnTo>
                <a:lnTo>
                  <a:pt x="769620" y="2667000"/>
                </a:lnTo>
                <a:lnTo>
                  <a:pt x="655320" y="2598420"/>
                </a:lnTo>
                <a:lnTo>
                  <a:pt x="609600" y="2651760"/>
                </a:lnTo>
                <a:lnTo>
                  <a:pt x="541020" y="2613660"/>
                </a:lnTo>
                <a:lnTo>
                  <a:pt x="594360" y="2834640"/>
                </a:lnTo>
                <a:lnTo>
                  <a:pt x="617220" y="2933700"/>
                </a:lnTo>
                <a:lnTo>
                  <a:pt x="579120" y="3032760"/>
                </a:lnTo>
                <a:lnTo>
                  <a:pt x="426720" y="3070860"/>
                </a:lnTo>
                <a:lnTo>
                  <a:pt x="320040" y="3009900"/>
                </a:lnTo>
                <a:lnTo>
                  <a:pt x="167640" y="2933700"/>
                </a:lnTo>
                <a:lnTo>
                  <a:pt x="45720" y="2750820"/>
                </a:lnTo>
                <a:lnTo>
                  <a:pt x="0" y="2628900"/>
                </a:lnTo>
                <a:lnTo>
                  <a:pt x="129540" y="2400300"/>
                </a:lnTo>
                <a:lnTo>
                  <a:pt x="335280" y="2324100"/>
                </a:lnTo>
                <a:lnTo>
                  <a:pt x="388620" y="2034540"/>
                </a:lnTo>
                <a:lnTo>
                  <a:pt x="350520" y="1905000"/>
                </a:lnTo>
                <a:lnTo>
                  <a:pt x="381000" y="1729740"/>
                </a:lnTo>
                <a:lnTo>
                  <a:pt x="571500" y="1600200"/>
                </a:lnTo>
                <a:lnTo>
                  <a:pt x="533400" y="1485900"/>
                </a:lnTo>
                <a:lnTo>
                  <a:pt x="487680" y="1455420"/>
                </a:lnTo>
                <a:lnTo>
                  <a:pt x="388620" y="1447800"/>
                </a:lnTo>
                <a:lnTo>
                  <a:pt x="388620" y="1363980"/>
                </a:lnTo>
                <a:lnTo>
                  <a:pt x="571500" y="1264920"/>
                </a:lnTo>
                <a:lnTo>
                  <a:pt x="579120" y="1196340"/>
                </a:lnTo>
                <a:lnTo>
                  <a:pt x="685800" y="1196340"/>
                </a:lnTo>
                <a:lnTo>
                  <a:pt x="762000" y="1158240"/>
                </a:lnTo>
                <a:lnTo>
                  <a:pt x="830580" y="1249680"/>
                </a:lnTo>
                <a:lnTo>
                  <a:pt x="1074420" y="1066800"/>
                </a:lnTo>
                <a:lnTo>
                  <a:pt x="1112520" y="922020"/>
                </a:lnTo>
                <a:lnTo>
                  <a:pt x="1074420" y="784860"/>
                </a:lnTo>
                <a:lnTo>
                  <a:pt x="1150620" y="647700"/>
                </a:lnTo>
                <a:lnTo>
                  <a:pt x="1295400" y="342900"/>
                </a:lnTo>
                <a:lnTo>
                  <a:pt x="1744980" y="12954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8FA8E708-96EC-03AE-0C27-04B3662F700A}"/>
              </a:ext>
            </a:extLst>
          </p:cNvPr>
          <p:cNvSpPr/>
          <p:nvPr/>
        </p:nvSpPr>
        <p:spPr>
          <a:xfrm>
            <a:off x="705430" y="1498453"/>
            <a:ext cx="2574399" cy="1228258"/>
          </a:xfrm>
          <a:custGeom>
            <a:avLst/>
            <a:gdLst>
              <a:gd name="csX0" fmla="*/ 685800 w 5158740"/>
              <a:gd name="csY0" fmla="*/ 419100 h 2461260"/>
              <a:gd name="csX1" fmla="*/ 0 w 5158740"/>
              <a:gd name="csY1" fmla="*/ 1615440 h 2461260"/>
              <a:gd name="csX2" fmla="*/ 76200 w 5158740"/>
              <a:gd name="csY2" fmla="*/ 2324100 h 2461260"/>
              <a:gd name="csX3" fmla="*/ 350520 w 5158740"/>
              <a:gd name="csY3" fmla="*/ 2461260 h 2461260"/>
              <a:gd name="csX4" fmla="*/ 967740 w 5158740"/>
              <a:gd name="csY4" fmla="*/ 2217420 h 2461260"/>
              <a:gd name="csX5" fmla="*/ 2964180 w 5158740"/>
              <a:gd name="csY5" fmla="*/ 2049780 h 2461260"/>
              <a:gd name="csX6" fmla="*/ 3215640 w 5158740"/>
              <a:gd name="csY6" fmla="*/ 2217420 h 2461260"/>
              <a:gd name="csX7" fmla="*/ 3413760 w 5158740"/>
              <a:gd name="csY7" fmla="*/ 1981200 h 2461260"/>
              <a:gd name="csX8" fmla="*/ 4838700 w 5158740"/>
              <a:gd name="csY8" fmla="*/ 1859280 h 2461260"/>
              <a:gd name="csX9" fmla="*/ 5158740 w 5158740"/>
              <a:gd name="csY9" fmla="*/ 1729740 h 2461260"/>
              <a:gd name="csX10" fmla="*/ 5135880 w 5158740"/>
              <a:gd name="csY10" fmla="*/ 1363980 h 2461260"/>
              <a:gd name="csX11" fmla="*/ 4823460 w 5158740"/>
              <a:gd name="csY11" fmla="*/ 1264920 h 2461260"/>
              <a:gd name="csX12" fmla="*/ 4800600 w 5158740"/>
              <a:gd name="csY12" fmla="*/ 845820 h 2461260"/>
              <a:gd name="csX13" fmla="*/ 4434840 w 5158740"/>
              <a:gd name="csY13" fmla="*/ 0 h 2461260"/>
              <a:gd name="csX14" fmla="*/ 3794760 w 5158740"/>
              <a:gd name="csY14" fmla="*/ 60960 h 2461260"/>
              <a:gd name="csX15" fmla="*/ 3802380 w 5158740"/>
              <a:gd name="csY15" fmla="*/ 281940 h 2461260"/>
              <a:gd name="csX16" fmla="*/ 3131820 w 5158740"/>
              <a:gd name="csY16" fmla="*/ 358140 h 2461260"/>
              <a:gd name="csX17" fmla="*/ 3086100 w 5158740"/>
              <a:gd name="csY17" fmla="*/ 114300 h 2461260"/>
              <a:gd name="csX18" fmla="*/ 784860 w 5158740"/>
              <a:gd name="csY18" fmla="*/ 342900 h 2461260"/>
              <a:gd name="csX19" fmla="*/ 723900 w 5158740"/>
              <a:gd name="csY19" fmla="*/ 373380 h 2461260"/>
              <a:gd name="csX20" fmla="*/ 685800 w 5158740"/>
              <a:gd name="csY20" fmla="*/ 419100 h 24612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</a:cxnLst>
            <a:rect l="l" t="t" r="r" b="b"/>
            <a:pathLst>
              <a:path w="5158740" h="2461260">
                <a:moveTo>
                  <a:pt x="685800" y="419100"/>
                </a:moveTo>
                <a:lnTo>
                  <a:pt x="0" y="1615440"/>
                </a:lnTo>
                <a:lnTo>
                  <a:pt x="76200" y="2324100"/>
                </a:lnTo>
                <a:lnTo>
                  <a:pt x="350520" y="2461260"/>
                </a:lnTo>
                <a:lnTo>
                  <a:pt x="967740" y="2217420"/>
                </a:lnTo>
                <a:lnTo>
                  <a:pt x="2964180" y="2049780"/>
                </a:lnTo>
                <a:lnTo>
                  <a:pt x="3215640" y="2217420"/>
                </a:lnTo>
                <a:lnTo>
                  <a:pt x="3413760" y="1981200"/>
                </a:lnTo>
                <a:lnTo>
                  <a:pt x="4838700" y="1859280"/>
                </a:lnTo>
                <a:lnTo>
                  <a:pt x="5158740" y="1729740"/>
                </a:lnTo>
                <a:lnTo>
                  <a:pt x="5135880" y="1363980"/>
                </a:lnTo>
                <a:lnTo>
                  <a:pt x="4823460" y="1264920"/>
                </a:lnTo>
                <a:lnTo>
                  <a:pt x="4800600" y="845820"/>
                </a:lnTo>
                <a:lnTo>
                  <a:pt x="4434840" y="0"/>
                </a:lnTo>
                <a:lnTo>
                  <a:pt x="3794760" y="60960"/>
                </a:lnTo>
                <a:lnTo>
                  <a:pt x="3802380" y="281940"/>
                </a:lnTo>
                <a:lnTo>
                  <a:pt x="3131820" y="358140"/>
                </a:lnTo>
                <a:lnTo>
                  <a:pt x="3086100" y="114300"/>
                </a:lnTo>
                <a:lnTo>
                  <a:pt x="784860" y="342900"/>
                </a:lnTo>
                <a:lnTo>
                  <a:pt x="723900" y="373380"/>
                </a:lnTo>
                <a:lnTo>
                  <a:pt x="685800" y="4191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95000"/>
                </a:schemeClr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374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8244</TotalTime>
  <Words>71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pptxo60_近畿地方の島のイラスト</dc:title>
  <dc:subject>pptxo60_近畿地方の島のイラスト</dc:subject>
  <dc:creator>でじけろお</dc:creator>
  <cp:revision>1</cp:revision>
  <dcterms:created xsi:type="dcterms:W3CDTF">2018-05-20T00:31:01Z</dcterms:created>
  <dcterms:modified xsi:type="dcterms:W3CDTF">2026-02-22T02:41:07Z</dcterms:modified>
  <cp:version>1</cp:version>
</cp:coreProperties>
</file>