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0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95D724-2304-8C0C-5769-B1BB13595F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DC07F9-3DBE-8DB2-F651-5CA2D79E21BB}"/>
              </a:ext>
            </a:extLst>
          </p:cNvPr>
          <p:cNvSpPr txBox="1"/>
          <p:nvPr/>
        </p:nvSpPr>
        <p:spPr>
          <a:xfrm>
            <a:off x="7242039" y="349567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篠島（愛知県）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985AA75-7414-E83C-E9B8-3F920D01EC7A}"/>
              </a:ext>
            </a:extLst>
          </p:cNvPr>
          <p:cNvSpPr txBox="1"/>
          <p:nvPr/>
        </p:nvSpPr>
        <p:spPr>
          <a:xfrm>
            <a:off x="1439434" y="644758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佐久島（愛知県）</a:t>
            </a: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CED281B1-3C07-1C84-BDF7-0D2B36B2B09A}"/>
              </a:ext>
            </a:extLst>
          </p:cNvPr>
          <p:cNvSpPr/>
          <p:nvPr/>
        </p:nvSpPr>
        <p:spPr>
          <a:xfrm>
            <a:off x="7250558" y="829450"/>
            <a:ext cx="1291201" cy="2532876"/>
          </a:xfrm>
          <a:custGeom>
            <a:avLst/>
            <a:gdLst>
              <a:gd name="csX0" fmla="*/ 731520 w 3337560"/>
              <a:gd name="csY0" fmla="*/ 3557016 h 6547104"/>
              <a:gd name="csX1" fmla="*/ 722376 w 3337560"/>
              <a:gd name="csY1" fmla="*/ 4187952 h 6547104"/>
              <a:gd name="csX2" fmla="*/ 640080 w 3337560"/>
              <a:gd name="csY2" fmla="*/ 4114800 h 6547104"/>
              <a:gd name="csX3" fmla="*/ 603504 w 3337560"/>
              <a:gd name="csY3" fmla="*/ 4197096 h 6547104"/>
              <a:gd name="csX4" fmla="*/ 457200 w 3337560"/>
              <a:gd name="csY4" fmla="*/ 4142232 h 6547104"/>
              <a:gd name="csX5" fmla="*/ 457200 w 3337560"/>
              <a:gd name="csY5" fmla="*/ 4224528 h 6547104"/>
              <a:gd name="csX6" fmla="*/ 493776 w 3337560"/>
              <a:gd name="csY6" fmla="*/ 4334256 h 6547104"/>
              <a:gd name="csX7" fmla="*/ 420624 w 3337560"/>
              <a:gd name="csY7" fmla="*/ 4453128 h 6547104"/>
              <a:gd name="csX8" fmla="*/ 283464 w 3337560"/>
              <a:gd name="csY8" fmla="*/ 4453128 h 6547104"/>
              <a:gd name="csX9" fmla="*/ 256032 w 3337560"/>
              <a:gd name="csY9" fmla="*/ 4480560 h 6547104"/>
              <a:gd name="csX10" fmla="*/ 265176 w 3337560"/>
              <a:gd name="csY10" fmla="*/ 4572000 h 6547104"/>
              <a:gd name="csX11" fmla="*/ 91440 w 3337560"/>
              <a:gd name="csY11" fmla="*/ 4727448 h 6547104"/>
              <a:gd name="csX12" fmla="*/ 82296 w 3337560"/>
              <a:gd name="csY12" fmla="*/ 4809744 h 6547104"/>
              <a:gd name="csX13" fmla="*/ 0 w 3337560"/>
              <a:gd name="csY13" fmla="*/ 5001768 h 6547104"/>
              <a:gd name="csX14" fmla="*/ 18288 w 3337560"/>
              <a:gd name="csY14" fmla="*/ 5102352 h 6547104"/>
              <a:gd name="csX15" fmla="*/ 18288 w 3337560"/>
              <a:gd name="csY15" fmla="*/ 5157216 h 6547104"/>
              <a:gd name="csX16" fmla="*/ 27432 w 3337560"/>
              <a:gd name="csY16" fmla="*/ 5202936 h 6547104"/>
              <a:gd name="csX17" fmla="*/ 164592 w 3337560"/>
              <a:gd name="csY17" fmla="*/ 5248656 h 6547104"/>
              <a:gd name="csX18" fmla="*/ 182880 w 3337560"/>
              <a:gd name="csY18" fmla="*/ 5257800 h 6547104"/>
              <a:gd name="csX19" fmla="*/ 256032 w 3337560"/>
              <a:gd name="csY19" fmla="*/ 5285232 h 6547104"/>
              <a:gd name="csX20" fmla="*/ 292608 w 3337560"/>
              <a:gd name="csY20" fmla="*/ 5193792 h 6547104"/>
              <a:gd name="csX21" fmla="*/ 411480 w 3337560"/>
              <a:gd name="csY21" fmla="*/ 5148072 h 6547104"/>
              <a:gd name="csX22" fmla="*/ 603504 w 3337560"/>
              <a:gd name="csY22" fmla="*/ 5230368 h 6547104"/>
              <a:gd name="csX23" fmla="*/ 713232 w 3337560"/>
              <a:gd name="csY23" fmla="*/ 5148072 h 6547104"/>
              <a:gd name="csX24" fmla="*/ 914400 w 3337560"/>
              <a:gd name="csY24" fmla="*/ 5148072 h 6547104"/>
              <a:gd name="csX25" fmla="*/ 978408 w 3337560"/>
              <a:gd name="csY25" fmla="*/ 5202936 h 6547104"/>
              <a:gd name="csX26" fmla="*/ 1033272 w 3337560"/>
              <a:gd name="csY26" fmla="*/ 5193792 h 6547104"/>
              <a:gd name="csX27" fmla="*/ 1161288 w 3337560"/>
              <a:gd name="csY27" fmla="*/ 5239512 h 6547104"/>
              <a:gd name="csX28" fmla="*/ 1115568 w 3337560"/>
              <a:gd name="csY28" fmla="*/ 5358384 h 6547104"/>
              <a:gd name="csX29" fmla="*/ 1197864 w 3337560"/>
              <a:gd name="csY29" fmla="*/ 5449824 h 6547104"/>
              <a:gd name="csX30" fmla="*/ 1124712 w 3337560"/>
              <a:gd name="csY30" fmla="*/ 5504688 h 6547104"/>
              <a:gd name="csX31" fmla="*/ 1106424 w 3337560"/>
              <a:gd name="csY31" fmla="*/ 5577840 h 6547104"/>
              <a:gd name="csX32" fmla="*/ 1143000 w 3337560"/>
              <a:gd name="csY32" fmla="*/ 5596128 h 6547104"/>
              <a:gd name="csX33" fmla="*/ 1197864 w 3337560"/>
              <a:gd name="csY33" fmla="*/ 5596128 h 6547104"/>
              <a:gd name="csX34" fmla="*/ 1207008 w 3337560"/>
              <a:gd name="csY34" fmla="*/ 5650992 h 6547104"/>
              <a:gd name="csX35" fmla="*/ 1362456 w 3337560"/>
              <a:gd name="csY35" fmla="*/ 5733288 h 6547104"/>
              <a:gd name="csX36" fmla="*/ 1371600 w 3337560"/>
              <a:gd name="csY36" fmla="*/ 5843016 h 6547104"/>
              <a:gd name="csX37" fmla="*/ 1325880 w 3337560"/>
              <a:gd name="csY37" fmla="*/ 6044184 h 6547104"/>
              <a:gd name="csX38" fmla="*/ 1152144 w 3337560"/>
              <a:gd name="csY38" fmla="*/ 6044184 h 6547104"/>
              <a:gd name="csX39" fmla="*/ 996696 w 3337560"/>
              <a:gd name="csY39" fmla="*/ 6190488 h 6547104"/>
              <a:gd name="csX40" fmla="*/ 1051560 w 3337560"/>
              <a:gd name="csY40" fmla="*/ 6309360 h 6547104"/>
              <a:gd name="csX41" fmla="*/ 1133856 w 3337560"/>
              <a:gd name="csY41" fmla="*/ 6336792 h 6547104"/>
              <a:gd name="csX42" fmla="*/ 1307592 w 3337560"/>
              <a:gd name="csY42" fmla="*/ 6217920 h 6547104"/>
              <a:gd name="csX43" fmla="*/ 1399032 w 3337560"/>
              <a:gd name="csY43" fmla="*/ 6217920 h 6547104"/>
              <a:gd name="csX44" fmla="*/ 1353312 w 3337560"/>
              <a:gd name="csY44" fmla="*/ 6355080 h 6547104"/>
              <a:gd name="csX45" fmla="*/ 1380744 w 3337560"/>
              <a:gd name="csY45" fmla="*/ 6409944 h 6547104"/>
              <a:gd name="csX46" fmla="*/ 1563624 w 3337560"/>
              <a:gd name="csY46" fmla="*/ 6437376 h 6547104"/>
              <a:gd name="csX47" fmla="*/ 1655064 w 3337560"/>
              <a:gd name="csY47" fmla="*/ 6437376 h 6547104"/>
              <a:gd name="csX48" fmla="*/ 1700784 w 3337560"/>
              <a:gd name="csY48" fmla="*/ 6355080 h 6547104"/>
              <a:gd name="csX49" fmla="*/ 1755648 w 3337560"/>
              <a:gd name="csY49" fmla="*/ 6400800 h 6547104"/>
              <a:gd name="csX50" fmla="*/ 1746504 w 3337560"/>
              <a:gd name="csY50" fmla="*/ 6464808 h 6547104"/>
              <a:gd name="csX51" fmla="*/ 1819656 w 3337560"/>
              <a:gd name="csY51" fmla="*/ 6547104 h 6547104"/>
              <a:gd name="csX52" fmla="*/ 2002536 w 3337560"/>
              <a:gd name="csY52" fmla="*/ 6391656 h 6547104"/>
              <a:gd name="csX53" fmla="*/ 2112264 w 3337560"/>
              <a:gd name="csY53" fmla="*/ 6409944 h 6547104"/>
              <a:gd name="csX54" fmla="*/ 2176272 w 3337560"/>
              <a:gd name="csY54" fmla="*/ 6336792 h 6547104"/>
              <a:gd name="csX55" fmla="*/ 2084832 w 3337560"/>
              <a:gd name="csY55" fmla="*/ 6217920 h 6547104"/>
              <a:gd name="csX56" fmla="*/ 2148840 w 3337560"/>
              <a:gd name="csY56" fmla="*/ 6153912 h 6547104"/>
              <a:gd name="csX57" fmla="*/ 2148840 w 3337560"/>
              <a:gd name="csY57" fmla="*/ 6080760 h 6547104"/>
              <a:gd name="csX58" fmla="*/ 2103120 w 3337560"/>
              <a:gd name="csY58" fmla="*/ 5943600 h 6547104"/>
              <a:gd name="csX59" fmla="*/ 2048256 w 3337560"/>
              <a:gd name="csY59" fmla="*/ 5907024 h 6547104"/>
              <a:gd name="csX60" fmla="*/ 2075688 w 3337560"/>
              <a:gd name="csY60" fmla="*/ 5815584 h 6547104"/>
              <a:gd name="csX61" fmla="*/ 2157984 w 3337560"/>
              <a:gd name="csY61" fmla="*/ 5824728 h 6547104"/>
              <a:gd name="csX62" fmla="*/ 2276856 w 3337560"/>
              <a:gd name="csY62" fmla="*/ 5779008 h 6547104"/>
              <a:gd name="csX63" fmla="*/ 2276856 w 3337560"/>
              <a:gd name="csY63" fmla="*/ 5779008 h 6547104"/>
              <a:gd name="csX64" fmla="*/ 2350008 w 3337560"/>
              <a:gd name="csY64" fmla="*/ 5623560 h 6547104"/>
              <a:gd name="csX65" fmla="*/ 2304288 w 3337560"/>
              <a:gd name="csY65" fmla="*/ 5623560 h 6547104"/>
              <a:gd name="csX66" fmla="*/ 2185416 w 3337560"/>
              <a:gd name="csY66" fmla="*/ 5678424 h 6547104"/>
              <a:gd name="csX67" fmla="*/ 2075688 w 3337560"/>
              <a:gd name="csY67" fmla="*/ 5678424 h 6547104"/>
              <a:gd name="csX68" fmla="*/ 2066544 w 3337560"/>
              <a:gd name="csY68" fmla="*/ 5568696 h 6547104"/>
              <a:gd name="csX69" fmla="*/ 2103120 w 3337560"/>
              <a:gd name="csY69" fmla="*/ 5385816 h 6547104"/>
              <a:gd name="csX70" fmla="*/ 1874520 w 3337560"/>
              <a:gd name="csY70" fmla="*/ 5312664 h 6547104"/>
              <a:gd name="csX71" fmla="*/ 1911096 w 3337560"/>
              <a:gd name="csY71" fmla="*/ 5212080 h 6547104"/>
              <a:gd name="csX72" fmla="*/ 1965960 w 3337560"/>
              <a:gd name="csY72" fmla="*/ 5175504 h 6547104"/>
              <a:gd name="csX73" fmla="*/ 1965960 w 3337560"/>
              <a:gd name="csY73" fmla="*/ 5074920 h 6547104"/>
              <a:gd name="csX74" fmla="*/ 2002536 w 3337560"/>
              <a:gd name="csY74" fmla="*/ 5038344 h 6547104"/>
              <a:gd name="csX75" fmla="*/ 2130552 w 3337560"/>
              <a:gd name="csY75" fmla="*/ 5010912 h 6547104"/>
              <a:gd name="csX76" fmla="*/ 2148840 w 3337560"/>
              <a:gd name="csY76" fmla="*/ 4983480 h 6547104"/>
              <a:gd name="csX77" fmla="*/ 2112264 w 3337560"/>
              <a:gd name="csY77" fmla="*/ 4882896 h 6547104"/>
              <a:gd name="csX78" fmla="*/ 2057400 w 3337560"/>
              <a:gd name="csY78" fmla="*/ 4946904 h 6547104"/>
              <a:gd name="csX79" fmla="*/ 2066544 w 3337560"/>
              <a:gd name="csY79" fmla="*/ 4818888 h 6547104"/>
              <a:gd name="csX80" fmla="*/ 1911096 w 3337560"/>
              <a:gd name="csY80" fmla="*/ 4828032 h 6547104"/>
              <a:gd name="csX81" fmla="*/ 1810512 w 3337560"/>
              <a:gd name="csY81" fmla="*/ 4736592 h 6547104"/>
              <a:gd name="csX82" fmla="*/ 1755648 w 3337560"/>
              <a:gd name="csY82" fmla="*/ 4142232 h 6547104"/>
              <a:gd name="csX83" fmla="*/ 2048256 w 3337560"/>
              <a:gd name="csY83" fmla="*/ 3474720 h 6547104"/>
              <a:gd name="csX84" fmla="*/ 2642616 w 3337560"/>
              <a:gd name="csY84" fmla="*/ 3099816 h 6547104"/>
              <a:gd name="csX85" fmla="*/ 2825496 w 3337560"/>
              <a:gd name="csY85" fmla="*/ 3182112 h 6547104"/>
              <a:gd name="csX86" fmla="*/ 3090672 w 3337560"/>
              <a:gd name="csY86" fmla="*/ 3072384 h 6547104"/>
              <a:gd name="csX87" fmla="*/ 3172968 w 3337560"/>
              <a:gd name="csY87" fmla="*/ 2935224 h 6547104"/>
              <a:gd name="csX88" fmla="*/ 3191256 w 3337560"/>
              <a:gd name="csY88" fmla="*/ 2798064 h 6547104"/>
              <a:gd name="csX89" fmla="*/ 3145536 w 3337560"/>
              <a:gd name="csY89" fmla="*/ 2633472 h 6547104"/>
              <a:gd name="csX90" fmla="*/ 3209544 w 3337560"/>
              <a:gd name="csY90" fmla="*/ 2505456 h 6547104"/>
              <a:gd name="csX91" fmla="*/ 3255264 w 3337560"/>
              <a:gd name="csY91" fmla="*/ 1847088 h 6547104"/>
              <a:gd name="csX92" fmla="*/ 3310128 w 3337560"/>
              <a:gd name="csY92" fmla="*/ 1737360 h 6547104"/>
              <a:gd name="csX93" fmla="*/ 3300984 w 3337560"/>
              <a:gd name="csY93" fmla="*/ 1591056 h 6547104"/>
              <a:gd name="csX94" fmla="*/ 3300984 w 3337560"/>
              <a:gd name="csY94" fmla="*/ 1517904 h 6547104"/>
              <a:gd name="csX95" fmla="*/ 3236976 w 3337560"/>
              <a:gd name="csY95" fmla="*/ 1435608 h 6547104"/>
              <a:gd name="csX96" fmla="*/ 3282696 w 3337560"/>
              <a:gd name="csY96" fmla="*/ 1344168 h 6547104"/>
              <a:gd name="csX97" fmla="*/ 3282696 w 3337560"/>
              <a:gd name="csY97" fmla="*/ 1243584 h 6547104"/>
              <a:gd name="csX98" fmla="*/ 3227832 w 3337560"/>
              <a:gd name="csY98" fmla="*/ 1170432 h 6547104"/>
              <a:gd name="csX99" fmla="*/ 3227832 w 3337560"/>
              <a:gd name="csY99" fmla="*/ 1133856 h 6547104"/>
              <a:gd name="csX100" fmla="*/ 3310128 w 3337560"/>
              <a:gd name="csY100" fmla="*/ 1033272 h 6547104"/>
              <a:gd name="csX101" fmla="*/ 3337560 w 3337560"/>
              <a:gd name="csY101" fmla="*/ 896112 h 6547104"/>
              <a:gd name="csX102" fmla="*/ 3310128 w 3337560"/>
              <a:gd name="csY102" fmla="*/ 877824 h 6547104"/>
              <a:gd name="csX103" fmla="*/ 3282696 w 3337560"/>
              <a:gd name="csY103" fmla="*/ 813816 h 6547104"/>
              <a:gd name="csX104" fmla="*/ 3255264 w 3337560"/>
              <a:gd name="csY104" fmla="*/ 786384 h 6547104"/>
              <a:gd name="csX105" fmla="*/ 3218688 w 3337560"/>
              <a:gd name="csY105" fmla="*/ 868680 h 6547104"/>
              <a:gd name="csX106" fmla="*/ 2798064 w 3337560"/>
              <a:gd name="csY106" fmla="*/ 658368 h 6547104"/>
              <a:gd name="csX107" fmla="*/ 2862072 w 3337560"/>
              <a:gd name="csY107" fmla="*/ 457200 h 6547104"/>
              <a:gd name="csX108" fmla="*/ 2862072 w 3337560"/>
              <a:gd name="csY108" fmla="*/ 365760 h 6547104"/>
              <a:gd name="csX109" fmla="*/ 2779776 w 3337560"/>
              <a:gd name="csY109" fmla="*/ 283464 h 6547104"/>
              <a:gd name="csX110" fmla="*/ 2798064 w 3337560"/>
              <a:gd name="csY110" fmla="*/ 210312 h 6547104"/>
              <a:gd name="csX111" fmla="*/ 2807208 w 3337560"/>
              <a:gd name="csY111" fmla="*/ 118872 h 6547104"/>
              <a:gd name="csX112" fmla="*/ 2651760 w 3337560"/>
              <a:gd name="csY112" fmla="*/ 0 h 6547104"/>
              <a:gd name="csX113" fmla="*/ 2587752 w 3337560"/>
              <a:gd name="csY113" fmla="*/ 100584 h 6547104"/>
              <a:gd name="csX114" fmla="*/ 2532888 w 3337560"/>
              <a:gd name="csY114" fmla="*/ 118872 h 6547104"/>
              <a:gd name="csX115" fmla="*/ 2496312 w 3337560"/>
              <a:gd name="csY115" fmla="*/ 173736 h 6547104"/>
              <a:gd name="csX116" fmla="*/ 2441448 w 3337560"/>
              <a:gd name="csY116" fmla="*/ 256032 h 6547104"/>
              <a:gd name="csX117" fmla="*/ 2441448 w 3337560"/>
              <a:gd name="csY117" fmla="*/ 448056 h 6547104"/>
              <a:gd name="csX118" fmla="*/ 2505456 w 3337560"/>
              <a:gd name="csY118" fmla="*/ 493776 h 6547104"/>
              <a:gd name="csX119" fmla="*/ 2514600 w 3337560"/>
              <a:gd name="csY119" fmla="*/ 630936 h 6547104"/>
              <a:gd name="csX120" fmla="*/ 2523744 w 3337560"/>
              <a:gd name="csY120" fmla="*/ 713232 h 6547104"/>
              <a:gd name="csX121" fmla="*/ 2404872 w 3337560"/>
              <a:gd name="csY121" fmla="*/ 1225296 h 6547104"/>
              <a:gd name="csX122" fmla="*/ 2176272 w 3337560"/>
              <a:gd name="csY122" fmla="*/ 1289304 h 6547104"/>
              <a:gd name="csX123" fmla="*/ 2020824 w 3337560"/>
              <a:gd name="csY123" fmla="*/ 1216152 h 6547104"/>
              <a:gd name="csX124" fmla="*/ 1965960 w 3337560"/>
              <a:gd name="csY124" fmla="*/ 1371600 h 6547104"/>
              <a:gd name="csX125" fmla="*/ 2103120 w 3337560"/>
              <a:gd name="csY125" fmla="*/ 1481328 h 6547104"/>
              <a:gd name="csX126" fmla="*/ 2103120 w 3337560"/>
              <a:gd name="csY126" fmla="*/ 2075688 h 6547104"/>
              <a:gd name="csX127" fmla="*/ 2048256 w 3337560"/>
              <a:gd name="csY127" fmla="*/ 2084832 h 6547104"/>
              <a:gd name="csX128" fmla="*/ 2039112 w 3337560"/>
              <a:gd name="csY128" fmla="*/ 1901952 h 6547104"/>
              <a:gd name="csX129" fmla="*/ 1490472 w 3337560"/>
              <a:gd name="csY129" fmla="*/ 1911096 h 6547104"/>
              <a:gd name="csX130" fmla="*/ 1490472 w 3337560"/>
              <a:gd name="csY130" fmla="*/ 1307592 h 6547104"/>
              <a:gd name="csX131" fmla="*/ 1005840 w 3337560"/>
              <a:gd name="csY131" fmla="*/ 1316736 h 6547104"/>
              <a:gd name="csX132" fmla="*/ 1005840 w 3337560"/>
              <a:gd name="csY132" fmla="*/ 2020824 h 6547104"/>
              <a:gd name="csX133" fmla="*/ 1106424 w 3337560"/>
              <a:gd name="csY133" fmla="*/ 2020824 h 6547104"/>
              <a:gd name="csX134" fmla="*/ 1124712 w 3337560"/>
              <a:gd name="csY134" fmla="*/ 2377440 h 6547104"/>
              <a:gd name="csX135" fmla="*/ 1252728 w 3337560"/>
              <a:gd name="csY135" fmla="*/ 2377440 h 6547104"/>
              <a:gd name="csX136" fmla="*/ 1508760 w 3337560"/>
              <a:gd name="csY136" fmla="*/ 2203704 h 6547104"/>
              <a:gd name="csX137" fmla="*/ 2048256 w 3337560"/>
              <a:gd name="csY137" fmla="*/ 2203704 h 6547104"/>
              <a:gd name="csX138" fmla="*/ 2048256 w 3337560"/>
              <a:gd name="csY138" fmla="*/ 2167128 h 6547104"/>
              <a:gd name="csX139" fmla="*/ 2185416 w 3337560"/>
              <a:gd name="csY139" fmla="*/ 2167128 h 6547104"/>
              <a:gd name="csX140" fmla="*/ 2322576 w 3337560"/>
              <a:gd name="csY140" fmla="*/ 2450592 h 6547104"/>
              <a:gd name="csX141" fmla="*/ 2286000 w 3337560"/>
              <a:gd name="csY141" fmla="*/ 2551176 h 6547104"/>
              <a:gd name="csX142" fmla="*/ 1920240 w 3337560"/>
              <a:gd name="csY142" fmla="*/ 2660904 h 6547104"/>
              <a:gd name="csX143" fmla="*/ 1810512 w 3337560"/>
              <a:gd name="csY143" fmla="*/ 2587752 h 6547104"/>
              <a:gd name="csX144" fmla="*/ 1655064 w 3337560"/>
              <a:gd name="csY144" fmla="*/ 2587752 h 6547104"/>
              <a:gd name="csX145" fmla="*/ 1719072 w 3337560"/>
              <a:gd name="csY145" fmla="*/ 2807208 h 6547104"/>
              <a:gd name="csX146" fmla="*/ 1463040 w 3337560"/>
              <a:gd name="csY146" fmla="*/ 2816352 h 6547104"/>
              <a:gd name="csX147" fmla="*/ 1426464 w 3337560"/>
              <a:gd name="csY147" fmla="*/ 2724912 h 6547104"/>
              <a:gd name="csX148" fmla="*/ 1362456 w 3337560"/>
              <a:gd name="csY148" fmla="*/ 2642616 h 6547104"/>
              <a:gd name="csX149" fmla="*/ 1152144 w 3337560"/>
              <a:gd name="csY149" fmla="*/ 2587752 h 6547104"/>
              <a:gd name="csX150" fmla="*/ 1335024 w 3337560"/>
              <a:gd name="csY150" fmla="*/ 2724912 h 6547104"/>
              <a:gd name="csX151" fmla="*/ 1362456 w 3337560"/>
              <a:gd name="csY151" fmla="*/ 2807208 h 6547104"/>
              <a:gd name="csX152" fmla="*/ 1243584 w 3337560"/>
              <a:gd name="csY152" fmla="*/ 2816352 h 6547104"/>
              <a:gd name="csX153" fmla="*/ 1133856 w 3337560"/>
              <a:gd name="csY153" fmla="*/ 2825496 h 6547104"/>
              <a:gd name="csX154" fmla="*/ 1078992 w 3337560"/>
              <a:gd name="csY154" fmla="*/ 2761488 h 6547104"/>
              <a:gd name="csX155" fmla="*/ 1051560 w 3337560"/>
              <a:gd name="csY155" fmla="*/ 2633472 h 6547104"/>
              <a:gd name="csX156" fmla="*/ 969264 w 3337560"/>
              <a:gd name="csY156" fmla="*/ 2532888 h 6547104"/>
              <a:gd name="csX157" fmla="*/ 877824 w 3337560"/>
              <a:gd name="csY157" fmla="*/ 2679192 h 6547104"/>
              <a:gd name="csX158" fmla="*/ 795528 w 3337560"/>
              <a:gd name="csY158" fmla="*/ 2670048 h 6547104"/>
              <a:gd name="csX159" fmla="*/ 713232 w 3337560"/>
              <a:gd name="csY159" fmla="*/ 2633472 h 6547104"/>
              <a:gd name="csX160" fmla="*/ 603504 w 3337560"/>
              <a:gd name="csY160" fmla="*/ 2779776 h 6547104"/>
              <a:gd name="csX161" fmla="*/ 658368 w 3337560"/>
              <a:gd name="csY161" fmla="*/ 2880360 h 6547104"/>
              <a:gd name="csX162" fmla="*/ 649224 w 3337560"/>
              <a:gd name="csY162" fmla="*/ 2926080 h 6547104"/>
              <a:gd name="csX163" fmla="*/ 649224 w 3337560"/>
              <a:gd name="csY163" fmla="*/ 2926080 h 6547104"/>
              <a:gd name="csX164" fmla="*/ 557784 w 3337560"/>
              <a:gd name="csY164" fmla="*/ 3044952 h 6547104"/>
              <a:gd name="csX165" fmla="*/ 612648 w 3337560"/>
              <a:gd name="csY165" fmla="*/ 3154680 h 6547104"/>
              <a:gd name="csX166" fmla="*/ 676656 w 3337560"/>
              <a:gd name="csY166" fmla="*/ 3154680 h 6547104"/>
              <a:gd name="csX167" fmla="*/ 694944 w 3337560"/>
              <a:gd name="csY167" fmla="*/ 3227832 h 6547104"/>
              <a:gd name="csX168" fmla="*/ 777240 w 3337560"/>
              <a:gd name="csY168" fmla="*/ 3328416 h 6547104"/>
              <a:gd name="csX169" fmla="*/ 685800 w 3337560"/>
              <a:gd name="csY169" fmla="*/ 3410712 h 6547104"/>
              <a:gd name="csX170" fmla="*/ 448056 w 3337560"/>
              <a:gd name="csY170" fmla="*/ 3584448 h 6547104"/>
              <a:gd name="csX171" fmla="*/ 649224 w 3337560"/>
              <a:gd name="csY171" fmla="*/ 3547872 h 6547104"/>
              <a:gd name="csX172" fmla="*/ 731520 w 3337560"/>
              <a:gd name="csY172" fmla="*/ 3557016 h 654710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</a:cxnLst>
            <a:rect l="l" t="t" r="r" b="b"/>
            <a:pathLst>
              <a:path w="3337560" h="6547104">
                <a:moveTo>
                  <a:pt x="731520" y="3557016"/>
                </a:moveTo>
                <a:lnTo>
                  <a:pt x="722376" y="4187952"/>
                </a:lnTo>
                <a:lnTo>
                  <a:pt x="640080" y="4114800"/>
                </a:lnTo>
                <a:lnTo>
                  <a:pt x="603504" y="4197096"/>
                </a:lnTo>
                <a:lnTo>
                  <a:pt x="457200" y="4142232"/>
                </a:lnTo>
                <a:lnTo>
                  <a:pt x="457200" y="4224528"/>
                </a:lnTo>
                <a:lnTo>
                  <a:pt x="493776" y="4334256"/>
                </a:lnTo>
                <a:lnTo>
                  <a:pt x="420624" y="4453128"/>
                </a:lnTo>
                <a:lnTo>
                  <a:pt x="283464" y="4453128"/>
                </a:lnTo>
                <a:lnTo>
                  <a:pt x="256032" y="4480560"/>
                </a:lnTo>
                <a:lnTo>
                  <a:pt x="265176" y="4572000"/>
                </a:lnTo>
                <a:lnTo>
                  <a:pt x="91440" y="4727448"/>
                </a:lnTo>
                <a:lnTo>
                  <a:pt x="82296" y="4809744"/>
                </a:lnTo>
                <a:lnTo>
                  <a:pt x="0" y="5001768"/>
                </a:lnTo>
                <a:lnTo>
                  <a:pt x="18288" y="5102352"/>
                </a:lnTo>
                <a:lnTo>
                  <a:pt x="18288" y="5157216"/>
                </a:lnTo>
                <a:lnTo>
                  <a:pt x="27432" y="5202936"/>
                </a:lnTo>
                <a:lnTo>
                  <a:pt x="164592" y="5248656"/>
                </a:lnTo>
                <a:lnTo>
                  <a:pt x="182880" y="5257800"/>
                </a:lnTo>
                <a:lnTo>
                  <a:pt x="256032" y="5285232"/>
                </a:lnTo>
                <a:lnTo>
                  <a:pt x="292608" y="5193792"/>
                </a:lnTo>
                <a:lnTo>
                  <a:pt x="411480" y="5148072"/>
                </a:lnTo>
                <a:lnTo>
                  <a:pt x="603504" y="5230368"/>
                </a:lnTo>
                <a:lnTo>
                  <a:pt x="713232" y="5148072"/>
                </a:lnTo>
                <a:lnTo>
                  <a:pt x="914400" y="5148072"/>
                </a:lnTo>
                <a:lnTo>
                  <a:pt x="978408" y="5202936"/>
                </a:lnTo>
                <a:lnTo>
                  <a:pt x="1033272" y="5193792"/>
                </a:lnTo>
                <a:lnTo>
                  <a:pt x="1161288" y="5239512"/>
                </a:lnTo>
                <a:lnTo>
                  <a:pt x="1115568" y="5358384"/>
                </a:lnTo>
                <a:lnTo>
                  <a:pt x="1197864" y="5449824"/>
                </a:lnTo>
                <a:lnTo>
                  <a:pt x="1124712" y="5504688"/>
                </a:lnTo>
                <a:lnTo>
                  <a:pt x="1106424" y="5577840"/>
                </a:lnTo>
                <a:lnTo>
                  <a:pt x="1143000" y="5596128"/>
                </a:lnTo>
                <a:lnTo>
                  <a:pt x="1197864" y="5596128"/>
                </a:lnTo>
                <a:lnTo>
                  <a:pt x="1207008" y="5650992"/>
                </a:lnTo>
                <a:lnTo>
                  <a:pt x="1362456" y="5733288"/>
                </a:lnTo>
                <a:lnTo>
                  <a:pt x="1371600" y="5843016"/>
                </a:lnTo>
                <a:lnTo>
                  <a:pt x="1325880" y="6044184"/>
                </a:lnTo>
                <a:lnTo>
                  <a:pt x="1152144" y="6044184"/>
                </a:lnTo>
                <a:lnTo>
                  <a:pt x="996696" y="6190488"/>
                </a:lnTo>
                <a:lnTo>
                  <a:pt x="1051560" y="6309360"/>
                </a:lnTo>
                <a:lnTo>
                  <a:pt x="1133856" y="6336792"/>
                </a:lnTo>
                <a:lnTo>
                  <a:pt x="1307592" y="6217920"/>
                </a:lnTo>
                <a:lnTo>
                  <a:pt x="1399032" y="6217920"/>
                </a:lnTo>
                <a:lnTo>
                  <a:pt x="1353312" y="6355080"/>
                </a:lnTo>
                <a:lnTo>
                  <a:pt x="1380744" y="6409944"/>
                </a:lnTo>
                <a:lnTo>
                  <a:pt x="1563624" y="6437376"/>
                </a:lnTo>
                <a:lnTo>
                  <a:pt x="1655064" y="6437376"/>
                </a:lnTo>
                <a:lnTo>
                  <a:pt x="1700784" y="6355080"/>
                </a:lnTo>
                <a:lnTo>
                  <a:pt x="1755648" y="6400800"/>
                </a:lnTo>
                <a:lnTo>
                  <a:pt x="1746504" y="6464808"/>
                </a:lnTo>
                <a:lnTo>
                  <a:pt x="1819656" y="6547104"/>
                </a:lnTo>
                <a:lnTo>
                  <a:pt x="2002536" y="6391656"/>
                </a:lnTo>
                <a:lnTo>
                  <a:pt x="2112264" y="6409944"/>
                </a:lnTo>
                <a:lnTo>
                  <a:pt x="2176272" y="6336792"/>
                </a:lnTo>
                <a:lnTo>
                  <a:pt x="2084832" y="6217920"/>
                </a:lnTo>
                <a:lnTo>
                  <a:pt x="2148840" y="6153912"/>
                </a:lnTo>
                <a:lnTo>
                  <a:pt x="2148840" y="6080760"/>
                </a:lnTo>
                <a:lnTo>
                  <a:pt x="2103120" y="5943600"/>
                </a:lnTo>
                <a:lnTo>
                  <a:pt x="2048256" y="5907024"/>
                </a:lnTo>
                <a:lnTo>
                  <a:pt x="2075688" y="5815584"/>
                </a:lnTo>
                <a:lnTo>
                  <a:pt x="2157984" y="5824728"/>
                </a:lnTo>
                <a:lnTo>
                  <a:pt x="2276856" y="5779008"/>
                </a:lnTo>
                <a:lnTo>
                  <a:pt x="2276856" y="5779008"/>
                </a:lnTo>
                <a:lnTo>
                  <a:pt x="2350008" y="5623560"/>
                </a:lnTo>
                <a:lnTo>
                  <a:pt x="2304288" y="5623560"/>
                </a:lnTo>
                <a:lnTo>
                  <a:pt x="2185416" y="5678424"/>
                </a:lnTo>
                <a:lnTo>
                  <a:pt x="2075688" y="5678424"/>
                </a:lnTo>
                <a:lnTo>
                  <a:pt x="2066544" y="5568696"/>
                </a:lnTo>
                <a:lnTo>
                  <a:pt x="2103120" y="5385816"/>
                </a:lnTo>
                <a:lnTo>
                  <a:pt x="1874520" y="5312664"/>
                </a:lnTo>
                <a:lnTo>
                  <a:pt x="1911096" y="5212080"/>
                </a:lnTo>
                <a:lnTo>
                  <a:pt x="1965960" y="5175504"/>
                </a:lnTo>
                <a:lnTo>
                  <a:pt x="1965960" y="5074920"/>
                </a:lnTo>
                <a:lnTo>
                  <a:pt x="2002536" y="5038344"/>
                </a:lnTo>
                <a:lnTo>
                  <a:pt x="2130552" y="5010912"/>
                </a:lnTo>
                <a:lnTo>
                  <a:pt x="2148840" y="4983480"/>
                </a:lnTo>
                <a:lnTo>
                  <a:pt x="2112264" y="4882896"/>
                </a:lnTo>
                <a:lnTo>
                  <a:pt x="2057400" y="4946904"/>
                </a:lnTo>
                <a:lnTo>
                  <a:pt x="2066544" y="4818888"/>
                </a:lnTo>
                <a:lnTo>
                  <a:pt x="1911096" y="4828032"/>
                </a:lnTo>
                <a:lnTo>
                  <a:pt x="1810512" y="4736592"/>
                </a:lnTo>
                <a:lnTo>
                  <a:pt x="1755648" y="4142232"/>
                </a:lnTo>
                <a:lnTo>
                  <a:pt x="2048256" y="3474720"/>
                </a:lnTo>
                <a:lnTo>
                  <a:pt x="2642616" y="3099816"/>
                </a:lnTo>
                <a:lnTo>
                  <a:pt x="2825496" y="3182112"/>
                </a:lnTo>
                <a:lnTo>
                  <a:pt x="3090672" y="3072384"/>
                </a:lnTo>
                <a:lnTo>
                  <a:pt x="3172968" y="2935224"/>
                </a:lnTo>
                <a:lnTo>
                  <a:pt x="3191256" y="2798064"/>
                </a:lnTo>
                <a:lnTo>
                  <a:pt x="3145536" y="2633472"/>
                </a:lnTo>
                <a:lnTo>
                  <a:pt x="3209544" y="2505456"/>
                </a:lnTo>
                <a:lnTo>
                  <a:pt x="3255264" y="1847088"/>
                </a:lnTo>
                <a:lnTo>
                  <a:pt x="3310128" y="1737360"/>
                </a:lnTo>
                <a:lnTo>
                  <a:pt x="3300984" y="1591056"/>
                </a:lnTo>
                <a:lnTo>
                  <a:pt x="3300984" y="1517904"/>
                </a:lnTo>
                <a:lnTo>
                  <a:pt x="3236976" y="1435608"/>
                </a:lnTo>
                <a:lnTo>
                  <a:pt x="3282696" y="1344168"/>
                </a:lnTo>
                <a:lnTo>
                  <a:pt x="3282696" y="1243584"/>
                </a:lnTo>
                <a:lnTo>
                  <a:pt x="3227832" y="1170432"/>
                </a:lnTo>
                <a:lnTo>
                  <a:pt x="3227832" y="1133856"/>
                </a:lnTo>
                <a:lnTo>
                  <a:pt x="3310128" y="1033272"/>
                </a:lnTo>
                <a:lnTo>
                  <a:pt x="3337560" y="896112"/>
                </a:lnTo>
                <a:lnTo>
                  <a:pt x="3310128" y="877824"/>
                </a:lnTo>
                <a:lnTo>
                  <a:pt x="3282696" y="813816"/>
                </a:lnTo>
                <a:lnTo>
                  <a:pt x="3255264" y="786384"/>
                </a:lnTo>
                <a:lnTo>
                  <a:pt x="3218688" y="868680"/>
                </a:lnTo>
                <a:lnTo>
                  <a:pt x="2798064" y="658368"/>
                </a:lnTo>
                <a:lnTo>
                  <a:pt x="2862072" y="457200"/>
                </a:lnTo>
                <a:lnTo>
                  <a:pt x="2862072" y="365760"/>
                </a:lnTo>
                <a:lnTo>
                  <a:pt x="2779776" y="283464"/>
                </a:lnTo>
                <a:lnTo>
                  <a:pt x="2798064" y="210312"/>
                </a:lnTo>
                <a:lnTo>
                  <a:pt x="2807208" y="118872"/>
                </a:lnTo>
                <a:lnTo>
                  <a:pt x="2651760" y="0"/>
                </a:lnTo>
                <a:lnTo>
                  <a:pt x="2587752" y="100584"/>
                </a:lnTo>
                <a:lnTo>
                  <a:pt x="2532888" y="118872"/>
                </a:lnTo>
                <a:lnTo>
                  <a:pt x="2496312" y="173736"/>
                </a:lnTo>
                <a:lnTo>
                  <a:pt x="2441448" y="256032"/>
                </a:lnTo>
                <a:lnTo>
                  <a:pt x="2441448" y="448056"/>
                </a:lnTo>
                <a:lnTo>
                  <a:pt x="2505456" y="493776"/>
                </a:lnTo>
                <a:lnTo>
                  <a:pt x="2514600" y="630936"/>
                </a:lnTo>
                <a:lnTo>
                  <a:pt x="2523744" y="713232"/>
                </a:lnTo>
                <a:lnTo>
                  <a:pt x="2404872" y="1225296"/>
                </a:lnTo>
                <a:lnTo>
                  <a:pt x="2176272" y="1289304"/>
                </a:lnTo>
                <a:lnTo>
                  <a:pt x="2020824" y="1216152"/>
                </a:lnTo>
                <a:lnTo>
                  <a:pt x="1965960" y="1371600"/>
                </a:lnTo>
                <a:lnTo>
                  <a:pt x="2103120" y="1481328"/>
                </a:lnTo>
                <a:lnTo>
                  <a:pt x="2103120" y="2075688"/>
                </a:lnTo>
                <a:lnTo>
                  <a:pt x="2048256" y="2084832"/>
                </a:lnTo>
                <a:lnTo>
                  <a:pt x="2039112" y="1901952"/>
                </a:lnTo>
                <a:lnTo>
                  <a:pt x="1490472" y="1911096"/>
                </a:lnTo>
                <a:lnTo>
                  <a:pt x="1490472" y="1307592"/>
                </a:lnTo>
                <a:lnTo>
                  <a:pt x="1005840" y="1316736"/>
                </a:lnTo>
                <a:lnTo>
                  <a:pt x="1005840" y="2020824"/>
                </a:lnTo>
                <a:lnTo>
                  <a:pt x="1106424" y="2020824"/>
                </a:lnTo>
                <a:lnTo>
                  <a:pt x="1124712" y="2377440"/>
                </a:lnTo>
                <a:lnTo>
                  <a:pt x="1252728" y="2377440"/>
                </a:lnTo>
                <a:lnTo>
                  <a:pt x="1508760" y="2203704"/>
                </a:lnTo>
                <a:lnTo>
                  <a:pt x="2048256" y="2203704"/>
                </a:lnTo>
                <a:lnTo>
                  <a:pt x="2048256" y="2167128"/>
                </a:lnTo>
                <a:lnTo>
                  <a:pt x="2185416" y="2167128"/>
                </a:lnTo>
                <a:lnTo>
                  <a:pt x="2322576" y="2450592"/>
                </a:lnTo>
                <a:lnTo>
                  <a:pt x="2286000" y="2551176"/>
                </a:lnTo>
                <a:lnTo>
                  <a:pt x="1920240" y="2660904"/>
                </a:lnTo>
                <a:lnTo>
                  <a:pt x="1810512" y="2587752"/>
                </a:lnTo>
                <a:lnTo>
                  <a:pt x="1655064" y="2587752"/>
                </a:lnTo>
                <a:lnTo>
                  <a:pt x="1719072" y="2807208"/>
                </a:lnTo>
                <a:lnTo>
                  <a:pt x="1463040" y="2816352"/>
                </a:lnTo>
                <a:lnTo>
                  <a:pt x="1426464" y="2724912"/>
                </a:lnTo>
                <a:lnTo>
                  <a:pt x="1362456" y="2642616"/>
                </a:lnTo>
                <a:lnTo>
                  <a:pt x="1152144" y="2587752"/>
                </a:lnTo>
                <a:lnTo>
                  <a:pt x="1335024" y="2724912"/>
                </a:lnTo>
                <a:lnTo>
                  <a:pt x="1362456" y="2807208"/>
                </a:lnTo>
                <a:lnTo>
                  <a:pt x="1243584" y="2816352"/>
                </a:lnTo>
                <a:lnTo>
                  <a:pt x="1133856" y="2825496"/>
                </a:lnTo>
                <a:lnTo>
                  <a:pt x="1078992" y="2761488"/>
                </a:lnTo>
                <a:lnTo>
                  <a:pt x="1051560" y="2633472"/>
                </a:lnTo>
                <a:lnTo>
                  <a:pt x="969264" y="2532888"/>
                </a:lnTo>
                <a:lnTo>
                  <a:pt x="877824" y="2679192"/>
                </a:lnTo>
                <a:lnTo>
                  <a:pt x="795528" y="2670048"/>
                </a:lnTo>
                <a:lnTo>
                  <a:pt x="713232" y="2633472"/>
                </a:lnTo>
                <a:lnTo>
                  <a:pt x="603504" y="2779776"/>
                </a:lnTo>
                <a:lnTo>
                  <a:pt x="658368" y="2880360"/>
                </a:lnTo>
                <a:lnTo>
                  <a:pt x="649224" y="2926080"/>
                </a:lnTo>
                <a:lnTo>
                  <a:pt x="649224" y="2926080"/>
                </a:lnTo>
                <a:lnTo>
                  <a:pt x="557784" y="3044952"/>
                </a:lnTo>
                <a:lnTo>
                  <a:pt x="612648" y="3154680"/>
                </a:lnTo>
                <a:lnTo>
                  <a:pt x="676656" y="3154680"/>
                </a:lnTo>
                <a:lnTo>
                  <a:pt x="694944" y="3227832"/>
                </a:lnTo>
                <a:lnTo>
                  <a:pt x="777240" y="3328416"/>
                </a:lnTo>
                <a:lnTo>
                  <a:pt x="685800" y="3410712"/>
                </a:lnTo>
                <a:lnTo>
                  <a:pt x="448056" y="3584448"/>
                </a:lnTo>
                <a:lnTo>
                  <a:pt x="649224" y="3547872"/>
                </a:lnTo>
                <a:lnTo>
                  <a:pt x="731520" y="3557016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507D78B6-42B0-7ACF-6471-A282D05F0BA1}"/>
              </a:ext>
            </a:extLst>
          </p:cNvPr>
          <p:cNvSpPr/>
          <p:nvPr/>
        </p:nvSpPr>
        <p:spPr>
          <a:xfrm>
            <a:off x="818389" y="3879237"/>
            <a:ext cx="2433920" cy="2083757"/>
          </a:xfrm>
          <a:custGeom>
            <a:avLst/>
            <a:gdLst>
              <a:gd name="csX0" fmla="*/ 2532888 w 7754112"/>
              <a:gd name="csY0" fmla="*/ 0 h 6684264"/>
              <a:gd name="csX1" fmla="*/ 2532888 w 7754112"/>
              <a:gd name="csY1" fmla="*/ 54864 h 6684264"/>
              <a:gd name="csX2" fmla="*/ 2395728 w 7754112"/>
              <a:gd name="csY2" fmla="*/ 54864 h 6684264"/>
              <a:gd name="csX3" fmla="*/ 2231136 w 7754112"/>
              <a:gd name="csY3" fmla="*/ 320040 h 6684264"/>
              <a:gd name="csX4" fmla="*/ 1938528 w 7754112"/>
              <a:gd name="csY4" fmla="*/ 548640 h 6684264"/>
              <a:gd name="csX5" fmla="*/ 1737360 w 7754112"/>
              <a:gd name="csY5" fmla="*/ 667512 h 6684264"/>
              <a:gd name="csX6" fmla="*/ 1746504 w 7754112"/>
              <a:gd name="csY6" fmla="*/ 1078992 h 6684264"/>
              <a:gd name="csX7" fmla="*/ 1737360 w 7754112"/>
              <a:gd name="csY7" fmla="*/ 1197864 h 6684264"/>
              <a:gd name="csX8" fmla="*/ 1892808 w 7754112"/>
              <a:gd name="csY8" fmla="*/ 1307592 h 6684264"/>
              <a:gd name="csX9" fmla="*/ 1783080 w 7754112"/>
              <a:gd name="csY9" fmla="*/ 1572768 h 6684264"/>
              <a:gd name="csX10" fmla="*/ 1645920 w 7754112"/>
              <a:gd name="csY10" fmla="*/ 1691640 h 6684264"/>
              <a:gd name="csX11" fmla="*/ 1453896 w 7754112"/>
              <a:gd name="csY11" fmla="*/ 1728216 h 6684264"/>
              <a:gd name="csX12" fmla="*/ 1097280 w 7754112"/>
              <a:gd name="csY12" fmla="*/ 1901952 h 6684264"/>
              <a:gd name="csX13" fmla="*/ 923544 w 7754112"/>
              <a:gd name="csY13" fmla="*/ 1819656 h 6684264"/>
              <a:gd name="csX14" fmla="*/ 621792 w 7754112"/>
              <a:gd name="csY14" fmla="*/ 1874520 h 6684264"/>
              <a:gd name="csX15" fmla="*/ 237744 w 7754112"/>
              <a:gd name="csY15" fmla="*/ 1755648 h 6684264"/>
              <a:gd name="csX16" fmla="*/ 0 w 7754112"/>
              <a:gd name="csY16" fmla="*/ 2002536 h 6684264"/>
              <a:gd name="csX17" fmla="*/ 73152 w 7754112"/>
              <a:gd name="csY17" fmla="*/ 2167128 h 6684264"/>
              <a:gd name="csX18" fmla="*/ 182880 w 7754112"/>
              <a:gd name="csY18" fmla="*/ 2258568 h 6684264"/>
              <a:gd name="csX19" fmla="*/ 292608 w 7754112"/>
              <a:gd name="csY19" fmla="*/ 2221992 h 6684264"/>
              <a:gd name="csX20" fmla="*/ 502920 w 7754112"/>
              <a:gd name="csY20" fmla="*/ 2304288 h 6684264"/>
              <a:gd name="csX21" fmla="*/ 448056 w 7754112"/>
              <a:gd name="csY21" fmla="*/ 2551176 h 6684264"/>
              <a:gd name="csX22" fmla="*/ 722376 w 7754112"/>
              <a:gd name="csY22" fmla="*/ 2651760 h 6684264"/>
              <a:gd name="csX23" fmla="*/ 1024128 w 7754112"/>
              <a:gd name="csY23" fmla="*/ 2587752 h 6684264"/>
              <a:gd name="csX24" fmla="*/ 1133856 w 7754112"/>
              <a:gd name="csY24" fmla="*/ 2679192 h 6684264"/>
              <a:gd name="csX25" fmla="*/ 1124712 w 7754112"/>
              <a:gd name="csY25" fmla="*/ 2770632 h 6684264"/>
              <a:gd name="csX26" fmla="*/ 1005840 w 7754112"/>
              <a:gd name="csY26" fmla="*/ 2770632 h 6684264"/>
              <a:gd name="csX27" fmla="*/ 941832 w 7754112"/>
              <a:gd name="csY27" fmla="*/ 3063240 h 6684264"/>
              <a:gd name="csX28" fmla="*/ 704088 w 7754112"/>
              <a:gd name="csY28" fmla="*/ 3136392 h 6684264"/>
              <a:gd name="csX29" fmla="*/ 612648 w 7754112"/>
              <a:gd name="csY29" fmla="*/ 3227832 h 6684264"/>
              <a:gd name="csX30" fmla="*/ 585216 w 7754112"/>
              <a:gd name="csY30" fmla="*/ 3364992 h 6684264"/>
              <a:gd name="csX31" fmla="*/ 548640 w 7754112"/>
              <a:gd name="csY31" fmla="*/ 3447288 h 6684264"/>
              <a:gd name="csX32" fmla="*/ 365760 w 7754112"/>
              <a:gd name="csY32" fmla="*/ 3401568 h 6684264"/>
              <a:gd name="csX33" fmla="*/ 265176 w 7754112"/>
              <a:gd name="csY33" fmla="*/ 3401568 h 6684264"/>
              <a:gd name="csX34" fmla="*/ 219456 w 7754112"/>
              <a:gd name="csY34" fmla="*/ 3529584 h 6684264"/>
              <a:gd name="csX35" fmla="*/ 292608 w 7754112"/>
              <a:gd name="csY35" fmla="*/ 3712464 h 6684264"/>
              <a:gd name="csX36" fmla="*/ 649224 w 7754112"/>
              <a:gd name="csY36" fmla="*/ 3813048 h 6684264"/>
              <a:gd name="csX37" fmla="*/ 704088 w 7754112"/>
              <a:gd name="csY37" fmla="*/ 3867912 h 6684264"/>
              <a:gd name="csX38" fmla="*/ 813816 w 7754112"/>
              <a:gd name="csY38" fmla="*/ 4151376 h 6684264"/>
              <a:gd name="csX39" fmla="*/ 1060704 w 7754112"/>
              <a:gd name="csY39" fmla="*/ 4233672 h 6684264"/>
              <a:gd name="csX40" fmla="*/ 1243584 w 7754112"/>
              <a:gd name="csY40" fmla="*/ 4379976 h 6684264"/>
              <a:gd name="csX41" fmla="*/ 1380744 w 7754112"/>
              <a:gd name="csY41" fmla="*/ 4398264 h 6684264"/>
              <a:gd name="csX42" fmla="*/ 1746504 w 7754112"/>
              <a:gd name="csY42" fmla="*/ 4544568 h 6684264"/>
              <a:gd name="csX43" fmla="*/ 1837944 w 7754112"/>
              <a:gd name="csY43" fmla="*/ 4654296 h 6684264"/>
              <a:gd name="csX44" fmla="*/ 2011680 w 7754112"/>
              <a:gd name="csY44" fmla="*/ 4791456 h 6684264"/>
              <a:gd name="csX45" fmla="*/ 2130552 w 7754112"/>
              <a:gd name="csY45" fmla="*/ 4800600 h 6684264"/>
              <a:gd name="csX46" fmla="*/ 2240280 w 7754112"/>
              <a:gd name="csY46" fmla="*/ 4764024 h 6684264"/>
              <a:gd name="csX47" fmla="*/ 2286000 w 7754112"/>
              <a:gd name="csY47" fmla="*/ 4608576 h 6684264"/>
              <a:gd name="csX48" fmla="*/ 2286000 w 7754112"/>
              <a:gd name="csY48" fmla="*/ 4517136 h 6684264"/>
              <a:gd name="csX49" fmla="*/ 2020824 w 7754112"/>
              <a:gd name="csY49" fmla="*/ 4297680 h 6684264"/>
              <a:gd name="csX50" fmla="*/ 2011680 w 7754112"/>
              <a:gd name="csY50" fmla="*/ 3822192 h 6684264"/>
              <a:gd name="csX51" fmla="*/ 2039112 w 7754112"/>
              <a:gd name="csY51" fmla="*/ 3685032 h 6684264"/>
              <a:gd name="csX52" fmla="*/ 2203704 w 7754112"/>
              <a:gd name="csY52" fmla="*/ 3575304 h 6684264"/>
              <a:gd name="csX53" fmla="*/ 2240280 w 7754112"/>
              <a:gd name="csY53" fmla="*/ 3483864 h 6684264"/>
              <a:gd name="csX54" fmla="*/ 2176272 w 7754112"/>
              <a:gd name="csY54" fmla="*/ 3346704 h 6684264"/>
              <a:gd name="csX55" fmla="*/ 2395728 w 7754112"/>
              <a:gd name="csY55" fmla="*/ 3072384 h 6684264"/>
              <a:gd name="csX56" fmla="*/ 2487168 w 7754112"/>
              <a:gd name="csY56" fmla="*/ 3090672 h 6684264"/>
              <a:gd name="csX57" fmla="*/ 2734056 w 7754112"/>
              <a:gd name="csY57" fmla="*/ 2990088 h 6684264"/>
              <a:gd name="csX58" fmla="*/ 2734056 w 7754112"/>
              <a:gd name="csY58" fmla="*/ 2779776 h 6684264"/>
              <a:gd name="csX59" fmla="*/ 3026664 w 7754112"/>
              <a:gd name="csY59" fmla="*/ 2688336 h 6684264"/>
              <a:gd name="csX60" fmla="*/ 3118104 w 7754112"/>
              <a:gd name="csY60" fmla="*/ 2706624 h 6684264"/>
              <a:gd name="csX61" fmla="*/ 3264408 w 7754112"/>
              <a:gd name="csY61" fmla="*/ 2706624 h 6684264"/>
              <a:gd name="csX62" fmla="*/ 3465576 w 7754112"/>
              <a:gd name="csY62" fmla="*/ 2432304 h 6684264"/>
              <a:gd name="csX63" fmla="*/ 3977640 w 7754112"/>
              <a:gd name="csY63" fmla="*/ 2414016 h 6684264"/>
              <a:gd name="csX64" fmla="*/ 4352544 w 7754112"/>
              <a:gd name="csY64" fmla="*/ 2624328 h 6684264"/>
              <a:gd name="csX65" fmla="*/ 4361688 w 7754112"/>
              <a:gd name="csY65" fmla="*/ 2697480 h 6684264"/>
              <a:gd name="csX66" fmla="*/ 4306824 w 7754112"/>
              <a:gd name="csY66" fmla="*/ 2816352 h 6684264"/>
              <a:gd name="csX67" fmla="*/ 4315968 w 7754112"/>
              <a:gd name="csY67" fmla="*/ 3145536 h 6684264"/>
              <a:gd name="csX68" fmla="*/ 4416552 w 7754112"/>
              <a:gd name="csY68" fmla="*/ 3291840 h 6684264"/>
              <a:gd name="csX69" fmla="*/ 4764024 w 7754112"/>
              <a:gd name="csY69" fmla="*/ 3456432 h 6684264"/>
              <a:gd name="csX70" fmla="*/ 4718304 w 7754112"/>
              <a:gd name="csY70" fmla="*/ 3831336 h 6684264"/>
              <a:gd name="csX71" fmla="*/ 4855464 w 7754112"/>
              <a:gd name="csY71" fmla="*/ 4471416 h 6684264"/>
              <a:gd name="csX72" fmla="*/ 4937760 w 7754112"/>
              <a:gd name="csY72" fmla="*/ 4608576 h 6684264"/>
              <a:gd name="csX73" fmla="*/ 5065776 w 7754112"/>
              <a:gd name="csY73" fmla="*/ 4690872 h 6684264"/>
              <a:gd name="csX74" fmla="*/ 5093208 w 7754112"/>
              <a:gd name="csY74" fmla="*/ 4791456 h 6684264"/>
              <a:gd name="csX75" fmla="*/ 5696712 w 7754112"/>
              <a:gd name="csY75" fmla="*/ 4846320 h 6684264"/>
              <a:gd name="csX76" fmla="*/ 5861304 w 7754112"/>
              <a:gd name="csY76" fmla="*/ 5074920 h 6684264"/>
              <a:gd name="csX77" fmla="*/ 5596128 w 7754112"/>
              <a:gd name="csY77" fmla="*/ 5724144 h 6684264"/>
              <a:gd name="csX78" fmla="*/ 5504688 w 7754112"/>
              <a:gd name="csY78" fmla="*/ 6483096 h 6684264"/>
              <a:gd name="csX79" fmla="*/ 5550408 w 7754112"/>
              <a:gd name="csY79" fmla="*/ 6592824 h 6684264"/>
              <a:gd name="csX80" fmla="*/ 5660136 w 7754112"/>
              <a:gd name="csY80" fmla="*/ 6592824 h 6684264"/>
              <a:gd name="csX81" fmla="*/ 5916168 w 7754112"/>
              <a:gd name="csY81" fmla="*/ 6684264 h 6684264"/>
              <a:gd name="csX82" fmla="*/ 6190488 w 7754112"/>
              <a:gd name="csY82" fmla="*/ 6537960 h 6684264"/>
              <a:gd name="csX83" fmla="*/ 6281928 w 7754112"/>
              <a:gd name="csY83" fmla="*/ 6391656 h 6684264"/>
              <a:gd name="csX84" fmla="*/ 6473952 w 7754112"/>
              <a:gd name="csY84" fmla="*/ 6409944 h 6684264"/>
              <a:gd name="csX85" fmla="*/ 6574536 w 7754112"/>
              <a:gd name="csY85" fmla="*/ 6373368 h 6684264"/>
              <a:gd name="csX86" fmla="*/ 6574536 w 7754112"/>
              <a:gd name="csY86" fmla="*/ 6199632 h 6684264"/>
              <a:gd name="csX87" fmla="*/ 6629400 w 7754112"/>
              <a:gd name="csY87" fmla="*/ 6053328 h 6684264"/>
              <a:gd name="csX88" fmla="*/ 6601968 w 7754112"/>
              <a:gd name="csY88" fmla="*/ 5733288 h 6684264"/>
              <a:gd name="csX89" fmla="*/ 6720840 w 7754112"/>
              <a:gd name="csY89" fmla="*/ 5349240 h 6684264"/>
              <a:gd name="csX90" fmla="*/ 6711696 w 7754112"/>
              <a:gd name="csY90" fmla="*/ 5065776 h 6684264"/>
              <a:gd name="csX91" fmla="*/ 6757416 w 7754112"/>
              <a:gd name="csY91" fmla="*/ 4992624 h 6684264"/>
              <a:gd name="csX92" fmla="*/ 6775704 w 7754112"/>
              <a:gd name="csY92" fmla="*/ 4663440 h 6684264"/>
              <a:gd name="csX93" fmla="*/ 6986016 w 7754112"/>
              <a:gd name="csY93" fmla="*/ 4462272 h 6684264"/>
              <a:gd name="csX94" fmla="*/ 7552944 w 7754112"/>
              <a:gd name="csY94" fmla="*/ 4306824 h 6684264"/>
              <a:gd name="csX95" fmla="*/ 7690104 w 7754112"/>
              <a:gd name="csY95" fmla="*/ 4133088 h 6684264"/>
              <a:gd name="csX96" fmla="*/ 7754112 w 7754112"/>
              <a:gd name="csY96" fmla="*/ 3904488 h 6684264"/>
              <a:gd name="csX97" fmla="*/ 7644384 w 7754112"/>
              <a:gd name="csY97" fmla="*/ 3831336 h 6684264"/>
              <a:gd name="csX98" fmla="*/ 7342632 w 7754112"/>
              <a:gd name="csY98" fmla="*/ 3922776 h 6684264"/>
              <a:gd name="csX99" fmla="*/ 7059168 w 7754112"/>
              <a:gd name="csY99" fmla="*/ 3794760 h 6684264"/>
              <a:gd name="csX100" fmla="*/ 6912864 w 7754112"/>
              <a:gd name="csY100" fmla="*/ 3813048 h 6684264"/>
              <a:gd name="csX101" fmla="*/ 6537960 w 7754112"/>
              <a:gd name="csY101" fmla="*/ 3721608 h 6684264"/>
              <a:gd name="csX102" fmla="*/ 6492240 w 7754112"/>
              <a:gd name="csY102" fmla="*/ 3630168 h 6684264"/>
              <a:gd name="csX103" fmla="*/ 6044184 w 7754112"/>
              <a:gd name="csY103" fmla="*/ 3630168 h 6684264"/>
              <a:gd name="csX104" fmla="*/ 6016752 w 7754112"/>
              <a:gd name="csY104" fmla="*/ 3520440 h 6684264"/>
              <a:gd name="csX105" fmla="*/ 5852160 w 7754112"/>
              <a:gd name="csY105" fmla="*/ 3474720 h 6684264"/>
              <a:gd name="csX106" fmla="*/ 5815584 w 7754112"/>
              <a:gd name="csY106" fmla="*/ 3310128 h 6684264"/>
              <a:gd name="csX107" fmla="*/ 6611112 w 7754112"/>
              <a:gd name="csY107" fmla="*/ 3127248 h 6684264"/>
              <a:gd name="csX108" fmla="*/ 6739128 w 7754112"/>
              <a:gd name="csY108" fmla="*/ 3383280 h 6684264"/>
              <a:gd name="csX109" fmla="*/ 6830568 w 7754112"/>
              <a:gd name="csY109" fmla="*/ 3374136 h 6684264"/>
              <a:gd name="csX110" fmla="*/ 6711696 w 7754112"/>
              <a:gd name="csY110" fmla="*/ 3081528 h 6684264"/>
              <a:gd name="csX111" fmla="*/ 6757416 w 7754112"/>
              <a:gd name="csY111" fmla="*/ 3035808 h 6684264"/>
              <a:gd name="csX112" fmla="*/ 6867144 w 7754112"/>
              <a:gd name="csY112" fmla="*/ 2788920 h 6684264"/>
              <a:gd name="csX113" fmla="*/ 7114032 w 7754112"/>
              <a:gd name="csY113" fmla="*/ 2715768 h 6684264"/>
              <a:gd name="csX114" fmla="*/ 7251192 w 7754112"/>
              <a:gd name="csY114" fmla="*/ 2487168 h 6684264"/>
              <a:gd name="csX115" fmla="*/ 7104888 w 7754112"/>
              <a:gd name="csY115" fmla="*/ 2039112 h 6684264"/>
              <a:gd name="csX116" fmla="*/ 6537960 w 7754112"/>
              <a:gd name="csY116" fmla="*/ 1764792 h 6684264"/>
              <a:gd name="csX117" fmla="*/ 6272784 w 7754112"/>
              <a:gd name="csY117" fmla="*/ 1691640 h 6684264"/>
              <a:gd name="csX118" fmla="*/ 6089904 w 7754112"/>
              <a:gd name="csY118" fmla="*/ 1527048 h 6684264"/>
              <a:gd name="csX119" fmla="*/ 5586984 w 7754112"/>
              <a:gd name="csY119" fmla="*/ 1673352 h 6684264"/>
              <a:gd name="csX120" fmla="*/ 5239512 w 7754112"/>
              <a:gd name="csY120" fmla="*/ 1444752 h 6684264"/>
              <a:gd name="csX121" fmla="*/ 5047488 w 7754112"/>
              <a:gd name="csY121" fmla="*/ 1444752 h 6684264"/>
              <a:gd name="csX122" fmla="*/ 4956048 w 7754112"/>
              <a:gd name="csY122" fmla="*/ 1344168 h 6684264"/>
              <a:gd name="csX123" fmla="*/ 4544568 w 7754112"/>
              <a:gd name="csY123" fmla="*/ 978408 h 6684264"/>
              <a:gd name="csX124" fmla="*/ 4370832 w 7754112"/>
              <a:gd name="csY124" fmla="*/ 978408 h 6684264"/>
              <a:gd name="csX125" fmla="*/ 4032504 w 7754112"/>
              <a:gd name="csY125" fmla="*/ 859536 h 6684264"/>
              <a:gd name="csX126" fmla="*/ 3666744 w 7754112"/>
              <a:gd name="csY126" fmla="*/ 685800 h 6684264"/>
              <a:gd name="csX127" fmla="*/ 3447288 w 7754112"/>
              <a:gd name="csY127" fmla="*/ 365760 h 6684264"/>
              <a:gd name="csX128" fmla="*/ 2935224 w 7754112"/>
              <a:gd name="csY128" fmla="*/ 228600 h 6684264"/>
              <a:gd name="csX129" fmla="*/ 2606040 w 7754112"/>
              <a:gd name="csY129" fmla="*/ 9144 h 6684264"/>
              <a:gd name="csX130" fmla="*/ 2532888 w 7754112"/>
              <a:gd name="csY130" fmla="*/ 0 h 6684264"/>
              <a:gd name="csX0" fmla="*/ 2606040 w 7754112"/>
              <a:gd name="csY0" fmla="*/ 0 h 6675120"/>
              <a:gd name="csX1" fmla="*/ 2532888 w 7754112"/>
              <a:gd name="csY1" fmla="*/ 45720 h 6675120"/>
              <a:gd name="csX2" fmla="*/ 2395728 w 7754112"/>
              <a:gd name="csY2" fmla="*/ 45720 h 6675120"/>
              <a:gd name="csX3" fmla="*/ 2231136 w 7754112"/>
              <a:gd name="csY3" fmla="*/ 310896 h 6675120"/>
              <a:gd name="csX4" fmla="*/ 1938528 w 7754112"/>
              <a:gd name="csY4" fmla="*/ 539496 h 6675120"/>
              <a:gd name="csX5" fmla="*/ 1737360 w 7754112"/>
              <a:gd name="csY5" fmla="*/ 658368 h 6675120"/>
              <a:gd name="csX6" fmla="*/ 1746504 w 7754112"/>
              <a:gd name="csY6" fmla="*/ 1069848 h 6675120"/>
              <a:gd name="csX7" fmla="*/ 1737360 w 7754112"/>
              <a:gd name="csY7" fmla="*/ 1188720 h 6675120"/>
              <a:gd name="csX8" fmla="*/ 1892808 w 7754112"/>
              <a:gd name="csY8" fmla="*/ 1298448 h 6675120"/>
              <a:gd name="csX9" fmla="*/ 1783080 w 7754112"/>
              <a:gd name="csY9" fmla="*/ 1563624 h 6675120"/>
              <a:gd name="csX10" fmla="*/ 1645920 w 7754112"/>
              <a:gd name="csY10" fmla="*/ 1682496 h 6675120"/>
              <a:gd name="csX11" fmla="*/ 1453896 w 7754112"/>
              <a:gd name="csY11" fmla="*/ 1719072 h 6675120"/>
              <a:gd name="csX12" fmla="*/ 1097280 w 7754112"/>
              <a:gd name="csY12" fmla="*/ 1892808 h 6675120"/>
              <a:gd name="csX13" fmla="*/ 923544 w 7754112"/>
              <a:gd name="csY13" fmla="*/ 1810512 h 6675120"/>
              <a:gd name="csX14" fmla="*/ 621792 w 7754112"/>
              <a:gd name="csY14" fmla="*/ 1865376 h 6675120"/>
              <a:gd name="csX15" fmla="*/ 237744 w 7754112"/>
              <a:gd name="csY15" fmla="*/ 1746504 h 6675120"/>
              <a:gd name="csX16" fmla="*/ 0 w 7754112"/>
              <a:gd name="csY16" fmla="*/ 1993392 h 6675120"/>
              <a:gd name="csX17" fmla="*/ 73152 w 7754112"/>
              <a:gd name="csY17" fmla="*/ 2157984 h 6675120"/>
              <a:gd name="csX18" fmla="*/ 182880 w 7754112"/>
              <a:gd name="csY18" fmla="*/ 2249424 h 6675120"/>
              <a:gd name="csX19" fmla="*/ 292608 w 7754112"/>
              <a:gd name="csY19" fmla="*/ 2212848 h 6675120"/>
              <a:gd name="csX20" fmla="*/ 502920 w 7754112"/>
              <a:gd name="csY20" fmla="*/ 2295144 h 6675120"/>
              <a:gd name="csX21" fmla="*/ 448056 w 7754112"/>
              <a:gd name="csY21" fmla="*/ 2542032 h 6675120"/>
              <a:gd name="csX22" fmla="*/ 722376 w 7754112"/>
              <a:gd name="csY22" fmla="*/ 2642616 h 6675120"/>
              <a:gd name="csX23" fmla="*/ 1024128 w 7754112"/>
              <a:gd name="csY23" fmla="*/ 2578608 h 6675120"/>
              <a:gd name="csX24" fmla="*/ 1133856 w 7754112"/>
              <a:gd name="csY24" fmla="*/ 2670048 h 6675120"/>
              <a:gd name="csX25" fmla="*/ 1124712 w 7754112"/>
              <a:gd name="csY25" fmla="*/ 2761488 h 6675120"/>
              <a:gd name="csX26" fmla="*/ 1005840 w 7754112"/>
              <a:gd name="csY26" fmla="*/ 2761488 h 6675120"/>
              <a:gd name="csX27" fmla="*/ 941832 w 7754112"/>
              <a:gd name="csY27" fmla="*/ 3054096 h 6675120"/>
              <a:gd name="csX28" fmla="*/ 704088 w 7754112"/>
              <a:gd name="csY28" fmla="*/ 3127248 h 6675120"/>
              <a:gd name="csX29" fmla="*/ 612648 w 7754112"/>
              <a:gd name="csY29" fmla="*/ 3218688 h 6675120"/>
              <a:gd name="csX30" fmla="*/ 585216 w 7754112"/>
              <a:gd name="csY30" fmla="*/ 3355848 h 6675120"/>
              <a:gd name="csX31" fmla="*/ 548640 w 7754112"/>
              <a:gd name="csY31" fmla="*/ 3438144 h 6675120"/>
              <a:gd name="csX32" fmla="*/ 365760 w 7754112"/>
              <a:gd name="csY32" fmla="*/ 3392424 h 6675120"/>
              <a:gd name="csX33" fmla="*/ 265176 w 7754112"/>
              <a:gd name="csY33" fmla="*/ 3392424 h 6675120"/>
              <a:gd name="csX34" fmla="*/ 219456 w 7754112"/>
              <a:gd name="csY34" fmla="*/ 3520440 h 6675120"/>
              <a:gd name="csX35" fmla="*/ 292608 w 7754112"/>
              <a:gd name="csY35" fmla="*/ 3703320 h 6675120"/>
              <a:gd name="csX36" fmla="*/ 649224 w 7754112"/>
              <a:gd name="csY36" fmla="*/ 3803904 h 6675120"/>
              <a:gd name="csX37" fmla="*/ 704088 w 7754112"/>
              <a:gd name="csY37" fmla="*/ 3858768 h 6675120"/>
              <a:gd name="csX38" fmla="*/ 813816 w 7754112"/>
              <a:gd name="csY38" fmla="*/ 4142232 h 6675120"/>
              <a:gd name="csX39" fmla="*/ 1060704 w 7754112"/>
              <a:gd name="csY39" fmla="*/ 4224528 h 6675120"/>
              <a:gd name="csX40" fmla="*/ 1243584 w 7754112"/>
              <a:gd name="csY40" fmla="*/ 4370832 h 6675120"/>
              <a:gd name="csX41" fmla="*/ 1380744 w 7754112"/>
              <a:gd name="csY41" fmla="*/ 4389120 h 6675120"/>
              <a:gd name="csX42" fmla="*/ 1746504 w 7754112"/>
              <a:gd name="csY42" fmla="*/ 4535424 h 6675120"/>
              <a:gd name="csX43" fmla="*/ 1837944 w 7754112"/>
              <a:gd name="csY43" fmla="*/ 4645152 h 6675120"/>
              <a:gd name="csX44" fmla="*/ 2011680 w 7754112"/>
              <a:gd name="csY44" fmla="*/ 4782312 h 6675120"/>
              <a:gd name="csX45" fmla="*/ 2130552 w 7754112"/>
              <a:gd name="csY45" fmla="*/ 4791456 h 6675120"/>
              <a:gd name="csX46" fmla="*/ 2240280 w 7754112"/>
              <a:gd name="csY46" fmla="*/ 4754880 h 6675120"/>
              <a:gd name="csX47" fmla="*/ 2286000 w 7754112"/>
              <a:gd name="csY47" fmla="*/ 4599432 h 6675120"/>
              <a:gd name="csX48" fmla="*/ 2286000 w 7754112"/>
              <a:gd name="csY48" fmla="*/ 4507992 h 6675120"/>
              <a:gd name="csX49" fmla="*/ 2020824 w 7754112"/>
              <a:gd name="csY49" fmla="*/ 4288536 h 6675120"/>
              <a:gd name="csX50" fmla="*/ 2011680 w 7754112"/>
              <a:gd name="csY50" fmla="*/ 3813048 h 6675120"/>
              <a:gd name="csX51" fmla="*/ 2039112 w 7754112"/>
              <a:gd name="csY51" fmla="*/ 3675888 h 6675120"/>
              <a:gd name="csX52" fmla="*/ 2203704 w 7754112"/>
              <a:gd name="csY52" fmla="*/ 3566160 h 6675120"/>
              <a:gd name="csX53" fmla="*/ 2240280 w 7754112"/>
              <a:gd name="csY53" fmla="*/ 3474720 h 6675120"/>
              <a:gd name="csX54" fmla="*/ 2176272 w 7754112"/>
              <a:gd name="csY54" fmla="*/ 3337560 h 6675120"/>
              <a:gd name="csX55" fmla="*/ 2395728 w 7754112"/>
              <a:gd name="csY55" fmla="*/ 3063240 h 6675120"/>
              <a:gd name="csX56" fmla="*/ 2487168 w 7754112"/>
              <a:gd name="csY56" fmla="*/ 3081528 h 6675120"/>
              <a:gd name="csX57" fmla="*/ 2734056 w 7754112"/>
              <a:gd name="csY57" fmla="*/ 2980944 h 6675120"/>
              <a:gd name="csX58" fmla="*/ 2734056 w 7754112"/>
              <a:gd name="csY58" fmla="*/ 2770632 h 6675120"/>
              <a:gd name="csX59" fmla="*/ 3026664 w 7754112"/>
              <a:gd name="csY59" fmla="*/ 2679192 h 6675120"/>
              <a:gd name="csX60" fmla="*/ 3118104 w 7754112"/>
              <a:gd name="csY60" fmla="*/ 2697480 h 6675120"/>
              <a:gd name="csX61" fmla="*/ 3264408 w 7754112"/>
              <a:gd name="csY61" fmla="*/ 2697480 h 6675120"/>
              <a:gd name="csX62" fmla="*/ 3465576 w 7754112"/>
              <a:gd name="csY62" fmla="*/ 2423160 h 6675120"/>
              <a:gd name="csX63" fmla="*/ 3977640 w 7754112"/>
              <a:gd name="csY63" fmla="*/ 2404872 h 6675120"/>
              <a:gd name="csX64" fmla="*/ 4352544 w 7754112"/>
              <a:gd name="csY64" fmla="*/ 2615184 h 6675120"/>
              <a:gd name="csX65" fmla="*/ 4361688 w 7754112"/>
              <a:gd name="csY65" fmla="*/ 2688336 h 6675120"/>
              <a:gd name="csX66" fmla="*/ 4306824 w 7754112"/>
              <a:gd name="csY66" fmla="*/ 2807208 h 6675120"/>
              <a:gd name="csX67" fmla="*/ 4315968 w 7754112"/>
              <a:gd name="csY67" fmla="*/ 3136392 h 6675120"/>
              <a:gd name="csX68" fmla="*/ 4416552 w 7754112"/>
              <a:gd name="csY68" fmla="*/ 3282696 h 6675120"/>
              <a:gd name="csX69" fmla="*/ 4764024 w 7754112"/>
              <a:gd name="csY69" fmla="*/ 3447288 h 6675120"/>
              <a:gd name="csX70" fmla="*/ 4718304 w 7754112"/>
              <a:gd name="csY70" fmla="*/ 3822192 h 6675120"/>
              <a:gd name="csX71" fmla="*/ 4855464 w 7754112"/>
              <a:gd name="csY71" fmla="*/ 4462272 h 6675120"/>
              <a:gd name="csX72" fmla="*/ 4937760 w 7754112"/>
              <a:gd name="csY72" fmla="*/ 4599432 h 6675120"/>
              <a:gd name="csX73" fmla="*/ 5065776 w 7754112"/>
              <a:gd name="csY73" fmla="*/ 4681728 h 6675120"/>
              <a:gd name="csX74" fmla="*/ 5093208 w 7754112"/>
              <a:gd name="csY74" fmla="*/ 4782312 h 6675120"/>
              <a:gd name="csX75" fmla="*/ 5696712 w 7754112"/>
              <a:gd name="csY75" fmla="*/ 4837176 h 6675120"/>
              <a:gd name="csX76" fmla="*/ 5861304 w 7754112"/>
              <a:gd name="csY76" fmla="*/ 5065776 h 6675120"/>
              <a:gd name="csX77" fmla="*/ 5596128 w 7754112"/>
              <a:gd name="csY77" fmla="*/ 5715000 h 6675120"/>
              <a:gd name="csX78" fmla="*/ 5504688 w 7754112"/>
              <a:gd name="csY78" fmla="*/ 6473952 h 6675120"/>
              <a:gd name="csX79" fmla="*/ 5550408 w 7754112"/>
              <a:gd name="csY79" fmla="*/ 6583680 h 6675120"/>
              <a:gd name="csX80" fmla="*/ 5660136 w 7754112"/>
              <a:gd name="csY80" fmla="*/ 6583680 h 6675120"/>
              <a:gd name="csX81" fmla="*/ 5916168 w 7754112"/>
              <a:gd name="csY81" fmla="*/ 6675120 h 6675120"/>
              <a:gd name="csX82" fmla="*/ 6190488 w 7754112"/>
              <a:gd name="csY82" fmla="*/ 6528816 h 6675120"/>
              <a:gd name="csX83" fmla="*/ 6281928 w 7754112"/>
              <a:gd name="csY83" fmla="*/ 6382512 h 6675120"/>
              <a:gd name="csX84" fmla="*/ 6473952 w 7754112"/>
              <a:gd name="csY84" fmla="*/ 6400800 h 6675120"/>
              <a:gd name="csX85" fmla="*/ 6574536 w 7754112"/>
              <a:gd name="csY85" fmla="*/ 6364224 h 6675120"/>
              <a:gd name="csX86" fmla="*/ 6574536 w 7754112"/>
              <a:gd name="csY86" fmla="*/ 6190488 h 6675120"/>
              <a:gd name="csX87" fmla="*/ 6629400 w 7754112"/>
              <a:gd name="csY87" fmla="*/ 6044184 h 6675120"/>
              <a:gd name="csX88" fmla="*/ 6601968 w 7754112"/>
              <a:gd name="csY88" fmla="*/ 5724144 h 6675120"/>
              <a:gd name="csX89" fmla="*/ 6720840 w 7754112"/>
              <a:gd name="csY89" fmla="*/ 5340096 h 6675120"/>
              <a:gd name="csX90" fmla="*/ 6711696 w 7754112"/>
              <a:gd name="csY90" fmla="*/ 5056632 h 6675120"/>
              <a:gd name="csX91" fmla="*/ 6757416 w 7754112"/>
              <a:gd name="csY91" fmla="*/ 4983480 h 6675120"/>
              <a:gd name="csX92" fmla="*/ 6775704 w 7754112"/>
              <a:gd name="csY92" fmla="*/ 4654296 h 6675120"/>
              <a:gd name="csX93" fmla="*/ 6986016 w 7754112"/>
              <a:gd name="csY93" fmla="*/ 4453128 h 6675120"/>
              <a:gd name="csX94" fmla="*/ 7552944 w 7754112"/>
              <a:gd name="csY94" fmla="*/ 4297680 h 6675120"/>
              <a:gd name="csX95" fmla="*/ 7690104 w 7754112"/>
              <a:gd name="csY95" fmla="*/ 4123944 h 6675120"/>
              <a:gd name="csX96" fmla="*/ 7754112 w 7754112"/>
              <a:gd name="csY96" fmla="*/ 3895344 h 6675120"/>
              <a:gd name="csX97" fmla="*/ 7644384 w 7754112"/>
              <a:gd name="csY97" fmla="*/ 3822192 h 6675120"/>
              <a:gd name="csX98" fmla="*/ 7342632 w 7754112"/>
              <a:gd name="csY98" fmla="*/ 3913632 h 6675120"/>
              <a:gd name="csX99" fmla="*/ 7059168 w 7754112"/>
              <a:gd name="csY99" fmla="*/ 3785616 h 6675120"/>
              <a:gd name="csX100" fmla="*/ 6912864 w 7754112"/>
              <a:gd name="csY100" fmla="*/ 3803904 h 6675120"/>
              <a:gd name="csX101" fmla="*/ 6537960 w 7754112"/>
              <a:gd name="csY101" fmla="*/ 3712464 h 6675120"/>
              <a:gd name="csX102" fmla="*/ 6492240 w 7754112"/>
              <a:gd name="csY102" fmla="*/ 3621024 h 6675120"/>
              <a:gd name="csX103" fmla="*/ 6044184 w 7754112"/>
              <a:gd name="csY103" fmla="*/ 3621024 h 6675120"/>
              <a:gd name="csX104" fmla="*/ 6016752 w 7754112"/>
              <a:gd name="csY104" fmla="*/ 3511296 h 6675120"/>
              <a:gd name="csX105" fmla="*/ 5852160 w 7754112"/>
              <a:gd name="csY105" fmla="*/ 3465576 h 6675120"/>
              <a:gd name="csX106" fmla="*/ 5815584 w 7754112"/>
              <a:gd name="csY106" fmla="*/ 3300984 h 6675120"/>
              <a:gd name="csX107" fmla="*/ 6611112 w 7754112"/>
              <a:gd name="csY107" fmla="*/ 3118104 h 6675120"/>
              <a:gd name="csX108" fmla="*/ 6739128 w 7754112"/>
              <a:gd name="csY108" fmla="*/ 3374136 h 6675120"/>
              <a:gd name="csX109" fmla="*/ 6830568 w 7754112"/>
              <a:gd name="csY109" fmla="*/ 3364992 h 6675120"/>
              <a:gd name="csX110" fmla="*/ 6711696 w 7754112"/>
              <a:gd name="csY110" fmla="*/ 3072384 h 6675120"/>
              <a:gd name="csX111" fmla="*/ 6757416 w 7754112"/>
              <a:gd name="csY111" fmla="*/ 3026664 h 6675120"/>
              <a:gd name="csX112" fmla="*/ 6867144 w 7754112"/>
              <a:gd name="csY112" fmla="*/ 2779776 h 6675120"/>
              <a:gd name="csX113" fmla="*/ 7114032 w 7754112"/>
              <a:gd name="csY113" fmla="*/ 2706624 h 6675120"/>
              <a:gd name="csX114" fmla="*/ 7251192 w 7754112"/>
              <a:gd name="csY114" fmla="*/ 2478024 h 6675120"/>
              <a:gd name="csX115" fmla="*/ 7104888 w 7754112"/>
              <a:gd name="csY115" fmla="*/ 2029968 h 6675120"/>
              <a:gd name="csX116" fmla="*/ 6537960 w 7754112"/>
              <a:gd name="csY116" fmla="*/ 1755648 h 6675120"/>
              <a:gd name="csX117" fmla="*/ 6272784 w 7754112"/>
              <a:gd name="csY117" fmla="*/ 1682496 h 6675120"/>
              <a:gd name="csX118" fmla="*/ 6089904 w 7754112"/>
              <a:gd name="csY118" fmla="*/ 1517904 h 6675120"/>
              <a:gd name="csX119" fmla="*/ 5586984 w 7754112"/>
              <a:gd name="csY119" fmla="*/ 1664208 h 6675120"/>
              <a:gd name="csX120" fmla="*/ 5239512 w 7754112"/>
              <a:gd name="csY120" fmla="*/ 1435608 h 6675120"/>
              <a:gd name="csX121" fmla="*/ 5047488 w 7754112"/>
              <a:gd name="csY121" fmla="*/ 1435608 h 6675120"/>
              <a:gd name="csX122" fmla="*/ 4956048 w 7754112"/>
              <a:gd name="csY122" fmla="*/ 1335024 h 6675120"/>
              <a:gd name="csX123" fmla="*/ 4544568 w 7754112"/>
              <a:gd name="csY123" fmla="*/ 969264 h 6675120"/>
              <a:gd name="csX124" fmla="*/ 4370832 w 7754112"/>
              <a:gd name="csY124" fmla="*/ 969264 h 6675120"/>
              <a:gd name="csX125" fmla="*/ 4032504 w 7754112"/>
              <a:gd name="csY125" fmla="*/ 850392 h 6675120"/>
              <a:gd name="csX126" fmla="*/ 3666744 w 7754112"/>
              <a:gd name="csY126" fmla="*/ 676656 h 6675120"/>
              <a:gd name="csX127" fmla="*/ 3447288 w 7754112"/>
              <a:gd name="csY127" fmla="*/ 356616 h 6675120"/>
              <a:gd name="csX128" fmla="*/ 2935224 w 7754112"/>
              <a:gd name="csY128" fmla="*/ 219456 h 6675120"/>
              <a:gd name="csX129" fmla="*/ 2606040 w 7754112"/>
              <a:gd name="csY129" fmla="*/ 0 h 6675120"/>
              <a:gd name="csX0" fmla="*/ 2651760 w 7754112"/>
              <a:gd name="csY0" fmla="*/ 0 h 6638544"/>
              <a:gd name="csX1" fmla="*/ 2532888 w 7754112"/>
              <a:gd name="csY1" fmla="*/ 9144 h 6638544"/>
              <a:gd name="csX2" fmla="*/ 2395728 w 7754112"/>
              <a:gd name="csY2" fmla="*/ 9144 h 6638544"/>
              <a:gd name="csX3" fmla="*/ 2231136 w 7754112"/>
              <a:gd name="csY3" fmla="*/ 274320 h 6638544"/>
              <a:gd name="csX4" fmla="*/ 1938528 w 7754112"/>
              <a:gd name="csY4" fmla="*/ 502920 h 6638544"/>
              <a:gd name="csX5" fmla="*/ 1737360 w 7754112"/>
              <a:gd name="csY5" fmla="*/ 621792 h 6638544"/>
              <a:gd name="csX6" fmla="*/ 1746504 w 7754112"/>
              <a:gd name="csY6" fmla="*/ 1033272 h 6638544"/>
              <a:gd name="csX7" fmla="*/ 1737360 w 7754112"/>
              <a:gd name="csY7" fmla="*/ 1152144 h 6638544"/>
              <a:gd name="csX8" fmla="*/ 1892808 w 7754112"/>
              <a:gd name="csY8" fmla="*/ 1261872 h 6638544"/>
              <a:gd name="csX9" fmla="*/ 1783080 w 7754112"/>
              <a:gd name="csY9" fmla="*/ 1527048 h 6638544"/>
              <a:gd name="csX10" fmla="*/ 1645920 w 7754112"/>
              <a:gd name="csY10" fmla="*/ 1645920 h 6638544"/>
              <a:gd name="csX11" fmla="*/ 1453896 w 7754112"/>
              <a:gd name="csY11" fmla="*/ 1682496 h 6638544"/>
              <a:gd name="csX12" fmla="*/ 1097280 w 7754112"/>
              <a:gd name="csY12" fmla="*/ 1856232 h 6638544"/>
              <a:gd name="csX13" fmla="*/ 923544 w 7754112"/>
              <a:gd name="csY13" fmla="*/ 1773936 h 6638544"/>
              <a:gd name="csX14" fmla="*/ 621792 w 7754112"/>
              <a:gd name="csY14" fmla="*/ 1828800 h 6638544"/>
              <a:gd name="csX15" fmla="*/ 237744 w 7754112"/>
              <a:gd name="csY15" fmla="*/ 1709928 h 6638544"/>
              <a:gd name="csX16" fmla="*/ 0 w 7754112"/>
              <a:gd name="csY16" fmla="*/ 1956816 h 6638544"/>
              <a:gd name="csX17" fmla="*/ 73152 w 7754112"/>
              <a:gd name="csY17" fmla="*/ 2121408 h 6638544"/>
              <a:gd name="csX18" fmla="*/ 182880 w 7754112"/>
              <a:gd name="csY18" fmla="*/ 2212848 h 6638544"/>
              <a:gd name="csX19" fmla="*/ 292608 w 7754112"/>
              <a:gd name="csY19" fmla="*/ 2176272 h 6638544"/>
              <a:gd name="csX20" fmla="*/ 502920 w 7754112"/>
              <a:gd name="csY20" fmla="*/ 2258568 h 6638544"/>
              <a:gd name="csX21" fmla="*/ 448056 w 7754112"/>
              <a:gd name="csY21" fmla="*/ 2505456 h 6638544"/>
              <a:gd name="csX22" fmla="*/ 722376 w 7754112"/>
              <a:gd name="csY22" fmla="*/ 2606040 h 6638544"/>
              <a:gd name="csX23" fmla="*/ 1024128 w 7754112"/>
              <a:gd name="csY23" fmla="*/ 2542032 h 6638544"/>
              <a:gd name="csX24" fmla="*/ 1133856 w 7754112"/>
              <a:gd name="csY24" fmla="*/ 2633472 h 6638544"/>
              <a:gd name="csX25" fmla="*/ 1124712 w 7754112"/>
              <a:gd name="csY25" fmla="*/ 2724912 h 6638544"/>
              <a:gd name="csX26" fmla="*/ 1005840 w 7754112"/>
              <a:gd name="csY26" fmla="*/ 2724912 h 6638544"/>
              <a:gd name="csX27" fmla="*/ 941832 w 7754112"/>
              <a:gd name="csY27" fmla="*/ 3017520 h 6638544"/>
              <a:gd name="csX28" fmla="*/ 704088 w 7754112"/>
              <a:gd name="csY28" fmla="*/ 3090672 h 6638544"/>
              <a:gd name="csX29" fmla="*/ 612648 w 7754112"/>
              <a:gd name="csY29" fmla="*/ 3182112 h 6638544"/>
              <a:gd name="csX30" fmla="*/ 585216 w 7754112"/>
              <a:gd name="csY30" fmla="*/ 3319272 h 6638544"/>
              <a:gd name="csX31" fmla="*/ 548640 w 7754112"/>
              <a:gd name="csY31" fmla="*/ 3401568 h 6638544"/>
              <a:gd name="csX32" fmla="*/ 365760 w 7754112"/>
              <a:gd name="csY32" fmla="*/ 3355848 h 6638544"/>
              <a:gd name="csX33" fmla="*/ 265176 w 7754112"/>
              <a:gd name="csY33" fmla="*/ 3355848 h 6638544"/>
              <a:gd name="csX34" fmla="*/ 219456 w 7754112"/>
              <a:gd name="csY34" fmla="*/ 3483864 h 6638544"/>
              <a:gd name="csX35" fmla="*/ 292608 w 7754112"/>
              <a:gd name="csY35" fmla="*/ 3666744 h 6638544"/>
              <a:gd name="csX36" fmla="*/ 649224 w 7754112"/>
              <a:gd name="csY36" fmla="*/ 3767328 h 6638544"/>
              <a:gd name="csX37" fmla="*/ 704088 w 7754112"/>
              <a:gd name="csY37" fmla="*/ 3822192 h 6638544"/>
              <a:gd name="csX38" fmla="*/ 813816 w 7754112"/>
              <a:gd name="csY38" fmla="*/ 4105656 h 6638544"/>
              <a:gd name="csX39" fmla="*/ 1060704 w 7754112"/>
              <a:gd name="csY39" fmla="*/ 4187952 h 6638544"/>
              <a:gd name="csX40" fmla="*/ 1243584 w 7754112"/>
              <a:gd name="csY40" fmla="*/ 4334256 h 6638544"/>
              <a:gd name="csX41" fmla="*/ 1380744 w 7754112"/>
              <a:gd name="csY41" fmla="*/ 4352544 h 6638544"/>
              <a:gd name="csX42" fmla="*/ 1746504 w 7754112"/>
              <a:gd name="csY42" fmla="*/ 4498848 h 6638544"/>
              <a:gd name="csX43" fmla="*/ 1837944 w 7754112"/>
              <a:gd name="csY43" fmla="*/ 4608576 h 6638544"/>
              <a:gd name="csX44" fmla="*/ 2011680 w 7754112"/>
              <a:gd name="csY44" fmla="*/ 4745736 h 6638544"/>
              <a:gd name="csX45" fmla="*/ 2130552 w 7754112"/>
              <a:gd name="csY45" fmla="*/ 4754880 h 6638544"/>
              <a:gd name="csX46" fmla="*/ 2240280 w 7754112"/>
              <a:gd name="csY46" fmla="*/ 4718304 h 6638544"/>
              <a:gd name="csX47" fmla="*/ 2286000 w 7754112"/>
              <a:gd name="csY47" fmla="*/ 4562856 h 6638544"/>
              <a:gd name="csX48" fmla="*/ 2286000 w 7754112"/>
              <a:gd name="csY48" fmla="*/ 4471416 h 6638544"/>
              <a:gd name="csX49" fmla="*/ 2020824 w 7754112"/>
              <a:gd name="csY49" fmla="*/ 4251960 h 6638544"/>
              <a:gd name="csX50" fmla="*/ 2011680 w 7754112"/>
              <a:gd name="csY50" fmla="*/ 3776472 h 6638544"/>
              <a:gd name="csX51" fmla="*/ 2039112 w 7754112"/>
              <a:gd name="csY51" fmla="*/ 3639312 h 6638544"/>
              <a:gd name="csX52" fmla="*/ 2203704 w 7754112"/>
              <a:gd name="csY52" fmla="*/ 3529584 h 6638544"/>
              <a:gd name="csX53" fmla="*/ 2240280 w 7754112"/>
              <a:gd name="csY53" fmla="*/ 3438144 h 6638544"/>
              <a:gd name="csX54" fmla="*/ 2176272 w 7754112"/>
              <a:gd name="csY54" fmla="*/ 3300984 h 6638544"/>
              <a:gd name="csX55" fmla="*/ 2395728 w 7754112"/>
              <a:gd name="csY55" fmla="*/ 3026664 h 6638544"/>
              <a:gd name="csX56" fmla="*/ 2487168 w 7754112"/>
              <a:gd name="csY56" fmla="*/ 3044952 h 6638544"/>
              <a:gd name="csX57" fmla="*/ 2734056 w 7754112"/>
              <a:gd name="csY57" fmla="*/ 2944368 h 6638544"/>
              <a:gd name="csX58" fmla="*/ 2734056 w 7754112"/>
              <a:gd name="csY58" fmla="*/ 2734056 h 6638544"/>
              <a:gd name="csX59" fmla="*/ 3026664 w 7754112"/>
              <a:gd name="csY59" fmla="*/ 2642616 h 6638544"/>
              <a:gd name="csX60" fmla="*/ 3118104 w 7754112"/>
              <a:gd name="csY60" fmla="*/ 2660904 h 6638544"/>
              <a:gd name="csX61" fmla="*/ 3264408 w 7754112"/>
              <a:gd name="csY61" fmla="*/ 2660904 h 6638544"/>
              <a:gd name="csX62" fmla="*/ 3465576 w 7754112"/>
              <a:gd name="csY62" fmla="*/ 2386584 h 6638544"/>
              <a:gd name="csX63" fmla="*/ 3977640 w 7754112"/>
              <a:gd name="csY63" fmla="*/ 2368296 h 6638544"/>
              <a:gd name="csX64" fmla="*/ 4352544 w 7754112"/>
              <a:gd name="csY64" fmla="*/ 2578608 h 6638544"/>
              <a:gd name="csX65" fmla="*/ 4361688 w 7754112"/>
              <a:gd name="csY65" fmla="*/ 2651760 h 6638544"/>
              <a:gd name="csX66" fmla="*/ 4306824 w 7754112"/>
              <a:gd name="csY66" fmla="*/ 2770632 h 6638544"/>
              <a:gd name="csX67" fmla="*/ 4315968 w 7754112"/>
              <a:gd name="csY67" fmla="*/ 3099816 h 6638544"/>
              <a:gd name="csX68" fmla="*/ 4416552 w 7754112"/>
              <a:gd name="csY68" fmla="*/ 3246120 h 6638544"/>
              <a:gd name="csX69" fmla="*/ 4764024 w 7754112"/>
              <a:gd name="csY69" fmla="*/ 3410712 h 6638544"/>
              <a:gd name="csX70" fmla="*/ 4718304 w 7754112"/>
              <a:gd name="csY70" fmla="*/ 3785616 h 6638544"/>
              <a:gd name="csX71" fmla="*/ 4855464 w 7754112"/>
              <a:gd name="csY71" fmla="*/ 4425696 h 6638544"/>
              <a:gd name="csX72" fmla="*/ 4937760 w 7754112"/>
              <a:gd name="csY72" fmla="*/ 4562856 h 6638544"/>
              <a:gd name="csX73" fmla="*/ 5065776 w 7754112"/>
              <a:gd name="csY73" fmla="*/ 4645152 h 6638544"/>
              <a:gd name="csX74" fmla="*/ 5093208 w 7754112"/>
              <a:gd name="csY74" fmla="*/ 4745736 h 6638544"/>
              <a:gd name="csX75" fmla="*/ 5696712 w 7754112"/>
              <a:gd name="csY75" fmla="*/ 4800600 h 6638544"/>
              <a:gd name="csX76" fmla="*/ 5861304 w 7754112"/>
              <a:gd name="csY76" fmla="*/ 5029200 h 6638544"/>
              <a:gd name="csX77" fmla="*/ 5596128 w 7754112"/>
              <a:gd name="csY77" fmla="*/ 5678424 h 6638544"/>
              <a:gd name="csX78" fmla="*/ 5504688 w 7754112"/>
              <a:gd name="csY78" fmla="*/ 6437376 h 6638544"/>
              <a:gd name="csX79" fmla="*/ 5550408 w 7754112"/>
              <a:gd name="csY79" fmla="*/ 6547104 h 6638544"/>
              <a:gd name="csX80" fmla="*/ 5660136 w 7754112"/>
              <a:gd name="csY80" fmla="*/ 6547104 h 6638544"/>
              <a:gd name="csX81" fmla="*/ 5916168 w 7754112"/>
              <a:gd name="csY81" fmla="*/ 6638544 h 6638544"/>
              <a:gd name="csX82" fmla="*/ 6190488 w 7754112"/>
              <a:gd name="csY82" fmla="*/ 6492240 h 6638544"/>
              <a:gd name="csX83" fmla="*/ 6281928 w 7754112"/>
              <a:gd name="csY83" fmla="*/ 6345936 h 6638544"/>
              <a:gd name="csX84" fmla="*/ 6473952 w 7754112"/>
              <a:gd name="csY84" fmla="*/ 6364224 h 6638544"/>
              <a:gd name="csX85" fmla="*/ 6574536 w 7754112"/>
              <a:gd name="csY85" fmla="*/ 6327648 h 6638544"/>
              <a:gd name="csX86" fmla="*/ 6574536 w 7754112"/>
              <a:gd name="csY86" fmla="*/ 6153912 h 6638544"/>
              <a:gd name="csX87" fmla="*/ 6629400 w 7754112"/>
              <a:gd name="csY87" fmla="*/ 6007608 h 6638544"/>
              <a:gd name="csX88" fmla="*/ 6601968 w 7754112"/>
              <a:gd name="csY88" fmla="*/ 5687568 h 6638544"/>
              <a:gd name="csX89" fmla="*/ 6720840 w 7754112"/>
              <a:gd name="csY89" fmla="*/ 5303520 h 6638544"/>
              <a:gd name="csX90" fmla="*/ 6711696 w 7754112"/>
              <a:gd name="csY90" fmla="*/ 5020056 h 6638544"/>
              <a:gd name="csX91" fmla="*/ 6757416 w 7754112"/>
              <a:gd name="csY91" fmla="*/ 4946904 h 6638544"/>
              <a:gd name="csX92" fmla="*/ 6775704 w 7754112"/>
              <a:gd name="csY92" fmla="*/ 4617720 h 6638544"/>
              <a:gd name="csX93" fmla="*/ 6986016 w 7754112"/>
              <a:gd name="csY93" fmla="*/ 4416552 h 6638544"/>
              <a:gd name="csX94" fmla="*/ 7552944 w 7754112"/>
              <a:gd name="csY94" fmla="*/ 4261104 h 6638544"/>
              <a:gd name="csX95" fmla="*/ 7690104 w 7754112"/>
              <a:gd name="csY95" fmla="*/ 4087368 h 6638544"/>
              <a:gd name="csX96" fmla="*/ 7754112 w 7754112"/>
              <a:gd name="csY96" fmla="*/ 3858768 h 6638544"/>
              <a:gd name="csX97" fmla="*/ 7644384 w 7754112"/>
              <a:gd name="csY97" fmla="*/ 3785616 h 6638544"/>
              <a:gd name="csX98" fmla="*/ 7342632 w 7754112"/>
              <a:gd name="csY98" fmla="*/ 3877056 h 6638544"/>
              <a:gd name="csX99" fmla="*/ 7059168 w 7754112"/>
              <a:gd name="csY99" fmla="*/ 3749040 h 6638544"/>
              <a:gd name="csX100" fmla="*/ 6912864 w 7754112"/>
              <a:gd name="csY100" fmla="*/ 3767328 h 6638544"/>
              <a:gd name="csX101" fmla="*/ 6537960 w 7754112"/>
              <a:gd name="csY101" fmla="*/ 3675888 h 6638544"/>
              <a:gd name="csX102" fmla="*/ 6492240 w 7754112"/>
              <a:gd name="csY102" fmla="*/ 3584448 h 6638544"/>
              <a:gd name="csX103" fmla="*/ 6044184 w 7754112"/>
              <a:gd name="csY103" fmla="*/ 3584448 h 6638544"/>
              <a:gd name="csX104" fmla="*/ 6016752 w 7754112"/>
              <a:gd name="csY104" fmla="*/ 3474720 h 6638544"/>
              <a:gd name="csX105" fmla="*/ 5852160 w 7754112"/>
              <a:gd name="csY105" fmla="*/ 3429000 h 6638544"/>
              <a:gd name="csX106" fmla="*/ 5815584 w 7754112"/>
              <a:gd name="csY106" fmla="*/ 3264408 h 6638544"/>
              <a:gd name="csX107" fmla="*/ 6611112 w 7754112"/>
              <a:gd name="csY107" fmla="*/ 3081528 h 6638544"/>
              <a:gd name="csX108" fmla="*/ 6739128 w 7754112"/>
              <a:gd name="csY108" fmla="*/ 3337560 h 6638544"/>
              <a:gd name="csX109" fmla="*/ 6830568 w 7754112"/>
              <a:gd name="csY109" fmla="*/ 3328416 h 6638544"/>
              <a:gd name="csX110" fmla="*/ 6711696 w 7754112"/>
              <a:gd name="csY110" fmla="*/ 3035808 h 6638544"/>
              <a:gd name="csX111" fmla="*/ 6757416 w 7754112"/>
              <a:gd name="csY111" fmla="*/ 2990088 h 6638544"/>
              <a:gd name="csX112" fmla="*/ 6867144 w 7754112"/>
              <a:gd name="csY112" fmla="*/ 2743200 h 6638544"/>
              <a:gd name="csX113" fmla="*/ 7114032 w 7754112"/>
              <a:gd name="csY113" fmla="*/ 2670048 h 6638544"/>
              <a:gd name="csX114" fmla="*/ 7251192 w 7754112"/>
              <a:gd name="csY114" fmla="*/ 2441448 h 6638544"/>
              <a:gd name="csX115" fmla="*/ 7104888 w 7754112"/>
              <a:gd name="csY115" fmla="*/ 1993392 h 6638544"/>
              <a:gd name="csX116" fmla="*/ 6537960 w 7754112"/>
              <a:gd name="csY116" fmla="*/ 1719072 h 6638544"/>
              <a:gd name="csX117" fmla="*/ 6272784 w 7754112"/>
              <a:gd name="csY117" fmla="*/ 1645920 h 6638544"/>
              <a:gd name="csX118" fmla="*/ 6089904 w 7754112"/>
              <a:gd name="csY118" fmla="*/ 1481328 h 6638544"/>
              <a:gd name="csX119" fmla="*/ 5586984 w 7754112"/>
              <a:gd name="csY119" fmla="*/ 1627632 h 6638544"/>
              <a:gd name="csX120" fmla="*/ 5239512 w 7754112"/>
              <a:gd name="csY120" fmla="*/ 1399032 h 6638544"/>
              <a:gd name="csX121" fmla="*/ 5047488 w 7754112"/>
              <a:gd name="csY121" fmla="*/ 1399032 h 6638544"/>
              <a:gd name="csX122" fmla="*/ 4956048 w 7754112"/>
              <a:gd name="csY122" fmla="*/ 1298448 h 6638544"/>
              <a:gd name="csX123" fmla="*/ 4544568 w 7754112"/>
              <a:gd name="csY123" fmla="*/ 932688 h 6638544"/>
              <a:gd name="csX124" fmla="*/ 4370832 w 7754112"/>
              <a:gd name="csY124" fmla="*/ 932688 h 6638544"/>
              <a:gd name="csX125" fmla="*/ 4032504 w 7754112"/>
              <a:gd name="csY125" fmla="*/ 813816 h 6638544"/>
              <a:gd name="csX126" fmla="*/ 3666744 w 7754112"/>
              <a:gd name="csY126" fmla="*/ 640080 h 6638544"/>
              <a:gd name="csX127" fmla="*/ 3447288 w 7754112"/>
              <a:gd name="csY127" fmla="*/ 320040 h 6638544"/>
              <a:gd name="csX128" fmla="*/ 2935224 w 7754112"/>
              <a:gd name="csY128" fmla="*/ 182880 h 6638544"/>
              <a:gd name="csX129" fmla="*/ 2651760 w 7754112"/>
              <a:gd name="csY129" fmla="*/ 0 h 6638544"/>
              <a:gd name="csX0" fmla="*/ 2651760 w 7754112"/>
              <a:gd name="csY0" fmla="*/ 0 h 6638544"/>
              <a:gd name="csX1" fmla="*/ 2395728 w 7754112"/>
              <a:gd name="csY1" fmla="*/ 9144 h 6638544"/>
              <a:gd name="csX2" fmla="*/ 2231136 w 7754112"/>
              <a:gd name="csY2" fmla="*/ 274320 h 6638544"/>
              <a:gd name="csX3" fmla="*/ 1938528 w 7754112"/>
              <a:gd name="csY3" fmla="*/ 502920 h 6638544"/>
              <a:gd name="csX4" fmla="*/ 1737360 w 7754112"/>
              <a:gd name="csY4" fmla="*/ 621792 h 6638544"/>
              <a:gd name="csX5" fmla="*/ 1746504 w 7754112"/>
              <a:gd name="csY5" fmla="*/ 1033272 h 6638544"/>
              <a:gd name="csX6" fmla="*/ 1737360 w 7754112"/>
              <a:gd name="csY6" fmla="*/ 1152144 h 6638544"/>
              <a:gd name="csX7" fmla="*/ 1892808 w 7754112"/>
              <a:gd name="csY7" fmla="*/ 1261872 h 6638544"/>
              <a:gd name="csX8" fmla="*/ 1783080 w 7754112"/>
              <a:gd name="csY8" fmla="*/ 1527048 h 6638544"/>
              <a:gd name="csX9" fmla="*/ 1645920 w 7754112"/>
              <a:gd name="csY9" fmla="*/ 1645920 h 6638544"/>
              <a:gd name="csX10" fmla="*/ 1453896 w 7754112"/>
              <a:gd name="csY10" fmla="*/ 1682496 h 6638544"/>
              <a:gd name="csX11" fmla="*/ 1097280 w 7754112"/>
              <a:gd name="csY11" fmla="*/ 1856232 h 6638544"/>
              <a:gd name="csX12" fmla="*/ 923544 w 7754112"/>
              <a:gd name="csY12" fmla="*/ 1773936 h 6638544"/>
              <a:gd name="csX13" fmla="*/ 621792 w 7754112"/>
              <a:gd name="csY13" fmla="*/ 1828800 h 6638544"/>
              <a:gd name="csX14" fmla="*/ 237744 w 7754112"/>
              <a:gd name="csY14" fmla="*/ 1709928 h 6638544"/>
              <a:gd name="csX15" fmla="*/ 0 w 7754112"/>
              <a:gd name="csY15" fmla="*/ 1956816 h 6638544"/>
              <a:gd name="csX16" fmla="*/ 73152 w 7754112"/>
              <a:gd name="csY16" fmla="*/ 2121408 h 6638544"/>
              <a:gd name="csX17" fmla="*/ 182880 w 7754112"/>
              <a:gd name="csY17" fmla="*/ 2212848 h 6638544"/>
              <a:gd name="csX18" fmla="*/ 292608 w 7754112"/>
              <a:gd name="csY18" fmla="*/ 2176272 h 6638544"/>
              <a:gd name="csX19" fmla="*/ 502920 w 7754112"/>
              <a:gd name="csY19" fmla="*/ 2258568 h 6638544"/>
              <a:gd name="csX20" fmla="*/ 448056 w 7754112"/>
              <a:gd name="csY20" fmla="*/ 2505456 h 6638544"/>
              <a:gd name="csX21" fmla="*/ 722376 w 7754112"/>
              <a:gd name="csY21" fmla="*/ 2606040 h 6638544"/>
              <a:gd name="csX22" fmla="*/ 1024128 w 7754112"/>
              <a:gd name="csY22" fmla="*/ 2542032 h 6638544"/>
              <a:gd name="csX23" fmla="*/ 1133856 w 7754112"/>
              <a:gd name="csY23" fmla="*/ 2633472 h 6638544"/>
              <a:gd name="csX24" fmla="*/ 1124712 w 7754112"/>
              <a:gd name="csY24" fmla="*/ 2724912 h 6638544"/>
              <a:gd name="csX25" fmla="*/ 1005840 w 7754112"/>
              <a:gd name="csY25" fmla="*/ 2724912 h 6638544"/>
              <a:gd name="csX26" fmla="*/ 941832 w 7754112"/>
              <a:gd name="csY26" fmla="*/ 3017520 h 6638544"/>
              <a:gd name="csX27" fmla="*/ 704088 w 7754112"/>
              <a:gd name="csY27" fmla="*/ 3090672 h 6638544"/>
              <a:gd name="csX28" fmla="*/ 612648 w 7754112"/>
              <a:gd name="csY28" fmla="*/ 3182112 h 6638544"/>
              <a:gd name="csX29" fmla="*/ 585216 w 7754112"/>
              <a:gd name="csY29" fmla="*/ 3319272 h 6638544"/>
              <a:gd name="csX30" fmla="*/ 548640 w 7754112"/>
              <a:gd name="csY30" fmla="*/ 3401568 h 6638544"/>
              <a:gd name="csX31" fmla="*/ 365760 w 7754112"/>
              <a:gd name="csY31" fmla="*/ 3355848 h 6638544"/>
              <a:gd name="csX32" fmla="*/ 265176 w 7754112"/>
              <a:gd name="csY32" fmla="*/ 3355848 h 6638544"/>
              <a:gd name="csX33" fmla="*/ 219456 w 7754112"/>
              <a:gd name="csY33" fmla="*/ 3483864 h 6638544"/>
              <a:gd name="csX34" fmla="*/ 292608 w 7754112"/>
              <a:gd name="csY34" fmla="*/ 3666744 h 6638544"/>
              <a:gd name="csX35" fmla="*/ 649224 w 7754112"/>
              <a:gd name="csY35" fmla="*/ 3767328 h 6638544"/>
              <a:gd name="csX36" fmla="*/ 704088 w 7754112"/>
              <a:gd name="csY36" fmla="*/ 3822192 h 6638544"/>
              <a:gd name="csX37" fmla="*/ 813816 w 7754112"/>
              <a:gd name="csY37" fmla="*/ 4105656 h 6638544"/>
              <a:gd name="csX38" fmla="*/ 1060704 w 7754112"/>
              <a:gd name="csY38" fmla="*/ 4187952 h 6638544"/>
              <a:gd name="csX39" fmla="*/ 1243584 w 7754112"/>
              <a:gd name="csY39" fmla="*/ 4334256 h 6638544"/>
              <a:gd name="csX40" fmla="*/ 1380744 w 7754112"/>
              <a:gd name="csY40" fmla="*/ 4352544 h 6638544"/>
              <a:gd name="csX41" fmla="*/ 1746504 w 7754112"/>
              <a:gd name="csY41" fmla="*/ 4498848 h 6638544"/>
              <a:gd name="csX42" fmla="*/ 1837944 w 7754112"/>
              <a:gd name="csY42" fmla="*/ 4608576 h 6638544"/>
              <a:gd name="csX43" fmla="*/ 2011680 w 7754112"/>
              <a:gd name="csY43" fmla="*/ 4745736 h 6638544"/>
              <a:gd name="csX44" fmla="*/ 2130552 w 7754112"/>
              <a:gd name="csY44" fmla="*/ 4754880 h 6638544"/>
              <a:gd name="csX45" fmla="*/ 2240280 w 7754112"/>
              <a:gd name="csY45" fmla="*/ 4718304 h 6638544"/>
              <a:gd name="csX46" fmla="*/ 2286000 w 7754112"/>
              <a:gd name="csY46" fmla="*/ 4562856 h 6638544"/>
              <a:gd name="csX47" fmla="*/ 2286000 w 7754112"/>
              <a:gd name="csY47" fmla="*/ 4471416 h 6638544"/>
              <a:gd name="csX48" fmla="*/ 2020824 w 7754112"/>
              <a:gd name="csY48" fmla="*/ 4251960 h 6638544"/>
              <a:gd name="csX49" fmla="*/ 2011680 w 7754112"/>
              <a:gd name="csY49" fmla="*/ 3776472 h 6638544"/>
              <a:gd name="csX50" fmla="*/ 2039112 w 7754112"/>
              <a:gd name="csY50" fmla="*/ 3639312 h 6638544"/>
              <a:gd name="csX51" fmla="*/ 2203704 w 7754112"/>
              <a:gd name="csY51" fmla="*/ 3529584 h 6638544"/>
              <a:gd name="csX52" fmla="*/ 2240280 w 7754112"/>
              <a:gd name="csY52" fmla="*/ 3438144 h 6638544"/>
              <a:gd name="csX53" fmla="*/ 2176272 w 7754112"/>
              <a:gd name="csY53" fmla="*/ 3300984 h 6638544"/>
              <a:gd name="csX54" fmla="*/ 2395728 w 7754112"/>
              <a:gd name="csY54" fmla="*/ 3026664 h 6638544"/>
              <a:gd name="csX55" fmla="*/ 2487168 w 7754112"/>
              <a:gd name="csY55" fmla="*/ 3044952 h 6638544"/>
              <a:gd name="csX56" fmla="*/ 2734056 w 7754112"/>
              <a:gd name="csY56" fmla="*/ 2944368 h 6638544"/>
              <a:gd name="csX57" fmla="*/ 2734056 w 7754112"/>
              <a:gd name="csY57" fmla="*/ 2734056 h 6638544"/>
              <a:gd name="csX58" fmla="*/ 3026664 w 7754112"/>
              <a:gd name="csY58" fmla="*/ 2642616 h 6638544"/>
              <a:gd name="csX59" fmla="*/ 3118104 w 7754112"/>
              <a:gd name="csY59" fmla="*/ 2660904 h 6638544"/>
              <a:gd name="csX60" fmla="*/ 3264408 w 7754112"/>
              <a:gd name="csY60" fmla="*/ 2660904 h 6638544"/>
              <a:gd name="csX61" fmla="*/ 3465576 w 7754112"/>
              <a:gd name="csY61" fmla="*/ 2386584 h 6638544"/>
              <a:gd name="csX62" fmla="*/ 3977640 w 7754112"/>
              <a:gd name="csY62" fmla="*/ 2368296 h 6638544"/>
              <a:gd name="csX63" fmla="*/ 4352544 w 7754112"/>
              <a:gd name="csY63" fmla="*/ 2578608 h 6638544"/>
              <a:gd name="csX64" fmla="*/ 4361688 w 7754112"/>
              <a:gd name="csY64" fmla="*/ 2651760 h 6638544"/>
              <a:gd name="csX65" fmla="*/ 4306824 w 7754112"/>
              <a:gd name="csY65" fmla="*/ 2770632 h 6638544"/>
              <a:gd name="csX66" fmla="*/ 4315968 w 7754112"/>
              <a:gd name="csY66" fmla="*/ 3099816 h 6638544"/>
              <a:gd name="csX67" fmla="*/ 4416552 w 7754112"/>
              <a:gd name="csY67" fmla="*/ 3246120 h 6638544"/>
              <a:gd name="csX68" fmla="*/ 4764024 w 7754112"/>
              <a:gd name="csY68" fmla="*/ 3410712 h 6638544"/>
              <a:gd name="csX69" fmla="*/ 4718304 w 7754112"/>
              <a:gd name="csY69" fmla="*/ 3785616 h 6638544"/>
              <a:gd name="csX70" fmla="*/ 4855464 w 7754112"/>
              <a:gd name="csY70" fmla="*/ 4425696 h 6638544"/>
              <a:gd name="csX71" fmla="*/ 4937760 w 7754112"/>
              <a:gd name="csY71" fmla="*/ 4562856 h 6638544"/>
              <a:gd name="csX72" fmla="*/ 5065776 w 7754112"/>
              <a:gd name="csY72" fmla="*/ 4645152 h 6638544"/>
              <a:gd name="csX73" fmla="*/ 5093208 w 7754112"/>
              <a:gd name="csY73" fmla="*/ 4745736 h 6638544"/>
              <a:gd name="csX74" fmla="*/ 5696712 w 7754112"/>
              <a:gd name="csY74" fmla="*/ 4800600 h 6638544"/>
              <a:gd name="csX75" fmla="*/ 5861304 w 7754112"/>
              <a:gd name="csY75" fmla="*/ 5029200 h 6638544"/>
              <a:gd name="csX76" fmla="*/ 5596128 w 7754112"/>
              <a:gd name="csY76" fmla="*/ 5678424 h 6638544"/>
              <a:gd name="csX77" fmla="*/ 5504688 w 7754112"/>
              <a:gd name="csY77" fmla="*/ 6437376 h 6638544"/>
              <a:gd name="csX78" fmla="*/ 5550408 w 7754112"/>
              <a:gd name="csY78" fmla="*/ 6547104 h 6638544"/>
              <a:gd name="csX79" fmla="*/ 5660136 w 7754112"/>
              <a:gd name="csY79" fmla="*/ 6547104 h 6638544"/>
              <a:gd name="csX80" fmla="*/ 5916168 w 7754112"/>
              <a:gd name="csY80" fmla="*/ 6638544 h 6638544"/>
              <a:gd name="csX81" fmla="*/ 6190488 w 7754112"/>
              <a:gd name="csY81" fmla="*/ 6492240 h 6638544"/>
              <a:gd name="csX82" fmla="*/ 6281928 w 7754112"/>
              <a:gd name="csY82" fmla="*/ 6345936 h 6638544"/>
              <a:gd name="csX83" fmla="*/ 6473952 w 7754112"/>
              <a:gd name="csY83" fmla="*/ 6364224 h 6638544"/>
              <a:gd name="csX84" fmla="*/ 6574536 w 7754112"/>
              <a:gd name="csY84" fmla="*/ 6327648 h 6638544"/>
              <a:gd name="csX85" fmla="*/ 6574536 w 7754112"/>
              <a:gd name="csY85" fmla="*/ 6153912 h 6638544"/>
              <a:gd name="csX86" fmla="*/ 6629400 w 7754112"/>
              <a:gd name="csY86" fmla="*/ 6007608 h 6638544"/>
              <a:gd name="csX87" fmla="*/ 6601968 w 7754112"/>
              <a:gd name="csY87" fmla="*/ 5687568 h 6638544"/>
              <a:gd name="csX88" fmla="*/ 6720840 w 7754112"/>
              <a:gd name="csY88" fmla="*/ 5303520 h 6638544"/>
              <a:gd name="csX89" fmla="*/ 6711696 w 7754112"/>
              <a:gd name="csY89" fmla="*/ 5020056 h 6638544"/>
              <a:gd name="csX90" fmla="*/ 6757416 w 7754112"/>
              <a:gd name="csY90" fmla="*/ 4946904 h 6638544"/>
              <a:gd name="csX91" fmla="*/ 6775704 w 7754112"/>
              <a:gd name="csY91" fmla="*/ 4617720 h 6638544"/>
              <a:gd name="csX92" fmla="*/ 6986016 w 7754112"/>
              <a:gd name="csY92" fmla="*/ 4416552 h 6638544"/>
              <a:gd name="csX93" fmla="*/ 7552944 w 7754112"/>
              <a:gd name="csY93" fmla="*/ 4261104 h 6638544"/>
              <a:gd name="csX94" fmla="*/ 7690104 w 7754112"/>
              <a:gd name="csY94" fmla="*/ 4087368 h 6638544"/>
              <a:gd name="csX95" fmla="*/ 7754112 w 7754112"/>
              <a:gd name="csY95" fmla="*/ 3858768 h 6638544"/>
              <a:gd name="csX96" fmla="*/ 7644384 w 7754112"/>
              <a:gd name="csY96" fmla="*/ 3785616 h 6638544"/>
              <a:gd name="csX97" fmla="*/ 7342632 w 7754112"/>
              <a:gd name="csY97" fmla="*/ 3877056 h 6638544"/>
              <a:gd name="csX98" fmla="*/ 7059168 w 7754112"/>
              <a:gd name="csY98" fmla="*/ 3749040 h 6638544"/>
              <a:gd name="csX99" fmla="*/ 6912864 w 7754112"/>
              <a:gd name="csY99" fmla="*/ 3767328 h 6638544"/>
              <a:gd name="csX100" fmla="*/ 6537960 w 7754112"/>
              <a:gd name="csY100" fmla="*/ 3675888 h 6638544"/>
              <a:gd name="csX101" fmla="*/ 6492240 w 7754112"/>
              <a:gd name="csY101" fmla="*/ 3584448 h 6638544"/>
              <a:gd name="csX102" fmla="*/ 6044184 w 7754112"/>
              <a:gd name="csY102" fmla="*/ 3584448 h 6638544"/>
              <a:gd name="csX103" fmla="*/ 6016752 w 7754112"/>
              <a:gd name="csY103" fmla="*/ 3474720 h 6638544"/>
              <a:gd name="csX104" fmla="*/ 5852160 w 7754112"/>
              <a:gd name="csY104" fmla="*/ 3429000 h 6638544"/>
              <a:gd name="csX105" fmla="*/ 5815584 w 7754112"/>
              <a:gd name="csY105" fmla="*/ 3264408 h 6638544"/>
              <a:gd name="csX106" fmla="*/ 6611112 w 7754112"/>
              <a:gd name="csY106" fmla="*/ 3081528 h 6638544"/>
              <a:gd name="csX107" fmla="*/ 6739128 w 7754112"/>
              <a:gd name="csY107" fmla="*/ 3337560 h 6638544"/>
              <a:gd name="csX108" fmla="*/ 6830568 w 7754112"/>
              <a:gd name="csY108" fmla="*/ 3328416 h 6638544"/>
              <a:gd name="csX109" fmla="*/ 6711696 w 7754112"/>
              <a:gd name="csY109" fmla="*/ 3035808 h 6638544"/>
              <a:gd name="csX110" fmla="*/ 6757416 w 7754112"/>
              <a:gd name="csY110" fmla="*/ 2990088 h 6638544"/>
              <a:gd name="csX111" fmla="*/ 6867144 w 7754112"/>
              <a:gd name="csY111" fmla="*/ 2743200 h 6638544"/>
              <a:gd name="csX112" fmla="*/ 7114032 w 7754112"/>
              <a:gd name="csY112" fmla="*/ 2670048 h 6638544"/>
              <a:gd name="csX113" fmla="*/ 7251192 w 7754112"/>
              <a:gd name="csY113" fmla="*/ 2441448 h 6638544"/>
              <a:gd name="csX114" fmla="*/ 7104888 w 7754112"/>
              <a:gd name="csY114" fmla="*/ 1993392 h 6638544"/>
              <a:gd name="csX115" fmla="*/ 6537960 w 7754112"/>
              <a:gd name="csY115" fmla="*/ 1719072 h 6638544"/>
              <a:gd name="csX116" fmla="*/ 6272784 w 7754112"/>
              <a:gd name="csY116" fmla="*/ 1645920 h 6638544"/>
              <a:gd name="csX117" fmla="*/ 6089904 w 7754112"/>
              <a:gd name="csY117" fmla="*/ 1481328 h 6638544"/>
              <a:gd name="csX118" fmla="*/ 5586984 w 7754112"/>
              <a:gd name="csY118" fmla="*/ 1627632 h 6638544"/>
              <a:gd name="csX119" fmla="*/ 5239512 w 7754112"/>
              <a:gd name="csY119" fmla="*/ 1399032 h 6638544"/>
              <a:gd name="csX120" fmla="*/ 5047488 w 7754112"/>
              <a:gd name="csY120" fmla="*/ 1399032 h 6638544"/>
              <a:gd name="csX121" fmla="*/ 4956048 w 7754112"/>
              <a:gd name="csY121" fmla="*/ 1298448 h 6638544"/>
              <a:gd name="csX122" fmla="*/ 4544568 w 7754112"/>
              <a:gd name="csY122" fmla="*/ 932688 h 6638544"/>
              <a:gd name="csX123" fmla="*/ 4370832 w 7754112"/>
              <a:gd name="csY123" fmla="*/ 932688 h 6638544"/>
              <a:gd name="csX124" fmla="*/ 4032504 w 7754112"/>
              <a:gd name="csY124" fmla="*/ 813816 h 6638544"/>
              <a:gd name="csX125" fmla="*/ 3666744 w 7754112"/>
              <a:gd name="csY125" fmla="*/ 640080 h 6638544"/>
              <a:gd name="csX126" fmla="*/ 3447288 w 7754112"/>
              <a:gd name="csY126" fmla="*/ 320040 h 6638544"/>
              <a:gd name="csX127" fmla="*/ 2935224 w 7754112"/>
              <a:gd name="csY127" fmla="*/ 182880 h 6638544"/>
              <a:gd name="csX128" fmla="*/ 2651760 w 7754112"/>
              <a:gd name="csY128" fmla="*/ 0 h 6638544"/>
              <a:gd name="csX0" fmla="*/ 2651760 w 7754112"/>
              <a:gd name="csY0" fmla="*/ 0 h 6638544"/>
              <a:gd name="csX1" fmla="*/ 2395728 w 7754112"/>
              <a:gd name="csY1" fmla="*/ 9144 h 6638544"/>
              <a:gd name="csX2" fmla="*/ 2231136 w 7754112"/>
              <a:gd name="csY2" fmla="*/ 274320 h 6638544"/>
              <a:gd name="csX3" fmla="*/ 1938528 w 7754112"/>
              <a:gd name="csY3" fmla="*/ 502920 h 6638544"/>
              <a:gd name="csX4" fmla="*/ 1737360 w 7754112"/>
              <a:gd name="csY4" fmla="*/ 621792 h 6638544"/>
              <a:gd name="csX5" fmla="*/ 1746504 w 7754112"/>
              <a:gd name="csY5" fmla="*/ 1033272 h 6638544"/>
              <a:gd name="csX6" fmla="*/ 1737360 w 7754112"/>
              <a:gd name="csY6" fmla="*/ 1152144 h 6638544"/>
              <a:gd name="csX7" fmla="*/ 1892808 w 7754112"/>
              <a:gd name="csY7" fmla="*/ 1261872 h 6638544"/>
              <a:gd name="csX8" fmla="*/ 1783080 w 7754112"/>
              <a:gd name="csY8" fmla="*/ 1527048 h 6638544"/>
              <a:gd name="csX9" fmla="*/ 1645920 w 7754112"/>
              <a:gd name="csY9" fmla="*/ 1645920 h 6638544"/>
              <a:gd name="csX10" fmla="*/ 1453896 w 7754112"/>
              <a:gd name="csY10" fmla="*/ 1682496 h 6638544"/>
              <a:gd name="csX11" fmla="*/ 1097280 w 7754112"/>
              <a:gd name="csY11" fmla="*/ 1856232 h 6638544"/>
              <a:gd name="csX12" fmla="*/ 923544 w 7754112"/>
              <a:gd name="csY12" fmla="*/ 1773936 h 6638544"/>
              <a:gd name="csX13" fmla="*/ 621792 w 7754112"/>
              <a:gd name="csY13" fmla="*/ 1828800 h 6638544"/>
              <a:gd name="csX14" fmla="*/ 237744 w 7754112"/>
              <a:gd name="csY14" fmla="*/ 1709928 h 6638544"/>
              <a:gd name="csX15" fmla="*/ 0 w 7754112"/>
              <a:gd name="csY15" fmla="*/ 1956816 h 6638544"/>
              <a:gd name="csX16" fmla="*/ 73152 w 7754112"/>
              <a:gd name="csY16" fmla="*/ 2121408 h 6638544"/>
              <a:gd name="csX17" fmla="*/ 182880 w 7754112"/>
              <a:gd name="csY17" fmla="*/ 2212848 h 6638544"/>
              <a:gd name="csX18" fmla="*/ 292608 w 7754112"/>
              <a:gd name="csY18" fmla="*/ 2176272 h 6638544"/>
              <a:gd name="csX19" fmla="*/ 502920 w 7754112"/>
              <a:gd name="csY19" fmla="*/ 2258568 h 6638544"/>
              <a:gd name="csX20" fmla="*/ 448056 w 7754112"/>
              <a:gd name="csY20" fmla="*/ 2505456 h 6638544"/>
              <a:gd name="csX21" fmla="*/ 722376 w 7754112"/>
              <a:gd name="csY21" fmla="*/ 2606040 h 6638544"/>
              <a:gd name="csX22" fmla="*/ 1024128 w 7754112"/>
              <a:gd name="csY22" fmla="*/ 2542032 h 6638544"/>
              <a:gd name="csX23" fmla="*/ 1133856 w 7754112"/>
              <a:gd name="csY23" fmla="*/ 2633472 h 6638544"/>
              <a:gd name="csX24" fmla="*/ 1124712 w 7754112"/>
              <a:gd name="csY24" fmla="*/ 2724912 h 6638544"/>
              <a:gd name="csX25" fmla="*/ 1005840 w 7754112"/>
              <a:gd name="csY25" fmla="*/ 2724912 h 6638544"/>
              <a:gd name="csX26" fmla="*/ 941832 w 7754112"/>
              <a:gd name="csY26" fmla="*/ 3017520 h 6638544"/>
              <a:gd name="csX27" fmla="*/ 704088 w 7754112"/>
              <a:gd name="csY27" fmla="*/ 3090672 h 6638544"/>
              <a:gd name="csX28" fmla="*/ 612648 w 7754112"/>
              <a:gd name="csY28" fmla="*/ 3182112 h 6638544"/>
              <a:gd name="csX29" fmla="*/ 585216 w 7754112"/>
              <a:gd name="csY29" fmla="*/ 3319272 h 6638544"/>
              <a:gd name="csX30" fmla="*/ 548640 w 7754112"/>
              <a:gd name="csY30" fmla="*/ 3401568 h 6638544"/>
              <a:gd name="csX31" fmla="*/ 365760 w 7754112"/>
              <a:gd name="csY31" fmla="*/ 3355848 h 6638544"/>
              <a:gd name="csX32" fmla="*/ 265176 w 7754112"/>
              <a:gd name="csY32" fmla="*/ 3355848 h 6638544"/>
              <a:gd name="csX33" fmla="*/ 219456 w 7754112"/>
              <a:gd name="csY33" fmla="*/ 3483864 h 6638544"/>
              <a:gd name="csX34" fmla="*/ 292608 w 7754112"/>
              <a:gd name="csY34" fmla="*/ 3666744 h 6638544"/>
              <a:gd name="csX35" fmla="*/ 649224 w 7754112"/>
              <a:gd name="csY35" fmla="*/ 3767328 h 6638544"/>
              <a:gd name="csX36" fmla="*/ 704088 w 7754112"/>
              <a:gd name="csY36" fmla="*/ 3822192 h 6638544"/>
              <a:gd name="csX37" fmla="*/ 813816 w 7754112"/>
              <a:gd name="csY37" fmla="*/ 4105656 h 6638544"/>
              <a:gd name="csX38" fmla="*/ 1060704 w 7754112"/>
              <a:gd name="csY38" fmla="*/ 4187952 h 6638544"/>
              <a:gd name="csX39" fmla="*/ 1243584 w 7754112"/>
              <a:gd name="csY39" fmla="*/ 4334256 h 6638544"/>
              <a:gd name="csX40" fmla="*/ 1380744 w 7754112"/>
              <a:gd name="csY40" fmla="*/ 4352544 h 6638544"/>
              <a:gd name="csX41" fmla="*/ 1746504 w 7754112"/>
              <a:gd name="csY41" fmla="*/ 4498848 h 6638544"/>
              <a:gd name="csX42" fmla="*/ 1837944 w 7754112"/>
              <a:gd name="csY42" fmla="*/ 4608576 h 6638544"/>
              <a:gd name="csX43" fmla="*/ 2011680 w 7754112"/>
              <a:gd name="csY43" fmla="*/ 4745736 h 6638544"/>
              <a:gd name="csX44" fmla="*/ 2130552 w 7754112"/>
              <a:gd name="csY44" fmla="*/ 4754880 h 6638544"/>
              <a:gd name="csX45" fmla="*/ 2240280 w 7754112"/>
              <a:gd name="csY45" fmla="*/ 4718304 h 6638544"/>
              <a:gd name="csX46" fmla="*/ 2286000 w 7754112"/>
              <a:gd name="csY46" fmla="*/ 4562856 h 6638544"/>
              <a:gd name="csX47" fmla="*/ 2286000 w 7754112"/>
              <a:gd name="csY47" fmla="*/ 4471416 h 6638544"/>
              <a:gd name="csX48" fmla="*/ 2020824 w 7754112"/>
              <a:gd name="csY48" fmla="*/ 4251960 h 6638544"/>
              <a:gd name="csX49" fmla="*/ 2011680 w 7754112"/>
              <a:gd name="csY49" fmla="*/ 3776472 h 6638544"/>
              <a:gd name="csX50" fmla="*/ 2039112 w 7754112"/>
              <a:gd name="csY50" fmla="*/ 3639312 h 6638544"/>
              <a:gd name="csX51" fmla="*/ 2203704 w 7754112"/>
              <a:gd name="csY51" fmla="*/ 3529584 h 6638544"/>
              <a:gd name="csX52" fmla="*/ 2240280 w 7754112"/>
              <a:gd name="csY52" fmla="*/ 3438144 h 6638544"/>
              <a:gd name="csX53" fmla="*/ 2176272 w 7754112"/>
              <a:gd name="csY53" fmla="*/ 3300984 h 6638544"/>
              <a:gd name="csX54" fmla="*/ 2395728 w 7754112"/>
              <a:gd name="csY54" fmla="*/ 3026664 h 6638544"/>
              <a:gd name="csX55" fmla="*/ 2487168 w 7754112"/>
              <a:gd name="csY55" fmla="*/ 3044952 h 6638544"/>
              <a:gd name="csX56" fmla="*/ 2734056 w 7754112"/>
              <a:gd name="csY56" fmla="*/ 2944368 h 6638544"/>
              <a:gd name="csX57" fmla="*/ 2734056 w 7754112"/>
              <a:gd name="csY57" fmla="*/ 2734056 h 6638544"/>
              <a:gd name="csX58" fmla="*/ 3026664 w 7754112"/>
              <a:gd name="csY58" fmla="*/ 2642616 h 6638544"/>
              <a:gd name="csX59" fmla="*/ 3118104 w 7754112"/>
              <a:gd name="csY59" fmla="*/ 2660904 h 6638544"/>
              <a:gd name="csX60" fmla="*/ 3264408 w 7754112"/>
              <a:gd name="csY60" fmla="*/ 2660904 h 6638544"/>
              <a:gd name="csX61" fmla="*/ 3465576 w 7754112"/>
              <a:gd name="csY61" fmla="*/ 2386584 h 6638544"/>
              <a:gd name="csX62" fmla="*/ 3977640 w 7754112"/>
              <a:gd name="csY62" fmla="*/ 2368296 h 6638544"/>
              <a:gd name="csX63" fmla="*/ 4352544 w 7754112"/>
              <a:gd name="csY63" fmla="*/ 2578608 h 6638544"/>
              <a:gd name="csX64" fmla="*/ 4361688 w 7754112"/>
              <a:gd name="csY64" fmla="*/ 2651760 h 6638544"/>
              <a:gd name="csX65" fmla="*/ 4306824 w 7754112"/>
              <a:gd name="csY65" fmla="*/ 2770632 h 6638544"/>
              <a:gd name="csX66" fmla="*/ 4315968 w 7754112"/>
              <a:gd name="csY66" fmla="*/ 3099816 h 6638544"/>
              <a:gd name="csX67" fmla="*/ 4416552 w 7754112"/>
              <a:gd name="csY67" fmla="*/ 3246120 h 6638544"/>
              <a:gd name="csX68" fmla="*/ 4764024 w 7754112"/>
              <a:gd name="csY68" fmla="*/ 3410712 h 6638544"/>
              <a:gd name="csX69" fmla="*/ 4718304 w 7754112"/>
              <a:gd name="csY69" fmla="*/ 3785616 h 6638544"/>
              <a:gd name="csX70" fmla="*/ 4855464 w 7754112"/>
              <a:gd name="csY70" fmla="*/ 4425696 h 6638544"/>
              <a:gd name="csX71" fmla="*/ 4937760 w 7754112"/>
              <a:gd name="csY71" fmla="*/ 4562856 h 6638544"/>
              <a:gd name="csX72" fmla="*/ 5065776 w 7754112"/>
              <a:gd name="csY72" fmla="*/ 4645152 h 6638544"/>
              <a:gd name="csX73" fmla="*/ 5093208 w 7754112"/>
              <a:gd name="csY73" fmla="*/ 4745736 h 6638544"/>
              <a:gd name="csX74" fmla="*/ 5696712 w 7754112"/>
              <a:gd name="csY74" fmla="*/ 4800600 h 6638544"/>
              <a:gd name="csX75" fmla="*/ 5861304 w 7754112"/>
              <a:gd name="csY75" fmla="*/ 5029200 h 6638544"/>
              <a:gd name="csX76" fmla="*/ 5596128 w 7754112"/>
              <a:gd name="csY76" fmla="*/ 5678424 h 6638544"/>
              <a:gd name="csX77" fmla="*/ 5504688 w 7754112"/>
              <a:gd name="csY77" fmla="*/ 6437376 h 6638544"/>
              <a:gd name="csX78" fmla="*/ 5550408 w 7754112"/>
              <a:gd name="csY78" fmla="*/ 6547104 h 6638544"/>
              <a:gd name="csX79" fmla="*/ 5660136 w 7754112"/>
              <a:gd name="csY79" fmla="*/ 6547104 h 6638544"/>
              <a:gd name="csX80" fmla="*/ 5916168 w 7754112"/>
              <a:gd name="csY80" fmla="*/ 6638544 h 6638544"/>
              <a:gd name="csX81" fmla="*/ 6190488 w 7754112"/>
              <a:gd name="csY81" fmla="*/ 6492240 h 6638544"/>
              <a:gd name="csX82" fmla="*/ 6281928 w 7754112"/>
              <a:gd name="csY82" fmla="*/ 6345936 h 6638544"/>
              <a:gd name="csX83" fmla="*/ 6473952 w 7754112"/>
              <a:gd name="csY83" fmla="*/ 6364224 h 6638544"/>
              <a:gd name="csX84" fmla="*/ 6574536 w 7754112"/>
              <a:gd name="csY84" fmla="*/ 6327648 h 6638544"/>
              <a:gd name="csX85" fmla="*/ 6574536 w 7754112"/>
              <a:gd name="csY85" fmla="*/ 6153912 h 6638544"/>
              <a:gd name="csX86" fmla="*/ 6629400 w 7754112"/>
              <a:gd name="csY86" fmla="*/ 6007608 h 6638544"/>
              <a:gd name="csX87" fmla="*/ 6601968 w 7754112"/>
              <a:gd name="csY87" fmla="*/ 5687568 h 6638544"/>
              <a:gd name="csX88" fmla="*/ 6720840 w 7754112"/>
              <a:gd name="csY88" fmla="*/ 5303520 h 6638544"/>
              <a:gd name="csX89" fmla="*/ 6711696 w 7754112"/>
              <a:gd name="csY89" fmla="*/ 5020056 h 6638544"/>
              <a:gd name="csX90" fmla="*/ 6757416 w 7754112"/>
              <a:gd name="csY90" fmla="*/ 4946904 h 6638544"/>
              <a:gd name="csX91" fmla="*/ 6775704 w 7754112"/>
              <a:gd name="csY91" fmla="*/ 4617720 h 6638544"/>
              <a:gd name="csX92" fmla="*/ 6986016 w 7754112"/>
              <a:gd name="csY92" fmla="*/ 4416552 h 6638544"/>
              <a:gd name="csX93" fmla="*/ 7552944 w 7754112"/>
              <a:gd name="csY93" fmla="*/ 4261104 h 6638544"/>
              <a:gd name="csX94" fmla="*/ 7690104 w 7754112"/>
              <a:gd name="csY94" fmla="*/ 4087368 h 6638544"/>
              <a:gd name="csX95" fmla="*/ 7754112 w 7754112"/>
              <a:gd name="csY95" fmla="*/ 3858768 h 6638544"/>
              <a:gd name="csX96" fmla="*/ 7644384 w 7754112"/>
              <a:gd name="csY96" fmla="*/ 3785616 h 6638544"/>
              <a:gd name="csX97" fmla="*/ 7342632 w 7754112"/>
              <a:gd name="csY97" fmla="*/ 3877056 h 6638544"/>
              <a:gd name="csX98" fmla="*/ 7059168 w 7754112"/>
              <a:gd name="csY98" fmla="*/ 3749040 h 6638544"/>
              <a:gd name="csX99" fmla="*/ 6912864 w 7754112"/>
              <a:gd name="csY99" fmla="*/ 3767328 h 6638544"/>
              <a:gd name="csX100" fmla="*/ 6537960 w 7754112"/>
              <a:gd name="csY100" fmla="*/ 3675888 h 6638544"/>
              <a:gd name="csX101" fmla="*/ 6492240 w 7754112"/>
              <a:gd name="csY101" fmla="*/ 3584448 h 6638544"/>
              <a:gd name="csX102" fmla="*/ 6044184 w 7754112"/>
              <a:gd name="csY102" fmla="*/ 3584448 h 6638544"/>
              <a:gd name="csX103" fmla="*/ 6016752 w 7754112"/>
              <a:gd name="csY103" fmla="*/ 3474720 h 6638544"/>
              <a:gd name="csX104" fmla="*/ 5852160 w 7754112"/>
              <a:gd name="csY104" fmla="*/ 3429000 h 6638544"/>
              <a:gd name="csX105" fmla="*/ 5815584 w 7754112"/>
              <a:gd name="csY105" fmla="*/ 3264408 h 6638544"/>
              <a:gd name="csX106" fmla="*/ 6611112 w 7754112"/>
              <a:gd name="csY106" fmla="*/ 3081528 h 6638544"/>
              <a:gd name="csX107" fmla="*/ 6739128 w 7754112"/>
              <a:gd name="csY107" fmla="*/ 3337560 h 6638544"/>
              <a:gd name="csX108" fmla="*/ 6830568 w 7754112"/>
              <a:gd name="csY108" fmla="*/ 3328416 h 6638544"/>
              <a:gd name="csX109" fmla="*/ 6711696 w 7754112"/>
              <a:gd name="csY109" fmla="*/ 3035808 h 6638544"/>
              <a:gd name="csX110" fmla="*/ 6757416 w 7754112"/>
              <a:gd name="csY110" fmla="*/ 2990088 h 6638544"/>
              <a:gd name="csX111" fmla="*/ 6867144 w 7754112"/>
              <a:gd name="csY111" fmla="*/ 2743200 h 6638544"/>
              <a:gd name="csX112" fmla="*/ 7114032 w 7754112"/>
              <a:gd name="csY112" fmla="*/ 2670048 h 6638544"/>
              <a:gd name="csX113" fmla="*/ 7251192 w 7754112"/>
              <a:gd name="csY113" fmla="*/ 2441448 h 6638544"/>
              <a:gd name="csX114" fmla="*/ 7104888 w 7754112"/>
              <a:gd name="csY114" fmla="*/ 1993392 h 6638544"/>
              <a:gd name="csX115" fmla="*/ 6537960 w 7754112"/>
              <a:gd name="csY115" fmla="*/ 1719072 h 6638544"/>
              <a:gd name="csX116" fmla="*/ 6272784 w 7754112"/>
              <a:gd name="csY116" fmla="*/ 1645920 h 6638544"/>
              <a:gd name="csX117" fmla="*/ 6089904 w 7754112"/>
              <a:gd name="csY117" fmla="*/ 1481328 h 6638544"/>
              <a:gd name="csX118" fmla="*/ 5586984 w 7754112"/>
              <a:gd name="csY118" fmla="*/ 1627632 h 6638544"/>
              <a:gd name="csX119" fmla="*/ 5239512 w 7754112"/>
              <a:gd name="csY119" fmla="*/ 1399032 h 6638544"/>
              <a:gd name="csX120" fmla="*/ 5047488 w 7754112"/>
              <a:gd name="csY120" fmla="*/ 1399032 h 6638544"/>
              <a:gd name="csX121" fmla="*/ 4956048 w 7754112"/>
              <a:gd name="csY121" fmla="*/ 1298448 h 6638544"/>
              <a:gd name="csX122" fmla="*/ 4544568 w 7754112"/>
              <a:gd name="csY122" fmla="*/ 932688 h 6638544"/>
              <a:gd name="csX123" fmla="*/ 4370832 w 7754112"/>
              <a:gd name="csY123" fmla="*/ 932688 h 6638544"/>
              <a:gd name="csX124" fmla="*/ 4032504 w 7754112"/>
              <a:gd name="csY124" fmla="*/ 813816 h 6638544"/>
              <a:gd name="csX125" fmla="*/ 3666744 w 7754112"/>
              <a:gd name="csY125" fmla="*/ 640080 h 6638544"/>
              <a:gd name="csX126" fmla="*/ 3483864 w 7754112"/>
              <a:gd name="csY126" fmla="*/ 274320 h 6638544"/>
              <a:gd name="csX127" fmla="*/ 2935224 w 7754112"/>
              <a:gd name="csY127" fmla="*/ 182880 h 6638544"/>
              <a:gd name="csX128" fmla="*/ 2651760 w 7754112"/>
              <a:gd name="csY128" fmla="*/ 0 h 663854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</a:cxnLst>
            <a:rect l="l" t="t" r="r" b="b"/>
            <a:pathLst>
              <a:path w="7754112" h="6638544">
                <a:moveTo>
                  <a:pt x="2651760" y="0"/>
                </a:moveTo>
                <a:lnTo>
                  <a:pt x="2395728" y="9144"/>
                </a:lnTo>
                <a:lnTo>
                  <a:pt x="2231136" y="274320"/>
                </a:lnTo>
                <a:lnTo>
                  <a:pt x="1938528" y="502920"/>
                </a:lnTo>
                <a:lnTo>
                  <a:pt x="1737360" y="621792"/>
                </a:lnTo>
                <a:lnTo>
                  <a:pt x="1746504" y="1033272"/>
                </a:lnTo>
                <a:lnTo>
                  <a:pt x="1737360" y="1152144"/>
                </a:lnTo>
                <a:lnTo>
                  <a:pt x="1892808" y="1261872"/>
                </a:lnTo>
                <a:lnTo>
                  <a:pt x="1783080" y="1527048"/>
                </a:lnTo>
                <a:lnTo>
                  <a:pt x="1645920" y="1645920"/>
                </a:lnTo>
                <a:lnTo>
                  <a:pt x="1453896" y="1682496"/>
                </a:lnTo>
                <a:lnTo>
                  <a:pt x="1097280" y="1856232"/>
                </a:lnTo>
                <a:lnTo>
                  <a:pt x="923544" y="1773936"/>
                </a:lnTo>
                <a:lnTo>
                  <a:pt x="621792" y="1828800"/>
                </a:lnTo>
                <a:lnTo>
                  <a:pt x="237744" y="1709928"/>
                </a:lnTo>
                <a:lnTo>
                  <a:pt x="0" y="1956816"/>
                </a:lnTo>
                <a:lnTo>
                  <a:pt x="73152" y="2121408"/>
                </a:lnTo>
                <a:lnTo>
                  <a:pt x="182880" y="2212848"/>
                </a:lnTo>
                <a:lnTo>
                  <a:pt x="292608" y="2176272"/>
                </a:lnTo>
                <a:lnTo>
                  <a:pt x="502920" y="2258568"/>
                </a:lnTo>
                <a:lnTo>
                  <a:pt x="448056" y="2505456"/>
                </a:lnTo>
                <a:lnTo>
                  <a:pt x="722376" y="2606040"/>
                </a:lnTo>
                <a:lnTo>
                  <a:pt x="1024128" y="2542032"/>
                </a:lnTo>
                <a:lnTo>
                  <a:pt x="1133856" y="2633472"/>
                </a:lnTo>
                <a:lnTo>
                  <a:pt x="1124712" y="2724912"/>
                </a:lnTo>
                <a:lnTo>
                  <a:pt x="1005840" y="2724912"/>
                </a:lnTo>
                <a:lnTo>
                  <a:pt x="941832" y="3017520"/>
                </a:lnTo>
                <a:lnTo>
                  <a:pt x="704088" y="3090672"/>
                </a:lnTo>
                <a:lnTo>
                  <a:pt x="612648" y="3182112"/>
                </a:lnTo>
                <a:lnTo>
                  <a:pt x="585216" y="3319272"/>
                </a:lnTo>
                <a:lnTo>
                  <a:pt x="548640" y="3401568"/>
                </a:lnTo>
                <a:lnTo>
                  <a:pt x="365760" y="3355848"/>
                </a:lnTo>
                <a:lnTo>
                  <a:pt x="265176" y="3355848"/>
                </a:lnTo>
                <a:lnTo>
                  <a:pt x="219456" y="3483864"/>
                </a:lnTo>
                <a:lnTo>
                  <a:pt x="292608" y="3666744"/>
                </a:lnTo>
                <a:lnTo>
                  <a:pt x="649224" y="3767328"/>
                </a:lnTo>
                <a:lnTo>
                  <a:pt x="704088" y="3822192"/>
                </a:lnTo>
                <a:lnTo>
                  <a:pt x="813816" y="4105656"/>
                </a:lnTo>
                <a:lnTo>
                  <a:pt x="1060704" y="4187952"/>
                </a:lnTo>
                <a:lnTo>
                  <a:pt x="1243584" y="4334256"/>
                </a:lnTo>
                <a:lnTo>
                  <a:pt x="1380744" y="4352544"/>
                </a:lnTo>
                <a:lnTo>
                  <a:pt x="1746504" y="4498848"/>
                </a:lnTo>
                <a:lnTo>
                  <a:pt x="1837944" y="4608576"/>
                </a:lnTo>
                <a:lnTo>
                  <a:pt x="2011680" y="4745736"/>
                </a:lnTo>
                <a:lnTo>
                  <a:pt x="2130552" y="4754880"/>
                </a:lnTo>
                <a:lnTo>
                  <a:pt x="2240280" y="4718304"/>
                </a:lnTo>
                <a:lnTo>
                  <a:pt x="2286000" y="4562856"/>
                </a:lnTo>
                <a:lnTo>
                  <a:pt x="2286000" y="4471416"/>
                </a:lnTo>
                <a:lnTo>
                  <a:pt x="2020824" y="4251960"/>
                </a:lnTo>
                <a:lnTo>
                  <a:pt x="2011680" y="3776472"/>
                </a:lnTo>
                <a:lnTo>
                  <a:pt x="2039112" y="3639312"/>
                </a:lnTo>
                <a:lnTo>
                  <a:pt x="2203704" y="3529584"/>
                </a:lnTo>
                <a:lnTo>
                  <a:pt x="2240280" y="3438144"/>
                </a:lnTo>
                <a:lnTo>
                  <a:pt x="2176272" y="3300984"/>
                </a:lnTo>
                <a:lnTo>
                  <a:pt x="2395728" y="3026664"/>
                </a:lnTo>
                <a:lnTo>
                  <a:pt x="2487168" y="3044952"/>
                </a:lnTo>
                <a:lnTo>
                  <a:pt x="2734056" y="2944368"/>
                </a:lnTo>
                <a:lnTo>
                  <a:pt x="2734056" y="2734056"/>
                </a:lnTo>
                <a:lnTo>
                  <a:pt x="3026664" y="2642616"/>
                </a:lnTo>
                <a:lnTo>
                  <a:pt x="3118104" y="2660904"/>
                </a:lnTo>
                <a:lnTo>
                  <a:pt x="3264408" y="2660904"/>
                </a:lnTo>
                <a:lnTo>
                  <a:pt x="3465576" y="2386584"/>
                </a:lnTo>
                <a:lnTo>
                  <a:pt x="3977640" y="2368296"/>
                </a:lnTo>
                <a:lnTo>
                  <a:pt x="4352544" y="2578608"/>
                </a:lnTo>
                <a:lnTo>
                  <a:pt x="4361688" y="2651760"/>
                </a:lnTo>
                <a:lnTo>
                  <a:pt x="4306824" y="2770632"/>
                </a:lnTo>
                <a:lnTo>
                  <a:pt x="4315968" y="3099816"/>
                </a:lnTo>
                <a:lnTo>
                  <a:pt x="4416552" y="3246120"/>
                </a:lnTo>
                <a:lnTo>
                  <a:pt x="4764024" y="3410712"/>
                </a:lnTo>
                <a:lnTo>
                  <a:pt x="4718304" y="3785616"/>
                </a:lnTo>
                <a:lnTo>
                  <a:pt x="4855464" y="4425696"/>
                </a:lnTo>
                <a:lnTo>
                  <a:pt x="4937760" y="4562856"/>
                </a:lnTo>
                <a:lnTo>
                  <a:pt x="5065776" y="4645152"/>
                </a:lnTo>
                <a:lnTo>
                  <a:pt x="5093208" y="4745736"/>
                </a:lnTo>
                <a:lnTo>
                  <a:pt x="5696712" y="4800600"/>
                </a:lnTo>
                <a:lnTo>
                  <a:pt x="5861304" y="5029200"/>
                </a:lnTo>
                <a:lnTo>
                  <a:pt x="5596128" y="5678424"/>
                </a:lnTo>
                <a:lnTo>
                  <a:pt x="5504688" y="6437376"/>
                </a:lnTo>
                <a:lnTo>
                  <a:pt x="5550408" y="6547104"/>
                </a:lnTo>
                <a:lnTo>
                  <a:pt x="5660136" y="6547104"/>
                </a:lnTo>
                <a:lnTo>
                  <a:pt x="5916168" y="6638544"/>
                </a:lnTo>
                <a:lnTo>
                  <a:pt x="6190488" y="6492240"/>
                </a:lnTo>
                <a:lnTo>
                  <a:pt x="6281928" y="6345936"/>
                </a:lnTo>
                <a:lnTo>
                  <a:pt x="6473952" y="6364224"/>
                </a:lnTo>
                <a:lnTo>
                  <a:pt x="6574536" y="6327648"/>
                </a:lnTo>
                <a:lnTo>
                  <a:pt x="6574536" y="6153912"/>
                </a:lnTo>
                <a:lnTo>
                  <a:pt x="6629400" y="6007608"/>
                </a:lnTo>
                <a:lnTo>
                  <a:pt x="6601968" y="5687568"/>
                </a:lnTo>
                <a:lnTo>
                  <a:pt x="6720840" y="5303520"/>
                </a:lnTo>
                <a:lnTo>
                  <a:pt x="6711696" y="5020056"/>
                </a:lnTo>
                <a:lnTo>
                  <a:pt x="6757416" y="4946904"/>
                </a:lnTo>
                <a:lnTo>
                  <a:pt x="6775704" y="4617720"/>
                </a:lnTo>
                <a:lnTo>
                  <a:pt x="6986016" y="4416552"/>
                </a:lnTo>
                <a:lnTo>
                  <a:pt x="7552944" y="4261104"/>
                </a:lnTo>
                <a:lnTo>
                  <a:pt x="7690104" y="4087368"/>
                </a:lnTo>
                <a:lnTo>
                  <a:pt x="7754112" y="3858768"/>
                </a:lnTo>
                <a:lnTo>
                  <a:pt x="7644384" y="3785616"/>
                </a:lnTo>
                <a:lnTo>
                  <a:pt x="7342632" y="3877056"/>
                </a:lnTo>
                <a:lnTo>
                  <a:pt x="7059168" y="3749040"/>
                </a:lnTo>
                <a:lnTo>
                  <a:pt x="6912864" y="3767328"/>
                </a:lnTo>
                <a:lnTo>
                  <a:pt x="6537960" y="3675888"/>
                </a:lnTo>
                <a:lnTo>
                  <a:pt x="6492240" y="3584448"/>
                </a:lnTo>
                <a:lnTo>
                  <a:pt x="6044184" y="3584448"/>
                </a:lnTo>
                <a:lnTo>
                  <a:pt x="6016752" y="3474720"/>
                </a:lnTo>
                <a:lnTo>
                  <a:pt x="5852160" y="3429000"/>
                </a:lnTo>
                <a:lnTo>
                  <a:pt x="5815584" y="3264408"/>
                </a:lnTo>
                <a:lnTo>
                  <a:pt x="6611112" y="3081528"/>
                </a:lnTo>
                <a:lnTo>
                  <a:pt x="6739128" y="3337560"/>
                </a:lnTo>
                <a:lnTo>
                  <a:pt x="6830568" y="3328416"/>
                </a:lnTo>
                <a:lnTo>
                  <a:pt x="6711696" y="3035808"/>
                </a:lnTo>
                <a:lnTo>
                  <a:pt x="6757416" y="2990088"/>
                </a:lnTo>
                <a:lnTo>
                  <a:pt x="6867144" y="2743200"/>
                </a:lnTo>
                <a:lnTo>
                  <a:pt x="7114032" y="2670048"/>
                </a:lnTo>
                <a:lnTo>
                  <a:pt x="7251192" y="2441448"/>
                </a:lnTo>
                <a:lnTo>
                  <a:pt x="7104888" y="1993392"/>
                </a:lnTo>
                <a:lnTo>
                  <a:pt x="6537960" y="1719072"/>
                </a:lnTo>
                <a:lnTo>
                  <a:pt x="6272784" y="1645920"/>
                </a:lnTo>
                <a:lnTo>
                  <a:pt x="6089904" y="1481328"/>
                </a:lnTo>
                <a:lnTo>
                  <a:pt x="5586984" y="1627632"/>
                </a:lnTo>
                <a:lnTo>
                  <a:pt x="5239512" y="1399032"/>
                </a:lnTo>
                <a:lnTo>
                  <a:pt x="5047488" y="1399032"/>
                </a:lnTo>
                <a:lnTo>
                  <a:pt x="4956048" y="1298448"/>
                </a:lnTo>
                <a:lnTo>
                  <a:pt x="4544568" y="932688"/>
                </a:lnTo>
                <a:lnTo>
                  <a:pt x="4370832" y="932688"/>
                </a:lnTo>
                <a:lnTo>
                  <a:pt x="4032504" y="813816"/>
                </a:lnTo>
                <a:lnTo>
                  <a:pt x="3666744" y="640080"/>
                </a:lnTo>
                <a:lnTo>
                  <a:pt x="3483864" y="274320"/>
                </a:lnTo>
                <a:lnTo>
                  <a:pt x="2935224" y="182880"/>
                </a:lnTo>
                <a:lnTo>
                  <a:pt x="265176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8405491-ED54-F0D8-BEFE-2CE91FAD364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中部・北陸地方の島のイラスト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39C53A-A2DF-87E4-A7CC-63094A344AEF}"/>
              </a:ext>
            </a:extLst>
          </p:cNvPr>
          <p:cNvSpPr txBox="1"/>
          <p:nvPr/>
        </p:nvSpPr>
        <p:spPr>
          <a:xfrm>
            <a:off x="1388412" y="351790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佐渡島（新潟県）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3977BC2-FEC0-5DBF-4DA4-A01E208C0E1F}"/>
              </a:ext>
            </a:extLst>
          </p:cNvPr>
          <p:cNvSpPr txBox="1"/>
          <p:nvPr/>
        </p:nvSpPr>
        <p:spPr>
          <a:xfrm>
            <a:off x="4388763" y="3532414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粟島（新潟県）</a:t>
            </a:r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9F5FCEFD-0FD8-3EED-CC38-294386E7A33E}"/>
              </a:ext>
            </a:extLst>
          </p:cNvPr>
          <p:cNvSpPr/>
          <p:nvPr/>
        </p:nvSpPr>
        <p:spPr>
          <a:xfrm>
            <a:off x="1386117" y="887612"/>
            <a:ext cx="1311783" cy="2395603"/>
          </a:xfrm>
          <a:custGeom>
            <a:avLst/>
            <a:gdLst>
              <a:gd name="csX0" fmla="*/ 1612900 w 2082800"/>
              <a:gd name="csY0" fmla="*/ 0 h 3803650"/>
              <a:gd name="csX1" fmla="*/ 1733550 w 2082800"/>
              <a:gd name="csY1" fmla="*/ 0 h 3803650"/>
              <a:gd name="csX2" fmla="*/ 1784350 w 2082800"/>
              <a:gd name="csY2" fmla="*/ 76200 h 3803650"/>
              <a:gd name="csX3" fmla="*/ 1727200 w 2082800"/>
              <a:gd name="csY3" fmla="*/ 139700 h 3803650"/>
              <a:gd name="csX4" fmla="*/ 1708150 w 2082800"/>
              <a:gd name="csY4" fmla="*/ 457200 h 3803650"/>
              <a:gd name="csX5" fmla="*/ 1708150 w 2082800"/>
              <a:gd name="csY5" fmla="*/ 609600 h 3803650"/>
              <a:gd name="csX6" fmla="*/ 1619250 w 2082800"/>
              <a:gd name="csY6" fmla="*/ 774700 h 3803650"/>
              <a:gd name="csX7" fmla="*/ 1612900 w 2082800"/>
              <a:gd name="csY7" fmla="*/ 952500 h 3803650"/>
              <a:gd name="csX8" fmla="*/ 1568450 w 2082800"/>
              <a:gd name="csY8" fmla="*/ 990600 h 3803650"/>
              <a:gd name="csX9" fmla="*/ 1371600 w 2082800"/>
              <a:gd name="csY9" fmla="*/ 1365250 h 3803650"/>
              <a:gd name="csX10" fmla="*/ 1352550 w 2082800"/>
              <a:gd name="csY10" fmla="*/ 1485900 h 3803650"/>
              <a:gd name="csX11" fmla="*/ 1308100 w 2082800"/>
              <a:gd name="csY11" fmla="*/ 1555750 h 3803650"/>
              <a:gd name="csX12" fmla="*/ 1327150 w 2082800"/>
              <a:gd name="csY12" fmla="*/ 1689100 h 3803650"/>
              <a:gd name="csX13" fmla="*/ 1339850 w 2082800"/>
              <a:gd name="csY13" fmla="*/ 1841500 h 3803650"/>
              <a:gd name="csX14" fmla="*/ 1562100 w 2082800"/>
              <a:gd name="csY14" fmla="*/ 1943100 h 3803650"/>
              <a:gd name="csX15" fmla="*/ 1676400 w 2082800"/>
              <a:gd name="csY15" fmla="*/ 1866900 h 3803650"/>
              <a:gd name="csX16" fmla="*/ 1841500 w 2082800"/>
              <a:gd name="csY16" fmla="*/ 1847850 h 3803650"/>
              <a:gd name="csX17" fmla="*/ 1898650 w 2082800"/>
              <a:gd name="csY17" fmla="*/ 1803400 h 3803650"/>
              <a:gd name="csX18" fmla="*/ 1962150 w 2082800"/>
              <a:gd name="csY18" fmla="*/ 1803400 h 3803650"/>
              <a:gd name="csX19" fmla="*/ 2038350 w 2082800"/>
              <a:gd name="csY19" fmla="*/ 1765300 h 3803650"/>
              <a:gd name="csX20" fmla="*/ 2082800 w 2082800"/>
              <a:gd name="csY20" fmla="*/ 1835150 h 3803650"/>
              <a:gd name="csX21" fmla="*/ 2082800 w 2082800"/>
              <a:gd name="csY21" fmla="*/ 1917700 h 3803650"/>
              <a:gd name="csX22" fmla="*/ 2019300 w 2082800"/>
              <a:gd name="csY22" fmla="*/ 2044700 h 3803650"/>
              <a:gd name="csX23" fmla="*/ 1987550 w 2082800"/>
              <a:gd name="csY23" fmla="*/ 2120900 h 3803650"/>
              <a:gd name="csX24" fmla="*/ 1962150 w 2082800"/>
              <a:gd name="csY24" fmla="*/ 2209800 h 3803650"/>
              <a:gd name="csX25" fmla="*/ 1949450 w 2082800"/>
              <a:gd name="csY25" fmla="*/ 2324100 h 3803650"/>
              <a:gd name="csX26" fmla="*/ 1854200 w 2082800"/>
              <a:gd name="csY26" fmla="*/ 2444750 h 3803650"/>
              <a:gd name="csX27" fmla="*/ 1695450 w 2082800"/>
              <a:gd name="csY27" fmla="*/ 2781300 h 3803650"/>
              <a:gd name="csX28" fmla="*/ 1695450 w 2082800"/>
              <a:gd name="csY28" fmla="*/ 2889250 h 3803650"/>
              <a:gd name="csX29" fmla="*/ 1651000 w 2082800"/>
              <a:gd name="csY29" fmla="*/ 2978150 h 3803650"/>
              <a:gd name="csX30" fmla="*/ 1600200 w 2082800"/>
              <a:gd name="csY30" fmla="*/ 2978150 h 3803650"/>
              <a:gd name="csX31" fmla="*/ 1466850 w 2082800"/>
              <a:gd name="csY31" fmla="*/ 3162300 h 3803650"/>
              <a:gd name="csX32" fmla="*/ 1397000 w 2082800"/>
              <a:gd name="csY32" fmla="*/ 3149600 h 3803650"/>
              <a:gd name="csX33" fmla="*/ 1301750 w 2082800"/>
              <a:gd name="csY33" fmla="*/ 3238500 h 3803650"/>
              <a:gd name="csX34" fmla="*/ 1238250 w 2082800"/>
              <a:gd name="csY34" fmla="*/ 3282950 h 3803650"/>
              <a:gd name="csX35" fmla="*/ 1155700 w 2082800"/>
              <a:gd name="csY35" fmla="*/ 3352800 h 3803650"/>
              <a:gd name="csX36" fmla="*/ 1155700 w 2082800"/>
              <a:gd name="csY36" fmla="*/ 3397250 h 3803650"/>
              <a:gd name="csX37" fmla="*/ 1098550 w 2082800"/>
              <a:gd name="csY37" fmla="*/ 3416300 h 3803650"/>
              <a:gd name="csX38" fmla="*/ 908050 w 2082800"/>
              <a:gd name="csY38" fmla="*/ 3587750 h 3803650"/>
              <a:gd name="csX39" fmla="*/ 825500 w 2082800"/>
              <a:gd name="csY39" fmla="*/ 3625850 h 3803650"/>
              <a:gd name="csX40" fmla="*/ 673100 w 2082800"/>
              <a:gd name="csY40" fmla="*/ 3644900 h 3803650"/>
              <a:gd name="csX41" fmla="*/ 615950 w 2082800"/>
              <a:gd name="csY41" fmla="*/ 3632200 h 3803650"/>
              <a:gd name="csX42" fmla="*/ 577850 w 2082800"/>
              <a:gd name="csY42" fmla="*/ 3632200 h 3803650"/>
              <a:gd name="csX43" fmla="*/ 539750 w 2082800"/>
              <a:gd name="csY43" fmla="*/ 3657600 h 3803650"/>
              <a:gd name="csX44" fmla="*/ 450850 w 2082800"/>
              <a:gd name="csY44" fmla="*/ 3683000 h 3803650"/>
              <a:gd name="csX45" fmla="*/ 419100 w 2082800"/>
              <a:gd name="csY45" fmla="*/ 3733800 h 3803650"/>
              <a:gd name="csX46" fmla="*/ 393700 w 2082800"/>
              <a:gd name="csY46" fmla="*/ 3708400 h 3803650"/>
              <a:gd name="csX47" fmla="*/ 311150 w 2082800"/>
              <a:gd name="csY47" fmla="*/ 3790950 h 3803650"/>
              <a:gd name="csX48" fmla="*/ 228600 w 2082800"/>
              <a:gd name="csY48" fmla="*/ 3803650 h 3803650"/>
              <a:gd name="csX49" fmla="*/ 171450 w 2082800"/>
              <a:gd name="csY49" fmla="*/ 3778250 h 3803650"/>
              <a:gd name="csX50" fmla="*/ 107950 w 2082800"/>
              <a:gd name="csY50" fmla="*/ 3765550 h 3803650"/>
              <a:gd name="csX51" fmla="*/ 0 w 2082800"/>
              <a:gd name="csY51" fmla="*/ 3683000 h 3803650"/>
              <a:gd name="csX52" fmla="*/ 0 w 2082800"/>
              <a:gd name="csY52" fmla="*/ 3632200 h 3803650"/>
              <a:gd name="csX53" fmla="*/ 50800 w 2082800"/>
              <a:gd name="csY53" fmla="*/ 3587750 h 3803650"/>
              <a:gd name="csX54" fmla="*/ 57150 w 2082800"/>
              <a:gd name="csY54" fmla="*/ 3568700 h 3803650"/>
              <a:gd name="csX55" fmla="*/ 120650 w 2082800"/>
              <a:gd name="csY55" fmla="*/ 3575050 h 3803650"/>
              <a:gd name="csX56" fmla="*/ 190500 w 2082800"/>
              <a:gd name="csY56" fmla="*/ 3536950 h 3803650"/>
              <a:gd name="csX57" fmla="*/ 228600 w 2082800"/>
              <a:gd name="csY57" fmla="*/ 3543300 h 3803650"/>
              <a:gd name="csX58" fmla="*/ 254000 w 2082800"/>
              <a:gd name="csY58" fmla="*/ 3517900 h 3803650"/>
              <a:gd name="csX59" fmla="*/ 355600 w 2082800"/>
              <a:gd name="csY59" fmla="*/ 3517900 h 3803650"/>
              <a:gd name="csX60" fmla="*/ 450850 w 2082800"/>
              <a:gd name="csY60" fmla="*/ 3333750 h 3803650"/>
              <a:gd name="csX61" fmla="*/ 457200 w 2082800"/>
              <a:gd name="csY61" fmla="*/ 3219450 h 3803650"/>
              <a:gd name="csX62" fmla="*/ 495300 w 2082800"/>
              <a:gd name="csY62" fmla="*/ 3149600 h 3803650"/>
              <a:gd name="csX63" fmla="*/ 431800 w 2082800"/>
              <a:gd name="csY63" fmla="*/ 3048000 h 3803650"/>
              <a:gd name="csX64" fmla="*/ 463550 w 2082800"/>
              <a:gd name="csY64" fmla="*/ 2959100 h 3803650"/>
              <a:gd name="csX65" fmla="*/ 514350 w 2082800"/>
              <a:gd name="csY65" fmla="*/ 2940050 h 3803650"/>
              <a:gd name="csX66" fmla="*/ 603250 w 2082800"/>
              <a:gd name="csY66" fmla="*/ 2800350 h 3803650"/>
              <a:gd name="csX67" fmla="*/ 717550 w 2082800"/>
              <a:gd name="csY67" fmla="*/ 2755900 h 3803650"/>
              <a:gd name="csX68" fmla="*/ 742950 w 2082800"/>
              <a:gd name="csY68" fmla="*/ 2698750 h 3803650"/>
              <a:gd name="csX69" fmla="*/ 774700 w 2082800"/>
              <a:gd name="csY69" fmla="*/ 2654300 h 3803650"/>
              <a:gd name="csX70" fmla="*/ 755650 w 2082800"/>
              <a:gd name="csY70" fmla="*/ 2552700 h 3803650"/>
              <a:gd name="csX71" fmla="*/ 723900 w 2082800"/>
              <a:gd name="csY71" fmla="*/ 2470150 h 3803650"/>
              <a:gd name="csX72" fmla="*/ 552450 w 2082800"/>
              <a:gd name="csY72" fmla="*/ 2349500 h 3803650"/>
              <a:gd name="csX73" fmla="*/ 400050 w 2082800"/>
              <a:gd name="csY73" fmla="*/ 2355850 h 3803650"/>
              <a:gd name="csX74" fmla="*/ 355600 w 2082800"/>
              <a:gd name="csY74" fmla="*/ 2476500 h 3803650"/>
              <a:gd name="csX75" fmla="*/ 304800 w 2082800"/>
              <a:gd name="csY75" fmla="*/ 2514600 h 3803650"/>
              <a:gd name="csX76" fmla="*/ 279400 w 2082800"/>
              <a:gd name="csY76" fmla="*/ 2654300 h 3803650"/>
              <a:gd name="csX77" fmla="*/ 241300 w 2082800"/>
              <a:gd name="csY77" fmla="*/ 2622550 h 3803650"/>
              <a:gd name="csX78" fmla="*/ 203200 w 2082800"/>
              <a:gd name="csY78" fmla="*/ 2578100 h 3803650"/>
              <a:gd name="csX79" fmla="*/ 133350 w 2082800"/>
              <a:gd name="csY79" fmla="*/ 2559050 h 3803650"/>
              <a:gd name="csX80" fmla="*/ 133350 w 2082800"/>
              <a:gd name="csY80" fmla="*/ 2520950 h 3803650"/>
              <a:gd name="csX81" fmla="*/ 171450 w 2082800"/>
              <a:gd name="csY81" fmla="*/ 2508250 h 3803650"/>
              <a:gd name="csX82" fmla="*/ 171450 w 2082800"/>
              <a:gd name="csY82" fmla="*/ 2476500 h 3803650"/>
              <a:gd name="csX83" fmla="*/ 158750 w 2082800"/>
              <a:gd name="csY83" fmla="*/ 2374900 h 3803650"/>
              <a:gd name="csX84" fmla="*/ 152400 w 2082800"/>
              <a:gd name="csY84" fmla="*/ 2311400 h 3803650"/>
              <a:gd name="csX85" fmla="*/ 95250 w 2082800"/>
              <a:gd name="csY85" fmla="*/ 2286000 h 3803650"/>
              <a:gd name="csX86" fmla="*/ 107950 w 2082800"/>
              <a:gd name="csY86" fmla="*/ 2260600 h 3803650"/>
              <a:gd name="csX87" fmla="*/ 107950 w 2082800"/>
              <a:gd name="csY87" fmla="*/ 2228850 h 3803650"/>
              <a:gd name="csX88" fmla="*/ 196850 w 2082800"/>
              <a:gd name="csY88" fmla="*/ 2184400 h 3803650"/>
              <a:gd name="csX89" fmla="*/ 196850 w 2082800"/>
              <a:gd name="csY89" fmla="*/ 2165350 h 3803650"/>
              <a:gd name="csX90" fmla="*/ 177800 w 2082800"/>
              <a:gd name="csY90" fmla="*/ 2082800 h 3803650"/>
              <a:gd name="csX91" fmla="*/ 184150 w 2082800"/>
              <a:gd name="csY91" fmla="*/ 2032000 h 3803650"/>
              <a:gd name="csX92" fmla="*/ 177800 w 2082800"/>
              <a:gd name="csY92" fmla="*/ 1955800 h 3803650"/>
              <a:gd name="csX93" fmla="*/ 180371 w 2082800"/>
              <a:gd name="csY93" fmla="*/ 1939088 h 3803650"/>
              <a:gd name="csX94" fmla="*/ 241300 w 2082800"/>
              <a:gd name="csY94" fmla="*/ 1835150 h 3803650"/>
              <a:gd name="csX95" fmla="*/ 201916 w 2082800"/>
              <a:gd name="csY95" fmla="*/ 1799048 h 3803650"/>
              <a:gd name="csX96" fmla="*/ 203200 w 2082800"/>
              <a:gd name="csY96" fmla="*/ 1790700 h 3803650"/>
              <a:gd name="csX97" fmla="*/ 266700 w 2082800"/>
              <a:gd name="csY97" fmla="*/ 1701800 h 3803650"/>
              <a:gd name="csX98" fmla="*/ 323850 w 2082800"/>
              <a:gd name="csY98" fmla="*/ 1689100 h 3803650"/>
              <a:gd name="csX99" fmla="*/ 330200 w 2082800"/>
              <a:gd name="csY99" fmla="*/ 1619250 h 3803650"/>
              <a:gd name="csX100" fmla="*/ 400050 w 2082800"/>
              <a:gd name="csY100" fmla="*/ 1530350 h 3803650"/>
              <a:gd name="csX101" fmla="*/ 361950 w 2082800"/>
              <a:gd name="csY101" fmla="*/ 1524000 h 3803650"/>
              <a:gd name="csX102" fmla="*/ 488950 w 2082800"/>
              <a:gd name="csY102" fmla="*/ 1416050 h 3803650"/>
              <a:gd name="csX103" fmla="*/ 501650 w 2082800"/>
              <a:gd name="csY103" fmla="*/ 1358900 h 3803650"/>
              <a:gd name="csX104" fmla="*/ 539750 w 2082800"/>
              <a:gd name="csY104" fmla="*/ 1276350 h 3803650"/>
              <a:gd name="csX105" fmla="*/ 539750 w 2082800"/>
              <a:gd name="csY105" fmla="*/ 1238250 h 3803650"/>
              <a:gd name="csX106" fmla="*/ 590550 w 2082800"/>
              <a:gd name="csY106" fmla="*/ 1193800 h 3803650"/>
              <a:gd name="csX107" fmla="*/ 679450 w 2082800"/>
              <a:gd name="csY107" fmla="*/ 971550 h 3803650"/>
              <a:gd name="csX108" fmla="*/ 679450 w 2082800"/>
              <a:gd name="csY108" fmla="*/ 952500 h 3803650"/>
              <a:gd name="csX109" fmla="*/ 730250 w 2082800"/>
              <a:gd name="csY109" fmla="*/ 952500 h 3803650"/>
              <a:gd name="csX110" fmla="*/ 838200 w 2082800"/>
              <a:gd name="csY110" fmla="*/ 927100 h 3803650"/>
              <a:gd name="csX111" fmla="*/ 958850 w 2082800"/>
              <a:gd name="csY111" fmla="*/ 787400 h 3803650"/>
              <a:gd name="csX112" fmla="*/ 971550 w 2082800"/>
              <a:gd name="csY112" fmla="*/ 749300 h 3803650"/>
              <a:gd name="csX113" fmla="*/ 1060450 w 2082800"/>
              <a:gd name="csY113" fmla="*/ 685800 h 3803650"/>
              <a:gd name="csX114" fmla="*/ 1060450 w 2082800"/>
              <a:gd name="csY114" fmla="*/ 660400 h 3803650"/>
              <a:gd name="csX115" fmla="*/ 1098550 w 2082800"/>
              <a:gd name="csY115" fmla="*/ 622300 h 3803650"/>
              <a:gd name="csX116" fmla="*/ 1098550 w 2082800"/>
              <a:gd name="csY116" fmla="*/ 596900 h 3803650"/>
              <a:gd name="csX117" fmla="*/ 1123950 w 2082800"/>
              <a:gd name="csY117" fmla="*/ 565150 h 3803650"/>
              <a:gd name="csX118" fmla="*/ 1149350 w 2082800"/>
              <a:gd name="csY118" fmla="*/ 596900 h 3803650"/>
              <a:gd name="csX119" fmla="*/ 1219200 w 2082800"/>
              <a:gd name="csY119" fmla="*/ 558800 h 3803650"/>
              <a:gd name="csX120" fmla="*/ 1282700 w 2082800"/>
              <a:gd name="csY120" fmla="*/ 558800 h 3803650"/>
              <a:gd name="csX121" fmla="*/ 1308100 w 2082800"/>
              <a:gd name="csY121" fmla="*/ 527050 h 3803650"/>
              <a:gd name="csX122" fmla="*/ 1339850 w 2082800"/>
              <a:gd name="csY122" fmla="*/ 381000 h 3803650"/>
              <a:gd name="csX123" fmla="*/ 1339850 w 2082800"/>
              <a:gd name="csY123" fmla="*/ 311150 h 3803650"/>
              <a:gd name="csX124" fmla="*/ 1397000 w 2082800"/>
              <a:gd name="csY124" fmla="*/ 260350 h 3803650"/>
              <a:gd name="csX125" fmla="*/ 1416050 w 2082800"/>
              <a:gd name="csY125" fmla="*/ 152400 h 3803650"/>
              <a:gd name="csX126" fmla="*/ 1466850 w 2082800"/>
              <a:gd name="csY126" fmla="*/ 127000 h 3803650"/>
              <a:gd name="csX127" fmla="*/ 1441450 w 2082800"/>
              <a:gd name="csY127" fmla="*/ 63500 h 3803650"/>
              <a:gd name="csX128" fmla="*/ 1492250 w 2082800"/>
              <a:gd name="csY128" fmla="*/ 57150 h 3803650"/>
              <a:gd name="csX129" fmla="*/ 1536700 w 2082800"/>
              <a:gd name="csY129" fmla="*/ 69850 h 38036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</a:cxnLst>
            <a:rect l="l" t="t" r="r" b="b"/>
            <a:pathLst>
              <a:path w="2082800" h="3803650">
                <a:moveTo>
                  <a:pt x="1612900" y="0"/>
                </a:moveTo>
                <a:lnTo>
                  <a:pt x="1733550" y="0"/>
                </a:lnTo>
                <a:lnTo>
                  <a:pt x="1784350" y="76200"/>
                </a:lnTo>
                <a:lnTo>
                  <a:pt x="1727200" y="139700"/>
                </a:lnTo>
                <a:lnTo>
                  <a:pt x="1708150" y="457200"/>
                </a:lnTo>
                <a:lnTo>
                  <a:pt x="1708150" y="609600"/>
                </a:lnTo>
                <a:lnTo>
                  <a:pt x="1619250" y="774700"/>
                </a:lnTo>
                <a:lnTo>
                  <a:pt x="1612900" y="952500"/>
                </a:lnTo>
                <a:lnTo>
                  <a:pt x="1568450" y="990600"/>
                </a:lnTo>
                <a:lnTo>
                  <a:pt x="1371600" y="1365250"/>
                </a:lnTo>
                <a:lnTo>
                  <a:pt x="1352550" y="1485900"/>
                </a:lnTo>
                <a:lnTo>
                  <a:pt x="1308100" y="1555750"/>
                </a:lnTo>
                <a:lnTo>
                  <a:pt x="1327150" y="1689100"/>
                </a:lnTo>
                <a:lnTo>
                  <a:pt x="1339850" y="1841500"/>
                </a:lnTo>
                <a:lnTo>
                  <a:pt x="1562100" y="1943100"/>
                </a:lnTo>
                <a:lnTo>
                  <a:pt x="1676400" y="1866900"/>
                </a:lnTo>
                <a:lnTo>
                  <a:pt x="1841500" y="1847850"/>
                </a:lnTo>
                <a:lnTo>
                  <a:pt x="1898650" y="1803400"/>
                </a:lnTo>
                <a:lnTo>
                  <a:pt x="1962150" y="1803400"/>
                </a:lnTo>
                <a:lnTo>
                  <a:pt x="2038350" y="1765300"/>
                </a:lnTo>
                <a:lnTo>
                  <a:pt x="2082800" y="1835150"/>
                </a:lnTo>
                <a:lnTo>
                  <a:pt x="2082800" y="1917700"/>
                </a:lnTo>
                <a:lnTo>
                  <a:pt x="2019300" y="2044700"/>
                </a:lnTo>
                <a:lnTo>
                  <a:pt x="1987550" y="2120900"/>
                </a:lnTo>
                <a:lnTo>
                  <a:pt x="1962150" y="2209800"/>
                </a:lnTo>
                <a:lnTo>
                  <a:pt x="1949450" y="2324100"/>
                </a:lnTo>
                <a:lnTo>
                  <a:pt x="1854200" y="2444750"/>
                </a:lnTo>
                <a:lnTo>
                  <a:pt x="1695450" y="2781300"/>
                </a:lnTo>
                <a:lnTo>
                  <a:pt x="1695450" y="2889250"/>
                </a:lnTo>
                <a:lnTo>
                  <a:pt x="1651000" y="2978150"/>
                </a:lnTo>
                <a:lnTo>
                  <a:pt x="1600200" y="2978150"/>
                </a:lnTo>
                <a:lnTo>
                  <a:pt x="1466850" y="3162300"/>
                </a:lnTo>
                <a:lnTo>
                  <a:pt x="1397000" y="3149600"/>
                </a:lnTo>
                <a:lnTo>
                  <a:pt x="1301750" y="3238500"/>
                </a:lnTo>
                <a:lnTo>
                  <a:pt x="1238250" y="3282950"/>
                </a:lnTo>
                <a:lnTo>
                  <a:pt x="1155700" y="3352800"/>
                </a:lnTo>
                <a:lnTo>
                  <a:pt x="1155700" y="3397250"/>
                </a:lnTo>
                <a:lnTo>
                  <a:pt x="1098550" y="3416300"/>
                </a:lnTo>
                <a:lnTo>
                  <a:pt x="908050" y="3587750"/>
                </a:lnTo>
                <a:lnTo>
                  <a:pt x="825500" y="3625850"/>
                </a:lnTo>
                <a:lnTo>
                  <a:pt x="673100" y="3644900"/>
                </a:lnTo>
                <a:lnTo>
                  <a:pt x="615950" y="3632200"/>
                </a:lnTo>
                <a:lnTo>
                  <a:pt x="577850" y="3632200"/>
                </a:lnTo>
                <a:lnTo>
                  <a:pt x="539750" y="3657600"/>
                </a:lnTo>
                <a:lnTo>
                  <a:pt x="450850" y="3683000"/>
                </a:lnTo>
                <a:lnTo>
                  <a:pt x="419100" y="3733800"/>
                </a:lnTo>
                <a:lnTo>
                  <a:pt x="393700" y="3708400"/>
                </a:lnTo>
                <a:lnTo>
                  <a:pt x="311150" y="3790950"/>
                </a:lnTo>
                <a:lnTo>
                  <a:pt x="228600" y="3803650"/>
                </a:lnTo>
                <a:lnTo>
                  <a:pt x="171450" y="3778250"/>
                </a:lnTo>
                <a:lnTo>
                  <a:pt x="107950" y="3765550"/>
                </a:lnTo>
                <a:lnTo>
                  <a:pt x="0" y="3683000"/>
                </a:lnTo>
                <a:lnTo>
                  <a:pt x="0" y="3632200"/>
                </a:lnTo>
                <a:lnTo>
                  <a:pt x="50800" y="3587750"/>
                </a:lnTo>
                <a:lnTo>
                  <a:pt x="57150" y="3568700"/>
                </a:lnTo>
                <a:lnTo>
                  <a:pt x="120650" y="3575050"/>
                </a:lnTo>
                <a:lnTo>
                  <a:pt x="190500" y="3536950"/>
                </a:lnTo>
                <a:lnTo>
                  <a:pt x="228600" y="3543300"/>
                </a:lnTo>
                <a:lnTo>
                  <a:pt x="254000" y="3517900"/>
                </a:lnTo>
                <a:lnTo>
                  <a:pt x="355600" y="3517900"/>
                </a:lnTo>
                <a:lnTo>
                  <a:pt x="450850" y="3333750"/>
                </a:lnTo>
                <a:lnTo>
                  <a:pt x="457200" y="3219450"/>
                </a:lnTo>
                <a:lnTo>
                  <a:pt x="495300" y="3149600"/>
                </a:lnTo>
                <a:lnTo>
                  <a:pt x="431800" y="3048000"/>
                </a:lnTo>
                <a:lnTo>
                  <a:pt x="463550" y="2959100"/>
                </a:lnTo>
                <a:lnTo>
                  <a:pt x="514350" y="2940050"/>
                </a:lnTo>
                <a:lnTo>
                  <a:pt x="603250" y="2800350"/>
                </a:lnTo>
                <a:lnTo>
                  <a:pt x="717550" y="2755900"/>
                </a:lnTo>
                <a:lnTo>
                  <a:pt x="742950" y="2698750"/>
                </a:lnTo>
                <a:lnTo>
                  <a:pt x="774700" y="2654300"/>
                </a:lnTo>
                <a:lnTo>
                  <a:pt x="755650" y="2552700"/>
                </a:lnTo>
                <a:lnTo>
                  <a:pt x="723900" y="2470150"/>
                </a:lnTo>
                <a:lnTo>
                  <a:pt x="552450" y="2349500"/>
                </a:lnTo>
                <a:lnTo>
                  <a:pt x="400050" y="2355850"/>
                </a:lnTo>
                <a:lnTo>
                  <a:pt x="355600" y="2476500"/>
                </a:lnTo>
                <a:lnTo>
                  <a:pt x="304800" y="2514600"/>
                </a:lnTo>
                <a:lnTo>
                  <a:pt x="279400" y="2654300"/>
                </a:lnTo>
                <a:lnTo>
                  <a:pt x="241300" y="2622550"/>
                </a:lnTo>
                <a:lnTo>
                  <a:pt x="203200" y="2578100"/>
                </a:lnTo>
                <a:lnTo>
                  <a:pt x="133350" y="2559050"/>
                </a:lnTo>
                <a:lnTo>
                  <a:pt x="133350" y="2520950"/>
                </a:lnTo>
                <a:lnTo>
                  <a:pt x="171450" y="2508250"/>
                </a:lnTo>
                <a:lnTo>
                  <a:pt x="171450" y="2476500"/>
                </a:lnTo>
                <a:lnTo>
                  <a:pt x="158750" y="2374900"/>
                </a:lnTo>
                <a:lnTo>
                  <a:pt x="152400" y="2311400"/>
                </a:lnTo>
                <a:lnTo>
                  <a:pt x="95250" y="2286000"/>
                </a:lnTo>
                <a:lnTo>
                  <a:pt x="107950" y="2260600"/>
                </a:lnTo>
                <a:lnTo>
                  <a:pt x="107950" y="2228850"/>
                </a:lnTo>
                <a:lnTo>
                  <a:pt x="196850" y="2184400"/>
                </a:lnTo>
                <a:lnTo>
                  <a:pt x="196850" y="2165350"/>
                </a:lnTo>
                <a:lnTo>
                  <a:pt x="177800" y="2082800"/>
                </a:lnTo>
                <a:lnTo>
                  <a:pt x="184150" y="2032000"/>
                </a:lnTo>
                <a:lnTo>
                  <a:pt x="177800" y="1955800"/>
                </a:lnTo>
                <a:lnTo>
                  <a:pt x="180371" y="1939088"/>
                </a:lnTo>
                <a:lnTo>
                  <a:pt x="241300" y="1835150"/>
                </a:lnTo>
                <a:lnTo>
                  <a:pt x="201916" y="1799048"/>
                </a:lnTo>
                <a:lnTo>
                  <a:pt x="203200" y="1790700"/>
                </a:lnTo>
                <a:lnTo>
                  <a:pt x="266700" y="1701800"/>
                </a:lnTo>
                <a:lnTo>
                  <a:pt x="323850" y="1689100"/>
                </a:lnTo>
                <a:lnTo>
                  <a:pt x="330200" y="1619250"/>
                </a:lnTo>
                <a:lnTo>
                  <a:pt x="400050" y="1530350"/>
                </a:lnTo>
                <a:lnTo>
                  <a:pt x="361950" y="1524000"/>
                </a:lnTo>
                <a:lnTo>
                  <a:pt x="488950" y="1416050"/>
                </a:lnTo>
                <a:lnTo>
                  <a:pt x="501650" y="1358900"/>
                </a:lnTo>
                <a:lnTo>
                  <a:pt x="539750" y="1276350"/>
                </a:lnTo>
                <a:lnTo>
                  <a:pt x="539750" y="1238250"/>
                </a:lnTo>
                <a:lnTo>
                  <a:pt x="590550" y="1193800"/>
                </a:lnTo>
                <a:lnTo>
                  <a:pt x="679450" y="971550"/>
                </a:lnTo>
                <a:lnTo>
                  <a:pt x="679450" y="952500"/>
                </a:lnTo>
                <a:lnTo>
                  <a:pt x="730250" y="952500"/>
                </a:lnTo>
                <a:lnTo>
                  <a:pt x="838200" y="927100"/>
                </a:lnTo>
                <a:lnTo>
                  <a:pt x="958850" y="787400"/>
                </a:lnTo>
                <a:lnTo>
                  <a:pt x="971550" y="749300"/>
                </a:lnTo>
                <a:lnTo>
                  <a:pt x="1060450" y="685800"/>
                </a:lnTo>
                <a:lnTo>
                  <a:pt x="1060450" y="660400"/>
                </a:lnTo>
                <a:lnTo>
                  <a:pt x="1098550" y="622300"/>
                </a:lnTo>
                <a:lnTo>
                  <a:pt x="1098550" y="596900"/>
                </a:lnTo>
                <a:lnTo>
                  <a:pt x="1123950" y="565150"/>
                </a:lnTo>
                <a:lnTo>
                  <a:pt x="1149350" y="596900"/>
                </a:lnTo>
                <a:lnTo>
                  <a:pt x="1219200" y="558800"/>
                </a:lnTo>
                <a:lnTo>
                  <a:pt x="1282700" y="558800"/>
                </a:lnTo>
                <a:lnTo>
                  <a:pt x="1308100" y="527050"/>
                </a:lnTo>
                <a:lnTo>
                  <a:pt x="1339850" y="381000"/>
                </a:lnTo>
                <a:lnTo>
                  <a:pt x="1339850" y="311150"/>
                </a:lnTo>
                <a:lnTo>
                  <a:pt x="1397000" y="260350"/>
                </a:lnTo>
                <a:lnTo>
                  <a:pt x="1416050" y="152400"/>
                </a:lnTo>
                <a:lnTo>
                  <a:pt x="1466850" y="127000"/>
                </a:lnTo>
                <a:lnTo>
                  <a:pt x="1441450" y="63500"/>
                </a:lnTo>
                <a:lnTo>
                  <a:pt x="1492250" y="57150"/>
                </a:lnTo>
                <a:lnTo>
                  <a:pt x="1536700" y="698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C8D4C4F9-93E7-457A-C4CA-F76D15B915D2}"/>
              </a:ext>
            </a:extLst>
          </p:cNvPr>
          <p:cNvSpPr/>
          <p:nvPr/>
        </p:nvSpPr>
        <p:spPr>
          <a:xfrm>
            <a:off x="4007762" y="962453"/>
            <a:ext cx="1760075" cy="2338436"/>
          </a:xfrm>
          <a:custGeom>
            <a:avLst/>
            <a:gdLst>
              <a:gd name="csX0" fmla="*/ 4000500 w 4695825"/>
              <a:gd name="csY0" fmla="*/ 19050 h 6238875"/>
              <a:gd name="csX1" fmla="*/ 3857625 w 4695825"/>
              <a:gd name="csY1" fmla="*/ 0 h 6238875"/>
              <a:gd name="csX2" fmla="*/ 3724275 w 4695825"/>
              <a:gd name="csY2" fmla="*/ 114300 h 6238875"/>
              <a:gd name="csX3" fmla="*/ 3524250 w 4695825"/>
              <a:gd name="csY3" fmla="*/ 133350 h 6238875"/>
              <a:gd name="csX4" fmla="*/ 3514725 w 4695825"/>
              <a:gd name="csY4" fmla="*/ 266700 h 6238875"/>
              <a:gd name="csX5" fmla="*/ 3409950 w 4695825"/>
              <a:gd name="csY5" fmla="*/ 361950 h 6238875"/>
              <a:gd name="csX6" fmla="*/ 3409950 w 4695825"/>
              <a:gd name="csY6" fmla="*/ 657225 h 6238875"/>
              <a:gd name="csX7" fmla="*/ 3200400 w 4695825"/>
              <a:gd name="csY7" fmla="*/ 733425 h 6238875"/>
              <a:gd name="csX8" fmla="*/ 3162300 w 4695825"/>
              <a:gd name="csY8" fmla="*/ 876300 h 6238875"/>
              <a:gd name="csX9" fmla="*/ 2886075 w 4695825"/>
              <a:gd name="csY9" fmla="*/ 923925 h 6238875"/>
              <a:gd name="csX10" fmla="*/ 2857500 w 4695825"/>
              <a:gd name="csY10" fmla="*/ 1085850 h 6238875"/>
              <a:gd name="csX11" fmla="*/ 2686050 w 4695825"/>
              <a:gd name="csY11" fmla="*/ 1276350 h 6238875"/>
              <a:gd name="csX12" fmla="*/ 2657475 w 4695825"/>
              <a:gd name="csY12" fmla="*/ 1390650 h 6238875"/>
              <a:gd name="csX13" fmla="*/ 2552700 w 4695825"/>
              <a:gd name="csY13" fmla="*/ 1504950 h 6238875"/>
              <a:gd name="csX14" fmla="*/ 2514600 w 4695825"/>
              <a:gd name="csY14" fmla="*/ 1638300 h 6238875"/>
              <a:gd name="csX15" fmla="*/ 2228850 w 4695825"/>
              <a:gd name="csY15" fmla="*/ 1771650 h 6238875"/>
              <a:gd name="csX16" fmla="*/ 2219325 w 4695825"/>
              <a:gd name="csY16" fmla="*/ 1933575 h 6238875"/>
              <a:gd name="csX17" fmla="*/ 2200275 w 4695825"/>
              <a:gd name="csY17" fmla="*/ 2019300 h 6238875"/>
              <a:gd name="csX18" fmla="*/ 2257425 w 4695825"/>
              <a:gd name="csY18" fmla="*/ 2295525 h 6238875"/>
              <a:gd name="csX19" fmla="*/ 2152650 w 4695825"/>
              <a:gd name="csY19" fmla="*/ 2457450 h 6238875"/>
              <a:gd name="csX20" fmla="*/ 1971675 w 4695825"/>
              <a:gd name="csY20" fmla="*/ 2590800 h 6238875"/>
              <a:gd name="csX21" fmla="*/ 1838325 w 4695825"/>
              <a:gd name="csY21" fmla="*/ 2581275 h 6238875"/>
              <a:gd name="csX22" fmla="*/ 1800225 w 4695825"/>
              <a:gd name="csY22" fmla="*/ 2724150 h 6238875"/>
              <a:gd name="csX23" fmla="*/ 1809750 w 4695825"/>
              <a:gd name="csY23" fmla="*/ 2790825 h 6238875"/>
              <a:gd name="csX24" fmla="*/ 1724025 w 4695825"/>
              <a:gd name="csY24" fmla="*/ 2933700 h 6238875"/>
              <a:gd name="csX25" fmla="*/ 1714500 w 4695825"/>
              <a:gd name="csY25" fmla="*/ 2914650 h 6238875"/>
              <a:gd name="csX26" fmla="*/ 1714500 w 4695825"/>
              <a:gd name="csY26" fmla="*/ 3028950 h 6238875"/>
              <a:gd name="csX27" fmla="*/ 1581150 w 4695825"/>
              <a:gd name="csY27" fmla="*/ 3105150 h 6238875"/>
              <a:gd name="csX28" fmla="*/ 1447800 w 4695825"/>
              <a:gd name="csY28" fmla="*/ 3124200 h 6238875"/>
              <a:gd name="csX29" fmla="*/ 1333500 w 4695825"/>
              <a:gd name="csY29" fmla="*/ 3181350 h 6238875"/>
              <a:gd name="csX30" fmla="*/ 1162050 w 4695825"/>
              <a:gd name="csY30" fmla="*/ 3276600 h 6238875"/>
              <a:gd name="csX31" fmla="*/ 962025 w 4695825"/>
              <a:gd name="csY31" fmla="*/ 3533775 h 6238875"/>
              <a:gd name="csX32" fmla="*/ 742950 w 4695825"/>
              <a:gd name="csY32" fmla="*/ 3562350 h 6238875"/>
              <a:gd name="csX33" fmla="*/ 742950 w 4695825"/>
              <a:gd name="csY33" fmla="*/ 3657600 h 6238875"/>
              <a:gd name="csX34" fmla="*/ 914400 w 4695825"/>
              <a:gd name="csY34" fmla="*/ 3714750 h 6238875"/>
              <a:gd name="csX35" fmla="*/ 1038225 w 4695825"/>
              <a:gd name="csY35" fmla="*/ 3867150 h 6238875"/>
              <a:gd name="csX36" fmla="*/ 1047750 w 4695825"/>
              <a:gd name="csY36" fmla="*/ 3990975 h 6238875"/>
              <a:gd name="csX37" fmla="*/ 1076325 w 4695825"/>
              <a:gd name="csY37" fmla="*/ 4162425 h 6238875"/>
              <a:gd name="csX38" fmla="*/ 1057275 w 4695825"/>
              <a:gd name="csY38" fmla="*/ 4286250 h 6238875"/>
              <a:gd name="csX39" fmla="*/ 952500 w 4695825"/>
              <a:gd name="csY39" fmla="*/ 4314825 h 6238875"/>
              <a:gd name="csX40" fmla="*/ 952500 w 4695825"/>
              <a:gd name="csY40" fmla="*/ 4495800 h 6238875"/>
              <a:gd name="csX41" fmla="*/ 942975 w 4695825"/>
              <a:gd name="csY41" fmla="*/ 4562475 h 6238875"/>
              <a:gd name="csX42" fmla="*/ 1028700 w 4695825"/>
              <a:gd name="csY42" fmla="*/ 4629150 h 6238875"/>
              <a:gd name="csX43" fmla="*/ 1095375 w 4695825"/>
              <a:gd name="csY43" fmla="*/ 4791075 h 6238875"/>
              <a:gd name="csX44" fmla="*/ 1047750 w 4695825"/>
              <a:gd name="csY44" fmla="*/ 4905375 h 6238875"/>
              <a:gd name="csX45" fmla="*/ 876300 w 4695825"/>
              <a:gd name="csY45" fmla="*/ 4953000 h 6238875"/>
              <a:gd name="csX46" fmla="*/ 590550 w 4695825"/>
              <a:gd name="csY46" fmla="*/ 5086350 h 6238875"/>
              <a:gd name="csX47" fmla="*/ 590550 w 4695825"/>
              <a:gd name="csY47" fmla="*/ 5086350 h 6238875"/>
              <a:gd name="csX48" fmla="*/ 390525 w 4695825"/>
              <a:gd name="csY48" fmla="*/ 5219700 h 6238875"/>
              <a:gd name="csX49" fmla="*/ 428625 w 4695825"/>
              <a:gd name="csY49" fmla="*/ 5362575 h 6238875"/>
              <a:gd name="csX50" fmla="*/ 457200 w 4695825"/>
              <a:gd name="csY50" fmla="*/ 5553075 h 6238875"/>
              <a:gd name="csX51" fmla="*/ 485775 w 4695825"/>
              <a:gd name="csY51" fmla="*/ 5676900 h 6238875"/>
              <a:gd name="csX52" fmla="*/ 352425 w 4695825"/>
              <a:gd name="csY52" fmla="*/ 5867400 h 6238875"/>
              <a:gd name="csX53" fmla="*/ 219075 w 4695825"/>
              <a:gd name="csY53" fmla="*/ 5915025 h 6238875"/>
              <a:gd name="csX54" fmla="*/ 0 w 4695825"/>
              <a:gd name="csY54" fmla="*/ 6019800 h 6238875"/>
              <a:gd name="csX55" fmla="*/ 66675 w 4695825"/>
              <a:gd name="csY55" fmla="*/ 6096000 h 6238875"/>
              <a:gd name="csX56" fmla="*/ 85725 w 4695825"/>
              <a:gd name="csY56" fmla="*/ 6238875 h 6238875"/>
              <a:gd name="csX57" fmla="*/ 561975 w 4695825"/>
              <a:gd name="csY57" fmla="*/ 6143625 h 6238875"/>
              <a:gd name="csX58" fmla="*/ 762000 w 4695825"/>
              <a:gd name="csY58" fmla="*/ 6153150 h 6238875"/>
              <a:gd name="csX59" fmla="*/ 800100 w 4695825"/>
              <a:gd name="csY59" fmla="*/ 6238875 h 6238875"/>
              <a:gd name="csX60" fmla="*/ 1276350 w 4695825"/>
              <a:gd name="csY60" fmla="*/ 6029325 h 6238875"/>
              <a:gd name="csX61" fmla="*/ 1666875 w 4695825"/>
              <a:gd name="csY61" fmla="*/ 5810250 h 6238875"/>
              <a:gd name="csX62" fmla="*/ 1924050 w 4695825"/>
              <a:gd name="csY62" fmla="*/ 5334000 h 6238875"/>
              <a:gd name="csX63" fmla="*/ 2495550 w 4695825"/>
              <a:gd name="csY63" fmla="*/ 4981575 h 6238875"/>
              <a:gd name="csX64" fmla="*/ 2809875 w 4695825"/>
              <a:gd name="csY64" fmla="*/ 4724400 h 6238875"/>
              <a:gd name="csX65" fmla="*/ 3000375 w 4695825"/>
              <a:gd name="csY65" fmla="*/ 4486275 h 6238875"/>
              <a:gd name="csX66" fmla="*/ 3114675 w 4695825"/>
              <a:gd name="csY66" fmla="*/ 4400550 h 6238875"/>
              <a:gd name="csX67" fmla="*/ 3152775 w 4695825"/>
              <a:gd name="csY67" fmla="*/ 4057650 h 6238875"/>
              <a:gd name="csX68" fmla="*/ 3476625 w 4695825"/>
              <a:gd name="csY68" fmla="*/ 3581400 h 6238875"/>
              <a:gd name="csX69" fmla="*/ 3686175 w 4695825"/>
              <a:gd name="csY69" fmla="*/ 3429000 h 6238875"/>
              <a:gd name="csX70" fmla="*/ 3762375 w 4695825"/>
              <a:gd name="csY70" fmla="*/ 3200400 h 6238875"/>
              <a:gd name="csX71" fmla="*/ 3724275 w 4695825"/>
              <a:gd name="csY71" fmla="*/ 2933700 h 6238875"/>
              <a:gd name="csX72" fmla="*/ 3771900 w 4695825"/>
              <a:gd name="csY72" fmla="*/ 2752725 h 6238875"/>
              <a:gd name="csX73" fmla="*/ 3771900 w 4695825"/>
              <a:gd name="csY73" fmla="*/ 2533650 h 6238875"/>
              <a:gd name="csX74" fmla="*/ 3914775 w 4695825"/>
              <a:gd name="csY74" fmla="*/ 2228850 h 6238875"/>
              <a:gd name="csX75" fmla="*/ 4171950 w 4695825"/>
              <a:gd name="csY75" fmla="*/ 2038350 h 6238875"/>
              <a:gd name="csX76" fmla="*/ 4029075 w 4695825"/>
              <a:gd name="csY76" fmla="*/ 1781175 h 6238875"/>
              <a:gd name="csX77" fmla="*/ 4010025 w 4695825"/>
              <a:gd name="csY77" fmla="*/ 1695450 h 6238875"/>
              <a:gd name="csX78" fmla="*/ 4048125 w 4695825"/>
              <a:gd name="csY78" fmla="*/ 1352550 h 6238875"/>
              <a:gd name="csX79" fmla="*/ 4143375 w 4695825"/>
              <a:gd name="csY79" fmla="*/ 847725 h 6238875"/>
              <a:gd name="csX80" fmla="*/ 4695825 w 4695825"/>
              <a:gd name="csY80" fmla="*/ 342900 h 6238875"/>
              <a:gd name="csX81" fmla="*/ 4638675 w 4695825"/>
              <a:gd name="csY81" fmla="*/ 228600 h 6238875"/>
              <a:gd name="csX82" fmla="*/ 4638675 w 4695825"/>
              <a:gd name="csY82" fmla="*/ 142875 h 6238875"/>
              <a:gd name="csX83" fmla="*/ 4533900 w 4695825"/>
              <a:gd name="csY83" fmla="*/ 142875 h 6238875"/>
              <a:gd name="csX84" fmla="*/ 4381500 w 4695825"/>
              <a:gd name="csY84" fmla="*/ 152400 h 6238875"/>
              <a:gd name="csX85" fmla="*/ 4295775 w 4695825"/>
              <a:gd name="csY85" fmla="*/ 104775 h 6238875"/>
              <a:gd name="csX86" fmla="*/ 4133850 w 4695825"/>
              <a:gd name="csY86" fmla="*/ 104775 h 6238875"/>
              <a:gd name="csX87" fmla="*/ 4000500 w 4695825"/>
              <a:gd name="csY87" fmla="*/ 19050 h 62388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</a:cxnLst>
            <a:rect l="l" t="t" r="r" b="b"/>
            <a:pathLst>
              <a:path w="4695825" h="6238875">
                <a:moveTo>
                  <a:pt x="4000500" y="19050"/>
                </a:moveTo>
                <a:lnTo>
                  <a:pt x="3857625" y="0"/>
                </a:lnTo>
                <a:lnTo>
                  <a:pt x="3724275" y="114300"/>
                </a:lnTo>
                <a:lnTo>
                  <a:pt x="3524250" y="133350"/>
                </a:lnTo>
                <a:lnTo>
                  <a:pt x="3514725" y="266700"/>
                </a:lnTo>
                <a:lnTo>
                  <a:pt x="3409950" y="361950"/>
                </a:lnTo>
                <a:lnTo>
                  <a:pt x="3409950" y="657225"/>
                </a:lnTo>
                <a:lnTo>
                  <a:pt x="3200400" y="733425"/>
                </a:lnTo>
                <a:lnTo>
                  <a:pt x="3162300" y="876300"/>
                </a:lnTo>
                <a:lnTo>
                  <a:pt x="2886075" y="923925"/>
                </a:lnTo>
                <a:lnTo>
                  <a:pt x="2857500" y="1085850"/>
                </a:lnTo>
                <a:lnTo>
                  <a:pt x="2686050" y="1276350"/>
                </a:lnTo>
                <a:lnTo>
                  <a:pt x="2657475" y="1390650"/>
                </a:lnTo>
                <a:lnTo>
                  <a:pt x="2552700" y="1504950"/>
                </a:lnTo>
                <a:lnTo>
                  <a:pt x="2514600" y="1638300"/>
                </a:lnTo>
                <a:lnTo>
                  <a:pt x="2228850" y="1771650"/>
                </a:lnTo>
                <a:lnTo>
                  <a:pt x="2219325" y="1933575"/>
                </a:lnTo>
                <a:lnTo>
                  <a:pt x="2200275" y="2019300"/>
                </a:lnTo>
                <a:lnTo>
                  <a:pt x="2257425" y="2295525"/>
                </a:lnTo>
                <a:lnTo>
                  <a:pt x="2152650" y="2457450"/>
                </a:lnTo>
                <a:lnTo>
                  <a:pt x="1971675" y="2590800"/>
                </a:lnTo>
                <a:lnTo>
                  <a:pt x="1838325" y="2581275"/>
                </a:lnTo>
                <a:lnTo>
                  <a:pt x="1800225" y="2724150"/>
                </a:lnTo>
                <a:lnTo>
                  <a:pt x="1809750" y="2790825"/>
                </a:lnTo>
                <a:lnTo>
                  <a:pt x="1724025" y="2933700"/>
                </a:lnTo>
                <a:lnTo>
                  <a:pt x="1714500" y="2914650"/>
                </a:lnTo>
                <a:lnTo>
                  <a:pt x="1714500" y="3028950"/>
                </a:lnTo>
                <a:lnTo>
                  <a:pt x="1581150" y="3105150"/>
                </a:lnTo>
                <a:lnTo>
                  <a:pt x="1447800" y="3124200"/>
                </a:lnTo>
                <a:lnTo>
                  <a:pt x="1333500" y="3181350"/>
                </a:lnTo>
                <a:lnTo>
                  <a:pt x="1162050" y="3276600"/>
                </a:lnTo>
                <a:lnTo>
                  <a:pt x="962025" y="3533775"/>
                </a:lnTo>
                <a:lnTo>
                  <a:pt x="742950" y="3562350"/>
                </a:lnTo>
                <a:lnTo>
                  <a:pt x="742950" y="3657600"/>
                </a:lnTo>
                <a:lnTo>
                  <a:pt x="914400" y="3714750"/>
                </a:lnTo>
                <a:lnTo>
                  <a:pt x="1038225" y="3867150"/>
                </a:lnTo>
                <a:lnTo>
                  <a:pt x="1047750" y="3990975"/>
                </a:lnTo>
                <a:lnTo>
                  <a:pt x="1076325" y="4162425"/>
                </a:lnTo>
                <a:lnTo>
                  <a:pt x="1057275" y="4286250"/>
                </a:lnTo>
                <a:lnTo>
                  <a:pt x="952500" y="4314825"/>
                </a:lnTo>
                <a:lnTo>
                  <a:pt x="952500" y="4495800"/>
                </a:lnTo>
                <a:lnTo>
                  <a:pt x="942975" y="4562475"/>
                </a:lnTo>
                <a:lnTo>
                  <a:pt x="1028700" y="4629150"/>
                </a:lnTo>
                <a:lnTo>
                  <a:pt x="1095375" y="4791075"/>
                </a:lnTo>
                <a:lnTo>
                  <a:pt x="1047750" y="4905375"/>
                </a:lnTo>
                <a:lnTo>
                  <a:pt x="876300" y="4953000"/>
                </a:lnTo>
                <a:lnTo>
                  <a:pt x="590550" y="5086350"/>
                </a:lnTo>
                <a:lnTo>
                  <a:pt x="590550" y="5086350"/>
                </a:lnTo>
                <a:lnTo>
                  <a:pt x="390525" y="5219700"/>
                </a:lnTo>
                <a:lnTo>
                  <a:pt x="428625" y="5362575"/>
                </a:lnTo>
                <a:lnTo>
                  <a:pt x="457200" y="5553075"/>
                </a:lnTo>
                <a:lnTo>
                  <a:pt x="485775" y="5676900"/>
                </a:lnTo>
                <a:lnTo>
                  <a:pt x="352425" y="5867400"/>
                </a:lnTo>
                <a:lnTo>
                  <a:pt x="219075" y="5915025"/>
                </a:lnTo>
                <a:lnTo>
                  <a:pt x="0" y="6019800"/>
                </a:lnTo>
                <a:lnTo>
                  <a:pt x="66675" y="6096000"/>
                </a:lnTo>
                <a:lnTo>
                  <a:pt x="85725" y="6238875"/>
                </a:lnTo>
                <a:lnTo>
                  <a:pt x="561975" y="6143625"/>
                </a:lnTo>
                <a:lnTo>
                  <a:pt x="762000" y="6153150"/>
                </a:lnTo>
                <a:lnTo>
                  <a:pt x="800100" y="6238875"/>
                </a:lnTo>
                <a:lnTo>
                  <a:pt x="1276350" y="6029325"/>
                </a:lnTo>
                <a:lnTo>
                  <a:pt x="1666875" y="5810250"/>
                </a:lnTo>
                <a:lnTo>
                  <a:pt x="1924050" y="5334000"/>
                </a:lnTo>
                <a:lnTo>
                  <a:pt x="2495550" y="4981575"/>
                </a:lnTo>
                <a:lnTo>
                  <a:pt x="2809875" y="4724400"/>
                </a:lnTo>
                <a:lnTo>
                  <a:pt x="3000375" y="4486275"/>
                </a:lnTo>
                <a:lnTo>
                  <a:pt x="3114675" y="4400550"/>
                </a:lnTo>
                <a:lnTo>
                  <a:pt x="3152775" y="4057650"/>
                </a:lnTo>
                <a:lnTo>
                  <a:pt x="3476625" y="3581400"/>
                </a:lnTo>
                <a:lnTo>
                  <a:pt x="3686175" y="3429000"/>
                </a:lnTo>
                <a:lnTo>
                  <a:pt x="3762375" y="3200400"/>
                </a:lnTo>
                <a:lnTo>
                  <a:pt x="3724275" y="2933700"/>
                </a:lnTo>
                <a:lnTo>
                  <a:pt x="3771900" y="2752725"/>
                </a:lnTo>
                <a:lnTo>
                  <a:pt x="3771900" y="2533650"/>
                </a:lnTo>
                <a:lnTo>
                  <a:pt x="3914775" y="2228850"/>
                </a:lnTo>
                <a:lnTo>
                  <a:pt x="4171950" y="2038350"/>
                </a:lnTo>
                <a:lnTo>
                  <a:pt x="4029075" y="1781175"/>
                </a:lnTo>
                <a:lnTo>
                  <a:pt x="4010025" y="1695450"/>
                </a:lnTo>
                <a:lnTo>
                  <a:pt x="4048125" y="1352550"/>
                </a:lnTo>
                <a:lnTo>
                  <a:pt x="4143375" y="847725"/>
                </a:lnTo>
                <a:lnTo>
                  <a:pt x="4695825" y="342900"/>
                </a:lnTo>
                <a:lnTo>
                  <a:pt x="4638675" y="228600"/>
                </a:lnTo>
                <a:lnTo>
                  <a:pt x="4638675" y="142875"/>
                </a:lnTo>
                <a:lnTo>
                  <a:pt x="4533900" y="142875"/>
                </a:lnTo>
                <a:lnTo>
                  <a:pt x="4381500" y="152400"/>
                </a:lnTo>
                <a:lnTo>
                  <a:pt x="4295775" y="104775"/>
                </a:lnTo>
                <a:lnTo>
                  <a:pt x="4133850" y="104775"/>
                </a:lnTo>
                <a:lnTo>
                  <a:pt x="4000500" y="1905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371FEB-5D61-7F12-C546-A1DAE93E5349}"/>
              </a:ext>
            </a:extLst>
          </p:cNvPr>
          <p:cNvSpPr txBox="1"/>
          <p:nvPr/>
        </p:nvSpPr>
        <p:spPr>
          <a:xfrm>
            <a:off x="4311819" y="644758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能登島（石川県）</a:t>
            </a: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E2617C10-8EA8-4604-CCFE-E4AAF21C3FDB}"/>
              </a:ext>
            </a:extLst>
          </p:cNvPr>
          <p:cNvSpPr/>
          <p:nvPr/>
        </p:nvSpPr>
        <p:spPr>
          <a:xfrm>
            <a:off x="3673365" y="4040938"/>
            <a:ext cx="2513116" cy="1600910"/>
          </a:xfrm>
          <a:custGeom>
            <a:avLst/>
            <a:gdLst>
              <a:gd name="csX0" fmla="*/ 4167187 w 4610100"/>
              <a:gd name="csY0" fmla="*/ 0 h 2933700"/>
              <a:gd name="csX1" fmla="*/ 4314825 w 4610100"/>
              <a:gd name="csY1" fmla="*/ 200025 h 2933700"/>
              <a:gd name="csX2" fmla="*/ 4343400 w 4610100"/>
              <a:gd name="csY2" fmla="*/ 228600 h 2933700"/>
              <a:gd name="csX3" fmla="*/ 4319587 w 4610100"/>
              <a:gd name="csY3" fmla="*/ 271462 h 2933700"/>
              <a:gd name="csX4" fmla="*/ 4319587 w 4610100"/>
              <a:gd name="csY4" fmla="*/ 319087 h 2933700"/>
              <a:gd name="csX5" fmla="*/ 4362450 w 4610100"/>
              <a:gd name="csY5" fmla="*/ 347662 h 2933700"/>
              <a:gd name="csX6" fmla="*/ 4429125 w 4610100"/>
              <a:gd name="csY6" fmla="*/ 385762 h 2933700"/>
              <a:gd name="csX7" fmla="*/ 4495800 w 4610100"/>
              <a:gd name="csY7" fmla="*/ 447675 h 2933700"/>
              <a:gd name="csX8" fmla="*/ 4457700 w 4610100"/>
              <a:gd name="csY8" fmla="*/ 490537 h 2933700"/>
              <a:gd name="csX9" fmla="*/ 4457700 w 4610100"/>
              <a:gd name="csY9" fmla="*/ 557212 h 2933700"/>
              <a:gd name="csX10" fmla="*/ 4481512 w 4610100"/>
              <a:gd name="csY10" fmla="*/ 581025 h 2933700"/>
              <a:gd name="csX11" fmla="*/ 4538662 w 4610100"/>
              <a:gd name="csY11" fmla="*/ 619125 h 2933700"/>
              <a:gd name="csX12" fmla="*/ 4610100 w 4610100"/>
              <a:gd name="csY12" fmla="*/ 728662 h 2933700"/>
              <a:gd name="csX13" fmla="*/ 4600575 w 4610100"/>
              <a:gd name="csY13" fmla="*/ 752475 h 2933700"/>
              <a:gd name="csX14" fmla="*/ 4557712 w 4610100"/>
              <a:gd name="csY14" fmla="*/ 742950 h 2933700"/>
              <a:gd name="csX15" fmla="*/ 4452937 w 4610100"/>
              <a:gd name="csY15" fmla="*/ 733425 h 2933700"/>
              <a:gd name="csX16" fmla="*/ 4300537 w 4610100"/>
              <a:gd name="csY16" fmla="*/ 895350 h 2933700"/>
              <a:gd name="csX17" fmla="*/ 4310062 w 4610100"/>
              <a:gd name="csY17" fmla="*/ 952500 h 2933700"/>
              <a:gd name="csX18" fmla="*/ 4219575 w 4610100"/>
              <a:gd name="csY18" fmla="*/ 1028700 h 2933700"/>
              <a:gd name="csX19" fmla="*/ 4205287 w 4610100"/>
              <a:gd name="csY19" fmla="*/ 1162050 h 2933700"/>
              <a:gd name="csX20" fmla="*/ 4238625 w 4610100"/>
              <a:gd name="csY20" fmla="*/ 1195387 h 2933700"/>
              <a:gd name="csX21" fmla="*/ 4276725 w 4610100"/>
              <a:gd name="csY21" fmla="*/ 1257300 h 2933700"/>
              <a:gd name="csX22" fmla="*/ 4276725 w 4610100"/>
              <a:gd name="csY22" fmla="*/ 1319212 h 2933700"/>
              <a:gd name="csX23" fmla="*/ 4314825 w 4610100"/>
              <a:gd name="csY23" fmla="*/ 1362075 h 2933700"/>
              <a:gd name="csX24" fmla="*/ 4319587 w 4610100"/>
              <a:gd name="csY24" fmla="*/ 1419225 h 2933700"/>
              <a:gd name="csX25" fmla="*/ 4486275 w 4610100"/>
              <a:gd name="csY25" fmla="*/ 1438275 h 2933700"/>
              <a:gd name="csX26" fmla="*/ 4467225 w 4610100"/>
              <a:gd name="csY26" fmla="*/ 1600200 h 2933700"/>
              <a:gd name="csX27" fmla="*/ 4419600 w 4610100"/>
              <a:gd name="csY27" fmla="*/ 1604962 h 2933700"/>
              <a:gd name="csX28" fmla="*/ 4424362 w 4610100"/>
              <a:gd name="csY28" fmla="*/ 1666875 h 2933700"/>
              <a:gd name="csX29" fmla="*/ 4476750 w 4610100"/>
              <a:gd name="csY29" fmla="*/ 1719262 h 2933700"/>
              <a:gd name="csX30" fmla="*/ 4410075 w 4610100"/>
              <a:gd name="csY30" fmla="*/ 1781175 h 2933700"/>
              <a:gd name="csX31" fmla="*/ 4371975 w 4610100"/>
              <a:gd name="csY31" fmla="*/ 1833562 h 2933700"/>
              <a:gd name="csX32" fmla="*/ 4319587 w 4610100"/>
              <a:gd name="csY32" fmla="*/ 1838325 h 2933700"/>
              <a:gd name="csX33" fmla="*/ 4200525 w 4610100"/>
              <a:gd name="csY33" fmla="*/ 1957387 h 2933700"/>
              <a:gd name="csX34" fmla="*/ 4157662 w 4610100"/>
              <a:gd name="csY34" fmla="*/ 1924050 h 2933700"/>
              <a:gd name="csX35" fmla="*/ 4057650 w 4610100"/>
              <a:gd name="csY35" fmla="*/ 1914525 h 2933700"/>
              <a:gd name="csX36" fmla="*/ 4000500 w 4610100"/>
              <a:gd name="csY36" fmla="*/ 1924050 h 2933700"/>
              <a:gd name="csX37" fmla="*/ 3890962 w 4610100"/>
              <a:gd name="csY37" fmla="*/ 1971675 h 2933700"/>
              <a:gd name="csX38" fmla="*/ 3819525 w 4610100"/>
              <a:gd name="csY38" fmla="*/ 1971675 h 2933700"/>
              <a:gd name="csX39" fmla="*/ 3771900 w 4610100"/>
              <a:gd name="csY39" fmla="*/ 1962150 h 2933700"/>
              <a:gd name="csX40" fmla="*/ 3714750 w 4610100"/>
              <a:gd name="csY40" fmla="*/ 2028825 h 2933700"/>
              <a:gd name="csX41" fmla="*/ 3652837 w 4610100"/>
              <a:gd name="csY41" fmla="*/ 2171700 h 2933700"/>
              <a:gd name="csX42" fmla="*/ 3605212 w 4610100"/>
              <a:gd name="csY42" fmla="*/ 2181225 h 2933700"/>
              <a:gd name="csX43" fmla="*/ 3571875 w 4610100"/>
              <a:gd name="csY43" fmla="*/ 2143125 h 2933700"/>
              <a:gd name="csX44" fmla="*/ 3567112 w 4610100"/>
              <a:gd name="csY44" fmla="*/ 2057400 h 2933700"/>
              <a:gd name="csX45" fmla="*/ 3529012 w 4610100"/>
              <a:gd name="csY45" fmla="*/ 2057400 h 2933700"/>
              <a:gd name="csX46" fmla="*/ 3500437 w 4610100"/>
              <a:gd name="csY46" fmla="*/ 2128837 h 2933700"/>
              <a:gd name="csX47" fmla="*/ 3414712 w 4610100"/>
              <a:gd name="csY47" fmla="*/ 2162175 h 2933700"/>
              <a:gd name="csX48" fmla="*/ 3367087 w 4610100"/>
              <a:gd name="csY48" fmla="*/ 2133600 h 2933700"/>
              <a:gd name="csX49" fmla="*/ 3333750 w 4610100"/>
              <a:gd name="csY49" fmla="*/ 2128837 h 2933700"/>
              <a:gd name="csX50" fmla="*/ 3314700 w 4610100"/>
              <a:gd name="csY50" fmla="*/ 2124075 h 2933700"/>
              <a:gd name="csX51" fmla="*/ 3309937 w 4610100"/>
              <a:gd name="csY51" fmla="*/ 2066925 h 2933700"/>
              <a:gd name="csX52" fmla="*/ 3319462 w 4610100"/>
              <a:gd name="csY52" fmla="*/ 2014537 h 2933700"/>
              <a:gd name="csX53" fmla="*/ 3362325 w 4610100"/>
              <a:gd name="csY53" fmla="*/ 1947862 h 2933700"/>
              <a:gd name="csX54" fmla="*/ 3386137 w 4610100"/>
              <a:gd name="csY54" fmla="*/ 1890712 h 2933700"/>
              <a:gd name="csX55" fmla="*/ 3281362 w 4610100"/>
              <a:gd name="csY55" fmla="*/ 1919287 h 2933700"/>
              <a:gd name="csX56" fmla="*/ 3257550 w 4610100"/>
              <a:gd name="csY56" fmla="*/ 1995487 h 2933700"/>
              <a:gd name="csX57" fmla="*/ 3238500 w 4610100"/>
              <a:gd name="csY57" fmla="*/ 2024062 h 2933700"/>
              <a:gd name="csX58" fmla="*/ 3190875 w 4610100"/>
              <a:gd name="csY58" fmla="*/ 1995487 h 2933700"/>
              <a:gd name="csX59" fmla="*/ 3181350 w 4610100"/>
              <a:gd name="csY59" fmla="*/ 1862137 h 2933700"/>
              <a:gd name="csX60" fmla="*/ 3186112 w 4610100"/>
              <a:gd name="csY60" fmla="*/ 1809750 h 2933700"/>
              <a:gd name="csX61" fmla="*/ 3152775 w 4610100"/>
              <a:gd name="csY61" fmla="*/ 1800225 h 2933700"/>
              <a:gd name="csX62" fmla="*/ 3109912 w 4610100"/>
              <a:gd name="csY62" fmla="*/ 1833562 h 2933700"/>
              <a:gd name="csX63" fmla="*/ 3081337 w 4610100"/>
              <a:gd name="csY63" fmla="*/ 1824037 h 2933700"/>
              <a:gd name="csX64" fmla="*/ 3081337 w 4610100"/>
              <a:gd name="csY64" fmla="*/ 1838325 h 2933700"/>
              <a:gd name="csX65" fmla="*/ 3095625 w 4610100"/>
              <a:gd name="csY65" fmla="*/ 1881187 h 2933700"/>
              <a:gd name="csX66" fmla="*/ 3143250 w 4610100"/>
              <a:gd name="csY66" fmla="*/ 1976437 h 2933700"/>
              <a:gd name="csX67" fmla="*/ 3114675 w 4610100"/>
              <a:gd name="csY67" fmla="*/ 2043112 h 2933700"/>
              <a:gd name="csX68" fmla="*/ 3176587 w 4610100"/>
              <a:gd name="csY68" fmla="*/ 2114550 h 2933700"/>
              <a:gd name="csX69" fmla="*/ 3114675 w 4610100"/>
              <a:gd name="csY69" fmla="*/ 2152650 h 2933700"/>
              <a:gd name="csX70" fmla="*/ 2986087 w 4610100"/>
              <a:gd name="csY70" fmla="*/ 2005012 h 2933700"/>
              <a:gd name="csX71" fmla="*/ 2981325 w 4610100"/>
              <a:gd name="csY71" fmla="*/ 1933575 h 2933700"/>
              <a:gd name="csX72" fmla="*/ 2938462 w 4610100"/>
              <a:gd name="csY72" fmla="*/ 1905000 h 2933700"/>
              <a:gd name="csX73" fmla="*/ 2790825 w 4610100"/>
              <a:gd name="csY73" fmla="*/ 1914525 h 2933700"/>
              <a:gd name="csX74" fmla="*/ 2690812 w 4610100"/>
              <a:gd name="csY74" fmla="*/ 2024062 h 2933700"/>
              <a:gd name="csX75" fmla="*/ 2628900 w 4610100"/>
              <a:gd name="csY75" fmla="*/ 2062162 h 2933700"/>
              <a:gd name="csX76" fmla="*/ 2371725 w 4610100"/>
              <a:gd name="csY76" fmla="*/ 2357437 h 2933700"/>
              <a:gd name="csX77" fmla="*/ 2357437 w 4610100"/>
              <a:gd name="csY77" fmla="*/ 2447925 h 2933700"/>
              <a:gd name="csX78" fmla="*/ 2324100 w 4610100"/>
              <a:gd name="csY78" fmla="*/ 2471737 h 2933700"/>
              <a:gd name="csX79" fmla="*/ 2319337 w 4610100"/>
              <a:gd name="csY79" fmla="*/ 2547937 h 2933700"/>
              <a:gd name="csX80" fmla="*/ 2257425 w 4610100"/>
              <a:gd name="csY80" fmla="*/ 2714625 h 2933700"/>
              <a:gd name="csX81" fmla="*/ 2200275 w 4610100"/>
              <a:gd name="csY81" fmla="*/ 2609850 h 2933700"/>
              <a:gd name="csX82" fmla="*/ 2128837 w 4610100"/>
              <a:gd name="csY82" fmla="*/ 2605087 h 2933700"/>
              <a:gd name="csX83" fmla="*/ 2081212 w 4610100"/>
              <a:gd name="csY83" fmla="*/ 2686050 h 2933700"/>
              <a:gd name="csX84" fmla="*/ 2005012 w 4610100"/>
              <a:gd name="csY84" fmla="*/ 2638425 h 2933700"/>
              <a:gd name="csX85" fmla="*/ 2009775 w 4610100"/>
              <a:gd name="csY85" fmla="*/ 2524125 h 2933700"/>
              <a:gd name="csX86" fmla="*/ 1938337 w 4610100"/>
              <a:gd name="csY86" fmla="*/ 2409825 h 2933700"/>
              <a:gd name="csX87" fmla="*/ 1862137 w 4610100"/>
              <a:gd name="csY87" fmla="*/ 2414587 h 2933700"/>
              <a:gd name="csX88" fmla="*/ 1757362 w 4610100"/>
              <a:gd name="csY88" fmla="*/ 2528887 h 2933700"/>
              <a:gd name="csX89" fmla="*/ 1666875 w 4610100"/>
              <a:gd name="csY89" fmla="*/ 2533650 h 2933700"/>
              <a:gd name="csX90" fmla="*/ 1543050 w 4610100"/>
              <a:gd name="csY90" fmla="*/ 2652712 h 2933700"/>
              <a:gd name="csX91" fmla="*/ 1490662 w 4610100"/>
              <a:gd name="csY91" fmla="*/ 2795587 h 2933700"/>
              <a:gd name="csX92" fmla="*/ 1447800 w 4610100"/>
              <a:gd name="csY92" fmla="*/ 2857500 h 2933700"/>
              <a:gd name="csX93" fmla="*/ 1423987 w 4610100"/>
              <a:gd name="csY93" fmla="*/ 2909887 h 2933700"/>
              <a:gd name="csX94" fmla="*/ 1323975 w 4610100"/>
              <a:gd name="csY94" fmla="*/ 2933700 h 2933700"/>
              <a:gd name="csX95" fmla="*/ 1309687 w 4610100"/>
              <a:gd name="csY95" fmla="*/ 2862262 h 2933700"/>
              <a:gd name="csX96" fmla="*/ 1352550 w 4610100"/>
              <a:gd name="csY96" fmla="*/ 2786062 h 2933700"/>
              <a:gd name="csX97" fmla="*/ 1352550 w 4610100"/>
              <a:gd name="csY97" fmla="*/ 2686050 h 2933700"/>
              <a:gd name="csX98" fmla="*/ 1376362 w 4610100"/>
              <a:gd name="csY98" fmla="*/ 2628900 h 2933700"/>
              <a:gd name="csX99" fmla="*/ 1333500 w 4610100"/>
              <a:gd name="csY99" fmla="*/ 2471737 h 2933700"/>
              <a:gd name="csX100" fmla="*/ 1243012 w 4610100"/>
              <a:gd name="csY100" fmla="*/ 2428875 h 2933700"/>
              <a:gd name="csX101" fmla="*/ 1247775 w 4610100"/>
              <a:gd name="csY101" fmla="*/ 2371725 h 2933700"/>
              <a:gd name="csX102" fmla="*/ 1290637 w 4610100"/>
              <a:gd name="csY102" fmla="*/ 2352675 h 2933700"/>
              <a:gd name="csX103" fmla="*/ 1171575 w 4610100"/>
              <a:gd name="csY103" fmla="*/ 2147887 h 2933700"/>
              <a:gd name="csX104" fmla="*/ 1190625 w 4610100"/>
              <a:gd name="csY104" fmla="*/ 2100262 h 2933700"/>
              <a:gd name="csX105" fmla="*/ 1138237 w 4610100"/>
              <a:gd name="csY105" fmla="*/ 1990725 h 2933700"/>
              <a:gd name="csX106" fmla="*/ 1114425 w 4610100"/>
              <a:gd name="csY106" fmla="*/ 2005012 h 2933700"/>
              <a:gd name="csX107" fmla="*/ 1028700 w 4610100"/>
              <a:gd name="csY107" fmla="*/ 1943100 h 2933700"/>
              <a:gd name="csX108" fmla="*/ 1062037 w 4610100"/>
              <a:gd name="csY108" fmla="*/ 1909762 h 2933700"/>
              <a:gd name="csX109" fmla="*/ 942975 w 4610100"/>
              <a:gd name="csY109" fmla="*/ 1733550 h 2933700"/>
              <a:gd name="csX110" fmla="*/ 581025 w 4610100"/>
              <a:gd name="csY110" fmla="*/ 1685925 h 2933700"/>
              <a:gd name="csX111" fmla="*/ 576262 w 4610100"/>
              <a:gd name="csY111" fmla="*/ 1633537 h 2933700"/>
              <a:gd name="csX112" fmla="*/ 538162 w 4610100"/>
              <a:gd name="csY112" fmla="*/ 1614487 h 2933700"/>
              <a:gd name="csX113" fmla="*/ 538162 w 4610100"/>
              <a:gd name="csY113" fmla="*/ 1557337 h 2933700"/>
              <a:gd name="csX114" fmla="*/ 514350 w 4610100"/>
              <a:gd name="csY114" fmla="*/ 1495425 h 2933700"/>
              <a:gd name="csX115" fmla="*/ 500062 w 4610100"/>
              <a:gd name="csY115" fmla="*/ 1400175 h 2933700"/>
              <a:gd name="csX116" fmla="*/ 476250 w 4610100"/>
              <a:gd name="csY116" fmla="*/ 1376362 h 2933700"/>
              <a:gd name="csX117" fmla="*/ 409575 w 4610100"/>
              <a:gd name="csY117" fmla="*/ 1376362 h 2933700"/>
              <a:gd name="csX118" fmla="*/ 400050 w 4610100"/>
              <a:gd name="csY118" fmla="*/ 1328737 h 2933700"/>
              <a:gd name="csX119" fmla="*/ 342900 w 4610100"/>
              <a:gd name="csY119" fmla="*/ 1333500 h 2933700"/>
              <a:gd name="csX120" fmla="*/ 219075 w 4610100"/>
              <a:gd name="csY120" fmla="*/ 1395412 h 2933700"/>
              <a:gd name="csX121" fmla="*/ 204787 w 4610100"/>
              <a:gd name="csY121" fmla="*/ 1352550 h 2933700"/>
              <a:gd name="csX122" fmla="*/ 138112 w 4610100"/>
              <a:gd name="csY122" fmla="*/ 1319212 h 2933700"/>
              <a:gd name="csX123" fmla="*/ 161925 w 4610100"/>
              <a:gd name="csY123" fmla="*/ 1271587 h 2933700"/>
              <a:gd name="csX124" fmla="*/ 123825 w 4610100"/>
              <a:gd name="csY124" fmla="*/ 1176337 h 2933700"/>
              <a:gd name="csX125" fmla="*/ 171450 w 4610100"/>
              <a:gd name="csY125" fmla="*/ 1143000 h 2933700"/>
              <a:gd name="csX126" fmla="*/ 104775 w 4610100"/>
              <a:gd name="csY126" fmla="*/ 1081087 h 2933700"/>
              <a:gd name="csX127" fmla="*/ 14287 w 4610100"/>
              <a:gd name="csY127" fmla="*/ 1076325 h 2933700"/>
              <a:gd name="csX128" fmla="*/ 9525 w 4610100"/>
              <a:gd name="csY128" fmla="*/ 1028700 h 2933700"/>
              <a:gd name="csX129" fmla="*/ 52387 w 4610100"/>
              <a:gd name="csY129" fmla="*/ 1009650 h 2933700"/>
              <a:gd name="csX130" fmla="*/ 95250 w 4610100"/>
              <a:gd name="csY130" fmla="*/ 909637 h 2933700"/>
              <a:gd name="csX131" fmla="*/ 147637 w 4610100"/>
              <a:gd name="csY131" fmla="*/ 914400 h 2933700"/>
              <a:gd name="csX132" fmla="*/ 166687 w 4610100"/>
              <a:gd name="csY132" fmla="*/ 876300 h 2933700"/>
              <a:gd name="csX133" fmla="*/ 119062 w 4610100"/>
              <a:gd name="csY133" fmla="*/ 842962 h 2933700"/>
              <a:gd name="csX134" fmla="*/ 95250 w 4610100"/>
              <a:gd name="csY134" fmla="*/ 871537 h 2933700"/>
              <a:gd name="csX135" fmla="*/ 57150 w 4610100"/>
              <a:gd name="csY135" fmla="*/ 871537 h 2933700"/>
              <a:gd name="csX136" fmla="*/ 14287 w 4610100"/>
              <a:gd name="csY136" fmla="*/ 776287 h 2933700"/>
              <a:gd name="csX137" fmla="*/ 47625 w 4610100"/>
              <a:gd name="csY137" fmla="*/ 747712 h 2933700"/>
              <a:gd name="csX138" fmla="*/ 4762 w 4610100"/>
              <a:gd name="csY138" fmla="*/ 628650 h 2933700"/>
              <a:gd name="csX139" fmla="*/ 12475 w 4610100"/>
              <a:gd name="csY139" fmla="*/ 639312 h 2933700"/>
              <a:gd name="csX140" fmla="*/ 0 w 4610100"/>
              <a:gd name="csY140" fmla="*/ 614362 h 2933700"/>
              <a:gd name="csX141" fmla="*/ 23812 w 4610100"/>
              <a:gd name="csY141" fmla="*/ 595312 h 2933700"/>
              <a:gd name="csX142" fmla="*/ 138112 w 4610100"/>
              <a:gd name="csY142" fmla="*/ 633412 h 2933700"/>
              <a:gd name="csX143" fmla="*/ 161925 w 4610100"/>
              <a:gd name="csY143" fmla="*/ 571500 h 2933700"/>
              <a:gd name="csX144" fmla="*/ 200025 w 4610100"/>
              <a:gd name="csY144" fmla="*/ 581025 h 2933700"/>
              <a:gd name="csX145" fmla="*/ 157162 w 4610100"/>
              <a:gd name="csY145" fmla="*/ 647700 h 2933700"/>
              <a:gd name="csX146" fmla="*/ 195262 w 4610100"/>
              <a:gd name="csY146" fmla="*/ 652462 h 2933700"/>
              <a:gd name="csX147" fmla="*/ 242887 w 4610100"/>
              <a:gd name="csY147" fmla="*/ 704850 h 2933700"/>
              <a:gd name="csX148" fmla="*/ 261937 w 4610100"/>
              <a:gd name="csY148" fmla="*/ 647700 h 2933700"/>
              <a:gd name="csX149" fmla="*/ 304800 w 4610100"/>
              <a:gd name="csY149" fmla="*/ 657225 h 2933700"/>
              <a:gd name="csX150" fmla="*/ 309562 w 4610100"/>
              <a:gd name="csY150" fmla="*/ 609600 h 2933700"/>
              <a:gd name="csX151" fmla="*/ 285750 w 4610100"/>
              <a:gd name="csY151" fmla="*/ 571500 h 2933700"/>
              <a:gd name="csX152" fmla="*/ 285750 w 4610100"/>
              <a:gd name="csY152" fmla="*/ 519112 h 2933700"/>
              <a:gd name="csX153" fmla="*/ 419100 w 4610100"/>
              <a:gd name="csY153" fmla="*/ 552450 h 2933700"/>
              <a:gd name="csX154" fmla="*/ 466725 w 4610100"/>
              <a:gd name="csY154" fmla="*/ 600075 h 2933700"/>
              <a:gd name="csX155" fmla="*/ 481012 w 4610100"/>
              <a:gd name="csY155" fmla="*/ 738187 h 2933700"/>
              <a:gd name="csX156" fmla="*/ 633412 w 4610100"/>
              <a:gd name="csY156" fmla="*/ 847725 h 2933700"/>
              <a:gd name="csX157" fmla="*/ 700087 w 4610100"/>
              <a:gd name="csY157" fmla="*/ 809625 h 2933700"/>
              <a:gd name="csX158" fmla="*/ 714375 w 4610100"/>
              <a:gd name="csY158" fmla="*/ 890587 h 2933700"/>
              <a:gd name="csX159" fmla="*/ 757237 w 4610100"/>
              <a:gd name="csY159" fmla="*/ 909637 h 2933700"/>
              <a:gd name="csX160" fmla="*/ 762000 w 4610100"/>
              <a:gd name="csY160" fmla="*/ 938212 h 2933700"/>
              <a:gd name="csX161" fmla="*/ 661987 w 4610100"/>
              <a:gd name="csY161" fmla="*/ 1033462 h 2933700"/>
              <a:gd name="csX162" fmla="*/ 652462 w 4610100"/>
              <a:gd name="csY162" fmla="*/ 1328737 h 2933700"/>
              <a:gd name="csX163" fmla="*/ 633412 w 4610100"/>
              <a:gd name="csY163" fmla="*/ 1419225 h 2933700"/>
              <a:gd name="csX164" fmla="*/ 704850 w 4610100"/>
              <a:gd name="csY164" fmla="*/ 1423987 h 2933700"/>
              <a:gd name="csX165" fmla="*/ 742950 w 4610100"/>
              <a:gd name="csY165" fmla="*/ 1433512 h 2933700"/>
              <a:gd name="csX166" fmla="*/ 723900 w 4610100"/>
              <a:gd name="csY166" fmla="*/ 1338262 h 2933700"/>
              <a:gd name="csX167" fmla="*/ 752475 w 4610100"/>
              <a:gd name="csY167" fmla="*/ 1314450 h 2933700"/>
              <a:gd name="csX168" fmla="*/ 809625 w 4610100"/>
              <a:gd name="csY168" fmla="*/ 1400175 h 2933700"/>
              <a:gd name="csX169" fmla="*/ 847725 w 4610100"/>
              <a:gd name="csY169" fmla="*/ 1343025 h 2933700"/>
              <a:gd name="csX170" fmla="*/ 876300 w 4610100"/>
              <a:gd name="csY170" fmla="*/ 1352550 h 2933700"/>
              <a:gd name="csX171" fmla="*/ 890587 w 4610100"/>
              <a:gd name="csY171" fmla="*/ 1314450 h 2933700"/>
              <a:gd name="csX172" fmla="*/ 923925 w 4610100"/>
              <a:gd name="csY172" fmla="*/ 1323975 h 2933700"/>
              <a:gd name="csX173" fmla="*/ 895350 w 4610100"/>
              <a:gd name="csY173" fmla="*/ 1185862 h 2933700"/>
              <a:gd name="csX174" fmla="*/ 942975 w 4610100"/>
              <a:gd name="csY174" fmla="*/ 1133475 h 2933700"/>
              <a:gd name="csX175" fmla="*/ 942975 w 4610100"/>
              <a:gd name="csY175" fmla="*/ 1066800 h 2933700"/>
              <a:gd name="csX176" fmla="*/ 957262 w 4610100"/>
              <a:gd name="csY176" fmla="*/ 1042987 h 2933700"/>
              <a:gd name="csX177" fmla="*/ 1019175 w 4610100"/>
              <a:gd name="csY177" fmla="*/ 1171575 h 2933700"/>
              <a:gd name="csX178" fmla="*/ 1090612 w 4610100"/>
              <a:gd name="csY178" fmla="*/ 1104900 h 2933700"/>
              <a:gd name="csX179" fmla="*/ 1119187 w 4610100"/>
              <a:gd name="csY179" fmla="*/ 1095375 h 2933700"/>
              <a:gd name="csX180" fmla="*/ 1152525 w 4610100"/>
              <a:gd name="csY180" fmla="*/ 1042987 h 2933700"/>
              <a:gd name="csX181" fmla="*/ 1114425 w 4610100"/>
              <a:gd name="csY181" fmla="*/ 914400 h 2933700"/>
              <a:gd name="csX182" fmla="*/ 1185862 w 4610100"/>
              <a:gd name="csY182" fmla="*/ 852487 h 2933700"/>
              <a:gd name="csX183" fmla="*/ 1281112 w 4610100"/>
              <a:gd name="csY183" fmla="*/ 862012 h 2933700"/>
              <a:gd name="csX184" fmla="*/ 1328737 w 4610100"/>
              <a:gd name="csY184" fmla="*/ 900112 h 2933700"/>
              <a:gd name="csX185" fmla="*/ 1300162 w 4610100"/>
              <a:gd name="csY185" fmla="*/ 1081087 h 2933700"/>
              <a:gd name="csX186" fmla="*/ 1371600 w 4610100"/>
              <a:gd name="csY186" fmla="*/ 1081087 h 2933700"/>
              <a:gd name="csX187" fmla="*/ 1462087 w 4610100"/>
              <a:gd name="csY187" fmla="*/ 1128712 h 2933700"/>
              <a:gd name="csX188" fmla="*/ 1466850 w 4610100"/>
              <a:gd name="csY188" fmla="*/ 1042987 h 2933700"/>
              <a:gd name="csX189" fmla="*/ 1552575 w 4610100"/>
              <a:gd name="csY189" fmla="*/ 1014412 h 2933700"/>
              <a:gd name="csX190" fmla="*/ 1519237 w 4610100"/>
              <a:gd name="csY190" fmla="*/ 933450 h 2933700"/>
              <a:gd name="csX191" fmla="*/ 1514475 w 4610100"/>
              <a:gd name="csY191" fmla="*/ 909637 h 2933700"/>
              <a:gd name="csX192" fmla="*/ 1600200 w 4610100"/>
              <a:gd name="csY192" fmla="*/ 909637 h 2933700"/>
              <a:gd name="csX193" fmla="*/ 1666875 w 4610100"/>
              <a:gd name="csY193" fmla="*/ 962025 h 2933700"/>
              <a:gd name="csX194" fmla="*/ 1762125 w 4610100"/>
              <a:gd name="csY194" fmla="*/ 957262 h 2933700"/>
              <a:gd name="csX195" fmla="*/ 1831924 w 4610100"/>
              <a:gd name="csY195" fmla="*/ 992162 h 2933700"/>
              <a:gd name="csX196" fmla="*/ 1839927 w 4610100"/>
              <a:gd name="csY196" fmla="*/ 982237 h 2933700"/>
              <a:gd name="csX197" fmla="*/ 1857375 w 4610100"/>
              <a:gd name="csY197" fmla="*/ 976312 h 2933700"/>
              <a:gd name="csX198" fmla="*/ 1876425 w 4610100"/>
              <a:gd name="csY198" fmla="*/ 909637 h 2933700"/>
              <a:gd name="csX199" fmla="*/ 1857375 w 4610100"/>
              <a:gd name="csY199" fmla="*/ 866775 h 2933700"/>
              <a:gd name="csX200" fmla="*/ 1866900 w 4610100"/>
              <a:gd name="csY200" fmla="*/ 809625 h 2933700"/>
              <a:gd name="csX201" fmla="*/ 2038350 w 4610100"/>
              <a:gd name="csY201" fmla="*/ 919162 h 2933700"/>
              <a:gd name="csX202" fmla="*/ 2152650 w 4610100"/>
              <a:gd name="csY202" fmla="*/ 962025 h 2933700"/>
              <a:gd name="csX203" fmla="*/ 2276475 w 4610100"/>
              <a:gd name="csY203" fmla="*/ 1100137 h 2933700"/>
              <a:gd name="csX204" fmla="*/ 2295525 w 4610100"/>
              <a:gd name="csY204" fmla="*/ 1085850 h 2933700"/>
              <a:gd name="csX205" fmla="*/ 2295525 w 4610100"/>
              <a:gd name="csY205" fmla="*/ 1028700 h 2933700"/>
              <a:gd name="csX206" fmla="*/ 2100262 w 4610100"/>
              <a:gd name="csY206" fmla="*/ 857250 h 2933700"/>
              <a:gd name="csX207" fmla="*/ 1985962 w 4610100"/>
              <a:gd name="csY207" fmla="*/ 785812 h 2933700"/>
              <a:gd name="csX208" fmla="*/ 1976437 w 4610100"/>
              <a:gd name="csY208" fmla="*/ 733425 h 2933700"/>
              <a:gd name="csX209" fmla="*/ 2019300 w 4610100"/>
              <a:gd name="csY209" fmla="*/ 695325 h 2933700"/>
              <a:gd name="csX210" fmla="*/ 2024062 w 4610100"/>
              <a:gd name="csY210" fmla="*/ 638175 h 2933700"/>
              <a:gd name="csX211" fmla="*/ 2000250 w 4610100"/>
              <a:gd name="csY211" fmla="*/ 595312 h 2933700"/>
              <a:gd name="csX212" fmla="*/ 1990725 w 4610100"/>
              <a:gd name="csY212" fmla="*/ 495300 h 2933700"/>
              <a:gd name="csX213" fmla="*/ 2147887 w 4610100"/>
              <a:gd name="csY213" fmla="*/ 604837 h 2933700"/>
              <a:gd name="csX214" fmla="*/ 2176462 w 4610100"/>
              <a:gd name="csY214" fmla="*/ 638175 h 2933700"/>
              <a:gd name="csX215" fmla="*/ 2290762 w 4610100"/>
              <a:gd name="csY215" fmla="*/ 723900 h 2933700"/>
              <a:gd name="csX216" fmla="*/ 2352675 w 4610100"/>
              <a:gd name="csY216" fmla="*/ 828675 h 2933700"/>
              <a:gd name="csX217" fmla="*/ 2405062 w 4610100"/>
              <a:gd name="csY217" fmla="*/ 776287 h 2933700"/>
              <a:gd name="csX218" fmla="*/ 2428875 w 4610100"/>
              <a:gd name="csY218" fmla="*/ 695325 h 2933700"/>
              <a:gd name="csX219" fmla="*/ 2543175 w 4610100"/>
              <a:gd name="csY219" fmla="*/ 657225 h 2933700"/>
              <a:gd name="csX220" fmla="*/ 2657475 w 4610100"/>
              <a:gd name="csY220" fmla="*/ 800100 h 2933700"/>
              <a:gd name="csX221" fmla="*/ 2657475 w 4610100"/>
              <a:gd name="csY221" fmla="*/ 1023937 h 2933700"/>
              <a:gd name="csX222" fmla="*/ 2767012 w 4610100"/>
              <a:gd name="csY222" fmla="*/ 1133475 h 2933700"/>
              <a:gd name="csX223" fmla="*/ 2867025 w 4610100"/>
              <a:gd name="csY223" fmla="*/ 1095375 h 2933700"/>
              <a:gd name="csX224" fmla="*/ 2990850 w 4610100"/>
              <a:gd name="csY224" fmla="*/ 1119187 h 2933700"/>
              <a:gd name="csX225" fmla="*/ 2976562 w 4610100"/>
              <a:gd name="csY225" fmla="*/ 1271587 h 2933700"/>
              <a:gd name="csX226" fmla="*/ 3124200 w 4610100"/>
              <a:gd name="csY226" fmla="*/ 1262062 h 2933700"/>
              <a:gd name="csX227" fmla="*/ 3209925 w 4610100"/>
              <a:gd name="csY227" fmla="*/ 1176337 h 2933700"/>
              <a:gd name="csX228" fmla="*/ 3209925 w 4610100"/>
              <a:gd name="csY228" fmla="*/ 981075 h 2933700"/>
              <a:gd name="csX229" fmla="*/ 3290887 w 4610100"/>
              <a:gd name="csY229" fmla="*/ 1033462 h 2933700"/>
              <a:gd name="csX230" fmla="*/ 3367087 w 4610100"/>
              <a:gd name="csY230" fmla="*/ 1052512 h 2933700"/>
              <a:gd name="csX231" fmla="*/ 3429000 w 4610100"/>
              <a:gd name="csY231" fmla="*/ 1009650 h 2933700"/>
              <a:gd name="csX232" fmla="*/ 3414712 w 4610100"/>
              <a:gd name="csY232" fmla="*/ 962025 h 2933700"/>
              <a:gd name="csX233" fmla="*/ 3438525 w 4610100"/>
              <a:gd name="csY233" fmla="*/ 947737 h 2933700"/>
              <a:gd name="csX234" fmla="*/ 3486150 w 4610100"/>
              <a:gd name="csY234" fmla="*/ 914400 h 2933700"/>
              <a:gd name="csX235" fmla="*/ 3586162 w 4610100"/>
              <a:gd name="csY235" fmla="*/ 995362 h 2933700"/>
              <a:gd name="csX236" fmla="*/ 3638550 w 4610100"/>
              <a:gd name="csY236" fmla="*/ 985837 h 2933700"/>
              <a:gd name="csX237" fmla="*/ 3690937 w 4610100"/>
              <a:gd name="csY237" fmla="*/ 900112 h 2933700"/>
              <a:gd name="csX238" fmla="*/ 3690937 w 4610100"/>
              <a:gd name="csY238" fmla="*/ 842962 h 2933700"/>
              <a:gd name="csX239" fmla="*/ 3690937 w 4610100"/>
              <a:gd name="csY239" fmla="*/ 800100 h 2933700"/>
              <a:gd name="csX240" fmla="*/ 3667125 w 4610100"/>
              <a:gd name="csY240" fmla="*/ 728662 h 2933700"/>
              <a:gd name="csX241" fmla="*/ 3714750 w 4610100"/>
              <a:gd name="csY241" fmla="*/ 652462 h 2933700"/>
              <a:gd name="csX242" fmla="*/ 3700462 w 4610100"/>
              <a:gd name="csY242" fmla="*/ 604837 h 2933700"/>
              <a:gd name="csX243" fmla="*/ 3724275 w 4610100"/>
              <a:gd name="csY243" fmla="*/ 514350 h 2933700"/>
              <a:gd name="csX244" fmla="*/ 3743325 w 4610100"/>
              <a:gd name="csY244" fmla="*/ 409575 h 2933700"/>
              <a:gd name="csX245" fmla="*/ 3738562 w 4610100"/>
              <a:gd name="csY245" fmla="*/ 366712 h 2933700"/>
              <a:gd name="csX246" fmla="*/ 3814762 w 4610100"/>
              <a:gd name="csY246" fmla="*/ 309562 h 2933700"/>
              <a:gd name="csX247" fmla="*/ 3829050 w 4610100"/>
              <a:gd name="csY247" fmla="*/ 261937 h 2933700"/>
              <a:gd name="csX248" fmla="*/ 3948112 w 4610100"/>
              <a:gd name="csY248" fmla="*/ 195262 h 2933700"/>
              <a:gd name="csX249" fmla="*/ 3952875 w 4610100"/>
              <a:gd name="csY249" fmla="*/ 142875 h 2933700"/>
              <a:gd name="csX250" fmla="*/ 3962400 w 4610100"/>
              <a:gd name="csY250" fmla="*/ 80962 h 2933700"/>
              <a:gd name="csX251" fmla="*/ 4029075 w 4610100"/>
              <a:gd name="csY251" fmla="*/ 66675 h 2933700"/>
              <a:gd name="csX252" fmla="*/ 4052887 w 4610100"/>
              <a:gd name="csY252" fmla="*/ 28575 h 2933700"/>
              <a:gd name="csX253" fmla="*/ 4124325 w 4610100"/>
              <a:gd name="csY253" fmla="*/ 4762 h 2933700"/>
              <a:gd name="csX0" fmla="*/ 4162425 w 4605338"/>
              <a:gd name="csY0" fmla="*/ 0 h 2933700"/>
              <a:gd name="csX1" fmla="*/ 4310063 w 4605338"/>
              <a:gd name="csY1" fmla="*/ 200025 h 2933700"/>
              <a:gd name="csX2" fmla="*/ 4338638 w 4605338"/>
              <a:gd name="csY2" fmla="*/ 228600 h 2933700"/>
              <a:gd name="csX3" fmla="*/ 4314825 w 4605338"/>
              <a:gd name="csY3" fmla="*/ 271462 h 2933700"/>
              <a:gd name="csX4" fmla="*/ 4314825 w 4605338"/>
              <a:gd name="csY4" fmla="*/ 319087 h 2933700"/>
              <a:gd name="csX5" fmla="*/ 4357688 w 4605338"/>
              <a:gd name="csY5" fmla="*/ 347662 h 2933700"/>
              <a:gd name="csX6" fmla="*/ 4424363 w 4605338"/>
              <a:gd name="csY6" fmla="*/ 385762 h 2933700"/>
              <a:gd name="csX7" fmla="*/ 4491038 w 4605338"/>
              <a:gd name="csY7" fmla="*/ 447675 h 2933700"/>
              <a:gd name="csX8" fmla="*/ 4452938 w 4605338"/>
              <a:gd name="csY8" fmla="*/ 490537 h 2933700"/>
              <a:gd name="csX9" fmla="*/ 4452938 w 4605338"/>
              <a:gd name="csY9" fmla="*/ 557212 h 2933700"/>
              <a:gd name="csX10" fmla="*/ 4476750 w 4605338"/>
              <a:gd name="csY10" fmla="*/ 581025 h 2933700"/>
              <a:gd name="csX11" fmla="*/ 4533900 w 4605338"/>
              <a:gd name="csY11" fmla="*/ 619125 h 2933700"/>
              <a:gd name="csX12" fmla="*/ 4605338 w 4605338"/>
              <a:gd name="csY12" fmla="*/ 728662 h 2933700"/>
              <a:gd name="csX13" fmla="*/ 4595813 w 4605338"/>
              <a:gd name="csY13" fmla="*/ 752475 h 2933700"/>
              <a:gd name="csX14" fmla="*/ 4552950 w 4605338"/>
              <a:gd name="csY14" fmla="*/ 742950 h 2933700"/>
              <a:gd name="csX15" fmla="*/ 4448175 w 4605338"/>
              <a:gd name="csY15" fmla="*/ 733425 h 2933700"/>
              <a:gd name="csX16" fmla="*/ 4295775 w 4605338"/>
              <a:gd name="csY16" fmla="*/ 895350 h 2933700"/>
              <a:gd name="csX17" fmla="*/ 4305300 w 4605338"/>
              <a:gd name="csY17" fmla="*/ 952500 h 2933700"/>
              <a:gd name="csX18" fmla="*/ 4214813 w 4605338"/>
              <a:gd name="csY18" fmla="*/ 1028700 h 2933700"/>
              <a:gd name="csX19" fmla="*/ 4200525 w 4605338"/>
              <a:gd name="csY19" fmla="*/ 1162050 h 2933700"/>
              <a:gd name="csX20" fmla="*/ 4233863 w 4605338"/>
              <a:gd name="csY20" fmla="*/ 1195387 h 2933700"/>
              <a:gd name="csX21" fmla="*/ 4271963 w 4605338"/>
              <a:gd name="csY21" fmla="*/ 1257300 h 2933700"/>
              <a:gd name="csX22" fmla="*/ 4271963 w 4605338"/>
              <a:gd name="csY22" fmla="*/ 1319212 h 2933700"/>
              <a:gd name="csX23" fmla="*/ 4310063 w 4605338"/>
              <a:gd name="csY23" fmla="*/ 1362075 h 2933700"/>
              <a:gd name="csX24" fmla="*/ 4314825 w 4605338"/>
              <a:gd name="csY24" fmla="*/ 1419225 h 2933700"/>
              <a:gd name="csX25" fmla="*/ 4481513 w 4605338"/>
              <a:gd name="csY25" fmla="*/ 1438275 h 2933700"/>
              <a:gd name="csX26" fmla="*/ 4462463 w 4605338"/>
              <a:gd name="csY26" fmla="*/ 1600200 h 2933700"/>
              <a:gd name="csX27" fmla="*/ 4414838 w 4605338"/>
              <a:gd name="csY27" fmla="*/ 1604962 h 2933700"/>
              <a:gd name="csX28" fmla="*/ 4419600 w 4605338"/>
              <a:gd name="csY28" fmla="*/ 1666875 h 2933700"/>
              <a:gd name="csX29" fmla="*/ 4471988 w 4605338"/>
              <a:gd name="csY29" fmla="*/ 1719262 h 2933700"/>
              <a:gd name="csX30" fmla="*/ 4405313 w 4605338"/>
              <a:gd name="csY30" fmla="*/ 1781175 h 2933700"/>
              <a:gd name="csX31" fmla="*/ 4367213 w 4605338"/>
              <a:gd name="csY31" fmla="*/ 1833562 h 2933700"/>
              <a:gd name="csX32" fmla="*/ 4314825 w 4605338"/>
              <a:gd name="csY32" fmla="*/ 1838325 h 2933700"/>
              <a:gd name="csX33" fmla="*/ 4195763 w 4605338"/>
              <a:gd name="csY33" fmla="*/ 1957387 h 2933700"/>
              <a:gd name="csX34" fmla="*/ 4152900 w 4605338"/>
              <a:gd name="csY34" fmla="*/ 1924050 h 2933700"/>
              <a:gd name="csX35" fmla="*/ 4052888 w 4605338"/>
              <a:gd name="csY35" fmla="*/ 1914525 h 2933700"/>
              <a:gd name="csX36" fmla="*/ 3995738 w 4605338"/>
              <a:gd name="csY36" fmla="*/ 1924050 h 2933700"/>
              <a:gd name="csX37" fmla="*/ 3886200 w 4605338"/>
              <a:gd name="csY37" fmla="*/ 1971675 h 2933700"/>
              <a:gd name="csX38" fmla="*/ 3814763 w 4605338"/>
              <a:gd name="csY38" fmla="*/ 1971675 h 2933700"/>
              <a:gd name="csX39" fmla="*/ 3767138 w 4605338"/>
              <a:gd name="csY39" fmla="*/ 1962150 h 2933700"/>
              <a:gd name="csX40" fmla="*/ 3709988 w 4605338"/>
              <a:gd name="csY40" fmla="*/ 2028825 h 2933700"/>
              <a:gd name="csX41" fmla="*/ 3648075 w 4605338"/>
              <a:gd name="csY41" fmla="*/ 2171700 h 2933700"/>
              <a:gd name="csX42" fmla="*/ 3600450 w 4605338"/>
              <a:gd name="csY42" fmla="*/ 2181225 h 2933700"/>
              <a:gd name="csX43" fmla="*/ 3567113 w 4605338"/>
              <a:gd name="csY43" fmla="*/ 2143125 h 2933700"/>
              <a:gd name="csX44" fmla="*/ 3562350 w 4605338"/>
              <a:gd name="csY44" fmla="*/ 2057400 h 2933700"/>
              <a:gd name="csX45" fmla="*/ 3524250 w 4605338"/>
              <a:gd name="csY45" fmla="*/ 2057400 h 2933700"/>
              <a:gd name="csX46" fmla="*/ 3495675 w 4605338"/>
              <a:gd name="csY46" fmla="*/ 2128837 h 2933700"/>
              <a:gd name="csX47" fmla="*/ 3409950 w 4605338"/>
              <a:gd name="csY47" fmla="*/ 2162175 h 2933700"/>
              <a:gd name="csX48" fmla="*/ 3362325 w 4605338"/>
              <a:gd name="csY48" fmla="*/ 2133600 h 2933700"/>
              <a:gd name="csX49" fmla="*/ 3328988 w 4605338"/>
              <a:gd name="csY49" fmla="*/ 2128837 h 2933700"/>
              <a:gd name="csX50" fmla="*/ 3309938 w 4605338"/>
              <a:gd name="csY50" fmla="*/ 2124075 h 2933700"/>
              <a:gd name="csX51" fmla="*/ 3305175 w 4605338"/>
              <a:gd name="csY51" fmla="*/ 2066925 h 2933700"/>
              <a:gd name="csX52" fmla="*/ 3314700 w 4605338"/>
              <a:gd name="csY52" fmla="*/ 2014537 h 2933700"/>
              <a:gd name="csX53" fmla="*/ 3357563 w 4605338"/>
              <a:gd name="csY53" fmla="*/ 1947862 h 2933700"/>
              <a:gd name="csX54" fmla="*/ 3381375 w 4605338"/>
              <a:gd name="csY54" fmla="*/ 1890712 h 2933700"/>
              <a:gd name="csX55" fmla="*/ 3276600 w 4605338"/>
              <a:gd name="csY55" fmla="*/ 1919287 h 2933700"/>
              <a:gd name="csX56" fmla="*/ 3252788 w 4605338"/>
              <a:gd name="csY56" fmla="*/ 1995487 h 2933700"/>
              <a:gd name="csX57" fmla="*/ 3233738 w 4605338"/>
              <a:gd name="csY57" fmla="*/ 2024062 h 2933700"/>
              <a:gd name="csX58" fmla="*/ 3186113 w 4605338"/>
              <a:gd name="csY58" fmla="*/ 1995487 h 2933700"/>
              <a:gd name="csX59" fmla="*/ 3176588 w 4605338"/>
              <a:gd name="csY59" fmla="*/ 1862137 h 2933700"/>
              <a:gd name="csX60" fmla="*/ 3181350 w 4605338"/>
              <a:gd name="csY60" fmla="*/ 1809750 h 2933700"/>
              <a:gd name="csX61" fmla="*/ 3148013 w 4605338"/>
              <a:gd name="csY61" fmla="*/ 1800225 h 2933700"/>
              <a:gd name="csX62" fmla="*/ 3105150 w 4605338"/>
              <a:gd name="csY62" fmla="*/ 1833562 h 2933700"/>
              <a:gd name="csX63" fmla="*/ 3076575 w 4605338"/>
              <a:gd name="csY63" fmla="*/ 1824037 h 2933700"/>
              <a:gd name="csX64" fmla="*/ 3076575 w 4605338"/>
              <a:gd name="csY64" fmla="*/ 1838325 h 2933700"/>
              <a:gd name="csX65" fmla="*/ 3090863 w 4605338"/>
              <a:gd name="csY65" fmla="*/ 1881187 h 2933700"/>
              <a:gd name="csX66" fmla="*/ 3138488 w 4605338"/>
              <a:gd name="csY66" fmla="*/ 1976437 h 2933700"/>
              <a:gd name="csX67" fmla="*/ 3109913 w 4605338"/>
              <a:gd name="csY67" fmla="*/ 2043112 h 2933700"/>
              <a:gd name="csX68" fmla="*/ 3171825 w 4605338"/>
              <a:gd name="csY68" fmla="*/ 2114550 h 2933700"/>
              <a:gd name="csX69" fmla="*/ 3109913 w 4605338"/>
              <a:gd name="csY69" fmla="*/ 2152650 h 2933700"/>
              <a:gd name="csX70" fmla="*/ 2981325 w 4605338"/>
              <a:gd name="csY70" fmla="*/ 2005012 h 2933700"/>
              <a:gd name="csX71" fmla="*/ 2976563 w 4605338"/>
              <a:gd name="csY71" fmla="*/ 1933575 h 2933700"/>
              <a:gd name="csX72" fmla="*/ 2933700 w 4605338"/>
              <a:gd name="csY72" fmla="*/ 1905000 h 2933700"/>
              <a:gd name="csX73" fmla="*/ 2786063 w 4605338"/>
              <a:gd name="csY73" fmla="*/ 1914525 h 2933700"/>
              <a:gd name="csX74" fmla="*/ 2686050 w 4605338"/>
              <a:gd name="csY74" fmla="*/ 2024062 h 2933700"/>
              <a:gd name="csX75" fmla="*/ 2624138 w 4605338"/>
              <a:gd name="csY75" fmla="*/ 2062162 h 2933700"/>
              <a:gd name="csX76" fmla="*/ 2366963 w 4605338"/>
              <a:gd name="csY76" fmla="*/ 2357437 h 2933700"/>
              <a:gd name="csX77" fmla="*/ 2352675 w 4605338"/>
              <a:gd name="csY77" fmla="*/ 2447925 h 2933700"/>
              <a:gd name="csX78" fmla="*/ 2319338 w 4605338"/>
              <a:gd name="csY78" fmla="*/ 2471737 h 2933700"/>
              <a:gd name="csX79" fmla="*/ 2314575 w 4605338"/>
              <a:gd name="csY79" fmla="*/ 2547937 h 2933700"/>
              <a:gd name="csX80" fmla="*/ 2252663 w 4605338"/>
              <a:gd name="csY80" fmla="*/ 2714625 h 2933700"/>
              <a:gd name="csX81" fmla="*/ 2195513 w 4605338"/>
              <a:gd name="csY81" fmla="*/ 2609850 h 2933700"/>
              <a:gd name="csX82" fmla="*/ 2124075 w 4605338"/>
              <a:gd name="csY82" fmla="*/ 2605087 h 2933700"/>
              <a:gd name="csX83" fmla="*/ 2076450 w 4605338"/>
              <a:gd name="csY83" fmla="*/ 2686050 h 2933700"/>
              <a:gd name="csX84" fmla="*/ 2000250 w 4605338"/>
              <a:gd name="csY84" fmla="*/ 2638425 h 2933700"/>
              <a:gd name="csX85" fmla="*/ 2005013 w 4605338"/>
              <a:gd name="csY85" fmla="*/ 2524125 h 2933700"/>
              <a:gd name="csX86" fmla="*/ 1933575 w 4605338"/>
              <a:gd name="csY86" fmla="*/ 2409825 h 2933700"/>
              <a:gd name="csX87" fmla="*/ 1857375 w 4605338"/>
              <a:gd name="csY87" fmla="*/ 2414587 h 2933700"/>
              <a:gd name="csX88" fmla="*/ 1752600 w 4605338"/>
              <a:gd name="csY88" fmla="*/ 2528887 h 2933700"/>
              <a:gd name="csX89" fmla="*/ 1662113 w 4605338"/>
              <a:gd name="csY89" fmla="*/ 2533650 h 2933700"/>
              <a:gd name="csX90" fmla="*/ 1538288 w 4605338"/>
              <a:gd name="csY90" fmla="*/ 2652712 h 2933700"/>
              <a:gd name="csX91" fmla="*/ 1485900 w 4605338"/>
              <a:gd name="csY91" fmla="*/ 2795587 h 2933700"/>
              <a:gd name="csX92" fmla="*/ 1443038 w 4605338"/>
              <a:gd name="csY92" fmla="*/ 2857500 h 2933700"/>
              <a:gd name="csX93" fmla="*/ 1419225 w 4605338"/>
              <a:gd name="csY93" fmla="*/ 2909887 h 2933700"/>
              <a:gd name="csX94" fmla="*/ 1319213 w 4605338"/>
              <a:gd name="csY94" fmla="*/ 2933700 h 2933700"/>
              <a:gd name="csX95" fmla="*/ 1304925 w 4605338"/>
              <a:gd name="csY95" fmla="*/ 2862262 h 2933700"/>
              <a:gd name="csX96" fmla="*/ 1347788 w 4605338"/>
              <a:gd name="csY96" fmla="*/ 2786062 h 2933700"/>
              <a:gd name="csX97" fmla="*/ 1347788 w 4605338"/>
              <a:gd name="csY97" fmla="*/ 2686050 h 2933700"/>
              <a:gd name="csX98" fmla="*/ 1371600 w 4605338"/>
              <a:gd name="csY98" fmla="*/ 2628900 h 2933700"/>
              <a:gd name="csX99" fmla="*/ 1328738 w 4605338"/>
              <a:gd name="csY99" fmla="*/ 2471737 h 2933700"/>
              <a:gd name="csX100" fmla="*/ 1238250 w 4605338"/>
              <a:gd name="csY100" fmla="*/ 2428875 h 2933700"/>
              <a:gd name="csX101" fmla="*/ 1243013 w 4605338"/>
              <a:gd name="csY101" fmla="*/ 2371725 h 2933700"/>
              <a:gd name="csX102" fmla="*/ 1285875 w 4605338"/>
              <a:gd name="csY102" fmla="*/ 2352675 h 2933700"/>
              <a:gd name="csX103" fmla="*/ 1166813 w 4605338"/>
              <a:gd name="csY103" fmla="*/ 2147887 h 2933700"/>
              <a:gd name="csX104" fmla="*/ 1185863 w 4605338"/>
              <a:gd name="csY104" fmla="*/ 2100262 h 2933700"/>
              <a:gd name="csX105" fmla="*/ 1133475 w 4605338"/>
              <a:gd name="csY105" fmla="*/ 1990725 h 2933700"/>
              <a:gd name="csX106" fmla="*/ 1109663 w 4605338"/>
              <a:gd name="csY106" fmla="*/ 2005012 h 2933700"/>
              <a:gd name="csX107" fmla="*/ 1023938 w 4605338"/>
              <a:gd name="csY107" fmla="*/ 1943100 h 2933700"/>
              <a:gd name="csX108" fmla="*/ 1057275 w 4605338"/>
              <a:gd name="csY108" fmla="*/ 1909762 h 2933700"/>
              <a:gd name="csX109" fmla="*/ 938213 w 4605338"/>
              <a:gd name="csY109" fmla="*/ 1733550 h 2933700"/>
              <a:gd name="csX110" fmla="*/ 576263 w 4605338"/>
              <a:gd name="csY110" fmla="*/ 1685925 h 2933700"/>
              <a:gd name="csX111" fmla="*/ 571500 w 4605338"/>
              <a:gd name="csY111" fmla="*/ 1633537 h 2933700"/>
              <a:gd name="csX112" fmla="*/ 533400 w 4605338"/>
              <a:gd name="csY112" fmla="*/ 1614487 h 2933700"/>
              <a:gd name="csX113" fmla="*/ 533400 w 4605338"/>
              <a:gd name="csY113" fmla="*/ 1557337 h 2933700"/>
              <a:gd name="csX114" fmla="*/ 509588 w 4605338"/>
              <a:gd name="csY114" fmla="*/ 1495425 h 2933700"/>
              <a:gd name="csX115" fmla="*/ 495300 w 4605338"/>
              <a:gd name="csY115" fmla="*/ 1400175 h 2933700"/>
              <a:gd name="csX116" fmla="*/ 471488 w 4605338"/>
              <a:gd name="csY116" fmla="*/ 1376362 h 2933700"/>
              <a:gd name="csX117" fmla="*/ 404813 w 4605338"/>
              <a:gd name="csY117" fmla="*/ 1376362 h 2933700"/>
              <a:gd name="csX118" fmla="*/ 395288 w 4605338"/>
              <a:gd name="csY118" fmla="*/ 1328737 h 2933700"/>
              <a:gd name="csX119" fmla="*/ 338138 w 4605338"/>
              <a:gd name="csY119" fmla="*/ 1333500 h 2933700"/>
              <a:gd name="csX120" fmla="*/ 214313 w 4605338"/>
              <a:gd name="csY120" fmla="*/ 1395412 h 2933700"/>
              <a:gd name="csX121" fmla="*/ 200025 w 4605338"/>
              <a:gd name="csY121" fmla="*/ 1352550 h 2933700"/>
              <a:gd name="csX122" fmla="*/ 133350 w 4605338"/>
              <a:gd name="csY122" fmla="*/ 1319212 h 2933700"/>
              <a:gd name="csX123" fmla="*/ 157163 w 4605338"/>
              <a:gd name="csY123" fmla="*/ 1271587 h 2933700"/>
              <a:gd name="csX124" fmla="*/ 119063 w 4605338"/>
              <a:gd name="csY124" fmla="*/ 1176337 h 2933700"/>
              <a:gd name="csX125" fmla="*/ 166688 w 4605338"/>
              <a:gd name="csY125" fmla="*/ 1143000 h 2933700"/>
              <a:gd name="csX126" fmla="*/ 100013 w 4605338"/>
              <a:gd name="csY126" fmla="*/ 1081087 h 2933700"/>
              <a:gd name="csX127" fmla="*/ 9525 w 4605338"/>
              <a:gd name="csY127" fmla="*/ 1076325 h 2933700"/>
              <a:gd name="csX128" fmla="*/ 4763 w 4605338"/>
              <a:gd name="csY128" fmla="*/ 1028700 h 2933700"/>
              <a:gd name="csX129" fmla="*/ 47625 w 4605338"/>
              <a:gd name="csY129" fmla="*/ 1009650 h 2933700"/>
              <a:gd name="csX130" fmla="*/ 90488 w 4605338"/>
              <a:gd name="csY130" fmla="*/ 909637 h 2933700"/>
              <a:gd name="csX131" fmla="*/ 142875 w 4605338"/>
              <a:gd name="csY131" fmla="*/ 914400 h 2933700"/>
              <a:gd name="csX132" fmla="*/ 161925 w 4605338"/>
              <a:gd name="csY132" fmla="*/ 876300 h 2933700"/>
              <a:gd name="csX133" fmla="*/ 114300 w 4605338"/>
              <a:gd name="csY133" fmla="*/ 842962 h 2933700"/>
              <a:gd name="csX134" fmla="*/ 90488 w 4605338"/>
              <a:gd name="csY134" fmla="*/ 871537 h 2933700"/>
              <a:gd name="csX135" fmla="*/ 52388 w 4605338"/>
              <a:gd name="csY135" fmla="*/ 871537 h 2933700"/>
              <a:gd name="csX136" fmla="*/ 9525 w 4605338"/>
              <a:gd name="csY136" fmla="*/ 776287 h 2933700"/>
              <a:gd name="csX137" fmla="*/ 42863 w 4605338"/>
              <a:gd name="csY137" fmla="*/ 747712 h 2933700"/>
              <a:gd name="csX138" fmla="*/ 0 w 4605338"/>
              <a:gd name="csY138" fmla="*/ 628650 h 2933700"/>
              <a:gd name="csX139" fmla="*/ 7713 w 4605338"/>
              <a:gd name="csY139" fmla="*/ 639312 h 2933700"/>
              <a:gd name="csX140" fmla="*/ 19050 w 4605338"/>
              <a:gd name="csY140" fmla="*/ 595312 h 2933700"/>
              <a:gd name="csX141" fmla="*/ 133350 w 4605338"/>
              <a:gd name="csY141" fmla="*/ 633412 h 2933700"/>
              <a:gd name="csX142" fmla="*/ 157163 w 4605338"/>
              <a:gd name="csY142" fmla="*/ 571500 h 2933700"/>
              <a:gd name="csX143" fmla="*/ 195263 w 4605338"/>
              <a:gd name="csY143" fmla="*/ 581025 h 2933700"/>
              <a:gd name="csX144" fmla="*/ 152400 w 4605338"/>
              <a:gd name="csY144" fmla="*/ 647700 h 2933700"/>
              <a:gd name="csX145" fmla="*/ 190500 w 4605338"/>
              <a:gd name="csY145" fmla="*/ 652462 h 2933700"/>
              <a:gd name="csX146" fmla="*/ 238125 w 4605338"/>
              <a:gd name="csY146" fmla="*/ 704850 h 2933700"/>
              <a:gd name="csX147" fmla="*/ 257175 w 4605338"/>
              <a:gd name="csY147" fmla="*/ 647700 h 2933700"/>
              <a:gd name="csX148" fmla="*/ 300038 w 4605338"/>
              <a:gd name="csY148" fmla="*/ 657225 h 2933700"/>
              <a:gd name="csX149" fmla="*/ 304800 w 4605338"/>
              <a:gd name="csY149" fmla="*/ 609600 h 2933700"/>
              <a:gd name="csX150" fmla="*/ 280988 w 4605338"/>
              <a:gd name="csY150" fmla="*/ 571500 h 2933700"/>
              <a:gd name="csX151" fmla="*/ 280988 w 4605338"/>
              <a:gd name="csY151" fmla="*/ 519112 h 2933700"/>
              <a:gd name="csX152" fmla="*/ 414338 w 4605338"/>
              <a:gd name="csY152" fmla="*/ 552450 h 2933700"/>
              <a:gd name="csX153" fmla="*/ 461963 w 4605338"/>
              <a:gd name="csY153" fmla="*/ 600075 h 2933700"/>
              <a:gd name="csX154" fmla="*/ 476250 w 4605338"/>
              <a:gd name="csY154" fmla="*/ 738187 h 2933700"/>
              <a:gd name="csX155" fmla="*/ 628650 w 4605338"/>
              <a:gd name="csY155" fmla="*/ 847725 h 2933700"/>
              <a:gd name="csX156" fmla="*/ 695325 w 4605338"/>
              <a:gd name="csY156" fmla="*/ 809625 h 2933700"/>
              <a:gd name="csX157" fmla="*/ 709613 w 4605338"/>
              <a:gd name="csY157" fmla="*/ 890587 h 2933700"/>
              <a:gd name="csX158" fmla="*/ 752475 w 4605338"/>
              <a:gd name="csY158" fmla="*/ 909637 h 2933700"/>
              <a:gd name="csX159" fmla="*/ 757238 w 4605338"/>
              <a:gd name="csY159" fmla="*/ 938212 h 2933700"/>
              <a:gd name="csX160" fmla="*/ 657225 w 4605338"/>
              <a:gd name="csY160" fmla="*/ 1033462 h 2933700"/>
              <a:gd name="csX161" fmla="*/ 647700 w 4605338"/>
              <a:gd name="csY161" fmla="*/ 1328737 h 2933700"/>
              <a:gd name="csX162" fmla="*/ 628650 w 4605338"/>
              <a:gd name="csY162" fmla="*/ 1419225 h 2933700"/>
              <a:gd name="csX163" fmla="*/ 700088 w 4605338"/>
              <a:gd name="csY163" fmla="*/ 1423987 h 2933700"/>
              <a:gd name="csX164" fmla="*/ 738188 w 4605338"/>
              <a:gd name="csY164" fmla="*/ 1433512 h 2933700"/>
              <a:gd name="csX165" fmla="*/ 719138 w 4605338"/>
              <a:gd name="csY165" fmla="*/ 1338262 h 2933700"/>
              <a:gd name="csX166" fmla="*/ 747713 w 4605338"/>
              <a:gd name="csY166" fmla="*/ 1314450 h 2933700"/>
              <a:gd name="csX167" fmla="*/ 804863 w 4605338"/>
              <a:gd name="csY167" fmla="*/ 1400175 h 2933700"/>
              <a:gd name="csX168" fmla="*/ 842963 w 4605338"/>
              <a:gd name="csY168" fmla="*/ 1343025 h 2933700"/>
              <a:gd name="csX169" fmla="*/ 871538 w 4605338"/>
              <a:gd name="csY169" fmla="*/ 1352550 h 2933700"/>
              <a:gd name="csX170" fmla="*/ 885825 w 4605338"/>
              <a:gd name="csY170" fmla="*/ 1314450 h 2933700"/>
              <a:gd name="csX171" fmla="*/ 919163 w 4605338"/>
              <a:gd name="csY171" fmla="*/ 1323975 h 2933700"/>
              <a:gd name="csX172" fmla="*/ 890588 w 4605338"/>
              <a:gd name="csY172" fmla="*/ 1185862 h 2933700"/>
              <a:gd name="csX173" fmla="*/ 938213 w 4605338"/>
              <a:gd name="csY173" fmla="*/ 1133475 h 2933700"/>
              <a:gd name="csX174" fmla="*/ 938213 w 4605338"/>
              <a:gd name="csY174" fmla="*/ 1066800 h 2933700"/>
              <a:gd name="csX175" fmla="*/ 952500 w 4605338"/>
              <a:gd name="csY175" fmla="*/ 1042987 h 2933700"/>
              <a:gd name="csX176" fmla="*/ 1014413 w 4605338"/>
              <a:gd name="csY176" fmla="*/ 1171575 h 2933700"/>
              <a:gd name="csX177" fmla="*/ 1085850 w 4605338"/>
              <a:gd name="csY177" fmla="*/ 1104900 h 2933700"/>
              <a:gd name="csX178" fmla="*/ 1114425 w 4605338"/>
              <a:gd name="csY178" fmla="*/ 1095375 h 2933700"/>
              <a:gd name="csX179" fmla="*/ 1147763 w 4605338"/>
              <a:gd name="csY179" fmla="*/ 1042987 h 2933700"/>
              <a:gd name="csX180" fmla="*/ 1109663 w 4605338"/>
              <a:gd name="csY180" fmla="*/ 914400 h 2933700"/>
              <a:gd name="csX181" fmla="*/ 1181100 w 4605338"/>
              <a:gd name="csY181" fmla="*/ 852487 h 2933700"/>
              <a:gd name="csX182" fmla="*/ 1276350 w 4605338"/>
              <a:gd name="csY182" fmla="*/ 862012 h 2933700"/>
              <a:gd name="csX183" fmla="*/ 1323975 w 4605338"/>
              <a:gd name="csY183" fmla="*/ 900112 h 2933700"/>
              <a:gd name="csX184" fmla="*/ 1295400 w 4605338"/>
              <a:gd name="csY184" fmla="*/ 1081087 h 2933700"/>
              <a:gd name="csX185" fmla="*/ 1366838 w 4605338"/>
              <a:gd name="csY185" fmla="*/ 1081087 h 2933700"/>
              <a:gd name="csX186" fmla="*/ 1457325 w 4605338"/>
              <a:gd name="csY186" fmla="*/ 1128712 h 2933700"/>
              <a:gd name="csX187" fmla="*/ 1462088 w 4605338"/>
              <a:gd name="csY187" fmla="*/ 1042987 h 2933700"/>
              <a:gd name="csX188" fmla="*/ 1547813 w 4605338"/>
              <a:gd name="csY188" fmla="*/ 1014412 h 2933700"/>
              <a:gd name="csX189" fmla="*/ 1514475 w 4605338"/>
              <a:gd name="csY189" fmla="*/ 933450 h 2933700"/>
              <a:gd name="csX190" fmla="*/ 1509713 w 4605338"/>
              <a:gd name="csY190" fmla="*/ 909637 h 2933700"/>
              <a:gd name="csX191" fmla="*/ 1595438 w 4605338"/>
              <a:gd name="csY191" fmla="*/ 909637 h 2933700"/>
              <a:gd name="csX192" fmla="*/ 1662113 w 4605338"/>
              <a:gd name="csY192" fmla="*/ 962025 h 2933700"/>
              <a:gd name="csX193" fmla="*/ 1757363 w 4605338"/>
              <a:gd name="csY193" fmla="*/ 957262 h 2933700"/>
              <a:gd name="csX194" fmla="*/ 1827162 w 4605338"/>
              <a:gd name="csY194" fmla="*/ 992162 h 2933700"/>
              <a:gd name="csX195" fmla="*/ 1835165 w 4605338"/>
              <a:gd name="csY195" fmla="*/ 982237 h 2933700"/>
              <a:gd name="csX196" fmla="*/ 1852613 w 4605338"/>
              <a:gd name="csY196" fmla="*/ 976312 h 2933700"/>
              <a:gd name="csX197" fmla="*/ 1871663 w 4605338"/>
              <a:gd name="csY197" fmla="*/ 909637 h 2933700"/>
              <a:gd name="csX198" fmla="*/ 1852613 w 4605338"/>
              <a:gd name="csY198" fmla="*/ 866775 h 2933700"/>
              <a:gd name="csX199" fmla="*/ 1862138 w 4605338"/>
              <a:gd name="csY199" fmla="*/ 809625 h 2933700"/>
              <a:gd name="csX200" fmla="*/ 2033588 w 4605338"/>
              <a:gd name="csY200" fmla="*/ 919162 h 2933700"/>
              <a:gd name="csX201" fmla="*/ 2147888 w 4605338"/>
              <a:gd name="csY201" fmla="*/ 962025 h 2933700"/>
              <a:gd name="csX202" fmla="*/ 2271713 w 4605338"/>
              <a:gd name="csY202" fmla="*/ 1100137 h 2933700"/>
              <a:gd name="csX203" fmla="*/ 2290763 w 4605338"/>
              <a:gd name="csY203" fmla="*/ 1085850 h 2933700"/>
              <a:gd name="csX204" fmla="*/ 2290763 w 4605338"/>
              <a:gd name="csY204" fmla="*/ 1028700 h 2933700"/>
              <a:gd name="csX205" fmla="*/ 2095500 w 4605338"/>
              <a:gd name="csY205" fmla="*/ 857250 h 2933700"/>
              <a:gd name="csX206" fmla="*/ 1981200 w 4605338"/>
              <a:gd name="csY206" fmla="*/ 785812 h 2933700"/>
              <a:gd name="csX207" fmla="*/ 1971675 w 4605338"/>
              <a:gd name="csY207" fmla="*/ 733425 h 2933700"/>
              <a:gd name="csX208" fmla="*/ 2014538 w 4605338"/>
              <a:gd name="csY208" fmla="*/ 695325 h 2933700"/>
              <a:gd name="csX209" fmla="*/ 2019300 w 4605338"/>
              <a:gd name="csY209" fmla="*/ 638175 h 2933700"/>
              <a:gd name="csX210" fmla="*/ 1995488 w 4605338"/>
              <a:gd name="csY210" fmla="*/ 595312 h 2933700"/>
              <a:gd name="csX211" fmla="*/ 1985963 w 4605338"/>
              <a:gd name="csY211" fmla="*/ 495300 h 2933700"/>
              <a:gd name="csX212" fmla="*/ 2143125 w 4605338"/>
              <a:gd name="csY212" fmla="*/ 604837 h 2933700"/>
              <a:gd name="csX213" fmla="*/ 2171700 w 4605338"/>
              <a:gd name="csY213" fmla="*/ 638175 h 2933700"/>
              <a:gd name="csX214" fmla="*/ 2286000 w 4605338"/>
              <a:gd name="csY214" fmla="*/ 723900 h 2933700"/>
              <a:gd name="csX215" fmla="*/ 2347913 w 4605338"/>
              <a:gd name="csY215" fmla="*/ 828675 h 2933700"/>
              <a:gd name="csX216" fmla="*/ 2400300 w 4605338"/>
              <a:gd name="csY216" fmla="*/ 776287 h 2933700"/>
              <a:gd name="csX217" fmla="*/ 2424113 w 4605338"/>
              <a:gd name="csY217" fmla="*/ 695325 h 2933700"/>
              <a:gd name="csX218" fmla="*/ 2538413 w 4605338"/>
              <a:gd name="csY218" fmla="*/ 657225 h 2933700"/>
              <a:gd name="csX219" fmla="*/ 2652713 w 4605338"/>
              <a:gd name="csY219" fmla="*/ 800100 h 2933700"/>
              <a:gd name="csX220" fmla="*/ 2652713 w 4605338"/>
              <a:gd name="csY220" fmla="*/ 1023937 h 2933700"/>
              <a:gd name="csX221" fmla="*/ 2762250 w 4605338"/>
              <a:gd name="csY221" fmla="*/ 1133475 h 2933700"/>
              <a:gd name="csX222" fmla="*/ 2862263 w 4605338"/>
              <a:gd name="csY222" fmla="*/ 1095375 h 2933700"/>
              <a:gd name="csX223" fmla="*/ 2986088 w 4605338"/>
              <a:gd name="csY223" fmla="*/ 1119187 h 2933700"/>
              <a:gd name="csX224" fmla="*/ 2971800 w 4605338"/>
              <a:gd name="csY224" fmla="*/ 1271587 h 2933700"/>
              <a:gd name="csX225" fmla="*/ 3119438 w 4605338"/>
              <a:gd name="csY225" fmla="*/ 1262062 h 2933700"/>
              <a:gd name="csX226" fmla="*/ 3205163 w 4605338"/>
              <a:gd name="csY226" fmla="*/ 1176337 h 2933700"/>
              <a:gd name="csX227" fmla="*/ 3205163 w 4605338"/>
              <a:gd name="csY227" fmla="*/ 981075 h 2933700"/>
              <a:gd name="csX228" fmla="*/ 3286125 w 4605338"/>
              <a:gd name="csY228" fmla="*/ 1033462 h 2933700"/>
              <a:gd name="csX229" fmla="*/ 3362325 w 4605338"/>
              <a:gd name="csY229" fmla="*/ 1052512 h 2933700"/>
              <a:gd name="csX230" fmla="*/ 3424238 w 4605338"/>
              <a:gd name="csY230" fmla="*/ 1009650 h 2933700"/>
              <a:gd name="csX231" fmla="*/ 3409950 w 4605338"/>
              <a:gd name="csY231" fmla="*/ 962025 h 2933700"/>
              <a:gd name="csX232" fmla="*/ 3433763 w 4605338"/>
              <a:gd name="csY232" fmla="*/ 947737 h 2933700"/>
              <a:gd name="csX233" fmla="*/ 3481388 w 4605338"/>
              <a:gd name="csY233" fmla="*/ 914400 h 2933700"/>
              <a:gd name="csX234" fmla="*/ 3581400 w 4605338"/>
              <a:gd name="csY234" fmla="*/ 995362 h 2933700"/>
              <a:gd name="csX235" fmla="*/ 3633788 w 4605338"/>
              <a:gd name="csY235" fmla="*/ 985837 h 2933700"/>
              <a:gd name="csX236" fmla="*/ 3686175 w 4605338"/>
              <a:gd name="csY236" fmla="*/ 900112 h 2933700"/>
              <a:gd name="csX237" fmla="*/ 3686175 w 4605338"/>
              <a:gd name="csY237" fmla="*/ 842962 h 2933700"/>
              <a:gd name="csX238" fmla="*/ 3686175 w 4605338"/>
              <a:gd name="csY238" fmla="*/ 800100 h 2933700"/>
              <a:gd name="csX239" fmla="*/ 3662363 w 4605338"/>
              <a:gd name="csY239" fmla="*/ 728662 h 2933700"/>
              <a:gd name="csX240" fmla="*/ 3709988 w 4605338"/>
              <a:gd name="csY240" fmla="*/ 652462 h 2933700"/>
              <a:gd name="csX241" fmla="*/ 3695700 w 4605338"/>
              <a:gd name="csY241" fmla="*/ 604837 h 2933700"/>
              <a:gd name="csX242" fmla="*/ 3719513 w 4605338"/>
              <a:gd name="csY242" fmla="*/ 514350 h 2933700"/>
              <a:gd name="csX243" fmla="*/ 3738563 w 4605338"/>
              <a:gd name="csY243" fmla="*/ 409575 h 2933700"/>
              <a:gd name="csX244" fmla="*/ 3733800 w 4605338"/>
              <a:gd name="csY244" fmla="*/ 366712 h 2933700"/>
              <a:gd name="csX245" fmla="*/ 3810000 w 4605338"/>
              <a:gd name="csY245" fmla="*/ 309562 h 2933700"/>
              <a:gd name="csX246" fmla="*/ 3824288 w 4605338"/>
              <a:gd name="csY246" fmla="*/ 261937 h 2933700"/>
              <a:gd name="csX247" fmla="*/ 3943350 w 4605338"/>
              <a:gd name="csY247" fmla="*/ 195262 h 2933700"/>
              <a:gd name="csX248" fmla="*/ 3948113 w 4605338"/>
              <a:gd name="csY248" fmla="*/ 142875 h 2933700"/>
              <a:gd name="csX249" fmla="*/ 3957638 w 4605338"/>
              <a:gd name="csY249" fmla="*/ 80962 h 2933700"/>
              <a:gd name="csX250" fmla="*/ 4024313 w 4605338"/>
              <a:gd name="csY250" fmla="*/ 66675 h 2933700"/>
              <a:gd name="csX251" fmla="*/ 4048125 w 4605338"/>
              <a:gd name="csY251" fmla="*/ 28575 h 2933700"/>
              <a:gd name="csX252" fmla="*/ 4119563 w 4605338"/>
              <a:gd name="csY252" fmla="*/ 4762 h 2933700"/>
              <a:gd name="csX253" fmla="*/ 4162425 w 4605338"/>
              <a:gd name="csY253" fmla="*/ 0 h 2933700"/>
              <a:gd name="csX0" fmla="*/ 4162425 w 4605338"/>
              <a:gd name="csY0" fmla="*/ 0 h 2933700"/>
              <a:gd name="csX1" fmla="*/ 4310063 w 4605338"/>
              <a:gd name="csY1" fmla="*/ 200025 h 2933700"/>
              <a:gd name="csX2" fmla="*/ 4338638 w 4605338"/>
              <a:gd name="csY2" fmla="*/ 228600 h 2933700"/>
              <a:gd name="csX3" fmla="*/ 4314825 w 4605338"/>
              <a:gd name="csY3" fmla="*/ 271462 h 2933700"/>
              <a:gd name="csX4" fmla="*/ 4314825 w 4605338"/>
              <a:gd name="csY4" fmla="*/ 319087 h 2933700"/>
              <a:gd name="csX5" fmla="*/ 4357688 w 4605338"/>
              <a:gd name="csY5" fmla="*/ 347662 h 2933700"/>
              <a:gd name="csX6" fmla="*/ 4424363 w 4605338"/>
              <a:gd name="csY6" fmla="*/ 385762 h 2933700"/>
              <a:gd name="csX7" fmla="*/ 4491038 w 4605338"/>
              <a:gd name="csY7" fmla="*/ 447675 h 2933700"/>
              <a:gd name="csX8" fmla="*/ 4452938 w 4605338"/>
              <a:gd name="csY8" fmla="*/ 490537 h 2933700"/>
              <a:gd name="csX9" fmla="*/ 4452938 w 4605338"/>
              <a:gd name="csY9" fmla="*/ 557212 h 2933700"/>
              <a:gd name="csX10" fmla="*/ 4476750 w 4605338"/>
              <a:gd name="csY10" fmla="*/ 581025 h 2933700"/>
              <a:gd name="csX11" fmla="*/ 4533900 w 4605338"/>
              <a:gd name="csY11" fmla="*/ 619125 h 2933700"/>
              <a:gd name="csX12" fmla="*/ 4605338 w 4605338"/>
              <a:gd name="csY12" fmla="*/ 728662 h 2933700"/>
              <a:gd name="csX13" fmla="*/ 4595813 w 4605338"/>
              <a:gd name="csY13" fmla="*/ 752475 h 2933700"/>
              <a:gd name="csX14" fmla="*/ 4552950 w 4605338"/>
              <a:gd name="csY14" fmla="*/ 742950 h 2933700"/>
              <a:gd name="csX15" fmla="*/ 4448175 w 4605338"/>
              <a:gd name="csY15" fmla="*/ 733425 h 2933700"/>
              <a:gd name="csX16" fmla="*/ 4295775 w 4605338"/>
              <a:gd name="csY16" fmla="*/ 895350 h 2933700"/>
              <a:gd name="csX17" fmla="*/ 4305300 w 4605338"/>
              <a:gd name="csY17" fmla="*/ 952500 h 2933700"/>
              <a:gd name="csX18" fmla="*/ 4214813 w 4605338"/>
              <a:gd name="csY18" fmla="*/ 1028700 h 2933700"/>
              <a:gd name="csX19" fmla="*/ 4200525 w 4605338"/>
              <a:gd name="csY19" fmla="*/ 1162050 h 2933700"/>
              <a:gd name="csX20" fmla="*/ 4233863 w 4605338"/>
              <a:gd name="csY20" fmla="*/ 1195387 h 2933700"/>
              <a:gd name="csX21" fmla="*/ 4271963 w 4605338"/>
              <a:gd name="csY21" fmla="*/ 1257300 h 2933700"/>
              <a:gd name="csX22" fmla="*/ 4271963 w 4605338"/>
              <a:gd name="csY22" fmla="*/ 1319212 h 2933700"/>
              <a:gd name="csX23" fmla="*/ 4310063 w 4605338"/>
              <a:gd name="csY23" fmla="*/ 1362075 h 2933700"/>
              <a:gd name="csX24" fmla="*/ 4314825 w 4605338"/>
              <a:gd name="csY24" fmla="*/ 1419225 h 2933700"/>
              <a:gd name="csX25" fmla="*/ 4481513 w 4605338"/>
              <a:gd name="csY25" fmla="*/ 1438275 h 2933700"/>
              <a:gd name="csX26" fmla="*/ 4462463 w 4605338"/>
              <a:gd name="csY26" fmla="*/ 1600200 h 2933700"/>
              <a:gd name="csX27" fmla="*/ 4414838 w 4605338"/>
              <a:gd name="csY27" fmla="*/ 1604962 h 2933700"/>
              <a:gd name="csX28" fmla="*/ 4419600 w 4605338"/>
              <a:gd name="csY28" fmla="*/ 1666875 h 2933700"/>
              <a:gd name="csX29" fmla="*/ 4471988 w 4605338"/>
              <a:gd name="csY29" fmla="*/ 1719262 h 2933700"/>
              <a:gd name="csX30" fmla="*/ 4405313 w 4605338"/>
              <a:gd name="csY30" fmla="*/ 1781175 h 2933700"/>
              <a:gd name="csX31" fmla="*/ 4367213 w 4605338"/>
              <a:gd name="csY31" fmla="*/ 1833562 h 2933700"/>
              <a:gd name="csX32" fmla="*/ 4314825 w 4605338"/>
              <a:gd name="csY32" fmla="*/ 1838325 h 2933700"/>
              <a:gd name="csX33" fmla="*/ 4195763 w 4605338"/>
              <a:gd name="csY33" fmla="*/ 1957387 h 2933700"/>
              <a:gd name="csX34" fmla="*/ 4152900 w 4605338"/>
              <a:gd name="csY34" fmla="*/ 1924050 h 2933700"/>
              <a:gd name="csX35" fmla="*/ 4052888 w 4605338"/>
              <a:gd name="csY35" fmla="*/ 1914525 h 2933700"/>
              <a:gd name="csX36" fmla="*/ 3995738 w 4605338"/>
              <a:gd name="csY36" fmla="*/ 1924050 h 2933700"/>
              <a:gd name="csX37" fmla="*/ 3886200 w 4605338"/>
              <a:gd name="csY37" fmla="*/ 1971675 h 2933700"/>
              <a:gd name="csX38" fmla="*/ 3814763 w 4605338"/>
              <a:gd name="csY38" fmla="*/ 1971675 h 2933700"/>
              <a:gd name="csX39" fmla="*/ 3767138 w 4605338"/>
              <a:gd name="csY39" fmla="*/ 1962150 h 2933700"/>
              <a:gd name="csX40" fmla="*/ 3709988 w 4605338"/>
              <a:gd name="csY40" fmla="*/ 2028825 h 2933700"/>
              <a:gd name="csX41" fmla="*/ 3648075 w 4605338"/>
              <a:gd name="csY41" fmla="*/ 2171700 h 2933700"/>
              <a:gd name="csX42" fmla="*/ 3600450 w 4605338"/>
              <a:gd name="csY42" fmla="*/ 2181225 h 2933700"/>
              <a:gd name="csX43" fmla="*/ 3567113 w 4605338"/>
              <a:gd name="csY43" fmla="*/ 2143125 h 2933700"/>
              <a:gd name="csX44" fmla="*/ 3562350 w 4605338"/>
              <a:gd name="csY44" fmla="*/ 2057400 h 2933700"/>
              <a:gd name="csX45" fmla="*/ 3524250 w 4605338"/>
              <a:gd name="csY45" fmla="*/ 2057400 h 2933700"/>
              <a:gd name="csX46" fmla="*/ 3495675 w 4605338"/>
              <a:gd name="csY46" fmla="*/ 2128837 h 2933700"/>
              <a:gd name="csX47" fmla="*/ 3409950 w 4605338"/>
              <a:gd name="csY47" fmla="*/ 2162175 h 2933700"/>
              <a:gd name="csX48" fmla="*/ 3362325 w 4605338"/>
              <a:gd name="csY48" fmla="*/ 2133600 h 2933700"/>
              <a:gd name="csX49" fmla="*/ 3328988 w 4605338"/>
              <a:gd name="csY49" fmla="*/ 2128837 h 2933700"/>
              <a:gd name="csX50" fmla="*/ 3309938 w 4605338"/>
              <a:gd name="csY50" fmla="*/ 2124075 h 2933700"/>
              <a:gd name="csX51" fmla="*/ 3305175 w 4605338"/>
              <a:gd name="csY51" fmla="*/ 2066925 h 2933700"/>
              <a:gd name="csX52" fmla="*/ 3314700 w 4605338"/>
              <a:gd name="csY52" fmla="*/ 2014537 h 2933700"/>
              <a:gd name="csX53" fmla="*/ 3357563 w 4605338"/>
              <a:gd name="csY53" fmla="*/ 1947862 h 2933700"/>
              <a:gd name="csX54" fmla="*/ 3381375 w 4605338"/>
              <a:gd name="csY54" fmla="*/ 1890712 h 2933700"/>
              <a:gd name="csX55" fmla="*/ 3276600 w 4605338"/>
              <a:gd name="csY55" fmla="*/ 1919287 h 2933700"/>
              <a:gd name="csX56" fmla="*/ 3252788 w 4605338"/>
              <a:gd name="csY56" fmla="*/ 1995487 h 2933700"/>
              <a:gd name="csX57" fmla="*/ 3233738 w 4605338"/>
              <a:gd name="csY57" fmla="*/ 2024062 h 2933700"/>
              <a:gd name="csX58" fmla="*/ 3186113 w 4605338"/>
              <a:gd name="csY58" fmla="*/ 1995487 h 2933700"/>
              <a:gd name="csX59" fmla="*/ 3176588 w 4605338"/>
              <a:gd name="csY59" fmla="*/ 1862137 h 2933700"/>
              <a:gd name="csX60" fmla="*/ 3181350 w 4605338"/>
              <a:gd name="csY60" fmla="*/ 1809750 h 2933700"/>
              <a:gd name="csX61" fmla="*/ 3148013 w 4605338"/>
              <a:gd name="csY61" fmla="*/ 1800225 h 2933700"/>
              <a:gd name="csX62" fmla="*/ 3105150 w 4605338"/>
              <a:gd name="csY62" fmla="*/ 1833562 h 2933700"/>
              <a:gd name="csX63" fmla="*/ 3076575 w 4605338"/>
              <a:gd name="csY63" fmla="*/ 1824037 h 2933700"/>
              <a:gd name="csX64" fmla="*/ 3076575 w 4605338"/>
              <a:gd name="csY64" fmla="*/ 1838325 h 2933700"/>
              <a:gd name="csX65" fmla="*/ 3090863 w 4605338"/>
              <a:gd name="csY65" fmla="*/ 1881187 h 2933700"/>
              <a:gd name="csX66" fmla="*/ 3138488 w 4605338"/>
              <a:gd name="csY66" fmla="*/ 1976437 h 2933700"/>
              <a:gd name="csX67" fmla="*/ 3109913 w 4605338"/>
              <a:gd name="csY67" fmla="*/ 2043112 h 2933700"/>
              <a:gd name="csX68" fmla="*/ 3171825 w 4605338"/>
              <a:gd name="csY68" fmla="*/ 2114550 h 2933700"/>
              <a:gd name="csX69" fmla="*/ 3109913 w 4605338"/>
              <a:gd name="csY69" fmla="*/ 2152650 h 2933700"/>
              <a:gd name="csX70" fmla="*/ 2981325 w 4605338"/>
              <a:gd name="csY70" fmla="*/ 2005012 h 2933700"/>
              <a:gd name="csX71" fmla="*/ 2976563 w 4605338"/>
              <a:gd name="csY71" fmla="*/ 1933575 h 2933700"/>
              <a:gd name="csX72" fmla="*/ 2933700 w 4605338"/>
              <a:gd name="csY72" fmla="*/ 1905000 h 2933700"/>
              <a:gd name="csX73" fmla="*/ 2786063 w 4605338"/>
              <a:gd name="csY73" fmla="*/ 1914525 h 2933700"/>
              <a:gd name="csX74" fmla="*/ 2686050 w 4605338"/>
              <a:gd name="csY74" fmla="*/ 2024062 h 2933700"/>
              <a:gd name="csX75" fmla="*/ 2624138 w 4605338"/>
              <a:gd name="csY75" fmla="*/ 2062162 h 2933700"/>
              <a:gd name="csX76" fmla="*/ 2366963 w 4605338"/>
              <a:gd name="csY76" fmla="*/ 2357437 h 2933700"/>
              <a:gd name="csX77" fmla="*/ 2352675 w 4605338"/>
              <a:gd name="csY77" fmla="*/ 2447925 h 2933700"/>
              <a:gd name="csX78" fmla="*/ 2319338 w 4605338"/>
              <a:gd name="csY78" fmla="*/ 2471737 h 2933700"/>
              <a:gd name="csX79" fmla="*/ 2314575 w 4605338"/>
              <a:gd name="csY79" fmla="*/ 2547937 h 2933700"/>
              <a:gd name="csX80" fmla="*/ 2252663 w 4605338"/>
              <a:gd name="csY80" fmla="*/ 2714625 h 2933700"/>
              <a:gd name="csX81" fmla="*/ 2195513 w 4605338"/>
              <a:gd name="csY81" fmla="*/ 2609850 h 2933700"/>
              <a:gd name="csX82" fmla="*/ 2124075 w 4605338"/>
              <a:gd name="csY82" fmla="*/ 2605087 h 2933700"/>
              <a:gd name="csX83" fmla="*/ 2076450 w 4605338"/>
              <a:gd name="csY83" fmla="*/ 2686050 h 2933700"/>
              <a:gd name="csX84" fmla="*/ 2000250 w 4605338"/>
              <a:gd name="csY84" fmla="*/ 2638425 h 2933700"/>
              <a:gd name="csX85" fmla="*/ 2005013 w 4605338"/>
              <a:gd name="csY85" fmla="*/ 2524125 h 2933700"/>
              <a:gd name="csX86" fmla="*/ 1933575 w 4605338"/>
              <a:gd name="csY86" fmla="*/ 2409825 h 2933700"/>
              <a:gd name="csX87" fmla="*/ 1857375 w 4605338"/>
              <a:gd name="csY87" fmla="*/ 2414587 h 2933700"/>
              <a:gd name="csX88" fmla="*/ 1752600 w 4605338"/>
              <a:gd name="csY88" fmla="*/ 2528887 h 2933700"/>
              <a:gd name="csX89" fmla="*/ 1662113 w 4605338"/>
              <a:gd name="csY89" fmla="*/ 2533650 h 2933700"/>
              <a:gd name="csX90" fmla="*/ 1538288 w 4605338"/>
              <a:gd name="csY90" fmla="*/ 2652712 h 2933700"/>
              <a:gd name="csX91" fmla="*/ 1485900 w 4605338"/>
              <a:gd name="csY91" fmla="*/ 2795587 h 2933700"/>
              <a:gd name="csX92" fmla="*/ 1443038 w 4605338"/>
              <a:gd name="csY92" fmla="*/ 2857500 h 2933700"/>
              <a:gd name="csX93" fmla="*/ 1419225 w 4605338"/>
              <a:gd name="csY93" fmla="*/ 2909887 h 2933700"/>
              <a:gd name="csX94" fmla="*/ 1319213 w 4605338"/>
              <a:gd name="csY94" fmla="*/ 2933700 h 2933700"/>
              <a:gd name="csX95" fmla="*/ 1304925 w 4605338"/>
              <a:gd name="csY95" fmla="*/ 2862262 h 2933700"/>
              <a:gd name="csX96" fmla="*/ 1347788 w 4605338"/>
              <a:gd name="csY96" fmla="*/ 2786062 h 2933700"/>
              <a:gd name="csX97" fmla="*/ 1347788 w 4605338"/>
              <a:gd name="csY97" fmla="*/ 2686050 h 2933700"/>
              <a:gd name="csX98" fmla="*/ 1371600 w 4605338"/>
              <a:gd name="csY98" fmla="*/ 2628900 h 2933700"/>
              <a:gd name="csX99" fmla="*/ 1328738 w 4605338"/>
              <a:gd name="csY99" fmla="*/ 2471737 h 2933700"/>
              <a:gd name="csX100" fmla="*/ 1238250 w 4605338"/>
              <a:gd name="csY100" fmla="*/ 2428875 h 2933700"/>
              <a:gd name="csX101" fmla="*/ 1243013 w 4605338"/>
              <a:gd name="csY101" fmla="*/ 2371725 h 2933700"/>
              <a:gd name="csX102" fmla="*/ 1285875 w 4605338"/>
              <a:gd name="csY102" fmla="*/ 2352675 h 2933700"/>
              <a:gd name="csX103" fmla="*/ 1166813 w 4605338"/>
              <a:gd name="csY103" fmla="*/ 2147887 h 2933700"/>
              <a:gd name="csX104" fmla="*/ 1185863 w 4605338"/>
              <a:gd name="csY104" fmla="*/ 2100262 h 2933700"/>
              <a:gd name="csX105" fmla="*/ 1133475 w 4605338"/>
              <a:gd name="csY105" fmla="*/ 1990725 h 2933700"/>
              <a:gd name="csX106" fmla="*/ 1109663 w 4605338"/>
              <a:gd name="csY106" fmla="*/ 2005012 h 2933700"/>
              <a:gd name="csX107" fmla="*/ 1023938 w 4605338"/>
              <a:gd name="csY107" fmla="*/ 1943100 h 2933700"/>
              <a:gd name="csX108" fmla="*/ 1057275 w 4605338"/>
              <a:gd name="csY108" fmla="*/ 1909762 h 2933700"/>
              <a:gd name="csX109" fmla="*/ 938213 w 4605338"/>
              <a:gd name="csY109" fmla="*/ 1733550 h 2933700"/>
              <a:gd name="csX110" fmla="*/ 576263 w 4605338"/>
              <a:gd name="csY110" fmla="*/ 1685925 h 2933700"/>
              <a:gd name="csX111" fmla="*/ 571500 w 4605338"/>
              <a:gd name="csY111" fmla="*/ 1633537 h 2933700"/>
              <a:gd name="csX112" fmla="*/ 533400 w 4605338"/>
              <a:gd name="csY112" fmla="*/ 1614487 h 2933700"/>
              <a:gd name="csX113" fmla="*/ 533400 w 4605338"/>
              <a:gd name="csY113" fmla="*/ 1557337 h 2933700"/>
              <a:gd name="csX114" fmla="*/ 509588 w 4605338"/>
              <a:gd name="csY114" fmla="*/ 1495425 h 2933700"/>
              <a:gd name="csX115" fmla="*/ 495300 w 4605338"/>
              <a:gd name="csY115" fmla="*/ 1400175 h 2933700"/>
              <a:gd name="csX116" fmla="*/ 471488 w 4605338"/>
              <a:gd name="csY116" fmla="*/ 1376362 h 2933700"/>
              <a:gd name="csX117" fmla="*/ 404813 w 4605338"/>
              <a:gd name="csY117" fmla="*/ 1376362 h 2933700"/>
              <a:gd name="csX118" fmla="*/ 395288 w 4605338"/>
              <a:gd name="csY118" fmla="*/ 1328737 h 2933700"/>
              <a:gd name="csX119" fmla="*/ 338138 w 4605338"/>
              <a:gd name="csY119" fmla="*/ 1333500 h 2933700"/>
              <a:gd name="csX120" fmla="*/ 214313 w 4605338"/>
              <a:gd name="csY120" fmla="*/ 1395412 h 2933700"/>
              <a:gd name="csX121" fmla="*/ 200025 w 4605338"/>
              <a:gd name="csY121" fmla="*/ 1352550 h 2933700"/>
              <a:gd name="csX122" fmla="*/ 133350 w 4605338"/>
              <a:gd name="csY122" fmla="*/ 1319212 h 2933700"/>
              <a:gd name="csX123" fmla="*/ 157163 w 4605338"/>
              <a:gd name="csY123" fmla="*/ 1271587 h 2933700"/>
              <a:gd name="csX124" fmla="*/ 119063 w 4605338"/>
              <a:gd name="csY124" fmla="*/ 1176337 h 2933700"/>
              <a:gd name="csX125" fmla="*/ 166688 w 4605338"/>
              <a:gd name="csY125" fmla="*/ 1143000 h 2933700"/>
              <a:gd name="csX126" fmla="*/ 100013 w 4605338"/>
              <a:gd name="csY126" fmla="*/ 1081087 h 2933700"/>
              <a:gd name="csX127" fmla="*/ 9525 w 4605338"/>
              <a:gd name="csY127" fmla="*/ 1076325 h 2933700"/>
              <a:gd name="csX128" fmla="*/ 4763 w 4605338"/>
              <a:gd name="csY128" fmla="*/ 1028700 h 2933700"/>
              <a:gd name="csX129" fmla="*/ 47625 w 4605338"/>
              <a:gd name="csY129" fmla="*/ 1009650 h 2933700"/>
              <a:gd name="csX130" fmla="*/ 90488 w 4605338"/>
              <a:gd name="csY130" fmla="*/ 909637 h 2933700"/>
              <a:gd name="csX131" fmla="*/ 142875 w 4605338"/>
              <a:gd name="csY131" fmla="*/ 914400 h 2933700"/>
              <a:gd name="csX132" fmla="*/ 161925 w 4605338"/>
              <a:gd name="csY132" fmla="*/ 876300 h 2933700"/>
              <a:gd name="csX133" fmla="*/ 114300 w 4605338"/>
              <a:gd name="csY133" fmla="*/ 842962 h 2933700"/>
              <a:gd name="csX134" fmla="*/ 90488 w 4605338"/>
              <a:gd name="csY134" fmla="*/ 871537 h 2933700"/>
              <a:gd name="csX135" fmla="*/ 52388 w 4605338"/>
              <a:gd name="csY135" fmla="*/ 871537 h 2933700"/>
              <a:gd name="csX136" fmla="*/ 9525 w 4605338"/>
              <a:gd name="csY136" fmla="*/ 776287 h 2933700"/>
              <a:gd name="csX137" fmla="*/ 42863 w 4605338"/>
              <a:gd name="csY137" fmla="*/ 747712 h 2933700"/>
              <a:gd name="csX138" fmla="*/ 0 w 4605338"/>
              <a:gd name="csY138" fmla="*/ 628650 h 2933700"/>
              <a:gd name="csX139" fmla="*/ 19050 w 4605338"/>
              <a:gd name="csY139" fmla="*/ 595312 h 2933700"/>
              <a:gd name="csX140" fmla="*/ 133350 w 4605338"/>
              <a:gd name="csY140" fmla="*/ 633412 h 2933700"/>
              <a:gd name="csX141" fmla="*/ 157163 w 4605338"/>
              <a:gd name="csY141" fmla="*/ 571500 h 2933700"/>
              <a:gd name="csX142" fmla="*/ 195263 w 4605338"/>
              <a:gd name="csY142" fmla="*/ 581025 h 2933700"/>
              <a:gd name="csX143" fmla="*/ 152400 w 4605338"/>
              <a:gd name="csY143" fmla="*/ 647700 h 2933700"/>
              <a:gd name="csX144" fmla="*/ 190500 w 4605338"/>
              <a:gd name="csY144" fmla="*/ 652462 h 2933700"/>
              <a:gd name="csX145" fmla="*/ 238125 w 4605338"/>
              <a:gd name="csY145" fmla="*/ 704850 h 2933700"/>
              <a:gd name="csX146" fmla="*/ 257175 w 4605338"/>
              <a:gd name="csY146" fmla="*/ 647700 h 2933700"/>
              <a:gd name="csX147" fmla="*/ 300038 w 4605338"/>
              <a:gd name="csY147" fmla="*/ 657225 h 2933700"/>
              <a:gd name="csX148" fmla="*/ 304800 w 4605338"/>
              <a:gd name="csY148" fmla="*/ 609600 h 2933700"/>
              <a:gd name="csX149" fmla="*/ 280988 w 4605338"/>
              <a:gd name="csY149" fmla="*/ 571500 h 2933700"/>
              <a:gd name="csX150" fmla="*/ 280988 w 4605338"/>
              <a:gd name="csY150" fmla="*/ 519112 h 2933700"/>
              <a:gd name="csX151" fmla="*/ 414338 w 4605338"/>
              <a:gd name="csY151" fmla="*/ 552450 h 2933700"/>
              <a:gd name="csX152" fmla="*/ 461963 w 4605338"/>
              <a:gd name="csY152" fmla="*/ 600075 h 2933700"/>
              <a:gd name="csX153" fmla="*/ 476250 w 4605338"/>
              <a:gd name="csY153" fmla="*/ 738187 h 2933700"/>
              <a:gd name="csX154" fmla="*/ 628650 w 4605338"/>
              <a:gd name="csY154" fmla="*/ 847725 h 2933700"/>
              <a:gd name="csX155" fmla="*/ 695325 w 4605338"/>
              <a:gd name="csY155" fmla="*/ 809625 h 2933700"/>
              <a:gd name="csX156" fmla="*/ 709613 w 4605338"/>
              <a:gd name="csY156" fmla="*/ 890587 h 2933700"/>
              <a:gd name="csX157" fmla="*/ 752475 w 4605338"/>
              <a:gd name="csY157" fmla="*/ 909637 h 2933700"/>
              <a:gd name="csX158" fmla="*/ 757238 w 4605338"/>
              <a:gd name="csY158" fmla="*/ 938212 h 2933700"/>
              <a:gd name="csX159" fmla="*/ 657225 w 4605338"/>
              <a:gd name="csY159" fmla="*/ 1033462 h 2933700"/>
              <a:gd name="csX160" fmla="*/ 647700 w 4605338"/>
              <a:gd name="csY160" fmla="*/ 1328737 h 2933700"/>
              <a:gd name="csX161" fmla="*/ 628650 w 4605338"/>
              <a:gd name="csY161" fmla="*/ 1419225 h 2933700"/>
              <a:gd name="csX162" fmla="*/ 700088 w 4605338"/>
              <a:gd name="csY162" fmla="*/ 1423987 h 2933700"/>
              <a:gd name="csX163" fmla="*/ 738188 w 4605338"/>
              <a:gd name="csY163" fmla="*/ 1433512 h 2933700"/>
              <a:gd name="csX164" fmla="*/ 719138 w 4605338"/>
              <a:gd name="csY164" fmla="*/ 1338262 h 2933700"/>
              <a:gd name="csX165" fmla="*/ 747713 w 4605338"/>
              <a:gd name="csY165" fmla="*/ 1314450 h 2933700"/>
              <a:gd name="csX166" fmla="*/ 804863 w 4605338"/>
              <a:gd name="csY166" fmla="*/ 1400175 h 2933700"/>
              <a:gd name="csX167" fmla="*/ 842963 w 4605338"/>
              <a:gd name="csY167" fmla="*/ 1343025 h 2933700"/>
              <a:gd name="csX168" fmla="*/ 871538 w 4605338"/>
              <a:gd name="csY168" fmla="*/ 1352550 h 2933700"/>
              <a:gd name="csX169" fmla="*/ 885825 w 4605338"/>
              <a:gd name="csY169" fmla="*/ 1314450 h 2933700"/>
              <a:gd name="csX170" fmla="*/ 919163 w 4605338"/>
              <a:gd name="csY170" fmla="*/ 1323975 h 2933700"/>
              <a:gd name="csX171" fmla="*/ 890588 w 4605338"/>
              <a:gd name="csY171" fmla="*/ 1185862 h 2933700"/>
              <a:gd name="csX172" fmla="*/ 938213 w 4605338"/>
              <a:gd name="csY172" fmla="*/ 1133475 h 2933700"/>
              <a:gd name="csX173" fmla="*/ 938213 w 4605338"/>
              <a:gd name="csY173" fmla="*/ 1066800 h 2933700"/>
              <a:gd name="csX174" fmla="*/ 952500 w 4605338"/>
              <a:gd name="csY174" fmla="*/ 1042987 h 2933700"/>
              <a:gd name="csX175" fmla="*/ 1014413 w 4605338"/>
              <a:gd name="csY175" fmla="*/ 1171575 h 2933700"/>
              <a:gd name="csX176" fmla="*/ 1085850 w 4605338"/>
              <a:gd name="csY176" fmla="*/ 1104900 h 2933700"/>
              <a:gd name="csX177" fmla="*/ 1114425 w 4605338"/>
              <a:gd name="csY177" fmla="*/ 1095375 h 2933700"/>
              <a:gd name="csX178" fmla="*/ 1147763 w 4605338"/>
              <a:gd name="csY178" fmla="*/ 1042987 h 2933700"/>
              <a:gd name="csX179" fmla="*/ 1109663 w 4605338"/>
              <a:gd name="csY179" fmla="*/ 914400 h 2933700"/>
              <a:gd name="csX180" fmla="*/ 1181100 w 4605338"/>
              <a:gd name="csY180" fmla="*/ 852487 h 2933700"/>
              <a:gd name="csX181" fmla="*/ 1276350 w 4605338"/>
              <a:gd name="csY181" fmla="*/ 862012 h 2933700"/>
              <a:gd name="csX182" fmla="*/ 1323975 w 4605338"/>
              <a:gd name="csY182" fmla="*/ 900112 h 2933700"/>
              <a:gd name="csX183" fmla="*/ 1295400 w 4605338"/>
              <a:gd name="csY183" fmla="*/ 1081087 h 2933700"/>
              <a:gd name="csX184" fmla="*/ 1366838 w 4605338"/>
              <a:gd name="csY184" fmla="*/ 1081087 h 2933700"/>
              <a:gd name="csX185" fmla="*/ 1457325 w 4605338"/>
              <a:gd name="csY185" fmla="*/ 1128712 h 2933700"/>
              <a:gd name="csX186" fmla="*/ 1462088 w 4605338"/>
              <a:gd name="csY186" fmla="*/ 1042987 h 2933700"/>
              <a:gd name="csX187" fmla="*/ 1547813 w 4605338"/>
              <a:gd name="csY187" fmla="*/ 1014412 h 2933700"/>
              <a:gd name="csX188" fmla="*/ 1514475 w 4605338"/>
              <a:gd name="csY188" fmla="*/ 933450 h 2933700"/>
              <a:gd name="csX189" fmla="*/ 1509713 w 4605338"/>
              <a:gd name="csY189" fmla="*/ 909637 h 2933700"/>
              <a:gd name="csX190" fmla="*/ 1595438 w 4605338"/>
              <a:gd name="csY190" fmla="*/ 909637 h 2933700"/>
              <a:gd name="csX191" fmla="*/ 1662113 w 4605338"/>
              <a:gd name="csY191" fmla="*/ 962025 h 2933700"/>
              <a:gd name="csX192" fmla="*/ 1757363 w 4605338"/>
              <a:gd name="csY192" fmla="*/ 957262 h 2933700"/>
              <a:gd name="csX193" fmla="*/ 1827162 w 4605338"/>
              <a:gd name="csY193" fmla="*/ 992162 h 2933700"/>
              <a:gd name="csX194" fmla="*/ 1835165 w 4605338"/>
              <a:gd name="csY194" fmla="*/ 982237 h 2933700"/>
              <a:gd name="csX195" fmla="*/ 1852613 w 4605338"/>
              <a:gd name="csY195" fmla="*/ 976312 h 2933700"/>
              <a:gd name="csX196" fmla="*/ 1871663 w 4605338"/>
              <a:gd name="csY196" fmla="*/ 909637 h 2933700"/>
              <a:gd name="csX197" fmla="*/ 1852613 w 4605338"/>
              <a:gd name="csY197" fmla="*/ 866775 h 2933700"/>
              <a:gd name="csX198" fmla="*/ 1862138 w 4605338"/>
              <a:gd name="csY198" fmla="*/ 809625 h 2933700"/>
              <a:gd name="csX199" fmla="*/ 2033588 w 4605338"/>
              <a:gd name="csY199" fmla="*/ 919162 h 2933700"/>
              <a:gd name="csX200" fmla="*/ 2147888 w 4605338"/>
              <a:gd name="csY200" fmla="*/ 962025 h 2933700"/>
              <a:gd name="csX201" fmla="*/ 2271713 w 4605338"/>
              <a:gd name="csY201" fmla="*/ 1100137 h 2933700"/>
              <a:gd name="csX202" fmla="*/ 2290763 w 4605338"/>
              <a:gd name="csY202" fmla="*/ 1085850 h 2933700"/>
              <a:gd name="csX203" fmla="*/ 2290763 w 4605338"/>
              <a:gd name="csY203" fmla="*/ 1028700 h 2933700"/>
              <a:gd name="csX204" fmla="*/ 2095500 w 4605338"/>
              <a:gd name="csY204" fmla="*/ 857250 h 2933700"/>
              <a:gd name="csX205" fmla="*/ 1981200 w 4605338"/>
              <a:gd name="csY205" fmla="*/ 785812 h 2933700"/>
              <a:gd name="csX206" fmla="*/ 1971675 w 4605338"/>
              <a:gd name="csY206" fmla="*/ 733425 h 2933700"/>
              <a:gd name="csX207" fmla="*/ 2014538 w 4605338"/>
              <a:gd name="csY207" fmla="*/ 695325 h 2933700"/>
              <a:gd name="csX208" fmla="*/ 2019300 w 4605338"/>
              <a:gd name="csY208" fmla="*/ 638175 h 2933700"/>
              <a:gd name="csX209" fmla="*/ 1995488 w 4605338"/>
              <a:gd name="csY209" fmla="*/ 595312 h 2933700"/>
              <a:gd name="csX210" fmla="*/ 1985963 w 4605338"/>
              <a:gd name="csY210" fmla="*/ 495300 h 2933700"/>
              <a:gd name="csX211" fmla="*/ 2143125 w 4605338"/>
              <a:gd name="csY211" fmla="*/ 604837 h 2933700"/>
              <a:gd name="csX212" fmla="*/ 2171700 w 4605338"/>
              <a:gd name="csY212" fmla="*/ 638175 h 2933700"/>
              <a:gd name="csX213" fmla="*/ 2286000 w 4605338"/>
              <a:gd name="csY213" fmla="*/ 723900 h 2933700"/>
              <a:gd name="csX214" fmla="*/ 2347913 w 4605338"/>
              <a:gd name="csY214" fmla="*/ 828675 h 2933700"/>
              <a:gd name="csX215" fmla="*/ 2400300 w 4605338"/>
              <a:gd name="csY215" fmla="*/ 776287 h 2933700"/>
              <a:gd name="csX216" fmla="*/ 2424113 w 4605338"/>
              <a:gd name="csY216" fmla="*/ 695325 h 2933700"/>
              <a:gd name="csX217" fmla="*/ 2538413 w 4605338"/>
              <a:gd name="csY217" fmla="*/ 657225 h 2933700"/>
              <a:gd name="csX218" fmla="*/ 2652713 w 4605338"/>
              <a:gd name="csY218" fmla="*/ 800100 h 2933700"/>
              <a:gd name="csX219" fmla="*/ 2652713 w 4605338"/>
              <a:gd name="csY219" fmla="*/ 1023937 h 2933700"/>
              <a:gd name="csX220" fmla="*/ 2762250 w 4605338"/>
              <a:gd name="csY220" fmla="*/ 1133475 h 2933700"/>
              <a:gd name="csX221" fmla="*/ 2862263 w 4605338"/>
              <a:gd name="csY221" fmla="*/ 1095375 h 2933700"/>
              <a:gd name="csX222" fmla="*/ 2986088 w 4605338"/>
              <a:gd name="csY222" fmla="*/ 1119187 h 2933700"/>
              <a:gd name="csX223" fmla="*/ 2971800 w 4605338"/>
              <a:gd name="csY223" fmla="*/ 1271587 h 2933700"/>
              <a:gd name="csX224" fmla="*/ 3119438 w 4605338"/>
              <a:gd name="csY224" fmla="*/ 1262062 h 2933700"/>
              <a:gd name="csX225" fmla="*/ 3205163 w 4605338"/>
              <a:gd name="csY225" fmla="*/ 1176337 h 2933700"/>
              <a:gd name="csX226" fmla="*/ 3205163 w 4605338"/>
              <a:gd name="csY226" fmla="*/ 981075 h 2933700"/>
              <a:gd name="csX227" fmla="*/ 3286125 w 4605338"/>
              <a:gd name="csY227" fmla="*/ 1033462 h 2933700"/>
              <a:gd name="csX228" fmla="*/ 3362325 w 4605338"/>
              <a:gd name="csY228" fmla="*/ 1052512 h 2933700"/>
              <a:gd name="csX229" fmla="*/ 3424238 w 4605338"/>
              <a:gd name="csY229" fmla="*/ 1009650 h 2933700"/>
              <a:gd name="csX230" fmla="*/ 3409950 w 4605338"/>
              <a:gd name="csY230" fmla="*/ 962025 h 2933700"/>
              <a:gd name="csX231" fmla="*/ 3433763 w 4605338"/>
              <a:gd name="csY231" fmla="*/ 947737 h 2933700"/>
              <a:gd name="csX232" fmla="*/ 3481388 w 4605338"/>
              <a:gd name="csY232" fmla="*/ 914400 h 2933700"/>
              <a:gd name="csX233" fmla="*/ 3581400 w 4605338"/>
              <a:gd name="csY233" fmla="*/ 995362 h 2933700"/>
              <a:gd name="csX234" fmla="*/ 3633788 w 4605338"/>
              <a:gd name="csY234" fmla="*/ 985837 h 2933700"/>
              <a:gd name="csX235" fmla="*/ 3686175 w 4605338"/>
              <a:gd name="csY235" fmla="*/ 900112 h 2933700"/>
              <a:gd name="csX236" fmla="*/ 3686175 w 4605338"/>
              <a:gd name="csY236" fmla="*/ 842962 h 2933700"/>
              <a:gd name="csX237" fmla="*/ 3686175 w 4605338"/>
              <a:gd name="csY237" fmla="*/ 800100 h 2933700"/>
              <a:gd name="csX238" fmla="*/ 3662363 w 4605338"/>
              <a:gd name="csY238" fmla="*/ 728662 h 2933700"/>
              <a:gd name="csX239" fmla="*/ 3709988 w 4605338"/>
              <a:gd name="csY239" fmla="*/ 652462 h 2933700"/>
              <a:gd name="csX240" fmla="*/ 3695700 w 4605338"/>
              <a:gd name="csY240" fmla="*/ 604837 h 2933700"/>
              <a:gd name="csX241" fmla="*/ 3719513 w 4605338"/>
              <a:gd name="csY241" fmla="*/ 514350 h 2933700"/>
              <a:gd name="csX242" fmla="*/ 3738563 w 4605338"/>
              <a:gd name="csY242" fmla="*/ 409575 h 2933700"/>
              <a:gd name="csX243" fmla="*/ 3733800 w 4605338"/>
              <a:gd name="csY243" fmla="*/ 366712 h 2933700"/>
              <a:gd name="csX244" fmla="*/ 3810000 w 4605338"/>
              <a:gd name="csY244" fmla="*/ 309562 h 2933700"/>
              <a:gd name="csX245" fmla="*/ 3824288 w 4605338"/>
              <a:gd name="csY245" fmla="*/ 261937 h 2933700"/>
              <a:gd name="csX246" fmla="*/ 3943350 w 4605338"/>
              <a:gd name="csY246" fmla="*/ 195262 h 2933700"/>
              <a:gd name="csX247" fmla="*/ 3948113 w 4605338"/>
              <a:gd name="csY247" fmla="*/ 142875 h 2933700"/>
              <a:gd name="csX248" fmla="*/ 3957638 w 4605338"/>
              <a:gd name="csY248" fmla="*/ 80962 h 2933700"/>
              <a:gd name="csX249" fmla="*/ 4024313 w 4605338"/>
              <a:gd name="csY249" fmla="*/ 66675 h 2933700"/>
              <a:gd name="csX250" fmla="*/ 4048125 w 4605338"/>
              <a:gd name="csY250" fmla="*/ 28575 h 2933700"/>
              <a:gd name="csX251" fmla="*/ 4119563 w 4605338"/>
              <a:gd name="csY251" fmla="*/ 4762 h 2933700"/>
              <a:gd name="csX252" fmla="*/ 4162425 w 4605338"/>
              <a:gd name="csY252" fmla="*/ 0 h 29337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</a:cxnLst>
            <a:rect l="l" t="t" r="r" b="b"/>
            <a:pathLst>
              <a:path w="4605338" h="2933700">
                <a:moveTo>
                  <a:pt x="4162425" y="0"/>
                </a:moveTo>
                <a:lnTo>
                  <a:pt x="4310063" y="200025"/>
                </a:lnTo>
                <a:lnTo>
                  <a:pt x="4338638" y="228600"/>
                </a:lnTo>
                <a:lnTo>
                  <a:pt x="4314825" y="271462"/>
                </a:lnTo>
                <a:lnTo>
                  <a:pt x="4314825" y="319087"/>
                </a:lnTo>
                <a:lnTo>
                  <a:pt x="4357688" y="347662"/>
                </a:lnTo>
                <a:lnTo>
                  <a:pt x="4424363" y="385762"/>
                </a:lnTo>
                <a:lnTo>
                  <a:pt x="4491038" y="447675"/>
                </a:lnTo>
                <a:lnTo>
                  <a:pt x="4452938" y="490537"/>
                </a:lnTo>
                <a:lnTo>
                  <a:pt x="4452938" y="557212"/>
                </a:lnTo>
                <a:lnTo>
                  <a:pt x="4476750" y="581025"/>
                </a:lnTo>
                <a:lnTo>
                  <a:pt x="4533900" y="619125"/>
                </a:lnTo>
                <a:lnTo>
                  <a:pt x="4605338" y="728662"/>
                </a:lnTo>
                <a:lnTo>
                  <a:pt x="4595813" y="752475"/>
                </a:lnTo>
                <a:lnTo>
                  <a:pt x="4552950" y="742950"/>
                </a:lnTo>
                <a:lnTo>
                  <a:pt x="4448175" y="733425"/>
                </a:lnTo>
                <a:lnTo>
                  <a:pt x="4295775" y="895350"/>
                </a:lnTo>
                <a:lnTo>
                  <a:pt x="4305300" y="952500"/>
                </a:lnTo>
                <a:lnTo>
                  <a:pt x="4214813" y="1028700"/>
                </a:lnTo>
                <a:lnTo>
                  <a:pt x="4200525" y="1162050"/>
                </a:lnTo>
                <a:lnTo>
                  <a:pt x="4233863" y="1195387"/>
                </a:lnTo>
                <a:lnTo>
                  <a:pt x="4271963" y="1257300"/>
                </a:lnTo>
                <a:lnTo>
                  <a:pt x="4271963" y="1319212"/>
                </a:lnTo>
                <a:lnTo>
                  <a:pt x="4310063" y="1362075"/>
                </a:lnTo>
                <a:lnTo>
                  <a:pt x="4314825" y="1419225"/>
                </a:lnTo>
                <a:lnTo>
                  <a:pt x="4481513" y="1438275"/>
                </a:lnTo>
                <a:lnTo>
                  <a:pt x="4462463" y="1600200"/>
                </a:lnTo>
                <a:lnTo>
                  <a:pt x="4414838" y="1604962"/>
                </a:lnTo>
                <a:lnTo>
                  <a:pt x="4419600" y="1666875"/>
                </a:lnTo>
                <a:lnTo>
                  <a:pt x="4471988" y="1719262"/>
                </a:lnTo>
                <a:lnTo>
                  <a:pt x="4405313" y="1781175"/>
                </a:lnTo>
                <a:lnTo>
                  <a:pt x="4367213" y="1833562"/>
                </a:lnTo>
                <a:lnTo>
                  <a:pt x="4314825" y="1838325"/>
                </a:lnTo>
                <a:lnTo>
                  <a:pt x="4195763" y="1957387"/>
                </a:lnTo>
                <a:lnTo>
                  <a:pt x="4152900" y="1924050"/>
                </a:lnTo>
                <a:lnTo>
                  <a:pt x="4052888" y="1914525"/>
                </a:lnTo>
                <a:lnTo>
                  <a:pt x="3995738" y="1924050"/>
                </a:lnTo>
                <a:lnTo>
                  <a:pt x="3886200" y="1971675"/>
                </a:lnTo>
                <a:lnTo>
                  <a:pt x="3814763" y="1971675"/>
                </a:lnTo>
                <a:lnTo>
                  <a:pt x="3767138" y="1962150"/>
                </a:lnTo>
                <a:lnTo>
                  <a:pt x="3709988" y="2028825"/>
                </a:lnTo>
                <a:lnTo>
                  <a:pt x="3648075" y="2171700"/>
                </a:lnTo>
                <a:lnTo>
                  <a:pt x="3600450" y="2181225"/>
                </a:lnTo>
                <a:lnTo>
                  <a:pt x="3567113" y="2143125"/>
                </a:lnTo>
                <a:lnTo>
                  <a:pt x="3562350" y="2057400"/>
                </a:lnTo>
                <a:lnTo>
                  <a:pt x="3524250" y="2057400"/>
                </a:lnTo>
                <a:lnTo>
                  <a:pt x="3495675" y="2128837"/>
                </a:lnTo>
                <a:lnTo>
                  <a:pt x="3409950" y="2162175"/>
                </a:lnTo>
                <a:lnTo>
                  <a:pt x="3362325" y="2133600"/>
                </a:lnTo>
                <a:lnTo>
                  <a:pt x="3328988" y="2128837"/>
                </a:lnTo>
                <a:lnTo>
                  <a:pt x="3309938" y="2124075"/>
                </a:lnTo>
                <a:lnTo>
                  <a:pt x="3305175" y="2066925"/>
                </a:lnTo>
                <a:lnTo>
                  <a:pt x="3314700" y="2014537"/>
                </a:lnTo>
                <a:lnTo>
                  <a:pt x="3357563" y="1947862"/>
                </a:lnTo>
                <a:lnTo>
                  <a:pt x="3381375" y="1890712"/>
                </a:lnTo>
                <a:lnTo>
                  <a:pt x="3276600" y="1919287"/>
                </a:lnTo>
                <a:lnTo>
                  <a:pt x="3252788" y="1995487"/>
                </a:lnTo>
                <a:lnTo>
                  <a:pt x="3233738" y="2024062"/>
                </a:lnTo>
                <a:lnTo>
                  <a:pt x="3186113" y="1995487"/>
                </a:lnTo>
                <a:lnTo>
                  <a:pt x="3176588" y="1862137"/>
                </a:lnTo>
                <a:lnTo>
                  <a:pt x="3181350" y="1809750"/>
                </a:lnTo>
                <a:lnTo>
                  <a:pt x="3148013" y="1800225"/>
                </a:lnTo>
                <a:lnTo>
                  <a:pt x="3105150" y="1833562"/>
                </a:lnTo>
                <a:lnTo>
                  <a:pt x="3076575" y="1824037"/>
                </a:lnTo>
                <a:lnTo>
                  <a:pt x="3076575" y="1838325"/>
                </a:lnTo>
                <a:lnTo>
                  <a:pt x="3090863" y="1881187"/>
                </a:lnTo>
                <a:lnTo>
                  <a:pt x="3138488" y="1976437"/>
                </a:lnTo>
                <a:lnTo>
                  <a:pt x="3109913" y="2043112"/>
                </a:lnTo>
                <a:lnTo>
                  <a:pt x="3171825" y="2114550"/>
                </a:lnTo>
                <a:lnTo>
                  <a:pt x="3109913" y="2152650"/>
                </a:lnTo>
                <a:lnTo>
                  <a:pt x="2981325" y="2005012"/>
                </a:lnTo>
                <a:lnTo>
                  <a:pt x="2976563" y="1933575"/>
                </a:lnTo>
                <a:lnTo>
                  <a:pt x="2933700" y="1905000"/>
                </a:lnTo>
                <a:lnTo>
                  <a:pt x="2786063" y="1914525"/>
                </a:lnTo>
                <a:lnTo>
                  <a:pt x="2686050" y="2024062"/>
                </a:lnTo>
                <a:lnTo>
                  <a:pt x="2624138" y="2062162"/>
                </a:lnTo>
                <a:lnTo>
                  <a:pt x="2366963" y="2357437"/>
                </a:lnTo>
                <a:lnTo>
                  <a:pt x="2352675" y="2447925"/>
                </a:lnTo>
                <a:lnTo>
                  <a:pt x="2319338" y="2471737"/>
                </a:lnTo>
                <a:lnTo>
                  <a:pt x="2314575" y="2547937"/>
                </a:lnTo>
                <a:lnTo>
                  <a:pt x="2252663" y="2714625"/>
                </a:lnTo>
                <a:lnTo>
                  <a:pt x="2195513" y="2609850"/>
                </a:lnTo>
                <a:lnTo>
                  <a:pt x="2124075" y="2605087"/>
                </a:lnTo>
                <a:lnTo>
                  <a:pt x="2076450" y="2686050"/>
                </a:lnTo>
                <a:lnTo>
                  <a:pt x="2000250" y="2638425"/>
                </a:lnTo>
                <a:lnTo>
                  <a:pt x="2005013" y="2524125"/>
                </a:lnTo>
                <a:lnTo>
                  <a:pt x="1933575" y="2409825"/>
                </a:lnTo>
                <a:lnTo>
                  <a:pt x="1857375" y="2414587"/>
                </a:lnTo>
                <a:lnTo>
                  <a:pt x="1752600" y="2528887"/>
                </a:lnTo>
                <a:lnTo>
                  <a:pt x="1662113" y="2533650"/>
                </a:lnTo>
                <a:lnTo>
                  <a:pt x="1538288" y="2652712"/>
                </a:lnTo>
                <a:lnTo>
                  <a:pt x="1485900" y="2795587"/>
                </a:lnTo>
                <a:lnTo>
                  <a:pt x="1443038" y="2857500"/>
                </a:lnTo>
                <a:lnTo>
                  <a:pt x="1419225" y="2909887"/>
                </a:lnTo>
                <a:lnTo>
                  <a:pt x="1319213" y="2933700"/>
                </a:lnTo>
                <a:lnTo>
                  <a:pt x="1304925" y="2862262"/>
                </a:lnTo>
                <a:lnTo>
                  <a:pt x="1347788" y="2786062"/>
                </a:lnTo>
                <a:lnTo>
                  <a:pt x="1347788" y="2686050"/>
                </a:lnTo>
                <a:lnTo>
                  <a:pt x="1371600" y="2628900"/>
                </a:lnTo>
                <a:lnTo>
                  <a:pt x="1328738" y="2471737"/>
                </a:lnTo>
                <a:lnTo>
                  <a:pt x="1238250" y="2428875"/>
                </a:lnTo>
                <a:lnTo>
                  <a:pt x="1243013" y="2371725"/>
                </a:lnTo>
                <a:lnTo>
                  <a:pt x="1285875" y="2352675"/>
                </a:lnTo>
                <a:lnTo>
                  <a:pt x="1166813" y="2147887"/>
                </a:lnTo>
                <a:lnTo>
                  <a:pt x="1185863" y="2100262"/>
                </a:lnTo>
                <a:lnTo>
                  <a:pt x="1133475" y="1990725"/>
                </a:lnTo>
                <a:lnTo>
                  <a:pt x="1109663" y="2005012"/>
                </a:lnTo>
                <a:lnTo>
                  <a:pt x="1023938" y="1943100"/>
                </a:lnTo>
                <a:lnTo>
                  <a:pt x="1057275" y="1909762"/>
                </a:lnTo>
                <a:lnTo>
                  <a:pt x="938213" y="1733550"/>
                </a:lnTo>
                <a:lnTo>
                  <a:pt x="576263" y="1685925"/>
                </a:lnTo>
                <a:lnTo>
                  <a:pt x="571500" y="1633537"/>
                </a:lnTo>
                <a:lnTo>
                  <a:pt x="533400" y="1614487"/>
                </a:lnTo>
                <a:lnTo>
                  <a:pt x="533400" y="1557337"/>
                </a:lnTo>
                <a:lnTo>
                  <a:pt x="509588" y="1495425"/>
                </a:lnTo>
                <a:lnTo>
                  <a:pt x="495300" y="1400175"/>
                </a:lnTo>
                <a:lnTo>
                  <a:pt x="471488" y="1376362"/>
                </a:lnTo>
                <a:lnTo>
                  <a:pt x="404813" y="1376362"/>
                </a:lnTo>
                <a:lnTo>
                  <a:pt x="395288" y="1328737"/>
                </a:lnTo>
                <a:lnTo>
                  <a:pt x="338138" y="1333500"/>
                </a:lnTo>
                <a:lnTo>
                  <a:pt x="214313" y="1395412"/>
                </a:lnTo>
                <a:lnTo>
                  <a:pt x="200025" y="1352550"/>
                </a:lnTo>
                <a:lnTo>
                  <a:pt x="133350" y="1319212"/>
                </a:lnTo>
                <a:lnTo>
                  <a:pt x="157163" y="1271587"/>
                </a:lnTo>
                <a:lnTo>
                  <a:pt x="119063" y="1176337"/>
                </a:lnTo>
                <a:lnTo>
                  <a:pt x="166688" y="1143000"/>
                </a:lnTo>
                <a:lnTo>
                  <a:pt x="100013" y="1081087"/>
                </a:lnTo>
                <a:lnTo>
                  <a:pt x="9525" y="1076325"/>
                </a:lnTo>
                <a:lnTo>
                  <a:pt x="4763" y="1028700"/>
                </a:lnTo>
                <a:lnTo>
                  <a:pt x="47625" y="1009650"/>
                </a:lnTo>
                <a:lnTo>
                  <a:pt x="90488" y="909637"/>
                </a:lnTo>
                <a:lnTo>
                  <a:pt x="142875" y="914400"/>
                </a:lnTo>
                <a:lnTo>
                  <a:pt x="161925" y="876300"/>
                </a:lnTo>
                <a:lnTo>
                  <a:pt x="114300" y="842962"/>
                </a:lnTo>
                <a:lnTo>
                  <a:pt x="90488" y="871537"/>
                </a:lnTo>
                <a:lnTo>
                  <a:pt x="52388" y="871537"/>
                </a:lnTo>
                <a:lnTo>
                  <a:pt x="9525" y="776287"/>
                </a:lnTo>
                <a:lnTo>
                  <a:pt x="42863" y="747712"/>
                </a:lnTo>
                <a:lnTo>
                  <a:pt x="0" y="628650"/>
                </a:lnTo>
                <a:lnTo>
                  <a:pt x="19050" y="595312"/>
                </a:lnTo>
                <a:lnTo>
                  <a:pt x="133350" y="633412"/>
                </a:lnTo>
                <a:lnTo>
                  <a:pt x="157163" y="571500"/>
                </a:lnTo>
                <a:lnTo>
                  <a:pt x="195263" y="581025"/>
                </a:lnTo>
                <a:lnTo>
                  <a:pt x="152400" y="647700"/>
                </a:lnTo>
                <a:lnTo>
                  <a:pt x="190500" y="652462"/>
                </a:lnTo>
                <a:lnTo>
                  <a:pt x="238125" y="704850"/>
                </a:lnTo>
                <a:lnTo>
                  <a:pt x="257175" y="647700"/>
                </a:lnTo>
                <a:lnTo>
                  <a:pt x="300038" y="657225"/>
                </a:lnTo>
                <a:lnTo>
                  <a:pt x="304800" y="609600"/>
                </a:lnTo>
                <a:lnTo>
                  <a:pt x="280988" y="571500"/>
                </a:lnTo>
                <a:lnTo>
                  <a:pt x="280988" y="519112"/>
                </a:lnTo>
                <a:lnTo>
                  <a:pt x="414338" y="552450"/>
                </a:lnTo>
                <a:lnTo>
                  <a:pt x="461963" y="600075"/>
                </a:lnTo>
                <a:lnTo>
                  <a:pt x="476250" y="738187"/>
                </a:lnTo>
                <a:lnTo>
                  <a:pt x="628650" y="847725"/>
                </a:lnTo>
                <a:lnTo>
                  <a:pt x="695325" y="809625"/>
                </a:lnTo>
                <a:lnTo>
                  <a:pt x="709613" y="890587"/>
                </a:lnTo>
                <a:lnTo>
                  <a:pt x="752475" y="909637"/>
                </a:lnTo>
                <a:lnTo>
                  <a:pt x="757238" y="938212"/>
                </a:lnTo>
                <a:lnTo>
                  <a:pt x="657225" y="1033462"/>
                </a:lnTo>
                <a:lnTo>
                  <a:pt x="647700" y="1328737"/>
                </a:lnTo>
                <a:lnTo>
                  <a:pt x="628650" y="1419225"/>
                </a:lnTo>
                <a:lnTo>
                  <a:pt x="700088" y="1423987"/>
                </a:lnTo>
                <a:lnTo>
                  <a:pt x="738188" y="1433512"/>
                </a:lnTo>
                <a:lnTo>
                  <a:pt x="719138" y="1338262"/>
                </a:lnTo>
                <a:lnTo>
                  <a:pt x="747713" y="1314450"/>
                </a:lnTo>
                <a:lnTo>
                  <a:pt x="804863" y="1400175"/>
                </a:lnTo>
                <a:lnTo>
                  <a:pt x="842963" y="1343025"/>
                </a:lnTo>
                <a:lnTo>
                  <a:pt x="871538" y="1352550"/>
                </a:lnTo>
                <a:lnTo>
                  <a:pt x="885825" y="1314450"/>
                </a:lnTo>
                <a:lnTo>
                  <a:pt x="919163" y="1323975"/>
                </a:lnTo>
                <a:lnTo>
                  <a:pt x="890588" y="1185862"/>
                </a:lnTo>
                <a:lnTo>
                  <a:pt x="938213" y="1133475"/>
                </a:lnTo>
                <a:lnTo>
                  <a:pt x="938213" y="1066800"/>
                </a:lnTo>
                <a:lnTo>
                  <a:pt x="952500" y="1042987"/>
                </a:lnTo>
                <a:lnTo>
                  <a:pt x="1014413" y="1171575"/>
                </a:lnTo>
                <a:lnTo>
                  <a:pt x="1085850" y="1104900"/>
                </a:lnTo>
                <a:lnTo>
                  <a:pt x="1114425" y="1095375"/>
                </a:lnTo>
                <a:lnTo>
                  <a:pt x="1147763" y="1042987"/>
                </a:lnTo>
                <a:lnTo>
                  <a:pt x="1109663" y="914400"/>
                </a:lnTo>
                <a:lnTo>
                  <a:pt x="1181100" y="852487"/>
                </a:lnTo>
                <a:lnTo>
                  <a:pt x="1276350" y="862012"/>
                </a:lnTo>
                <a:lnTo>
                  <a:pt x="1323975" y="900112"/>
                </a:lnTo>
                <a:lnTo>
                  <a:pt x="1295400" y="1081087"/>
                </a:lnTo>
                <a:lnTo>
                  <a:pt x="1366838" y="1081087"/>
                </a:lnTo>
                <a:lnTo>
                  <a:pt x="1457325" y="1128712"/>
                </a:lnTo>
                <a:lnTo>
                  <a:pt x="1462088" y="1042987"/>
                </a:lnTo>
                <a:lnTo>
                  <a:pt x="1547813" y="1014412"/>
                </a:lnTo>
                <a:lnTo>
                  <a:pt x="1514475" y="933450"/>
                </a:lnTo>
                <a:lnTo>
                  <a:pt x="1509713" y="909637"/>
                </a:lnTo>
                <a:lnTo>
                  <a:pt x="1595438" y="909637"/>
                </a:lnTo>
                <a:lnTo>
                  <a:pt x="1662113" y="962025"/>
                </a:lnTo>
                <a:lnTo>
                  <a:pt x="1757363" y="957262"/>
                </a:lnTo>
                <a:lnTo>
                  <a:pt x="1827162" y="992162"/>
                </a:lnTo>
                <a:lnTo>
                  <a:pt x="1835165" y="982237"/>
                </a:lnTo>
                <a:cubicBezTo>
                  <a:pt x="1841135" y="977329"/>
                  <a:pt x="1846958" y="975221"/>
                  <a:pt x="1852613" y="976312"/>
                </a:cubicBezTo>
                <a:lnTo>
                  <a:pt x="1871663" y="909637"/>
                </a:lnTo>
                <a:lnTo>
                  <a:pt x="1852613" y="866775"/>
                </a:lnTo>
                <a:lnTo>
                  <a:pt x="1862138" y="809625"/>
                </a:lnTo>
                <a:lnTo>
                  <a:pt x="2033588" y="919162"/>
                </a:lnTo>
                <a:lnTo>
                  <a:pt x="2147888" y="962025"/>
                </a:lnTo>
                <a:lnTo>
                  <a:pt x="2271713" y="1100137"/>
                </a:lnTo>
                <a:lnTo>
                  <a:pt x="2290763" y="1085850"/>
                </a:lnTo>
                <a:lnTo>
                  <a:pt x="2290763" y="1028700"/>
                </a:lnTo>
                <a:lnTo>
                  <a:pt x="2095500" y="857250"/>
                </a:lnTo>
                <a:lnTo>
                  <a:pt x="1981200" y="785812"/>
                </a:lnTo>
                <a:lnTo>
                  <a:pt x="1971675" y="733425"/>
                </a:lnTo>
                <a:lnTo>
                  <a:pt x="2014538" y="695325"/>
                </a:lnTo>
                <a:lnTo>
                  <a:pt x="2019300" y="638175"/>
                </a:lnTo>
                <a:lnTo>
                  <a:pt x="1995488" y="595312"/>
                </a:lnTo>
                <a:lnTo>
                  <a:pt x="1985963" y="495300"/>
                </a:lnTo>
                <a:lnTo>
                  <a:pt x="2143125" y="604837"/>
                </a:lnTo>
                <a:lnTo>
                  <a:pt x="2171700" y="638175"/>
                </a:lnTo>
                <a:lnTo>
                  <a:pt x="2286000" y="723900"/>
                </a:lnTo>
                <a:lnTo>
                  <a:pt x="2347913" y="828675"/>
                </a:lnTo>
                <a:lnTo>
                  <a:pt x="2400300" y="776287"/>
                </a:lnTo>
                <a:lnTo>
                  <a:pt x="2424113" y="695325"/>
                </a:lnTo>
                <a:lnTo>
                  <a:pt x="2538413" y="657225"/>
                </a:lnTo>
                <a:lnTo>
                  <a:pt x="2652713" y="800100"/>
                </a:lnTo>
                <a:lnTo>
                  <a:pt x="2652713" y="1023937"/>
                </a:lnTo>
                <a:lnTo>
                  <a:pt x="2762250" y="1133475"/>
                </a:lnTo>
                <a:lnTo>
                  <a:pt x="2862263" y="1095375"/>
                </a:lnTo>
                <a:lnTo>
                  <a:pt x="2986088" y="1119187"/>
                </a:lnTo>
                <a:lnTo>
                  <a:pt x="2971800" y="1271587"/>
                </a:lnTo>
                <a:lnTo>
                  <a:pt x="3119438" y="1262062"/>
                </a:lnTo>
                <a:lnTo>
                  <a:pt x="3205163" y="1176337"/>
                </a:lnTo>
                <a:lnTo>
                  <a:pt x="3205163" y="981075"/>
                </a:lnTo>
                <a:lnTo>
                  <a:pt x="3286125" y="1033462"/>
                </a:lnTo>
                <a:lnTo>
                  <a:pt x="3362325" y="1052512"/>
                </a:lnTo>
                <a:lnTo>
                  <a:pt x="3424238" y="1009650"/>
                </a:lnTo>
                <a:lnTo>
                  <a:pt x="3409950" y="962025"/>
                </a:lnTo>
                <a:lnTo>
                  <a:pt x="3433763" y="947737"/>
                </a:lnTo>
                <a:lnTo>
                  <a:pt x="3481388" y="914400"/>
                </a:lnTo>
                <a:lnTo>
                  <a:pt x="3581400" y="995362"/>
                </a:lnTo>
                <a:lnTo>
                  <a:pt x="3633788" y="985837"/>
                </a:lnTo>
                <a:lnTo>
                  <a:pt x="3686175" y="900112"/>
                </a:lnTo>
                <a:lnTo>
                  <a:pt x="3686175" y="842962"/>
                </a:lnTo>
                <a:lnTo>
                  <a:pt x="3686175" y="800100"/>
                </a:lnTo>
                <a:lnTo>
                  <a:pt x="3662363" y="728662"/>
                </a:lnTo>
                <a:lnTo>
                  <a:pt x="3709988" y="652462"/>
                </a:lnTo>
                <a:lnTo>
                  <a:pt x="3695700" y="604837"/>
                </a:lnTo>
                <a:lnTo>
                  <a:pt x="3719513" y="514350"/>
                </a:lnTo>
                <a:lnTo>
                  <a:pt x="3738563" y="409575"/>
                </a:lnTo>
                <a:lnTo>
                  <a:pt x="3733800" y="366712"/>
                </a:lnTo>
                <a:lnTo>
                  <a:pt x="3810000" y="309562"/>
                </a:lnTo>
                <a:lnTo>
                  <a:pt x="3824288" y="261937"/>
                </a:lnTo>
                <a:lnTo>
                  <a:pt x="3943350" y="195262"/>
                </a:lnTo>
                <a:lnTo>
                  <a:pt x="3948113" y="142875"/>
                </a:lnTo>
                <a:lnTo>
                  <a:pt x="3957638" y="80962"/>
                </a:lnTo>
                <a:lnTo>
                  <a:pt x="4024313" y="66675"/>
                </a:lnTo>
                <a:lnTo>
                  <a:pt x="4048125" y="28575"/>
                </a:lnTo>
                <a:lnTo>
                  <a:pt x="4119563" y="4762"/>
                </a:lnTo>
                <a:lnTo>
                  <a:pt x="4162425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907512E5-FFEC-8021-F0A9-BC390DB33F8B}"/>
              </a:ext>
            </a:extLst>
          </p:cNvPr>
          <p:cNvSpPr/>
          <p:nvPr/>
        </p:nvSpPr>
        <p:spPr>
          <a:xfrm>
            <a:off x="6653693" y="4140798"/>
            <a:ext cx="2517447" cy="1693983"/>
          </a:xfrm>
          <a:custGeom>
            <a:avLst/>
            <a:gdLst>
              <a:gd name="csX0" fmla="*/ 657225 w 4076700"/>
              <a:gd name="csY0" fmla="*/ 85725 h 2743200"/>
              <a:gd name="csX1" fmla="*/ 657225 w 4076700"/>
              <a:gd name="csY1" fmla="*/ 85725 h 2743200"/>
              <a:gd name="csX2" fmla="*/ 585787 w 4076700"/>
              <a:gd name="csY2" fmla="*/ 57150 h 2743200"/>
              <a:gd name="csX3" fmla="*/ 347662 w 4076700"/>
              <a:gd name="csY3" fmla="*/ 0 h 2743200"/>
              <a:gd name="csX4" fmla="*/ 200025 w 4076700"/>
              <a:gd name="csY4" fmla="*/ 0 h 2743200"/>
              <a:gd name="csX5" fmla="*/ 0 w 4076700"/>
              <a:gd name="csY5" fmla="*/ 95250 h 2743200"/>
              <a:gd name="csX6" fmla="*/ 0 w 4076700"/>
              <a:gd name="csY6" fmla="*/ 161925 h 2743200"/>
              <a:gd name="csX7" fmla="*/ 71437 w 4076700"/>
              <a:gd name="csY7" fmla="*/ 438150 h 2743200"/>
              <a:gd name="csX8" fmla="*/ 190500 w 4076700"/>
              <a:gd name="csY8" fmla="*/ 495300 h 2743200"/>
              <a:gd name="csX9" fmla="*/ 242887 w 4076700"/>
              <a:gd name="csY9" fmla="*/ 538162 h 2743200"/>
              <a:gd name="csX10" fmla="*/ 342900 w 4076700"/>
              <a:gd name="csY10" fmla="*/ 609600 h 2743200"/>
              <a:gd name="csX11" fmla="*/ 509587 w 4076700"/>
              <a:gd name="csY11" fmla="*/ 604837 h 2743200"/>
              <a:gd name="csX12" fmla="*/ 547687 w 4076700"/>
              <a:gd name="csY12" fmla="*/ 657225 h 2743200"/>
              <a:gd name="csX13" fmla="*/ 881062 w 4076700"/>
              <a:gd name="csY13" fmla="*/ 852487 h 2743200"/>
              <a:gd name="csX14" fmla="*/ 1000125 w 4076700"/>
              <a:gd name="csY14" fmla="*/ 1133475 h 2743200"/>
              <a:gd name="csX15" fmla="*/ 1023937 w 4076700"/>
              <a:gd name="csY15" fmla="*/ 1185862 h 2743200"/>
              <a:gd name="csX16" fmla="*/ 957262 w 4076700"/>
              <a:gd name="csY16" fmla="*/ 1223962 h 2743200"/>
              <a:gd name="csX17" fmla="*/ 957262 w 4076700"/>
              <a:gd name="csY17" fmla="*/ 1295400 h 2743200"/>
              <a:gd name="csX18" fmla="*/ 1019175 w 4076700"/>
              <a:gd name="csY18" fmla="*/ 1447800 h 2743200"/>
              <a:gd name="csX19" fmla="*/ 1023937 w 4076700"/>
              <a:gd name="csY19" fmla="*/ 1704975 h 2743200"/>
              <a:gd name="csX20" fmla="*/ 985837 w 4076700"/>
              <a:gd name="csY20" fmla="*/ 1752600 h 2743200"/>
              <a:gd name="csX21" fmla="*/ 985837 w 4076700"/>
              <a:gd name="csY21" fmla="*/ 1804987 h 2743200"/>
              <a:gd name="csX22" fmla="*/ 947737 w 4076700"/>
              <a:gd name="csY22" fmla="*/ 2005012 h 2743200"/>
              <a:gd name="csX23" fmla="*/ 947737 w 4076700"/>
              <a:gd name="csY23" fmla="*/ 2257425 h 2743200"/>
              <a:gd name="csX24" fmla="*/ 1038225 w 4076700"/>
              <a:gd name="csY24" fmla="*/ 2428875 h 2743200"/>
              <a:gd name="csX25" fmla="*/ 1057275 w 4076700"/>
              <a:gd name="csY25" fmla="*/ 2524125 h 2743200"/>
              <a:gd name="csX26" fmla="*/ 1233487 w 4076700"/>
              <a:gd name="csY26" fmla="*/ 2690812 h 2743200"/>
              <a:gd name="csX27" fmla="*/ 1471612 w 4076700"/>
              <a:gd name="csY27" fmla="*/ 2676525 h 2743200"/>
              <a:gd name="csX28" fmla="*/ 1928812 w 4076700"/>
              <a:gd name="csY28" fmla="*/ 2743200 h 2743200"/>
              <a:gd name="csX29" fmla="*/ 2476500 w 4076700"/>
              <a:gd name="csY29" fmla="*/ 2705100 h 2743200"/>
              <a:gd name="csX30" fmla="*/ 2695575 w 4076700"/>
              <a:gd name="csY30" fmla="*/ 2638425 h 2743200"/>
              <a:gd name="csX31" fmla="*/ 3243262 w 4076700"/>
              <a:gd name="csY31" fmla="*/ 2262187 h 2743200"/>
              <a:gd name="csX32" fmla="*/ 3590925 w 4076700"/>
              <a:gd name="csY32" fmla="*/ 2024062 h 2743200"/>
              <a:gd name="csX33" fmla="*/ 3767137 w 4076700"/>
              <a:gd name="csY33" fmla="*/ 1938337 h 2743200"/>
              <a:gd name="csX34" fmla="*/ 3862387 w 4076700"/>
              <a:gd name="csY34" fmla="*/ 1766887 h 2743200"/>
              <a:gd name="csX35" fmla="*/ 3938587 w 4076700"/>
              <a:gd name="csY35" fmla="*/ 1762125 h 2743200"/>
              <a:gd name="csX36" fmla="*/ 4076700 w 4076700"/>
              <a:gd name="csY36" fmla="*/ 1495425 h 2743200"/>
              <a:gd name="csX37" fmla="*/ 4067175 w 4076700"/>
              <a:gd name="csY37" fmla="*/ 1447800 h 2743200"/>
              <a:gd name="csX38" fmla="*/ 3976687 w 4076700"/>
              <a:gd name="csY38" fmla="*/ 1371600 h 2743200"/>
              <a:gd name="csX39" fmla="*/ 3424237 w 4076700"/>
              <a:gd name="csY39" fmla="*/ 1047750 h 2743200"/>
              <a:gd name="csX40" fmla="*/ 3295650 w 4076700"/>
              <a:gd name="csY40" fmla="*/ 871537 h 2743200"/>
              <a:gd name="csX41" fmla="*/ 3271837 w 4076700"/>
              <a:gd name="csY41" fmla="*/ 728662 h 2743200"/>
              <a:gd name="csX42" fmla="*/ 3186112 w 4076700"/>
              <a:gd name="csY42" fmla="*/ 695325 h 2743200"/>
              <a:gd name="csX43" fmla="*/ 3076575 w 4076700"/>
              <a:gd name="csY43" fmla="*/ 509587 h 2743200"/>
              <a:gd name="csX44" fmla="*/ 3005137 w 4076700"/>
              <a:gd name="csY44" fmla="*/ 457200 h 2743200"/>
              <a:gd name="csX45" fmla="*/ 2976562 w 4076700"/>
              <a:gd name="csY45" fmla="*/ 376237 h 2743200"/>
              <a:gd name="csX46" fmla="*/ 2909887 w 4076700"/>
              <a:gd name="csY46" fmla="*/ 357187 h 2743200"/>
              <a:gd name="csX47" fmla="*/ 2705100 w 4076700"/>
              <a:gd name="csY47" fmla="*/ 233362 h 2743200"/>
              <a:gd name="csX48" fmla="*/ 2571750 w 4076700"/>
              <a:gd name="csY48" fmla="*/ 214312 h 2743200"/>
              <a:gd name="csX49" fmla="*/ 2405062 w 4076700"/>
              <a:gd name="csY49" fmla="*/ 252412 h 2743200"/>
              <a:gd name="csX50" fmla="*/ 2138362 w 4076700"/>
              <a:gd name="csY50" fmla="*/ 223837 h 2743200"/>
              <a:gd name="csX51" fmla="*/ 2005012 w 4076700"/>
              <a:gd name="csY51" fmla="*/ 257175 h 2743200"/>
              <a:gd name="csX52" fmla="*/ 1771650 w 4076700"/>
              <a:gd name="csY52" fmla="*/ 300037 h 2743200"/>
              <a:gd name="csX53" fmla="*/ 1743075 w 4076700"/>
              <a:gd name="csY53" fmla="*/ 338137 h 2743200"/>
              <a:gd name="csX54" fmla="*/ 1566862 w 4076700"/>
              <a:gd name="csY54" fmla="*/ 338137 h 2743200"/>
              <a:gd name="csX55" fmla="*/ 1533525 w 4076700"/>
              <a:gd name="csY55" fmla="*/ 300037 h 2743200"/>
              <a:gd name="csX56" fmla="*/ 1314450 w 4076700"/>
              <a:gd name="csY56" fmla="*/ 266700 h 2743200"/>
              <a:gd name="csX57" fmla="*/ 1190625 w 4076700"/>
              <a:gd name="csY57" fmla="*/ 266700 h 2743200"/>
              <a:gd name="csX58" fmla="*/ 952500 w 4076700"/>
              <a:gd name="csY58" fmla="*/ 238125 h 2743200"/>
              <a:gd name="csX59" fmla="*/ 814387 w 4076700"/>
              <a:gd name="csY59" fmla="*/ 157162 h 2743200"/>
              <a:gd name="csX60" fmla="*/ 657225 w 4076700"/>
              <a:gd name="csY60" fmla="*/ 85725 h 27432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</a:cxnLst>
            <a:rect l="l" t="t" r="r" b="b"/>
            <a:pathLst>
              <a:path w="4076700" h="2743200">
                <a:moveTo>
                  <a:pt x="657225" y="85725"/>
                </a:moveTo>
                <a:lnTo>
                  <a:pt x="657225" y="85725"/>
                </a:lnTo>
                <a:lnTo>
                  <a:pt x="585787" y="57150"/>
                </a:lnTo>
                <a:lnTo>
                  <a:pt x="347662" y="0"/>
                </a:lnTo>
                <a:lnTo>
                  <a:pt x="200025" y="0"/>
                </a:lnTo>
                <a:lnTo>
                  <a:pt x="0" y="95250"/>
                </a:lnTo>
                <a:lnTo>
                  <a:pt x="0" y="161925"/>
                </a:lnTo>
                <a:lnTo>
                  <a:pt x="71437" y="438150"/>
                </a:lnTo>
                <a:lnTo>
                  <a:pt x="190500" y="495300"/>
                </a:lnTo>
                <a:lnTo>
                  <a:pt x="242887" y="538162"/>
                </a:lnTo>
                <a:lnTo>
                  <a:pt x="342900" y="609600"/>
                </a:lnTo>
                <a:lnTo>
                  <a:pt x="509587" y="604837"/>
                </a:lnTo>
                <a:lnTo>
                  <a:pt x="547687" y="657225"/>
                </a:lnTo>
                <a:lnTo>
                  <a:pt x="881062" y="852487"/>
                </a:lnTo>
                <a:lnTo>
                  <a:pt x="1000125" y="1133475"/>
                </a:lnTo>
                <a:lnTo>
                  <a:pt x="1023937" y="1185862"/>
                </a:lnTo>
                <a:lnTo>
                  <a:pt x="957262" y="1223962"/>
                </a:lnTo>
                <a:lnTo>
                  <a:pt x="957262" y="1295400"/>
                </a:lnTo>
                <a:lnTo>
                  <a:pt x="1019175" y="1447800"/>
                </a:lnTo>
                <a:cubicBezTo>
                  <a:pt x="1020762" y="1533525"/>
                  <a:pt x="1022350" y="1619250"/>
                  <a:pt x="1023937" y="1704975"/>
                </a:cubicBezTo>
                <a:lnTo>
                  <a:pt x="985837" y="1752600"/>
                </a:lnTo>
                <a:lnTo>
                  <a:pt x="985837" y="1804987"/>
                </a:lnTo>
                <a:lnTo>
                  <a:pt x="947737" y="2005012"/>
                </a:lnTo>
                <a:lnTo>
                  <a:pt x="947737" y="2257425"/>
                </a:lnTo>
                <a:lnTo>
                  <a:pt x="1038225" y="2428875"/>
                </a:lnTo>
                <a:lnTo>
                  <a:pt x="1057275" y="2524125"/>
                </a:lnTo>
                <a:lnTo>
                  <a:pt x="1233487" y="2690812"/>
                </a:lnTo>
                <a:lnTo>
                  <a:pt x="1471612" y="2676525"/>
                </a:lnTo>
                <a:lnTo>
                  <a:pt x="1928812" y="2743200"/>
                </a:lnTo>
                <a:lnTo>
                  <a:pt x="2476500" y="2705100"/>
                </a:lnTo>
                <a:lnTo>
                  <a:pt x="2695575" y="2638425"/>
                </a:lnTo>
                <a:lnTo>
                  <a:pt x="3243262" y="2262187"/>
                </a:lnTo>
                <a:lnTo>
                  <a:pt x="3590925" y="2024062"/>
                </a:lnTo>
                <a:lnTo>
                  <a:pt x="3767137" y="1938337"/>
                </a:lnTo>
                <a:lnTo>
                  <a:pt x="3862387" y="1766887"/>
                </a:lnTo>
                <a:lnTo>
                  <a:pt x="3938587" y="1762125"/>
                </a:lnTo>
                <a:lnTo>
                  <a:pt x="4076700" y="1495425"/>
                </a:lnTo>
                <a:lnTo>
                  <a:pt x="4067175" y="1447800"/>
                </a:lnTo>
                <a:lnTo>
                  <a:pt x="3976687" y="1371600"/>
                </a:lnTo>
                <a:lnTo>
                  <a:pt x="3424237" y="1047750"/>
                </a:lnTo>
                <a:lnTo>
                  <a:pt x="3295650" y="871537"/>
                </a:lnTo>
                <a:lnTo>
                  <a:pt x="3271837" y="728662"/>
                </a:lnTo>
                <a:lnTo>
                  <a:pt x="3186112" y="695325"/>
                </a:lnTo>
                <a:lnTo>
                  <a:pt x="3076575" y="509587"/>
                </a:lnTo>
                <a:lnTo>
                  <a:pt x="3005137" y="457200"/>
                </a:lnTo>
                <a:lnTo>
                  <a:pt x="2976562" y="376237"/>
                </a:lnTo>
                <a:lnTo>
                  <a:pt x="2909887" y="357187"/>
                </a:lnTo>
                <a:lnTo>
                  <a:pt x="2705100" y="233362"/>
                </a:lnTo>
                <a:lnTo>
                  <a:pt x="2571750" y="214312"/>
                </a:lnTo>
                <a:lnTo>
                  <a:pt x="2405062" y="252412"/>
                </a:lnTo>
                <a:lnTo>
                  <a:pt x="2138362" y="223837"/>
                </a:lnTo>
                <a:lnTo>
                  <a:pt x="2005012" y="257175"/>
                </a:lnTo>
                <a:lnTo>
                  <a:pt x="1771650" y="300037"/>
                </a:lnTo>
                <a:lnTo>
                  <a:pt x="1743075" y="338137"/>
                </a:lnTo>
                <a:lnTo>
                  <a:pt x="1566862" y="338137"/>
                </a:lnTo>
                <a:lnTo>
                  <a:pt x="1533525" y="300037"/>
                </a:lnTo>
                <a:lnTo>
                  <a:pt x="1314450" y="266700"/>
                </a:lnTo>
                <a:lnTo>
                  <a:pt x="1190625" y="266700"/>
                </a:lnTo>
                <a:lnTo>
                  <a:pt x="952500" y="238125"/>
                </a:lnTo>
                <a:lnTo>
                  <a:pt x="814387" y="157162"/>
                </a:lnTo>
                <a:lnTo>
                  <a:pt x="657225" y="85725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83B5083-9A05-90F4-5BFA-47122142A382}"/>
              </a:ext>
            </a:extLst>
          </p:cNvPr>
          <p:cNvSpPr txBox="1"/>
          <p:nvPr/>
        </p:nvSpPr>
        <p:spPr>
          <a:xfrm>
            <a:off x="7322464" y="6447581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初島（静岡県）</a:t>
            </a:r>
          </a:p>
        </p:txBody>
      </p:sp>
    </p:spTree>
    <p:extLst>
      <p:ext uri="{BB962C8B-B14F-4D97-AF65-F5344CB8AC3E}">
        <p14:creationId xmlns:p14="http://schemas.microsoft.com/office/powerpoint/2010/main" val="339152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5721ECE-EA3B-BF51-249D-227FB9B54136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中部・北陸地方の島のイラスト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9ACEC99-5578-6D8D-BACD-D9B830E3C010}"/>
              </a:ext>
            </a:extLst>
          </p:cNvPr>
          <p:cNvSpPr txBox="1"/>
          <p:nvPr/>
        </p:nvSpPr>
        <p:spPr>
          <a:xfrm>
            <a:off x="1094305" y="3521528"/>
            <a:ext cx="1877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中部国際空港（愛知県）</a:t>
            </a:r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3CCC60B5-5827-21B0-9E91-FD27955523E9}"/>
              </a:ext>
            </a:extLst>
          </p:cNvPr>
          <p:cNvSpPr/>
          <p:nvPr/>
        </p:nvSpPr>
        <p:spPr>
          <a:xfrm>
            <a:off x="1404881" y="861582"/>
            <a:ext cx="1429759" cy="2581389"/>
          </a:xfrm>
          <a:custGeom>
            <a:avLst/>
            <a:gdLst>
              <a:gd name="csX0" fmla="*/ 9525 w 1566862"/>
              <a:gd name="csY0" fmla="*/ 114300 h 2828925"/>
              <a:gd name="csX1" fmla="*/ 0 w 1566862"/>
              <a:gd name="csY1" fmla="*/ 171450 h 2828925"/>
              <a:gd name="csX2" fmla="*/ 42862 w 1566862"/>
              <a:gd name="csY2" fmla="*/ 376238 h 2828925"/>
              <a:gd name="csX3" fmla="*/ 128587 w 1566862"/>
              <a:gd name="csY3" fmla="*/ 552450 h 2828925"/>
              <a:gd name="csX4" fmla="*/ 300037 w 1566862"/>
              <a:gd name="csY4" fmla="*/ 1409700 h 2828925"/>
              <a:gd name="csX5" fmla="*/ 261937 w 1566862"/>
              <a:gd name="csY5" fmla="*/ 1481138 h 2828925"/>
              <a:gd name="csX6" fmla="*/ 314325 w 1566862"/>
              <a:gd name="csY6" fmla="*/ 1519238 h 2828925"/>
              <a:gd name="csX7" fmla="*/ 485775 w 1566862"/>
              <a:gd name="csY7" fmla="*/ 2347913 h 2828925"/>
              <a:gd name="csX8" fmla="*/ 476250 w 1566862"/>
              <a:gd name="csY8" fmla="*/ 2543175 h 2828925"/>
              <a:gd name="csX9" fmla="*/ 509587 w 1566862"/>
              <a:gd name="csY9" fmla="*/ 2743200 h 2828925"/>
              <a:gd name="csX10" fmla="*/ 542925 w 1566862"/>
              <a:gd name="csY10" fmla="*/ 2809875 h 2828925"/>
              <a:gd name="csX11" fmla="*/ 609600 w 1566862"/>
              <a:gd name="csY11" fmla="*/ 2828925 h 2828925"/>
              <a:gd name="csX12" fmla="*/ 966787 w 1566862"/>
              <a:gd name="csY12" fmla="*/ 2767013 h 2828925"/>
              <a:gd name="csX13" fmla="*/ 871537 w 1566862"/>
              <a:gd name="csY13" fmla="*/ 2286000 h 2828925"/>
              <a:gd name="csX14" fmla="*/ 1562100 w 1566862"/>
              <a:gd name="csY14" fmla="*/ 2138363 h 2828925"/>
              <a:gd name="csX15" fmla="*/ 1566862 w 1566862"/>
              <a:gd name="csY15" fmla="*/ 1838325 h 2828925"/>
              <a:gd name="csX16" fmla="*/ 1519237 w 1566862"/>
              <a:gd name="csY16" fmla="*/ 1362075 h 2828925"/>
              <a:gd name="csX17" fmla="*/ 1290637 w 1566862"/>
              <a:gd name="csY17" fmla="*/ 1409700 h 2828925"/>
              <a:gd name="csX18" fmla="*/ 1247775 w 1566862"/>
              <a:gd name="csY18" fmla="*/ 1228725 h 2828925"/>
              <a:gd name="csX19" fmla="*/ 1471612 w 1566862"/>
              <a:gd name="csY19" fmla="*/ 1190625 h 2828925"/>
              <a:gd name="csX20" fmla="*/ 1347787 w 1566862"/>
              <a:gd name="csY20" fmla="*/ 885825 h 2828925"/>
              <a:gd name="csX21" fmla="*/ 1176337 w 1566862"/>
              <a:gd name="csY21" fmla="*/ 609600 h 2828925"/>
              <a:gd name="csX22" fmla="*/ 900112 w 1566862"/>
              <a:gd name="csY22" fmla="*/ 300038 h 2828925"/>
              <a:gd name="csX23" fmla="*/ 704850 w 1566862"/>
              <a:gd name="csY23" fmla="*/ 176213 h 2828925"/>
              <a:gd name="csX24" fmla="*/ 509587 w 1566862"/>
              <a:gd name="csY24" fmla="*/ 61913 h 2828925"/>
              <a:gd name="csX25" fmla="*/ 447675 w 1566862"/>
              <a:gd name="csY25" fmla="*/ 14288 h 2828925"/>
              <a:gd name="csX26" fmla="*/ 381000 w 1566862"/>
              <a:gd name="csY26" fmla="*/ 0 h 2828925"/>
              <a:gd name="csX27" fmla="*/ 47625 w 1566862"/>
              <a:gd name="csY27" fmla="*/ 61913 h 2828925"/>
              <a:gd name="csX28" fmla="*/ 9525 w 1566862"/>
              <a:gd name="csY28" fmla="*/ 114300 h 282892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</a:cxnLst>
            <a:rect l="l" t="t" r="r" b="b"/>
            <a:pathLst>
              <a:path w="1566862" h="2828925">
                <a:moveTo>
                  <a:pt x="9525" y="114300"/>
                </a:moveTo>
                <a:lnTo>
                  <a:pt x="0" y="171450"/>
                </a:lnTo>
                <a:lnTo>
                  <a:pt x="42862" y="376238"/>
                </a:lnTo>
                <a:lnTo>
                  <a:pt x="128587" y="552450"/>
                </a:lnTo>
                <a:lnTo>
                  <a:pt x="300037" y="1409700"/>
                </a:lnTo>
                <a:lnTo>
                  <a:pt x="261937" y="1481138"/>
                </a:lnTo>
                <a:lnTo>
                  <a:pt x="314325" y="1519238"/>
                </a:lnTo>
                <a:lnTo>
                  <a:pt x="485775" y="2347913"/>
                </a:lnTo>
                <a:lnTo>
                  <a:pt x="476250" y="2543175"/>
                </a:lnTo>
                <a:lnTo>
                  <a:pt x="509587" y="2743200"/>
                </a:lnTo>
                <a:lnTo>
                  <a:pt x="542925" y="2809875"/>
                </a:lnTo>
                <a:lnTo>
                  <a:pt x="609600" y="2828925"/>
                </a:lnTo>
                <a:lnTo>
                  <a:pt x="966787" y="2767013"/>
                </a:lnTo>
                <a:lnTo>
                  <a:pt x="871537" y="2286000"/>
                </a:lnTo>
                <a:lnTo>
                  <a:pt x="1562100" y="2138363"/>
                </a:lnTo>
                <a:cubicBezTo>
                  <a:pt x="1563687" y="2038350"/>
                  <a:pt x="1565275" y="1938338"/>
                  <a:pt x="1566862" y="1838325"/>
                </a:cubicBezTo>
                <a:lnTo>
                  <a:pt x="1519237" y="1362075"/>
                </a:lnTo>
                <a:lnTo>
                  <a:pt x="1290637" y="1409700"/>
                </a:lnTo>
                <a:lnTo>
                  <a:pt x="1247775" y="1228725"/>
                </a:lnTo>
                <a:lnTo>
                  <a:pt x="1471612" y="1190625"/>
                </a:lnTo>
                <a:lnTo>
                  <a:pt x="1347787" y="885825"/>
                </a:lnTo>
                <a:lnTo>
                  <a:pt x="1176337" y="609600"/>
                </a:lnTo>
                <a:lnTo>
                  <a:pt x="900112" y="300038"/>
                </a:lnTo>
                <a:lnTo>
                  <a:pt x="704850" y="176213"/>
                </a:lnTo>
                <a:lnTo>
                  <a:pt x="509587" y="61913"/>
                </a:lnTo>
                <a:lnTo>
                  <a:pt x="447675" y="14288"/>
                </a:lnTo>
                <a:lnTo>
                  <a:pt x="381000" y="0"/>
                </a:lnTo>
                <a:lnTo>
                  <a:pt x="47625" y="61913"/>
                </a:lnTo>
                <a:lnTo>
                  <a:pt x="9525" y="114300"/>
                </a:lnTo>
                <a:close/>
              </a:path>
            </a:pathLst>
          </a:custGeom>
          <a:gradFill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95000"/>
                </a:schemeClr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C4264F6-8EC5-56AC-6F96-4099F4A9489F}"/>
              </a:ext>
            </a:extLst>
          </p:cNvPr>
          <p:cNvSpPr txBox="1"/>
          <p:nvPr/>
        </p:nvSpPr>
        <p:spPr>
          <a:xfrm>
            <a:off x="1325138" y="645675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答志島（三重県）</a:t>
            </a:r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B6889BAE-73A7-1D3D-65D9-9591EE7A857E}"/>
              </a:ext>
            </a:extLst>
          </p:cNvPr>
          <p:cNvSpPr/>
          <p:nvPr/>
        </p:nvSpPr>
        <p:spPr>
          <a:xfrm>
            <a:off x="6934259" y="3798527"/>
            <a:ext cx="2001686" cy="2483401"/>
          </a:xfrm>
          <a:custGeom>
            <a:avLst/>
            <a:gdLst>
              <a:gd name="csX0" fmla="*/ 1320800 w 2717800"/>
              <a:gd name="csY0" fmla="*/ 0 h 3371850"/>
              <a:gd name="csX1" fmla="*/ 1143000 w 2717800"/>
              <a:gd name="csY1" fmla="*/ 69850 h 3371850"/>
              <a:gd name="csX2" fmla="*/ 1016000 w 2717800"/>
              <a:gd name="csY2" fmla="*/ 279400 h 3371850"/>
              <a:gd name="csX3" fmla="*/ 819150 w 2717800"/>
              <a:gd name="csY3" fmla="*/ 412750 h 3371850"/>
              <a:gd name="csX4" fmla="*/ 692150 w 2717800"/>
              <a:gd name="csY4" fmla="*/ 495300 h 3371850"/>
              <a:gd name="csX5" fmla="*/ 527050 w 2717800"/>
              <a:gd name="csY5" fmla="*/ 647700 h 3371850"/>
              <a:gd name="csX6" fmla="*/ 406400 w 2717800"/>
              <a:gd name="csY6" fmla="*/ 742950 h 3371850"/>
              <a:gd name="csX7" fmla="*/ 228600 w 2717800"/>
              <a:gd name="csY7" fmla="*/ 882650 h 3371850"/>
              <a:gd name="csX8" fmla="*/ 158750 w 2717800"/>
              <a:gd name="csY8" fmla="*/ 965200 h 3371850"/>
              <a:gd name="csX9" fmla="*/ 0 w 2717800"/>
              <a:gd name="csY9" fmla="*/ 1181100 h 3371850"/>
              <a:gd name="csX10" fmla="*/ 0 w 2717800"/>
              <a:gd name="csY10" fmla="*/ 1257300 h 3371850"/>
              <a:gd name="csX11" fmla="*/ 76200 w 2717800"/>
              <a:gd name="csY11" fmla="*/ 1339850 h 3371850"/>
              <a:gd name="csX12" fmla="*/ 107950 w 2717800"/>
              <a:gd name="csY12" fmla="*/ 1422400 h 3371850"/>
              <a:gd name="csX13" fmla="*/ 139700 w 2717800"/>
              <a:gd name="csY13" fmla="*/ 1466850 h 3371850"/>
              <a:gd name="csX14" fmla="*/ 152400 w 2717800"/>
              <a:gd name="csY14" fmla="*/ 1555750 h 3371850"/>
              <a:gd name="csX15" fmla="*/ 222250 w 2717800"/>
              <a:gd name="csY15" fmla="*/ 1625600 h 3371850"/>
              <a:gd name="csX16" fmla="*/ 209550 w 2717800"/>
              <a:gd name="csY16" fmla="*/ 1816100 h 3371850"/>
              <a:gd name="csX17" fmla="*/ 425450 w 2717800"/>
              <a:gd name="csY17" fmla="*/ 1816100 h 3371850"/>
              <a:gd name="csX18" fmla="*/ 641350 w 2717800"/>
              <a:gd name="csY18" fmla="*/ 1936750 h 3371850"/>
              <a:gd name="csX19" fmla="*/ 812800 w 2717800"/>
              <a:gd name="csY19" fmla="*/ 1943100 h 3371850"/>
              <a:gd name="csX20" fmla="*/ 850900 w 2717800"/>
              <a:gd name="csY20" fmla="*/ 2038350 h 3371850"/>
              <a:gd name="csX21" fmla="*/ 958850 w 2717800"/>
              <a:gd name="csY21" fmla="*/ 2184400 h 3371850"/>
              <a:gd name="csX22" fmla="*/ 1009650 w 2717800"/>
              <a:gd name="csY22" fmla="*/ 2184400 h 3371850"/>
              <a:gd name="csX23" fmla="*/ 1047750 w 2717800"/>
              <a:gd name="csY23" fmla="*/ 2222500 h 3371850"/>
              <a:gd name="csX24" fmla="*/ 1098550 w 2717800"/>
              <a:gd name="csY24" fmla="*/ 2317750 h 3371850"/>
              <a:gd name="csX25" fmla="*/ 1123950 w 2717800"/>
              <a:gd name="csY25" fmla="*/ 2317750 h 3371850"/>
              <a:gd name="csX26" fmla="*/ 1200150 w 2717800"/>
              <a:gd name="csY26" fmla="*/ 2355850 h 3371850"/>
              <a:gd name="csX27" fmla="*/ 1219200 w 2717800"/>
              <a:gd name="csY27" fmla="*/ 2495550 h 3371850"/>
              <a:gd name="csX28" fmla="*/ 1174750 w 2717800"/>
              <a:gd name="csY28" fmla="*/ 2546350 h 3371850"/>
              <a:gd name="csX29" fmla="*/ 1187450 w 2717800"/>
              <a:gd name="csY29" fmla="*/ 2597150 h 3371850"/>
              <a:gd name="csX30" fmla="*/ 1187450 w 2717800"/>
              <a:gd name="csY30" fmla="*/ 2641600 h 3371850"/>
              <a:gd name="csX31" fmla="*/ 1250950 w 2717800"/>
              <a:gd name="csY31" fmla="*/ 2781300 h 3371850"/>
              <a:gd name="csX32" fmla="*/ 1225550 w 2717800"/>
              <a:gd name="csY32" fmla="*/ 2819400 h 3371850"/>
              <a:gd name="csX33" fmla="*/ 1231900 w 2717800"/>
              <a:gd name="csY33" fmla="*/ 2844800 h 3371850"/>
              <a:gd name="csX34" fmla="*/ 1174750 w 2717800"/>
              <a:gd name="csY34" fmla="*/ 2908300 h 3371850"/>
              <a:gd name="csX35" fmla="*/ 1301750 w 2717800"/>
              <a:gd name="csY35" fmla="*/ 2971800 h 3371850"/>
              <a:gd name="csX36" fmla="*/ 1346200 w 2717800"/>
              <a:gd name="csY36" fmla="*/ 3225800 h 3371850"/>
              <a:gd name="csX37" fmla="*/ 1346200 w 2717800"/>
              <a:gd name="csY37" fmla="*/ 3282950 h 3371850"/>
              <a:gd name="csX38" fmla="*/ 1371600 w 2717800"/>
              <a:gd name="csY38" fmla="*/ 3314700 h 3371850"/>
              <a:gd name="csX39" fmla="*/ 1390650 w 2717800"/>
              <a:gd name="csY39" fmla="*/ 3371850 h 3371850"/>
              <a:gd name="csX40" fmla="*/ 1447800 w 2717800"/>
              <a:gd name="csY40" fmla="*/ 3352800 h 3371850"/>
              <a:gd name="csX41" fmla="*/ 1441450 w 2717800"/>
              <a:gd name="csY41" fmla="*/ 3321050 h 3371850"/>
              <a:gd name="csX42" fmla="*/ 1435100 w 2717800"/>
              <a:gd name="csY42" fmla="*/ 3213100 h 3371850"/>
              <a:gd name="csX43" fmla="*/ 1485900 w 2717800"/>
              <a:gd name="csY43" fmla="*/ 3162300 h 3371850"/>
              <a:gd name="csX44" fmla="*/ 1511300 w 2717800"/>
              <a:gd name="csY44" fmla="*/ 3022600 h 3371850"/>
              <a:gd name="csX45" fmla="*/ 1562100 w 2717800"/>
              <a:gd name="csY45" fmla="*/ 2990850 h 3371850"/>
              <a:gd name="csX46" fmla="*/ 1536700 w 2717800"/>
              <a:gd name="csY46" fmla="*/ 2825750 h 3371850"/>
              <a:gd name="csX47" fmla="*/ 1593850 w 2717800"/>
              <a:gd name="csY47" fmla="*/ 2730500 h 3371850"/>
              <a:gd name="csX48" fmla="*/ 1644650 w 2717800"/>
              <a:gd name="csY48" fmla="*/ 2641600 h 3371850"/>
              <a:gd name="csX49" fmla="*/ 1644650 w 2717800"/>
              <a:gd name="csY49" fmla="*/ 2603500 h 3371850"/>
              <a:gd name="csX50" fmla="*/ 1587500 w 2717800"/>
              <a:gd name="csY50" fmla="*/ 2584450 h 3371850"/>
              <a:gd name="csX51" fmla="*/ 1574800 w 2717800"/>
              <a:gd name="csY51" fmla="*/ 2514600 h 3371850"/>
              <a:gd name="csX52" fmla="*/ 1631950 w 2717800"/>
              <a:gd name="csY52" fmla="*/ 2489200 h 3371850"/>
              <a:gd name="csX53" fmla="*/ 1676400 w 2717800"/>
              <a:gd name="csY53" fmla="*/ 2330450 h 3371850"/>
              <a:gd name="csX54" fmla="*/ 1784350 w 2717800"/>
              <a:gd name="csY54" fmla="*/ 2349500 h 3371850"/>
              <a:gd name="csX55" fmla="*/ 1873250 w 2717800"/>
              <a:gd name="csY55" fmla="*/ 2209800 h 3371850"/>
              <a:gd name="csX56" fmla="*/ 2019300 w 2717800"/>
              <a:gd name="csY56" fmla="*/ 2139950 h 3371850"/>
              <a:gd name="csX57" fmla="*/ 2127250 w 2717800"/>
              <a:gd name="csY57" fmla="*/ 1943100 h 3371850"/>
              <a:gd name="csX58" fmla="*/ 2171700 w 2717800"/>
              <a:gd name="csY58" fmla="*/ 1936750 h 3371850"/>
              <a:gd name="csX59" fmla="*/ 2279650 w 2717800"/>
              <a:gd name="csY59" fmla="*/ 1803400 h 3371850"/>
              <a:gd name="csX60" fmla="*/ 2324100 w 2717800"/>
              <a:gd name="csY60" fmla="*/ 1790700 h 3371850"/>
              <a:gd name="csX61" fmla="*/ 2349500 w 2717800"/>
              <a:gd name="csY61" fmla="*/ 1752600 h 3371850"/>
              <a:gd name="csX62" fmla="*/ 2406650 w 2717800"/>
              <a:gd name="csY62" fmla="*/ 1708150 h 3371850"/>
              <a:gd name="csX63" fmla="*/ 2559050 w 2717800"/>
              <a:gd name="csY63" fmla="*/ 1460500 h 3371850"/>
              <a:gd name="csX64" fmla="*/ 2647950 w 2717800"/>
              <a:gd name="csY64" fmla="*/ 1492250 h 3371850"/>
              <a:gd name="csX65" fmla="*/ 2692400 w 2717800"/>
              <a:gd name="csY65" fmla="*/ 1479550 h 3371850"/>
              <a:gd name="csX66" fmla="*/ 2698750 w 2717800"/>
              <a:gd name="csY66" fmla="*/ 1422400 h 3371850"/>
              <a:gd name="csX67" fmla="*/ 2679700 w 2717800"/>
              <a:gd name="csY67" fmla="*/ 1403350 h 3371850"/>
              <a:gd name="csX68" fmla="*/ 2628900 w 2717800"/>
              <a:gd name="csY68" fmla="*/ 1403350 h 3371850"/>
              <a:gd name="csX69" fmla="*/ 2628900 w 2717800"/>
              <a:gd name="csY69" fmla="*/ 1225550 h 3371850"/>
              <a:gd name="csX70" fmla="*/ 2692400 w 2717800"/>
              <a:gd name="csY70" fmla="*/ 1200150 h 3371850"/>
              <a:gd name="csX71" fmla="*/ 2717800 w 2717800"/>
              <a:gd name="csY71" fmla="*/ 1136650 h 3371850"/>
              <a:gd name="csX72" fmla="*/ 2717800 w 2717800"/>
              <a:gd name="csY72" fmla="*/ 1060450 h 3371850"/>
              <a:gd name="csX73" fmla="*/ 2679700 w 2717800"/>
              <a:gd name="csY73" fmla="*/ 971550 h 3371850"/>
              <a:gd name="csX74" fmla="*/ 2698750 w 2717800"/>
              <a:gd name="csY74" fmla="*/ 850900 h 3371850"/>
              <a:gd name="csX75" fmla="*/ 2654300 w 2717800"/>
              <a:gd name="csY75" fmla="*/ 768350 h 3371850"/>
              <a:gd name="csX76" fmla="*/ 2654300 w 2717800"/>
              <a:gd name="csY76" fmla="*/ 685800 h 3371850"/>
              <a:gd name="csX77" fmla="*/ 2660650 w 2717800"/>
              <a:gd name="csY77" fmla="*/ 628650 h 3371850"/>
              <a:gd name="csX78" fmla="*/ 2654300 w 2717800"/>
              <a:gd name="csY78" fmla="*/ 577850 h 3371850"/>
              <a:gd name="csX79" fmla="*/ 2705100 w 2717800"/>
              <a:gd name="csY79" fmla="*/ 558800 h 3371850"/>
              <a:gd name="csX80" fmla="*/ 2705100 w 2717800"/>
              <a:gd name="csY80" fmla="*/ 501650 h 3371850"/>
              <a:gd name="csX81" fmla="*/ 2628900 w 2717800"/>
              <a:gd name="csY81" fmla="*/ 488950 h 3371850"/>
              <a:gd name="csX82" fmla="*/ 2374900 w 2717800"/>
              <a:gd name="csY82" fmla="*/ 273050 h 3371850"/>
              <a:gd name="csX83" fmla="*/ 2254250 w 2717800"/>
              <a:gd name="csY83" fmla="*/ 247650 h 3371850"/>
              <a:gd name="csX84" fmla="*/ 2101850 w 2717800"/>
              <a:gd name="csY84" fmla="*/ 298450 h 3371850"/>
              <a:gd name="csX85" fmla="*/ 1987550 w 2717800"/>
              <a:gd name="csY85" fmla="*/ 317500 h 3371850"/>
              <a:gd name="csX86" fmla="*/ 1682750 w 2717800"/>
              <a:gd name="csY86" fmla="*/ 247650 h 3371850"/>
              <a:gd name="csX87" fmla="*/ 1479550 w 2717800"/>
              <a:gd name="csY87" fmla="*/ 133350 h 3371850"/>
              <a:gd name="csX88" fmla="*/ 1435100 w 2717800"/>
              <a:gd name="csY88" fmla="*/ 57150 h 3371850"/>
              <a:gd name="csX89" fmla="*/ 1320800 w 2717800"/>
              <a:gd name="csY89" fmla="*/ 0 h 33718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</a:cxnLst>
            <a:rect l="l" t="t" r="r" b="b"/>
            <a:pathLst>
              <a:path w="2717800" h="3371850">
                <a:moveTo>
                  <a:pt x="1320800" y="0"/>
                </a:moveTo>
                <a:lnTo>
                  <a:pt x="1143000" y="69850"/>
                </a:lnTo>
                <a:lnTo>
                  <a:pt x="1016000" y="279400"/>
                </a:lnTo>
                <a:lnTo>
                  <a:pt x="819150" y="412750"/>
                </a:lnTo>
                <a:lnTo>
                  <a:pt x="692150" y="495300"/>
                </a:lnTo>
                <a:lnTo>
                  <a:pt x="527050" y="647700"/>
                </a:lnTo>
                <a:lnTo>
                  <a:pt x="406400" y="742950"/>
                </a:lnTo>
                <a:lnTo>
                  <a:pt x="228600" y="882650"/>
                </a:lnTo>
                <a:lnTo>
                  <a:pt x="158750" y="965200"/>
                </a:lnTo>
                <a:lnTo>
                  <a:pt x="0" y="1181100"/>
                </a:lnTo>
                <a:lnTo>
                  <a:pt x="0" y="1257300"/>
                </a:lnTo>
                <a:lnTo>
                  <a:pt x="76200" y="1339850"/>
                </a:lnTo>
                <a:lnTo>
                  <a:pt x="107950" y="1422400"/>
                </a:lnTo>
                <a:lnTo>
                  <a:pt x="139700" y="1466850"/>
                </a:lnTo>
                <a:lnTo>
                  <a:pt x="152400" y="1555750"/>
                </a:lnTo>
                <a:lnTo>
                  <a:pt x="222250" y="1625600"/>
                </a:lnTo>
                <a:lnTo>
                  <a:pt x="209550" y="1816100"/>
                </a:lnTo>
                <a:lnTo>
                  <a:pt x="425450" y="1816100"/>
                </a:lnTo>
                <a:lnTo>
                  <a:pt x="641350" y="1936750"/>
                </a:lnTo>
                <a:lnTo>
                  <a:pt x="812800" y="1943100"/>
                </a:lnTo>
                <a:lnTo>
                  <a:pt x="850900" y="2038350"/>
                </a:lnTo>
                <a:lnTo>
                  <a:pt x="958850" y="2184400"/>
                </a:lnTo>
                <a:lnTo>
                  <a:pt x="1009650" y="2184400"/>
                </a:lnTo>
                <a:lnTo>
                  <a:pt x="1047750" y="2222500"/>
                </a:lnTo>
                <a:lnTo>
                  <a:pt x="1098550" y="2317750"/>
                </a:lnTo>
                <a:lnTo>
                  <a:pt x="1123950" y="2317750"/>
                </a:lnTo>
                <a:lnTo>
                  <a:pt x="1200150" y="2355850"/>
                </a:lnTo>
                <a:lnTo>
                  <a:pt x="1219200" y="2495550"/>
                </a:lnTo>
                <a:lnTo>
                  <a:pt x="1174750" y="2546350"/>
                </a:lnTo>
                <a:lnTo>
                  <a:pt x="1187450" y="2597150"/>
                </a:lnTo>
                <a:lnTo>
                  <a:pt x="1187450" y="2641600"/>
                </a:lnTo>
                <a:lnTo>
                  <a:pt x="1250950" y="2781300"/>
                </a:lnTo>
                <a:lnTo>
                  <a:pt x="1225550" y="2819400"/>
                </a:lnTo>
                <a:lnTo>
                  <a:pt x="1231900" y="2844800"/>
                </a:lnTo>
                <a:lnTo>
                  <a:pt x="1174750" y="2908300"/>
                </a:lnTo>
                <a:lnTo>
                  <a:pt x="1301750" y="2971800"/>
                </a:lnTo>
                <a:lnTo>
                  <a:pt x="1346200" y="3225800"/>
                </a:lnTo>
                <a:lnTo>
                  <a:pt x="1346200" y="3282950"/>
                </a:lnTo>
                <a:lnTo>
                  <a:pt x="1371600" y="3314700"/>
                </a:lnTo>
                <a:lnTo>
                  <a:pt x="1390650" y="3371850"/>
                </a:lnTo>
                <a:lnTo>
                  <a:pt x="1447800" y="3352800"/>
                </a:lnTo>
                <a:lnTo>
                  <a:pt x="1441450" y="3321050"/>
                </a:lnTo>
                <a:lnTo>
                  <a:pt x="1435100" y="3213100"/>
                </a:lnTo>
                <a:lnTo>
                  <a:pt x="1485900" y="3162300"/>
                </a:lnTo>
                <a:lnTo>
                  <a:pt x="1511300" y="3022600"/>
                </a:lnTo>
                <a:lnTo>
                  <a:pt x="1562100" y="2990850"/>
                </a:lnTo>
                <a:lnTo>
                  <a:pt x="1536700" y="2825750"/>
                </a:lnTo>
                <a:lnTo>
                  <a:pt x="1593850" y="2730500"/>
                </a:lnTo>
                <a:lnTo>
                  <a:pt x="1644650" y="2641600"/>
                </a:lnTo>
                <a:lnTo>
                  <a:pt x="1644650" y="2603500"/>
                </a:lnTo>
                <a:lnTo>
                  <a:pt x="1587500" y="2584450"/>
                </a:lnTo>
                <a:lnTo>
                  <a:pt x="1574800" y="2514600"/>
                </a:lnTo>
                <a:lnTo>
                  <a:pt x="1631950" y="2489200"/>
                </a:lnTo>
                <a:lnTo>
                  <a:pt x="1676400" y="2330450"/>
                </a:lnTo>
                <a:lnTo>
                  <a:pt x="1784350" y="2349500"/>
                </a:lnTo>
                <a:lnTo>
                  <a:pt x="1873250" y="2209800"/>
                </a:lnTo>
                <a:lnTo>
                  <a:pt x="2019300" y="2139950"/>
                </a:lnTo>
                <a:lnTo>
                  <a:pt x="2127250" y="1943100"/>
                </a:lnTo>
                <a:lnTo>
                  <a:pt x="2171700" y="1936750"/>
                </a:lnTo>
                <a:lnTo>
                  <a:pt x="2279650" y="1803400"/>
                </a:lnTo>
                <a:lnTo>
                  <a:pt x="2324100" y="1790700"/>
                </a:lnTo>
                <a:lnTo>
                  <a:pt x="2349500" y="1752600"/>
                </a:lnTo>
                <a:lnTo>
                  <a:pt x="2406650" y="1708150"/>
                </a:lnTo>
                <a:lnTo>
                  <a:pt x="2559050" y="1460500"/>
                </a:lnTo>
                <a:lnTo>
                  <a:pt x="2647950" y="1492250"/>
                </a:lnTo>
                <a:lnTo>
                  <a:pt x="2692400" y="1479550"/>
                </a:lnTo>
                <a:lnTo>
                  <a:pt x="2698750" y="1422400"/>
                </a:lnTo>
                <a:lnTo>
                  <a:pt x="2679700" y="1403350"/>
                </a:lnTo>
                <a:lnTo>
                  <a:pt x="2628900" y="1403350"/>
                </a:lnTo>
                <a:lnTo>
                  <a:pt x="2628900" y="1225550"/>
                </a:lnTo>
                <a:lnTo>
                  <a:pt x="2692400" y="1200150"/>
                </a:lnTo>
                <a:lnTo>
                  <a:pt x="2717800" y="1136650"/>
                </a:lnTo>
                <a:lnTo>
                  <a:pt x="2717800" y="1060450"/>
                </a:lnTo>
                <a:lnTo>
                  <a:pt x="2679700" y="971550"/>
                </a:lnTo>
                <a:lnTo>
                  <a:pt x="2698750" y="850900"/>
                </a:lnTo>
                <a:lnTo>
                  <a:pt x="2654300" y="768350"/>
                </a:lnTo>
                <a:lnTo>
                  <a:pt x="2654300" y="685800"/>
                </a:lnTo>
                <a:lnTo>
                  <a:pt x="2660650" y="628650"/>
                </a:lnTo>
                <a:lnTo>
                  <a:pt x="2654300" y="577850"/>
                </a:lnTo>
                <a:lnTo>
                  <a:pt x="2705100" y="558800"/>
                </a:lnTo>
                <a:lnTo>
                  <a:pt x="2705100" y="501650"/>
                </a:lnTo>
                <a:lnTo>
                  <a:pt x="2628900" y="488950"/>
                </a:lnTo>
                <a:lnTo>
                  <a:pt x="2374900" y="273050"/>
                </a:lnTo>
                <a:lnTo>
                  <a:pt x="2254250" y="247650"/>
                </a:lnTo>
                <a:lnTo>
                  <a:pt x="2101850" y="298450"/>
                </a:lnTo>
                <a:lnTo>
                  <a:pt x="1987550" y="317500"/>
                </a:lnTo>
                <a:lnTo>
                  <a:pt x="1682750" y="247650"/>
                </a:lnTo>
                <a:lnTo>
                  <a:pt x="1479550" y="133350"/>
                </a:lnTo>
                <a:lnTo>
                  <a:pt x="1435100" y="57150"/>
                </a:lnTo>
                <a:lnTo>
                  <a:pt x="132080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7EDCC55-F831-113E-E9DF-9898027CCD25}"/>
              </a:ext>
            </a:extLst>
          </p:cNvPr>
          <p:cNvSpPr txBox="1"/>
          <p:nvPr/>
        </p:nvSpPr>
        <p:spPr>
          <a:xfrm>
            <a:off x="4337307" y="645675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菅島（三重県）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E2B01D2-28CC-C67F-3B64-AB0E20CDAFDD}"/>
              </a:ext>
            </a:extLst>
          </p:cNvPr>
          <p:cNvSpPr txBox="1"/>
          <p:nvPr/>
        </p:nvSpPr>
        <p:spPr>
          <a:xfrm>
            <a:off x="7336539" y="645675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神島（三重県）</a:t>
            </a:r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01C7C0B4-1525-AA2B-E606-1B81A57CC8D3}"/>
              </a:ext>
            </a:extLst>
          </p:cNvPr>
          <p:cNvSpPr/>
          <p:nvPr/>
        </p:nvSpPr>
        <p:spPr>
          <a:xfrm>
            <a:off x="3675888" y="3947250"/>
            <a:ext cx="2523744" cy="2188374"/>
          </a:xfrm>
          <a:custGeom>
            <a:avLst/>
            <a:gdLst>
              <a:gd name="csX0" fmla="*/ 6565392 w 6812280"/>
              <a:gd name="csY0" fmla="*/ 27432 h 5907024"/>
              <a:gd name="csX1" fmla="*/ 6565392 w 6812280"/>
              <a:gd name="csY1" fmla="*/ 137160 h 5907024"/>
              <a:gd name="csX2" fmla="*/ 6263640 w 6812280"/>
              <a:gd name="csY2" fmla="*/ 173736 h 5907024"/>
              <a:gd name="csX3" fmla="*/ 6053328 w 6812280"/>
              <a:gd name="csY3" fmla="*/ 109728 h 5907024"/>
              <a:gd name="csX4" fmla="*/ 5916168 w 6812280"/>
              <a:gd name="csY4" fmla="*/ 36576 h 5907024"/>
              <a:gd name="csX5" fmla="*/ 5788152 w 6812280"/>
              <a:gd name="csY5" fmla="*/ 9144 h 5907024"/>
              <a:gd name="csX6" fmla="*/ 5705856 w 6812280"/>
              <a:gd name="csY6" fmla="*/ 36576 h 5907024"/>
              <a:gd name="csX7" fmla="*/ 5696712 w 6812280"/>
              <a:gd name="csY7" fmla="*/ 164592 h 5907024"/>
              <a:gd name="csX8" fmla="*/ 5568696 w 6812280"/>
              <a:gd name="csY8" fmla="*/ 301752 h 5907024"/>
              <a:gd name="csX9" fmla="*/ 5522976 w 6812280"/>
              <a:gd name="csY9" fmla="*/ 301752 h 5907024"/>
              <a:gd name="csX10" fmla="*/ 5404104 w 6812280"/>
              <a:gd name="csY10" fmla="*/ 466344 h 5907024"/>
              <a:gd name="csX11" fmla="*/ 5349240 w 6812280"/>
              <a:gd name="csY11" fmla="*/ 438912 h 5907024"/>
              <a:gd name="csX12" fmla="*/ 5212080 w 6812280"/>
              <a:gd name="csY12" fmla="*/ 630936 h 5907024"/>
              <a:gd name="csX13" fmla="*/ 5276088 w 6812280"/>
              <a:gd name="csY13" fmla="*/ 731520 h 5907024"/>
              <a:gd name="csX14" fmla="*/ 5202936 w 6812280"/>
              <a:gd name="csY14" fmla="*/ 850392 h 5907024"/>
              <a:gd name="csX15" fmla="*/ 5138928 w 6812280"/>
              <a:gd name="csY15" fmla="*/ 813816 h 5907024"/>
              <a:gd name="csX16" fmla="*/ 5138928 w 6812280"/>
              <a:gd name="csY16" fmla="*/ 813816 h 5907024"/>
              <a:gd name="csX17" fmla="*/ 5047488 w 6812280"/>
              <a:gd name="csY17" fmla="*/ 813816 h 5907024"/>
              <a:gd name="csX18" fmla="*/ 4873752 w 6812280"/>
              <a:gd name="csY18" fmla="*/ 905256 h 5907024"/>
              <a:gd name="csX19" fmla="*/ 4818888 w 6812280"/>
              <a:gd name="csY19" fmla="*/ 969264 h 5907024"/>
              <a:gd name="csX20" fmla="*/ 4645152 w 6812280"/>
              <a:gd name="csY20" fmla="*/ 1033272 h 5907024"/>
              <a:gd name="csX21" fmla="*/ 4581144 w 6812280"/>
              <a:gd name="csY21" fmla="*/ 1060704 h 5907024"/>
              <a:gd name="csX22" fmla="*/ 4471416 w 6812280"/>
              <a:gd name="csY22" fmla="*/ 1143000 h 5907024"/>
              <a:gd name="csX23" fmla="*/ 4370832 w 6812280"/>
              <a:gd name="csY23" fmla="*/ 1133856 h 5907024"/>
              <a:gd name="csX24" fmla="*/ 4279392 w 6812280"/>
              <a:gd name="csY24" fmla="*/ 1133856 h 5907024"/>
              <a:gd name="csX25" fmla="*/ 4215384 w 6812280"/>
              <a:gd name="csY25" fmla="*/ 1078992 h 5907024"/>
              <a:gd name="csX26" fmla="*/ 4114800 w 6812280"/>
              <a:gd name="csY26" fmla="*/ 1078992 h 5907024"/>
              <a:gd name="csX27" fmla="*/ 4096512 w 6812280"/>
              <a:gd name="csY27" fmla="*/ 1179576 h 5907024"/>
              <a:gd name="csX28" fmla="*/ 4059936 w 6812280"/>
              <a:gd name="csY28" fmla="*/ 1197864 h 5907024"/>
              <a:gd name="csX29" fmla="*/ 3968496 w 6812280"/>
              <a:gd name="csY29" fmla="*/ 1207008 h 5907024"/>
              <a:gd name="csX30" fmla="*/ 3968496 w 6812280"/>
              <a:gd name="csY30" fmla="*/ 1325880 h 5907024"/>
              <a:gd name="csX31" fmla="*/ 3867912 w 6812280"/>
              <a:gd name="csY31" fmla="*/ 1371600 h 5907024"/>
              <a:gd name="csX32" fmla="*/ 3566160 w 6812280"/>
              <a:gd name="csY32" fmla="*/ 1435608 h 5907024"/>
              <a:gd name="csX33" fmla="*/ 3218688 w 6812280"/>
              <a:gd name="csY33" fmla="*/ 1572768 h 5907024"/>
              <a:gd name="csX34" fmla="*/ 2999232 w 6812280"/>
              <a:gd name="csY34" fmla="*/ 1572768 h 5907024"/>
              <a:gd name="csX35" fmla="*/ 2724912 w 6812280"/>
              <a:gd name="csY35" fmla="*/ 1609344 h 5907024"/>
              <a:gd name="csX36" fmla="*/ 2633472 w 6812280"/>
              <a:gd name="csY36" fmla="*/ 1609344 h 5907024"/>
              <a:gd name="csX37" fmla="*/ 2523744 w 6812280"/>
              <a:gd name="csY37" fmla="*/ 1636776 h 5907024"/>
              <a:gd name="csX38" fmla="*/ 2221992 w 6812280"/>
              <a:gd name="csY38" fmla="*/ 1682496 h 5907024"/>
              <a:gd name="csX39" fmla="*/ 2002536 w 6812280"/>
              <a:gd name="csY39" fmla="*/ 1737360 h 5907024"/>
              <a:gd name="csX40" fmla="*/ 1892808 w 6812280"/>
              <a:gd name="csY40" fmla="*/ 1828800 h 5907024"/>
              <a:gd name="csX41" fmla="*/ 1581912 w 6812280"/>
              <a:gd name="csY41" fmla="*/ 1819656 h 5907024"/>
              <a:gd name="csX42" fmla="*/ 1417320 w 6812280"/>
              <a:gd name="csY42" fmla="*/ 1874520 h 5907024"/>
              <a:gd name="csX43" fmla="*/ 1124712 w 6812280"/>
              <a:gd name="csY43" fmla="*/ 1938528 h 5907024"/>
              <a:gd name="csX44" fmla="*/ 868680 w 6812280"/>
              <a:gd name="csY44" fmla="*/ 2139696 h 5907024"/>
              <a:gd name="csX45" fmla="*/ 777240 w 6812280"/>
              <a:gd name="csY45" fmla="*/ 2176272 h 5907024"/>
              <a:gd name="csX46" fmla="*/ 813816 w 6812280"/>
              <a:gd name="csY46" fmla="*/ 2249424 h 5907024"/>
              <a:gd name="csX47" fmla="*/ 548640 w 6812280"/>
              <a:gd name="csY47" fmla="*/ 2752344 h 5907024"/>
              <a:gd name="csX48" fmla="*/ 411480 w 6812280"/>
              <a:gd name="csY48" fmla="*/ 2843784 h 5907024"/>
              <a:gd name="csX49" fmla="*/ 283464 w 6812280"/>
              <a:gd name="csY49" fmla="*/ 3127248 h 5907024"/>
              <a:gd name="csX50" fmla="*/ 283464 w 6812280"/>
              <a:gd name="csY50" fmla="*/ 3218688 h 5907024"/>
              <a:gd name="csX51" fmla="*/ 0 w 6812280"/>
              <a:gd name="csY51" fmla="*/ 3685032 h 5907024"/>
              <a:gd name="csX52" fmla="*/ 18288 w 6812280"/>
              <a:gd name="csY52" fmla="*/ 3858768 h 5907024"/>
              <a:gd name="csX53" fmla="*/ 109728 w 6812280"/>
              <a:gd name="csY53" fmla="*/ 3858768 h 5907024"/>
              <a:gd name="csX54" fmla="*/ 228600 w 6812280"/>
              <a:gd name="csY54" fmla="*/ 3995928 h 5907024"/>
              <a:gd name="csX55" fmla="*/ 201168 w 6812280"/>
              <a:gd name="csY55" fmla="*/ 4215384 h 5907024"/>
              <a:gd name="csX56" fmla="*/ 265176 w 6812280"/>
              <a:gd name="csY56" fmla="*/ 4306824 h 5907024"/>
              <a:gd name="csX57" fmla="*/ 411480 w 6812280"/>
              <a:gd name="csY57" fmla="*/ 4279392 h 5907024"/>
              <a:gd name="csX58" fmla="*/ 557784 w 6812280"/>
              <a:gd name="csY58" fmla="*/ 4279392 h 5907024"/>
              <a:gd name="csX59" fmla="*/ 576072 w 6812280"/>
              <a:gd name="csY59" fmla="*/ 4096512 h 5907024"/>
              <a:gd name="csX60" fmla="*/ 685800 w 6812280"/>
              <a:gd name="csY60" fmla="*/ 3995928 h 5907024"/>
              <a:gd name="csX61" fmla="*/ 822960 w 6812280"/>
              <a:gd name="csY61" fmla="*/ 4078224 h 5907024"/>
              <a:gd name="csX62" fmla="*/ 822960 w 6812280"/>
              <a:gd name="csY62" fmla="*/ 4133088 h 5907024"/>
              <a:gd name="csX63" fmla="*/ 859536 w 6812280"/>
              <a:gd name="csY63" fmla="*/ 4133088 h 5907024"/>
              <a:gd name="csX64" fmla="*/ 868680 w 6812280"/>
              <a:gd name="csY64" fmla="*/ 4215384 h 5907024"/>
              <a:gd name="csX65" fmla="*/ 1033272 w 6812280"/>
              <a:gd name="csY65" fmla="*/ 4379976 h 5907024"/>
              <a:gd name="csX66" fmla="*/ 1106424 w 6812280"/>
              <a:gd name="csY66" fmla="*/ 4361688 h 5907024"/>
              <a:gd name="csX67" fmla="*/ 1207008 w 6812280"/>
              <a:gd name="csY67" fmla="*/ 4379976 h 5907024"/>
              <a:gd name="csX68" fmla="*/ 1298448 w 6812280"/>
              <a:gd name="csY68" fmla="*/ 4379976 h 5907024"/>
              <a:gd name="csX69" fmla="*/ 1307592 w 6812280"/>
              <a:gd name="csY69" fmla="*/ 4334256 h 5907024"/>
              <a:gd name="csX70" fmla="*/ 1472184 w 6812280"/>
              <a:gd name="csY70" fmla="*/ 4288536 h 5907024"/>
              <a:gd name="csX71" fmla="*/ 1499616 w 6812280"/>
              <a:gd name="csY71" fmla="*/ 4142232 h 5907024"/>
              <a:gd name="csX72" fmla="*/ 1609344 w 6812280"/>
              <a:gd name="csY72" fmla="*/ 4187952 h 5907024"/>
              <a:gd name="csX73" fmla="*/ 1554480 w 6812280"/>
              <a:gd name="csY73" fmla="*/ 4370832 h 5907024"/>
              <a:gd name="csX74" fmla="*/ 1499616 w 6812280"/>
              <a:gd name="csY74" fmla="*/ 4727448 h 5907024"/>
              <a:gd name="csX75" fmla="*/ 1353312 w 6812280"/>
              <a:gd name="csY75" fmla="*/ 4727448 h 5907024"/>
              <a:gd name="csX76" fmla="*/ 1335024 w 6812280"/>
              <a:gd name="csY76" fmla="*/ 4800600 h 5907024"/>
              <a:gd name="csX77" fmla="*/ 1380744 w 6812280"/>
              <a:gd name="csY77" fmla="*/ 4901184 h 5907024"/>
              <a:gd name="csX78" fmla="*/ 1691640 w 6812280"/>
              <a:gd name="csY78" fmla="*/ 4846320 h 5907024"/>
              <a:gd name="csX79" fmla="*/ 1728216 w 6812280"/>
              <a:gd name="csY79" fmla="*/ 4754880 h 5907024"/>
              <a:gd name="csX80" fmla="*/ 1901952 w 6812280"/>
              <a:gd name="csY80" fmla="*/ 4727448 h 5907024"/>
              <a:gd name="csX81" fmla="*/ 1911096 w 6812280"/>
              <a:gd name="csY81" fmla="*/ 4663440 h 5907024"/>
              <a:gd name="csX82" fmla="*/ 2112264 w 6812280"/>
              <a:gd name="csY82" fmla="*/ 4709160 h 5907024"/>
              <a:gd name="csX83" fmla="*/ 2231136 w 6812280"/>
              <a:gd name="csY83" fmla="*/ 4809744 h 5907024"/>
              <a:gd name="csX84" fmla="*/ 2240280 w 6812280"/>
              <a:gd name="csY84" fmla="*/ 4919472 h 5907024"/>
              <a:gd name="csX85" fmla="*/ 2359152 w 6812280"/>
              <a:gd name="csY85" fmla="*/ 4956048 h 5907024"/>
              <a:gd name="csX86" fmla="*/ 2432304 w 6812280"/>
              <a:gd name="csY86" fmla="*/ 5166360 h 5907024"/>
              <a:gd name="csX87" fmla="*/ 2368296 w 6812280"/>
              <a:gd name="csY87" fmla="*/ 5340096 h 5907024"/>
              <a:gd name="csX88" fmla="*/ 2258568 w 6812280"/>
              <a:gd name="csY88" fmla="*/ 5340096 h 5907024"/>
              <a:gd name="csX89" fmla="*/ 2139696 w 6812280"/>
              <a:gd name="csY89" fmla="*/ 5449824 h 5907024"/>
              <a:gd name="csX90" fmla="*/ 2185416 w 6812280"/>
              <a:gd name="csY90" fmla="*/ 5468112 h 5907024"/>
              <a:gd name="csX91" fmla="*/ 2185416 w 6812280"/>
              <a:gd name="csY91" fmla="*/ 5522976 h 5907024"/>
              <a:gd name="csX92" fmla="*/ 2167128 w 6812280"/>
              <a:gd name="csY92" fmla="*/ 5577840 h 5907024"/>
              <a:gd name="csX93" fmla="*/ 2295144 w 6812280"/>
              <a:gd name="csY93" fmla="*/ 5650992 h 5907024"/>
              <a:gd name="csX94" fmla="*/ 2322576 w 6812280"/>
              <a:gd name="csY94" fmla="*/ 5715000 h 5907024"/>
              <a:gd name="csX95" fmla="*/ 2450592 w 6812280"/>
              <a:gd name="csY95" fmla="*/ 5751576 h 5907024"/>
              <a:gd name="csX96" fmla="*/ 2459736 w 6812280"/>
              <a:gd name="csY96" fmla="*/ 5907024 h 5907024"/>
              <a:gd name="csX97" fmla="*/ 2615184 w 6812280"/>
              <a:gd name="csY97" fmla="*/ 5833872 h 5907024"/>
              <a:gd name="csX98" fmla="*/ 2587752 w 6812280"/>
              <a:gd name="csY98" fmla="*/ 5769864 h 5907024"/>
              <a:gd name="csX99" fmla="*/ 2706624 w 6812280"/>
              <a:gd name="csY99" fmla="*/ 5669280 h 5907024"/>
              <a:gd name="csX100" fmla="*/ 2852928 w 6812280"/>
              <a:gd name="csY100" fmla="*/ 5806440 h 5907024"/>
              <a:gd name="csX101" fmla="*/ 2889504 w 6812280"/>
              <a:gd name="csY101" fmla="*/ 5733288 h 5907024"/>
              <a:gd name="csX102" fmla="*/ 2889504 w 6812280"/>
              <a:gd name="csY102" fmla="*/ 5669280 h 5907024"/>
              <a:gd name="csX103" fmla="*/ 2834640 w 6812280"/>
              <a:gd name="csY103" fmla="*/ 5623560 h 5907024"/>
              <a:gd name="csX104" fmla="*/ 2880360 w 6812280"/>
              <a:gd name="csY104" fmla="*/ 5449824 h 5907024"/>
              <a:gd name="csX105" fmla="*/ 2788920 w 6812280"/>
              <a:gd name="csY105" fmla="*/ 5449824 h 5907024"/>
              <a:gd name="csX106" fmla="*/ 2743200 w 6812280"/>
              <a:gd name="csY106" fmla="*/ 5394960 h 5907024"/>
              <a:gd name="csX107" fmla="*/ 2752344 w 6812280"/>
              <a:gd name="csY107" fmla="*/ 5093208 h 5907024"/>
              <a:gd name="csX108" fmla="*/ 2898648 w 6812280"/>
              <a:gd name="csY108" fmla="*/ 4937760 h 5907024"/>
              <a:gd name="csX109" fmla="*/ 3008376 w 6812280"/>
              <a:gd name="csY109" fmla="*/ 4764024 h 5907024"/>
              <a:gd name="csX110" fmla="*/ 3044952 w 6812280"/>
              <a:gd name="csY110" fmla="*/ 4764024 h 5907024"/>
              <a:gd name="csX111" fmla="*/ 3154680 w 6812280"/>
              <a:gd name="csY111" fmla="*/ 4489704 h 5907024"/>
              <a:gd name="csX112" fmla="*/ 3383280 w 6812280"/>
              <a:gd name="csY112" fmla="*/ 4416552 h 5907024"/>
              <a:gd name="csX113" fmla="*/ 3511296 w 6812280"/>
              <a:gd name="csY113" fmla="*/ 4443984 h 5907024"/>
              <a:gd name="csX114" fmla="*/ 3538728 w 6812280"/>
              <a:gd name="csY114" fmla="*/ 4407408 h 5907024"/>
              <a:gd name="csX115" fmla="*/ 3739896 w 6812280"/>
              <a:gd name="csY115" fmla="*/ 4480560 h 5907024"/>
              <a:gd name="csX116" fmla="*/ 3849624 w 6812280"/>
              <a:gd name="csY116" fmla="*/ 4297680 h 5907024"/>
              <a:gd name="csX117" fmla="*/ 4215384 w 6812280"/>
              <a:gd name="csY117" fmla="*/ 4233672 h 5907024"/>
              <a:gd name="csX118" fmla="*/ 4297680 w 6812280"/>
              <a:gd name="csY118" fmla="*/ 4123944 h 5907024"/>
              <a:gd name="csX119" fmla="*/ 4379976 w 6812280"/>
              <a:gd name="csY119" fmla="*/ 4059936 h 5907024"/>
              <a:gd name="csX120" fmla="*/ 4425696 w 6812280"/>
              <a:gd name="csY120" fmla="*/ 3922776 h 5907024"/>
              <a:gd name="csX121" fmla="*/ 4489704 w 6812280"/>
              <a:gd name="csY121" fmla="*/ 3840480 h 5907024"/>
              <a:gd name="csX122" fmla="*/ 4544568 w 6812280"/>
              <a:gd name="csY122" fmla="*/ 3813048 h 5907024"/>
              <a:gd name="csX123" fmla="*/ 4581144 w 6812280"/>
              <a:gd name="csY123" fmla="*/ 3758184 h 5907024"/>
              <a:gd name="csX124" fmla="*/ 4681728 w 6812280"/>
              <a:gd name="csY124" fmla="*/ 3758184 h 5907024"/>
              <a:gd name="csX125" fmla="*/ 4745736 w 6812280"/>
              <a:gd name="csY125" fmla="*/ 3721608 h 5907024"/>
              <a:gd name="csX126" fmla="*/ 4745736 w 6812280"/>
              <a:gd name="csY126" fmla="*/ 3666744 h 5907024"/>
              <a:gd name="csX127" fmla="*/ 4709160 w 6812280"/>
              <a:gd name="csY127" fmla="*/ 3621024 h 5907024"/>
              <a:gd name="csX128" fmla="*/ 4608576 w 6812280"/>
              <a:gd name="csY128" fmla="*/ 3621024 h 5907024"/>
              <a:gd name="csX129" fmla="*/ 4608576 w 6812280"/>
              <a:gd name="csY129" fmla="*/ 3538728 h 5907024"/>
              <a:gd name="csX130" fmla="*/ 4663440 w 6812280"/>
              <a:gd name="csY130" fmla="*/ 3529584 h 5907024"/>
              <a:gd name="csX131" fmla="*/ 4672584 w 6812280"/>
              <a:gd name="csY131" fmla="*/ 3456432 h 5907024"/>
              <a:gd name="csX132" fmla="*/ 4617720 w 6812280"/>
              <a:gd name="csY132" fmla="*/ 3410712 h 5907024"/>
              <a:gd name="csX133" fmla="*/ 4672584 w 6812280"/>
              <a:gd name="csY133" fmla="*/ 3300984 h 5907024"/>
              <a:gd name="csX134" fmla="*/ 4782312 w 6812280"/>
              <a:gd name="csY134" fmla="*/ 3291840 h 5907024"/>
              <a:gd name="csX135" fmla="*/ 4855464 w 6812280"/>
              <a:gd name="csY135" fmla="*/ 3108960 h 5907024"/>
              <a:gd name="csX136" fmla="*/ 5001768 w 6812280"/>
              <a:gd name="csY136" fmla="*/ 3017520 h 5907024"/>
              <a:gd name="csX137" fmla="*/ 5166360 w 6812280"/>
              <a:gd name="csY137" fmla="*/ 3008376 h 5907024"/>
              <a:gd name="csX138" fmla="*/ 5285232 w 6812280"/>
              <a:gd name="csY138" fmla="*/ 2907792 h 5907024"/>
              <a:gd name="csX139" fmla="*/ 5468112 w 6812280"/>
              <a:gd name="csY139" fmla="*/ 2862072 h 5907024"/>
              <a:gd name="csX140" fmla="*/ 5605272 w 6812280"/>
              <a:gd name="csY140" fmla="*/ 2834640 h 5907024"/>
              <a:gd name="csX141" fmla="*/ 5687568 w 6812280"/>
              <a:gd name="csY141" fmla="*/ 2843784 h 5907024"/>
              <a:gd name="csX142" fmla="*/ 5788152 w 6812280"/>
              <a:gd name="csY142" fmla="*/ 2779776 h 5907024"/>
              <a:gd name="csX143" fmla="*/ 5998464 w 6812280"/>
              <a:gd name="csY143" fmla="*/ 2816352 h 5907024"/>
              <a:gd name="csX144" fmla="*/ 6062472 w 6812280"/>
              <a:gd name="csY144" fmla="*/ 2889504 h 5907024"/>
              <a:gd name="csX145" fmla="*/ 6016752 w 6812280"/>
              <a:gd name="csY145" fmla="*/ 2980944 h 5907024"/>
              <a:gd name="csX146" fmla="*/ 6053328 w 6812280"/>
              <a:gd name="csY146" fmla="*/ 3081528 h 5907024"/>
              <a:gd name="csX147" fmla="*/ 6144768 w 6812280"/>
              <a:gd name="csY147" fmla="*/ 3090672 h 5907024"/>
              <a:gd name="csX148" fmla="*/ 6336792 w 6812280"/>
              <a:gd name="csY148" fmla="*/ 3072384 h 5907024"/>
              <a:gd name="csX149" fmla="*/ 6336792 w 6812280"/>
              <a:gd name="csY149" fmla="*/ 3072384 h 5907024"/>
              <a:gd name="csX150" fmla="*/ 6135624 w 6812280"/>
              <a:gd name="csY150" fmla="*/ 2990088 h 5907024"/>
              <a:gd name="csX151" fmla="*/ 6126480 w 6812280"/>
              <a:gd name="csY151" fmla="*/ 2962656 h 5907024"/>
              <a:gd name="csX152" fmla="*/ 6144768 w 6812280"/>
              <a:gd name="csY152" fmla="*/ 2916936 h 5907024"/>
              <a:gd name="csX153" fmla="*/ 6190488 w 6812280"/>
              <a:gd name="csY153" fmla="*/ 2889504 h 5907024"/>
              <a:gd name="csX154" fmla="*/ 6236208 w 6812280"/>
              <a:gd name="csY154" fmla="*/ 2880360 h 5907024"/>
              <a:gd name="csX155" fmla="*/ 6245352 w 6812280"/>
              <a:gd name="csY155" fmla="*/ 2816352 h 5907024"/>
              <a:gd name="csX156" fmla="*/ 6245352 w 6812280"/>
              <a:gd name="csY156" fmla="*/ 2761488 h 5907024"/>
              <a:gd name="csX157" fmla="*/ 6318504 w 6812280"/>
              <a:gd name="csY157" fmla="*/ 2697480 h 5907024"/>
              <a:gd name="csX158" fmla="*/ 6318504 w 6812280"/>
              <a:gd name="csY158" fmla="*/ 2660904 h 5907024"/>
              <a:gd name="csX159" fmla="*/ 6181344 w 6812280"/>
              <a:gd name="csY159" fmla="*/ 2660904 h 5907024"/>
              <a:gd name="csX160" fmla="*/ 6117336 w 6812280"/>
              <a:gd name="csY160" fmla="*/ 2432304 h 5907024"/>
              <a:gd name="csX161" fmla="*/ 6153912 w 6812280"/>
              <a:gd name="csY161" fmla="*/ 2258568 h 5907024"/>
              <a:gd name="csX162" fmla="*/ 6345936 w 6812280"/>
              <a:gd name="csY162" fmla="*/ 1892808 h 5907024"/>
              <a:gd name="csX163" fmla="*/ 6382512 w 6812280"/>
              <a:gd name="csY163" fmla="*/ 1755648 h 5907024"/>
              <a:gd name="csX164" fmla="*/ 6473952 w 6812280"/>
              <a:gd name="csY164" fmla="*/ 1618488 h 5907024"/>
              <a:gd name="csX165" fmla="*/ 6565392 w 6812280"/>
              <a:gd name="csY165" fmla="*/ 1252728 h 5907024"/>
              <a:gd name="csX166" fmla="*/ 6629400 w 6812280"/>
              <a:gd name="csY166" fmla="*/ 896112 h 5907024"/>
              <a:gd name="csX167" fmla="*/ 6812280 w 6812280"/>
              <a:gd name="csY167" fmla="*/ 749808 h 5907024"/>
              <a:gd name="csX168" fmla="*/ 6766560 w 6812280"/>
              <a:gd name="csY168" fmla="*/ 585216 h 5907024"/>
              <a:gd name="csX169" fmla="*/ 6793992 w 6812280"/>
              <a:gd name="csY169" fmla="*/ 429768 h 5907024"/>
              <a:gd name="csX170" fmla="*/ 6711696 w 6812280"/>
              <a:gd name="csY170" fmla="*/ 301752 h 5907024"/>
              <a:gd name="csX171" fmla="*/ 6629400 w 6812280"/>
              <a:gd name="csY171" fmla="*/ 0 h 5907024"/>
              <a:gd name="csX172" fmla="*/ 6565392 w 6812280"/>
              <a:gd name="csY172" fmla="*/ 27432 h 590702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</a:cxnLst>
            <a:rect l="l" t="t" r="r" b="b"/>
            <a:pathLst>
              <a:path w="6812280" h="5907024">
                <a:moveTo>
                  <a:pt x="6565392" y="27432"/>
                </a:moveTo>
                <a:lnTo>
                  <a:pt x="6565392" y="137160"/>
                </a:lnTo>
                <a:lnTo>
                  <a:pt x="6263640" y="173736"/>
                </a:lnTo>
                <a:lnTo>
                  <a:pt x="6053328" y="109728"/>
                </a:lnTo>
                <a:lnTo>
                  <a:pt x="5916168" y="36576"/>
                </a:lnTo>
                <a:lnTo>
                  <a:pt x="5788152" y="9144"/>
                </a:lnTo>
                <a:lnTo>
                  <a:pt x="5705856" y="36576"/>
                </a:lnTo>
                <a:lnTo>
                  <a:pt x="5696712" y="164592"/>
                </a:lnTo>
                <a:lnTo>
                  <a:pt x="5568696" y="301752"/>
                </a:lnTo>
                <a:lnTo>
                  <a:pt x="5522976" y="301752"/>
                </a:lnTo>
                <a:lnTo>
                  <a:pt x="5404104" y="466344"/>
                </a:lnTo>
                <a:lnTo>
                  <a:pt x="5349240" y="438912"/>
                </a:lnTo>
                <a:lnTo>
                  <a:pt x="5212080" y="630936"/>
                </a:lnTo>
                <a:lnTo>
                  <a:pt x="5276088" y="731520"/>
                </a:lnTo>
                <a:lnTo>
                  <a:pt x="5202936" y="850392"/>
                </a:lnTo>
                <a:lnTo>
                  <a:pt x="5138928" y="813816"/>
                </a:lnTo>
                <a:lnTo>
                  <a:pt x="5138928" y="813816"/>
                </a:lnTo>
                <a:lnTo>
                  <a:pt x="5047488" y="813816"/>
                </a:lnTo>
                <a:lnTo>
                  <a:pt x="4873752" y="905256"/>
                </a:lnTo>
                <a:lnTo>
                  <a:pt x="4818888" y="969264"/>
                </a:lnTo>
                <a:lnTo>
                  <a:pt x="4645152" y="1033272"/>
                </a:lnTo>
                <a:lnTo>
                  <a:pt x="4581144" y="1060704"/>
                </a:lnTo>
                <a:lnTo>
                  <a:pt x="4471416" y="1143000"/>
                </a:lnTo>
                <a:lnTo>
                  <a:pt x="4370832" y="1133856"/>
                </a:lnTo>
                <a:lnTo>
                  <a:pt x="4279392" y="1133856"/>
                </a:lnTo>
                <a:lnTo>
                  <a:pt x="4215384" y="1078992"/>
                </a:lnTo>
                <a:lnTo>
                  <a:pt x="4114800" y="1078992"/>
                </a:lnTo>
                <a:lnTo>
                  <a:pt x="4096512" y="1179576"/>
                </a:lnTo>
                <a:lnTo>
                  <a:pt x="4059936" y="1197864"/>
                </a:lnTo>
                <a:lnTo>
                  <a:pt x="3968496" y="1207008"/>
                </a:lnTo>
                <a:lnTo>
                  <a:pt x="3968496" y="1325880"/>
                </a:lnTo>
                <a:lnTo>
                  <a:pt x="3867912" y="1371600"/>
                </a:lnTo>
                <a:lnTo>
                  <a:pt x="3566160" y="1435608"/>
                </a:lnTo>
                <a:lnTo>
                  <a:pt x="3218688" y="1572768"/>
                </a:lnTo>
                <a:lnTo>
                  <a:pt x="2999232" y="1572768"/>
                </a:lnTo>
                <a:lnTo>
                  <a:pt x="2724912" y="1609344"/>
                </a:lnTo>
                <a:lnTo>
                  <a:pt x="2633472" y="1609344"/>
                </a:lnTo>
                <a:lnTo>
                  <a:pt x="2523744" y="1636776"/>
                </a:lnTo>
                <a:lnTo>
                  <a:pt x="2221992" y="1682496"/>
                </a:lnTo>
                <a:lnTo>
                  <a:pt x="2002536" y="1737360"/>
                </a:lnTo>
                <a:lnTo>
                  <a:pt x="1892808" y="1828800"/>
                </a:lnTo>
                <a:lnTo>
                  <a:pt x="1581912" y="1819656"/>
                </a:lnTo>
                <a:lnTo>
                  <a:pt x="1417320" y="1874520"/>
                </a:lnTo>
                <a:lnTo>
                  <a:pt x="1124712" y="1938528"/>
                </a:lnTo>
                <a:lnTo>
                  <a:pt x="868680" y="2139696"/>
                </a:lnTo>
                <a:lnTo>
                  <a:pt x="777240" y="2176272"/>
                </a:lnTo>
                <a:lnTo>
                  <a:pt x="813816" y="2249424"/>
                </a:lnTo>
                <a:lnTo>
                  <a:pt x="548640" y="2752344"/>
                </a:lnTo>
                <a:lnTo>
                  <a:pt x="411480" y="2843784"/>
                </a:lnTo>
                <a:lnTo>
                  <a:pt x="283464" y="3127248"/>
                </a:lnTo>
                <a:lnTo>
                  <a:pt x="283464" y="3218688"/>
                </a:lnTo>
                <a:lnTo>
                  <a:pt x="0" y="3685032"/>
                </a:lnTo>
                <a:lnTo>
                  <a:pt x="18288" y="3858768"/>
                </a:lnTo>
                <a:lnTo>
                  <a:pt x="109728" y="3858768"/>
                </a:lnTo>
                <a:lnTo>
                  <a:pt x="228600" y="3995928"/>
                </a:lnTo>
                <a:lnTo>
                  <a:pt x="201168" y="4215384"/>
                </a:lnTo>
                <a:lnTo>
                  <a:pt x="265176" y="4306824"/>
                </a:lnTo>
                <a:lnTo>
                  <a:pt x="411480" y="4279392"/>
                </a:lnTo>
                <a:lnTo>
                  <a:pt x="557784" y="4279392"/>
                </a:lnTo>
                <a:lnTo>
                  <a:pt x="576072" y="4096512"/>
                </a:lnTo>
                <a:lnTo>
                  <a:pt x="685800" y="3995928"/>
                </a:lnTo>
                <a:lnTo>
                  <a:pt x="822960" y="4078224"/>
                </a:lnTo>
                <a:lnTo>
                  <a:pt x="822960" y="4133088"/>
                </a:lnTo>
                <a:lnTo>
                  <a:pt x="859536" y="4133088"/>
                </a:lnTo>
                <a:lnTo>
                  <a:pt x="868680" y="4215384"/>
                </a:lnTo>
                <a:lnTo>
                  <a:pt x="1033272" y="4379976"/>
                </a:lnTo>
                <a:lnTo>
                  <a:pt x="1106424" y="4361688"/>
                </a:lnTo>
                <a:lnTo>
                  <a:pt x="1207008" y="4379976"/>
                </a:lnTo>
                <a:lnTo>
                  <a:pt x="1298448" y="4379976"/>
                </a:lnTo>
                <a:lnTo>
                  <a:pt x="1307592" y="4334256"/>
                </a:lnTo>
                <a:lnTo>
                  <a:pt x="1472184" y="4288536"/>
                </a:lnTo>
                <a:lnTo>
                  <a:pt x="1499616" y="4142232"/>
                </a:lnTo>
                <a:lnTo>
                  <a:pt x="1609344" y="4187952"/>
                </a:lnTo>
                <a:lnTo>
                  <a:pt x="1554480" y="4370832"/>
                </a:lnTo>
                <a:lnTo>
                  <a:pt x="1499616" y="4727448"/>
                </a:lnTo>
                <a:lnTo>
                  <a:pt x="1353312" y="4727448"/>
                </a:lnTo>
                <a:lnTo>
                  <a:pt x="1335024" y="4800600"/>
                </a:lnTo>
                <a:lnTo>
                  <a:pt x="1380744" y="4901184"/>
                </a:lnTo>
                <a:lnTo>
                  <a:pt x="1691640" y="4846320"/>
                </a:lnTo>
                <a:lnTo>
                  <a:pt x="1728216" y="4754880"/>
                </a:lnTo>
                <a:lnTo>
                  <a:pt x="1901952" y="4727448"/>
                </a:lnTo>
                <a:lnTo>
                  <a:pt x="1911096" y="4663440"/>
                </a:lnTo>
                <a:lnTo>
                  <a:pt x="2112264" y="4709160"/>
                </a:lnTo>
                <a:lnTo>
                  <a:pt x="2231136" y="4809744"/>
                </a:lnTo>
                <a:lnTo>
                  <a:pt x="2240280" y="4919472"/>
                </a:lnTo>
                <a:lnTo>
                  <a:pt x="2359152" y="4956048"/>
                </a:lnTo>
                <a:lnTo>
                  <a:pt x="2432304" y="5166360"/>
                </a:lnTo>
                <a:lnTo>
                  <a:pt x="2368296" y="5340096"/>
                </a:lnTo>
                <a:lnTo>
                  <a:pt x="2258568" y="5340096"/>
                </a:lnTo>
                <a:lnTo>
                  <a:pt x="2139696" y="5449824"/>
                </a:lnTo>
                <a:lnTo>
                  <a:pt x="2185416" y="5468112"/>
                </a:lnTo>
                <a:lnTo>
                  <a:pt x="2185416" y="5522976"/>
                </a:lnTo>
                <a:lnTo>
                  <a:pt x="2167128" y="5577840"/>
                </a:lnTo>
                <a:lnTo>
                  <a:pt x="2295144" y="5650992"/>
                </a:lnTo>
                <a:lnTo>
                  <a:pt x="2322576" y="5715000"/>
                </a:lnTo>
                <a:lnTo>
                  <a:pt x="2450592" y="5751576"/>
                </a:lnTo>
                <a:lnTo>
                  <a:pt x="2459736" y="5907024"/>
                </a:lnTo>
                <a:lnTo>
                  <a:pt x="2615184" y="5833872"/>
                </a:lnTo>
                <a:lnTo>
                  <a:pt x="2587752" y="5769864"/>
                </a:lnTo>
                <a:lnTo>
                  <a:pt x="2706624" y="5669280"/>
                </a:lnTo>
                <a:lnTo>
                  <a:pt x="2852928" y="5806440"/>
                </a:lnTo>
                <a:lnTo>
                  <a:pt x="2889504" y="5733288"/>
                </a:lnTo>
                <a:lnTo>
                  <a:pt x="2889504" y="5669280"/>
                </a:lnTo>
                <a:lnTo>
                  <a:pt x="2834640" y="5623560"/>
                </a:lnTo>
                <a:lnTo>
                  <a:pt x="2880360" y="5449824"/>
                </a:lnTo>
                <a:lnTo>
                  <a:pt x="2788920" y="5449824"/>
                </a:lnTo>
                <a:lnTo>
                  <a:pt x="2743200" y="5394960"/>
                </a:lnTo>
                <a:lnTo>
                  <a:pt x="2752344" y="5093208"/>
                </a:lnTo>
                <a:lnTo>
                  <a:pt x="2898648" y="4937760"/>
                </a:lnTo>
                <a:lnTo>
                  <a:pt x="3008376" y="4764024"/>
                </a:lnTo>
                <a:lnTo>
                  <a:pt x="3044952" y="4764024"/>
                </a:lnTo>
                <a:lnTo>
                  <a:pt x="3154680" y="4489704"/>
                </a:lnTo>
                <a:lnTo>
                  <a:pt x="3383280" y="4416552"/>
                </a:lnTo>
                <a:lnTo>
                  <a:pt x="3511296" y="4443984"/>
                </a:lnTo>
                <a:lnTo>
                  <a:pt x="3538728" y="4407408"/>
                </a:lnTo>
                <a:lnTo>
                  <a:pt x="3739896" y="4480560"/>
                </a:lnTo>
                <a:lnTo>
                  <a:pt x="3849624" y="4297680"/>
                </a:lnTo>
                <a:lnTo>
                  <a:pt x="4215384" y="4233672"/>
                </a:lnTo>
                <a:lnTo>
                  <a:pt x="4297680" y="4123944"/>
                </a:lnTo>
                <a:lnTo>
                  <a:pt x="4379976" y="4059936"/>
                </a:lnTo>
                <a:lnTo>
                  <a:pt x="4425696" y="3922776"/>
                </a:lnTo>
                <a:lnTo>
                  <a:pt x="4489704" y="3840480"/>
                </a:lnTo>
                <a:lnTo>
                  <a:pt x="4544568" y="3813048"/>
                </a:lnTo>
                <a:lnTo>
                  <a:pt x="4581144" y="3758184"/>
                </a:lnTo>
                <a:lnTo>
                  <a:pt x="4681728" y="3758184"/>
                </a:lnTo>
                <a:lnTo>
                  <a:pt x="4745736" y="3721608"/>
                </a:lnTo>
                <a:lnTo>
                  <a:pt x="4745736" y="3666744"/>
                </a:lnTo>
                <a:lnTo>
                  <a:pt x="4709160" y="3621024"/>
                </a:lnTo>
                <a:lnTo>
                  <a:pt x="4608576" y="3621024"/>
                </a:lnTo>
                <a:lnTo>
                  <a:pt x="4608576" y="3538728"/>
                </a:lnTo>
                <a:lnTo>
                  <a:pt x="4663440" y="3529584"/>
                </a:lnTo>
                <a:lnTo>
                  <a:pt x="4672584" y="3456432"/>
                </a:lnTo>
                <a:lnTo>
                  <a:pt x="4617720" y="3410712"/>
                </a:lnTo>
                <a:lnTo>
                  <a:pt x="4672584" y="3300984"/>
                </a:lnTo>
                <a:lnTo>
                  <a:pt x="4782312" y="3291840"/>
                </a:lnTo>
                <a:lnTo>
                  <a:pt x="4855464" y="3108960"/>
                </a:lnTo>
                <a:lnTo>
                  <a:pt x="5001768" y="3017520"/>
                </a:lnTo>
                <a:lnTo>
                  <a:pt x="5166360" y="3008376"/>
                </a:lnTo>
                <a:lnTo>
                  <a:pt x="5285232" y="2907792"/>
                </a:lnTo>
                <a:lnTo>
                  <a:pt x="5468112" y="2862072"/>
                </a:lnTo>
                <a:lnTo>
                  <a:pt x="5605272" y="2834640"/>
                </a:lnTo>
                <a:lnTo>
                  <a:pt x="5687568" y="2843784"/>
                </a:lnTo>
                <a:lnTo>
                  <a:pt x="5788152" y="2779776"/>
                </a:lnTo>
                <a:lnTo>
                  <a:pt x="5998464" y="2816352"/>
                </a:lnTo>
                <a:lnTo>
                  <a:pt x="6062472" y="2889504"/>
                </a:lnTo>
                <a:lnTo>
                  <a:pt x="6016752" y="2980944"/>
                </a:lnTo>
                <a:lnTo>
                  <a:pt x="6053328" y="3081528"/>
                </a:lnTo>
                <a:lnTo>
                  <a:pt x="6144768" y="3090672"/>
                </a:lnTo>
                <a:lnTo>
                  <a:pt x="6336792" y="3072384"/>
                </a:lnTo>
                <a:lnTo>
                  <a:pt x="6336792" y="3072384"/>
                </a:lnTo>
                <a:lnTo>
                  <a:pt x="6135624" y="2990088"/>
                </a:lnTo>
                <a:lnTo>
                  <a:pt x="6126480" y="2962656"/>
                </a:lnTo>
                <a:lnTo>
                  <a:pt x="6144768" y="2916936"/>
                </a:lnTo>
                <a:lnTo>
                  <a:pt x="6190488" y="2889504"/>
                </a:lnTo>
                <a:lnTo>
                  <a:pt x="6236208" y="2880360"/>
                </a:lnTo>
                <a:lnTo>
                  <a:pt x="6245352" y="2816352"/>
                </a:lnTo>
                <a:lnTo>
                  <a:pt x="6245352" y="2761488"/>
                </a:lnTo>
                <a:lnTo>
                  <a:pt x="6318504" y="2697480"/>
                </a:lnTo>
                <a:lnTo>
                  <a:pt x="6318504" y="2660904"/>
                </a:lnTo>
                <a:lnTo>
                  <a:pt x="6181344" y="2660904"/>
                </a:lnTo>
                <a:lnTo>
                  <a:pt x="6117336" y="2432304"/>
                </a:lnTo>
                <a:lnTo>
                  <a:pt x="6153912" y="2258568"/>
                </a:lnTo>
                <a:lnTo>
                  <a:pt x="6345936" y="1892808"/>
                </a:lnTo>
                <a:lnTo>
                  <a:pt x="6382512" y="1755648"/>
                </a:lnTo>
                <a:lnTo>
                  <a:pt x="6473952" y="1618488"/>
                </a:lnTo>
                <a:lnTo>
                  <a:pt x="6565392" y="1252728"/>
                </a:lnTo>
                <a:lnTo>
                  <a:pt x="6629400" y="896112"/>
                </a:lnTo>
                <a:lnTo>
                  <a:pt x="6812280" y="749808"/>
                </a:lnTo>
                <a:lnTo>
                  <a:pt x="6766560" y="585216"/>
                </a:lnTo>
                <a:lnTo>
                  <a:pt x="6793992" y="429768"/>
                </a:lnTo>
                <a:lnTo>
                  <a:pt x="6711696" y="301752"/>
                </a:lnTo>
                <a:lnTo>
                  <a:pt x="6629400" y="0"/>
                </a:lnTo>
                <a:lnTo>
                  <a:pt x="6565392" y="27432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CC876E5-1D0E-280B-3783-E07D1FC327D3}"/>
              </a:ext>
            </a:extLst>
          </p:cNvPr>
          <p:cNvSpPr/>
          <p:nvPr/>
        </p:nvSpPr>
        <p:spPr>
          <a:xfrm>
            <a:off x="711200" y="4086950"/>
            <a:ext cx="2489837" cy="1701800"/>
          </a:xfrm>
          <a:custGeom>
            <a:avLst/>
            <a:gdLst>
              <a:gd name="csX0" fmla="*/ 4686300 w 7042150"/>
              <a:gd name="csY0" fmla="*/ 1219200 h 4813300"/>
              <a:gd name="csX1" fmla="*/ 4298950 w 7042150"/>
              <a:gd name="csY1" fmla="*/ 1276350 h 4813300"/>
              <a:gd name="csX2" fmla="*/ 4267200 w 7042150"/>
              <a:gd name="csY2" fmla="*/ 1181100 h 4813300"/>
              <a:gd name="csX3" fmla="*/ 4171950 w 7042150"/>
              <a:gd name="csY3" fmla="*/ 1130300 h 4813300"/>
              <a:gd name="csX4" fmla="*/ 4095750 w 7042150"/>
              <a:gd name="csY4" fmla="*/ 1149350 h 4813300"/>
              <a:gd name="csX5" fmla="*/ 4044950 w 7042150"/>
              <a:gd name="csY5" fmla="*/ 1143000 h 4813300"/>
              <a:gd name="csX6" fmla="*/ 3962400 w 7042150"/>
              <a:gd name="csY6" fmla="*/ 1206500 h 4813300"/>
              <a:gd name="csX7" fmla="*/ 3943350 w 7042150"/>
              <a:gd name="csY7" fmla="*/ 1282700 h 4813300"/>
              <a:gd name="csX8" fmla="*/ 3689350 w 7042150"/>
              <a:gd name="csY8" fmla="*/ 1282700 h 4813300"/>
              <a:gd name="csX9" fmla="*/ 3625850 w 7042150"/>
              <a:gd name="csY9" fmla="*/ 1358900 h 4813300"/>
              <a:gd name="csX10" fmla="*/ 3263900 w 7042150"/>
              <a:gd name="csY10" fmla="*/ 1390650 h 4813300"/>
              <a:gd name="csX11" fmla="*/ 3225800 w 7042150"/>
              <a:gd name="csY11" fmla="*/ 1352550 h 4813300"/>
              <a:gd name="csX12" fmla="*/ 2755900 w 7042150"/>
              <a:gd name="csY12" fmla="*/ 1377950 h 4813300"/>
              <a:gd name="csX13" fmla="*/ 2749550 w 7042150"/>
              <a:gd name="csY13" fmla="*/ 1409700 h 4813300"/>
              <a:gd name="csX14" fmla="*/ 2654300 w 7042150"/>
              <a:gd name="csY14" fmla="*/ 1473200 h 4813300"/>
              <a:gd name="csX15" fmla="*/ 2552700 w 7042150"/>
              <a:gd name="csY15" fmla="*/ 1555750 h 4813300"/>
              <a:gd name="csX16" fmla="*/ 2381250 w 7042150"/>
              <a:gd name="csY16" fmla="*/ 1746250 h 4813300"/>
              <a:gd name="csX17" fmla="*/ 2520950 w 7042150"/>
              <a:gd name="csY17" fmla="*/ 1778000 h 4813300"/>
              <a:gd name="csX18" fmla="*/ 2679700 w 7042150"/>
              <a:gd name="csY18" fmla="*/ 1892300 h 4813300"/>
              <a:gd name="csX19" fmla="*/ 2730500 w 7042150"/>
              <a:gd name="csY19" fmla="*/ 1828800 h 4813300"/>
              <a:gd name="csX20" fmla="*/ 2800350 w 7042150"/>
              <a:gd name="csY20" fmla="*/ 1816100 h 4813300"/>
              <a:gd name="csX21" fmla="*/ 2851150 w 7042150"/>
              <a:gd name="csY21" fmla="*/ 1797050 h 4813300"/>
              <a:gd name="csX22" fmla="*/ 2990850 w 7042150"/>
              <a:gd name="csY22" fmla="*/ 1797050 h 4813300"/>
              <a:gd name="csX23" fmla="*/ 2997200 w 7042150"/>
              <a:gd name="csY23" fmla="*/ 1771650 h 4813300"/>
              <a:gd name="csX24" fmla="*/ 3060700 w 7042150"/>
              <a:gd name="csY24" fmla="*/ 1758950 h 4813300"/>
              <a:gd name="csX25" fmla="*/ 3067050 w 7042150"/>
              <a:gd name="csY25" fmla="*/ 1720850 h 4813300"/>
              <a:gd name="csX26" fmla="*/ 2990850 w 7042150"/>
              <a:gd name="csY26" fmla="*/ 1606550 h 4813300"/>
              <a:gd name="csX27" fmla="*/ 2959100 w 7042150"/>
              <a:gd name="csY27" fmla="*/ 1581150 h 4813300"/>
              <a:gd name="csX28" fmla="*/ 2971800 w 7042150"/>
              <a:gd name="csY28" fmla="*/ 1555750 h 4813300"/>
              <a:gd name="csX29" fmla="*/ 3022600 w 7042150"/>
              <a:gd name="csY29" fmla="*/ 1568450 h 4813300"/>
              <a:gd name="csX30" fmla="*/ 3105150 w 7042150"/>
              <a:gd name="csY30" fmla="*/ 1562100 h 4813300"/>
              <a:gd name="csX31" fmla="*/ 3257550 w 7042150"/>
              <a:gd name="csY31" fmla="*/ 1663700 h 4813300"/>
              <a:gd name="csX32" fmla="*/ 3454400 w 7042150"/>
              <a:gd name="csY32" fmla="*/ 1689100 h 4813300"/>
              <a:gd name="csX33" fmla="*/ 3498850 w 7042150"/>
              <a:gd name="csY33" fmla="*/ 1854200 h 4813300"/>
              <a:gd name="csX34" fmla="*/ 3562350 w 7042150"/>
              <a:gd name="csY34" fmla="*/ 1854200 h 4813300"/>
              <a:gd name="csX35" fmla="*/ 3714750 w 7042150"/>
              <a:gd name="csY35" fmla="*/ 1784350 h 4813300"/>
              <a:gd name="csX36" fmla="*/ 3797300 w 7042150"/>
              <a:gd name="csY36" fmla="*/ 1784350 h 4813300"/>
              <a:gd name="csX37" fmla="*/ 3930650 w 7042150"/>
              <a:gd name="csY37" fmla="*/ 1701800 h 4813300"/>
              <a:gd name="csX38" fmla="*/ 4006850 w 7042150"/>
              <a:gd name="csY38" fmla="*/ 1771650 h 4813300"/>
              <a:gd name="csX39" fmla="*/ 3924300 w 7042150"/>
              <a:gd name="csY39" fmla="*/ 1885950 h 4813300"/>
              <a:gd name="csX40" fmla="*/ 3835400 w 7042150"/>
              <a:gd name="csY40" fmla="*/ 1905000 h 4813300"/>
              <a:gd name="csX41" fmla="*/ 3797300 w 7042150"/>
              <a:gd name="csY41" fmla="*/ 1974850 h 4813300"/>
              <a:gd name="csX42" fmla="*/ 3733800 w 7042150"/>
              <a:gd name="csY42" fmla="*/ 2000250 h 4813300"/>
              <a:gd name="csX43" fmla="*/ 3651250 w 7042150"/>
              <a:gd name="csY43" fmla="*/ 2159000 h 4813300"/>
              <a:gd name="csX44" fmla="*/ 3562350 w 7042150"/>
              <a:gd name="csY44" fmla="*/ 2101850 h 4813300"/>
              <a:gd name="csX45" fmla="*/ 3365500 w 7042150"/>
              <a:gd name="csY45" fmla="*/ 2019300 h 4813300"/>
              <a:gd name="csX46" fmla="*/ 3181350 w 7042150"/>
              <a:gd name="csY46" fmla="*/ 2019300 h 4813300"/>
              <a:gd name="csX47" fmla="*/ 3086100 w 7042150"/>
              <a:gd name="csY47" fmla="*/ 2279650 h 4813300"/>
              <a:gd name="csX48" fmla="*/ 2959100 w 7042150"/>
              <a:gd name="csY48" fmla="*/ 2292350 h 4813300"/>
              <a:gd name="csX49" fmla="*/ 2952750 w 7042150"/>
              <a:gd name="csY49" fmla="*/ 2368550 h 4813300"/>
              <a:gd name="csX50" fmla="*/ 2914650 w 7042150"/>
              <a:gd name="csY50" fmla="*/ 2482850 h 4813300"/>
              <a:gd name="csX51" fmla="*/ 2921000 w 7042150"/>
              <a:gd name="csY51" fmla="*/ 2527300 h 4813300"/>
              <a:gd name="csX52" fmla="*/ 3117850 w 7042150"/>
              <a:gd name="csY52" fmla="*/ 2489200 h 4813300"/>
              <a:gd name="csX53" fmla="*/ 3175000 w 7042150"/>
              <a:gd name="csY53" fmla="*/ 2698750 h 4813300"/>
              <a:gd name="csX54" fmla="*/ 2952750 w 7042150"/>
              <a:gd name="csY54" fmla="*/ 3028950 h 4813300"/>
              <a:gd name="csX55" fmla="*/ 2870200 w 7042150"/>
              <a:gd name="csY55" fmla="*/ 3060700 h 4813300"/>
              <a:gd name="csX56" fmla="*/ 2667000 w 7042150"/>
              <a:gd name="csY56" fmla="*/ 3155950 h 4813300"/>
              <a:gd name="csX57" fmla="*/ 2527300 w 7042150"/>
              <a:gd name="csY57" fmla="*/ 3111500 h 4813300"/>
              <a:gd name="csX58" fmla="*/ 2298700 w 7042150"/>
              <a:gd name="csY58" fmla="*/ 3130550 h 4813300"/>
              <a:gd name="csX59" fmla="*/ 2171700 w 7042150"/>
              <a:gd name="csY59" fmla="*/ 2946400 h 4813300"/>
              <a:gd name="csX60" fmla="*/ 2159000 w 7042150"/>
              <a:gd name="csY60" fmla="*/ 2895600 h 4813300"/>
              <a:gd name="csX61" fmla="*/ 2063750 w 7042150"/>
              <a:gd name="csY61" fmla="*/ 2876550 h 4813300"/>
              <a:gd name="csX62" fmla="*/ 2000250 w 7042150"/>
              <a:gd name="csY62" fmla="*/ 2946400 h 4813300"/>
              <a:gd name="csX63" fmla="*/ 1644650 w 7042150"/>
              <a:gd name="csY63" fmla="*/ 3054350 h 4813300"/>
              <a:gd name="csX64" fmla="*/ 1581150 w 7042150"/>
              <a:gd name="csY64" fmla="*/ 3143250 h 4813300"/>
              <a:gd name="csX65" fmla="*/ 1517650 w 7042150"/>
              <a:gd name="csY65" fmla="*/ 3187700 h 4813300"/>
              <a:gd name="csX66" fmla="*/ 1517650 w 7042150"/>
              <a:gd name="csY66" fmla="*/ 3098800 h 4813300"/>
              <a:gd name="csX67" fmla="*/ 1384300 w 7042150"/>
              <a:gd name="csY67" fmla="*/ 3079750 h 4813300"/>
              <a:gd name="csX68" fmla="*/ 1257300 w 7042150"/>
              <a:gd name="csY68" fmla="*/ 3111500 h 4813300"/>
              <a:gd name="csX69" fmla="*/ 1257300 w 7042150"/>
              <a:gd name="csY69" fmla="*/ 3149600 h 4813300"/>
              <a:gd name="csX70" fmla="*/ 1301750 w 7042150"/>
              <a:gd name="csY70" fmla="*/ 3232150 h 4813300"/>
              <a:gd name="csX71" fmla="*/ 1193800 w 7042150"/>
              <a:gd name="csY71" fmla="*/ 3352800 h 4813300"/>
              <a:gd name="csX72" fmla="*/ 1193800 w 7042150"/>
              <a:gd name="csY72" fmla="*/ 3397250 h 4813300"/>
              <a:gd name="csX73" fmla="*/ 1149350 w 7042150"/>
              <a:gd name="csY73" fmla="*/ 3416300 h 4813300"/>
              <a:gd name="csX74" fmla="*/ 1028700 w 7042150"/>
              <a:gd name="csY74" fmla="*/ 3365500 h 4813300"/>
              <a:gd name="csX75" fmla="*/ 1066800 w 7042150"/>
              <a:gd name="csY75" fmla="*/ 3289300 h 4813300"/>
              <a:gd name="csX76" fmla="*/ 971550 w 7042150"/>
              <a:gd name="csY76" fmla="*/ 3232150 h 4813300"/>
              <a:gd name="csX77" fmla="*/ 793750 w 7042150"/>
              <a:gd name="csY77" fmla="*/ 3302000 h 4813300"/>
              <a:gd name="csX78" fmla="*/ 749300 w 7042150"/>
              <a:gd name="csY78" fmla="*/ 3422650 h 4813300"/>
              <a:gd name="csX79" fmla="*/ 762000 w 7042150"/>
              <a:gd name="csY79" fmla="*/ 3524250 h 4813300"/>
              <a:gd name="csX80" fmla="*/ 768350 w 7042150"/>
              <a:gd name="csY80" fmla="*/ 3600450 h 4813300"/>
              <a:gd name="csX81" fmla="*/ 717550 w 7042150"/>
              <a:gd name="csY81" fmla="*/ 3689350 h 4813300"/>
              <a:gd name="csX82" fmla="*/ 698500 w 7042150"/>
              <a:gd name="csY82" fmla="*/ 3740150 h 4813300"/>
              <a:gd name="csX83" fmla="*/ 647700 w 7042150"/>
              <a:gd name="csY83" fmla="*/ 3816350 h 4813300"/>
              <a:gd name="csX84" fmla="*/ 584200 w 7042150"/>
              <a:gd name="csY84" fmla="*/ 3790950 h 4813300"/>
              <a:gd name="csX85" fmla="*/ 520700 w 7042150"/>
              <a:gd name="csY85" fmla="*/ 3816350 h 4813300"/>
              <a:gd name="csX86" fmla="*/ 412750 w 7042150"/>
              <a:gd name="csY86" fmla="*/ 3822700 h 4813300"/>
              <a:gd name="csX87" fmla="*/ 412750 w 7042150"/>
              <a:gd name="csY87" fmla="*/ 3892550 h 4813300"/>
              <a:gd name="csX88" fmla="*/ 355600 w 7042150"/>
              <a:gd name="csY88" fmla="*/ 3949700 h 4813300"/>
              <a:gd name="csX89" fmla="*/ 209550 w 7042150"/>
              <a:gd name="csY89" fmla="*/ 4000500 h 4813300"/>
              <a:gd name="csX90" fmla="*/ 184150 w 7042150"/>
              <a:gd name="csY90" fmla="*/ 4171950 h 4813300"/>
              <a:gd name="csX91" fmla="*/ 146050 w 7042150"/>
              <a:gd name="csY91" fmla="*/ 4248150 h 4813300"/>
              <a:gd name="csX92" fmla="*/ 120650 w 7042150"/>
              <a:gd name="csY92" fmla="*/ 4432300 h 4813300"/>
              <a:gd name="csX93" fmla="*/ 6350 w 7042150"/>
              <a:gd name="csY93" fmla="*/ 4495800 h 4813300"/>
              <a:gd name="csX94" fmla="*/ 0 w 7042150"/>
              <a:gd name="csY94" fmla="*/ 4527550 h 4813300"/>
              <a:gd name="csX95" fmla="*/ 215900 w 7042150"/>
              <a:gd name="csY95" fmla="*/ 4572000 h 4813300"/>
              <a:gd name="csX96" fmla="*/ 317500 w 7042150"/>
              <a:gd name="csY96" fmla="*/ 4464050 h 4813300"/>
              <a:gd name="csX97" fmla="*/ 400050 w 7042150"/>
              <a:gd name="csY97" fmla="*/ 4464050 h 4813300"/>
              <a:gd name="csX98" fmla="*/ 749300 w 7042150"/>
              <a:gd name="csY98" fmla="*/ 4616450 h 4813300"/>
              <a:gd name="csX99" fmla="*/ 800100 w 7042150"/>
              <a:gd name="csY99" fmla="*/ 4718050 h 4813300"/>
              <a:gd name="csX100" fmla="*/ 933450 w 7042150"/>
              <a:gd name="csY100" fmla="*/ 4724400 h 4813300"/>
              <a:gd name="csX101" fmla="*/ 1041400 w 7042150"/>
              <a:gd name="csY101" fmla="*/ 4762500 h 4813300"/>
              <a:gd name="csX102" fmla="*/ 1181100 w 7042150"/>
              <a:gd name="csY102" fmla="*/ 4762500 h 4813300"/>
              <a:gd name="csX103" fmla="*/ 1219200 w 7042150"/>
              <a:gd name="csY103" fmla="*/ 4787900 h 4813300"/>
              <a:gd name="csX104" fmla="*/ 1314450 w 7042150"/>
              <a:gd name="csY104" fmla="*/ 4787900 h 4813300"/>
              <a:gd name="csX105" fmla="*/ 1416050 w 7042150"/>
              <a:gd name="csY105" fmla="*/ 4813300 h 4813300"/>
              <a:gd name="csX106" fmla="*/ 1593850 w 7042150"/>
              <a:gd name="csY106" fmla="*/ 4756150 h 4813300"/>
              <a:gd name="csX107" fmla="*/ 1701800 w 7042150"/>
              <a:gd name="csY107" fmla="*/ 4806950 h 4813300"/>
              <a:gd name="csX108" fmla="*/ 1733550 w 7042150"/>
              <a:gd name="csY108" fmla="*/ 4768850 h 4813300"/>
              <a:gd name="csX109" fmla="*/ 1727200 w 7042150"/>
              <a:gd name="csY109" fmla="*/ 4711700 h 4813300"/>
              <a:gd name="csX110" fmla="*/ 1860550 w 7042150"/>
              <a:gd name="csY110" fmla="*/ 4610100 h 4813300"/>
              <a:gd name="csX111" fmla="*/ 1911350 w 7042150"/>
              <a:gd name="csY111" fmla="*/ 4654550 h 4813300"/>
              <a:gd name="csX112" fmla="*/ 1974850 w 7042150"/>
              <a:gd name="csY112" fmla="*/ 4591050 h 4813300"/>
              <a:gd name="csX113" fmla="*/ 2025650 w 7042150"/>
              <a:gd name="csY113" fmla="*/ 4597400 h 4813300"/>
              <a:gd name="csX114" fmla="*/ 2038350 w 7042150"/>
              <a:gd name="csY114" fmla="*/ 4667250 h 4813300"/>
              <a:gd name="csX115" fmla="*/ 2222500 w 7042150"/>
              <a:gd name="csY115" fmla="*/ 4597400 h 4813300"/>
              <a:gd name="csX116" fmla="*/ 2273300 w 7042150"/>
              <a:gd name="csY116" fmla="*/ 4616450 h 4813300"/>
              <a:gd name="csX117" fmla="*/ 2330450 w 7042150"/>
              <a:gd name="csY117" fmla="*/ 4718050 h 4813300"/>
              <a:gd name="csX118" fmla="*/ 2406650 w 7042150"/>
              <a:gd name="csY118" fmla="*/ 4692650 h 4813300"/>
              <a:gd name="csX119" fmla="*/ 2374900 w 7042150"/>
              <a:gd name="csY119" fmla="*/ 4572000 h 4813300"/>
              <a:gd name="csX120" fmla="*/ 2286000 w 7042150"/>
              <a:gd name="csY120" fmla="*/ 4464050 h 4813300"/>
              <a:gd name="csX121" fmla="*/ 2393950 w 7042150"/>
              <a:gd name="csY121" fmla="*/ 4318000 h 4813300"/>
              <a:gd name="csX122" fmla="*/ 2362200 w 7042150"/>
              <a:gd name="csY122" fmla="*/ 4267200 h 4813300"/>
              <a:gd name="csX123" fmla="*/ 2546350 w 7042150"/>
              <a:gd name="csY123" fmla="*/ 4121150 h 4813300"/>
              <a:gd name="csX124" fmla="*/ 2698750 w 7042150"/>
              <a:gd name="csY124" fmla="*/ 4070350 h 4813300"/>
              <a:gd name="csX125" fmla="*/ 2851150 w 7042150"/>
              <a:gd name="csY125" fmla="*/ 4108450 h 4813300"/>
              <a:gd name="csX126" fmla="*/ 2882900 w 7042150"/>
              <a:gd name="csY126" fmla="*/ 4171950 h 4813300"/>
              <a:gd name="csX127" fmla="*/ 2832100 w 7042150"/>
              <a:gd name="csY127" fmla="*/ 4229100 h 4813300"/>
              <a:gd name="csX128" fmla="*/ 2870200 w 7042150"/>
              <a:gd name="csY128" fmla="*/ 4286250 h 4813300"/>
              <a:gd name="csX129" fmla="*/ 3003550 w 7042150"/>
              <a:gd name="csY129" fmla="*/ 4241800 h 4813300"/>
              <a:gd name="csX130" fmla="*/ 3060700 w 7042150"/>
              <a:gd name="csY130" fmla="*/ 4165600 h 4813300"/>
              <a:gd name="csX131" fmla="*/ 3035300 w 7042150"/>
              <a:gd name="csY131" fmla="*/ 4127500 h 4813300"/>
              <a:gd name="csX132" fmla="*/ 2978150 w 7042150"/>
              <a:gd name="csY132" fmla="*/ 4114800 h 4813300"/>
              <a:gd name="csX133" fmla="*/ 2978150 w 7042150"/>
              <a:gd name="csY133" fmla="*/ 4064000 h 4813300"/>
              <a:gd name="csX134" fmla="*/ 3067050 w 7042150"/>
              <a:gd name="csY134" fmla="*/ 3968750 h 4813300"/>
              <a:gd name="csX135" fmla="*/ 3302000 w 7042150"/>
              <a:gd name="csY135" fmla="*/ 3987800 h 4813300"/>
              <a:gd name="csX136" fmla="*/ 3321050 w 7042150"/>
              <a:gd name="csY136" fmla="*/ 4057650 h 4813300"/>
              <a:gd name="csX137" fmla="*/ 3467100 w 7042150"/>
              <a:gd name="csY137" fmla="*/ 4184650 h 4813300"/>
              <a:gd name="csX138" fmla="*/ 3429000 w 7042150"/>
              <a:gd name="csY138" fmla="*/ 4260850 h 4813300"/>
              <a:gd name="csX139" fmla="*/ 3429000 w 7042150"/>
              <a:gd name="csY139" fmla="*/ 4337050 h 4813300"/>
              <a:gd name="csX140" fmla="*/ 3543300 w 7042150"/>
              <a:gd name="csY140" fmla="*/ 4324350 h 4813300"/>
              <a:gd name="csX141" fmla="*/ 3562350 w 7042150"/>
              <a:gd name="csY141" fmla="*/ 4229100 h 4813300"/>
              <a:gd name="csX142" fmla="*/ 3562350 w 7042150"/>
              <a:gd name="csY142" fmla="*/ 4013200 h 4813300"/>
              <a:gd name="csX143" fmla="*/ 3676650 w 7042150"/>
              <a:gd name="csY143" fmla="*/ 3848100 h 4813300"/>
              <a:gd name="csX144" fmla="*/ 3638550 w 7042150"/>
              <a:gd name="csY144" fmla="*/ 3803650 h 4813300"/>
              <a:gd name="csX145" fmla="*/ 3638550 w 7042150"/>
              <a:gd name="csY145" fmla="*/ 3733800 h 4813300"/>
              <a:gd name="csX146" fmla="*/ 3702050 w 7042150"/>
              <a:gd name="csY146" fmla="*/ 3714750 h 4813300"/>
              <a:gd name="csX147" fmla="*/ 3829050 w 7042150"/>
              <a:gd name="csY147" fmla="*/ 3511550 h 4813300"/>
              <a:gd name="csX148" fmla="*/ 4051300 w 7042150"/>
              <a:gd name="csY148" fmla="*/ 3403600 h 4813300"/>
              <a:gd name="csX149" fmla="*/ 4089400 w 7042150"/>
              <a:gd name="csY149" fmla="*/ 3416300 h 4813300"/>
              <a:gd name="csX150" fmla="*/ 4076700 w 7042150"/>
              <a:gd name="csY150" fmla="*/ 3467100 h 4813300"/>
              <a:gd name="csX151" fmla="*/ 4114800 w 7042150"/>
              <a:gd name="csY151" fmla="*/ 3492500 h 4813300"/>
              <a:gd name="csX152" fmla="*/ 4292600 w 7042150"/>
              <a:gd name="csY152" fmla="*/ 3422650 h 4813300"/>
              <a:gd name="csX153" fmla="*/ 4343400 w 7042150"/>
              <a:gd name="csY153" fmla="*/ 3422650 h 4813300"/>
              <a:gd name="csX154" fmla="*/ 4362450 w 7042150"/>
              <a:gd name="csY154" fmla="*/ 3473450 h 4813300"/>
              <a:gd name="csX155" fmla="*/ 4400550 w 7042150"/>
              <a:gd name="csY155" fmla="*/ 3467100 h 4813300"/>
              <a:gd name="csX156" fmla="*/ 4464050 w 7042150"/>
              <a:gd name="csY156" fmla="*/ 3492500 h 4813300"/>
              <a:gd name="csX157" fmla="*/ 4572000 w 7042150"/>
              <a:gd name="csY157" fmla="*/ 3371850 h 4813300"/>
              <a:gd name="csX158" fmla="*/ 4629150 w 7042150"/>
              <a:gd name="csY158" fmla="*/ 3371850 h 4813300"/>
              <a:gd name="csX159" fmla="*/ 4724400 w 7042150"/>
              <a:gd name="csY159" fmla="*/ 3327400 h 4813300"/>
              <a:gd name="csX160" fmla="*/ 4806950 w 7042150"/>
              <a:gd name="csY160" fmla="*/ 3333750 h 4813300"/>
              <a:gd name="csX161" fmla="*/ 4851400 w 7042150"/>
              <a:gd name="csY161" fmla="*/ 3327400 h 4813300"/>
              <a:gd name="csX162" fmla="*/ 4851400 w 7042150"/>
              <a:gd name="csY162" fmla="*/ 3295650 h 4813300"/>
              <a:gd name="csX163" fmla="*/ 4889500 w 7042150"/>
              <a:gd name="csY163" fmla="*/ 3187700 h 4813300"/>
              <a:gd name="csX164" fmla="*/ 4933950 w 7042150"/>
              <a:gd name="csY164" fmla="*/ 3200400 h 4813300"/>
              <a:gd name="csX165" fmla="*/ 5060950 w 7042150"/>
              <a:gd name="csY165" fmla="*/ 3035300 h 4813300"/>
              <a:gd name="csX166" fmla="*/ 5060950 w 7042150"/>
              <a:gd name="csY166" fmla="*/ 2933700 h 4813300"/>
              <a:gd name="csX167" fmla="*/ 5232400 w 7042150"/>
              <a:gd name="csY167" fmla="*/ 2667000 h 4813300"/>
              <a:gd name="csX168" fmla="*/ 5365750 w 7042150"/>
              <a:gd name="csY168" fmla="*/ 2679700 h 4813300"/>
              <a:gd name="csX169" fmla="*/ 5480050 w 7042150"/>
              <a:gd name="csY169" fmla="*/ 2520950 h 4813300"/>
              <a:gd name="csX170" fmla="*/ 5511800 w 7042150"/>
              <a:gd name="csY170" fmla="*/ 2406650 h 4813300"/>
              <a:gd name="csX171" fmla="*/ 5632450 w 7042150"/>
              <a:gd name="csY171" fmla="*/ 2368550 h 4813300"/>
              <a:gd name="csX172" fmla="*/ 5746750 w 7042150"/>
              <a:gd name="csY172" fmla="*/ 2279650 h 4813300"/>
              <a:gd name="csX173" fmla="*/ 5892800 w 7042150"/>
              <a:gd name="csY173" fmla="*/ 2298700 h 4813300"/>
              <a:gd name="csX174" fmla="*/ 5943600 w 7042150"/>
              <a:gd name="csY174" fmla="*/ 2330450 h 4813300"/>
              <a:gd name="csX175" fmla="*/ 6000750 w 7042150"/>
              <a:gd name="csY175" fmla="*/ 2305050 h 4813300"/>
              <a:gd name="csX176" fmla="*/ 6019800 w 7042150"/>
              <a:gd name="csY176" fmla="*/ 2273300 h 4813300"/>
              <a:gd name="csX177" fmla="*/ 6165850 w 7042150"/>
              <a:gd name="csY177" fmla="*/ 2286000 h 4813300"/>
              <a:gd name="csX178" fmla="*/ 6165850 w 7042150"/>
              <a:gd name="csY178" fmla="*/ 2355850 h 4813300"/>
              <a:gd name="csX179" fmla="*/ 6330950 w 7042150"/>
              <a:gd name="csY179" fmla="*/ 2387600 h 4813300"/>
              <a:gd name="csX180" fmla="*/ 6362700 w 7042150"/>
              <a:gd name="csY180" fmla="*/ 2432050 h 4813300"/>
              <a:gd name="csX181" fmla="*/ 6432550 w 7042150"/>
              <a:gd name="csY181" fmla="*/ 2393950 h 4813300"/>
              <a:gd name="csX182" fmla="*/ 6515100 w 7042150"/>
              <a:gd name="csY182" fmla="*/ 2463800 h 4813300"/>
              <a:gd name="csX183" fmla="*/ 6559550 w 7042150"/>
              <a:gd name="csY183" fmla="*/ 2609850 h 4813300"/>
              <a:gd name="csX184" fmla="*/ 6457950 w 7042150"/>
              <a:gd name="csY184" fmla="*/ 2673350 h 4813300"/>
              <a:gd name="csX185" fmla="*/ 6413500 w 7042150"/>
              <a:gd name="csY185" fmla="*/ 2774950 h 4813300"/>
              <a:gd name="csX186" fmla="*/ 6350000 w 7042150"/>
              <a:gd name="csY186" fmla="*/ 2844800 h 4813300"/>
              <a:gd name="csX187" fmla="*/ 6350000 w 7042150"/>
              <a:gd name="csY187" fmla="*/ 2940050 h 4813300"/>
              <a:gd name="csX188" fmla="*/ 6400800 w 7042150"/>
              <a:gd name="csY188" fmla="*/ 2990850 h 4813300"/>
              <a:gd name="csX189" fmla="*/ 6540500 w 7042150"/>
              <a:gd name="csY189" fmla="*/ 2927350 h 4813300"/>
              <a:gd name="csX190" fmla="*/ 6604000 w 7042150"/>
              <a:gd name="csY190" fmla="*/ 2946400 h 4813300"/>
              <a:gd name="csX191" fmla="*/ 6718300 w 7042150"/>
              <a:gd name="csY191" fmla="*/ 2901950 h 4813300"/>
              <a:gd name="csX192" fmla="*/ 6877050 w 7042150"/>
              <a:gd name="csY192" fmla="*/ 2863850 h 4813300"/>
              <a:gd name="csX193" fmla="*/ 7029450 w 7042150"/>
              <a:gd name="csY193" fmla="*/ 2794000 h 4813300"/>
              <a:gd name="csX194" fmla="*/ 7042150 w 7042150"/>
              <a:gd name="csY194" fmla="*/ 2730500 h 4813300"/>
              <a:gd name="csX195" fmla="*/ 6972300 w 7042150"/>
              <a:gd name="csY195" fmla="*/ 2571750 h 4813300"/>
              <a:gd name="csX196" fmla="*/ 6819900 w 7042150"/>
              <a:gd name="csY196" fmla="*/ 2571750 h 4813300"/>
              <a:gd name="csX197" fmla="*/ 6724650 w 7042150"/>
              <a:gd name="csY197" fmla="*/ 2355850 h 4813300"/>
              <a:gd name="csX198" fmla="*/ 6731000 w 7042150"/>
              <a:gd name="csY198" fmla="*/ 2209800 h 4813300"/>
              <a:gd name="csX199" fmla="*/ 6642100 w 7042150"/>
              <a:gd name="csY199" fmla="*/ 2101850 h 4813300"/>
              <a:gd name="csX200" fmla="*/ 6642100 w 7042150"/>
              <a:gd name="csY200" fmla="*/ 1930400 h 4813300"/>
              <a:gd name="csX201" fmla="*/ 6940550 w 7042150"/>
              <a:gd name="csY201" fmla="*/ 1727200 h 4813300"/>
              <a:gd name="csX202" fmla="*/ 6940550 w 7042150"/>
              <a:gd name="csY202" fmla="*/ 1631950 h 4813300"/>
              <a:gd name="csX203" fmla="*/ 6819900 w 7042150"/>
              <a:gd name="csY203" fmla="*/ 1593850 h 4813300"/>
              <a:gd name="csX204" fmla="*/ 6794500 w 7042150"/>
              <a:gd name="csY204" fmla="*/ 1517650 h 4813300"/>
              <a:gd name="csX205" fmla="*/ 6915150 w 7042150"/>
              <a:gd name="csY205" fmla="*/ 1479550 h 4813300"/>
              <a:gd name="csX206" fmla="*/ 6902450 w 7042150"/>
              <a:gd name="csY206" fmla="*/ 1435100 h 4813300"/>
              <a:gd name="csX207" fmla="*/ 6934200 w 7042150"/>
              <a:gd name="csY207" fmla="*/ 1377950 h 4813300"/>
              <a:gd name="csX208" fmla="*/ 6997700 w 7042150"/>
              <a:gd name="csY208" fmla="*/ 1377950 h 4813300"/>
              <a:gd name="csX209" fmla="*/ 7010400 w 7042150"/>
              <a:gd name="csY209" fmla="*/ 1282700 h 4813300"/>
              <a:gd name="csX210" fmla="*/ 6953250 w 7042150"/>
              <a:gd name="csY210" fmla="*/ 1270000 h 4813300"/>
              <a:gd name="csX211" fmla="*/ 6864350 w 7042150"/>
              <a:gd name="csY211" fmla="*/ 1193800 h 4813300"/>
              <a:gd name="csX212" fmla="*/ 6838950 w 7042150"/>
              <a:gd name="csY212" fmla="*/ 1136650 h 4813300"/>
              <a:gd name="csX213" fmla="*/ 6794500 w 7042150"/>
              <a:gd name="csY213" fmla="*/ 1085850 h 4813300"/>
              <a:gd name="csX214" fmla="*/ 6826250 w 7042150"/>
              <a:gd name="csY214" fmla="*/ 1035050 h 4813300"/>
              <a:gd name="csX215" fmla="*/ 6775450 w 7042150"/>
              <a:gd name="csY215" fmla="*/ 946150 h 4813300"/>
              <a:gd name="csX216" fmla="*/ 6699250 w 7042150"/>
              <a:gd name="csY216" fmla="*/ 946150 h 4813300"/>
              <a:gd name="csX217" fmla="*/ 6661150 w 7042150"/>
              <a:gd name="csY217" fmla="*/ 895350 h 4813300"/>
              <a:gd name="csX218" fmla="*/ 6800850 w 7042150"/>
              <a:gd name="csY218" fmla="*/ 812800 h 4813300"/>
              <a:gd name="csX219" fmla="*/ 6699250 w 7042150"/>
              <a:gd name="csY219" fmla="*/ 673100 h 4813300"/>
              <a:gd name="csX220" fmla="*/ 6604000 w 7042150"/>
              <a:gd name="csY220" fmla="*/ 666750 h 4813300"/>
              <a:gd name="csX221" fmla="*/ 6527800 w 7042150"/>
              <a:gd name="csY221" fmla="*/ 679450 h 4813300"/>
              <a:gd name="csX222" fmla="*/ 6483350 w 7042150"/>
              <a:gd name="csY222" fmla="*/ 673100 h 4813300"/>
              <a:gd name="csX223" fmla="*/ 6457950 w 7042150"/>
              <a:gd name="csY223" fmla="*/ 622300 h 4813300"/>
              <a:gd name="csX224" fmla="*/ 6527800 w 7042150"/>
              <a:gd name="csY224" fmla="*/ 412750 h 4813300"/>
              <a:gd name="csX225" fmla="*/ 6610350 w 7042150"/>
              <a:gd name="csY225" fmla="*/ 412750 h 4813300"/>
              <a:gd name="csX226" fmla="*/ 6616700 w 7042150"/>
              <a:gd name="csY226" fmla="*/ 368300 h 4813300"/>
              <a:gd name="csX227" fmla="*/ 6559550 w 7042150"/>
              <a:gd name="csY227" fmla="*/ 311150 h 4813300"/>
              <a:gd name="csX228" fmla="*/ 6604000 w 7042150"/>
              <a:gd name="csY228" fmla="*/ 184150 h 4813300"/>
              <a:gd name="csX229" fmla="*/ 6692900 w 7042150"/>
              <a:gd name="csY229" fmla="*/ 88900 h 4813300"/>
              <a:gd name="csX230" fmla="*/ 6489700 w 7042150"/>
              <a:gd name="csY230" fmla="*/ 101600 h 4813300"/>
              <a:gd name="csX231" fmla="*/ 6381750 w 7042150"/>
              <a:gd name="csY231" fmla="*/ 12700 h 4813300"/>
              <a:gd name="csX232" fmla="*/ 6235700 w 7042150"/>
              <a:gd name="csY232" fmla="*/ 0 h 4813300"/>
              <a:gd name="csX233" fmla="*/ 6146800 w 7042150"/>
              <a:gd name="csY233" fmla="*/ 88900 h 4813300"/>
              <a:gd name="csX234" fmla="*/ 6146800 w 7042150"/>
              <a:gd name="csY234" fmla="*/ 152400 h 4813300"/>
              <a:gd name="csX235" fmla="*/ 6038850 w 7042150"/>
              <a:gd name="csY235" fmla="*/ 298450 h 4813300"/>
              <a:gd name="csX236" fmla="*/ 5873750 w 7042150"/>
              <a:gd name="csY236" fmla="*/ 368300 h 4813300"/>
              <a:gd name="csX237" fmla="*/ 5822950 w 7042150"/>
              <a:gd name="csY237" fmla="*/ 311150 h 4813300"/>
              <a:gd name="csX238" fmla="*/ 5778500 w 7042150"/>
              <a:gd name="csY238" fmla="*/ 323850 h 4813300"/>
              <a:gd name="csX239" fmla="*/ 5765800 w 7042150"/>
              <a:gd name="csY239" fmla="*/ 349250 h 4813300"/>
              <a:gd name="csX240" fmla="*/ 5721350 w 7042150"/>
              <a:gd name="csY240" fmla="*/ 355600 h 4813300"/>
              <a:gd name="csX241" fmla="*/ 5638800 w 7042150"/>
              <a:gd name="csY241" fmla="*/ 393700 h 4813300"/>
              <a:gd name="csX242" fmla="*/ 5670550 w 7042150"/>
              <a:gd name="csY242" fmla="*/ 482600 h 4813300"/>
              <a:gd name="csX243" fmla="*/ 5613400 w 7042150"/>
              <a:gd name="csY243" fmla="*/ 508000 h 4813300"/>
              <a:gd name="csX244" fmla="*/ 5556250 w 7042150"/>
              <a:gd name="csY244" fmla="*/ 628650 h 4813300"/>
              <a:gd name="csX245" fmla="*/ 5480050 w 7042150"/>
              <a:gd name="csY245" fmla="*/ 635000 h 4813300"/>
              <a:gd name="csX246" fmla="*/ 5429250 w 7042150"/>
              <a:gd name="csY246" fmla="*/ 565150 h 4813300"/>
              <a:gd name="csX247" fmla="*/ 5384800 w 7042150"/>
              <a:gd name="csY247" fmla="*/ 565150 h 4813300"/>
              <a:gd name="csX248" fmla="*/ 5365750 w 7042150"/>
              <a:gd name="csY248" fmla="*/ 641350 h 4813300"/>
              <a:gd name="csX249" fmla="*/ 5321300 w 7042150"/>
              <a:gd name="csY249" fmla="*/ 641350 h 4813300"/>
              <a:gd name="csX250" fmla="*/ 5245100 w 7042150"/>
              <a:gd name="csY250" fmla="*/ 622300 h 4813300"/>
              <a:gd name="csX251" fmla="*/ 5168900 w 7042150"/>
              <a:gd name="csY251" fmla="*/ 660400 h 4813300"/>
              <a:gd name="csX252" fmla="*/ 5130800 w 7042150"/>
              <a:gd name="csY252" fmla="*/ 730250 h 4813300"/>
              <a:gd name="csX253" fmla="*/ 5118100 w 7042150"/>
              <a:gd name="csY253" fmla="*/ 787400 h 4813300"/>
              <a:gd name="csX254" fmla="*/ 5022850 w 7042150"/>
              <a:gd name="csY254" fmla="*/ 901700 h 4813300"/>
              <a:gd name="csX255" fmla="*/ 4832350 w 7042150"/>
              <a:gd name="csY255" fmla="*/ 984250 h 4813300"/>
              <a:gd name="csX256" fmla="*/ 4775200 w 7042150"/>
              <a:gd name="csY256" fmla="*/ 965200 h 4813300"/>
              <a:gd name="csX257" fmla="*/ 4686300 w 7042150"/>
              <a:gd name="csY257" fmla="*/ 996950 h 4813300"/>
              <a:gd name="csX258" fmla="*/ 4667250 w 7042150"/>
              <a:gd name="csY258" fmla="*/ 1041400 h 4813300"/>
              <a:gd name="csX259" fmla="*/ 4591050 w 7042150"/>
              <a:gd name="csY259" fmla="*/ 1047750 h 4813300"/>
              <a:gd name="csX260" fmla="*/ 4591050 w 7042150"/>
              <a:gd name="csY260" fmla="*/ 1047750 h 4813300"/>
              <a:gd name="csX261" fmla="*/ 4559300 w 7042150"/>
              <a:gd name="csY261" fmla="*/ 1111250 h 4813300"/>
              <a:gd name="csX262" fmla="*/ 4641850 w 7042150"/>
              <a:gd name="csY262" fmla="*/ 1130300 h 4813300"/>
              <a:gd name="csX263" fmla="*/ 4686300 w 7042150"/>
              <a:gd name="csY263" fmla="*/ 1219200 h 4813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  <a:cxn ang="0">
                <a:pos x="csX258" y="csY258"/>
              </a:cxn>
              <a:cxn ang="0">
                <a:pos x="csX259" y="csY259"/>
              </a:cxn>
              <a:cxn ang="0">
                <a:pos x="csX260" y="csY260"/>
              </a:cxn>
              <a:cxn ang="0">
                <a:pos x="csX261" y="csY261"/>
              </a:cxn>
              <a:cxn ang="0">
                <a:pos x="csX262" y="csY262"/>
              </a:cxn>
              <a:cxn ang="0">
                <a:pos x="csX263" y="csY263"/>
              </a:cxn>
            </a:cxnLst>
            <a:rect l="l" t="t" r="r" b="b"/>
            <a:pathLst>
              <a:path w="7042150" h="4813300">
                <a:moveTo>
                  <a:pt x="4686300" y="1219200"/>
                </a:moveTo>
                <a:lnTo>
                  <a:pt x="4298950" y="1276350"/>
                </a:lnTo>
                <a:lnTo>
                  <a:pt x="4267200" y="1181100"/>
                </a:lnTo>
                <a:lnTo>
                  <a:pt x="4171950" y="1130300"/>
                </a:lnTo>
                <a:lnTo>
                  <a:pt x="4095750" y="1149350"/>
                </a:lnTo>
                <a:lnTo>
                  <a:pt x="4044950" y="1143000"/>
                </a:lnTo>
                <a:lnTo>
                  <a:pt x="3962400" y="1206500"/>
                </a:lnTo>
                <a:lnTo>
                  <a:pt x="3943350" y="1282700"/>
                </a:lnTo>
                <a:lnTo>
                  <a:pt x="3689350" y="1282700"/>
                </a:lnTo>
                <a:lnTo>
                  <a:pt x="3625850" y="1358900"/>
                </a:lnTo>
                <a:lnTo>
                  <a:pt x="3263900" y="1390650"/>
                </a:lnTo>
                <a:lnTo>
                  <a:pt x="3225800" y="1352550"/>
                </a:lnTo>
                <a:lnTo>
                  <a:pt x="2755900" y="1377950"/>
                </a:lnTo>
                <a:lnTo>
                  <a:pt x="2749550" y="1409700"/>
                </a:lnTo>
                <a:lnTo>
                  <a:pt x="2654300" y="1473200"/>
                </a:lnTo>
                <a:lnTo>
                  <a:pt x="2552700" y="1555750"/>
                </a:lnTo>
                <a:lnTo>
                  <a:pt x="2381250" y="1746250"/>
                </a:lnTo>
                <a:lnTo>
                  <a:pt x="2520950" y="1778000"/>
                </a:lnTo>
                <a:lnTo>
                  <a:pt x="2679700" y="1892300"/>
                </a:lnTo>
                <a:lnTo>
                  <a:pt x="2730500" y="1828800"/>
                </a:lnTo>
                <a:lnTo>
                  <a:pt x="2800350" y="1816100"/>
                </a:lnTo>
                <a:lnTo>
                  <a:pt x="2851150" y="1797050"/>
                </a:lnTo>
                <a:lnTo>
                  <a:pt x="2990850" y="1797050"/>
                </a:lnTo>
                <a:lnTo>
                  <a:pt x="2997200" y="1771650"/>
                </a:lnTo>
                <a:lnTo>
                  <a:pt x="3060700" y="1758950"/>
                </a:lnTo>
                <a:lnTo>
                  <a:pt x="3067050" y="1720850"/>
                </a:lnTo>
                <a:lnTo>
                  <a:pt x="2990850" y="1606550"/>
                </a:lnTo>
                <a:lnTo>
                  <a:pt x="2959100" y="1581150"/>
                </a:lnTo>
                <a:lnTo>
                  <a:pt x="2971800" y="1555750"/>
                </a:lnTo>
                <a:lnTo>
                  <a:pt x="3022600" y="1568450"/>
                </a:lnTo>
                <a:lnTo>
                  <a:pt x="3105150" y="1562100"/>
                </a:lnTo>
                <a:lnTo>
                  <a:pt x="3257550" y="1663700"/>
                </a:lnTo>
                <a:lnTo>
                  <a:pt x="3454400" y="1689100"/>
                </a:lnTo>
                <a:lnTo>
                  <a:pt x="3498850" y="1854200"/>
                </a:lnTo>
                <a:lnTo>
                  <a:pt x="3562350" y="1854200"/>
                </a:lnTo>
                <a:lnTo>
                  <a:pt x="3714750" y="1784350"/>
                </a:lnTo>
                <a:lnTo>
                  <a:pt x="3797300" y="1784350"/>
                </a:lnTo>
                <a:lnTo>
                  <a:pt x="3930650" y="1701800"/>
                </a:lnTo>
                <a:lnTo>
                  <a:pt x="4006850" y="1771650"/>
                </a:lnTo>
                <a:lnTo>
                  <a:pt x="3924300" y="1885950"/>
                </a:lnTo>
                <a:lnTo>
                  <a:pt x="3835400" y="1905000"/>
                </a:lnTo>
                <a:lnTo>
                  <a:pt x="3797300" y="1974850"/>
                </a:lnTo>
                <a:lnTo>
                  <a:pt x="3733800" y="2000250"/>
                </a:lnTo>
                <a:lnTo>
                  <a:pt x="3651250" y="2159000"/>
                </a:lnTo>
                <a:lnTo>
                  <a:pt x="3562350" y="2101850"/>
                </a:lnTo>
                <a:lnTo>
                  <a:pt x="3365500" y="2019300"/>
                </a:lnTo>
                <a:lnTo>
                  <a:pt x="3181350" y="2019300"/>
                </a:lnTo>
                <a:lnTo>
                  <a:pt x="3086100" y="2279650"/>
                </a:lnTo>
                <a:lnTo>
                  <a:pt x="2959100" y="2292350"/>
                </a:lnTo>
                <a:lnTo>
                  <a:pt x="2952750" y="2368550"/>
                </a:lnTo>
                <a:lnTo>
                  <a:pt x="2914650" y="2482850"/>
                </a:lnTo>
                <a:lnTo>
                  <a:pt x="2921000" y="2527300"/>
                </a:lnTo>
                <a:lnTo>
                  <a:pt x="3117850" y="2489200"/>
                </a:lnTo>
                <a:lnTo>
                  <a:pt x="3175000" y="2698750"/>
                </a:lnTo>
                <a:lnTo>
                  <a:pt x="2952750" y="3028950"/>
                </a:lnTo>
                <a:lnTo>
                  <a:pt x="2870200" y="3060700"/>
                </a:lnTo>
                <a:lnTo>
                  <a:pt x="2667000" y="3155950"/>
                </a:lnTo>
                <a:lnTo>
                  <a:pt x="2527300" y="3111500"/>
                </a:lnTo>
                <a:lnTo>
                  <a:pt x="2298700" y="3130550"/>
                </a:lnTo>
                <a:lnTo>
                  <a:pt x="2171700" y="2946400"/>
                </a:lnTo>
                <a:lnTo>
                  <a:pt x="2159000" y="2895600"/>
                </a:lnTo>
                <a:lnTo>
                  <a:pt x="2063750" y="2876550"/>
                </a:lnTo>
                <a:lnTo>
                  <a:pt x="2000250" y="2946400"/>
                </a:lnTo>
                <a:lnTo>
                  <a:pt x="1644650" y="3054350"/>
                </a:lnTo>
                <a:lnTo>
                  <a:pt x="1581150" y="3143250"/>
                </a:lnTo>
                <a:lnTo>
                  <a:pt x="1517650" y="3187700"/>
                </a:lnTo>
                <a:lnTo>
                  <a:pt x="1517650" y="3098800"/>
                </a:lnTo>
                <a:lnTo>
                  <a:pt x="1384300" y="3079750"/>
                </a:lnTo>
                <a:lnTo>
                  <a:pt x="1257300" y="3111500"/>
                </a:lnTo>
                <a:lnTo>
                  <a:pt x="1257300" y="3149600"/>
                </a:lnTo>
                <a:lnTo>
                  <a:pt x="1301750" y="3232150"/>
                </a:lnTo>
                <a:lnTo>
                  <a:pt x="1193800" y="3352800"/>
                </a:lnTo>
                <a:lnTo>
                  <a:pt x="1193800" y="3397250"/>
                </a:lnTo>
                <a:lnTo>
                  <a:pt x="1149350" y="3416300"/>
                </a:lnTo>
                <a:lnTo>
                  <a:pt x="1028700" y="3365500"/>
                </a:lnTo>
                <a:lnTo>
                  <a:pt x="1066800" y="3289300"/>
                </a:lnTo>
                <a:lnTo>
                  <a:pt x="971550" y="3232150"/>
                </a:lnTo>
                <a:lnTo>
                  <a:pt x="793750" y="3302000"/>
                </a:lnTo>
                <a:lnTo>
                  <a:pt x="749300" y="3422650"/>
                </a:lnTo>
                <a:lnTo>
                  <a:pt x="762000" y="3524250"/>
                </a:lnTo>
                <a:lnTo>
                  <a:pt x="768350" y="3600450"/>
                </a:lnTo>
                <a:lnTo>
                  <a:pt x="717550" y="3689350"/>
                </a:lnTo>
                <a:lnTo>
                  <a:pt x="698500" y="3740150"/>
                </a:lnTo>
                <a:lnTo>
                  <a:pt x="647700" y="3816350"/>
                </a:lnTo>
                <a:lnTo>
                  <a:pt x="584200" y="3790950"/>
                </a:lnTo>
                <a:lnTo>
                  <a:pt x="520700" y="3816350"/>
                </a:lnTo>
                <a:lnTo>
                  <a:pt x="412750" y="3822700"/>
                </a:lnTo>
                <a:lnTo>
                  <a:pt x="412750" y="3892550"/>
                </a:lnTo>
                <a:lnTo>
                  <a:pt x="355600" y="3949700"/>
                </a:lnTo>
                <a:lnTo>
                  <a:pt x="209550" y="4000500"/>
                </a:lnTo>
                <a:lnTo>
                  <a:pt x="184150" y="4171950"/>
                </a:lnTo>
                <a:lnTo>
                  <a:pt x="146050" y="4248150"/>
                </a:lnTo>
                <a:lnTo>
                  <a:pt x="120650" y="4432300"/>
                </a:lnTo>
                <a:lnTo>
                  <a:pt x="6350" y="4495800"/>
                </a:lnTo>
                <a:lnTo>
                  <a:pt x="0" y="4527550"/>
                </a:lnTo>
                <a:lnTo>
                  <a:pt x="215900" y="4572000"/>
                </a:lnTo>
                <a:lnTo>
                  <a:pt x="317500" y="4464050"/>
                </a:lnTo>
                <a:lnTo>
                  <a:pt x="400050" y="4464050"/>
                </a:lnTo>
                <a:lnTo>
                  <a:pt x="749300" y="4616450"/>
                </a:lnTo>
                <a:lnTo>
                  <a:pt x="800100" y="4718050"/>
                </a:lnTo>
                <a:lnTo>
                  <a:pt x="933450" y="4724400"/>
                </a:lnTo>
                <a:lnTo>
                  <a:pt x="1041400" y="4762500"/>
                </a:lnTo>
                <a:lnTo>
                  <a:pt x="1181100" y="4762500"/>
                </a:lnTo>
                <a:lnTo>
                  <a:pt x="1219200" y="4787900"/>
                </a:lnTo>
                <a:lnTo>
                  <a:pt x="1314450" y="4787900"/>
                </a:lnTo>
                <a:lnTo>
                  <a:pt x="1416050" y="4813300"/>
                </a:lnTo>
                <a:lnTo>
                  <a:pt x="1593850" y="4756150"/>
                </a:lnTo>
                <a:lnTo>
                  <a:pt x="1701800" y="4806950"/>
                </a:lnTo>
                <a:lnTo>
                  <a:pt x="1733550" y="4768850"/>
                </a:lnTo>
                <a:lnTo>
                  <a:pt x="1727200" y="4711700"/>
                </a:lnTo>
                <a:lnTo>
                  <a:pt x="1860550" y="4610100"/>
                </a:lnTo>
                <a:lnTo>
                  <a:pt x="1911350" y="4654550"/>
                </a:lnTo>
                <a:lnTo>
                  <a:pt x="1974850" y="4591050"/>
                </a:lnTo>
                <a:lnTo>
                  <a:pt x="2025650" y="4597400"/>
                </a:lnTo>
                <a:lnTo>
                  <a:pt x="2038350" y="4667250"/>
                </a:lnTo>
                <a:lnTo>
                  <a:pt x="2222500" y="4597400"/>
                </a:lnTo>
                <a:lnTo>
                  <a:pt x="2273300" y="4616450"/>
                </a:lnTo>
                <a:lnTo>
                  <a:pt x="2330450" y="4718050"/>
                </a:lnTo>
                <a:lnTo>
                  <a:pt x="2406650" y="4692650"/>
                </a:lnTo>
                <a:lnTo>
                  <a:pt x="2374900" y="4572000"/>
                </a:lnTo>
                <a:lnTo>
                  <a:pt x="2286000" y="4464050"/>
                </a:lnTo>
                <a:lnTo>
                  <a:pt x="2393950" y="4318000"/>
                </a:lnTo>
                <a:lnTo>
                  <a:pt x="2362200" y="4267200"/>
                </a:lnTo>
                <a:lnTo>
                  <a:pt x="2546350" y="4121150"/>
                </a:lnTo>
                <a:lnTo>
                  <a:pt x="2698750" y="4070350"/>
                </a:lnTo>
                <a:lnTo>
                  <a:pt x="2851150" y="4108450"/>
                </a:lnTo>
                <a:lnTo>
                  <a:pt x="2882900" y="4171950"/>
                </a:lnTo>
                <a:lnTo>
                  <a:pt x="2832100" y="4229100"/>
                </a:lnTo>
                <a:lnTo>
                  <a:pt x="2870200" y="4286250"/>
                </a:lnTo>
                <a:lnTo>
                  <a:pt x="3003550" y="4241800"/>
                </a:lnTo>
                <a:lnTo>
                  <a:pt x="3060700" y="4165600"/>
                </a:lnTo>
                <a:lnTo>
                  <a:pt x="3035300" y="4127500"/>
                </a:lnTo>
                <a:lnTo>
                  <a:pt x="2978150" y="4114800"/>
                </a:lnTo>
                <a:lnTo>
                  <a:pt x="2978150" y="4064000"/>
                </a:lnTo>
                <a:lnTo>
                  <a:pt x="3067050" y="3968750"/>
                </a:lnTo>
                <a:lnTo>
                  <a:pt x="3302000" y="3987800"/>
                </a:lnTo>
                <a:lnTo>
                  <a:pt x="3321050" y="4057650"/>
                </a:lnTo>
                <a:lnTo>
                  <a:pt x="3467100" y="4184650"/>
                </a:lnTo>
                <a:lnTo>
                  <a:pt x="3429000" y="4260850"/>
                </a:lnTo>
                <a:lnTo>
                  <a:pt x="3429000" y="4337050"/>
                </a:lnTo>
                <a:lnTo>
                  <a:pt x="3543300" y="4324350"/>
                </a:lnTo>
                <a:lnTo>
                  <a:pt x="3562350" y="4229100"/>
                </a:lnTo>
                <a:lnTo>
                  <a:pt x="3562350" y="4013200"/>
                </a:lnTo>
                <a:lnTo>
                  <a:pt x="3676650" y="3848100"/>
                </a:lnTo>
                <a:lnTo>
                  <a:pt x="3638550" y="3803650"/>
                </a:lnTo>
                <a:lnTo>
                  <a:pt x="3638550" y="3733800"/>
                </a:lnTo>
                <a:lnTo>
                  <a:pt x="3702050" y="3714750"/>
                </a:lnTo>
                <a:lnTo>
                  <a:pt x="3829050" y="3511550"/>
                </a:lnTo>
                <a:lnTo>
                  <a:pt x="4051300" y="3403600"/>
                </a:lnTo>
                <a:lnTo>
                  <a:pt x="4089400" y="3416300"/>
                </a:lnTo>
                <a:lnTo>
                  <a:pt x="4076700" y="3467100"/>
                </a:lnTo>
                <a:lnTo>
                  <a:pt x="4114800" y="3492500"/>
                </a:lnTo>
                <a:lnTo>
                  <a:pt x="4292600" y="3422650"/>
                </a:lnTo>
                <a:lnTo>
                  <a:pt x="4343400" y="3422650"/>
                </a:lnTo>
                <a:lnTo>
                  <a:pt x="4362450" y="3473450"/>
                </a:lnTo>
                <a:lnTo>
                  <a:pt x="4400550" y="3467100"/>
                </a:lnTo>
                <a:lnTo>
                  <a:pt x="4464050" y="3492500"/>
                </a:lnTo>
                <a:lnTo>
                  <a:pt x="4572000" y="3371850"/>
                </a:lnTo>
                <a:lnTo>
                  <a:pt x="4629150" y="3371850"/>
                </a:lnTo>
                <a:lnTo>
                  <a:pt x="4724400" y="3327400"/>
                </a:lnTo>
                <a:lnTo>
                  <a:pt x="4806950" y="3333750"/>
                </a:lnTo>
                <a:lnTo>
                  <a:pt x="4851400" y="3327400"/>
                </a:lnTo>
                <a:lnTo>
                  <a:pt x="4851400" y="3295650"/>
                </a:lnTo>
                <a:lnTo>
                  <a:pt x="4889500" y="3187700"/>
                </a:lnTo>
                <a:lnTo>
                  <a:pt x="4933950" y="3200400"/>
                </a:lnTo>
                <a:lnTo>
                  <a:pt x="5060950" y="3035300"/>
                </a:lnTo>
                <a:lnTo>
                  <a:pt x="5060950" y="2933700"/>
                </a:lnTo>
                <a:lnTo>
                  <a:pt x="5232400" y="2667000"/>
                </a:lnTo>
                <a:lnTo>
                  <a:pt x="5365750" y="2679700"/>
                </a:lnTo>
                <a:lnTo>
                  <a:pt x="5480050" y="2520950"/>
                </a:lnTo>
                <a:lnTo>
                  <a:pt x="5511800" y="2406650"/>
                </a:lnTo>
                <a:lnTo>
                  <a:pt x="5632450" y="2368550"/>
                </a:lnTo>
                <a:lnTo>
                  <a:pt x="5746750" y="2279650"/>
                </a:lnTo>
                <a:lnTo>
                  <a:pt x="5892800" y="2298700"/>
                </a:lnTo>
                <a:lnTo>
                  <a:pt x="5943600" y="2330450"/>
                </a:lnTo>
                <a:lnTo>
                  <a:pt x="6000750" y="2305050"/>
                </a:lnTo>
                <a:lnTo>
                  <a:pt x="6019800" y="2273300"/>
                </a:lnTo>
                <a:lnTo>
                  <a:pt x="6165850" y="2286000"/>
                </a:lnTo>
                <a:lnTo>
                  <a:pt x="6165850" y="2355850"/>
                </a:lnTo>
                <a:lnTo>
                  <a:pt x="6330950" y="2387600"/>
                </a:lnTo>
                <a:lnTo>
                  <a:pt x="6362700" y="2432050"/>
                </a:lnTo>
                <a:lnTo>
                  <a:pt x="6432550" y="2393950"/>
                </a:lnTo>
                <a:lnTo>
                  <a:pt x="6515100" y="2463800"/>
                </a:lnTo>
                <a:lnTo>
                  <a:pt x="6559550" y="2609850"/>
                </a:lnTo>
                <a:lnTo>
                  <a:pt x="6457950" y="2673350"/>
                </a:lnTo>
                <a:lnTo>
                  <a:pt x="6413500" y="2774950"/>
                </a:lnTo>
                <a:lnTo>
                  <a:pt x="6350000" y="2844800"/>
                </a:lnTo>
                <a:lnTo>
                  <a:pt x="6350000" y="2940050"/>
                </a:lnTo>
                <a:lnTo>
                  <a:pt x="6400800" y="2990850"/>
                </a:lnTo>
                <a:lnTo>
                  <a:pt x="6540500" y="2927350"/>
                </a:lnTo>
                <a:lnTo>
                  <a:pt x="6604000" y="2946400"/>
                </a:lnTo>
                <a:lnTo>
                  <a:pt x="6718300" y="2901950"/>
                </a:lnTo>
                <a:lnTo>
                  <a:pt x="6877050" y="2863850"/>
                </a:lnTo>
                <a:lnTo>
                  <a:pt x="7029450" y="2794000"/>
                </a:lnTo>
                <a:lnTo>
                  <a:pt x="7042150" y="2730500"/>
                </a:lnTo>
                <a:lnTo>
                  <a:pt x="6972300" y="2571750"/>
                </a:lnTo>
                <a:lnTo>
                  <a:pt x="6819900" y="2571750"/>
                </a:lnTo>
                <a:lnTo>
                  <a:pt x="6724650" y="2355850"/>
                </a:lnTo>
                <a:lnTo>
                  <a:pt x="6731000" y="2209800"/>
                </a:lnTo>
                <a:lnTo>
                  <a:pt x="6642100" y="2101850"/>
                </a:lnTo>
                <a:lnTo>
                  <a:pt x="6642100" y="1930400"/>
                </a:lnTo>
                <a:lnTo>
                  <a:pt x="6940550" y="1727200"/>
                </a:lnTo>
                <a:lnTo>
                  <a:pt x="6940550" y="1631950"/>
                </a:lnTo>
                <a:lnTo>
                  <a:pt x="6819900" y="1593850"/>
                </a:lnTo>
                <a:lnTo>
                  <a:pt x="6794500" y="1517650"/>
                </a:lnTo>
                <a:lnTo>
                  <a:pt x="6915150" y="1479550"/>
                </a:lnTo>
                <a:lnTo>
                  <a:pt x="6902450" y="1435100"/>
                </a:lnTo>
                <a:lnTo>
                  <a:pt x="6934200" y="1377950"/>
                </a:lnTo>
                <a:lnTo>
                  <a:pt x="6997700" y="1377950"/>
                </a:lnTo>
                <a:lnTo>
                  <a:pt x="7010400" y="1282700"/>
                </a:lnTo>
                <a:lnTo>
                  <a:pt x="6953250" y="1270000"/>
                </a:lnTo>
                <a:lnTo>
                  <a:pt x="6864350" y="1193800"/>
                </a:lnTo>
                <a:lnTo>
                  <a:pt x="6838950" y="1136650"/>
                </a:lnTo>
                <a:lnTo>
                  <a:pt x="6794500" y="1085850"/>
                </a:lnTo>
                <a:lnTo>
                  <a:pt x="6826250" y="1035050"/>
                </a:lnTo>
                <a:lnTo>
                  <a:pt x="6775450" y="946150"/>
                </a:lnTo>
                <a:lnTo>
                  <a:pt x="6699250" y="946150"/>
                </a:lnTo>
                <a:lnTo>
                  <a:pt x="6661150" y="895350"/>
                </a:lnTo>
                <a:lnTo>
                  <a:pt x="6800850" y="812800"/>
                </a:lnTo>
                <a:lnTo>
                  <a:pt x="6699250" y="673100"/>
                </a:lnTo>
                <a:lnTo>
                  <a:pt x="6604000" y="666750"/>
                </a:lnTo>
                <a:lnTo>
                  <a:pt x="6527800" y="679450"/>
                </a:lnTo>
                <a:lnTo>
                  <a:pt x="6483350" y="673100"/>
                </a:lnTo>
                <a:lnTo>
                  <a:pt x="6457950" y="622300"/>
                </a:lnTo>
                <a:lnTo>
                  <a:pt x="6527800" y="412750"/>
                </a:lnTo>
                <a:lnTo>
                  <a:pt x="6610350" y="412750"/>
                </a:lnTo>
                <a:lnTo>
                  <a:pt x="6616700" y="368300"/>
                </a:lnTo>
                <a:lnTo>
                  <a:pt x="6559550" y="311150"/>
                </a:lnTo>
                <a:lnTo>
                  <a:pt x="6604000" y="184150"/>
                </a:lnTo>
                <a:lnTo>
                  <a:pt x="6692900" y="88900"/>
                </a:lnTo>
                <a:lnTo>
                  <a:pt x="6489700" y="101600"/>
                </a:lnTo>
                <a:lnTo>
                  <a:pt x="6381750" y="12700"/>
                </a:lnTo>
                <a:lnTo>
                  <a:pt x="6235700" y="0"/>
                </a:lnTo>
                <a:lnTo>
                  <a:pt x="6146800" y="88900"/>
                </a:lnTo>
                <a:lnTo>
                  <a:pt x="6146800" y="152400"/>
                </a:lnTo>
                <a:lnTo>
                  <a:pt x="6038850" y="298450"/>
                </a:lnTo>
                <a:lnTo>
                  <a:pt x="5873750" y="368300"/>
                </a:lnTo>
                <a:lnTo>
                  <a:pt x="5822950" y="311150"/>
                </a:lnTo>
                <a:lnTo>
                  <a:pt x="5778500" y="323850"/>
                </a:lnTo>
                <a:lnTo>
                  <a:pt x="5765800" y="349250"/>
                </a:lnTo>
                <a:lnTo>
                  <a:pt x="5721350" y="355600"/>
                </a:lnTo>
                <a:lnTo>
                  <a:pt x="5638800" y="393700"/>
                </a:lnTo>
                <a:lnTo>
                  <a:pt x="5670550" y="482600"/>
                </a:lnTo>
                <a:lnTo>
                  <a:pt x="5613400" y="508000"/>
                </a:lnTo>
                <a:lnTo>
                  <a:pt x="5556250" y="628650"/>
                </a:lnTo>
                <a:lnTo>
                  <a:pt x="5480050" y="635000"/>
                </a:lnTo>
                <a:lnTo>
                  <a:pt x="5429250" y="565150"/>
                </a:lnTo>
                <a:lnTo>
                  <a:pt x="5384800" y="565150"/>
                </a:lnTo>
                <a:lnTo>
                  <a:pt x="5365750" y="641350"/>
                </a:lnTo>
                <a:lnTo>
                  <a:pt x="5321300" y="641350"/>
                </a:lnTo>
                <a:lnTo>
                  <a:pt x="5245100" y="622300"/>
                </a:lnTo>
                <a:lnTo>
                  <a:pt x="5168900" y="660400"/>
                </a:lnTo>
                <a:lnTo>
                  <a:pt x="5130800" y="730250"/>
                </a:lnTo>
                <a:lnTo>
                  <a:pt x="5118100" y="787400"/>
                </a:lnTo>
                <a:lnTo>
                  <a:pt x="5022850" y="901700"/>
                </a:lnTo>
                <a:lnTo>
                  <a:pt x="4832350" y="984250"/>
                </a:lnTo>
                <a:lnTo>
                  <a:pt x="4775200" y="965200"/>
                </a:lnTo>
                <a:lnTo>
                  <a:pt x="4686300" y="996950"/>
                </a:lnTo>
                <a:lnTo>
                  <a:pt x="4667250" y="1041400"/>
                </a:lnTo>
                <a:lnTo>
                  <a:pt x="4591050" y="1047750"/>
                </a:lnTo>
                <a:lnTo>
                  <a:pt x="4591050" y="1047750"/>
                </a:lnTo>
                <a:lnTo>
                  <a:pt x="4559300" y="1111250"/>
                </a:lnTo>
                <a:lnTo>
                  <a:pt x="4641850" y="1130300"/>
                </a:lnTo>
                <a:lnTo>
                  <a:pt x="4686300" y="12192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7C10E512-6E08-B4B1-7329-CAA004C794EA}"/>
              </a:ext>
            </a:extLst>
          </p:cNvPr>
          <p:cNvSpPr txBox="1"/>
          <p:nvPr/>
        </p:nvSpPr>
        <p:spPr>
          <a:xfrm>
            <a:off x="4192563" y="352152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日間賀島（愛知県）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EBD990E-6F24-3B77-8532-BCC9E256F5E6}"/>
              </a:ext>
            </a:extLst>
          </p:cNvPr>
          <p:cNvSpPr txBox="1"/>
          <p:nvPr/>
        </p:nvSpPr>
        <p:spPr>
          <a:xfrm>
            <a:off x="7227215" y="3521528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間崎島（三重県）</a:t>
            </a:r>
          </a:p>
        </p:txBody>
      </p:sp>
      <p:sp>
        <p:nvSpPr>
          <p:cNvPr id="27" name="フリーフォーム: 図形 26">
            <a:extLst>
              <a:ext uri="{FF2B5EF4-FFF2-40B4-BE49-F238E27FC236}">
                <a16:creationId xmlns:a16="http://schemas.microsoft.com/office/drawing/2014/main" id="{CCC8D2D5-EB1F-C446-F4C9-58BBF58BF661}"/>
              </a:ext>
            </a:extLst>
          </p:cNvPr>
          <p:cNvSpPr/>
          <p:nvPr/>
        </p:nvSpPr>
        <p:spPr>
          <a:xfrm>
            <a:off x="6611112" y="1289303"/>
            <a:ext cx="2505456" cy="1273309"/>
          </a:xfrm>
          <a:custGeom>
            <a:avLst/>
            <a:gdLst>
              <a:gd name="csX0" fmla="*/ 2157984 w 8348472"/>
              <a:gd name="csY0" fmla="*/ 2157984 h 4242816"/>
              <a:gd name="csX1" fmla="*/ 1764792 w 8348472"/>
              <a:gd name="csY1" fmla="*/ 2221992 h 4242816"/>
              <a:gd name="csX2" fmla="*/ 1819656 w 8348472"/>
              <a:gd name="csY2" fmla="*/ 2423160 h 4242816"/>
              <a:gd name="csX3" fmla="*/ 1655064 w 8348472"/>
              <a:gd name="csY3" fmla="*/ 2752344 h 4242816"/>
              <a:gd name="csX4" fmla="*/ 1554480 w 8348472"/>
              <a:gd name="csY4" fmla="*/ 2852928 h 4242816"/>
              <a:gd name="csX5" fmla="*/ 1435608 w 8348472"/>
              <a:gd name="csY5" fmla="*/ 2834640 h 4242816"/>
              <a:gd name="csX6" fmla="*/ 1033272 w 8348472"/>
              <a:gd name="csY6" fmla="*/ 2825496 h 4242816"/>
              <a:gd name="csX7" fmla="*/ 950976 w 8348472"/>
              <a:gd name="csY7" fmla="*/ 2916936 h 4242816"/>
              <a:gd name="csX8" fmla="*/ 621792 w 8348472"/>
              <a:gd name="csY8" fmla="*/ 2880360 h 4242816"/>
              <a:gd name="csX9" fmla="*/ 594360 w 8348472"/>
              <a:gd name="csY9" fmla="*/ 3072384 h 4242816"/>
              <a:gd name="csX10" fmla="*/ 521208 w 8348472"/>
              <a:gd name="csY10" fmla="*/ 3063240 h 4242816"/>
              <a:gd name="csX11" fmla="*/ 429768 w 8348472"/>
              <a:gd name="csY11" fmla="*/ 3291840 h 4242816"/>
              <a:gd name="csX12" fmla="*/ 448056 w 8348472"/>
              <a:gd name="csY12" fmla="*/ 3383280 h 4242816"/>
              <a:gd name="csX13" fmla="*/ 557784 w 8348472"/>
              <a:gd name="csY13" fmla="*/ 3447288 h 4242816"/>
              <a:gd name="csX14" fmla="*/ 548640 w 8348472"/>
              <a:gd name="csY14" fmla="*/ 3657600 h 4242816"/>
              <a:gd name="csX15" fmla="*/ 466344 w 8348472"/>
              <a:gd name="csY15" fmla="*/ 3822192 h 4242816"/>
              <a:gd name="csX16" fmla="*/ 310896 w 8348472"/>
              <a:gd name="csY16" fmla="*/ 3858768 h 4242816"/>
              <a:gd name="csX17" fmla="*/ 246888 w 8348472"/>
              <a:gd name="csY17" fmla="*/ 3813048 h 4242816"/>
              <a:gd name="csX18" fmla="*/ 109728 w 8348472"/>
              <a:gd name="csY18" fmla="*/ 3813048 h 4242816"/>
              <a:gd name="csX19" fmla="*/ 54864 w 8348472"/>
              <a:gd name="csY19" fmla="*/ 3749040 h 4242816"/>
              <a:gd name="csX20" fmla="*/ 0 w 8348472"/>
              <a:gd name="csY20" fmla="*/ 3749040 h 4242816"/>
              <a:gd name="csX21" fmla="*/ 0 w 8348472"/>
              <a:gd name="csY21" fmla="*/ 3803904 h 4242816"/>
              <a:gd name="csX22" fmla="*/ 54864 w 8348472"/>
              <a:gd name="csY22" fmla="*/ 3840480 h 4242816"/>
              <a:gd name="csX23" fmla="*/ 118872 w 8348472"/>
              <a:gd name="csY23" fmla="*/ 4078224 h 4242816"/>
              <a:gd name="csX24" fmla="*/ 265176 w 8348472"/>
              <a:gd name="csY24" fmla="*/ 4242816 h 4242816"/>
              <a:gd name="csX25" fmla="*/ 329184 w 8348472"/>
              <a:gd name="csY25" fmla="*/ 4197096 h 4242816"/>
              <a:gd name="csX26" fmla="*/ 274320 w 8348472"/>
              <a:gd name="csY26" fmla="*/ 4087368 h 4242816"/>
              <a:gd name="csX27" fmla="*/ 283464 w 8348472"/>
              <a:gd name="csY27" fmla="*/ 4014216 h 4242816"/>
              <a:gd name="csX28" fmla="*/ 512064 w 8348472"/>
              <a:gd name="csY28" fmla="*/ 3931920 h 4242816"/>
              <a:gd name="csX29" fmla="*/ 640080 w 8348472"/>
              <a:gd name="csY29" fmla="*/ 3959352 h 4242816"/>
              <a:gd name="csX30" fmla="*/ 704088 w 8348472"/>
              <a:gd name="csY30" fmla="*/ 3995928 h 4242816"/>
              <a:gd name="csX31" fmla="*/ 704088 w 8348472"/>
              <a:gd name="csY31" fmla="*/ 4059936 h 4242816"/>
              <a:gd name="csX32" fmla="*/ 822960 w 8348472"/>
              <a:gd name="csY32" fmla="*/ 4133088 h 4242816"/>
              <a:gd name="csX33" fmla="*/ 841248 w 8348472"/>
              <a:gd name="csY33" fmla="*/ 4087368 h 4242816"/>
              <a:gd name="csX34" fmla="*/ 1024128 w 8348472"/>
              <a:gd name="csY34" fmla="*/ 4096512 h 4242816"/>
              <a:gd name="csX35" fmla="*/ 1115568 w 8348472"/>
              <a:gd name="csY35" fmla="*/ 3840480 h 4242816"/>
              <a:gd name="csX36" fmla="*/ 1380744 w 8348472"/>
              <a:gd name="csY36" fmla="*/ 3950208 h 4242816"/>
              <a:gd name="csX37" fmla="*/ 1389888 w 8348472"/>
              <a:gd name="csY37" fmla="*/ 4014216 h 4242816"/>
              <a:gd name="csX38" fmla="*/ 1490472 w 8348472"/>
              <a:gd name="csY38" fmla="*/ 4005072 h 4242816"/>
              <a:gd name="csX39" fmla="*/ 2295144 w 8348472"/>
              <a:gd name="csY39" fmla="*/ 4023360 h 4242816"/>
              <a:gd name="csX40" fmla="*/ 2432304 w 8348472"/>
              <a:gd name="csY40" fmla="*/ 3959352 h 4242816"/>
              <a:gd name="csX41" fmla="*/ 2542032 w 8348472"/>
              <a:gd name="csY41" fmla="*/ 3931920 h 4242816"/>
              <a:gd name="csX42" fmla="*/ 2615184 w 8348472"/>
              <a:gd name="csY42" fmla="*/ 3968496 h 4242816"/>
              <a:gd name="csX43" fmla="*/ 2734056 w 8348472"/>
              <a:gd name="csY43" fmla="*/ 4014216 h 4242816"/>
              <a:gd name="csX44" fmla="*/ 2990088 w 8348472"/>
              <a:gd name="csY44" fmla="*/ 3886200 h 4242816"/>
              <a:gd name="csX45" fmla="*/ 3255264 w 8348472"/>
              <a:gd name="csY45" fmla="*/ 3813048 h 4242816"/>
              <a:gd name="csX46" fmla="*/ 3483864 w 8348472"/>
              <a:gd name="csY46" fmla="*/ 3785616 h 4242816"/>
              <a:gd name="csX47" fmla="*/ 3648456 w 8348472"/>
              <a:gd name="csY47" fmla="*/ 3849624 h 4242816"/>
              <a:gd name="csX48" fmla="*/ 3886200 w 8348472"/>
              <a:gd name="csY48" fmla="*/ 3822192 h 4242816"/>
              <a:gd name="csX49" fmla="*/ 3739896 w 8348472"/>
              <a:gd name="csY49" fmla="*/ 3383280 h 4242816"/>
              <a:gd name="csX50" fmla="*/ 3968496 w 8348472"/>
              <a:gd name="csY50" fmla="*/ 3236976 h 4242816"/>
              <a:gd name="csX51" fmla="*/ 4096512 w 8348472"/>
              <a:gd name="csY51" fmla="*/ 3218688 h 4242816"/>
              <a:gd name="csX52" fmla="*/ 4370832 w 8348472"/>
              <a:gd name="csY52" fmla="*/ 2926080 h 4242816"/>
              <a:gd name="csX53" fmla="*/ 4325112 w 8348472"/>
              <a:gd name="csY53" fmla="*/ 2825496 h 4242816"/>
              <a:gd name="csX54" fmla="*/ 4270248 w 8348472"/>
              <a:gd name="csY54" fmla="*/ 2770632 h 4242816"/>
              <a:gd name="csX55" fmla="*/ 4215384 w 8348472"/>
              <a:gd name="csY55" fmla="*/ 2697480 h 4242816"/>
              <a:gd name="csX56" fmla="*/ 4361688 w 8348472"/>
              <a:gd name="csY56" fmla="*/ 2468880 h 4242816"/>
              <a:gd name="csX57" fmla="*/ 4416552 w 8348472"/>
              <a:gd name="csY57" fmla="*/ 2414016 h 4242816"/>
              <a:gd name="csX58" fmla="*/ 4489704 w 8348472"/>
              <a:gd name="csY58" fmla="*/ 2569464 h 4242816"/>
              <a:gd name="csX59" fmla="*/ 4535424 w 8348472"/>
              <a:gd name="csY59" fmla="*/ 2606040 h 4242816"/>
              <a:gd name="csX60" fmla="*/ 4636008 w 8348472"/>
              <a:gd name="csY60" fmla="*/ 2551176 h 4242816"/>
              <a:gd name="csX61" fmla="*/ 4663440 w 8348472"/>
              <a:gd name="csY61" fmla="*/ 2670048 h 4242816"/>
              <a:gd name="csX62" fmla="*/ 4608576 w 8348472"/>
              <a:gd name="csY62" fmla="*/ 2779776 h 4242816"/>
              <a:gd name="csX63" fmla="*/ 4507992 w 8348472"/>
              <a:gd name="csY63" fmla="*/ 2862072 h 4242816"/>
              <a:gd name="csX64" fmla="*/ 4480560 w 8348472"/>
              <a:gd name="csY64" fmla="*/ 3218688 h 4242816"/>
              <a:gd name="csX65" fmla="*/ 4937760 w 8348472"/>
              <a:gd name="csY65" fmla="*/ 3465576 h 4242816"/>
              <a:gd name="csX66" fmla="*/ 5230368 w 8348472"/>
              <a:gd name="csY66" fmla="*/ 3355848 h 4242816"/>
              <a:gd name="csX67" fmla="*/ 5321808 w 8348472"/>
              <a:gd name="csY67" fmla="*/ 3200400 h 4242816"/>
              <a:gd name="csX68" fmla="*/ 5020056 w 8348472"/>
              <a:gd name="csY68" fmla="*/ 3026664 h 4242816"/>
              <a:gd name="csX69" fmla="*/ 5020056 w 8348472"/>
              <a:gd name="csY69" fmla="*/ 2788920 h 4242816"/>
              <a:gd name="csX70" fmla="*/ 5175504 w 8348472"/>
              <a:gd name="csY70" fmla="*/ 2651760 h 4242816"/>
              <a:gd name="csX71" fmla="*/ 5394960 w 8348472"/>
              <a:gd name="csY71" fmla="*/ 2715768 h 4242816"/>
              <a:gd name="csX72" fmla="*/ 5367528 w 8348472"/>
              <a:gd name="csY72" fmla="*/ 2633472 h 4242816"/>
              <a:gd name="csX73" fmla="*/ 5358384 w 8348472"/>
              <a:gd name="csY73" fmla="*/ 2441448 h 4242816"/>
              <a:gd name="csX74" fmla="*/ 5632704 w 8348472"/>
              <a:gd name="csY74" fmla="*/ 2331720 h 4242816"/>
              <a:gd name="csX75" fmla="*/ 5650992 w 8348472"/>
              <a:gd name="csY75" fmla="*/ 2249424 h 4242816"/>
              <a:gd name="csX76" fmla="*/ 5916168 w 8348472"/>
              <a:gd name="csY76" fmla="*/ 2176272 h 4242816"/>
              <a:gd name="csX77" fmla="*/ 5971032 w 8348472"/>
              <a:gd name="csY77" fmla="*/ 2322576 h 4242816"/>
              <a:gd name="csX78" fmla="*/ 5833872 w 8348472"/>
              <a:gd name="csY78" fmla="*/ 2651760 h 4242816"/>
              <a:gd name="csX79" fmla="*/ 5925312 w 8348472"/>
              <a:gd name="csY79" fmla="*/ 2907792 h 4242816"/>
              <a:gd name="csX80" fmla="*/ 5751576 w 8348472"/>
              <a:gd name="csY80" fmla="*/ 3209544 h 4242816"/>
              <a:gd name="csX81" fmla="*/ 5916168 w 8348472"/>
              <a:gd name="csY81" fmla="*/ 3255264 h 4242816"/>
              <a:gd name="csX82" fmla="*/ 6108192 w 8348472"/>
              <a:gd name="csY82" fmla="*/ 2926080 h 4242816"/>
              <a:gd name="csX83" fmla="*/ 6492240 w 8348472"/>
              <a:gd name="csY83" fmla="*/ 2935224 h 4242816"/>
              <a:gd name="csX84" fmla="*/ 6684264 w 8348472"/>
              <a:gd name="csY84" fmla="*/ 3182112 h 4242816"/>
              <a:gd name="csX85" fmla="*/ 6629400 w 8348472"/>
              <a:gd name="csY85" fmla="*/ 3273552 h 4242816"/>
              <a:gd name="csX86" fmla="*/ 6382512 w 8348472"/>
              <a:gd name="csY86" fmla="*/ 3538728 h 4242816"/>
              <a:gd name="csX87" fmla="*/ 6336792 w 8348472"/>
              <a:gd name="csY87" fmla="*/ 3557016 h 4242816"/>
              <a:gd name="csX88" fmla="*/ 6071616 w 8348472"/>
              <a:gd name="csY88" fmla="*/ 3867912 h 4242816"/>
              <a:gd name="csX89" fmla="*/ 6071616 w 8348472"/>
              <a:gd name="csY89" fmla="*/ 3913632 h 4242816"/>
              <a:gd name="csX90" fmla="*/ 6355080 w 8348472"/>
              <a:gd name="csY90" fmla="*/ 3968496 h 4242816"/>
              <a:gd name="csX91" fmla="*/ 6473952 w 8348472"/>
              <a:gd name="csY91" fmla="*/ 3794760 h 4242816"/>
              <a:gd name="csX92" fmla="*/ 6501384 w 8348472"/>
              <a:gd name="csY92" fmla="*/ 3630168 h 4242816"/>
              <a:gd name="csX93" fmla="*/ 6556248 w 8348472"/>
              <a:gd name="csY93" fmla="*/ 3538728 h 4242816"/>
              <a:gd name="csX94" fmla="*/ 7086600 w 8348472"/>
              <a:gd name="csY94" fmla="*/ 3419856 h 4242816"/>
              <a:gd name="csX95" fmla="*/ 7242048 w 8348472"/>
              <a:gd name="csY95" fmla="*/ 3127248 h 4242816"/>
              <a:gd name="csX96" fmla="*/ 7306056 w 8348472"/>
              <a:gd name="csY96" fmla="*/ 3099816 h 4242816"/>
              <a:gd name="csX97" fmla="*/ 7324344 w 8348472"/>
              <a:gd name="csY97" fmla="*/ 2999232 h 4242816"/>
              <a:gd name="csX98" fmla="*/ 7296912 w 8348472"/>
              <a:gd name="csY98" fmla="*/ 2898648 h 4242816"/>
              <a:gd name="csX99" fmla="*/ 7315200 w 8348472"/>
              <a:gd name="csY99" fmla="*/ 2651760 h 4242816"/>
              <a:gd name="csX100" fmla="*/ 7781544 w 8348472"/>
              <a:gd name="csY100" fmla="*/ 2532888 h 4242816"/>
              <a:gd name="csX101" fmla="*/ 7808976 w 8348472"/>
              <a:gd name="csY101" fmla="*/ 2487168 h 4242816"/>
              <a:gd name="csX102" fmla="*/ 7754112 w 8348472"/>
              <a:gd name="csY102" fmla="*/ 2304288 h 4242816"/>
              <a:gd name="csX103" fmla="*/ 7232904 w 8348472"/>
              <a:gd name="csY103" fmla="*/ 2258568 h 4242816"/>
              <a:gd name="csX104" fmla="*/ 7232904 w 8348472"/>
              <a:gd name="csY104" fmla="*/ 2304288 h 4242816"/>
              <a:gd name="csX105" fmla="*/ 7068312 w 8348472"/>
              <a:gd name="csY105" fmla="*/ 2414016 h 4242816"/>
              <a:gd name="csX106" fmla="*/ 6986016 w 8348472"/>
              <a:gd name="csY106" fmla="*/ 2258568 h 4242816"/>
              <a:gd name="csX107" fmla="*/ 6729984 w 8348472"/>
              <a:gd name="csY107" fmla="*/ 2249424 h 4242816"/>
              <a:gd name="csX108" fmla="*/ 6611112 w 8348472"/>
              <a:gd name="csY108" fmla="*/ 2221992 h 4242816"/>
              <a:gd name="csX109" fmla="*/ 6565392 w 8348472"/>
              <a:gd name="csY109" fmla="*/ 2103120 h 4242816"/>
              <a:gd name="csX110" fmla="*/ 6574536 w 8348472"/>
              <a:gd name="csY110" fmla="*/ 2048256 h 4242816"/>
              <a:gd name="csX111" fmla="*/ 6830568 w 8348472"/>
              <a:gd name="csY111" fmla="*/ 2002536 h 4242816"/>
              <a:gd name="csX112" fmla="*/ 6986016 w 8348472"/>
              <a:gd name="csY112" fmla="*/ 1819656 h 4242816"/>
              <a:gd name="csX113" fmla="*/ 7251192 w 8348472"/>
              <a:gd name="csY113" fmla="*/ 1901952 h 4242816"/>
              <a:gd name="csX114" fmla="*/ 7360920 w 8348472"/>
              <a:gd name="csY114" fmla="*/ 1792224 h 4242816"/>
              <a:gd name="csX115" fmla="*/ 7936992 w 8348472"/>
              <a:gd name="csY115" fmla="*/ 1700784 h 4242816"/>
              <a:gd name="csX116" fmla="*/ 7973568 w 8348472"/>
              <a:gd name="csY116" fmla="*/ 1755648 h 4242816"/>
              <a:gd name="csX117" fmla="*/ 8330184 w 8348472"/>
              <a:gd name="csY117" fmla="*/ 1609344 h 4242816"/>
              <a:gd name="csX118" fmla="*/ 8330184 w 8348472"/>
              <a:gd name="csY118" fmla="*/ 1453896 h 4242816"/>
              <a:gd name="csX119" fmla="*/ 8238744 w 8348472"/>
              <a:gd name="csY119" fmla="*/ 1207008 h 4242816"/>
              <a:gd name="csX120" fmla="*/ 8348472 w 8348472"/>
              <a:gd name="csY120" fmla="*/ 896112 h 4242816"/>
              <a:gd name="csX121" fmla="*/ 8311896 w 8348472"/>
              <a:gd name="csY121" fmla="*/ 795528 h 4242816"/>
              <a:gd name="csX122" fmla="*/ 8138160 w 8348472"/>
              <a:gd name="csY122" fmla="*/ 795528 h 4242816"/>
              <a:gd name="csX123" fmla="*/ 8001000 w 8348472"/>
              <a:gd name="csY123" fmla="*/ 813816 h 4242816"/>
              <a:gd name="csX124" fmla="*/ 7927848 w 8348472"/>
              <a:gd name="csY124" fmla="*/ 877824 h 4242816"/>
              <a:gd name="csX125" fmla="*/ 7900416 w 8348472"/>
              <a:gd name="csY125" fmla="*/ 1106424 h 4242816"/>
              <a:gd name="csX126" fmla="*/ 7772400 w 8348472"/>
              <a:gd name="csY126" fmla="*/ 1133856 h 4242816"/>
              <a:gd name="csX127" fmla="*/ 7772400 w 8348472"/>
              <a:gd name="csY127" fmla="*/ 932688 h 4242816"/>
              <a:gd name="csX128" fmla="*/ 7708392 w 8348472"/>
              <a:gd name="csY128" fmla="*/ 886968 h 4242816"/>
              <a:gd name="csX129" fmla="*/ 7516368 w 8348472"/>
              <a:gd name="csY129" fmla="*/ 941832 h 4242816"/>
              <a:gd name="csX130" fmla="*/ 7406640 w 8348472"/>
              <a:gd name="csY130" fmla="*/ 950976 h 4242816"/>
              <a:gd name="csX131" fmla="*/ 7342632 w 8348472"/>
              <a:gd name="csY131" fmla="*/ 996696 h 4242816"/>
              <a:gd name="csX132" fmla="*/ 7342632 w 8348472"/>
              <a:gd name="csY132" fmla="*/ 1069848 h 4242816"/>
              <a:gd name="csX133" fmla="*/ 7269480 w 8348472"/>
              <a:gd name="csY133" fmla="*/ 1207008 h 4242816"/>
              <a:gd name="csX134" fmla="*/ 7260336 w 8348472"/>
              <a:gd name="csY134" fmla="*/ 1325880 h 4242816"/>
              <a:gd name="csX135" fmla="*/ 7150608 w 8348472"/>
              <a:gd name="csY135" fmla="*/ 1298448 h 4242816"/>
              <a:gd name="csX136" fmla="*/ 7150608 w 8348472"/>
              <a:gd name="csY136" fmla="*/ 1161288 h 4242816"/>
              <a:gd name="csX137" fmla="*/ 7086600 w 8348472"/>
              <a:gd name="csY137" fmla="*/ 1152144 h 4242816"/>
              <a:gd name="csX138" fmla="*/ 7004304 w 8348472"/>
              <a:gd name="csY138" fmla="*/ 1051560 h 4242816"/>
              <a:gd name="csX139" fmla="*/ 6848856 w 8348472"/>
              <a:gd name="csY139" fmla="*/ 1097280 h 4242816"/>
              <a:gd name="csX140" fmla="*/ 6775704 w 8348472"/>
              <a:gd name="csY140" fmla="*/ 1234440 h 4242816"/>
              <a:gd name="csX141" fmla="*/ 6729984 w 8348472"/>
              <a:gd name="csY141" fmla="*/ 1280160 h 4242816"/>
              <a:gd name="csX142" fmla="*/ 6675120 w 8348472"/>
              <a:gd name="csY142" fmla="*/ 1261872 h 4242816"/>
              <a:gd name="csX143" fmla="*/ 6729984 w 8348472"/>
              <a:gd name="csY143" fmla="*/ 859536 h 4242816"/>
              <a:gd name="csX144" fmla="*/ 6858000 w 8348472"/>
              <a:gd name="csY144" fmla="*/ 649224 h 4242816"/>
              <a:gd name="csX145" fmla="*/ 6931152 w 8348472"/>
              <a:gd name="csY145" fmla="*/ 621792 h 4242816"/>
              <a:gd name="csX146" fmla="*/ 6876288 w 8348472"/>
              <a:gd name="csY146" fmla="*/ 493776 h 4242816"/>
              <a:gd name="csX147" fmla="*/ 6748272 w 8348472"/>
              <a:gd name="csY147" fmla="*/ 493776 h 4242816"/>
              <a:gd name="csX148" fmla="*/ 6327648 w 8348472"/>
              <a:gd name="csY148" fmla="*/ 676656 h 4242816"/>
              <a:gd name="csX149" fmla="*/ 6391656 w 8348472"/>
              <a:gd name="csY149" fmla="*/ 1115568 h 4242816"/>
              <a:gd name="csX150" fmla="*/ 6364224 w 8348472"/>
              <a:gd name="csY150" fmla="*/ 1143000 h 4242816"/>
              <a:gd name="csX151" fmla="*/ 6227064 w 8348472"/>
              <a:gd name="csY151" fmla="*/ 1143000 h 4242816"/>
              <a:gd name="csX152" fmla="*/ 6163056 w 8348472"/>
              <a:gd name="csY152" fmla="*/ 1042416 h 4242816"/>
              <a:gd name="csX153" fmla="*/ 6117336 w 8348472"/>
              <a:gd name="csY153" fmla="*/ 1042416 h 4242816"/>
              <a:gd name="csX154" fmla="*/ 6007608 w 8348472"/>
              <a:gd name="csY154" fmla="*/ 813816 h 4242816"/>
              <a:gd name="csX155" fmla="*/ 6044184 w 8348472"/>
              <a:gd name="csY155" fmla="*/ 676656 h 4242816"/>
              <a:gd name="csX156" fmla="*/ 6044184 w 8348472"/>
              <a:gd name="csY156" fmla="*/ 457200 h 4242816"/>
              <a:gd name="csX157" fmla="*/ 5961888 w 8348472"/>
              <a:gd name="csY157" fmla="*/ 402336 h 4242816"/>
              <a:gd name="csX158" fmla="*/ 5888736 w 8348472"/>
              <a:gd name="csY158" fmla="*/ 466344 h 4242816"/>
              <a:gd name="csX159" fmla="*/ 5742432 w 8348472"/>
              <a:gd name="csY159" fmla="*/ 402336 h 4242816"/>
              <a:gd name="csX160" fmla="*/ 5806440 w 8348472"/>
              <a:gd name="csY160" fmla="*/ 0 h 4242816"/>
              <a:gd name="csX161" fmla="*/ 5614416 w 8348472"/>
              <a:gd name="csY161" fmla="*/ 54864 h 4242816"/>
              <a:gd name="csX162" fmla="*/ 5541264 w 8348472"/>
              <a:gd name="csY162" fmla="*/ 512064 h 4242816"/>
              <a:gd name="csX163" fmla="*/ 5596128 w 8348472"/>
              <a:gd name="csY163" fmla="*/ 566928 h 4242816"/>
              <a:gd name="csX164" fmla="*/ 5605272 w 8348472"/>
              <a:gd name="csY164" fmla="*/ 749808 h 4242816"/>
              <a:gd name="csX165" fmla="*/ 5568696 w 8348472"/>
              <a:gd name="csY165" fmla="*/ 804672 h 4242816"/>
              <a:gd name="csX166" fmla="*/ 5605272 w 8348472"/>
              <a:gd name="csY166" fmla="*/ 1051560 h 4242816"/>
              <a:gd name="csX167" fmla="*/ 5568696 w 8348472"/>
              <a:gd name="csY167" fmla="*/ 1143000 h 4242816"/>
              <a:gd name="csX168" fmla="*/ 5532120 w 8348472"/>
              <a:gd name="csY168" fmla="*/ 1252728 h 4242816"/>
              <a:gd name="csX169" fmla="*/ 5404104 w 8348472"/>
              <a:gd name="csY169" fmla="*/ 1234440 h 4242816"/>
              <a:gd name="csX170" fmla="*/ 5321808 w 8348472"/>
              <a:gd name="csY170" fmla="*/ 1216152 h 4242816"/>
              <a:gd name="csX171" fmla="*/ 5294376 w 8348472"/>
              <a:gd name="csY171" fmla="*/ 1033272 h 4242816"/>
              <a:gd name="csX172" fmla="*/ 5330952 w 8348472"/>
              <a:gd name="csY172" fmla="*/ 914400 h 4242816"/>
              <a:gd name="csX173" fmla="*/ 5330952 w 8348472"/>
              <a:gd name="csY173" fmla="*/ 749808 h 4242816"/>
              <a:gd name="csX174" fmla="*/ 5193792 w 8348472"/>
              <a:gd name="csY174" fmla="*/ 749808 h 4242816"/>
              <a:gd name="csX175" fmla="*/ 5084064 w 8348472"/>
              <a:gd name="csY175" fmla="*/ 649224 h 4242816"/>
              <a:gd name="csX176" fmla="*/ 4928616 w 8348472"/>
              <a:gd name="csY176" fmla="*/ 713232 h 4242816"/>
              <a:gd name="csX177" fmla="*/ 4636008 w 8348472"/>
              <a:gd name="csY177" fmla="*/ 740664 h 4242816"/>
              <a:gd name="csX178" fmla="*/ 4764024 w 8348472"/>
              <a:gd name="csY178" fmla="*/ 969264 h 4242816"/>
              <a:gd name="csX179" fmla="*/ 4892040 w 8348472"/>
              <a:gd name="csY179" fmla="*/ 1042416 h 4242816"/>
              <a:gd name="csX180" fmla="*/ 4965192 w 8348472"/>
              <a:gd name="csY180" fmla="*/ 1188720 h 4242816"/>
              <a:gd name="csX181" fmla="*/ 4937760 w 8348472"/>
              <a:gd name="csY181" fmla="*/ 1271016 h 4242816"/>
              <a:gd name="csX182" fmla="*/ 4837176 w 8348472"/>
              <a:gd name="csY182" fmla="*/ 1234440 h 4242816"/>
              <a:gd name="csX183" fmla="*/ 4407408 w 8348472"/>
              <a:gd name="csY183" fmla="*/ 932688 h 4242816"/>
              <a:gd name="csX184" fmla="*/ 4261104 w 8348472"/>
              <a:gd name="csY184" fmla="*/ 749808 h 4242816"/>
              <a:gd name="csX185" fmla="*/ 4169664 w 8348472"/>
              <a:gd name="csY185" fmla="*/ 749808 h 4242816"/>
              <a:gd name="csX186" fmla="*/ 4032504 w 8348472"/>
              <a:gd name="csY186" fmla="*/ 832104 h 4242816"/>
              <a:gd name="csX187" fmla="*/ 4041648 w 8348472"/>
              <a:gd name="csY187" fmla="*/ 960120 h 4242816"/>
              <a:gd name="csX188" fmla="*/ 3822192 w 8348472"/>
              <a:gd name="csY188" fmla="*/ 1353312 h 4242816"/>
              <a:gd name="csX189" fmla="*/ 3968496 w 8348472"/>
              <a:gd name="csY189" fmla="*/ 1453896 h 4242816"/>
              <a:gd name="csX190" fmla="*/ 3986784 w 8348472"/>
              <a:gd name="csY190" fmla="*/ 1362456 h 4242816"/>
              <a:gd name="csX191" fmla="*/ 3950208 w 8348472"/>
              <a:gd name="csY191" fmla="*/ 1298448 h 4242816"/>
              <a:gd name="csX192" fmla="*/ 4096512 w 8348472"/>
              <a:gd name="csY192" fmla="*/ 1051560 h 4242816"/>
              <a:gd name="csX193" fmla="*/ 4352544 w 8348472"/>
              <a:gd name="csY193" fmla="*/ 1197864 h 4242816"/>
              <a:gd name="csX194" fmla="*/ 4517136 w 8348472"/>
              <a:gd name="csY194" fmla="*/ 1252728 h 4242816"/>
              <a:gd name="csX195" fmla="*/ 4526280 w 8348472"/>
              <a:gd name="csY195" fmla="*/ 1417320 h 4242816"/>
              <a:gd name="csX196" fmla="*/ 4224528 w 8348472"/>
              <a:gd name="csY196" fmla="*/ 1426464 h 4242816"/>
              <a:gd name="csX197" fmla="*/ 4187952 w 8348472"/>
              <a:gd name="csY197" fmla="*/ 1673352 h 4242816"/>
              <a:gd name="csX198" fmla="*/ 4032504 w 8348472"/>
              <a:gd name="csY198" fmla="*/ 1600200 h 4242816"/>
              <a:gd name="csX199" fmla="*/ 3657600 w 8348472"/>
              <a:gd name="csY199" fmla="*/ 1664208 h 4242816"/>
              <a:gd name="csX200" fmla="*/ 3648456 w 8348472"/>
              <a:gd name="csY200" fmla="*/ 1563624 h 4242816"/>
              <a:gd name="csX201" fmla="*/ 3483864 w 8348472"/>
              <a:gd name="csY201" fmla="*/ 1536192 h 4242816"/>
              <a:gd name="csX202" fmla="*/ 3511296 w 8348472"/>
              <a:gd name="csY202" fmla="*/ 1371600 h 4242816"/>
              <a:gd name="csX203" fmla="*/ 3465576 w 8348472"/>
              <a:gd name="csY203" fmla="*/ 1243584 h 4242816"/>
              <a:gd name="csX204" fmla="*/ 3557016 w 8348472"/>
              <a:gd name="csY204" fmla="*/ 722376 h 4242816"/>
              <a:gd name="csX205" fmla="*/ 3474720 w 8348472"/>
              <a:gd name="csY205" fmla="*/ 630936 h 4242816"/>
              <a:gd name="csX206" fmla="*/ 3191256 w 8348472"/>
              <a:gd name="csY206" fmla="*/ 740664 h 4242816"/>
              <a:gd name="csX207" fmla="*/ 3127248 w 8348472"/>
              <a:gd name="csY207" fmla="*/ 859536 h 4242816"/>
              <a:gd name="csX208" fmla="*/ 2953512 w 8348472"/>
              <a:gd name="csY208" fmla="*/ 941832 h 4242816"/>
              <a:gd name="csX209" fmla="*/ 2944368 w 8348472"/>
              <a:gd name="csY209" fmla="*/ 1014984 h 4242816"/>
              <a:gd name="csX210" fmla="*/ 3017520 w 8348472"/>
              <a:gd name="csY210" fmla="*/ 1115568 h 4242816"/>
              <a:gd name="csX211" fmla="*/ 3017520 w 8348472"/>
              <a:gd name="csY211" fmla="*/ 1152144 h 4242816"/>
              <a:gd name="csX212" fmla="*/ 2980944 w 8348472"/>
              <a:gd name="csY212" fmla="*/ 1225296 h 4242816"/>
              <a:gd name="csX213" fmla="*/ 2999232 w 8348472"/>
              <a:gd name="csY213" fmla="*/ 1344168 h 4242816"/>
              <a:gd name="csX214" fmla="*/ 3227832 w 8348472"/>
              <a:gd name="csY214" fmla="*/ 1527048 h 4242816"/>
              <a:gd name="csX215" fmla="*/ 3182112 w 8348472"/>
              <a:gd name="csY215" fmla="*/ 1700784 h 4242816"/>
              <a:gd name="csX216" fmla="*/ 3145536 w 8348472"/>
              <a:gd name="csY216" fmla="*/ 1746504 h 4242816"/>
              <a:gd name="csX217" fmla="*/ 3127248 w 8348472"/>
              <a:gd name="csY217" fmla="*/ 1901952 h 4242816"/>
              <a:gd name="csX218" fmla="*/ 3035808 w 8348472"/>
              <a:gd name="csY218" fmla="*/ 1920240 h 4242816"/>
              <a:gd name="csX219" fmla="*/ 2926080 w 8348472"/>
              <a:gd name="csY219" fmla="*/ 1746504 h 4242816"/>
              <a:gd name="csX220" fmla="*/ 2715768 w 8348472"/>
              <a:gd name="csY220" fmla="*/ 1792224 h 4242816"/>
              <a:gd name="csX221" fmla="*/ 2606040 w 8348472"/>
              <a:gd name="csY221" fmla="*/ 2057400 h 4242816"/>
              <a:gd name="csX222" fmla="*/ 2660904 w 8348472"/>
              <a:gd name="csY222" fmla="*/ 2167128 h 4242816"/>
              <a:gd name="csX223" fmla="*/ 2615184 w 8348472"/>
              <a:gd name="csY223" fmla="*/ 2322576 h 4242816"/>
              <a:gd name="csX224" fmla="*/ 2569464 w 8348472"/>
              <a:gd name="csY224" fmla="*/ 2340864 h 4242816"/>
              <a:gd name="csX225" fmla="*/ 2432304 w 8348472"/>
              <a:gd name="csY225" fmla="*/ 2441448 h 4242816"/>
              <a:gd name="csX226" fmla="*/ 2395728 w 8348472"/>
              <a:gd name="csY226" fmla="*/ 2450592 h 4242816"/>
              <a:gd name="csX227" fmla="*/ 2340864 w 8348472"/>
              <a:gd name="csY227" fmla="*/ 2542032 h 4242816"/>
              <a:gd name="csX228" fmla="*/ 2258568 w 8348472"/>
              <a:gd name="csY228" fmla="*/ 2542032 h 4242816"/>
              <a:gd name="csX229" fmla="*/ 2258568 w 8348472"/>
              <a:gd name="csY229" fmla="*/ 2487168 h 4242816"/>
              <a:gd name="csX230" fmla="*/ 2139696 w 8348472"/>
              <a:gd name="csY230" fmla="*/ 2459736 h 4242816"/>
              <a:gd name="csX231" fmla="*/ 2157984 w 8348472"/>
              <a:gd name="csY231" fmla="*/ 2157984 h 424281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</a:cxnLst>
            <a:rect l="l" t="t" r="r" b="b"/>
            <a:pathLst>
              <a:path w="8348472" h="4242816">
                <a:moveTo>
                  <a:pt x="2157984" y="2157984"/>
                </a:moveTo>
                <a:lnTo>
                  <a:pt x="1764792" y="2221992"/>
                </a:lnTo>
                <a:lnTo>
                  <a:pt x="1819656" y="2423160"/>
                </a:lnTo>
                <a:lnTo>
                  <a:pt x="1655064" y="2752344"/>
                </a:lnTo>
                <a:lnTo>
                  <a:pt x="1554480" y="2852928"/>
                </a:lnTo>
                <a:lnTo>
                  <a:pt x="1435608" y="2834640"/>
                </a:lnTo>
                <a:lnTo>
                  <a:pt x="1033272" y="2825496"/>
                </a:lnTo>
                <a:lnTo>
                  <a:pt x="950976" y="2916936"/>
                </a:lnTo>
                <a:lnTo>
                  <a:pt x="621792" y="2880360"/>
                </a:lnTo>
                <a:lnTo>
                  <a:pt x="594360" y="3072384"/>
                </a:lnTo>
                <a:lnTo>
                  <a:pt x="521208" y="3063240"/>
                </a:lnTo>
                <a:lnTo>
                  <a:pt x="429768" y="3291840"/>
                </a:lnTo>
                <a:lnTo>
                  <a:pt x="448056" y="3383280"/>
                </a:lnTo>
                <a:lnTo>
                  <a:pt x="557784" y="3447288"/>
                </a:lnTo>
                <a:lnTo>
                  <a:pt x="548640" y="3657600"/>
                </a:lnTo>
                <a:lnTo>
                  <a:pt x="466344" y="3822192"/>
                </a:lnTo>
                <a:lnTo>
                  <a:pt x="310896" y="3858768"/>
                </a:lnTo>
                <a:lnTo>
                  <a:pt x="246888" y="3813048"/>
                </a:lnTo>
                <a:lnTo>
                  <a:pt x="109728" y="3813048"/>
                </a:lnTo>
                <a:lnTo>
                  <a:pt x="54864" y="3749040"/>
                </a:lnTo>
                <a:lnTo>
                  <a:pt x="0" y="3749040"/>
                </a:lnTo>
                <a:lnTo>
                  <a:pt x="0" y="3803904"/>
                </a:lnTo>
                <a:lnTo>
                  <a:pt x="54864" y="3840480"/>
                </a:lnTo>
                <a:lnTo>
                  <a:pt x="118872" y="4078224"/>
                </a:lnTo>
                <a:lnTo>
                  <a:pt x="265176" y="4242816"/>
                </a:lnTo>
                <a:lnTo>
                  <a:pt x="329184" y="4197096"/>
                </a:lnTo>
                <a:lnTo>
                  <a:pt x="274320" y="4087368"/>
                </a:lnTo>
                <a:lnTo>
                  <a:pt x="283464" y="4014216"/>
                </a:lnTo>
                <a:lnTo>
                  <a:pt x="512064" y="3931920"/>
                </a:lnTo>
                <a:lnTo>
                  <a:pt x="640080" y="3959352"/>
                </a:lnTo>
                <a:lnTo>
                  <a:pt x="704088" y="3995928"/>
                </a:lnTo>
                <a:lnTo>
                  <a:pt x="704088" y="4059936"/>
                </a:lnTo>
                <a:lnTo>
                  <a:pt x="822960" y="4133088"/>
                </a:lnTo>
                <a:lnTo>
                  <a:pt x="841248" y="4087368"/>
                </a:lnTo>
                <a:lnTo>
                  <a:pt x="1024128" y="4096512"/>
                </a:lnTo>
                <a:lnTo>
                  <a:pt x="1115568" y="3840480"/>
                </a:lnTo>
                <a:lnTo>
                  <a:pt x="1380744" y="3950208"/>
                </a:lnTo>
                <a:lnTo>
                  <a:pt x="1389888" y="4014216"/>
                </a:lnTo>
                <a:lnTo>
                  <a:pt x="1490472" y="4005072"/>
                </a:lnTo>
                <a:lnTo>
                  <a:pt x="2295144" y="4023360"/>
                </a:lnTo>
                <a:lnTo>
                  <a:pt x="2432304" y="3959352"/>
                </a:lnTo>
                <a:lnTo>
                  <a:pt x="2542032" y="3931920"/>
                </a:lnTo>
                <a:lnTo>
                  <a:pt x="2615184" y="3968496"/>
                </a:lnTo>
                <a:lnTo>
                  <a:pt x="2734056" y="4014216"/>
                </a:lnTo>
                <a:lnTo>
                  <a:pt x="2990088" y="3886200"/>
                </a:lnTo>
                <a:lnTo>
                  <a:pt x="3255264" y="3813048"/>
                </a:lnTo>
                <a:lnTo>
                  <a:pt x="3483864" y="3785616"/>
                </a:lnTo>
                <a:lnTo>
                  <a:pt x="3648456" y="3849624"/>
                </a:lnTo>
                <a:lnTo>
                  <a:pt x="3886200" y="3822192"/>
                </a:lnTo>
                <a:lnTo>
                  <a:pt x="3739896" y="3383280"/>
                </a:lnTo>
                <a:lnTo>
                  <a:pt x="3968496" y="3236976"/>
                </a:lnTo>
                <a:lnTo>
                  <a:pt x="4096512" y="3218688"/>
                </a:lnTo>
                <a:lnTo>
                  <a:pt x="4370832" y="2926080"/>
                </a:lnTo>
                <a:lnTo>
                  <a:pt x="4325112" y="2825496"/>
                </a:lnTo>
                <a:lnTo>
                  <a:pt x="4270248" y="2770632"/>
                </a:lnTo>
                <a:lnTo>
                  <a:pt x="4215384" y="2697480"/>
                </a:lnTo>
                <a:lnTo>
                  <a:pt x="4361688" y="2468880"/>
                </a:lnTo>
                <a:lnTo>
                  <a:pt x="4416552" y="2414016"/>
                </a:lnTo>
                <a:lnTo>
                  <a:pt x="4489704" y="2569464"/>
                </a:lnTo>
                <a:lnTo>
                  <a:pt x="4535424" y="2606040"/>
                </a:lnTo>
                <a:lnTo>
                  <a:pt x="4636008" y="2551176"/>
                </a:lnTo>
                <a:lnTo>
                  <a:pt x="4663440" y="2670048"/>
                </a:lnTo>
                <a:lnTo>
                  <a:pt x="4608576" y="2779776"/>
                </a:lnTo>
                <a:lnTo>
                  <a:pt x="4507992" y="2862072"/>
                </a:lnTo>
                <a:lnTo>
                  <a:pt x="4480560" y="3218688"/>
                </a:lnTo>
                <a:lnTo>
                  <a:pt x="4937760" y="3465576"/>
                </a:lnTo>
                <a:lnTo>
                  <a:pt x="5230368" y="3355848"/>
                </a:lnTo>
                <a:lnTo>
                  <a:pt x="5321808" y="3200400"/>
                </a:lnTo>
                <a:lnTo>
                  <a:pt x="5020056" y="3026664"/>
                </a:lnTo>
                <a:lnTo>
                  <a:pt x="5020056" y="2788920"/>
                </a:lnTo>
                <a:lnTo>
                  <a:pt x="5175504" y="2651760"/>
                </a:lnTo>
                <a:lnTo>
                  <a:pt x="5394960" y="2715768"/>
                </a:lnTo>
                <a:lnTo>
                  <a:pt x="5367528" y="2633472"/>
                </a:lnTo>
                <a:lnTo>
                  <a:pt x="5358384" y="2441448"/>
                </a:lnTo>
                <a:lnTo>
                  <a:pt x="5632704" y="2331720"/>
                </a:lnTo>
                <a:lnTo>
                  <a:pt x="5650992" y="2249424"/>
                </a:lnTo>
                <a:lnTo>
                  <a:pt x="5916168" y="2176272"/>
                </a:lnTo>
                <a:lnTo>
                  <a:pt x="5971032" y="2322576"/>
                </a:lnTo>
                <a:lnTo>
                  <a:pt x="5833872" y="2651760"/>
                </a:lnTo>
                <a:lnTo>
                  <a:pt x="5925312" y="2907792"/>
                </a:lnTo>
                <a:lnTo>
                  <a:pt x="5751576" y="3209544"/>
                </a:lnTo>
                <a:lnTo>
                  <a:pt x="5916168" y="3255264"/>
                </a:lnTo>
                <a:lnTo>
                  <a:pt x="6108192" y="2926080"/>
                </a:lnTo>
                <a:lnTo>
                  <a:pt x="6492240" y="2935224"/>
                </a:lnTo>
                <a:lnTo>
                  <a:pt x="6684264" y="3182112"/>
                </a:lnTo>
                <a:lnTo>
                  <a:pt x="6629400" y="3273552"/>
                </a:lnTo>
                <a:lnTo>
                  <a:pt x="6382512" y="3538728"/>
                </a:lnTo>
                <a:lnTo>
                  <a:pt x="6336792" y="3557016"/>
                </a:lnTo>
                <a:lnTo>
                  <a:pt x="6071616" y="3867912"/>
                </a:lnTo>
                <a:lnTo>
                  <a:pt x="6071616" y="3913632"/>
                </a:lnTo>
                <a:lnTo>
                  <a:pt x="6355080" y="3968496"/>
                </a:lnTo>
                <a:lnTo>
                  <a:pt x="6473952" y="3794760"/>
                </a:lnTo>
                <a:lnTo>
                  <a:pt x="6501384" y="3630168"/>
                </a:lnTo>
                <a:lnTo>
                  <a:pt x="6556248" y="3538728"/>
                </a:lnTo>
                <a:lnTo>
                  <a:pt x="7086600" y="3419856"/>
                </a:lnTo>
                <a:lnTo>
                  <a:pt x="7242048" y="3127248"/>
                </a:lnTo>
                <a:lnTo>
                  <a:pt x="7306056" y="3099816"/>
                </a:lnTo>
                <a:lnTo>
                  <a:pt x="7324344" y="2999232"/>
                </a:lnTo>
                <a:lnTo>
                  <a:pt x="7296912" y="2898648"/>
                </a:lnTo>
                <a:lnTo>
                  <a:pt x="7315200" y="2651760"/>
                </a:lnTo>
                <a:lnTo>
                  <a:pt x="7781544" y="2532888"/>
                </a:lnTo>
                <a:lnTo>
                  <a:pt x="7808976" y="2487168"/>
                </a:lnTo>
                <a:lnTo>
                  <a:pt x="7754112" y="2304288"/>
                </a:lnTo>
                <a:lnTo>
                  <a:pt x="7232904" y="2258568"/>
                </a:lnTo>
                <a:lnTo>
                  <a:pt x="7232904" y="2304288"/>
                </a:lnTo>
                <a:lnTo>
                  <a:pt x="7068312" y="2414016"/>
                </a:lnTo>
                <a:lnTo>
                  <a:pt x="6986016" y="2258568"/>
                </a:lnTo>
                <a:lnTo>
                  <a:pt x="6729984" y="2249424"/>
                </a:lnTo>
                <a:lnTo>
                  <a:pt x="6611112" y="2221992"/>
                </a:lnTo>
                <a:lnTo>
                  <a:pt x="6565392" y="2103120"/>
                </a:lnTo>
                <a:lnTo>
                  <a:pt x="6574536" y="2048256"/>
                </a:lnTo>
                <a:lnTo>
                  <a:pt x="6830568" y="2002536"/>
                </a:lnTo>
                <a:lnTo>
                  <a:pt x="6986016" y="1819656"/>
                </a:lnTo>
                <a:lnTo>
                  <a:pt x="7251192" y="1901952"/>
                </a:lnTo>
                <a:lnTo>
                  <a:pt x="7360920" y="1792224"/>
                </a:lnTo>
                <a:lnTo>
                  <a:pt x="7936992" y="1700784"/>
                </a:lnTo>
                <a:lnTo>
                  <a:pt x="7973568" y="1755648"/>
                </a:lnTo>
                <a:lnTo>
                  <a:pt x="8330184" y="1609344"/>
                </a:lnTo>
                <a:lnTo>
                  <a:pt x="8330184" y="1453896"/>
                </a:lnTo>
                <a:lnTo>
                  <a:pt x="8238744" y="1207008"/>
                </a:lnTo>
                <a:lnTo>
                  <a:pt x="8348472" y="896112"/>
                </a:lnTo>
                <a:lnTo>
                  <a:pt x="8311896" y="795528"/>
                </a:lnTo>
                <a:lnTo>
                  <a:pt x="8138160" y="795528"/>
                </a:lnTo>
                <a:lnTo>
                  <a:pt x="8001000" y="813816"/>
                </a:lnTo>
                <a:lnTo>
                  <a:pt x="7927848" y="877824"/>
                </a:lnTo>
                <a:lnTo>
                  <a:pt x="7900416" y="1106424"/>
                </a:lnTo>
                <a:lnTo>
                  <a:pt x="7772400" y="1133856"/>
                </a:lnTo>
                <a:lnTo>
                  <a:pt x="7772400" y="932688"/>
                </a:lnTo>
                <a:lnTo>
                  <a:pt x="7708392" y="886968"/>
                </a:lnTo>
                <a:lnTo>
                  <a:pt x="7516368" y="941832"/>
                </a:lnTo>
                <a:lnTo>
                  <a:pt x="7406640" y="950976"/>
                </a:lnTo>
                <a:lnTo>
                  <a:pt x="7342632" y="996696"/>
                </a:lnTo>
                <a:lnTo>
                  <a:pt x="7342632" y="1069848"/>
                </a:lnTo>
                <a:lnTo>
                  <a:pt x="7269480" y="1207008"/>
                </a:lnTo>
                <a:lnTo>
                  <a:pt x="7260336" y="1325880"/>
                </a:lnTo>
                <a:lnTo>
                  <a:pt x="7150608" y="1298448"/>
                </a:lnTo>
                <a:lnTo>
                  <a:pt x="7150608" y="1161288"/>
                </a:lnTo>
                <a:lnTo>
                  <a:pt x="7086600" y="1152144"/>
                </a:lnTo>
                <a:lnTo>
                  <a:pt x="7004304" y="1051560"/>
                </a:lnTo>
                <a:lnTo>
                  <a:pt x="6848856" y="1097280"/>
                </a:lnTo>
                <a:lnTo>
                  <a:pt x="6775704" y="1234440"/>
                </a:lnTo>
                <a:lnTo>
                  <a:pt x="6729984" y="1280160"/>
                </a:lnTo>
                <a:lnTo>
                  <a:pt x="6675120" y="1261872"/>
                </a:lnTo>
                <a:lnTo>
                  <a:pt x="6729984" y="859536"/>
                </a:lnTo>
                <a:lnTo>
                  <a:pt x="6858000" y="649224"/>
                </a:lnTo>
                <a:lnTo>
                  <a:pt x="6931152" y="621792"/>
                </a:lnTo>
                <a:lnTo>
                  <a:pt x="6876288" y="493776"/>
                </a:lnTo>
                <a:lnTo>
                  <a:pt x="6748272" y="493776"/>
                </a:lnTo>
                <a:lnTo>
                  <a:pt x="6327648" y="676656"/>
                </a:lnTo>
                <a:lnTo>
                  <a:pt x="6391656" y="1115568"/>
                </a:lnTo>
                <a:lnTo>
                  <a:pt x="6364224" y="1143000"/>
                </a:lnTo>
                <a:lnTo>
                  <a:pt x="6227064" y="1143000"/>
                </a:lnTo>
                <a:lnTo>
                  <a:pt x="6163056" y="1042416"/>
                </a:lnTo>
                <a:lnTo>
                  <a:pt x="6117336" y="1042416"/>
                </a:lnTo>
                <a:lnTo>
                  <a:pt x="6007608" y="813816"/>
                </a:lnTo>
                <a:lnTo>
                  <a:pt x="6044184" y="676656"/>
                </a:lnTo>
                <a:lnTo>
                  <a:pt x="6044184" y="457200"/>
                </a:lnTo>
                <a:lnTo>
                  <a:pt x="5961888" y="402336"/>
                </a:lnTo>
                <a:lnTo>
                  <a:pt x="5888736" y="466344"/>
                </a:lnTo>
                <a:lnTo>
                  <a:pt x="5742432" y="402336"/>
                </a:lnTo>
                <a:lnTo>
                  <a:pt x="5806440" y="0"/>
                </a:lnTo>
                <a:lnTo>
                  <a:pt x="5614416" y="54864"/>
                </a:lnTo>
                <a:lnTo>
                  <a:pt x="5541264" y="512064"/>
                </a:lnTo>
                <a:lnTo>
                  <a:pt x="5596128" y="566928"/>
                </a:lnTo>
                <a:lnTo>
                  <a:pt x="5605272" y="749808"/>
                </a:lnTo>
                <a:lnTo>
                  <a:pt x="5568696" y="804672"/>
                </a:lnTo>
                <a:lnTo>
                  <a:pt x="5605272" y="1051560"/>
                </a:lnTo>
                <a:lnTo>
                  <a:pt x="5568696" y="1143000"/>
                </a:lnTo>
                <a:lnTo>
                  <a:pt x="5532120" y="1252728"/>
                </a:lnTo>
                <a:lnTo>
                  <a:pt x="5404104" y="1234440"/>
                </a:lnTo>
                <a:lnTo>
                  <a:pt x="5321808" y="1216152"/>
                </a:lnTo>
                <a:lnTo>
                  <a:pt x="5294376" y="1033272"/>
                </a:lnTo>
                <a:lnTo>
                  <a:pt x="5330952" y="914400"/>
                </a:lnTo>
                <a:lnTo>
                  <a:pt x="5330952" y="749808"/>
                </a:lnTo>
                <a:lnTo>
                  <a:pt x="5193792" y="749808"/>
                </a:lnTo>
                <a:lnTo>
                  <a:pt x="5084064" y="649224"/>
                </a:lnTo>
                <a:lnTo>
                  <a:pt x="4928616" y="713232"/>
                </a:lnTo>
                <a:lnTo>
                  <a:pt x="4636008" y="740664"/>
                </a:lnTo>
                <a:lnTo>
                  <a:pt x="4764024" y="969264"/>
                </a:lnTo>
                <a:lnTo>
                  <a:pt x="4892040" y="1042416"/>
                </a:lnTo>
                <a:lnTo>
                  <a:pt x="4965192" y="1188720"/>
                </a:lnTo>
                <a:lnTo>
                  <a:pt x="4937760" y="1271016"/>
                </a:lnTo>
                <a:lnTo>
                  <a:pt x="4837176" y="1234440"/>
                </a:lnTo>
                <a:lnTo>
                  <a:pt x="4407408" y="932688"/>
                </a:lnTo>
                <a:lnTo>
                  <a:pt x="4261104" y="749808"/>
                </a:lnTo>
                <a:lnTo>
                  <a:pt x="4169664" y="749808"/>
                </a:lnTo>
                <a:lnTo>
                  <a:pt x="4032504" y="832104"/>
                </a:lnTo>
                <a:lnTo>
                  <a:pt x="4041648" y="960120"/>
                </a:lnTo>
                <a:lnTo>
                  <a:pt x="3822192" y="1353312"/>
                </a:lnTo>
                <a:lnTo>
                  <a:pt x="3968496" y="1453896"/>
                </a:lnTo>
                <a:lnTo>
                  <a:pt x="3986784" y="1362456"/>
                </a:lnTo>
                <a:lnTo>
                  <a:pt x="3950208" y="1298448"/>
                </a:lnTo>
                <a:lnTo>
                  <a:pt x="4096512" y="1051560"/>
                </a:lnTo>
                <a:lnTo>
                  <a:pt x="4352544" y="1197864"/>
                </a:lnTo>
                <a:lnTo>
                  <a:pt x="4517136" y="1252728"/>
                </a:lnTo>
                <a:lnTo>
                  <a:pt x="4526280" y="1417320"/>
                </a:lnTo>
                <a:lnTo>
                  <a:pt x="4224528" y="1426464"/>
                </a:lnTo>
                <a:lnTo>
                  <a:pt x="4187952" y="1673352"/>
                </a:lnTo>
                <a:lnTo>
                  <a:pt x="4032504" y="1600200"/>
                </a:lnTo>
                <a:lnTo>
                  <a:pt x="3657600" y="1664208"/>
                </a:lnTo>
                <a:lnTo>
                  <a:pt x="3648456" y="1563624"/>
                </a:lnTo>
                <a:lnTo>
                  <a:pt x="3483864" y="1536192"/>
                </a:lnTo>
                <a:lnTo>
                  <a:pt x="3511296" y="1371600"/>
                </a:lnTo>
                <a:lnTo>
                  <a:pt x="3465576" y="1243584"/>
                </a:lnTo>
                <a:lnTo>
                  <a:pt x="3557016" y="722376"/>
                </a:lnTo>
                <a:lnTo>
                  <a:pt x="3474720" y="630936"/>
                </a:lnTo>
                <a:lnTo>
                  <a:pt x="3191256" y="740664"/>
                </a:lnTo>
                <a:lnTo>
                  <a:pt x="3127248" y="859536"/>
                </a:lnTo>
                <a:lnTo>
                  <a:pt x="2953512" y="941832"/>
                </a:lnTo>
                <a:lnTo>
                  <a:pt x="2944368" y="1014984"/>
                </a:lnTo>
                <a:lnTo>
                  <a:pt x="3017520" y="1115568"/>
                </a:lnTo>
                <a:lnTo>
                  <a:pt x="3017520" y="1152144"/>
                </a:lnTo>
                <a:lnTo>
                  <a:pt x="2980944" y="1225296"/>
                </a:lnTo>
                <a:lnTo>
                  <a:pt x="2999232" y="1344168"/>
                </a:lnTo>
                <a:lnTo>
                  <a:pt x="3227832" y="1527048"/>
                </a:lnTo>
                <a:lnTo>
                  <a:pt x="3182112" y="1700784"/>
                </a:lnTo>
                <a:lnTo>
                  <a:pt x="3145536" y="1746504"/>
                </a:lnTo>
                <a:lnTo>
                  <a:pt x="3127248" y="1901952"/>
                </a:lnTo>
                <a:lnTo>
                  <a:pt x="3035808" y="1920240"/>
                </a:lnTo>
                <a:lnTo>
                  <a:pt x="2926080" y="1746504"/>
                </a:lnTo>
                <a:lnTo>
                  <a:pt x="2715768" y="1792224"/>
                </a:lnTo>
                <a:lnTo>
                  <a:pt x="2606040" y="2057400"/>
                </a:lnTo>
                <a:lnTo>
                  <a:pt x="2660904" y="2167128"/>
                </a:lnTo>
                <a:lnTo>
                  <a:pt x="2615184" y="2322576"/>
                </a:lnTo>
                <a:lnTo>
                  <a:pt x="2569464" y="2340864"/>
                </a:lnTo>
                <a:lnTo>
                  <a:pt x="2432304" y="2441448"/>
                </a:lnTo>
                <a:lnTo>
                  <a:pt x="2395728" y="2450592"/>
                </a:lnTo>
                <a:lnTo>
                  <a:pt x="2340864" y="2542032"/>
                </a:lnTo>
                <a:lnTo>
                  <a:pt x="2258568" y="2542032"/>
                </a:lnTo>
                <a:lnTo>
                  <a:pt x="2258568" y="2487168"/>
                </a:lnTo>
                <a:lnTo>
                  <a:pt x="2139696" y="2459736"/>
                </a:lnTo>
                <a:lnTo>
                  <a:pt x="2157984" y="2157984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: 図形 27">
            <a:extLst>
              <a:ext uri="{FF2B5EF4-FFF2-40B4-BE49-F238E27FC236}">
                <a16:creationId xmlns:a16="http://schemas.microsoft.com/office/drawing/2014/main" id="{79CDC18D-FF47-3085-6F24-A362EE3A5AA1}"/>
              </a:ext>
            </a:extLst>
          </p:cNvPr>
          <p:cNvSpPr/>
          <p:nvPr/>
        </p:nvSpPr>
        <p:spPr>
          <a:xfrm>
            <a:off x="3654552" y="1289303"/>
            <a:ext cx="2596896" cy="1648591"/>
          </a:xfrm>
          <a:custGeom>
            <a:avLst/>
            <a:gdLst>
              <a:gd name="csX0" fmla="*/ 2761488 w 6510528"/>
              <a:gd name="csY0" fmla="*/ 694944 h 4133088"/>
              <a:gd name="csX1" fmla="*/ 2331720 w 6510528"/>
              <a:gd name="csY1" fmla="*/ 859536 h 4133088"/>
              <a:gd name="csX2" fmla="*/ 2267712 w 6510528"/>
              <a:gd name="csY2" fmla="*/ 777240 h 4133088"/>
              <a:gd name="csX3" fmla="*/ 2103120 w 6510528"/>
              <a:gd name="csY3" fmla="*/ 822960 h 4133088"/>
              <a:gd name="csX4" fmla="*/ 2103120 w 6510528"/>
              <a:gd name="csY4" fmla="*/ 960120 h 4133088"/>
              <a:gd name="csX5" fmla="*/ 1956816 w 6510528"/>
              <a:gd name="csY5" fmla="*/ 1243584 h 4133088"/>
              <a:gd name="csX6" fmla="*/ 1984248 w 6510528"/>
              <a:gd name="csY6" fmla="*/ 1645920 h 4133088"/>
              <a:gd name="csX7" fmla="*/ 2084832 w 6510528"/>
              <a:gd name="csY7" fmla="*/ 1655064 h 4133088"/>
              <a:gd name="csX8" fmla="*/ 2084832 w 6510528"/>
              <a:gd name="csY8" fmla="*/ 1938528 h 4133088"/>
              <a:gd name="csX9" fmla="*/ 1938528 w 6510528"/>
              <a:gd name="csY9" fmla="*/ 1920240 h 4133088"/>
              <a:gd name="csX10" fmla="*/ 1600200 w 6510528"/>
              <a:gd name="csY10" fmla="*/ 2020824 h 4133088"/>
              <a:gd name="csX11" fmla="*/ 731520 w 6510528"/>
              <a:gd name="csY11" fmla="*/ 2084832 h 4133088"/>
              <a:gd name="csX12" fmla="*/ 640080 w 6510528"/>
              <a:gd name="csY12" fmla="*/ 1956816 h 4133088"/>
              <a:gd name="csX13" fmla="*/ 630936 w 6510528"/>
              <a:gd name="csY13" fmla="*/ 1737360 h 4133088"/>
              <a:gd name="csX14" fmla="*/ 923544 w 6510528"/>
              <a:gd name="csY14" fmla="*/ 1719072 h 4133088"/>
              <a:gd name="csX15" fmla="*/ 1188720 w 6510528"/>
              <a:gd name="csY15" fmla="*/ 1627632 h 4133088"/>
              <a:gd name="csX16" fmla="*/ 1243584 w 6510528"/>
              <a:gd name="csY16" fmla="*/ 1709928 h 4133088"/>
              <a:gd name="csX17" fmla="*/ 1435608 w 6510528"/>
              <a:gd name="csY17" fmla="*/ 1655064 h 4133088"/>
              <a:gd name="csX18" fmla="*/ 1179576 w 6510528"/>
              <a:gd name="csY18" fmla="*/ 1097280 h 4133088"/>
              <a:gd name="csX19" fmla="*/ 539496 w 6510528"/>
              <a:gd name="csY19" fmla="*/ 1563624 h 4133088"/>
              <a:gd name="csX20" fmla="*/ 420624 w 6510528"/>
              <a:gd name="csY20" fmla="*/ 1554480 h 4133088"/>
              <a:gd name="csX21" fmla="*/ 0 w 6510528"/>
              <a:gd name="csY21" fmla="*/ 1956816 h 4133088"/>
              <a:gd name="csX22" fmla="*/ 100584 w 6510528"/>
              <a:gd name="csY22" fmla="*/ 1947672 h 4133088"/>
              <a:gd name="csX23" fmla="*/ 402336 w 6510528"/>
              <a:gd name="csY23" fmla="*/ 2267712 h 4133088"/>
              <a:gd name="csX24" fmla="*/ 484632 w 6510528"/>
              <a:gd name="csY24" fmla="*/ 2578608 h 4133088"/>
              <a:gd name="csX25" fmla="*/ 429768 w 6510528"/>
              <a:gd name="csY25" fmla="*/ 3291840 h 4133088"/>
              <a:gd name="csX26" fmla="*/ 329184 w 6510528"/>
              <a:gd name="csY26" fmla="*/ 3282696 h 4133088"/>
              <a:gd name="csX27" fmla="*/ 320040 w 6510528"/>
              <a:gd name="csY27" fmla="*/ 3566160 h 4133088"/>
              <a:gd name="csX28" fmla="*/ 45720 w 6510528"/>
              <a:gd name="csY28" fmla="*/ 3593592 h 4133088"/>
              <a:gd name="csX29" fmla="*/ 45720 w 6510528"/>
              <a:gd name="csY29" fmla="*/ 3730752 h 4133088"/>
              <a:gd name="csX30" fmla="*/ 649224 w 6510528"/>
              <a:gd name="csY30" fmla="*/ 3749040 h 4133088"/>
              <a:gd name="csX31" fmla="*/ 1060704 w 6510528"/>
              <a:gd name="csY31" fmla="*/ 4133088 h 4133088"/>
              <a:gd name="csX32" fmla="*/ 1865376 w 6510528"/>
              <a:gd name="csY32" fmla="*/ 3694176 h 4133088"/>
              <a:gd name="csX33" fmla="*/ 2093976 w 6510528"/>
              <a:gd name="csY33" fmla="*/ 3648456 h 4133088"/>
              <a:gd name="csX34" fmla="*/ 2816352 w 6510528"/>
              <a:gd name="csY34" fmla="*/ 3575304 h 4133088"/>
              <a:gd name="csX35" fmla="*/ 3319272 w 6510528"/>
              <a:gd name="csY35" fmla="*/ 3255264 h 4133088"/>
              <a:gd name="csX36" fmla="*/ 4123944 w 6510528"/>
              <a:gd name="csY36" fmla="*/ 2971800 h 4133088"/>
              <a:gd name="csX37" fmla="*/ 4425696 w 6510528"/>
              <a:gd name="csY37" fmla="*/ 3172968 h 4133088"/>
              <a:gd name="csX38" fmla="*/ 4498848 w 6510528"/>
              <a:gd name="csY38" fmla="*/ 3172968 h 4133088"/>
              <a:gd name="csX39" fmla="*/ 4773168 w 6510528"/>
              <a:gd name="csY39" fmla="*/ 2898648 h 4133088"/>
              <a:gd name="csX40" fmla="*/ 4882896 w 6510528"/>
              <a:gd name="csY40" fmla="*/ 2916936 h 4133088"/>
              <a:gd name="csX41" fmla="*/ 5276088 w 6510528"/>
              <a:gd name="csY41" fmla="*/ 2532888 h 4133088"/>
              <a:gd name="csX42" fmla="*/ 5550408 w 6510528"/>
              <a:gd name="csY42" fmla="*/ 2276856 h 4133088"/>
              <a:gd name="csX43" fmla="*/ 5550408 w 6510528"/>
              <a:gd name="csY43" fmla="*/ 2194560 h 4133088"/>
              <a:gd name="csX44" fmla="*/ 5760720 w 6510528"/>
              <a:gd name="csY44" fmla="*/ 2084832 h 4133088"/>
              <a:gd name="csX45" fmla="*/ 5769864 w 6510528"/>
              <a:gd name="csY45" fmla="*/ 1828800 h 4133088"/>
              <a:gd name="csX46" fmla="*/ 6172200 w 6510528"/>
              <a:gd name="csY46" fmla="*/ 1463040 h 4133088"/>
              <a:gd name="csX47" fmla="*/ 6510528 w 6510528"/>
              <a:gd name="csY47" fmla="*/ 1316736 h 4133088"/>
              <a:gd name="csX48" fmla="*/ 6437376 w 6510528"/>
              <a:gd name="csY48" fmla="*/ 1069848 h 4133088"/>
              <a:gd name="csX49" fmla="*/ 6345936 w 6510528"/>
              <a:gd name="csY49" fmla="*/ 1005840 h 4133088"/>
              <a:gd name="csX50" fmla="*/ 6181344 w 6510528"/>
              <a:gd name="csY50" fmla="*/ 1014984 h 4133088"/>
              <a:gd name="csX51" fmla="*/ 6089904 w 6510528"/>
              <a:gd name="csY51" fmla="*/ 914400 h 4133088"/>
              <a:gd name="csX52" fmla="*/ 5980176 w 6510528"/>
              <a:gd name="csY52" fmla="*/ 969264 h 4133088"/>
              <a:gd name="csX53" fmla="*/ 5696712 w 6510528"/>
              <a:gd name="csY53" fmla="*/ 941832 h 4133088"/>
              <a:gd name="csX54" fmla="*/ 5568696 w 6510528"/>
              <a:gd name="csY54" fmla="*/ 813816 h 4133088"/>
              <a:gd name="csX55" fmla="*/ 5340096 w 6510528"/>
              <a:gd name="csY55" fmla="*/ 813816 h 4133088"/>
              <a:gd name="csX56" fmla="*/ 5001768 w 6510528"/>
              <a:gd name="csY56" fmla="*/ 612648 h 4133088"/>
              <a:gd name="csX57" fmla="*/ 4480560 w 6510528"/>
              <a:gd name="csY57" fmla="*/ 612648 h 4133088"/>
              <a:gd name="csX58" fmla="*/ 4425696 w 6510528"/>
              <a:gd name="csY58" fmla="*/ 603504 h 4133088"/>
              <a:gd name="csX59" fmla="*/ 4160520 w 6510528"/>
              <a:gd name="csY59" fmla="*/ 0 h 4133088"/>
              <a:gd name="csX60" fmla="*/ 3730752 w 6510528"/>
              <a:gd name="csY60" fmla="*/ 118872 h 4133088"/>
              <a:gd name="csX61" fmla="*/ 3730752 w 6510528"/>
              <a:gd name="csY61" fmla="*/ 219456 h 4133088"/>
              <a:gd name="csX62" fmla="*/ 3867912 w 6510528"/>
              <a:gd name="csY62" fmla="*/ 310896 h 4133088"/>
              <a:gd name="csX63" fmla="*/ 3950208 w 6510528"/>
              <a:gd name="csY63" fmla="*/ 585216 h 4133088"/>
              <a:gd name="csX64" fmla="*/ 3849624 w 6510528"/>
              <a:gd name="csY64" fmla="*/ 630936 h 4133088"/>
              <a:gd name="csX65" fmla="*/ 3758184 w 6510528"/>
              <a:gd name="csY65" fmla="*/ 502920 h 4133088"/>
              <a:gd name="csX66" fmla="*/ 3648456 w 6510528"/>
              <a:gd name="csY66" fmla="*/ 512064 h 4133088"/>
              <a:gd name="csX67" fmla="*/ 3520440 w 6510528"/>
              <a:gd name="csY67" fmla="*/ 713232 h 4133088"/>
              <a:gd name="csX68" fmla="*/ 3438144 w 6510528"/>
              <a:gd name="csY68" fmla="*/ 795528 h 4133088"/>
              <a:gd name="csX69" fmla="*/ 3483864 w 6510528"/>
              <a:gd name="csY69" fmla="*/ 850392 h 4133088"/>
              <a:gd name="csX70" fmla="*/ 3639312 w 6510528"/>
              <a:gd name="csY70" fmla="*/ 768096 h 4133088"/>
              <a:gd name="csX71" fmla="*/ 3712464 w 6510528"/>
              <a:gd name="csY71" fmla="*/ 777240 h 4133088"/>
              <a:gd name="csX72" fmla="*/ 3785616 w 6510528"/>
              <a:gd name="csY72" fmla="*/ 877824 h 4133088"/>
              <a:gd name="csX73" fmla="*/ 3803904 w 6510528"/>
              <a:gd name="csY73" fmla="*/ 1069848 h 4133088"/>
              <a:gd name="csX74" fmla="*/ 3721608 w 6510528"/>
              <a:gd name="csY74" fmla="*/ 1234440 h 4133088"/>
              <a:gd name="csX75" fmla="*/ 3593592 w 6510528"/>
              <a:gd name="csY75" fmla="*/ 996696 h 4133088"/>
              <a:gd name="csX76" fmla="*/ 3383280 w 6510528"/>
              <a:gd name="csY76" fmla="*/ 877824 h 4133088"/>
              <a:gd name="csX77" fmla="*/ 3163824 w 6510528"/>
              <a:gd name="csY77" fmla="*/ 859536 h 4133088"/>
              <a:gd name="csX78" fmla="*/ 2843784 w 6510528"/>
              <a:gd name="csY78" fmla="*/ 960120 h 4133088"/>
              <a:gd name="csX79" fmla="*/ 2761488 w 6510528"/>
              <a:gd name="csY79" fmla="*/ 694944 h 41330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</a:cxnLst>
            <a:rect l="l" t="t" r="r" b="b"/>
            <a:pathLst>
              <a:path w="6510528" h="4133088">
                <a:moveTo>
                  <a:pt x="2761488" y="694944"/>
                </a:moveTo>
                <a:lnTo>
                  <a:pt x="2331720" y="859536"/>
                </a:lnTo>
                <a:lnTo>
                  <a:pt x="2267712" y="777240"/>
                </a:lnTo>
                <a:lnTo>
                  <a:pt x="2103120" y="822960"/>
                </a:lnTo>
                <a:lnTo>
                  <a:pt x="2103120" y="960120"/>
                </a:lnTo>
                <a:lnTo>
                  <a:pt x="1956816" y="1243584"/>
                </a:lnTo>
                <a:lnTo>
                  <a:pt x="1984248" y="1645920"/>
                </a:lnTo>
                <a:lnTo>
                  <a:pt x="2084832" y="1655064"/>
                </a:lnTo>
                <a:lnTo>
                  <a:pt x="2084832" y="1938528"/>
                </a:lnTo>
                <a:lnTo>
                  <a:pt x="1938528" y="1920240"/>
                </a:lnTo>
                <a:lnTo>
                  <a:pt x="1600200" y="2020824"/>
                </a:lnTo>
                <a:lnTo>
                  <a:pt x="731520" y="2084832"/>
                </a:lnTo>
                <a:lnTo>
                  <a:pt x="640080" y="1956816"/>
                </a:lnTo>
                <a:lnTo>
                  <a:pt x="630936" y="1737360"/>
                </a:lnTo>
                <a:lnTo>
                  <a:pt x="923544" y="1719072"/>
                </a:lnTo>
                <a:lnTo>
                  <a:pt x="1188720" y="1627632"/>
                </a:lnTo>
                <a:lnTo>
                  <a:pt x="1243584" y="1709928"/>
                </a:lnTo>
                <a:lnTo>
                  <a:pt x="1435608" y="1655064"/>
                </a:lnTo>
                <a:lnTo>
                  <a:pt x="1179576" y="1097280"/>
                </a:lnTo>
                <a:lnTo>
                  <a:pt x="539496" y="1563624"/>
                </a:lnTo>
                <a:lnTo>
                  <a:pt x="420624" y="1554480"/>
                </a:lnTo>
                <a:lnTo>
                  <a:pt x="0" y="1956816"/>
                </a:lnTo>
                <a:lnTo>
                  <a:pt x="100584" y="1947672"/>
                </a:lnTo>
                <a:lnTo>
                  <a:pt x="402336" y="2267712"/>
                </a:lnTo>
                <a:lnTo>
                  <a:pt x="484632" y="2578608"/>
                </a:lnTo>
                <a:lnTo>
                  <a:pt x="429768" y="3291840"/>
                </a:lnTo>
                <a:lnTo>
                  <a:pt x="329184" y="3282696"/>
                </a:lnTo>
                <a:lnTo>
                  <a:pt x="320040" y="3566160"/>
                </a:lnTo>
                <a:lnTo>
                  <a:pt x="45720" y="3593592"/>
                </a:lnTo>
                <a:lnTo>
                  <a:pt x="45720" y="3730752"/>
                </a:lnTo>
                <a:lnTo>
                  <a:pt x="649224" y="3749040"/>
                </a:lnTo>
                <a:lnTo>
                  <a:pt x="1060704" y="4133088"/>
                </a:lnTo>
                <a:lnTo>
                  <a:pt x="1865376" y="3694176"/>
                </a:lnTo>
                <a:lnTo>
                  <a:pt x="2093976" y="3648456"/>
                </a:lnTo>
                <a:lnTo>
                  <a:pt x="2816352" y="3575304"/>
                </a:lnTo>
                <a:lnTo>
                  <a:pt x="3319272" y="3255264"/>
                </a:lnTo>
                <a:lnTo>
                  <a:pt x="4123944" y="2971800"/>
                </a:lnTo>
                <a:lnTo>
                  <a:pt x="4425696" y="3172968"/>
                </a:lnTo>
                <a:lnTo>
                  <a:pt x="4498848" y="3172968"/>
                </a:lnTo>
                <a:lnTo>
                  <a:pt x="4773168" y="2898648"/>
                </a:lnTo>
                <a:lnTo>
                  <a:pt x="4882896" y="2916936"/>
                </a:lnTo>
                <a:lnTo>
                  <a:pt x="5276088" y="2532888"/>
                </a:lnTo>
                <a:lnTo>
                  <a:pt x="5550408" y="2276856"/>
                </a:lnTo>
                <a:lnTo>
                  <a:pt x="5550408" y="2194560"/>
                </a:lnTo>
                <a:lnTo>
                  <a:pt x="5760720" y="2084832"/>
                </a:lnTo>
                <a:lnTo>
                  <a:pt x="5769864" y="1828800"/>
                </a:lnTo>
                <a:lnTo>
                  <a:pt x="6172200" y="1463040"/>
                </a:lnTo>
                <a:lnTo>
                  <a:pt x="6510528" y="1316736"/>
                </a:lnTo>
                <a:lnTo>
                  <a:pt x="6437376" y="1069848"/>
                </a:lnTo>
                <a:lnTo>
                  <a:pt x="6345936" y="1005840"/>
                </a:lnTo>
                <a:lnTo>
                  <a:pt x="6181344" y="1014984"/>
                </a:lnTo>
                <a:lnTo>
                  <a:pt x="6089904" y="914400"/>
                </a:lnTo>
                <a:lnTo>
                  <a:pt x="5980176" y="969264"/>
                </a:lnTo>
                <a:lnTo>
                  <a:pt x="5696712" y="941832"/>
                </a:lnTo>
                <a:lnTo>
                  <a:pt x="5568696" y="813816"/>
                </a:lnTo>
                <a:lnTo>
                  <a:pt x="5340096" y="813816"/>
                </a:lnTo>
                <a:lnTo>
                  <a:pt x="5001768" y="612648"/>
                </a:lnTo>
                <a:lnTo>
                  <a:pt x="4480560" y="612648"/>
                </a:lnTo>
                <a:lnTo>
                  <a:pt x="4425696" y="603504"/>
                </a:lnTo>
                <a:lnTo>
                  <a:pt x="4160520" y="0"/>
                </a:lnTo>
                <a:lnTo>
                  <a:pt x="3730752" y="118872"/>
                </a:lnTo>
                <a:lnTo>
                  <a:pt x="3730752" y="219456"/>
                </a:lnTo>
                <a:lnTo>
                  <a:pt x="3867912" y="310896"/>
                </a:lnTo>
                <a:lnTo>
                  <a:pt x="3950208" y="585216"/>
                </a:lnTo>
                <a:lnTo>
                  <a:pt x="3849624" y="630936"/>
                </a:lnTo>
                <a:lnTo>
                  <a:pt x="3758184" y="502920"/>
                </a:lnTo>
                <a:lnTo>
                  <a:pt x="3648456" y="512064"/>
                </a:lnTo>
                <a:lnTo>
                  <a:pt x="3520440" y="713232"/>
                </a:lnTo>
                <a:lnTo>
                  <a:pt x="3438144" y="795528"/>
                </a:lnTo>
                <a:lnTo>
                  <a:pt x="3483864" y="850392"/>
                </a:lnTo>
                <a:lnTo>
                  <a:pt x="3639312" y="768096"/>
                </a:lnTo>
                <a:lnTo>
                  <a:pt x="3712464" y="777240"/>
                </a:lnTo>
                <a:lnTo>
                  <a:pt x="3785616" y="877824"/>
                </a:lnTo>
                <a:lnTo>
                  <a:pt x="3803904" y="1069848"/>
                </a:lnTo>
                <a:lnTo>
                  <a:pt x="3721608" y="1234440"/>
                </a:lnTo>
                <a:lnTo>
                  <a:pt x="3593592" y="996696"/>
                </a:lnTo>
                <a:lnTo>
                  <a:pt x="3383280" y="877824"/>
                </a:lnTo>
                <a:lnTo>
                  <a:pt x="3163824" y="859536"/>
                </a:lnTo>
                <a:lnTo>
                  <a:pt x="2843784" y="960120"/>
                </a:lnTo>
                <a:lnTo>
                  <a:pt x="2761488" y="694944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349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73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pptxo59_中部・北陸地方の島のイラスト</dc:title>
  <dc:subject>pptxo59_中部・北陸地方の島のイラスト</dc:subject>
  <dc:creator>でじけろお</dc:creator>
  <cp:revision>1</cp:revision>
  <dcterms:created xsi:type="dcterms:W3CDTF">2018-05-20T00:31:01Z</dcterms:created>
  <dcterms:modified xsi:type="dcterms:W3CDTF">2026-02-22T02:40:52Z</dcterms:modified>
  <cp:version>1</cp:version>
</cp:coreProperties>
</file>