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650FA2-9434-75EA-C16C-29081F25D074}"/>
              </a:ext>
            </a:extLst>
          </p:cNvPr>
          <p:cNvSpPr txBox="1"/>
          <p:nvPr/>
        </p:nvSpPr>
        <p:spPr>
          <a:xfrm>
            <a:off x="1325136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青ヶ島（東京都）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029046D-CFC3-41AF-CAAD-EB8BB6BC860A}"/>
              </a:ext>
            </a:extLst>
          </p:cNvPr>
          <p:cNvSpPr txBox="1"/>
          <p:nvPr/>
        </p:nvSpPr>
        <p:spPr>
          <a:xfrm>
            <a:off x="1325134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八丈島（東京都）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30D053-C241-4733-F577-A0BDC5E0759F}"/>
              </a:ext>
            </a:extLst>
          </p:cNvPr>
          <p:cNvSpPr txBox="1"/>
          <p:nvPr/>
        </p:nvSpPr>
        <p:spPr>
          <a:xfrm>
            <a:off x="4245114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神津島（東京都）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99644C5-2D52-2223-A53D-B194D8A775D7}"/>
              </a:ext>
            </a:extLst>
          </p:cNvPr>
          <p:cNvSpPr txBox="1"/>
          <p:nvPr/>
        </p:nvSpPr>
        <p:spPr>
          <a:xfrm>
            <a:off x="7088151" y="643890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伊豆大島（東京都）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BE0A8C7-C914-17BC-0801-5E16AC90ADCA}"/>
              </a:ext>
            </a:extLst>
          </p:cNvPr>
          <p:cNvSpPr txBox="1"/>
          <p:nvPr/>
        </p:nvSpPr>
        <p:spPr>
          <a:xfrm>
            <a:off x="4322058" y="3495675"/>
            <a:ext cx="1261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南島（東京都）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CB6F0B8-D251-A2A5-AB4E-D6E693468596}"/>
              </a:ext>
            </a:extLst>
          </p:cNvPr>
          <p:cNvSpPr txBox="1"/>
          <p:nvPr/>
        </p:nvSpPr>
        <p:spPr>
          <a:xfrm>
            <a:off x="7268459" y="349567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新島（東京都）</a:t>
            </a: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68805C84-CFA2-CC18-8643-DFAFB757A84C}"/>
              </a:ext>
            </a:extLst>
          </p:cNvPr>
          <p:cNvSpPr/>
          <p:nvPr/>
        </p:nvSpPr>
        <p:spPr>
          <a:xfrm>
            <a:off x="1104966" y="871336"/>
            <a:ext cx="1817883" cy="2442299"/>
          </a:xfrm>
          <a:custGeom>
            <a:avLst/>
            <a:gdLst>
              <a:gd name="csX0" fmla="*/ 481013 w 2814638"/>
              <a:gd name="csY0" fmla="*/ 0 h 3781425"/>
              <a:gd name="csX1" fmla="*/ 419100 w 2814638"/>
              <a:gd name="csY1" fmla="*/ 104775 h 3781425"/>
              <a:gd name="csX2" fmla="*/ 333375 w 2814638"/>
              <a:gd name="csY2" fmla="*/ 128587 h 3781425"/>
              <a:gd name="csX3" fmla="*/ 261938 w 2814638"/>
              <a:gd name="csY3" fmla="*/ 185737 h 3781425"/>
              <a:gd name="csX4" fmla="*/ 138113 w 2814638"/>
              <a:gd name="csY4" fmla="*/ 185737 h 3781425"/>
              <a:gd name="csX5" fmla="*/ 114300 w 2814638"/>
              <a:gd name="csY5" fmla="*/ 223837 h 3781425"/>
              <a:gd name="csX6" fmla="*/ 85725 w 2814638"/>
              <a:gd name="csY6" fmla="*/ 238125 h 3781425"/>
              <a:gd name="csX7" fmla="*/ 14288 w 2814638"/>
              <a:gd name="csY7" fmla="*/ 400050 h 3781425"/>
              <a:gd name="csX8" fmla="*/ 61913 w 2814638"/>
              <a:gd name="csY8" fmla="*/ 509587 h 3781425"/>
              <a:gd name="csX9" fmla="*/ 14288 w 2814638"/>
              <a:gd name="csY9" fmla="*/ 781050 h 3781425"/>
              <a:gd name="csX10" fmla="*/ 42863 w 2814638"/>
              <a:gd name="csY10" fmla="*/ 1047750 h 3781425"/>
              <a:gd name="csX11" fmla="*/ 0 w 2814638"/>
              <a:gd name="csY11" fmla="*/ 1238250 h 3781425"/>
              <a:gd name="csX12" fmla="*/ 76200 w 2814638"/>
              <a:gd name="csY12" fmla="*/ 1562100 h 3781425"/>
              <a:gd name="csX13" fmla="*/ 66675 w 2814638"/>
              <a:gd name="csY13" fmla="*/ 1609725 h 3781425"/>
              <a:gd name="csX14" fmla="*/ 80963 w 2814638"/>
              <a:gd name="csY14" fmla="*/ 1885950 h 3781425"/>
              <a:gd name="csX15" fmla="*/ 38100 w 2814638"/>
              <a:gd name="csY15" fmla="*/ 2000250 h 3781425"/>
              <a:gd name="csX16" fmla="*/ 85725 w 2814638"/>
              <a:gd name="csY16" fmla="*/ 2252662 h 3781425"/>
              <a:gd name="csX17" fmla="*/ 23813 w 2814638"/>
              <a:gd name="csY17" fmla="*/ 2447925 h 3781425"/>
              <a:gd name="csX18" fmla="*/ 76200 w 2814638"/>
              <a:gd name="csY18" fmla="*/ 2647950 h 3781425"/>
              <a:gd name="csX19" fmla="*/ 47625 w 2814638"/>
              <a:gd name="csY19" fmla="*/ 2752725 h 3781425"/>
              <a:gd name="csX20" fmla="*/ 100013 w 2814638"/>
              <a:gd name="csY20" fmla="*/ 2828925 h 3781425"/>
              <a:gd name="csX21" fmla="*/ 119063 w 2814638"/>
              <a:gd name="csY21" fmla="*/ 2890837 h 3781425"/>
              <a:gd name="csX22" fmla="*/ 347663 w 2814638"/>
              <a:gd name="csY22" fmla="*/ 3014662 h 3781425"/>
              <a:gd name="csX23" fmla="*/ 452438 w 2814638"/>
              <a:gd name="csY23" fmla="*/ 3148012 h 3781425"/>
              <a:gd name="csX24" fmla="*/ 442913 w 2814638"/>
              <a:gd name="csY24" fmla="*/ 3224212 h 3781425"/>
              <a:gd name="csX25" fmla="*/ 652463 w 2814638"/>
              <a:gd name="csY25" fmla="*/ 3362325 h 3781425"/>
              <a:gd name="csX26" fmla="*/ 647700 w 2814638"/>
              <a:gd name="csY26" fmla="*/ 3395662 h 3781425"/>
              <a:gd name="csX27" fmla="*/ 1019175 w 2814638"/>
              <a:gd name="csY27" fmla="*/ 3443287 h 3781425"/>
              <a:gd name="csX28" fmla="*/ 1233488 w 2814638"/>
              <a:gd name="csY28" fmla="*/ 3543300 h 3781425"/>
              <a:gd name="csX29" fmla="*/ 1338263 w 2814638"/>
              <a:gd name="csY29" fmla="*/ 3709987 h 3781425"/>
              <a:gd name="csX30" fmla="*/ 1576388 w 2814638"/>
              <a:gd name="csY30" fmla="*/ 3781425 h 3781425"/>
              <a:gd name="csX31" fmla="*/ 1824038 w 2814638"/>
              <a:gd name="csY31" fmla="*/ 3724275 h 3781425"/>
              <a:gd name="csX32" fmla="*/ 1919288 w 2814638"/>
              <a:gd name="csY32" fmla="*/ 3605212 h 3781425"/>
              <a:gd name="csX33" fmla="*/ 2519363 w 2814638"/>
              <a:gd name="csY33" fmla="*/ 3271837 h 3781425"/>
              <a:gd name="csX34" fmla="*/ 2676525 w 2814638"/>
              <a:gd name="csY34" fmla="*/ 3114675 h 3781425"/>
              <a:gd name="csX35" fmla="*/ 2771775 w 2814638"/>
              <a:gd name="csY35" fmla="*/ 2933700 h 3781425"/>
              <a:gd name="csX36" fmla="*/ 2814638 w 2814638"/>
              <a:gd name="csY36" fmla="*/ 2847975 h 3781425"/>
              <a:gd name="csX37" fmla="*/ 2809875 w 2814638"/>
              <a:gd name="csY37" fmla="*/ 2724150 h 3781425"/>
              <a:gd name="csX38" fmla="*/ 2809875 w 2814638"/>
              <a:gd name="csY38" fmla="*/ 2524125 h 3781425"/>
              <a:gd name="csX39" fmla="*/ 2681288 w 2814638"/>
              <a:gd name="csY39" fmla="*/ 2424112 h 3781425"/>
              <a:gd name="csX40" fmla="*/ 2781300 w 2814638"/>
              <a:gd name="csY40" fmla="*/ 2038350 h 3781425"/>
              <a:gd name="csX41" fmla="*/ 2795588 w 2814638"/>
              <a:gd name="csY41" fmla="*/ 1981200 h 3781425"/>
              <a:gd name="csX42" fmla="*/ 2647950 w 2814638"/>
              <a:gd name="csY42" fmla="*/ 1833562 h 3781425"/>
              <a:gd name="csX43" fmla="*/ 2586038 w 2814638"/>
              <a:gd name="csY43" fmla="*/ 1638300 h 3781425"/>
              <a:gd name="csX44" fmla="*/ 2538413 w 2814638"/>
              <a:gd name="csY44" fmla="*/ 1604962 h 3781425"/>
              <a:gd name="csX45" fmla="*/ 2490788 w 2814638"/>
              <a:gd name="csY45" fmla="*/ 1528762 h 3781425"/>
              <a:gd name="csX46" fmla="*/ 2257425 w 2814638"/>
              <a:gd name="csY46" fmla="*/ 1404937 h 3781425"/>
              <a:gd name="csX47" fmla="*/ 2181225 w 2814638"/>
              <a:gd name="csY47" fmla="*/ 1281112 h 3781425"/>
              <a:gd name="csX48" fmla="*/ 2033588 w 2814638"/>
              <a:gd name="csY48" fmla="*/ 1219200 h 3781425"/>
              <a:gd name="csX49" fmla="*/ 1919288 w 2814638"/>
              <a:gd name="csY49" fmla="*/ 1023937 h 3781425"/>
              <a:gd name="csX50" fmla="*/ 1838325 w 2814638"/>
              <a:gd name="csY50" fmla="*/ 1009650 h 3781425"/>
              <a:gd name="csX51" fmla="*/ 1795463 w 2814638"/>
              <a:gd name="csY51" fmla="*/ 804862 h 3781425"/>
              <a:gd name="csX52" fmla="*/ 1747838 w 2814638"/>
              <a:gd name="csY52" fmla="*/ 757237 h 3781425"/>
              <a:gd name="csX53" fmla="*/ 1733550 w 2814638"/>
              <a:gd name="csY53" fmla="*/ 704850 h 3781425"/>
              <a:gd name="csX54" fmla="*/ 1666875 w 2814638"/>
              <a:gd name="csY54" fmla="*/ 657225 h 3781425"/>
              <a:gd name="csX55" fmla="*/ 1662113 w 2814638"/>
              <a:gd name="csY55" fmla="*/ 561975 h 3781425"/>
              <a:gd name="csX56" fmla="*/ 1538288 w 2814638"/>
              <a:gd name="csY56" fmla="*/ 519112 h 3781425"/>
              <a:gd name="csX57" fmla="*/ 1481138 w 2814638"/>
              <a:gd name="csY57" fmla="*/ 457200 h 3781425"/>
              <a:gd name="csX58" fmla="*/ 1400175 w 2814638"/>
              <a:gd name="csY58" fmla="*/ 442912 h 3781425"/>
              <a:gd name="csX59" fmla="*/ 1252538 w 2814638"/>
              <a:gd name="csY59" fmla="*/ 352425 h 3781425"/>
              <a:gd name="csX60" fmla="*/ 938213 w 2814638"/>
              <a:gd name="csY60" fmla="*/ 280987 h 3781425"/>
              <a:gd name="csX61" fmla="*/ 857250 w 2814638"/>
              <a:gd name="csY61" fmla="*/ 233362 h 3781425"/>
              <a:gd name="csX62" fmla="*/ 781050 w 2814638"/>
              <a:gd name="csY62" fmla="*/ 219075 h 3781425"/>
              <a:gd name="csX63" fmla="*/ 714375 w 2814638"/>
              <a:gd name="csY63" fmla="*/ 171450 h 3781425"/>
              <a:gd name="csX64" fmla="*/ 671513 w 2814638"/>
              <a:gd name="csY64" fmla="*/ 128587 h 3781425"/>
              <a:gd name="csX65" fmla="*/ 619125 w 2814638"/>
              <a:gd name="csY65" fmla="*/ 128587 h 3781425"/>
              <a:gd name="csX66" fmla="*/ 609600 w 2814638"/>
              <a:gd name="csY66" fmla="*/ 85725 h 3781425"/>
              <a:gd name="csX67" fmla="*/ 481013 w 2814638"/>
              <a:gd name="csY67" fmla="*/ 0 h 3781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</a:cxnLst>
            <a:rect l="l" t="t" r="r" b="b"/>
            <a:pathLst>
              <a:path w="2814638" h="3781425">
                <a:moveTo>
                  <a:pt x="481013" y="0"/>
                </a:moveTo>
                <a:lnTo>
                  <a:pt x="419100" y="104775"/>
                </a:lnTo>
                <a:lnTo>
                  <a:pt x="333375" y="128587"/>
                </a:lnTo>
                <a:lnTo>
                  <a:pt x="261938" y="185737"/>
                </a:lnTo>
                <a:lnTo>
                  <a:pt x="138113" y="185737"/>
                </a:lnTo>
                <a:lnTo>
                  <a:pt x="114300" y="223837"/>
                </a:lnTo>
                <a:lnTo>
                  <a:pt x="85725" y="238125"/>
                </a:lnTo>
                <a:lnTo>
                  <a:pt x="14288" y="400050"/>
                </a:lnTo>
                <a:lnTo>
                  <a:pt x="61913" y="509587"/>
                </a:lnTo>
                <a:lnTo>
                  <a:pt x="14288" y="781050"/>
                </a:lnTo>
                <a:lnTo>
                  <a:pt x="42863" y="1047750"/>
                </a:lnTo>
                <a:lnTo>
                  <a:pt x="0" y="1238250"/>
                </a:lnTo>
                <a:lnTo>
                  <a:pt x="76200" y="1562100"/>
                </a:lnTo>
                <a:lnTo>
                  <a:pt x="66675" y="1609725"/>
                </a:lnTo>
                <a:lnTo>
                  <a:pt x="80963" y="1885950"/>
                </a:lnTo>
                <a:lnTo>
                  <a:pt x="38100" y="2000250"/>
                </a:lnTo>
                <a:lnTo>
                  <a:pt x="85725" y="2252662"/>
                </a:lnTo>
                <a:lnTo>
                  <a:pt x="23813" y="2447925"/>
                </a:lnTo>
                <a:lnTo>
                  <a:pt x="76200" y="2647950"/>
                </a:lnTo>
                <a:lnTo>
                  <a:pt x="47625" y="2752725"/>
                </a:lnTo>
                <a:lnTo>
                  <a:pt x="100013" y="2828925"/>
                </a:lnTo>
                <a:lnTo>
                  <a:pt x="119063" y="2890837"/>
                </a:lnTo>
                <a:lnTo>
                  <a:pt x="347663" y="3014662"/>
                </a:lnTo>
                <a:lnTo>
                  <a:pt x="452438" y="3148012"/>
                </a:lnTo>
                <a:lnTo>
                  <a:pt x="442913" y="3224212"/>
                </a:lnTo>
                <a:lnTo>
                  <a:pt x="652463" y="3362325"/>
                </a:lnTo>
                <a:lnTo>
                  <a:pt x="647700" y="3395662"/>
                </a:lnTo>
                <a:lnTo>
                  <a:pt x="1019175" y="3443287"/>
                </a:lnTo>
                <a:lnTo>
                  <a:pt x="1233488" y="3543300"/>
                </a:lnTo>
                <a:lnTo>
                  <a:pt x="1338263" y="3709987"/>
                </a:lnTo>
                <a:lnTo>
                  <a:pt x="1576388" y="3781425"/>
                </a:lnTo>
                <a:lnTo>
                  <a:pt x="1824038" y="3724275"/>
                </a:lnTo>
                <a:lnTo>
                  <a:pt x="1919288" y="3605212"/>
                </a:lnTo>
                <a:lnTo>
                  <a:pt x="2519363" y="3271837"/>
                </a:lnTo>
                <a:lnTo>
                  <a:pt x="2676525" y="3114675"/>
                </a:lnTo>
                <a:lnTo>
                  <a:pt x="2771775" y="2933700"/>
                </a:lnTo>
                <a:lnTo>
                  <a:pt x="2814638" y="2847975"/>
                </a:lnTo>
                <a:lnTo>
                  <a:pt x="2809875" y="2724150"/>
                </a:lnTo>
                <a:lnTo>
                  <a:pt x="2809875" y="2524125"/>
                </a:lnTo>
                <a:lnTo>
                  <a:pt x="2681288" y="2424112"/>
                </a:lnTo>
                <a:lnTo>
                  <a:pt x="2781300" y="2038350"/>
                </a:lnTo>
                <a:lnTo>
                  <a:pt x="2795588" y="1981200"/>
                </a:lnTo>
                <a:lnTo>
                  <a:pt x="2647950" y="1833562"/>
                </a:lnTo>
                <a:lnTo>
                  <a:pt x="2586038" y="1638300"/>
                </a:lnTo>
                <a:lnTo>
                  <a:pt x="2538413" y="1604962"/>
                </a:lnTo>
                <a:lnTo>
                  <a:pt x="2490788" y="1528762"/>
                </a:lnTo>
                <a:lnTo>
                  <a:pt x="2257425" y="1404937"/>
                </a:lnTo>
                <a:lnTo>
                  <a:pt x="2181225" y="1281112"/>
                </a:lnTo>
                <a:lnTo>
                  <a:pt x="2033588" y="1219200"/>
                </a:lnTo>
                <a:lnTo>
                  <a:pt x="1919288" y="1023937"/>
                </a:lnTo>
                <a:lnTo>
                  <a:pt x="1838325" y="1009650"/>
                </a:lnTo>
                <a:lnTo>
                  <a:pt x="1795463" y="804862"/>
                </a:lnTo>
                <a:lnTo>
                  <a:pt x="1747838" y="757237"/>
                </a:lnTo>
                <a:lnTo>
                  <a:pt x="1733550" y="704850"/>
                </a:lnTo>
                <a:lnTo>
                  <a:pt x="1666875" y="657225"/>
                </a:lnTo>
                <a:lnTo>
                  <a:pt x="1662113" y="561975"/>
                </a:lnTo>
                <a:lnTo>
                  <a:pt x="1538288" y="519112"/>
                </a:lnTo>
                <a:lnTo>
                  <a:pt x="1481138" y="457200"/>
                </a:lnTo>
                <a:lnTo>
                  <a:pt x="1400175" y="442912"/>
                </a:lnTo>
                <a:lnTo>
                  <a:pt x="1252538" y="352425"/>
                </a:lnTo>
                <a:lnTo>
                  <a:pt x="938213" y="280987"/>
                </a:lnTo>
                <a:lnTo>
                  <a:pt x="857250" y="233362"/>
                </a:lnTo>
                <a:lnTo>
                  <a:pt x="781050" y="219075"/>
                </a:lnTo>
                <a:lnTo>
                  <a:pt x="714375" y="171450"/>
                </a:lnTo>
                <a:lnTo>
                  <a:pt x="671513" y="128587"/>
                </a:lnTo>
                <a:lnTo>
                  <a:pt x="619125" y="128587"/>
                </a:lnTo>
                <a:lnTo>
                  <a:pt x="609600" y="85725"/>
                </a:lnTo>
                <a:lnTo>
                  <a:pt x="481013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2E190F8-17B6-0F26-47B0-9B7DE621148C}"/>
              </a:ext>
            </a:extLst>
          </p:cNvPr>
          <p:cNvSpPr/>
          <p:nvPr/>
        </p:nvSpPr>
        <p:spPr>
          <a:xfrm>
            <a:off x="754385" y="3764988"/>
            <a:ext cx="2245433" cy="2532749"/>
          </a:xfrm>
          <a:custGeom>
            <a:avLst/>
            <a:gdLst>
              <a:gd name="csX0" fmla="*/ 428625 w 3424238"/>
              <a:gd name="csY0" fmla="*/ 42863 h 3862388"/>
              <a:gd name="csX1" fmla="*/ 371475 w 3424238"/>
              <a:gd name="csY1" fmla="*/ 85725 h 3862388"/>
              <a:gd name="csX2" fmla="*/ 285750 w 3424238"/>
              <a:gd name="csY2" fmla="*/ 85725 h 3862388"/>
              <a:gd name="csX3" fmla="*/ 176213 w 3424238"/>
              <a:gd name="csY3" fmla="*/ 180975 h 3862388"/>
              <a:gd name="csX4" fmla="*/ 123825 w 3424238"/>
              <a:gd name="csY4" fmla="*/ 338138 h 3862388"/>
              <a:gd name="csX5" fmla="*/ 23813 w 3424238"/>
              <a:gd name="csY5" fmla="*/ 381000 h 3862388"/>
              <a:gd name="csX6" fmla="*/ 19050 w 3424238"/>
              <a:gd name="csY6" fmla="*/ 438150 h 3862388"/>
              <a:gd name="csX7" fmla="*/ 33338 w 3424238"/>
              <a:gd name="csY7" fmla="*/ 519113 h 3862388"/>
              <a:gd name="csX8" fmla="*/ 19050 w 3424238"/>
              <a:gd name="csY8" fmla="*/ 571500 h 3862388"/>
              <a:gd name="csX9" fmla="*/ 0 w 3424238"/>
              <a:gd name="csY9" fmla="*/ 728663 h 3862388"/>
              <a:gd name="csX10" fmla="*/ 42863 w 3424238"/>
              <a:gd name="csY10" fmla="*/ 833438 h 3862388"/>
              <a:gd name="csX11" fmla="*/ 28575 w 3424238"/>
              <a:gd name="csY11" fmla="*/ 890588 h 3862388"/>
              <a:gd name="csX12" fmla="*/ 90488 w 3424238"/>
              <a:gd name="csY12" fmla="*/ 1019175 h 3862388"/>
              <a:gd name="csX13" fmla="*/ 90488 w 3424238"/>
              <a:gd name="csY13" fmla="*/ 1062038 h 3862388"/>
              <a:gd name="csX14" fmla="*/ 166688 w 3424238"/>
              <a:gd name="csY14" fmla="*/ 1143000 h 3862388"/>
              <a:gd name="csX15" fmla="*/ 166688 w 3424238"/>
              <a:gd name="csY15" fmla="*/ 1271588 h 3862388"/>
              <a:gd name="csX16" fmla="*/ 361950 w 3424238"/>
              <a:gd name="csY16" fmla="*/ 1476375 h 3862388"/>
              <a:gd name="csX17" fmla="*/ 404813 w 3424238"/>
              <a:gd name="csY17" fmla="*/ 1590675 h 3862388"/>
              <a:gd name="csX18" fmla="*/ 390525 w 3424238"/>
              <a:gd name="csY18" fmla="*/ 1666875 h 3862388"/>
              <a:gd name="csX19" fmla="*/ 385763 w 3424238"/>
              <a:gd name="csY19" fmla="*/ 1690688 h 3862388"/>
              <a:gd name="csX20" fmla="*/ 433388 w 3424238"/>
              <a:gd name="csY20" fmla="*/ 1743075 h 3862388"/>
              <a:gd name="csX21" fmla="*/ 438150 w 3424238"/>
              <a:gd name="csY21" fmla="*/ 1824038 h 3862388"/>
              <a:gd name="csX22" fmla="*/ 461963 w 3424238"/>
              <a:gd name="csY22" fmla="*/ 1828800 h 3862388"/>
              <a:gd name="csX23" fmla="*/ 561975 w 3424238"/>
              <a:gd name="csY23" fmla="*/ 1928813 h 3862388"/>
              <a:gd name="csX24" fmla="*/ 642938 w 3424238"/>
              <a:gd name="csY24" fmla="*/ 1928813 h 3862388"/>
              <a:gd name="csX25" fmla="*/ 700088 w 3424238"/>
              <a:gd name="csY25" fmla="*/ 1952625 h 3862388"/>
              <a:gd name="csX26" fmla="*/ 723900 w 3424238"/>
              <a:gd name="csY26" fmla="*/ 1943100 h 3862388"/>
              <a:gd name="csX27" fmla="*/ 804863 w 3424238"/>
              <a:gd name="csY27" fmla="*/ 1947863 h 3862388"/>
              <a:gd name="csX28" fmla="*/ 890588 w 3424238"/>
              <a:gd name="csY28" fmla="*/ 2038350 h 3862388"/>
              <a:gd name="csX29" fmla="*/ 923925 w 3424238"/>
              <a:gd name="csY29" fmla="*/ 2038350 h 3862388"/>
              <a:gd name="csX30" fmla="*/ 923925 w 3424238"/>
              <a:gd name="csY30" fmla="*/ 2081213 h 3862388"/>
              <a:gd name="csX31" fmla="*/ 942975 w 3424238"/>
              <a:gd name="csY31" fmla="*/ 2066925 h 3862388"/>
              <a:gd name="csX32" fmla="*/ 995363 w 3424238"/>
              <a:gd name="csY32" fmla="*/ 2066925 h 3862388"/>
              <a:gd name="csX33" fmla="*/ 1052513 w 3424238"/>
              <a:gd name="csY33" fmla="*/ 2043113 h 3862388"/>
              <a:gd name="csX34" fmla="*/ 1085850 w 3424238"/>
              <a:gd name="csY34" fmla="*/ 2019300 h 3862388"/>
              <a:gd name="csX35" fmla="*/ 1162050 w 3424238"/>
              <a:gd name="csY35" fmla="*/ 1981200 h 3862388"/>
              <a:gd name="csX36" fmla="*/ 1090613 w 3424238"/>
              <a:gd name="csY36" fmla="*/ 2071688 h 3862388"/>
              <a:gd name="csX37" fmla="*/ 1200150 w 3424238"/>
              <a:gd name="csY37" fmla="*/ 2266950 h 3862388"/>
              <a:gd name="csX38" fmla="*/ 1190625 w 3424238"/>
              <a:gd name="csY38" fmla="*/ 2490788 h 3862388"/>
              <a:gd name="csX39" fmla="*/ 1200150 w 3424238"/>
              <a:gd name="csY39" fmla="*/ 2667000 h 3862388"/>
              <a:gd name="csX40" fmla="*/ 1195388 w 3424238"/>
              <a:gd name="csY40" fmla="*/ 2900363 h 3862388"/>
              <a:gd name="csX41" fmla="*/ 1281113 w 3424238"/>
              <a:gd name="csY41" fmla="*/ 3033713 h 3862388"/>
              <a:gd name="csX42" fmla="*/ 1581150 w 3424238"/>
              <a:gd name="csY42" fmla="*/ 3176588 h 3862388"/>
              <a:gd name="csX43" fmla="*/ 1624013 w 3424238"/>
              <a:gd name="csY43" fmla="*/ 3257550 h 3862388"/>
              <a:gd name="csX44" fmla="*/ 1676400 w 3424238"/>
              <a:gd name="csY44" fmla="*/ 3276600 h 3862388"/>
              <a:gd name="csX45" fmla="*/ 1771650 w 3424238"/>
              <a:gd name="csY45" fmla="*/ 3243263 h 3862388"/>
              <a:gd name="csX46" fmla="*/ 1819275 w 3424238"/>
              <a:gd name="csY46" fmla="*/ 3243263 h 3862388"/>
              <a:gd name="csX47" fmla="*/ 1924050 w 3424238"/>
              <a:gd name="csY47" fmla="*/ 3309938 h 3862388"/>
              <a:gd name="csX48" fmla="*/ 1905000 w 3424238"/>
              <a:gd name="csY48" fmla="*/ 3348038 h 3862388"/>
              <a:gd name="csX49" fmla="*/ 2047875 w 3424238"/>
              <a:gd name="csY49" fmla="*/ 3405188 h 3862388"/>
              <a:gd name="csX50" fmla="*/ 2124075 w 3424238"/>
              <a:gd name="csY50" fmla="*/ 3395663 h 3862388"/>
              <a:gd name="csX51" fmla="*/ 2195513 w 3424238"/>
              <a:gd name="csY51" fmla="*/ 3448050 h 3862388"/>
              <a:gd name="csX52" fmla="*/ 2171700 w 3424238"/>
              <a:gd name="csY52" fmla="*/ 3371850 h 3862388"/>
              <a:gd name="csX53" fmla="*/ 2271713 w 3424238"/>
              <a:gd name="csY53" fmla="*/ 3376613 h 3862388"/>
              <a:gd name="csX54" fmla="*/ 2357438 w 3424238"/>
              <a:gd name="csY54" fmla="*/ 3457575 h 3862388"/>
              <a:gd name="csX55" fmla="*/ 2352675 w 3424238"/>
              <a:gd name="csY55" fmla="*/ 3500438 h 3862388"/>
              <a:gd name="csX56" fmla="*/ 2581275 w 3424238"/>
              <a:gd name="csY56" fmla="*/ 3743325 h 3862388"/>
              <a:gd name="csX57" fmla="*/ 2586038 w 3424238"/>
              <a:gd name="csY57" fmla="*/ 3786188 h 3862388"/>
              <a:gd name="csX58" fmla="*/ 2638425 w 3424238"/>
              <a:gd name="csY58" fmla="*/ 3829050 h 3862388"/>
              <a:gd name="csX59" fmla="*/ 2647950 w 3424238"/>
              <a:gd name="csY59" fmla="*/ 3862388 h 3862388"/>
              <a:gd name="csX60" fmla="*/ 2681288 w 3424238"/>
              <a:gd name="csY60" fmla="*/ 3810000 h 3862388"/>
              <a:gd name="csX61" fmla="*/ 2728913 w 3424238"/>
              <a:gd name="csY61" fmla="*/ 3790950 h 3862388"/>
              <a:gd name="csX62" fmla="*/ 2790825 w 3424238"/>
              <a:gd name="csY62" fmla="*/ 3729038 h 3862388"/>
              <a:gd name="csX63" fmla="*/ 2790825 w 3424238"/>
              <a:gd name="csY63" fmla="*/ 3643313 h 3862388"/>
              <a:gd name="csX64" fmla="*/ 2709863 w 3424238"/>
              <a:gd name="csY64" fmla="*/ 3543300 h 3862388"/>
              <a:gd name="csX65" fmla="*/ 2733675 w 3424238"/>
              <a:gd name="csY65" fmla="*/ 3290888 h 3862388"/>
              <a:gd name="csX66" fmla="*/ 2695575 w 3424238"/>
              <a:gd name="csY66" fmla="*/ 3176588 h 3862388"/>
              <a:gd name="csX67" fmla="*/ 2705100 w 3424238"/>
              <a:gd name="csY67" fmla="*/ 3119438 h 3862388"/>
              <a:gd name="csX68" fmla="*/ 2828925 w 3424238"/>
              <a:gd name="csY68" fmla="*/ 3014663 h 3862388"/>
              <a:gd name="csX69" fmla="*/ 2871788 w 3424238"/>
              <a:gd name="csY69" fmla="*/ 2905125 h 3862388"/>
              <a:gd name="csX70" fmla="*/ 2847975 w 3424238"/>
              <a:gd name="csY70" fmla="*/ 2857500 h 3862388"/>
              <a:gd name="csX71" fmla="*/ 2857500 w 3424238"/>
              <a:gd name="csY71" fmla="*/ 2828925 h 3862388"/>
              <a:gd name="csX72" fmla="*/ 2957513 w 3424238"/>
              <a:gd name="csY72" fmla="*/ 2819400 h 3862388"/>
              <a:gd name="csX73" fmla="*/ 3000375 w 3424238"/>
              <a:gd name="csY73" fmla="*/ 2847975 h 3862388"/>
              <a:gd name="csX74" fmla="*/ 3028950 w 3424238"/>
              <a:gd name="csY74" fmla="*/ 2838450 h 3862388"/>
              <a:gd name="csX75" fmla="*/ 3109913 w 3424238"/>
              <a:gd name="csY75" fmla="*/ 2757488 h 3862388"/>
              <a:gd name="csX76" fmla="*/ 3143250 w 3424238"/>
              <a:gd name="csY76" fmla="*/ 2752725 h 3862388"/>
              <a:gd name="csX77" fmla="*/ 3228975 w 3424238"/>
              <a:gd name="csY77" fmla="*/ 2771775 h 3862388"/>
              <a:gd name="csX78" fmla="*/ 3276600 w 3424238"/>
              <a:gd name="csY78" fmla="*/ 2767013 h 3862388"/>
              <a:gd name="csX79" fmla="*/ 3381375 w 3424238"/>
              <a:gd name="csY79" fmla="*/ 2719388 h 3862388"/>
              <a:gd name="csX80" fmla="*/ 3390900 w 3424238"/>
              <a:gd name="csY80" fmla="*/ 2662238 h 3862388"/>
              <a:gd name="csX81" fmla="*/ 3424238 w 3424238"/>
              <a:gd name="csY81" fmla="*/ 2566988 h 3862388"/>
              <a:gd name="csX82" fmla="*/ 3409950 w 3424238"/>
              <a:gd name="csY82" fmla="*/ 2505075 h 3862388"/>
              <a:gd name="csX83" fmla="*/ 3352800 w 3424238"/>
              <a:gd name="csY83" fmla="*/ 2395538 h 3862388"/>
              <a:gd name="csX84" fmla="*/ 3290888 w 3424238"/>
              <a:gd name="csY84" fmla="*/ 2314575 h 3862388"/>
              <a:gd name="csX85" fmla="*/ 3290888 w 3424238"/>
              <a:gd name="csY85" fmla="*/ 2205038 h 3862388"/>
              <a:gd name="csX86" fmla="*/ 3371850 w 3424238"/>
              <a:gd name="csY86" fmla="*/ 2033588 h 3862388"/>
              <a:gd name="csX87" fmla="*/ 3348038 w 3424238"/>
              <a:gd name="csY87" fmla="*/ 2014538 h 3862388"/>
              <a:gd name="csX88" fmla="*/ 3290888 w 3424238"/>
              <a:gd name="csY88" fmla="*/ 1938338 h 3862388"/>
              <a:gd name="csX89" fmla="*/ 3195638 w 3424238"/>
              <a:gd name="csY89" fmla="*/ 1852613 h 3862388"/>
              <a:gd name="csX90" fmla="*/ 3152775 w 3424238"/>
              <a:gd name="csY90" fmla="*/ 1690688 h 3862388"/>
              <a:gd name="csX91" fmla="*/ 3076575 w 3424238"/>
              <a:gd name="csY91" fmla="*/ 1533525 h 3862388"/>
              <a:gd name="csX92" fmla="*/ 3043238 w 3424238"/>
              <a:gd name="csY92" fmla="*/ 1457325 h 3862388"/>
              <a:gd name="csX93" fmla="*/ 2919413 w 3424238"/>
              <a:gd name="csY93" fmla="*/ 1457325 h 3862388"/>
              <a:gd name="csX94" fmla="*/ 2805113 w 3424238"/>
              <a:gd name="csY94" fmla="*/ 1404938 h 3862388"/>
              <a:gd name="csX95" fmla="*/ 2628900 w 3424238"/>
              <a:gd name="csY95" fmla="*/ 1428750 h 3862388"/>
              <a:gd name="csX96" fmla="*/ 2519363 w 3424238"/>
              <a:gd name="csY96" fmla="*/ 1409700 h 3862388"/>
              <a:gd name="csX97" fmla="*/ 2395538 w 3424238"/>
              <a:gd name="csY97" fmla="*/ 1343025 h 3862388"/>
              <a:gd name="csX98" fmla="*/ 2333625 w 3424238"/>
              <a:gd name="csY98" fmla="*/ 1333500 h 3862388"/>
              <a:gd name="csX99" fmla="*/ 2252663 w 3424238"/>
              <a:gd name="csY99" fmla="*/ 1333500 h 3862388"/>
              <a:gd name="csX100" fmla="*/ 2243138 w 3424238"/>
              <a:gd name="csY100" fmla="*/ 1290638 h 3862388"/>
              <a:gd name="csX101" fmla="*/ 2328863 w 3424238"/>
              <a:gd name="csY101" fmla="*/ 1257300 h 3862388"/>
              <a:gd name="csX102" fmla="*/ 2314575 w 3424238"/>
              <a:gd name="csY102" fmla="*/ 1228725 h 3862388"/>
              <a:gd name="csX103" fmla="*/ 2181225 w 3424238"/>
              <a:gd name="csY103" fmla="*/ 1233488 h 3862388"/>
              <a:gd name="csX104" fmla="*/ 2219325 w 3424238"/>
              <a:gd name="csY104" fmla="*/ 1104900 h 3862388"/>
              <a:gd name="csX105" fmla="*/ 2219325 w 3424238"/>
              <a:gd name="csY105" fmla="*/ 1104900 h 3862388"/>
              <a:gd name="csX106" fmla="*/ 2166938 w 3424238"/>
              <a:gd name="csY106" fmla="*/ 1047750 h 3862388"/>
              <a:gd name="csX107" fmla="*/ 2100263 w 3424238"/>
              <a:gd name="csY107" fmla="*/ 1047750 h 3862388"/>
              <a:gd name="csX108" fmla="*/ 2043113 w 3424238"/>
              <a:gd name="csY108" fmla="*/ 995363 h 3862388"/>
              <a:gd name="csX109" fmla="*/ 2005013 w 3424238"/>
              <a:gd name="csY109" fmla="*/ 981075 h 3862388"/>
              <a:gd name="csX110" fmla="*/ 1947863 w 3424238"/>
              <a:gd name="csY110" fmla="*/ 938213 h 3862388"/>
              <a:gd name="csX111" fmla="*/ 1947863 w 3424238"/>
              <a:gd name="csY111" fmla="*/ 1014413 h 3862388"/>
              <a:gd name="csX112" fmla="*/ 1909763 w 3424238"/>
              <a:gd name="csY112" fmla="*/ 1028700 h 3862388"/>
              <a:gd name="csX113" fmla="*/ 1895475 w 3424238"/>
              <a:gd name="csY113" fmla="*/ 976313 h 3862388"/>
              <a:gd name="csX114" fmla="*/ 1900238 w 3424238"/>
              <a:gd name="csY114" fmla="*/ 933450 h 3862388"/>
              <a:gd name="csX115" fmla="*/ 1852613 w 3424238"/>
              <a:gd name="csY115" fmla="*/ 933450 h 3862388"/>
              <a:gd name="csX116" fmla="*/ 1833563 w 3424238"/>
              <a:gd name="csY116" fmla="*/ 914400 h 3862388"/>
              <a:gd name="csX117" fmla="*/ 1814513 w 3424238"/>
              <a:gd name="csY117" fmla="*/ 923925 h 3862388"/>
              <a:gd name="csX118" fmla="*/ 1709738 w 3424238"/>
              <a:gd name="csY118" fmla="*/ 876300 h 3862388"/>
              <a:gd name="csX119" fmla="*/ 1714500 w 3424238"/>
              <a:gd name="csY119" fmla="*/ 828675 h 3862388"/>
              <a:gd name="csX120" fmla="*/ 1662113 w 3424238"/>
              <a:gd name="csY120" fmla="*/ 804863 h 3862388"/>
              <a:gd name="csX121" fmla="*/ 1671638 w 3424238"/>
              <a:gd name="csY121" fmla="*/ 719138 h 3862388"/>
              <a:gd name="csX122" fmla="*/ 1662113 w 3424238"/>
              <a:gd name="csY122" fmla="*/ 671513 h 3862388"/>
              <a:gd name="csX123" fmla="*/ 1662113 w 3424238"/>
              <a:gd name="csY123" fmla="*/ 590550 h 3862388"/>
              <a:gd name="csX124" fmla="*/ 1500188 w 3424238"/>
              <a:gd name="csY124" fmla="*/ 500063 h 3862388"/>
              <a:gd name="csX125" fmla="*/ 1447800 w 3424238"/>
              <a:gd name="csY125" fmla="*/ 433388 h 3862388"/>
              <a:gd name="csX126" fmla="*/ 1309688 w 3424238"/>
              <a:gd name="csY126" fmla="*/ 400050 h 3862388"/>
              <a:gd name="csX127" fmla="*/ 1190625 w 3424238"/>
              <a:gd name="csY127" fmla="*/ 228600 h 3862388"/>
              <a:gd name="csX128" fmla="*/ 1119188 w 3424238"/>
              <a:gd name="csY128" fmla="*/ 180975 h 3862388"/>
              <a:gd name="csX129" fmla="*/ 1028700 w 3424238"/>
              <a:gd name="csY129" fmla="*/ 76200 h 3862388"/>
              <a:gd name="csX130" fmla="*/ 995363 w 3424238"/>
              <a:gd name="csY130" fmla="*/ 76200 h 3862388"/>
              <a:gd name="csX131" fmla="*/ 947738 w 3424238"/>
              <a:gd name="csY131" fmla="*/ 52388 h 3862388"/>
              <a:gd name="csX132" fmla="*/ 890588 w 3424238"/>
              <a:gd name="csY132" fmla="*/ 71438 h 3862388"/>
              <a:gd name="csX133" fmla="*/ 847725 w 3424238"/>
              <a:gd name="csY133" fmla="*/ 38100 h 3862388"/>
              <a:gd name="csX134" fmla="*/ 785813 w 3424238"/>
              <a:gd name="csY134" fmla="*/ 52388 h 3862388"/>
              <a:gd name="csX135" fmla="*/ 704850 w 3424238"/>
              <a:gd name="csY135" fmla="*/ 14288 h 3862388"/>
              <a:gd name="csX136" fmla="*/ 619125 w 3424238"/>
              <a:gd name="csY136" fmla="*/ 0 h 3862388"/>
              <a:gd name="csX137" fmla="*/ 557213 w 3424238"/>
              <a:gd name="csY137" fmla="*/ 19050 h 3862388"/>
              <a:gd name="csX138" fmla="*/ 523875 w 3424238"/>
              <a:gd name="csY138" fmla="*/ 57150 h 3862388"/>
              <a:gd name="csX139" fmla="*/ 490538 w 3424238"/>
              <a:gd name="csY139" fmla="*/ 71438 h 3862388"/>
              <a:gd name="csX140" fmla="*/ 428625 w 3424238"/>
              <a:gd name="csY140" fmla="*/ 42863 h 38623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</a:cxnLst>
            <a:rect l="l" t="t" r="r" b="b"/>
            <a:pathLst>
              <a:path w="3424238" h="3862388">
                <a:moveTo>
                  <a:pt x="428625" y="42863"/>
                </a:moveTo>
                <a:lnTo>
                  <a:pt x="371475" y="85725"/>
                </a:lnTo>
                <a:lnTo>
                  <a:pt x="285750" y="85725"/>
                </a:lnTo>
                <a:lnTo>
                  <a:pt x="176213" y="180975"/>
                </a:lnTo>
                <a:lnTo>
                  <a:pt x="123825" y="338138"/>
                </a:lnTo>
                <a:lnTo>
                  <a:pt x="23813" y="381000"/>
                </a:lnTo>
                <a:lnTo>
                  <a:pt x="19050" y="438150"/>
                </a:lnTo>
                <a:lnTo>
                  <a:pt x="33338" y="519113"/>
                </a:lnTo>
                <a:lnTo>
                  <a:pt x="19050" y="571500"/>
                </a:lnTo>
                <a:lnTo>
                  <a:pt x="0" y="728663"/>
                </a:lnTo>
                <a:lnTo>
                  <a:pt x="42863" y="833438"/>
                </a:lnTo>
                <a:lnTo>
                  <a:pt x="28575" y="890588"/>
                </a:lnTo>
                <a:lnTo>
                  <a:pt x="90488" y="1019175"/>
                </a:lnTo>
                <a:lnTo>
                  <a:pt x="90488" y="1062038"/>
                </a:lnTo>
                <a:lnTo>
                  <a:pt x="166688" y="1143000"/>
                </a:lnTo>
                <a:lnTo>
                  <a:pt x="166688" y="1271588"/>
                </a:lnTo>
                <a:lnTo>
                  <a:pt x="361950" y="1476375"/>
                </a:lnTo>
                <a:lnTo>
                  <a:pt x="404813" y="1590675"/>
                </a:lnTo>
                <a:lnTo>
                  <a:pt x="390525" y="1666875"/>
                </a:lnTo>
                <a:lnTo>
                  <a:pt x="385763" y="1690688"/>
                </a:lnTo>
                <a:lnTo>
                  <a:pt x="433388" y="1743075"/>
                </a:lnTo>
                <a:lnTo>
                  <a:pt x="438150" y="1824038"/>
                </a:lnTo>
                <a:lnTo>
                  <a:pt x="461963" y="1828800"/>
                </a:lnTo>
                <a:lnTo>
                  <a:pt x="561975" y="1928813"/>
                </a:lnTo>
                <a:lnTo>
                  <a:pt x="642938" y="1928813"/>
                </a:lnTo>
                <a:lnTo>
                  <a:pt x="700088" y="1952625"/>
                </a:lnTo>
                <a:lnTo>
                  <a:pt x="723900" y="1943100"/>
                </a:lnTo>
                <a:lnTo>
                  <a:pt x="804863" y="1947863"/>
                </a:lnTo>
                <a:lnTo>
                  <a:pt x="890588" y="2038350"/>
                </a:lnTo>
                <a:lnTo>
                  <a:pt x="923925" y="2038350"/>
                </a:lnTo>
                <a:lnTo>
                  <a:pt x="923925" y="2081213"/>
                </a:lnTo>
                <a:lnTo>
                  <a:pt x="942975" y="2066925"/>
                </a:lnTo>
                <a:lnTo>
                  <a:pt x="995363" y="2066925"/>
                </a:lnTo>
                <a:lnTo>
                  <a:pt x="1052513" y="2043113"/>
                </a:lnTo>
                <a:lnTo>
                  <a:pt x="1085850" y="2019300"/>
                </a:lnTo>
                <a:lnTo>
                  <a:pt x="1162050" y="1981200"/>
                </a:lnTo>
                <a:lnTo>
                  <a:pt x="1090613" y="2071688"/>
                </a:lnTo>
                <a:lnTo>
                  <a:pt x="1200150" y="2266950"/>
                </a:lnTo>
                <a:lnTo>
                  <a:pt x="1190625" y="2490788"/>
                </a:lnTo>
                <a:lnTo>
                  <a:pt x="1200150" y="2667000"/>
                </a:lnTo>
                <a:cubicBezTo>
                  <a:pt x="1198563" y="2744788"/>
                  <a:pt x="1196975" y="2822575"/>
                  <a:pt x="1195388" y="2900363"/>
                </a:cubicBezTo>
                <a:lnTo>
                  <a:pt x="1281113" y="3033713"/>
                </a:lnTo>
                <a:lnTo>
                  <a:pt x="1581150" y="3176588"/>
                </a:lnTo>
                <a:lnTo>
                  <a:pt x="1624013" y="3257550"/>
                </a:lnTo>
                <a:lnTo>
                  <a:pt x="1676400" y="3276600"/>
                </a:lnTo>
                <a:lnTo>
                  <a:pt x="1771650" y="3243263"/>
                </a:lnTo>
                <a:lnTo>
                  <a:pt x="1819275" y="3243263"/>
                </a:lnTo>
                <a:lnTo>
                  <a:pt x="1924050" y="3309938"/>
                </a:lnTo>
                <a:lnTo>
                  <a:pt x="1905000" y="3348038"/>
                </a:lnTo>
                <a:lnTo>
                  <a:pt x="2047875" y="3405188"/>
                </a:lnTo>
                <a:lnTo>
                  <a:pt x="2124075" y="3395663"/>
                </a:lnTo>
                <a:lnTo>
                  <a:pt x="2195513" y="3448050"/>
                </a:lnTo>
                <a:lnTo>
                  <a:pt x="2171700" y="3371850"/>
                </a:lnTo>
                <a:lnTo>
                  <a:pt x="2271713" y="3376613"/>
                </a:lnTo>
                <a:lnTo>
                  <a:pt x="2357438" y="3457575"/>
                </a:lnTo>
                <a:lnTo>
                  <a:pt x="2352675" y="3500438"/>
                </a:lnTo>
                <a:lnTo>
                  <a:pt x="2581275" y="3743325"/>
                </a:lnTo>
                <a:lnTo>
                  <a:pt x="2586038" y="3786188"/>
                </a:lnTo>
                <a:lnTo>
                  <a:pt x="2638425" y="3829050"/>
                </a:lnTo>
                <a:lnTo>
                  <a:pt x="2647950" y="3862388"/>
                </a:lnTo>
                <a:lnTo>
                  <a:pt x="2681288" y="3810000"/>
                </a:lnTo>
                <a:lnTo>
                  <a:pt x="2728913" y="3790950"/>
                </a:lnTo>
                <a:lnTo>
                  <a:pt x="2790825" y="3729038"/>
                </a:lnTo>
                <a:lnTo>
                  <a:pt x="2790825" y="3643313"/>
                </a:lnTo>
                <a:lnTo>
                  <a:pt x="2709863" y="3543300"/>
                </a:lnTo>
                <a:lnTo>
                  <a:pt x="2733675" y="3290888"/>
                </a:lnTo>
                <a:lnTo>
                  <a:pt x="2695575" y="3176588"/>
                </a:lnTo>
                <a:lnTo>
                  <a:pt x="2705100" y="3119438"/>
                </a:lnTo>
                <a:lnTo>
                  <a:pt x="2828925" y="3014663"/>
                </a:lnTo>
                <a:lnTo>
                  <a:pt x="2871788" y="2905125"/>
                </a:lnTo>
                <a:lnTo>
                  <a:pt x="2847975" y="2857500"/>
                </a:lnTo>
                <a:lnTo>
                  <a:pt x="2857500" y="2828925"/>
                </a:lnTo>
                <a:lnTo>
                  <a:pt x="2957513" y="2819400"/>
                </a:lnTo>
                <a:lnTo>
                  <a:pt x="3000375" y="2847975"/>
                </a:lnTo>
                <a:lnTo>
                  <a:pt x="3028950" y="2838450"/>
                </a:lnTo>
                <a:lnTo>
                  <a:pt x="3109913" y="2757488"/>
                </a:lnTo>
                <a:lnTo>
                  <a:pt x="3143250" y="2752725"/>
                </a:lnTo>
                <a:lnTo>
                  <a:pt x="3228975" y="2771775"/>
                </a:lnTo>
                <a:lnTo>
                  <a:pt x="3276600" y="2767013"/>
                </a:lnTo>
                <a:lnTo>
                  <a:pt x="3381375" y="2719388"/>
                </a:lnTo>
                <a:lnTo>
                  <a:pt x="3390900" y="2662238"/>
                </a:lnTo>
                <a:lnTo>
                  <a:pt x="3424238" y="2566988"/>
                </a:lnTo>
                <a:lnTo>
                  <a:pt x="3409950" y="2505075"/>
                </a:lnTo>
                <a:lnTo>
                  <a:pt x="3352800" y="2395538"/>
                </a:lnTo>
                <a:lnTo>
                  <a:pt x="3290888" y="2314575"/>
                </a:lnTo>
                <a:lnTo>
                  <a:pt x="3290888" y="2205038"/>
                </a:lnTo>
                <a:lnTo>
                  <a:pt x="3371850" y="2033588"/>
                </a:lnTo>
                <a:lnTo>
                  <a:pt x="3348038" y="2014538"/>
                </a:lnTo>
                <a:lnTo>
                  <a:pt x="3290888" y="1938338"/>
                </a:lnTo>
                <a:lnTo>
                  <a:pt x="3195638" y="1852613"/>
                </a:lnTo>
                <a:lnTo>
                  <a:pt x="3152775" y="1690688"/>
                </a:lnTo>
                <a:lnTo>
                  <a:pt x="3076575" y="1533525"/>
                </a:lnTo>
                <a:lnTo>
                  <a:pt x="3043238" y="1457325"/>
                </a:lnTo>
                <a:lnTo>
                  <a:pt x="2919413" y="1457325"/>
                </a:lnTo>
                <a:lnTo>
                  <a:pt x="2805113" y="1404938"/>
                </a:lnTo>
                <a:lnTo>
                  <a:pt x="2628900" y="1428750"/>
                </a:lnTo>
                <a:lnTo>
                  <a:pt x="2519363" y="1409700"/>
                </a:lnTo>
                <a:lnTo>
                  <a:pt x="2395538" y="1343025"/>
                </a:lnTo>
                <a:lnTo>
                  <a:pt x="2333625" y="1333500"/>
                </a:lnTo>
                <a:lnTo>
                  <a:pt x="2252663" y="1333500"/>
                </a:lnTo>
                <a:lnTo>
                  <a:pt x="2243138" y="1290638"/>
                </a:lnTo>
                <a:lnTo>
                  <a:pt x="2328863" y="1257300"/>
                </a:lnTo>
                <a:lnTo>
                  <a:pt x="2314575" y="1228725"/>
                </a:lnTo>
                <a:lnTo>
                  <a:pt x="2181225" y="1233488"/>
                </a:lnTo>
                <a:lnTo>
                  <a:pt x="2219325" y="1104900"/>
                </a:lnTo>
                <a:lnTo>
                  <a:pt x="2219325" y="1104900"/>
                </a:lnTo>
                <a:lnTo>
                  <a:pt x="2166938" y="1047750"/>
                </a:lnTo>
                <a:lnTo>
                  <a:pt x="2100263" y="1047750"/>
                </a:lnTo>
                <a:lnTo>
                  <a:pt x="2043113" y="995363"/>
                </a:lnTo>
                <a:lnTo>
                  <a:pt x="2005013" y="981075"/>
                </a:lnTo>
                <a:lnTo>
                  <a:pt x="1947863" y="938213"/>
                </a:lnTo>
                <a:lnTo>
                  <a:pt x="1947863" y="1014413"/>
                </a:lnTo>
                <a:lnTo>
                  <a:pt x="1909763" y="1028700"/>
                </a:lnTo>
                <a:lnTo>
                  <a:pt x="1895475" y="976313"/>
                </a:lnTo>
                <a:lnTo>
                  <a:pt x="1900238" y="933450"/>
                </a:lnTo>
                <a:lnTo>
                  <a:pt x="1852613" y="933450"/>
                </a:lnTo>
                <a:lnTo>
                  <a:pt x="1833563" y="914400"/>
                </a:lnTo>
                <a:lnTo>
                  <a:pt x="1814513" y="923925"/>
                </a:lnTo>
                <a:lnTo>
                  <a:pt x="1709738" y="876300"/>
                </a:lnTo>
                <a:lnTo>
                  <a:pt x="1714500" y="828675"/>
                </a:lnTo>
                <a:lnTo>
                  <a:pt x="1662113" y="804863"/>
                </a:lnTo>
                <a:lnTo>
                  <a:pt x="1671638" y="719138"/>
                </a:lnTo>
                <a:lnTo>
                  <a:pt x="1662113" y="671513"/>
                </a:lnTo>
                <a:lnTo>
                  <a:pt x="1662113" y="590550"/>
                </a:lnTo>
                <a:lnTo>
                  <a:pt x="1500188" y="500063"/>
                </a:lnTo>
                <a:lnTo>
                  <a:pt x="1447800" y="433388"/>
                </a:lnTo>
                <a:lnTo>
                  <a:pt x="1309688" y="400050"/>
                </a:lnTo>
                <a:lnTo>
                  <a:pt x="1190625" y="228600"/>
                </a:lnTo>
                <a:lnTo>
                  <a:pt x="1119188" y="180975"/>
                </a:lnTo>
                <a:lnTo>
                  <a:pt x="1028700" y="76200"/>
                </a:lnTo>
                <a:lnTo>
                  <a:pt x="995363" y="76200"/>
                </a:lnTo>
                <a:lnTo>
                  <a:pt x="947738" y="52388"/>
                </a:lnTo>
                <a:lnTo>
                  <a:pt x="890588" y="71438"/>
                </a:lnTo>
                <a:lnTo>
                  <a:pt x="847725" y="38100"/>
                </a:lnTo>
                <a:lnTo>
                  <a:pt x="785813" y="52388"/>
                </a:lnTo>
                <a:lnTo>
                  <a:pt x="704850" y="14288"/>
                </a:lnTo>
                <a:lnTo>
                  <a:pt x="619125" y="0"/>
                </a:lnTo>
                <a:lnTo>
                  <a:pt x="557213" y="19050"/>
                </a:lnTo>
                <a:lnTo>
                  <a:pt x="523875" y="57150"/>
                </a:lnTo>
                <a:lnTo>
                  <a:pt x="490538" y="71438"/>
                </a:lnTo>
                <a:lnTo>
                  <a:pt x="428625" y="42863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0F3BD3B6-75A7-A58B-4B87-07AB9F8CA8A4}"/>
              </a:ext>
            </a:extLst>
          </p:cNvPr>
          <p:cNvSpPr/>
          <p:nvPr/>
        </p:nvSpPr>
        <p:spPr>
          <a:xfrm>
            <a:off x="3990795" y="3752779"/>
            <a:ext cx="1987407" cy="2505711"/>
          </a:xfrm>
          <a:custGeom>
            <a:avLst/>
            <a:gdLst>
              <a:gd name="csX0" fmla="*/ 2110740 w 4411980"/>
              <a:gd name="csY0" fmla="*/ 68580 h 5562600"/>
              <a:gd name="csX1" fmla="*/ 2011680 w 4411980"/>
              <a:gd name="csY1" fmla="*/ 68580 h 5562600"/>
              <a:gd name="csX2" fmla="*/ 1897380 w 4411980"/>
              <a:gd name="csY2" fmla="*/ 0 h 5562600"/>
              <a:gd name="csX3" fmla="*/ 1676400 w 4411980"/>
              <a:gd name="csY3" fmla="*/ 22860 h 5562600"/>
              <a:gd name="csX4" fmla="*/ 1432560 w 4411980"/>
              <a:gd name="csY4" fmla="*/ 167640 h 5562600"/>
              <a:gd name="csX5" fmla="*/ 1356360 w 4411980"/>
              <a:gd name="csY5" fmla="*/ 289560 h 5562600"/>
              <a:gd name="csX6" fmla="*/ 1363980 w 4411980"/>
              <a:gd name="csY6" fmla="*/ 350520 h 5562600"/>
              <a:gd name="csX7" fmla="*/ 1432560 w 4411980"/>
              <a:gd name="csY7" fmla="*/ 403860 h 5562600"/>
              <a:gd name="csX8" fmla="*/ 1447800 w 4411980"/>
              <a:gd name="csY8" fmla="*/ 472440 h 5562600"/>
              <a:gd name="csX9" fmla="*/ 1417320 w 4411980"/>
              <a:gd name="csY9" fmla="*/ 586740 h 5562600"/>
              <a:gd name="csX10" fmla="*/ 1318260 w 4411980"/>
              <a:gd name="csY10" fmla="*/ 579120 h 5562600"/>
              <a:gd name="csX11" fmla="*/ 1165860 w 4411980"/>
              <a:gd name="csY11" fmla="*/ 769620 h 5562600"/>
              <a:gd name="csX12" fmla="*/ 1325880 w 4411980"/>
              <a:gd name="csY12" fmla="*/ 967740 h 5562600"/>
              <a:gd name="csX13" fmla="*/ 1295400 w 4411980"/>
              <a:gd name="csY13" fmla="*/ 1028700 h 5562600"/>
              <a:gd name="csX14" fmla="*/ 1295400 w 4411980"/>
              <a:gd name="csY14" fmla="*/ 1143000 h 5562600"/>
              <a:gd name="csX15" fmla="*/ 1348740 w 4411980"/>
              <a:gd name="csY15" fmla="*/ 1203960 h 5562600"/>
              <a:gd name="csX16" fmla="*/ 1394460 w 4411980"/>
              <a:gd name="csY16" fmla="*/ 1379220 h 5562600"/>
              <a:gd name="csX17" fmla="*/ 1379220 w 4411980"/>
              <a:gd name="csY17" fmla="*/ 1615440 h 5562600"/>
              <a:gd name="csX18" fmla="*/ 1325880 w 4411980"/>
              <a:gd name="csY18" fmla="*/ 1813560 h 5562600"/>
              <a:gd name="csX19" fmla="*/ 1257300 w 4411980"/>
              <a:gd name="csY19" fmla="*/ 1836420 h 5562600"/>
              <a:gd name="csX20" fmla="*/ 1181100 w 4411980"/>
              <a:gd name="csY20" fmla="*/ 1882140 h 5562600"/>
              <a:gd name="csX21" fmla="*/ 990600 w 4411980"/>
              <a:gd name="csY21" fmla="*/ 1859280 h 5562600"/>
              <a:gd name="csX22" fmla="*/ 944880 w 4411980"/>
              <a:gd name="csY22" fmla="*/ 1935480 h 5562600"/>
              <a:gd name="csX23" fmla="*/ 754380 w 4411980"/>
              <a:gd name="csY23" fmla="*/ 1965960 h 5562600"/>
              <a:gd name="csX24" fmla="*/ 762000 w 4411980"/>
              <a:gd name="csY24" fmla="*/ 2179320 h 5562600"/>
              <a:gd name="csX25" fmla="*/ 868680 w 4411980"/>
              <a:gd name="csY25" fmla="*/ 2225040 h 5562600"/>
              <a:gd name="csX26" fmla="*/ 975360 w 4411980"/>
              <a:gd name="csY26" fmla="*/ 2354580 h 5562600"/>
              <a:gd name="csX27" fmla="*/ 1143000 w 4411980"/>
              <a:gd name="csY27" fmla="*/ 2377440 h 5562600"/>
              <a:gd name="csX28" fmla="*/ 1150620 w 4411980"/>
              <a:gd name="csY28" fmla="*/ 2499360 h 5562600"/>
              <a:gd name="csX29" fmla="*/ 891540 w 4411980"/>
              <a:gd name="csY29" fmla="*/ 2598420 h 5562600"/>
              <a:gd name="csX30" fmla="*/ 883920 w 4411980"/>
              <a:gd name="csY30" fmla="*/ 2689860 h 5562600"/>
              <a:gd name="csX31" fmla="*/ 922020 w 4411980"/>
              <a:gd name="csY31" fmla="*/ 2766060 h 5562600"/>
              <a:gd name="csX32" fmla="*/ 922020 w 4411980"/>
              <a:gd name="csY32" fmla="*/ 2933700 h 5562600"/>
              <a:gd name="csX33" fmla="*/ 1043940 w 4411980"/>
              <a:gd name="csY33" fmla="*/ 3093720 h 5562600"/>
              <a:gd name="csX34" fmla="*/ 1074420 w 4411980"/>
              <a:gd name="csY34" fmla="*/ 3246120 h 5562600"/>
              <a:gd name="csX35" fmla="*/ 1043940 w 4411980"/>
              <a:gd name="csY35" fmla="*/ 3307080 h 5562600"/>
              <a:gd name="csX36" fmla="*/ 998220 w 4411980"/>
              <a:gd name="csY36" fmla="*/ 3307080 h 5562600"/>
              <a:gd name="csX37" fmla="*/ 922020 w 4411980"/>
              <a:gd name="csY37" fmla="*/ 3177540 h 5562600"/>
              <a:gd name="csX38" fmla="*/ 678180 w 4411980"/>
              <a:gd name="csY38" fmla="*/ 3230880 h 5562600"/>
              <a:gd name="csX39" fmla="*/ 685800 w 4411980"/>
              <a:gd name="csY39" fmla="*/ 3268980 h 5562600"/>
              <a:gd name="csX40" fmla="*/ 853440 w 4411980"/>
              <a:gd name="csY40" fmla="*/ 3246120 h 5562600"/>
              <a:gd name="csX41" fmla="*/ 883920 w 4411980"/>
              <a:gd name="csY41" fmla="*/ 3337560 h 5562600"/>
              <a:gd name="csX42" fmla="*/ 1021080 w 4411980"/>
              <a:gd name="csY42" fmla="*/ 3413760 h 5562600"/>
              <a:gd name="csX43" fmla="*/ 1043940 w 4411980"/>
              <a:gd name="csY43" fmla="*/ 3467100 h 5562600"/>
              <a:gd name="csX44" fmla="*/ 1074420 w 4411980"/>
              <a:gd name="csY44" fmla="*/ 3497580 h 5562600"/>
              <a:gd name="csX45" fmla="*/ 1089660 w 4411980"/>
              <a:gd name="csY45" fmla="*/ 3680460 h 5562600"/>
              <a:gd name="csX46" fmla="*/ 1005840 w 4411980"/>
              <a:gd name="csY46" fmla="*/ 3970020 h 5562600"/>
              <a:gd name="csX47" fmla="*/ 815340 w 4411980"/>
              <a:gd name="csY47" fmla="*/ 3985260 h 5562600"/>
              <a:gd name="csX48" fmla="*/ 609600 w 4411980"/>
              <a:gd name="csY48" fmla="*/ 4038600 h 5562600"/>
              <a:gd name="csX49" fmla="*/ 525780 w 4411980"/>
              <a:gd name="csY49" fmla="*/ 4023360 h 5562600"/>
              <a:gd name="csX50" fmla="*/ 396240 w 4411980"/>
              <a:gd name="csY50" fmla="*/ 4137660 h 5562600"/>
              <a:gd name="csX51" fmla="*/ 228600 w 4411980"/>
              <a:gd name="csY51" fmla="*/ 4191000 h 5562600"/>
              <a:gd name="csX52" fmla="*/ 129540 w 4411980"/>
              <a:gd name="csY52" fmla="*/ 4312920 h 5562600"/>
              <a:gd name="csX53" fmla="*/ 144780 w 4411980"/>
              <a:gd name="csY53" fmla="*/ 4404360 h 5562600"/>
              <a:gd name="csX54" fmla="*/ 38100 w 4411980"/>
              <a:gd name="csY54" fmla="*/ 4579620 h 5562600"/>
              <a:gd name="csX55" fmla="*/ 0 w 4411980"/>
              <a:gd name="csY55" fmla="*/ 4678680 h 5562600"/>
              <a:gd name="csX56" fmla="*/ 60960 w 4411980"/>
              <a:gd name="csY56" fmla="*/ 4709160 h 5562600"/>
              <a:gd name="csX57" fmla="*/ 60960 w 4411980"/>
              <a:gd name="csY57" fmla="*/ 4853940 h 5562600"/>
              <a:gd name="csX58" fmla="*/ 0 w 4411980"/>
              <a:gd name="csY58" fmla="*/ 4960620 h 5562600"/>
              <a:gd name="csX59" fmla="*/ 0 w 4411980"/>
              <a:gd name="csY59" fmla="*/ 5044440 h 5562600"/>
              <a:gd name="csX60" fmla="*/ 304800 w 4411980"/>
              <a:gd name="csY60" fmla="*/ 5250180 h 5562600"/>
              <a:gd name="csX61" fmla="*/ 327660 w 4411980"/>
              <a:gd name="csY61" fmla="*/ 5204460 h 5562600"/>
              <a:gd name="csX62" fmla="*/ 312420 w 4411980"/>
              <a:gd name="csY62" fmla="*/ 5105400 h 5562600"/>
              <a:gd name="csX63" fmla="*/ 365760 w 4411980"/>
              <a:gd name="csY63" fmla="*/ 5143500 h 5562600"/>
              <a:gd name="csX64" fmla="*/ 434340 w 4411980"/>
              <a:gd name="csY64" fmla="*/ 5097780 h 5562600"/>
              <a:gd name="csX65" fmla="*/ 487680 w 4411980"/>
              <a:gd name="csY65" fmla="*/ 5181600 h 5562600"/>
              <a:gd name="csX66" fmla="*/ 472440 w 4411980"/>
              <a:gd name="csY66" fmla="*/ 5273040 h 5562600"/>
              <a:gd name="csX67" fmla="*/ 487680 w 4411980"/>
              <a:gd name="csY67" fmla="*/ 5349240 h 5562600"/>
              <a:gd name="csX68" fmla="*/ 723900 w 4411980"/>
              <a:gd name="csY68" fmla="*/ 5349240 h 5562600"/>
              <a:gd name="csX69" fmla="*/ 708660 w 4411980"/>
              <a:gd name="csY69" fmla="*/ 5440680 h 5562600"/>
              <a:gd name="csX70" fmla="*/ 746760 w 4411980"/>
              <a:gd name="csY70" fmla="*/ 5554980 h 5562600"/>
              <a:gd name="csX71" fmla="*/ 807720 w 4411980"/>
              <a:gd name="csY71" fmla="*/ 5516880 h 5562600"/>
              <a:gd name="csX72" fmla="*/ 891540 w 4411980"/>
              <a:gd name="csY72" fmla="*/ 5562600 h 5562600"/>
              <a:gd name="csX73" fmla="*/ 937260 w 4411980"/>
              <a:gd name="csY73" fmla="*/ 5486400 h 5562600"/>
              <a:gd name="csX74" fmla="*/ 998220 w 4411980"/>
              <a:gd name="csY74" fmla="*/ 5486400 h 5562600"/>
              <a:gd name="csX75" fmla="*/ 1059180 w 4411980"/>
              <a:gd name="csY75" fmla="*/ 5440680 h 5562600"/>
              <a:gd name="csX76" fmla="*/ 1059180 w 4411980"/>
              <a:gd name="csY76" fmla="*/ 5372100 h 5562600"/>
              <a:gd name="csX77" fmla="*/ 1089660 w 4411980"/>
              <a:gd name="csY77" fmla="*/ 5341620 h 5562600"/>
              <a:gd name="csX78" fmla="*/ 1181100 w 4411980"/>
              <a:gd name="csY78" fmla="*/ 5394960 h 5562600"/>
              <a:gd name="csX79" fmla="*/ 1264920 w 4411980"/>
              <a:gd name="csY79" fmla="*/ 5356860 h 5562600"/>
              <a:gd name="csX80" fmla="*/ 1295400 w 4411980"/>
              <a:gd name="csY80" fmla="*/ 5394960 h 5562600"/>
              <a:gd name="csX81" fmla="*/ 1379220 w 4411980"/>
              <a:gd name="csY81" fmla="*/ 5387340 h 5562600"/>
              <a:gd name="csX82" fmla="*/ 1402080 w 4411980"/>
              <a:gd name="csY82" fmla="*/ 5433060 h 5562600"/>
              <a:gd name="csX83" fmla="*/ 1455420 w 4411980"/>
              <a:gd name="csY83" fmla="*/ 5471160 h 5562600"/>
              <a:gd name="csX84" fmla="*/ 1607820 w 4411980"/>
              <a:gd name="csY84" fmla="*/ 5402580 h 5562600"/>
              <a:gd name="csX85" fmla="*/ 1653540 w 4411980"/>
              <a:gd name="csY85" fmla="*/ 5417820 h 5562600"/>
              <a:gd name="csX86" fmla="*/ 1729740 w 4411980"/>
              <a:gd name="csY86" fmla="*/ 5318760 h 5562600"/>
              <a:gd name="csX87" fmla="*/ 1767840 w 4411980"/>
              <a:gd name="csY87" fmla="*/ 5440680 h 5562600"/>
              <a:gd name="csX88" fmla="*/ 1844040 w 4411980"/>
              <a:gd name="csY88" fmla="*/ 5410200 h 5562600"/>
              <a:gd name="csX89" fmla="*/ 1859280 w 4411980"/>
              <a:gd name="csY89" fmla="*/ 5295900 h 5562600"/>
              <a:gd name="csX90" fmla="*/ 1905000 w 4411980"/>
              <a:gd name="csY90" fmla="*/ 5257800 h 5562600"/>
              <a:gd name="csX91" fmla="*/ 1897380 w 4411980"/>
              <a:gd name="csY91" fmla="*/ 5181600 h 5562600"/>
              <a:gd name="csX92" fmla="*/ 1889760 w 4411980"/>
              <a:gd name="csY92" fmla="*/ 5120640 h 5562600"/>
              <a:gd name="csX93" fmla="*/ 1889760 w 4411980"/>
              <a:gd name="csY93" fmla="*/ 5067300 h 5562600"/>
              <a:gd name="csX94" fmla="*/ 1943100 w 4411980"/>
              <a:gd name="csY94" fmla="*/ 5052060 h 5562600"/>
              <a:gd name="csX95" fmla="*/ 1935480 w 4411980"/>
              <a:gd name="csY95" fmla="*/ 5158740 h 5562600"/>
              <a:gd name="csX96" fmla="*/ 1950720 w 4411980"/>
              <a:gd name="csY96" fmla="*/ 5250180 h 5562600"/>
              <a:gd name="csX97" fmla="*/ 2065020 w 4411980"/>
              <a:gd name="csY97" fmla="*/ 5311140 h 5562600"/>
              <a:gd name="csX98" fmla="*/ 2133600 w 4411980"/>
              <a:gd name="csY98" fmla="*/ 5189220 h 5562600"/>
              <a:gd name="csX99" fmla="*/ 2133600 w 4411980"/>
              <a:gd name="csY99" fmla="*/ 5113020 h 5562600"/>
              <a:gd name="csX100" fmla="*/ 2072640 w 4411980"/>
              <a:gd name="csY100" fmla="*/ 5021580 h 5562600"/>
              <a:gd name="csX101" fmla="*/ 2125980 w 4411980"/>
              <a:gd name="csY101" fmla="*/ 4953000 h 5562600"/>
              <a:gd name="csX102" fmla="*/ 2103120 w 4411980"/>
              <a:gd name="csY102" fmla="*/ 4792980 h 5562600"/>
              <a:gd name="csX103" fmla="*/ 2057400 w 4411980"/>
              <a:gd name="csY103" fmla="*/ 4678680 h 5562600"/>
              <a:gd name="csX104" fmla="*/ 2095500 w 4411980"/>
              <a:gd name="csY104" fmla="*/ 4556760 h 5562600"/>
              <a:gd name="csX105" fmla="*/ 2141220 w 4411980"/>
              <a:gd name="csY105" fmla="*/ 4442460 h 5562600"/>
              <a:gd name="csX106" fmla="*/ 2301240 w 4411980"/>
              <a:gd name="csY106" fmla="*/ 4404360 h 5562600"/>
              <a:gd name="csX107" fmla="*/ 2354580 w 4411980"/>
              <a:gd name="csY107" fmla="*/ 4556760 h 5562600"/>
              <a:gd name="csX108" fmla="*/ 2529840 w 4411980"/>
              <a:gd name="csY108" fmla="*/ 4693920 h 5562600"/>
              <a:gd name="csX109" fmla="*/ 2506980 w 4411980"/>
              <a:gd name="csY109" fmla="*/ 4770120 h 5562600"/>
              <a:gd name="csX110" fmla="*/ 2522220 w 4411980"/>
              <a:gd name="csY110" fmla="*/ 4838700 h 5562600"/>
              <a:gd name="csX111" fmla="*/ 2621280 w 4411980"/>
              <a:gd name="csY111" fmla="*/ 4762500 h 5562600"/>
              <a:gd name="csX112" fmla="*/ 2674620 w 4411980"/>
              <a:gd name="csY112" fmla="*/ 4762500 h 5562600"/>
              <a:gd name="csX113" fmla="*/ 2689860 w 4411980"/>
              <a:gd name="csY113" fmla="*/ 4663440 h 5562600"/>
              <a:gd name="csX114" fmla="*/ 2766060 w 4411980"/>
              <a:gd name="csY114" fmla="*/ 4663440 h 5562600"/>
              <a:gd name="csX115" fmla="*/ 2796540 w 4411980"/>
              <a:gd name="csY115" fmla="*/ 4602480 h 5562600"/>
              <a:gd name="csX116" fmla="*/ 2887980 w 4411980"/>
              <a:gd name="csY116" fmla="*/ 4549140 h 5562600"/>
              <a:gd name="csX117" fmla="*/ 2872740 w 4411980"/>
              <a:gd name="csY117" fmla="*/ 4495800 h 5562600"/>
              <a:gd name="csX118" fmla="*/ 2903220 w 4411980"/>
              <a:gd name="csY118" fmla="*/ 4434840 h 5562600"/>
              <a:gd name="csX119" fmla="*/ 2941320 w 4411980"/>
              <a:gd name="csY119" fmla="*/ 4373880 h 5562600"/>
              <a:gd name="csX120" fmla="*/ 2987040 w 4411980"/>
              <a:gd name="csY120" fmla="*/ 4282440 h 5562600"/>
              <a:gd name="csX121" fmla="*/ 3009900 w 4411980"/>
              <a:gd name="csY121" fmla="*/ 4229100 h 5562600"/>
              <a:gd name="csX122" fmla="*/ 2979420 w 4411980"/>
              <a:gd name="csY122" fmla="*/ 4221480 h 5562600"/>
              <a:gd name="csX123" fmla="*/ 2933700 w 4411980"/>
              <a:gd name="csY123" fmla="*/ 4290060 h 5562600"/>
              <a:gd name="csX124" fmla="*/ 2872740 w 4411980"/>
              <a:gd name="csY124" fmla="*/ 4259580 h 5562600"/>
              <a:gd name="csX125" fmla="*/ 2865120 w 4411980"/>
              <a:gd name="csY125" fmla="*/ 4191000 h 5562600"/>
              <a:gd name="csX126" fmla="*/ 2819400 w 4411980"/>
              <a:gd name="csY126" fmla="*/ 4183380 h 5562600"/>
              <a:gd name="csX127" fmla="*/ 2834640 w 4411980"/>
              <a:gd name="csY127" fmla="*/ 4084320 h 5562600"/>
              <a:gd name="csX128" fmla="*/ 2788920 w 4411980"/>
              <a:gd name="csY128" fmla="*/ 4084320 h 5562600"/>
              <a:gd name="csX129" fmla="*/ 2781300 w 4411980"/>
              <a:gd name="csY129" fmla="*/ 4168140 h 5562600"/>
              <a:gd name="csX130" fmla="*/ 2773680 w 4411980"/>
              <a:gd name="csY130" fmla="*/ 4213860 h 5562600"/>
              <a:gd name="csX131" fmla="*/ 2743200 w 4411980"/>
              <a:gd name="csY131" fmla="*/ 4213860 h 5562600"/>
              <a:gd name="csX132" fmla="*/ 2705100 w 4411980"/>
              <a:gd name="csY132" fmla="*/ 4145280 h 5562600"/>
              <a:gd name="csX133" fmla="*/ 2689860 w 4411980"/>
              <a:gd name="csY133" fmla="*/ 4038600 h 5562600"/>
              <a:gd name="csX134" fmla="*/ 2712720 w 4411980"/>
              <a:gd name="csY134" fmla="*/ 3985260 h 5562600"/>
              <a:gd name="csX135" fmla="*/ 3002280 w 4411980"/>
              <a:gd name="csY135" fmla="*/ 4122420 h 5562600"/>
              <a:gd name="csX136" fmla="*/ 3017520 w 4411980"/>
              <a:gd name="csY136" fmla="*/ 4061460 h 5562600"/>
              <a:gd name="csX137" fmla="*/ 2743200 w 4411980"/>
              <a:gd name="csY137" fmla="*/ 3909060 h 5562600"/>
              <a:gd name="csX138" fmla="*/ 2941320 w 4411980"/>
              <a:gd name="csY138" fmla="*/ 3672840 h 5562600"/>
              <a:gd name="csX139" fmla="*/ 3268980 w 4411980"/>
              <a:gd name="csY139" fmla="*/ 3550920 h 5562600"/>
              <a:gd name="csX140" fmla="*/ 3398520 w 4411980"/>
              <a:gd name="csY140" fmla="*/ 3413760 h 5562600"/>
              <a:gd name="csX141" fmla="*/ 3642360 w 4411980"/>
              <a:gd name="csY141" fmla="*/ 3345180 h 5562600"/>
              <a:gd name="csX142" fmla="*/ 3787140 w 4411980"/>
              <a:gd name="csY142" fmla="*/ 3314700 h 5562600"/>
              <a:gd name="csX143" fmla="*/ 3878580 w 4411980"/>
              <a:gd name="csY143" fmla="*/ 3314700 h 5562600"/>
              <a:gd name="csX144" fmla="*/ 3909060 w 4411980"/>
              <a:gd name="csY144" fmla="*/ 3352800 h 5562600"/>
              <a:gd name="csX145" fmla="*/ 3893820 w 4411980"/>
              <a:gd name="csY145" fmla="*/ 3413760 h 5562600"/>
              <a:gd name="csX146" fmla="*/ 3992880 w 4411980"/>
              <a:gd name="csY146" fmla="*/ 3528060 h 5562600"/>
              <a:gd name="csX147" fmla="*/ 3992880 w 4411980"/>
              <a:gd name="csY147" fmla="*/ 3672840 h 5562600"/>
              <a:gd name="csX148" fmla="*/ 4053840 w 4411980"/>
              <a:gd name="csY148" fmla="*/ 3718560 h 5562600"/>
              <a:gd name="csX149" fmla="*/ 4122420 w 4411980"/>
              <a:gd name="csY149" fmla="*/ 3604260 h 5562600"/>
              <a:gd name="csX150" fmla="*/ 4259580 w 4411980"/>
              <a:gd name="csY150" fmla="*/ 3634740 h 5562600"/>
              <a:gd name="csX151" fmla="*/ 4373880 w 4411980"/>
              <a:gd name="csY151" fmla="*/ 3703320 h 5562600"/>
              <a:gd name="csX152" fmla="*/ 4389120 w 4411980"/>
              <a:gd name="csY152" fmla="*/ 3642360 h 5562600"/>
              <a:gd name="csX153" fmla="*/ 4366260 w 4411980"/>
              <a:gd name="csY153" fmla="*/ 3489960 h 5562600"/>
              <a:gd name="csX154" fmla="*/ 4404360 w 4411980"/>
              <a:gd name="csY154" fmla="*/ 3436620 h 5562600"/>
              <a:gd name="csX155" fmla="*/ 4404360 w 4411980"/>
              <a:gd name="csY155" fmla="*/ 3368040 h 5562600"/>
              <a:gd name="csX156" fmla="*/ 4351020 w 4411980"/>
              <a:gd name="csY156" fmla="*/ 3238500 h 5562600"/>
              <a:gd name="csX157" fmla="*/ 4282440 w 4411980"/>
              <a:gd name="csY157" fmla="*/ 3093720 h 5562600"/>
              <a:gd name="csX158" fmla="*/ 4229100 w 4411980"/>
              <a:gd name="csY158" fmla="*/ 3009900 h 5562600"/>
              <a:gd name="csX159" fmla="*/ 4267200 w 4411980"/>
              <a:gd name="csY159" fmla="*/ 2727960 h 5562600"/>
              <a:gd name="csX160" fmla="*/ 4411980 w 4411980"/>
              <a:gd name="csY160" fmla="*/ 2575560 h 5562600"/>
              <a:gd name="csX161" fmla="*/ 4343400 w 4411980"/>
              <a:gd name="csY161" fmla="*/ 2461260 h 5562600"/>
              <a:gd name="csX162" fmla="*/ 4183380 w 4411980"/>
              <a:gd name="csY162" fmla="*/ 2369820 h 5562600"/>
              <a:gd name="csX163" fmla="*/ 4114800 w 4411980"/>
              <a:gd name="csY163" fmla="*/ 2293620 h 5562600"/>
              <a:gd name="csX164" fmla="*/ 4084320 w 4411980"/>
              <a:gd name="csY164" fmla="*/ 2225040 h 5562600"/>
              <a:gd name="csX165" fmla="*/ 4175760 w 4411980"/>
              <a:gd name="csY165" fmla="*/ 2148840 h 5562600"/>
              <a:gd name="csX166" fmla="*/ 4091940 w 4411980"/>
              <a:gd name="csY166" fmla="*/ 2019300 h 5562600"/>
              <a:gd name="csX167" fmla="*/ 4053840 w 4411980"/>
              <a:gd name="csY167" fmla="*/ 1630680 h 5562600"/>
              <a:gd name="csX168" fmla="*/ 4000500 w 4411980"/>
              <a:gd name="csY168" fmla="*/ 1478280 h 5562600"/>
              <a:gd name="csX169" fmla="*/ 4038600 w 4411980"/>
              <a:gd name="csY169" fmla="*/ 1333500 h 5562600"/>
              <a:gd name="csX170" fmla="*/ 4038600 w 4411980"/>
              <a:gd name="csY170" fmla="*/ 1196340 h 5562600"/>
              <a:gd name="csX171" fmla="*/ 3840480 w 4411980"/>
              <a:gd name="csY171" fmla="*/ 1028700 h 5562600"/>
              <a:gd name="csX172" fmla="*/ 3810000 w 4411980"/>
              <a:gd name="csY172" fmla="*/ 899160 h 5562600"/>
              <a:gd name="csX173" fmla="*/ 3261360 w 4411980"/>
              <a:gd name="csY173" fmla="*/ 670560 h 5562600"/>
              <a:gd name="csX174" fmla="*/ 3078480 w 4411980"/>
              <a:gd name="csY174" fmla="*/ 579120 h 5562600"/>
              <a:gd name="csX175" fmla="*/ 2948940 w 4411980"/>
              <a:gd name="csY175" fmla="*/ 411480 h 5562600"/>
              <a:gd name="csX176" fmla="*/ 2697480 w 4411980"/>
              <a:gd name="csY176" fmla="*/ 350520 h 5562600"/>
              <a:gd name="csX177" fmla="*/ 2537460 w 4411980"/>
              <a:gd name="csY177" fmla="*/ 350520 h 5562600"/>
              <a:gd name="csX178" fmla="*/ 2324100 w 4411980"/>
              <a:gd name="csY178" fmla="*/ 419100 h 5562600"/>
              <a:gd name="csX179" fmla="*/ 2270760 w 4411980"/>
              <a:gd name="csY179" fmla="*/ 266700 h 5562600"/>
              <a:gd name="csX180" fmla="*/ 2186940 w 4411980"/>
              <a:gd name="csY180" fmla="*/ 251460 h 5562600"/>
              <a:gd name="csX181" fmla="*/ 2125980 w 4411980"/>
              <a:gd name="csY181" fmla="*/ 190500 h 5562600"/>
              <a:gd name="csX182" fmla="*/ 2156460 w 4411980"/>
              <a:gd name="csY182" fmla="*/ 160020 h 5562600"/>
              <a:gd name="csX183" fmla="*/ 2110740 w 4411980"/>
              <a:gd name="csY183" fmla="*/ 68580 h 55626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</a:cxnLst>
            <a:rect l="l" t="t" r="r" b="b"/>
            <a:pathLst>
              <a:path w="4411980" h="5562600">
                <a:moveTo>
                  <a:pt x="2110740" y="68580"/>
                </a:moveTo>
                <a:lnTo>
                  <a:pt x="2011680" y="68580"/>
                </a:lnTo>
                <a:lnTo>
                  <a:pt x="1897380" y="0"/>
                </a:lnTo>
                <a:lnTo>
                  <a:pt x="1676400" y="22860"/>
                </a:lnTo>
                <a:lnTo>
                  <a:pt x="1432560" y="167640"/>
                </a:lnTo>
                <a:lnTo>
                  <a:pt x="1356360" y="289560"/>
                </a:lnTo>
                <a:lnTo>
                  <a:pt x="1363980" y="350520"/>
                </a:lnTo>
                <a:lnTo>
                  <a:pt x="1432560" y="403860"/>
                </a:lnTo>
                <a:lnTo>
                  <a:pt x="1447800" y="472440"/>
                </a:lnTo>
                <a:lnTo>
                  <a:pt x="1417320" y="586740"/>
                </a:lnTo>
                <a:lnTo>
                  <a:pt x="1318260" y="579120"/>
                </a:lnTo>
                <a:lnTo>
                  <a:pt x="1165860" y="769620"/>
                </a:lnTo>
                <a:lnTo>
                  <a:pt x="1325880" y="967740"/>
                </a:lnTo>
                <a:lnTo>
                  <a:pt x="1295400" y="1028700"/>
                </a:lnTo>
                <a:lnTo>
                  <a:pt x="1295400" y="1143000"/>
                </a:lnTo>
                <a:lnTo>
                  <a:pt x="1348740" y="1203960"/>
                </a:lnTo>
                <a:lnTo>
                  <a:pt x="1394460" y="1379220"/>
                </a:lnTo>
                <a:lnTo>
                  <a:pt x="1379220" y="1615440"/>
                </a:lnTo>
                <a:lnTo>
                  <a:pt x="1325880" y="1813560"/>
                </a:lnTo>
                <a:lnTo>
                  <a:pt x="1257300" y="1836420"/>
                </a:lnTo>
                <a:lnTo>
                  <a:pt x="1181100" y="1882140"/>
                </a:lnTo>
                <a:lnTo>
                  <a:pt x="990600" y="1859280"/>
                </a:lnTo>
                <a:lnTo>
                  <a:pt x="944880" y="1935480"/>
                </a:lnTo>
                <a:lnTo>
                  <a:pt x="754380" y="1965960"/>
                </a:lnTo>
                <a:lnTo>
                  <a:pt x="762000" y="2179320"/>
                </a:lnTo>
                <a:lnTo>
                  <a:pt x="868680" y="2225040"/>
                </a:lnTo>
                <a:lnTo>
                  <a:pt x="975360" y="2354580"/>
                </a:lnTo>
                <a:lnTo>
                  <a:pt x="1143000" y="2377440"/>
                </a:lnTo>
                <a:lnTo>
                  <a:pt x="1150620" y="2499360"/>
                </a:lnTo>
                <a:lnTo>
                  <a:pt x="891540" y="2598420"/>
                </a:lnTo>
                <a:lnTo>
                  <a:pt x="883920" y="2689860"/>
                </a:lnTo>
                <a:lnTo>
                  <a:pt x="922020" y="2766060"/>
                </a:lnTo>
                <a:lnTo>
                  <a:pt x="922020" y="2933700"/>
                </a:lnTo>
                <a:lnTo>
                  <a:pt x="1043940" y="3093720"/>
                </a:lnTo>
                <a:lnTo>
                  <a:pt x="1074420" y="3246120"/>
                </a:lnTo>
                <a:lnTo>
                  <a:pt x="1043940" y="3307080"/>
                </a:lnTo>
                <a:lnTo>
                  <a:pt x="998220" y="3307080"/>
                </a:lnTo>
                <a:lnTo>
                  <a:pt x="922020" y="3177540"/>
                </a:lnTo>
                <a:lnTo>
                  <a:pt x="678180" y="3230880"/>
                </a:lnTo>
                <a:lnTo>
                  <a:pt x="685800" y="3268980"/>
                </a:lnTo>
                <a:lnTo>
                  <a:pt x="853440" y="3246120"/>
                </a:lnTo>
                <a:lnTo>
                  <a:pt x="883920" y="3337560"/>
                </a:lnTo>
                <a:lnTo>
                  <a:pt x="1021080" y="3413760"/>
                </a:lnTo>
                <a:lnTo>
                  <a:pt x="1043940" y="3467100"/>
                </a:lnTo>
                <a:lnTo>
                  <a:pt x="1074420" y="3497580"/>
                </a:lnTo>
                <a:lnTo>
                  <a:pt x="1089660" y="3680460"/>
                </a:lnTo>
                <a:lnTo>
                  <a:pt x="1005840" y="3970020"/>
                </a:lnTo>
                <a:lnTo>
                  <a:pt x="815340" y="3985260"/>
                </a:lnTo>
                <a:lnTo>
                  <a:pt x="609600" y="4038600"/>
                </a:lnTo>
                <a:lnTo>
                  <a:pt x="525780" y="4023360"/>
                </a:lnTo>
                <a:lnTo>
                  <a:pt x="396240" y="4137660"/>
                </a:lnTo>
                <a:lnTo>
                  <a:pt x="228600" y="4191000"/>
                </a:lnTo>
                <a:lnTo>
                  <a:pt x="129540" y="4312920"/>
                </a:lnTo>
                <a:lnTo>
                  <a:pt x="144780" y="4404360"/>
                </a:lnTo>
                <a:lnTo>
                  <a:pt x="38100" y="4579620"/>
                </a:lnTo>
                <a:lnTo>
                  <a:pt x="0" y="4678680"/>
                </a:lnTo>
                <a:lnTo>
                  <a:pt x="60960" y="4709160"/>
                </a:lnTo>
                <a:lnTo>
                  <a:pt x="60960" y="4853940"/>
                </a:lnTo>
                <a:lnTo>
                  <a:pt x="0" y="4960620"/>
                </a:lnTo>
                <a:lnTo>
                  <a:pt x="0" y="5044440"/>
                </a:lnTo>
                <a:lnTo>
                  <a:pt x="304800" y="5250180"/>
                </a:lnTo>
                <a:lnTo>
                  <a:pt x="327660" y="5204460"/>
                </a:lnTo>
                <a:lnTo>
                  <a:pt x="312420" y="5105400"/>
                </a:lnTo>
                <a:lnTo>
                  <a:pt x="365760" y="5143500"/>
                </a:lnTo>
                <a:lnTo>
                  <a:pt x="434340" y="5097780"/>
                </a:lnTo>
                <a:lnTo>
                  <a:pt x="487680" y="5181600"/>
                </a:lnTo>
                <a:lnTo>
                  <a:pt x="472440" y="5273040"/>
                </a:lnTo>
                <a:lnTo>
                  <a:pt x="487680" y="5349240"/>
                </a:lnTo>
                <a:lnTo>
                  <a:pt x="723900" y="5349240"/>
                </a:lnTo>
                <a:lnTo>
                  <a:pt x="708660" y="5440680"/>
                </a:lnTo>
                <a:lnTo>
                  <a:pt x="746760" y="5554980"/>
                </a:lnTo>
                <a:lnTo>
                  <a:pt x="807720" y="5516880"/>
                </a:lnTo>
                <a:lnTo>
                  <a:pt x="891540" y="5562600"/>
                </a:lnTo>
                <a:lnTo>
                  <a:pt x="937260" y="5486400"/>
                </a:lnTo>
                <a:lnTo>
                  <a:pt x="998220" y="5486400"/>
                </a:lnTo>
                <a:lnTo>
                  <a:pt x="1059180" y="5440680"/>
                </a:lnTo>
                <a:lnTo>
                  <a:pt x="1059180" y="5372100"/>
                </a:lnTo>
                <a:lnTo>
                  <a:pt x="1089660" y="5341620"/>
                </a:lnTo>
                <a:lnTo>
                  <a:pt x="1181100" y="5394960"/>
                </a:lnTo>
                <a:lnTo>
                  <a:pt x="1264920" y="5356860"/>
                </a:lnTo>
                <a:lnTo>
                  <a:pt x="1295400" y="5394960"/>
                </a:lnTo>
                <a:lnTo>
                  <a:pt x="1379220" y="5387340"/>
                </a:lnTo>
                <a:lnTo>
                  <a:pt x="1402080" y="5433060"/>
                </a:lnTo>
                <a:lnTo>
                  <a:pt x="1455420" y="5471160"/>
                </a:lnTo>
                <a:lnTo>
                  <a:pt x="1607820" y="5402580"/>
                </a:lnTo>
                <a:lnTo>
                  <a:pt x="1653540" y="5417820"/>
                </a:lnTo>
                <a:lnTo>
                  <a:pt x="1729740" y="5318760"/>
                </a:lnTo>
                <a:lnTo>
                  <a:pt x="1767840" y="5440680"/>
                </a:lnTo>
                <a:lnTo>
                  <a:pt x="1844040" y="5410200"/>
                </a:lnTo>
                <a:lnTo>
                  <a:pt x="1859280" y="5295900"/>
                </a:lnTo>
                <a:lnTo>
                  <a:pt x="1905000" y="5257800"/>
                </a:lnTo>
                <a:lnTo>
                  <a:pt x="1897380" y="5181600"/>
                </a:lnTo>
                <a:lnTo>
                  <a:pt x="1889760" y="5120640"/>
                </a:lnTo>
                <a:lnTo>
                  <a:pt x="1889760" y="5067300"/>
                </a:lnTo>
                <a:lnTo>
                  <a:pt x="1943100" y="5052060"/>
                </a:lnTo>
                <a:lnTo>
                  <a:pt x="1935480" y="5158740"/>
                </a:lnTo>
                <a:lnTo>
                  <a:pt x="1950720" y="5250180"/>
                </a:lnTo>
                <a:lnTo>
                  <a:pt x="2065020" y="5311140"/>
                </a:lnTo>
                <a:lnTo>
                  <a:pt x="2133600" y="5189220"/>
                </a:lnTo>
                <a:lnTo>
                  <a:pt x="2133600" y="5113020"/>
                </a:lnTo>
                <a:lnTo>
                  <a:pt x="2072640" y="5021580"/>
                </a:lnTo>
                <a:lnTo>
                  <a:pt x="2125980" y="4953000"/>
                </a:lnTo>
                <a:lnTo>
                  <a:pt x="2103120" y="4792980"/>
                </a:lnTo>
                <a:lnTo>
                  <a:pt x="2057400" y="4678680"/>
                </a:lnTo>
                <a:lnTo>
                  <a:pt x="2095500" y="4556760"/>
                </a:lnTo>
                <a:lnTo>
                  <a:pt x="2141220" y="4442460"/>
                </a:lnTo>
                <a:lnTo>
                  <a:pt x="2301240" y="4404360"/>
                </a:lnTo>
                <a:lnTo>
                  <a:pt x="2354580" y="4556760"/>
                </a:lnTo>
                <a:lnTo>
                  <a:pt x="2529840" y="4693920"/>
                </a:lnTo>
                <a:lnTo>
                  <a:pt x="2506980" y="4770120"/>
                </a:lnTo>
                <a:lnTo>
                  <a:pt x="2522220" y="4838700"/>
                </a:lnTo>
                <a:lnTo>
                  <a:pt x="2621280" y="4762500"/>
                </a:lnTo>
                <a:lnTo>
                  <a:pt x="2674620" y="4762500"/>
                </a:lnTo>
                <a:lnTo>
                  <a:pt x="2689860" y="4663440"/>
                </a:lnTo>
                <a:lnTo>
                  <a:pt x="2766060" y="4663440"/>
                </a:lnTo>
                <a:lnTo>
                  <a:pt x="2796540" y="4602480"/>
                </a:lnTo>
                <a:lnTo>
                  <a:pt x="2887980" y="4549140"/>
                </a:lnTo>
                <a:lnTo>
                  <a:pt x="2872740" y="4495800"/>
                </a:lnTo>
                <a:lnTo>
                  <a:pt x="2903220" y="4434840"/>
                </a:lnTo>
                <a:lnTo>
                  <a:pt x="2941320" y="4373880"/>
                </a:lnTo>
                <a:lnTo>
                  <a:pt x="2987040" y="4282440"/>
                </a:lnTo>
                <a:lnTo>
                  <a:pt x="3009900" y="4229100"/>
                </a:lnTo>
                <a:lnTo>
                  <a:pt x="2979420" y="4221480"/>
                </a:lnTo>
                <a:lnTo>
                  <a:pt x="2933700" y="4290060"/>
                </a:lnTo>
                <a:lnTo>
                  <a:pt x="2872740" y="4259580"/>
                </a:lnTo>
                <a:lnTo>
                  <a:pt x="2865120" y="4191000"/>
                </a:lnTo>
                <a:lnTo>
                  <a:pt x="2819400" y="4183380"/>
                </a:lnTo>
                <a:lnTo>
                  <a:pt x="2834640" y="4084320"/>
                </a:lnTo>
                <a:lnTo>
                  <a:pt x="2788920" y="4084320"/>
                </a:lnTo>
                <a:lnTo>
                  <a:pt x="2781300" y="4168140"/>
                </a:lnTo>
                <a:lnTo>
                  <a:pt x="2773680" y="4213860"/>
                </a:lnTo>
                <a:lnTo>
                  <a:pt x="2743200" y="4213860"/>
                </a:lnTo>
                <a:lnTo>
                  <a:pt x="2705100" y="4145280"/>
                </a:lnTo>
                <a:lnTo>
                  <a:pt x="2689860" y="4038600"/>
                </a:lnTo>
                <a:lnTo>
                  <a:pt x="2712720" y="3985260"/>
                </a:lnTo>
                <a:lnTo>
                  <a:pt x="3002280" y="4122420"/>
                </a:lnTo>
                <a:lnTo>
                  <a:pt x="3017520" y="4061460"/>
                </a:lnTo>
                <a:lnTo>
                  <a:pt x="2743200" y="3909060"/>
                </a:lnTo>
                <a:lnTo>
                  <a:pt x="2941320" y="3672840"/>
                </a:lnTo>
                <a:lnTo>
                  <a:pt x="3268980" y="3550920"/>
                </a:lnTo>
                <a:lnTo>
                  <a:pt x="3398520" y="3413760"/>
                </a:lnTo>
                <a:lnTo>
                  <a:pt x="3642360" y="3345180"/>
                </a:lnTo>
                <a:lnTo>
                  <a:pt x="3787140" y="3314700"/>
                </a:lnTo>
                <a:lnTo>
                  <a:pt x="3878580" y="3314700"/>
                </a:lnTo>
                <a:lnTo>
                  <a:pt x="3909060" y="3352800"/>
                </a:lnTo>
                <a:lnTo>
                  <a:pt x="3893820" y="3413760"/>
                </a:lnTo>
                <a:lnTo>
                  <a:pt x="3992880" y="3528060"/>
                </a:lnTo>
                <a:lnTo>
                  <a:pt x="3992880" y="3672840"/>
                </a:lnTo>
                <a:lnTo>
                  <a:pt x="4053840" y="3718560"/>
                </a:lnTo>
                <a:lnTo>
                  <a:pt x="4122420" y="3604260"/>
                </a:lnTo>
                <a:lnTo>
                  <a:pt x="4259580" y="3634740"/>
                </a:lnTo>
                <a:lnTo>
                  <a:pt x="4373880" y="3703320"/>
                </a:lnTo>
                <a:lnTo>
                  <a:pt x="4389120" y="3642360"/>
                </a:lnTo>
                <a:lnTo>
                  <a:pt x="4366260" y="3489960"/>
                </a:lnTo>
                <a:lnTo>
                  <a:pt x="4404360" y="3436620"/>
                </a:lnTo>
                <a:lnTo>
                  <a:pt x="4404360" y="3368040"/>
                </a:lnTo>
                <a:lnTo>
                  <a:pt x="4351020" y="3238500"/>
                </a:lnTo>
                <a:lnTo>
                  <a:pt x="4282440" y="3093720"/>
                </a:lnTo>
                <a:lnTo>
                  <a:pt x="4229100" y="3009900"/>
                </a:lnTo>
                <a:lnTo>
                  <a:pt x="4267200" y="2727960"/>
                </a:lnTo>
                <a:lnTo>
                  <a:pt x="4411980" y="2575560"/>
                </a:lnTo>
                <a:lnTo>
                  <a:pt x="4343400" y="2461260"/>
                </a:lnTo>
                <a:lnTo>
                  <a:pt x="4183380" y="2369820"/>
                </a:lnTo>
                <a:lnTo>
                  <a:pt x="4114800" y="2293620"/>
                </a:lnTo>
                <a:lnTo>
                  <a:pt x="4084320" y="2225040"/>
                </a:lnTo>
                <a:lnTo>
                  <a:pt x="4175760" y="2148840"/>
                </a:lnTo>
                <a:lnTo>
                  <a:pt x="4091940" y="2019300"/>
                </a:lnTo>
                <a:lnTo>
                  <a:pt x="4053840" y="1630680"/>
                </a:lnTo>
                <a:lnTo>
                  <a:pt x="4000500" y="1478280"/>
                </a:lnTo>
                <a:lnTo>
                  <a:pt x="4038600" y="1333500"/>
                </a:lnTo>
                <a:lnTo>
                  <a:pt x="4038600" y="1196340"/>
                </a:lnTo>
                <a:lnTo>
                  <a:pt x="3840480" y="1028700"/>
                </a:lnTo>
                <a:lnTo>
                  <a:pt x="3810000" y="899160"/>
                </a:lnTo>
                <a:lnTo>
                  <a:pt x="3261360" y="670560"/>
                </a:lnTo>
                <a:lnTo>
                  <a:pt x="3078480" y="579120"/>
                </a:lnTo>
                <a:lnTo>
                  <a:pt x="2948940" y="411480"/>
                </a:lnTo>
                <a:lnTo>
                  <a:pt x="2697480" y="350520"/>
                </a:lnTo>
                <a:lnTo>
                  <a:pt x="2537460" y="350520"/>
                </a:lnTo>
                <a:lnTo>
                  <a:pt x="2324100" y="419100"/>
                </a:lnTo>
                <a:lnTo>
                  <a:pt x="2270760" y="266700"/>
                </a:lnTo>
                <a:lnTo>
                  <a:pt x="2186940" y="251460"/>
                </a:lnTo>
                <a:lnTo>
                  <a:pt x="2125980" y="190500"/>
                </a:lnTo>
                <a:lnTo>
                  <a:pt x="2156460" y="160020"/>
                </a:lnTo>
                <a:lnTo>
                  <a:pt x="2110740" y="6858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06BBC3B5-D952-D573-FD58-26CB33693AD0}"/>
              </a:ext>
            </a:extLst>
          </p:cNvPr>
          <p:cNvSpPr/>
          <p:nvPr/>
        </p:nvSpPr>
        <p:spPr>
          <a:xfrm>
            <a:off x="7010362" y="3779625"/>
            <a:ext cx="1696138" cy="2502303"/>
          </a:xfrm>
          <a:custGeom>
            <a:avLst/>
            <a:gdLst>
              <a:gd name="csX0" fmla="*/ 349250 w 2698750"/>
              <a:gd name="csY0" fmla="*/ 0 h 3981450"/>
              <a:gd name="csX1" fmla="*/ 476250 w 2698750"/>
              <a:gd name="csY1" fmla="*/ 114300 h 3981450"/>
              <a:gd name="csX2" fmla="*/ 533400 w 2698750"/>
              <a:gd name="csY2" fmla="*/ 133350 h 3981450"/>
              <a:gd name="csX3" fmla="*/ 654050 w 2698750"/>
              <a:gd name="csY3" fmla="*/ 76200 h 3981450"/>
              <a:gd name="csX4" fmla="*/ 685800 w 2698750"/>
              <a:gd name="csY4" fmla="*/ 95250 h 3981450"/>
              <a:gd name="csX5" fmla="*/ 762000 w 2698750"/>
              <a:gd name="csY5" fmla="*/ 222250 h 3981450"/>
              <a:gd name="csX6" fmla="*/ 876300 w 2698750"/>
              <a:gd name="csY6" fmla="*/ 222250 h 3981450"/>
              <a:gd name="csX7" fmla="*/ 984250 w 2698750"/>
              <a:gd name="csY7" fmla="*/ 336550 h 3981450"/>
              <a:gd name="csX8" fmla="*/ 1098550 w 2698750"/>
              <a:gd name="csY8" fmla="*/ 368300 h 3981450"/>
              <a:gd name="csX9" fmla="*/ 1176020 w 2698750"/>
              <a:gd name="csY9" fmla="*/ 368300 h 3981450"/>
              <a:gd name="csX10" fmla="*/ 1104900 w 2698750"/>
              <a:gd name="csY10" fmla="*/ 279400 h 3981450"/>
              <a:gd name="csX11" fmla="*/ 1111250 w 2698750"/>
              <a:gd name="csY11" fmla="*/ 241300 h 3981450"/>
              <a:gd name="csX12" fmla="*/ 1136650 w 2698750"/>
              <a:gd name="csY12" fmla="*/ 241300 h 3981450"/>
              <a:gd name="csX13" fmla="*/ 1208809 w 2698750"/>
              <a:gd name="csY13" fmla="*/ 371187 h 3981450"/>
              <a:gd name="csX14" fmla="*/ 1276350 w 2698750"/>
              <a:gd name="csY14" fmla="*/ 393700 h 3981450"/>
              <a:gd name="csX15" fmla="*/ 1416050 w 2698750"/>
              <a:gd name="csY15" fmla="*/ 393700 h 3981450"/>
              <a:gd name="csX16" fmla="*/ 1466850 w 2698750"/>
              <a:gd name="csY16" fmla="*/ 431800 h 3981450"/>
              <a:gd name="csX17" fmla="*/ 1524000 w 2698750"/>
              <a:gd name="csY17" fmla="*/ 431800 h 3981450"/>
              <a:gd name="csX18" fmla="*/ 1606550 w 2698750"/>
              <a:gd name="csY18" fmla="*/ 476250 h 3981450"/>
              <a:gd name="csX19" fmla="*/ 1733550 w 2698750"/>
              <a:gd name="csY19" fmla="*/ 438150 h 3981450"/>
              <a:gd name="csX20" fmla="*/ 1733550 w 2698750"/>
              <a:gd name="csY20" fmla="*/ 488950 h 3981450"/>
              <a:gd name="csX21" fmla="*/ 1828800 w 2698750"/>
              <a:gd name="csY21" fmla="*/ 590550 h 3981450"/>
              <a:gd name="csX22" fmla="*/ 2000250 w 2698750"/>
              <a:gd name="csY22" fmla="*/ 641350 h 3981450"/>
              <a:gd name="csX23" fmla="*/ 2114550 w 2698750"/>
              <a:gd name="csY23" fmla="*/ 793750 h 3981450"/>
              <a:gd name="csX24" fmla="*/ 2324100 w 2698750"/>
              <a:gd name="csY24" fmla="*/ 1016000 h 3981450"/>
              <a:gd name="csX25" fmla="*/ 2470150 w 2698750"/>
              <a:gd name="csY25" fmla="*/ 1485900 h 3981450"/>
              <a:gd name="csX26" fmla="*/ 2457450 w 2698750"/>
              <a:gd name="csY26" fmla="*/ 1549400 h 3981450"/>
              <a:gd name="csX27" fmla="*/ 2546350 w 2698750"/>
              <a:gd name="csY27" fmla="*/ 1714500 h 3981450"/>
              <a:gd name="csX28" fmla="*/ 2628900 w 2698750"/>
              <a:gd name="csY28" fmla="*/ 1752600 h 3981450"/>
              <a:gd name="csX29" fmla="*/ 2679700 w 2698750"/>
              <a:gd name="csY29" fmla="*/ 1898650 h 3981450"/>
              <a:gd name="csX30" fmla="*/ 2635250 w 2698750"/>
              <a:gd name="csY30" fmla="*/ 2038350 h 3981450"/>
              <a:gd name="csX31" fmla="*/ 2559050 w 2698750"/>
              <a:gd name="csY31" fmla="*/ 2152650 h 3981450"/>
              <a:gd name="csX32" fmla="*/ 2546350 w 2698750"/>
              <a:gd name="csY32" fmla="*/ 2216150 h 3981450"/>
              <a:gd name="csX33" fmla="*/ 2552700 w 2698750"/>
              <a:gd name="csY33" fmla="*/ 2260600 h 3981450"/>
              <a:gd name="csX34" fmla="*/ 2571750 w 2698750"/>
              <a:gd name="csY34" fmla="*/ 2362200 h 3981450"/>
              <a:gd name="csX35" fmla="*/ 2552700 w 2698750"/>
              <a:gd name="csY35" fmla="*/ 2451100 h 3981450"/>
              <a:gd name="csX36" fmla="*/ 2609850 w 2698750"/>
              <a:gd name="csY36" fmla="*/ 2533650 h 3981450"/>
              <a:gd name="csX37" fmla="*/ 2660650 w 2698750"/>
              <a:gd name="csY37" fmla="*/ 2641600 h 3981450"/>
              <a:gd name="csX38" fmla="*/ 2647950 w 2698750"/>
              <a:gd name="csY38" fmla="*/ 2851150 h 3981450"/>
              <a:gd name="csX39" fmla="*/ 2559050 w 2698750"/>
              <a:gd name="csY39" fmla="*/ 2927350 h 3981450"/>
              <a:gd name="csX40" fmla="*/ 2559050 w 2698750"/>
              <a:gd name="csY40" fmla="*/ 3136900 h 3981450"/>
              <a:gd name="csX41" fmla="*/ 2590800 w 2698750"/>
              <a:gd name="csY41" fmla="*/ 3187700 h 3981450"/>
              <a:gd name="csX42" fmla="*/ 2698750 w 2698750"/>
              <a:gd name="csY42" fmla="*/ 3333750 h 3981450"/>
              <a:gd name="csX43" fmla="*/ 2698750 w 2698750"/>
              <a:gd name="csY43" fmla="*/ 3409950 h 3981450"/>
              <a:gd name="csX44" fmla="*/ 2590800 w 2698750"/>
              <a:gd name="csY44" fmla="*/ 3498850 h 3981450"/>
              <a:gd name="csX45" fmla="*/ 2590800 w 2698750"/>
              <a:gd name="csY45" fmla="*/ 3556000 h 3981450"/>
              <a:gd name="csX46" fmla="*/ 2565400 w 2698750"/>
              <a:gd name="csY46" fmla="*/ 3625850 h 3981450"/>
              <a:gd name="csX47" fmla="*/ 2527300 w 2698750"/>
              <a:gd name="csY47" fmla="*/ 3771900 h 3981450"/>
              <a:gd name="csX48" fmla="*/ 2451100 w 2698750"/>
              <a:gd name="csY48" fmla="*/ 3733800 h 3981450"/>
              <a:gd name="csX49" fmla="*/ 2425700 w 2698750"/>
              <a:gd name="csY49" fmla="*/ 3695700 h 3981450"/>
              <a:gd name="csX50" fmla="*/ 2425700 w 2698750"/>
              <a:gd name="csY50" fmla="*/ 3651250 h 3981450"/>
              <a:gd name="csX51" fmla="*/ 2387600 w 2698750"/>
              <a:gd name="csY51" fmla="*/ 3613150 h 3981450"/>
              <a:gd name="csX52" fmla="*/ 2336800 w 2698750"/>
              <a:gd name="csY52" fmla="*/ 3613150 h 3981450"/>
              <a:gd name="csX53" fmla="*/ 2330450 w 2698750"/>
              <a:gd name="csY53" fmla="*/ 3695700 h 3981450"/>
              <a:gd name="csX54" fmla="*/ 2381250 w 2698750"/>
              <a:gd name="csY54" fmla="*/ 3727450 h 3981450"/>
              <a:gd name="csX55" fmla="*/ 2381250 w 2698750"/>
              <a:gd name="csY55" fmla="*/ 3790950 h 3981450"/>
              <a:gd name="csX56" fmla="*/ 2438400 w 2698750"/>
              <a:gd name="csY56" fmla="*/ 3854450 h 3981450"/>
              <a:gd name="csX57" fmla="*/ 2400300 w 2698750"/>
              <a:gd name="csY57" fmla="*/ 3924300 h 3981450"/>
              <a:gd name="csX58" fmla="*/ 2298700 w 2698750"/>
              <a:gd name="csY58" fmla="*/ 3981450 h 3981450"/>
              <a:gd name="csX59" fmla="*/ 2197100 w 2698750"/>
              <a:gd name="csY59" fmla="*/ 3924300 h 3981450"/>
              <a:gd name="csX60" fmla="*/ 2152650 w 2698750"/>
              <a:gd name="csY60" fmla="*/ 3968750 h 3981450"/>
              <a:gd name="csX61" fmla="*/ 2120900 w 2698750"/>
              <a:gd name="csY61" fmla="*/ 3873500 h 3981450"/>
              <a:gd name="csX62" fmla="*/ 2095500 w 2698750"/>
              <a:gd name="csY62" fmla="*/ 3873500 h 3981450"/>
              <a:gd name="csX63" fmla="*/ 2025650 w 2698750"/>
              <a:gd name="csY63" fmla="*/ 3822700 h 3981450"/>
              <a:gd name="csX64" fmla="*/ 1993900 w 2698750"/>
              <a:gd name="csY64" fmla="*/ 3841750 h 3981450"/>
              <a:gd name="csX65" fmla="*/ 1911350 w 2698750"/>
              <a:gd name="csY65" fmla="*/ 3810000 h 3981450"/>
              <a:gd name="csX66" fmla="*/ 1860550 w 2698750"/>
              <a:gd name="csY66" fmla="*/ 3854450 h 3981450"/>
              <a:gd name="csX67" fmla="*/ 1822450 w 2698750"/>
              <a:gd name="csY67" fmla="*/ 3860800 h 3981450"/>
              <a:gd name="csX68" fmla="*/ 1689100 w 2698750"/>
              <a:gd name="csY68" fmla="*/ 3848100 h 3981450"/>
              <a:gd name="csX69" fmla="*/ 1625600 w 2698750"/>
              <a:gd name="csY69" fmla="*/ 3879850 h 3981450"/>
              <a:gd name="csX70" fmla="*/ 1555750 w 2698750"/>
              <a:gd name="csY70" fmla="*/ 3879850 h 3981450"/>
              <a:gd name="csX71" fmla="*/ 1517650 w 2698750"/>
              <a:gd name="csY71" fmla="*/ 3829050 h 3981450"/>
              <a:gd name="csX72" fmla="*/ 1447800 w 2698750"/>
              <a:gd name="csY72" fmla="*/ 3829050 h 3981450"/>
              <a:gd name="csX73" fmla="*/ 1390650 w 2698750"/>
              <a:gd name="csY73" fmla="*/ 3822700 h 3981450"/>
              <a:gd name="csX74" fmla="*/ 1358900 w 2698750"/>
              <a:gd name="csY74" fmla="*/ 3759200 h 3981450"/>
              <a:gd name="csX75" fmla="*/ 1289050 w 2698750"/>
              <a:gd name="csY75" fmla="*/ 3778250 h 3981450"/>
              <a:gd name="csX76" fmla="*/ 1231900 w 2698750"/>
              <a:gd name="csY76" fmla="*/ 3740150 h 3981450"/>
              <a:gd name="csX77" fmla="*/ 1231900 w 2698750"/>
              <a:gd name="csY77" fmla="*/ 3676650 h 3981450"/>
              <a:gd name="csX78" fmla="*/ 1181100 w 2698750"/>
              <a:gd name="csY78" fmla="*/ 3663950 h 3981450"/>
              <a:gd name="csX79" fmla="*/ 1111250 w 2698750"/>
              <a:gd name="csY79" fmla="*/ 3676650 h 3981450"/>
              <a:gd name="csX80" fmla="*/ 1079500 w 2698750"/>
              <a:gd name="csY80" fmla="*/ 3670300 h 3981450"/>
              <a:gd name="csX81" fmla="*/ 952500 w 2698750"/>
              <a:gd name="csY81" fmla="*/ 3479800 h 3981450"/>
              <a:gd name="csX82" fmla="*/ 844550 w 2698750"/>
              <a:gd name="csY82" fmla="*/ 3403600 h 3981450"/>
              <a:gd name="csX83" fmla="*/ 736600 w 2698750"/>
              <a:gd name="csY83" fmla="*/ 3409950 h 3981450"/>
              <a:gd name="csX84" fmla="*/ 698500 w 2698750"/>
              <a:gd name="csY84" fmla="*/ 3359150 h 3981450"/>
              <a:gd name="csX85" fmla="*/ 565150 w 2698750"/>
              <a:gd name="csY85" fmla="*/ 3244850 h 3981450"/>
              <a:gd name="csX86" fmla="*/ 438150 w 2698750"/>
              <a:gd name="csY86" fmla="*/ 3238500 h 3981450"/>
              <a:gd name="csX87" fmla="*/ 317500 w 2698750"/>
              <a:gd name="csY87" fmla="*/ 3213100 h 3981450"/>
              <a:gd name="csX88" fmla="*/ 285750 w 2698750"/>
              <a:gd name="csY88" fmla="*/ 3162300 h 3981450"/>
              <a:gd name="csX89" fmla="*/ 279400 w 2698750"/>
              <a:gd name="csY89" fmla="*/ 3079750 h 3981450"/>
              <a:gd name="csX90" fmla="*/ 336550 w 2698750"/>
              <a:gd name="csY90" fmla="*/ 2921000 h 3981450"/>
              <a:gd name="csX91" fmla="*/ 222250 w 2698750"/>
              <a:gd name="csY91" fmla="*/ 2813050 h 3981450"/>
              <a:gd name="csX92" fmla="*/ 184150 w 2698750"/>
              <a:gd name="csY92" fmla="*/ 2724150 h 3981450"/>
              <a:gd name="csX93" fmla="*/ 114300 w 2698750"/>
              <a:gd name="csY93" fmla="*/ 2654300 h 3981450"/>
              <a:gd name="csX94" fmla="*/ 82550 w 2698750"/>
              <a:gd name="csY94" fmla="*/ 2501900 h 3981450"/>
              <a:gd name="csX95" fmla="*/ 101600 w 2698750"/>
              <a:gd name="csY95" fmla="*/ 2368550 h 3981450"/>
              <a:gd name="csX96" fmla="*/ 133350 w 2698750"/>
              <a:gd name="csY96" fmla="*/ 2228850 h 3981450"/>
              <a:gd name="csX97" fmla="*/ 222250 w 2698750"/>
              <a:gd name="csY97" fmla="*/ 2120900 h 3981450"/>
              <a:gd name="csX98" fmla="*/ 222250 w 2698750"/>
              <a:gd name="csY98" fmla="*/ 1974850 h 3981450"/>
              <a:gd name="csX99" fmla="*/ 222250 w 2698750"/>
              <a:gd name="csY99" fmla="*/ 1892300 h 3981450"/>
              <a:gd name="csX100" fmla="*/ 158750 w 2698750"/>
              <a:gd name="csY100" fmla="*/ 1860550 h 3981450"/>
              <a:gd name="csX101" fmla="*/ 107950 w 2698750"/>
              <a:gd name="csY101" fmla="*/ 1790700 h 3981450"/>
              <a:gd name="csX102" fmla="*/ 88900 w 2698750"/>
              <a:gd name="csY102" fmla="*/ 1682750 h 3981450"/>
              <a:gd name="csX103" fmla="*/ 107950 w 2698750"/>
              <a:gd name="csY103" fmla="*/ 1555750 h 3981450"/>
              <a:gd name="csX104" fmla="*/ 0 w 2698750"/>
              <a:gd name="csY104" fmla="*/ 1358900 h 3981450"/>
              <a:gd name="csX105" fmla="*/ 31750 w 2698750"/>
              <a:gd name="csY105" fmla="*/ 1117600 h 3981450"/>
              <a:gd name="csX106" fmla="*/ 76200 w 2698750"/>
              <a:gd name="csY106" fmla="*/ 1066800 h 3981450"/>
              <a:gd name="csX107" fmla="*/ 76200 w 2698750"/>
              <a:gd name="csY107" fmla="*/ 946150 h 3981450"/>
              <a:gd name="csX108" fmla="*/ 19050 w 2698750"/>
              <a:gd name="csY108" fmla="*/ 857250 h 3981450"/>
              <a:gd name="csX109" fmla="*/ 38100 w 2698750"/>
              <a:gd name="csY109" fmla="*/ 584200 h 3981450"/>
              <a:gd name="csX110" fmla="*/ 133350 w 2698750"/>
              <a:gd name="csY110" fmla="*/ 476250 h 3981450"/>
              <a:gd name="csX111" fmla="*/ 165100 w 2698750"/>
              <a:gd name="csY111" fmla="*/ 336550 h 3981450"/>
              <a:gd name="csX112" fmla="*/ 285750 w 2698750"/>
              <a:gd name="csY112" fmla="*/ 228600 h 3981450"/>
              <a:gd name="csX113" fmla="*/ 317500 w 2698750"/>
              <a:gd name="csY113" fmla="*/ 57150 h 39814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</a:cxnLst>
            <a:rect l="l" t="t" r="r" b="b"/>
            <a:pathLst>
              <a:path w="2698750" h="3981450">
                <a:moveTo>
                  <a:pt x="349250" y="0"/>
                </a:moveTo>
                <a:lnTo>
                  <a:pt x="476250" y="114300"/>
                </a:lnTo>
                <a:lnTo>
                  <a:pt x="533400" y="133350"/>
                </a:lnTo>
                <a:lnTo>
                  <a:pt x="654050" y="76200"/>
                </a:lnTo>
                <a:lnTo>
                  <a:pt x="685800" y="95250"/>
                </a:lnTo>
                <a:lnTo>
                  <a:pt x="762000" y="222250"/>
                </a:lnTo>
                <a:lnTo>
                  <a:pt x="876300" y="222250"/>
                </a:lnTo>
                <a:lnTo>
                  <a:pt x="984250" y="336550"/>
                </a:lnTo>
                <a:lnTo>
                  <a:pt x="1098550" y="368300"/>
                </a:lnTo>
                <a:lnTo>
                  <a:pt x="1176020" y="368300"/>
                </a:lnTo>
                <a:lnTo>
                  <a:pt x="1104900" y="279400"/>
                </a:lnTo>
                <a:lnTo>
                  <a:pt x="1111250" y="241300"/>
                </a:lnTo>
                <a:lnTo>
                  <a:pt x="1136650" y="241300"/>
                </a:lnTo>
                <a:lnTo>
                  <a:pt x="1208809" y="371187"/>
                </a:lnTo>
                <a:lnTo>
                  <a:pt x="1276350" y="393700"/>
                </a:lnTo>
                <a:lnTo>
                  <a:pt x="1416050" y="393700"/>
                </a:lnTo>
                <a:lnTo>
                  <a:pt x="1466850" y="431800"/>
                </a:lnTo>
                <a:lnTo>
                  <a:pt x="1524000" y="431800"/>
                </a:lnTo>
                <a:lnTo>
                  <a:pt x="1606550" y="476250"/>
                </a:lnTo>
                <a:lnTo>
                  <a:pt x="1733550" y="438150"/>
                </a:lnTo>
                <a:lnTo>
                  <a:pt x="1733550" y="488950"/>
                </a:lnTo>
                <a:lnTo>
                  <a:pt x="1828800" y="590550"/>
                </a:lnTo>
                <a:lnTo>
                  <a:pt x="2000250" y="641350"/>
                </a:lnTo>
                <a:lnTo>
                  <a:pt x="2114550" y="793750"/>
                </a:lnTo>
                <a:lnTo>
                  <a:pt x="2324100" y="1016000"/>
                </a:lnTo>
                <a:lnTo>
                  <a:pt x="2470150" y="1485900"/>
                </a:lnTo>
                <a:lnTo>
                  <a:pt x="2457450" y="1549400"/>
                </a:lnTo>
                <a:lnTo>
                  <a:pt x="2546350" y="1714500"/>
                </a:lnTo>
                <a:lnTo>
                  <a:pt x="2628900" y="1752600"/>
                </a:lnTo>
                <a:lnTo>
                  <a:pt x="2679700" y="1898650"/>
                </a:lnTo>
                <a:lnTo>
                  <a:pt x="2635250" y="2038350"/>
                </a:lnTo>
                <a:lnTo>
                  <a:pt x="2559050" y="2152650"/>
                </a:lnTo>
                <a:lnTo>
                  <a:pt x="2546350" y="2216150"/>
                </a:lnTo>
                <a:lnTo>
                  <a:pt x="2552700" y="2260600"/>
                </a:lnTo>
                <a:lnTo>
                  <a:pt x="2571750" y="2362200"/>
                </a:lnTo>
                <a:lnTo>
                  <a:pt x="2552700" y="2451100"/>
                </a:lnTo>
                <a:lnTo>
                  <a:pt x="2609850" y="2533650"/>
                </a:lnTo>
                <a:lnTo>
                  <a:pt x="2660650" y="2641600"/>
                </a:lnTo>
                <a:lnTo>
                  <a:pt x="2647950" y="2851150"/>
                </a:lnTo>
                <a:lnTo>
                  <a:pt x="2559050" y="2927350"/>
                </a:lnTo>
                <a:lnTo>
                  <a:pt x="2559050" y="3136900"/>
                </a:lnTo>
                <a:lnTo>
                  <a:pt x="2590800" y="3187700"/>
                </a:lnTo>
                <a:lnTo>
                  <a:pt x="2698750" y="3333750"/>
                </a:lnTo>
                <a:lnTo>
                  <a:pt x="2698750" y="3409950"/>
                </a:lnTo>
                <a:lnTo>
                  <a:pt x="2590800" y="3498850"/>
                </a:lnTo>
                <a:lnTo>
                  <a:pt x="2590800" y="3556000"/>
                </a:lnTo>
                <a:lnTo>
                  <a:pt x="2565400" y="3625850"/>
                </a:lnTo>
                <a:lnTo>
                  <a:pt x="2527300" y="3771900"/>
                </a:lnTo>
                <a:lnTo>
                  <a:pt x="2451100" y="3733800"/>
                </a:lnTo>
                <a:lnTo>
                  <a:pt x="2425700" y="3695700"/>
                </a:lnTo>
                <a:lnTo>
                  <a:pt x="2425700" y="3651250"/>
                </a:lnTo>
                <a:lnTo>
                  <a:pt x="2387600" y="3613150"/>
                </a:lnTo>
                <a:lnTo>
                  <a:pt x="2336800" y="3613150"/>
                </a:lnTo>
                <a:lnTo>
                  <a:pt x="2330450" y="3695700"/>
                </a:lnTo>
                <a:lnTo>
                  <a:pt x="2381250" y="3727450"/>
                </a:lnTo>
                <a:lnTo>
                  <a:pt x="2381250" y="3790950"/>
                </a:lnTo>
                <a:lnTo>
                  <a:pt x="2438400" y="3854450"/>
                </a:lnTo>
                <a:lnTo>
                  <a:pt x="2400300" y="3924300"/>
                </a:lnTo>
                <a:lnTo>
                  <a:pt x="2298700" y="3981450"/>
                </a:lnTo>
                <a:lnTo>
                  <a:pt x="2197100" y="3924300"/>
                </a:lnTo>
                <a:lnTo>
                  <a:pt x="2152650" y="3968750"/>
                </a:lnTo>
                <a:lnTo>
                  <a:pt x="2120900" y="3873500"/>
                </a:lnTo>
                <a:lnTo>
                  <a:pt x="2095500" y="3873500"/>
                </a:lnTo>
                <a:lnTo>
                  <a:pt x="2025650" y="3822700"/>
                </a:lnTo>
                <a:lnTo>
                  <a:pt x="1993900" y="3841750"/>
                </a:lnTo>
                <a:lnTo>
                  <a:pt x="1911350" y="3810000"/>
                </a:lnTo>
                <a:lnTo>
                  <a:pt x="1860550" y="3854450"/>
                </a:lnTo>
                <a:lnTo>
                  <a:pt x="1822450" y="3860800"/>
                </a:lnTo>
                <a:lnTo>
                  <a:pt x="1689100" y="3848100"/>
                </a:lnTo>
                <a:lnTo>
                  <a:pt x="1625600" y="3879850"/>
                </a:lnTo>
                <a:lnTo>
                  <a:pt x="1555750" y="3879850"/>
                </a:lnTo>
                <a:lnTo>
                  <a:pt x="1517650" y="3829050"/>
                </a:lnTo>
                <a:lnTo>
                  <a:pt x="1447800" y="3829050"/>
                </a:lnTo>
                <a:lnTo>
                  <a:pt x="1390650" y="3822700"/>
                </a:lnTo>
                <a:lnTo>
                  <a:pt x="1358900" y="3759200"/>
                </a:lnTo>
                <a:lnTo>
                  <a:pt x="1289050" y="3778250"/>
                </a:lnTo>
                <a:lnTo>
                  <a:pt x="1231900" y="3740150"/>
                </a:lnTo>
                <a:lnTo>
                  <a:pt x="1231900" y="3676650"/>
                </a:lnTo>
                <a:lnTo>
                  <a:pt x="1181100" y="3663950"/>
                </a:lnTo>
                <a:lnTo>
                  <a:pt x="1111250" y="3676650"/>
                </a:lnTo>
                <a:lnTo>
                  <a:pt x="1079500" y="3670300"/>
                </a:lnTo>
                <a:lnTo>
                  <a:pt x="952500" y="3479800"/>
                </a:lnTo>
                <a:lnTo>
                  <a:pt x="844550" y="3403600"/>
                </a:lnTo>
                <a:lnTo>
                  <a:pt x="736600" y="3409950"/>
                </a:lnTo>
                <a:lnTo>
                  <a:pt x="698500" y="3359150"/>
                </a:lnTo>
                <a:lnTo>
                  <a:pt x="565150" y="3244850"/>
                </a:lnTo>
                <a:lnTo>
                  <a:pt x="438150" y="3238500"/>
                </a:lnTo>
                <a:lnTo>
                  <a:pt x="317500" y="3213100"/>
                </a:lnTo>
                <a:lnTo>
                  <a:pt x="285750" y="3162300"/>
                </a:lnTo>
                <a:lnTo>
                  <a:pt x="279400" y="3079750"/>
                </a:lnTo>
                <a:lnTo>
                  <a:pt x="336550" y="2921000"/>
                </a:lnTo>
                <a:lnTo>
                  <a:pt x="222250" y="2813050"/>
                </a:lnTo>
                <a:lnTo>
                  <a:pt x="184150" y="2724150"/>
                </a:lnTo>
                <a:lnTo>
                  <a:pt x="114300" y="2654300"/>
                </a:lnTo>
                <a:lnTo>
                  <a:pt x="82550" y="2501900"/>
                </a:lnTo>
                <a:lnTo>
                  <a:pt x="101600" y="2368550"/>
                </a:lnTo>
                <a:lnTo>
                  <a:pt x="133350" y="2228850"/>
                </a:lnTo>
                <a:lnTo>
                  <a:pt x="222250" y="2120900"/>
                </a:lnTo>
                <a:lnTo>
                  <a:pt x="222250" y="1974850"/>
                </a:lnTo>
                <a:lnTo>
                  <a:pt x="222250" y="1892300"/>
                </a:lnTo>
                <a:lnTo>
                  <a:pt x="158750" y="1860550"/>
                </a:lnTo>
                <a:lnTo>
                  <a:pt x="107950" y="1790700"/>
                </a:lnTo>
                <a:lnTo>
                  <a:pt x="88900" y="1682750"/>
                </a:lnTo>
                <a:lnTo>
                  <a:pt x="107950" y="1555750"/>
                </a:lnTo>
                <a:lnTo>
                  <a:pt x="0" y="1358900"/>
                </a:lnTo>
                <a:lnTo>
                  <a:pt x="31750" y="1117600"/>
                </a:lnTo>
                <a:lnTo>
                  <a:pt x="76200" y="1066800"/>
                </a:lnTo>
                <a:lnTo>
                  <a:pt x="76200" y="946150"/>
                </a:lnTo>
                <a:lnTo>
                  <a:pt x="19050" y="857250"/>
                </a:lnTo>
                <a:lnTo>
                  <a:pt x="38100" y="584200"/>
                </a:lnTo>
                <a:lnTo>
                  <a:pt x="133350" y="476250"/>
                </a:lnTo>
                <a:lnTo>
                  <a:pt x="165100" y="336550"/>
                </a:lnTo>
                <a:lnTo>
                  <a:pt x="285750" y="228600"/>
                </a:lnTo>
                <a:lnTo>
                  <a:pt x="317500" y="571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7C0CD5B2-396D-16E5-204C-06CC6A6C9121}"/>
              </a:ext>
            </a:extLst>
          </p:cNvPr>
          <p:cNvSpPr/>
          <p:nvPr/>
        </p:nvSpPr>
        <p:spPr>
          <a:xfrm>
            <a:off x="4417286" y="829449"/>
            <a:ext cx="1043192" cy="2497842"/>
          </a:xfrm>
          <a:custGeom>
            <a:avLst/>
            <a:gdLst>
              <a:gd name="csX0" fmla="*/ 857839 w 2366128"/>
              <a:gd name="csY0" fmla="*/ 367646 h 5665510"/>
              <a:gd name="csX1" fmla="*/ 754145 w 2366128"/>
              <a:gd name="csY1" fmla="*/ 320512 h 5665510"/>
              <a:gd name="csX2" fmla="*/ 744718 w 2366128"/>
              <a:gd name="csY2" fmla="*/ 113122 h 5665510"/>
              <a:gd name="csX3" fmla="*/ 612743 w 2366128"/>
              <a:gd name="csY3" fmla="*/ 0 h 5665510"/>
              <a:gd name="csX4" fmla="*/ 395926 w 2366128"/>
              <a:gd name="csY4" fmla="*/ 37708 h 5665510"/>
              <a:gd name="csX5" fmla="*/ 414780 w 2366128"/>
              <a:gd name="csY5" fmla="*/ 113122 h 5665510"/>
              <a:gd name="csX6" fmla="*/ 546755 w 2366128"/>
              <a:gd name="csY6" fmla="*/ 216817 h 5665510"/>
              <a:gd name="csX7" fmla="*/ 593889 w 2366128"/>
              <a:gd name="csY7" fmla="*/ 414780 h 5665510"/>
              <a:gd name="csX8" fmla="*/ 358219 w 2366128"/>
              <a:gd name="csY8" fmla="*/ 490194 h 5665510"/>
              <a:gd name="csX9" fmla="*/ 188536 w 2366128"/>
              <a:gd name="csY9" fmla="*/ 527901 h 5665510"/>
              <a:gd name="csX10" fmla="*/ 150829 w 2366128"/>
              <a:gd name="csY10" fmla="*/ 650450 h 5665510"/>
              <a:gd name="csX11" fmla="*/ 56561 w 2366128"/>
              <a:gd name="csY11" fmla="*/ 631596 h 5665510"/>
              <a:gd name="csX12" fmla="*/ 0 w 2366128"/>
              <a:gd name="csY12" fmla="*/ 678730 h 5665510"/>
              <a:gd name="csX13" fmla="*/ 18854 w 2366128"/>
              <a:gd name="csY13" fmla="*/ 763571 h 5665510"/>
              <a:gd name="csX14" fmla="*/ 94268 w 2366128"/>
              <a:gd name="csY14" fmla="*/ 820132 h 5665510"/>
              <a:gd name="csX15" fmla="*/ 263951 w 2366128"/>
              <a:gd name="csY15" fmla="*/ 801279 h 5665510"/>
              <a:gd name="csX16" fmla="*/ 263951 w 2366128"/>
              <a:gd name="csY16" fmla="*/ 697584 h 5665510"/>
              <a:gd name="csX17" fmla="*/ 377072 w 2366128"/>
              <a:gd name="csY17" fmla="*/ 688157 h 5665510"/>
              <a:gd name="csX18" fmla="*/ 659877 w 2366128"/>
              <a:gd name="csY18" fmla="*/ 857840 h 5665510"/>
              <a:gd name="csX19" fmla="*/ 697584 w 2366128"/>
              <a:gd name="csY19" fmla="*/ 961534 h 5665510"/>
              <a:gd name="csX20" fmla="*/ 669303 w 2366128"/>
              <a:gd name="csY20" fmla="*/ 1084083 h 5665510"/>
              <a:gd name="csX21" fmla="*/ 546755 w 2366128"/>
              <a:gd name="csY21" fmla="*/ 1121790 h 5665510"/>
              <a:gd name="csX22" fmla="*/ 443060 w 2366128"/>
              <a:gd name="csY22" fmla="*/ 1140644 h 5665510"/>
              <a:gd name="csX23" fmla="*/ 386499 w 2366128"/>
              <a:gd name="csY23" fmla="*/ 1234912 h 5665510"/>
              <a:gd name="csX24" fmla="*/ 490194 w 2366128"/>
              <a:gd name="csY24" fmla="*/ 1319753 h 5665510"/>
              <a:gd name="csX25" fmla="*/ 518475 w 2366128"/>
              <a:gd name="csY25" fmla="*/ 1385741 h 5665510"/>
              <a:gd name="csX26" fmla="*/ 904974 w 2366128"/>
              <a:gd name="csY26" fmla="*/ 1395167 h 5665510"/>
              <a:gd name="csX27" fmla="*/ 1065229 w 2366128"/>
              <a:gd name="csY27" fmla="*/ 1593130 h 5665510"/>
              <a:gd name="csX28" fmla="*/ 1074656 w 2366128"/>
              <a:gd name="csY28" fmla="*/ 1791093 h 5665510"/>
              <a:gd name="csX29" fmla="*/ 735291 w 2366128"/>
              <a:gd name="csY29" fmla="*/ 1791093 h 5665510"/>
              <a:gd name="csX30" fmla="*/ 659877 w 2366128"/>
              <a:gd name="csY30" fmla="*/ 1791093 h 5665510"/>
              <a:gd name="csX31" fmla="*/ 575035 w 2366128"/>
              <a:gd name="csY31" fmla="*/ 1857081 h 5665510"/>
              <a:gd name="csX32" fmla="*/ 763571 w 2366128"/>
              <a:gd name="csY32" fmla="*/ 2215299 h 5665510"/>
              <a:gd name="csX33" fmla="*/ 772998 w 2366128"/>
              <a:gd name="csY33" fmla="*/ 2479250 h 5665510"/>
              <a:gd name="csX34" fmla="*/ 744718 w 2366128"/>
              <a:gd name="csY34" fmla="*/ 2686640 h 5665510"/>
              <a:gd name="csX35" fmla="*/ 838986 w 2366128"/>
              <a:gd name="csY35" fmla="*/ 2809188 h 5665510"/>
              <a:gd name="csX36" fmla="*/ 952108 w 2366128"/>
              <a:gd name="csY36" fmla="*/ 2846895 h 5665510"/>
              <a:gd name="csX37" fmla="*/ 1121790 w 2366128"/>
              <a:gd name="csY37" fmla="*/ 3063712 h 5665510"/>
              <a:gd name="csX38" fmla="*/ 1027522 w 2366128"/>
              <a:gd name="csY38" fmla="*/ 3120273 h 5665510"/>
              <a:gd name="csX39" fmla="*/ 876693 w 2366128"/>
              <a:gd name="csY39" fmla="*/ 3733015 h 5665510"/>
              <a:gd name="csX40" fmla="*/ 980388 w 2366128"/>
              <a:gd name="csY40" fmla="*/ 4110087 h 5665510"/>
              <a:gd name="csX41" fmla="*/ 980388 w 2366128"/>
              <a:gd name="csY41" fmla="*/ 4279769 h 5665510"/>
              <a:gd name="csX42" fmla="*/ 1291472 w 2366128"/>
              <a:gd name="csY42" fmla="*/ 5024487 h 5665510"/>
              <a:gd name="csX43" fmla="*/ 1282046 w 2366128"/>
              <a:gd name="csY43" fmla="*/ 5250730 h 5665510"/>
              <a:gd name="csX44" fmla="*/ 1357460 w 2366128"/>
              <a:gd name="csY44" fmla="*/ 5580668 h 5665510"/>
              <a:gd name="csX45" fmla="*/ 1498862 w 2366128"/>
              <a:gd name="csY45" fmla="*/ 5665510 h 5665510"/>
              <a:gd name="csX46" fmla="*/ 1545996 w 2366128"/>
              <a:gd name="csY46" fmla="*/ 5608949 h 5665510"/>
              <a:gd name="csX47" fmla="*/ 1555423 w 2366128"/>
              <a:gd name="csY47" fmla="*/ 5514681 h 5665510"/>
              <a:gd name="csX48" fmla="*/ 1602557 w 2366128"/>
              <a:gd name="csY48" fmla="*/ 5486400 h 5665510"/>
              <a:gd name="csX49" fmla="*/ 1743959 w 2366128"/>
              <a:gd name="csY49" fmla="*/ 5590095 h 5665510"/>
              <a:gd name="csX50" fmla="*/ 1847654 w 2366128"/>
              <a:gd name="csY50" fmla="*/ 5637229 h 5665510"/>
              <a:gd name="csX51" fmla="*/ 1951349 w 2366128"/>
              <a:gd name="csY51" fmla="*/ 5552388 h 5665510"/>
              <a:gd name="csX52" fmla="*/ 1989056 w 2366128"/>
              <a:gd name="csY52" fmla="*/ 5137609 h 5665510"/>
              <a:gd name="csX53" fmla="*/ 1743959 w 2366128"/>
              <a:gd name="csY53" fmla="*/ 4901938 h 5665510"/>
              <a:gd name="csX54" fmla="*/ 1734532 w 2366128"/>
              <a:gd name="csY54" fmla="*/ 4468306 h 5665510"/>
              <a:gd name="csX55" fmla="*/ 1611984 w 2366128"/>
              <a:gd name="csY55" fmla="*/ 4458879 h 5665510"/>
              <a:gd name="csX56" fmla="*/ 1480009 w 2366128"/>
              <a:gd name="csY56" fmla="*/ 4289196 h 5665510"/>
              <a:gd name="csX57" fmla="*/ 1470582 w 2366128"/>
              <a:gd name="csY57" fmla="*/ 4213782 h 5665510"/>
              <a:gd name="csX58" fmla="*/ 1395167 w 2366128"/>
              <a:gd name="csY58" fmla="*/ 4166648 h 5665510"/>
              <a:gd name="csX59" fmla="*/ 1357460 w 2366128"/>
              <a:gd name="csY59" fmla="*/ 3987538 h 5665510"/>
              <a:gd name="csX60" fmla="*/ 1442301 w 2366128"/>
              <a:gd name="csY60" fmla="*/ 3968685 h 5665510"/>
              <a:gd name="csX61" fmla="*/ 1329180 w 2366128"/>
              <a:gd name="csY61" fmla="*/ 3761295 h 5665510"/>
              <a:gd name="csX62" fmla="*/ 1376314 w 2366128"/>
              <a:gd name="csY62" fmla="*/ 3582186 h 5665510"/>
              <a:gd name="csX63" fmla="*/ 1527143 w 2366128"/>
              <a:gd name="csY63" fmla="*/ 3525625 h 5665510"/>
              <a:gd name="csX64" fmla="*/ 1706252 w 2366128"/>
              <a:gd name="csY64" fmla="*/ 3591613 h 5665510"/>
              <a:gd name="csX65" fmla="*/ 1734532 w 2366128"/>
              <a:gd name="csY65" fmla="*/ 3497345 h 5665510"/>
              <a:gd name="csX66" fmla="*/ 1791093 w 2366128"/>
              <a:gd name="csY66" fmla="*/ 3497345 h 5665510"/>
              <a:gd name="csX67" fmla="*/ 1989056 w 2366128"/>
              <a:gd name="csY67" fmla="*/ 3855563 h 5665510"/>
              <a:gd name="csX68" fmla="*/ 1989056 w 2366128"/>
              <a:gd name="csY68" fmla="*/ 3968685 h 5665510"/>
              <a:gd name="csX69" fmla="*/ 1875934 w 2366128"/>
              <a:gd name="csY69" fmla="*/ 4204355 h 5665510"/>
              <a:gd name="csX70" fmla="*/ 1913642 w 2366128"/>
              <a:gd name="csY70" fmla="*/ 4364611 h 5665510"/>
              <a:gd name="csX71" fmla="*/ 1998483 w 2366128"/>
              <a:gd name="csY71" fmla="*/ 4430598 h 5665510"/>
              <a:gd name="csX72" fmla="*/ 2196446 w 2366128"/>
              <a:gd name="csY72" fmla="*/ 4374037 h 5665510"/>
              <a:gd name="csX73" fmla="*/ 2253007 w 2366128"/>
              <a:gd name="csY73" fmla="*/ 4251489 h 5665510"/>
              <a:gd name="csX74" fmla="*/ 2366128 w 2366128"/>
              <a:gd name="csY74" fmla="*/ 4138367 h 5665510"/>
              <a:gd name="csX75" fmla="*/ 2215299 w 2366128"/>
              <a:gd name="csY75" fmla="*/ 3902697 h 5665510"/>
              <a:gd name="csX76" fmla="*/ 2177592 w 2366128"/>
              <a:gd name="csY76" fmla="*/ 3704734 h 5665510"/>
              <a:gd name="csX77" fmla="*/ 2253007 w 2366128"/>
              <a:gd name="csY77" fmla="*/ 3685881 h 5665510"/>
              <a:gd name="csX78" fmla="*/ 2290714 w 2366128"/>
              <a:gd name="csY78" fmla="*/ 3487918 h 5665510"/>
              <a:gd name="csX79" fmla="*/ 2073897 w 2366128"/>
              <a:gd name="csY79" fmla="*/ 3261675 h 5665510"/>
              <a:gd name="csX80" fmla="*/ 2111604 w 2366128"/>
              <a:gd name="csY80" fmla="*/ 3110846 h 5665510"/>
              <a:gd name="csX81" fmla="*/ 1923068 w 2366128"/>
              <a:gd name="csY81" fmla="*/ 2762054 h 5665510"/>
              <a:gd name="csX82" fmla="*/ 1781666 w 2366128"/>
              <a:gd name="csY82" fmla="*/ 2271860 h 5665510"/>
              <a:gd name="csX83" fmla="*/ 1640264 w 2366128"/>
              <a:gd name="csY83" fmla="*/ 2083324 h 5665510"/>
              <a:gd name="csX84" fmla="*/ 1555423 w 2366128"/>
              <a:gd name="csY84" fmla="*/ 1951349 h 5665510"/>
              <a:gd name="csX85" fmla="*/ 1527143 w 2366128"/>
              <a:gd name="csY85" fmla="*/ 1696825 h 5665510"/>
              <a:gd name="csX86" fmla="*/ 1300899 w 2366128"/>
              <a:gd name="csY86" fmla="*/ 1395167 h 5665510"/>
              <a:gd name="csX87" fmla="*/ 1206631 w 2366128"/>
              <a:gd name="csY87" fmla="*/ 1357460 h 5665510"/>
              <a:gd name="csX88" fmla="*/ 1121790 w 2366128"/>
              <a:gd name="csY88" fmla="*/ 1263192 h 5665510"/>
              <a:gd name="csX89" fmla="*/ 1131217 w 2366128"/>
              <a:gd name="csY89" fmla="*/ 1140644 h 5665510"/>
              <a:gd name="csX90" fmla="*/ 1084083 w 2366128"/>
              <a:gd name="csY90" fmla="*/ 904974 h 5665510"/>
              <a:gd name="csX91" fmla="*/ 857839 w 2366128"/>
              <a:gd name="csY91" fmla="*/ 367646 h 56655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</a:cxnLst>
            <a:rect l="l" t="t" r="r" b="b"/>
            <a:pathLst>
              <a:path w="2366128" h="5665510">
                <a:moveTo>
                  <a:pt x="857839" y="367646"/>
                </a:moveTo>
                <a:lnTo>
                  <a:pt x="754145" y="320512"/>
                </a:lnTo>
                <a:lnTo>
                  <a:pt x="744718" y="113122"/>
                </a:lnTo>
                <a:lnTo>
                  <a:pt x="612743" y="0"/>
                </a:lnTo>
                <a:lnTo>
                  <a:pt x="395926" y="37708"/>
                </a:lnTo>
                <a:lnTo>
                  <a:pt x="414780" y="113122"/>
                </a:lnTo>
                <a:lnTo>
                  <a:pt x="546755" y="216817"/>
                </a:lnTo>
                <a:lnTo>
                  <a:pt x="593889" y="414780"/>
                </a:lnTo>
                <a:lnTo>
                  <a:pt x="358219" y="490194"/>
                </a:lnTo>
                <a:lnTo>
                  <a:pt x="188536" y="527901"/>
                </a:lnTo>
                <a:lnTo>
                  <a:pt x="150829" y="650450"/>
                </a:lnTo>
                <a:lnTo>
                  <a:pt x="56561" y="631596"/>
                </a:lnTo>
                <a:lnTo>
                  <a:pt x="0" y="678730"/>
                </a:lnTo>
                <a:lnTo>
                  <a:pt x="18854" y="763571"/>
                </a:lnTo>
                <a:lnTo>
                  <a:pt x="94268" y="820132"/>
                </a:lnTo>
                <a:lnTo>
                  <a:pt x="263951" y="801279"/>
                </a:lnTo>
                <a:lnTo>
                  <a:pt x="263951" y="697584"/>
                </a:lnTo>
                <a:lnTo>
                  <a:pt x="377072" y="688157"/>
                </a:lnTo>
                <a:lnTo>
                  <a:pt x="659877" y="857840"/>
                </a:lnTo>
                <a:lnTo>
                  <a:pt x="697584" y="961534"/>
                </a:lnTo>
                <a:lnTo>
                  <a:pt x="669303" y="1084083"/>
                </a:lnTo>
                <a:lnTo>
                  <a:pt x="546755" y="1121790"/>
                </a:lnTo>
                <a:lnTo>
                  <a:pt x="443060" y="1140644"/>
                </a:lnTo>
                <a:lnTo>
                  <a:pt x="386499" y="1234912"/>
                </a:lnTo>
                <a:lnTo>
                  <a:pt x="490194" y="1319753"/>
                </a:lnTo>
                <a:lnTo>
                  <a:pt x="518475" y="1385741"/>
                </a:lnTo>
                <a:lnTo>
                  <a:pt x="904974" y="1395167"/>
                </a:lnTo>
                <a:lnTo>
                  <a:pt x="1065229" y="1593130"/>
                </a:lnTo>
                <a:lnTo>
                  <a:pt x="1074656" y="1791093"/>
                </a:lnTo>
                <a:lnTo>
                  <a:pt x="735291" y="1791093"/>
                </a:lnTo>
                <a:lnTo>
                  <a:pt x="659877" y="1791093"/>
                </a:lnTo>
                <a:lnTo>
                  <a:pt x="575035" y="1857081"/>
                </a:lnTo>
                <a:lnTo>
                  <a:pt x="763571" y="2215299"/>
                </a:lnTo>
                <a:lnTo>
                  <a:pt x="772998" y="2479250"/>
                </a:lnTo>
                <a:lnTo>
                  <a:pt x="744718" y="2686640"/>
                </a:lnTo>
                <a:lnTo>
                  <a:pt x="838986" y="2809188"/>
                </a:lnTo>
                <a:lnTo>
                  <a:pt x="952108" y="2846895"/>
                </a:lnTo>
                <a:lnTo>
                  <a:pt x="1121790" y="3063712"/>
                </a:lnTo>
                <a:lnTo>
                  <a:pt x="1027522" y="3120273"/>
                </a:lnTo>
                <a:lnTo>
                  <a:pt x="876693" y="3733015"/>
                </a:lnTo>
                <a:lnTo>
                  <a:pt x="980388" y="4110087"/>
                </a:lnTo>
                <a:lnTo>
                  <a:pt x="980388" y="4279769"/>
                </a:lnTo>
                <a:lnTo>
                  <a:pt x="1291472" y="5024487"/>
                </a:lnTo>
                <a:lnTo>
                  <a:pt x="1282046" y="5250730"/>
                </a:lnTo>
                <a:lnTo>
                  <a:pt x="1357460" y="5580668"/>
                </a:lnTo>
                <a:lnTo>
                  <a:pt x="1498862" y="5665510"/>
                </a:lnTo>
                <a:lnTo>
                  <a:pt x="1545996" y="5608949"/>
                </a:lnTo>
                <a:lnTo>
                  <a:pt x="1555423" y="5514681"/>
                </a:lnTo>
                <a:lnTo>
                  <a:pt x="1602557" y="5486400"/>
                </a:lnTo>
                <a:lnTo>
                  <a:pt x="1743959" y="5590095"/>
                </a:lnTo>
                <a:lnTo>
                  <a:pt x="1847654" y="5637229"/>
                </a:lnTo>
                <a:lnTo>
                  <a:pt x="1951349" y="5552388"/>
                </a:lnTo>
                <a:lnTo>
                  <a:pt x="1989056" y="5137609"/>
                </a:lnTo>
                <a:lnTo>
                  <a:pt x="1743959" y="4901938"/>
                </a:lnTo>
                <a:lnTo>
                  <a:pt x="1734532" y="4468306"/>
                </a:lnTo>
                <a:lnTo>
                  <a:pt x="1611984" y="4458879"/>
                </a:lnTo>
                <a:lnTo>
                  <a:pt x="1480009" y="4289196"/>
                </a:lnTo>
                <a:lnTo>
                  <a:pt x="1470582" y="4213782"/>
                </a:lnTo>
                <a:lnTo>
                  <a:pt x="1395167" y="4166648"/>
                </a:lnTo>
                <a:lnTo>
                  <a:pt x="1357460" y="3987538"/>
                </a:lnTo>
                <a:lnTo>
                  <a:pt x="1442301" y="3968685"/>
                </a:lnTo>
                <a:lnTo>
                  <a:pt x="1329180" y="3761295"/>
                </a:lnTo>
                <a:lnTo>
                  <a:pt x="1376314" y="3582186"/>
                </a:lnTo>
                <a:lnTo>
                  <a:pt x="1527143" y="3525625"/>
                </a:lnTo>
                <a:lnTo>
                  <a:pt x="1706252" y="3591613"/>
                </a:lnTo>
                <a:lnTo>
                  <a:pt x="1734532" y="3497345"/>
                </a:lnTo>
                <a:lnTo>
                  <a:pt x="1791093" y="3497345"/>
                </a:lnTo>
                <a:lnTo>
                  <a:pt x="1989056" y="3855563"/>
                </a:lnTo>
                <a:lnTo>
                  <a:pt x="1989056" y="3968685"/>
                </a:lnTo>
                <a:lnTo>
                  <a:pt x="1875934" y="4204355"/>
                </a:lnTo>
                <a:lnTo>
                  <a:pt x="1913642" y="4364611"/>
                </a:lnTo>
                <a:lnTo>
                  <a:pt x="1998483" y="4430598"/>
                </a:lnTo>
                <a:lnTo>
                  <a:pt x="2196446" y="4374037"/>
                </a:lnTo>
                <a:lnTo>
                  <a:pt x="2253007" y="4251489"/>
                </a:lnTo>
                <a:lnTo>
                  <a:pt x="2366128" y="4138367"/>
                </a:lnTo>
                <a:lnTo>
                  <a:pt x="2215299" y="3902697"/>
                </a:lnTo>
                <a:lnTo>
                  <a:pt x="2177592" y="3704734"/>
                </a:lnTo>
                <a:lnTo>
                  <a:pt x="2253007" y="3685881"/>
                </a:lnTo>
                <a:lnTo>
                  <a:pt x="2290714" y="3487918"/>
                </a:lnTo>
                <a:lnTo>
                  <a:pt x="2073897" y="3261675"/>
                </a:lnTo>
                <a:lnTo>
                  <a:pt x="2111604" y="3110846"/>
                </a:lnTo>
                <a:lnTo>
                  <a:pt x="1923068" y="2762054"/>
                </a:lnTo>
                <a:lnTo>
                  <a:pt x="1781666" y="2271860"/>
                </a:lnTo>
                <a:lnTo>
                  <a:pt x="1640264" y="2083324"/>
                </a:lnTo>
                <a:lnTo>
                  <a:pt x="1555423" y="1951349"/>
                </a:lnTo>
                <a:lnTo>
                  <a:pt x="1527143" y="1696825"/>
                </a:lnTo>
                <a:lnTo>
                  <a:pt x="1300899" y="1395167"/>
                </a:lnTo>
                <a:lnTo>
                  <a:pt x="1206631" y="1357460"/>
                </a:lnTo>
                <a:lnTo>
                  <a:pt x="1121790" y="1263192"/>
                </a:lnTo>
                <a:lnTo>
                  <a:pt x="1131217" y="1140644"/>
                </a:lnTo>
                <a:lnTo>
                  <a:pt x="1084083" y="904974"/>
                </a:lnTo>
                <a:lnTo>
                  <a:pt x="857839" y="367646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37B180E4-D8B8-E328-A5F0-9F0E42006272}"/>
              </a:ext>
            </a:extLst>
          </p:cNvPr>
          <p:cNvSpPr/>
          <p:nvPr/>
        </p:nvSpPr>
        <p:spPr>
          <a:xfrm>
            <a:off x="7265229" y="871336"/>
            <a:ext cx="1091116" cy="2508313"/>
          </a:xfrm>
          <a:custGeom>
            <a:avLst/>
            <a:gdLst>
              <a:gd name="csX0" fmla="*/ 1996440 w 2651760"/>
              <a:gd name="csY0" fmla="*/ 83820 h 6096000"/>
              <a:gd name="csX1" fmla="*/ 2087880 w 2651760"/>
              <a:gd name="csY1" fmla="*/ 175260 h 6096000"/>
              <a:gd name="csX2" fmla="*/ 2065020 w 2651760"/>
              <a:gd name="csY2" fmla="*/ 243840 h 6096000"/>
              <a:gd name="csX3" fmla="*/ 2057400 w 2651760"/>
              <a:gd name="csY3" fmla="*/ 411480 h 6096000"/>
              <a:gd name="csX4" fmla="*/ 1927860 w 2651760"/>
              <a:gd name="csY4" fmla="*/ 784860 h 6096000"/>
              <a:gd name="csX5" fmla="*/ 1783080 w 2651760"/>
              <a:gd name="csY5" fmla="*/ 944880 h 6096000"/>
              <a:gd name="csX6" fmla="*/ 1645920 w 2651760"/>
              <a:gd name="csY6" fmla="*/ 998220 h 6096000"/>
              <a:gd name="csX7" fmla="*/ 1485900 w 2651760"/>
              <a:gd name="csY7" fmla="*/ 998220 h 6096000"/>
              <a:gd name="csX8" fmla="*/ 1432560 w 2651760"/>
              <a:gd name="csY8" fmla="*/ 1051560 h 6096000"/>
              <a:gd name="csX9" fmla="*/ 1318260 w 2651760"/>
              <a:gd name="csY9" fmla="*/ 1104900 h 6096000"/>
              <a:gd name="csX10" fmla="*/ 1318260 w 2651760"/>
              <a:gd name="csY10" fmla="*/ 1211580 h 6096000"/>
              <a:gd name="csX11" fmla="*/ 1318260 w 2651760"/>
              <a:gd name="csY11" fmla="*/ 1310640 h 6096000"/>
              <a:gd name="csX12" fmla="*/ 1257300 w 2651760"/>
              <a:gd name="csY12" fmla="*/ 1432560 h 6096000"/>
              <a:gd name="csX13" fmla="*/ 1112520 w 2651760"/>
              <a:gd name="csY13" fmla="*/ 1524000 h 6096000"/>
              <a:gd name="csX14" fmla="*/ 982980 w 2651760"/>
              <a:gd name="csY14" fmla="*/ 1623060 h 6096000"/>
              <a:gd name="csX15" fmla="*/ 937260 w 2651760"/>
              <a:gd name="csY15" fmla="*/ 1706880 h 6096000"/>
              <a:gd name="csX16" fmla="*/ 777240 w 2651760"/>
              <a:gd name="csY16" fmla="*/ 1805940 h 6096000"/>
              <a:gd name="csX17" fmla="*/ 777240 w 2651760"/>
              <a:gd name="csY17" fmla="*/ 1935480 h 6096000"/>
              <a:gd name="csX18" fmla="*/ 754380 w 2651760"/>
              <a:gd name="csY18" fmla="*/ 2026920 h 6096000"/>
              <a:gd name="csX19" fmla="*/ 754380 w 2651760"/>
              <a:gd name="csY19" fmla="*/ 2156460 h 6096000"/>
              <a:gd name="csX20" fmla="*/ 845820 w 2651760"/>
              <a:gd name="csY20" fmla="*/ 2217420 h 6096000"/>
              <a:gd name="csX21" fmla="*/ 822960 w 2651760"/>
              <a:gd name="csY21" fmla="*/ 2720340 h 6096000"/>
              <a:gd name="csX22" fmla="*/ 609600 w 2651760"/>
              <a:gd name="csY22" fmla="*/ 3268980 h 6096000"/>
              <a:gd name="csX23" fmla="*/ 426720 w 2651760"/>
              <a:gd name="csY23" fmla="*/ 3672840 h 6096000"/>
              <a:gd name="csX24" fmla="*/ 342900 w 2651760"/>
              <a:gd name="csY24" fmla="*/ 3832860 h 6096000"/>
              <a:gd name="csX25" fmla="*/ 137160 w 2651760"/>
              <a:gd name="csY25" fmla="*/ 3749040 h 6096000"/>
              <a:gd name="csX26" fmla="*/ 0 w 2651760"/>
              <a:gd name="csY26" fmla="*/ 3733800 h 6096000"/>
              <a:gd name="csX27" fmla="*/ 91440 w 2651760"/>
              <a:gd name="csY27" fmla="*/ 3848100 h 6096000"/>
              <a:gd name="csX28" fmla="*/ 76200 w 2651760"/>
              <a:gd name="csY28" fmla="*/ 3954780 h 6096000"/>
              <a:gd name="csX29" fmla="*/ 38100 w 2651760"/>
              <a:gd name="csY29" fmla="*/ 4038600 h 6096000"/>
              <a:gd name="csX30" fmla="*/ 91440 w 2651760"/>
              <a:gd name="csY30" fmla="*/ 4137660 h 6096000"/>
              <a:gd name="csX31" fmla="*/ 236220 w 2651760"/>
              <a:gd name="csY31" fmla="*/ 4351020 h 6096000"/>
              <a:gd name="csX32" fmla="*/ 259080 w 2651760"/>
              <a:gd name="csY32" fmla="*/ 4724400 h 6096000"/>
              <a:gd name="csX33" fmla="*/ 167640 w 2651760"/>
              <a:gd name="csY33" fmla="*/ 5013960 h 6096000"/>
              <a:gd name="csX34" fmla="*/ 449580 w 2651760"/>
              <a:gd name="csY34" fmla="*/ 5311140 h 6096000"/>
              <a:gd name="csX35" fmla="*/ 601980 w 2651760"/>
              <a:gd name="csY35" fmla="*/ 5608320 h 6096000"/>
              <a:gd name="csX36" fmla="*/ 754380 w 2651760"/>
              <a:gd name="csY36" fmla="*/ 5646420 h 6096000"/>
              <a:gd name="csX37" fmla="*/ 891540 w 2651760"/>
              <a:gd name="csY37" fmla="*/ 5844540 h 6096000"/>
              <a:gd name="csX38" fmla="*/ 1272540 w 2651760"/>
              <a:gd name="csY38" fmla="*/ 6042660 h 6096000"/>
              <a:gd name="csX39" fmla="*/ 1440180 w 2651760"/>
              <a:gd name="csY39" fmla="*/ 6096000 h 6096000"/>
              <a:gd name="csX40" fmla="*/ 1546860 w 2651760"/>
              <a:gd name="csY40" fmla="*/ 6057900 h 6096000"/>
              <a:gd name="csX41" fmla="*/ 1714500 w 2651760"/>
              <a:gd name="csY41" fmla="*/ 5638800 h 6096000"/>
              <a:gd name="csX42" fmla="*/ 1866900 w 2651760"/>
              <a:gd name="csY42" fmla="*/ 5433060 h 6096000"/>
              <a:gd name="csX43" fmla="*/ 1836420 w 2651760"/>
              <a:gd name="csY43" fmla="*/ 5113020 h 6096000"/>
              <a:gd name="csX44" fmla="*/ 1866900 w 2651760"/>
              <a:gd name="csY44" fmla="*/ 2865120 h 6096000"/>
              <a:gd name="csX45" fmla="*/ 1981200 w 2651760"/>
              <a:gd name="csY45" fmla="*/ 2316480 h 6096000"/>
              <a:gd name="csX46" fmla="*/ 2133600 w 2651760"/>
              <a:gd name="csY46" fmla="*/ 2156460 h 6096000"/>
              <a:gd name="csX47" fmla="*/ 2263140 w 2651760"/>
              <a:gd name="csY47" fmla="*/ 1874520 h 6096000"/>
              <a:gd name="csX48" fmla="*/ 2446020 w 2651760"/>
              <a:gd name="csY48" fmla="*/ 1805940 h 6096000"/>
              <a:gd name="csX49" fmla="*/ 2514600 w 2651760"/>
              <a:gd name="csY49" fmla="*/ 1729740 h 6096000"/>
              <a:gd name="csX50" fmla="*/ 2484120 w 2651760"/>
              <a:gd name="csY50" fmla="*/ 1463040 h 6096000"/>
              <a:gd name="csX51" fmla="*/ 2651760 w 2651760"/>
              <a:gd name="csY51" fmla="*/ 1379220 h 6096000"/>
              <a:gd name="csX52" fmla="*/ 2499360 w 2651760"/>
              <a:gd name="csY52" fmla="*/ 1303020 h 6096000"/>
              <a:gd name="csX53" fmla="*/ 2423160 w 2651760"/>
              <a:gd name="csY53" fmla="*/ 1181100 h 6096000"/>
              <a:gd name="csX54" fmla="*/ 2537460 w 2651760"/>
              <a:gd name="csY54" fmla="*/ 990600 h 6096000"/>
              <a:gd name="csX55" fmla="*/ 2583180 w 2651760"/>
              <a:gd name="csY55" fmla="*/ 922020 h 6096000"/>
              <a:gd name="csX56" fmla="*/ 2545080 w 2651760"/>
              <a:gd name="csY56" fmla="*/ 853440 h 6096000"/>
              <a:gd name="csX57" fmla="*/ 2644140 w 2651760"/>
              <a:gd name="csY57" fmla="*/ 678180 h 6096000"/>
              <a:gd name="csX58" fmla="*/ 2606040 w 2651760"/>
              <a:gd name="csY58" fmla="*/ 487680 h 6096000"/>
              <a:gd name="csX59" fmla="*/ 2621280 w 2651760"/>
              <a:gd name="csY59" fmla="*/ 381000 h 6096000"/>
              <a:gd name="csX60" fmla="*/ 2529840 w 2651760"/>
              <a:gd name="csY60" fmla="*/ 373380 h 6096000"/>
              <a:gd name="csX61" fmla="*/ 2476500 w 2651760"/>
              <a:gd name="csY61" fmla="*/ 236220 h 6096000"/>
              <a:gd name="csX62" fmla="*/ 2308860 w 2651760"/>
              <a:gd name="csY62" fmla="*/ 76200 h 6096000"/>
              <a:gd name="csX63" fmla="*/ 2255520 w 2651760"/>
              <a:gd name="csY63" fmla="*/ 99060 h 6096000"/>
              <a:gd name="csX64" fmla="*/ 2232660 w 2651760"/>
              <a:gd name="csY64" fmla="*/ 0 h 6096000"/>
              <a:gd name="csX65" fmla="*/ 2164080 w 2651760"/>
              <a:gd name="csY65" fmla="*/ 22860 h 6096000"/>
              <a:gd name="csX66" fmla="*/ 2026920 w 2651760"/>
              <a:gd name="csY66" fmla="*/ 30480 h 6096000"/>
              <a:gd name="csX67" fmla="*/ 1996440 w 2651760"/>
              <a:gd name="csY67" fmla="*/ 83820 h 609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</a:cxnLst>
            <a:rect l="l" t="t" r="r" b="b"/>
            <a:pathLst>
              <a:path w="2651760" h="6096000">
                <a:moveTo>
                  <a:pt x="1996440" y="83820"/>
                </a:moveTo>
                <a:lnTo>
                  <a:pt x="2087880" y="175260"/>
                </a:lnTo>
                <a:lnTo>
                  <a:pt x="2065020" y="243840"/>
                </a:lnTo>
                <a:lnTo>
                  <a:pt x="2057400" y="411480"/>
                </a:lnTo>
                <a:lnTo>
                  <a:pt x="1927860" y="784860"/>
                </a:lnTo>
                <a:lnTo>
                  <a:pt x="1783080" y="944880"/>
                </a:lnTo>
                <a:lnTo>
                  <a:pt x="1645920" y="998220"/>
                </a:lnTo>
                <a:lnTo>
                  <a:pt x="1485900" y="998220"/>
                </a:lnTo>
                <a:lnTo>
                  <a:pt x="1432560" y="1051560"/>
                </a:lnTo>
                <a:lnTo>
                  <a:pt x="1318260" y="1104900"/>
                </a:lnTo>
                <a:lnTo>
                  <a:pt x="1318260" y="1211580"/>
                </a:lnTo>
                <a:lnTo>
                  <a:pt x="1318260" y="1310640"/>
                </a:lnTo>
                <a:lnTo>
                  <a:pt x="1257300" y="1432560"/>
                </a:lnTo>
                <a:lnTo>
                  <a:pt x="1112520" y="1524000"/>
                </a:lnTo>
                <a:lnTo>
                  <a:pt x="982980" y="1623060"/>
                </a:lnTo>
                <a:lnTo>
                  <a:pt x="937260" y="1706880"/>
                </a:lnTo>
                <a:lnTo>
                  <a:pt x="777240" y="1805940"/>
                </a:lnTo>
                <a:lnTo>
                  <a:pt x="777240" y="1935480"/>
                </a:lnTo>
                <a:lnTo>
                  <a:pt x="754380" y="2026920"/>
                </a:lnTo>
                <a:lnTo>
                  <a:pt x="754380" y="2156460"/>
                </a:lnTo>
                <a:lnTo>
                  <a:pt x="845820" y="2217420"/>
                </a:lnTo>
                <a:lnTo>
                  <a:pt x="822960" y="2720340"/>
                </a:lnTo>
                <a:lnTo>
                  <a:pt x="609600" y="3268980"/>
                </a:lnTo>
                <a:lnTo>
                  <a:pt x="426720" y="3672840"/>
                </a:lnTo>
                <a:lnTo>
                  <a:pt x="342900" y="3832860"/>
                </a:lnTo>
                <a:lnTo>
                  <a:pt x="137160" y="3749040"/>
                </a:lnTo>
                <a:lnTo>
                  <a:pt x="0" y="3733800"/>
                </a:lnTo>
                <a:lnTo>
                  <a:pt x="91440" y="3848100"/>
                </a:lnTo>
                <a:lnTo>
                  <a:pt x="76200" y="3954780"/>
                </a:lnTo>
                <a:lnTo>
                  <a:pt x="38100" y="4038600"/>
                </a:lnTo>
                <a:lnTo>
                  <a:pt x="91440" y="4137660"/>
                </a:lnTo>
                <a:lnTo>
                  <a:pt x="236220" y="4351020"/>
                </a:lnTo>
                <a:lnTo>
                  <a:pt x="259080" y="4724400"/>
                </a:lnTo>
                <a:lnTo>
                  <a:pt x="167640" y="5013960"/>
                </a:lnTo>
                <a:lnTo>
                  <a:pt x="449580" y="5311140"/>
                </a:lnTo>
                <a:lnTo>
                  <a:pt x="601980" y="5608320"/>
                </a:lnTo>
                <a:lnTo>
                  <a:pt x="754380" y="5646420"/>
                </a:lnTo>
                <a:lnTo>
                  <a:pt x="891540" y="5844540"/>
                </a:lnTo>
                <a:lnTo>
                  <a:pt x="1272540" y="6042660"/>
                </a:lnTo>
                <a:lnTo>
                  <a:pt x="1440180" y="6096000"/>
                </a:lnTo>
                <a:lnTo>
                  <a:pt x="1546860" y="6057900"/>
                </a:lnTo>
                <a:lnTo>
                  <a:pt x="1714500" y="5638800"/>
                </a:lnTo>
                <a:lnTo>
                  <a:pt x="1866900" y="5433060"/>
                </a:lnTo>
                <a:lnTo>
                  <a:pt x="1836420" y="5113020"/>
                </a:lnTo>
                <a:lnTo>
                  <a:pt x="1866900" y="2865120"/>
                </a:lnTo>
                <a:lnTo>
                  <a:pt x="1981200" y="2316480"/>
                </a:lnTo>
                <a:lnTo>
                  <a:pt x="2133600" y="2156460"/>
                </a:lnTo>
                <a:lnTo>
                  <a:pt x="2263140" y="1874520"/>
                </a:lnTo>
                <a:lnTo>
                  <a:pt x="2446020" y="1805940"/>
                </a:lnTo>
                <a:lnTo>
                  <a:pt x="2514600" y="1729740"/>
                </a:lnTo>
                <a:lnTo>
                  <a:pt x="2484120" y="1463040"/>
                </a:lnTo>
                <a:lnTo>
                  <a:pt x="2651760" y="1379220"/>
                </a:lnTo>
                <a:lnTo>
                  <a:pt x="2499360" y="1303020"/>
                </a:lnTo>
                <a:lnTo>
                  <a:pt x="2423160" y="1181100"/>
                </a:lnTo>
                <a:lnTo>
                  <a:pt x="2537460" y="990600"/>
                </a:lnTo>
                <a:lnTo>
                  <a:pt x="2583180" y="922020"/>
                </a:lnTo>
                <a:lnTo>
                  <a:pt x="2545080" y="853440"/>
                </a:lnTo>
                <a:lnTo>
                  <a:pt x="2644140" y="678180"/>
                </a:lnTo>
                <a:lnTo>
                  <a:pt x="2606040" y="487680"/>
                </a:lnTo>
                <a:lnTo>
                  <a:pt x="2621280" y="381000"/>
                </a:lnTo>
                <a:lnTo>
                  <a:pt x="2529840" y="373380"/>
                </a:lnTo>
                <a:lnTo>
                  <a:pt x="2476500" y="236220"/>
                </a:lnTo>
                <a:lnTo>
                  <a:pt x="2308860" y="76200"/>
                </a:lnTo>
                <a:lnTo>
                  <a:pt x="2255520" y="99060"/>
                </a:lnTo>
                <a:lnTo>
                  <a:pt x="2232660" y="0"/>
                </a:lnTo>
                <a:lnTo>
                  <a:pt x="2164080" y="22860"/>
                </a:lnTo>
                <a:lnTo>
                  <a:pt x="2026920" y="30480"/>
                </a:lnTo>
                <a:lnTo>
                  <a:pt x="1996440" y="8382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C42E6C1-14B3-0F0F-0106-730D05BD1E21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関東地方の島のイラスト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92FDA4-9F6A-B76A-C789-5706DEF6B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8D4A34D-6E39-CC9B-BA59-F7EB9ECCA44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関東地方の島のイラスト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7099928-999A-3A44-0F37-CDEB18FC2B9F}"/>
              </a:ext>
            </a:extLst>
          </p:cNvPr>
          <p:cNvSpPr/>
          <p:nvPr/>
        </p:nvSpPr>
        <p:spPr>
          <a:xfrm>
            <a:off x="6665560" y="4108612"/>
            <a:ext cx="2451423" cy="1369380"/>
          </a:xfrm>
          <a:custGeom>
            <a:avLst/>
            <a:gdLst>
              <a:gd name="csX0" fmla="*/ 2466975 w 4510087"/>
              <a:gd name="csY0" fmla="*/ 252412 h 2519362"/>
              <a:gd name="csX1" fmla="*/ 2390775 w 4510087"/>
              <a:gd name="csY1" fmla="*/ 414337 h 2519362"/>
              <a:gd name="csX2" fmla="*/ 2295525 w 4510087"/>
              <a:gd name="csY2" fmla="*/ 438150 h 2519362"/>
              <a:gd name="csX3" fmla="*/ 2271712 w 4510087"/>
              <a:gd name="csY3" fmla="*/ 447675 h 2519362"/>
              <a:gd name="csX4" fmla="*/ 2081212 w 4510087"/>
              <a:gd name="csY4" fmla="*/ 438150 h 2519362"/>
              <a:gd name="csX5" fmla="*/ 1914525 w 4510087"/>
              <a:gd name="csY5" fmla="*/ 590550 h 2519362"/>
              <a:gd name="csX6" fmla="*/ 1814512 w 4510087"/>
              <a:gd name="csY6" fmla="*/ 666750 h 2519362"/>
              <a:gd name="csX7" fmla="*/ 1719262 w 4510087"/>
              <a:gd name="csY7" fmla="*/ 842962 h 2519362"/>
              <a:gd name="csX8" fmla="*/ 1604962 w 4510087"/>
              <a:gd name="csY8" fmla="*/ 909637 h 2519362"/>
              <a:gd name="csX9" fmla="*/ 1562100 w 4510087"/>
              <a:gd name="csY9" fmla="*/ 909637 h 2519362"/>
              <a:gd name="csX10" fmla="*/ 1543050 w 4510087"/>
              <a:gd name="csY10" fmla="*/ 952500 h 2519362"/>
              <a:gd name="csX11" fmla="*/ 1323975 w 4510087"/>
              <a:gd name="csY11" fmla="*/ 1000125 h 2519362"/>
              <a:gd name="csX12" fmla="*/ 1243012 w 4510087"/>
              <a:gd name="csY12" fmla="*/ 1123950 h 2519362"/>
              <a:gd name="csX13" fmla="*/ 1185862 w 4510087"/>
              <a:gd name="csY13" fmla="*/ 1185862 h 2519362"/>
              <a:gd name="csX14" fmla="*/ 1081087 w 4510087"/>
              <a:gd name="csY14" fmla="*/ 1200150 h 2519362"/>
              <a:gd name="csX15" fmla="*/ 1000125 w 4510087"/>
              <a:gd name="csY15" fmla="*/ 1114425 h 2519362"/>
              <a:gd name="csX16" fmla="*/ 976312 w 4510087"/>
              <a:gd name="csY16" fmla="*/ 1157287 h 2519362"/>
              <a:gd name="csX17" fmla="*/ 952500 w 4510087"/>
              <a:gd name="csY17" fmla="*/ 1262062 h 2519362"/>
              <a:gd name="csX18" fmla="*/ 962025 w 4510087"/>
              <a:gd name="csY18" fmla="*/ 1347787 h 2519362"/>
              <a:gd name="csX19" fmla="*/ 962025 w 4510087"/>
              <a:gd name="csY19" fmla="*/ 1385887 h 2519362"/>
              <a:gd name="csX20" fmla="*/ 923925 w 4510087"/>
              <a:gd name="csY20" fmla="*/ 1390650 h 2519362"/>
              <a:gd name="csX21" fmla="*/ 852487 w 4510087"/>
              <a:gd name="csY21" fmla="*/ 1343025 h 2519362"/>
              <a:gd name="csX22" fmla="*/ 776287 w 4510087"/>
              <a:gd name="csY22" fmla="*/ 1257300 h 2519362"/>
              <a:gd name="csX23" fmla="*/ 742950 w 4510087"/>
              <a:gd name="csY23" fmla="*/ 1262062 h 2519362"/>
              <a:gd name="csX24" fmla="*/ 771525 w 4510087"/>
              <a:gd name="csY24" fmla="*/ 1333500 h 2519362"/>
              <a:gd name="csX25" fmla="*/ 733425 w 4510087"/>
              <a:gd name="csY25" fmla="*/ 1376362 h 2519362"/>
              <a:gd name="csX26" fmla="*/ 633412 w 4510087"/>
              <a:gd name="csY26" fmla="*/ 1281112 h 2519362"/>
              <a:gd name="csX27" fmla="*/ 557212 w 4510087"/>
              <a:gd name="csY27" fmla="*/ 1343025 h 2519362"/>
              <a:gd name="csX28" fmla="*/ 514350 w 4510087"/>
              <a:gd name="csY28" fmla="*/ 1343025 h 2519362"/>
              <a:gd name="csX29" fmla="*/ 419100 w 4510087"/>
              <a:gd name="csY29" fmla="*/ 1414462 h 2519362"/>
              <a:gd name="csX30" fmla="*/ 357187 w 4510087"/>
              <a:gd name="csY30" fmla="*/ 1357312 h 2519362"/>
              <a:gd name="csX31" fmla="*/ 266700 w 4510087"/>
              <a:gd name="csY31" fmla="*/ 1414462 h 2519362"/>
              <a:gd name="csX32" fmla="*/ 228600 w 4510087"/>
              <a:gd name="csY32" fmla="*/ 1395412 h 2519362"/>
              <a:gd name="csX33" fmla="*/ 223837 w 4510087"/>
              <a:gd name="csY33" fmla="*/ 1428750 h 2519362"/>
              <a:gd name="csX34" fmla="*/ 271462 w 4510087"/>
              <a:gd name="csY34" fmla="*/ 1500187 h 2519362"/>
              <a:gd name="csX35" fmla="*/ 219075 w 4510087"/>
              <a:gd name="csY35" fmla="*/ 1547812 h 2519362"/>
              <a:gd name="csX36" fmla="*/ 123825 w 4510087"/>
              <a:gd name="csY36" fmla="*/ 1423987 h 2519362"/>
              <a:gd name="csX37" fmla="*/ 38100 w 4510087"/>
              <a:gd name="csY37" fmla="*/ 1538287 h 2519362"/>
              <a:gd name="csX38" fmla="*/ 71437 w 4510087"/>
              <a:gd name="csY38" fmla="*/ 1557337 h 2519362"/>
              <a:gd name="csX39" fmla="*/ 42862 w 4510087"/>
              <a:gd name="csY39" fmla="*/ 1652587 h 2519362"/>
              <a:gd name="csX40" fmla="*/ 85725 w 4510087"/>
              <a:gd name="csY40" fmla="*/ 1681162 h 2519362"/>
              <a:gd name="csX41" fmla="*/ 80962 w 4510087"/>
              <a:gd name="csY41" fmla="*/ 1809750 h 2519362"/>
              <a:gd name="csX42" fmla="*/ 0 w 4510087"/>
              <a:gd name="csY42" fmla="*/ 1824037 h 2519362"/>
              <a:gd name="csX43" fmla="*/ 0 w 4510087"/>
              <a:gd name="csY43" fmla="*/ 1885950 h 2519362"/>
              <a:gd name="csX44" fmla="*/ 61912 w 4510087"/>
              <a:gd name="csY44" fmla="*/ 1995487 h 2519362"/>
              <a:gd name="csX45" fmla="*/ 76200 w 4510087"/>
              <a:gd name="csY45" fmla="*/ 2105025 h 2519362"/>
              <a:gd name="csX46" fmla="*/ 138112 w 4510087"/>
              <a:gd name="csY46" fmla="*/ 2105025 h 2519362"/>
              <a:gd name="csX47" fmla="*/ 176212 w 4510087"/>
              <a:gd name="csY47" fmla="*/ 2081212 h 2519362"/>
              <a:gd name="csX48" fmla="*/ 171450 w 4510087"/>
              <a:gd name="csY48" fmla="*/ 2028825 h 2519362"/>
              <a:gd name="csX49" fmla="*/ 300037 w 4510087"/>
              <a:gd name="csY49" fmla="*/ 2114550 h 2519362"/>
              <a:gd name="csX50" fmla="*/ 357187 w 4510087"/>
              <a:gd name="csY50" fmla="*/ 2181225 h 2519362"/>
              <a:gd name="csX51" fmla="*/ 395287 w 4510087"/>
              <a:gd name="csY51" fmla="*/ 2252662 h 2519362"/>
              <a:gd name="csX52" fmla="*/ 442912 w 4510087"/>
              <a:gd name="csY52" fmla="*/ 2295525 h 2519362"/>
              <a:gd name="csX53" fmla="*/ 466725 w 4510087"/>
              <a:gd name="csY53" fmla="*/ 2338387 h 2519362"/>
              <a:gd name="csX54" fmla="*/ 542925 w 4510087"/>
              <a:gd name="csY54" fmla="*/ 2409825 h 2519362"/>
              <a:gd name="csX55" fmla="*/ 571500 w 4510087"/>
              <a:gd name="csY55" fmla="*/ 2386012 h 2519362"/>
              <a:gd name="csX56" fmla="*/ 566737 w 4510087"/>
              <a:gd name="csY56" fmla="*/ 2309812 h 2519362"/>
              <a:gd name="csX57" fmla="*/ 557212 w 4510087"/>
              <a:gd name="csY57" fmla="*/ 2200275 h 2519362"/>
              <a:gd name="csX58" fmla="*/ 623887 w 4510087"/>
              <a:gd name="csY58" fmla="*/ 2147887 h 2519362"/>
              <a:gd name="csX59" fmla="*/ 671512 w 4510087"/>
              <a:gd name="csY59" fmla="*/ 2247900 h 2519362"/>
              <a:gd name="csX60" fmla="*/ 695325 w 4510087"/>
              <a:gd name="csY60" fmla="*/ 2314575 h 2519362"/>
              <a:gd name="csX61" fmla="*/ 719137 w 4510087"/>
              <a:gd name="csY61" fmla="*/ 2281237 h 2519362"/>
              <a:gd name="csX62" fmla="*/ 714375 w 4510087"/>
              <a:gd name="csY62" fmla="*/ 2176462 h 2519362"/>
              <a:gd name="csX63" fmla="*/ 752475 w 4510087"/>
              <a:gd name="csY63" fmla="*/ 2176462 h 2519362"/>
              <a:gd name="csX64" fmla="*/ 762000 w 4510087"/>
              <a:gd name="csY64" fmla="*/ 2309812 h 2519362"/>
              <a:gd name="csX65" fmla="*/ 838200 w 4510087"/>
              <a:gd name="csY65" fmla="*/ 2452687 h 2519362"/>
              <a:gd name="csX66" fmla="*/ 871537 w 4510087"/>
              <a:gd name="csY66" fmla="*/ 2343150 h 2519362"/>
              <a:gd name="csX67" fmla="*/ 852487 w 4510087"/>
              <a:gd name="csY67" fmla="*/ 2262187 h 2519362"/>
              <a:gd name="csX68" fmla="*/ 828675 w 4510087"/>
              <a:gd name="csY68" fmla="*/ 2214562 h 2519362"/>
              <a:gd name="csX69" fmla="*/ 938212 w 4510087"/>
              <a:gd name="csY69" fmla="*/ 2314575 h 2519362"/>
              <a:gd name="csX70" fmla="*/ 1047750 w 4510087"/>
              <a:gd name="csY70" fmla="*/ 2409825 h 2519362"/>
              <a:gd name="csX71" fmla="*/ 1052512 w 4510087"/>
              <a:gd name="csY71" fmla="*/ 2257425 h 2519362"/>
              <a:gd name="csX72" fmla="*/ 1033462 w 4510087"/>
              <a:gd name="csY72" fmla="*/ 2195512 h 2519362"/>
              <a:gd name="csX73" fmla="*/ 1042987 w 4510087"/>
              <a:gd name="csY73" fmla="*/ 2124075 h 2519362"/>
              <a:gd name="csX74" fmla="*/ 1081087 w 4510087"/>
              <a:gd name="csY74" fmla="*/ 2190750 h 2519362"/>
              <a:gd name="csX75" fmla="*/ 1104900 w 4510087"/>
              <a:gd name="csY75" fmla="*/ 2209800 h 2519362"/>
              <a:gd name="csX76" fmla="*/ 1123950 w 4510087"/>
              <a:gd name="csY76" fmla="*/ 2271712 h 2519362"/>
              <a:gd name="csX77" fmla="*/ 1157287 w 4510087"/>
              <a:gd name="csY77" fmla="*/ 2252662 h 2519362"/>
              <a:gd name="csX78" fmla="*/ 1157287 w 4510087"/>
              <a:gd name="csY78" fmla="*/ 2376487 h 2519362"/>
              <a:gd name="csX79" fmla="*/ 1181100 w 4510087"/>
              <a:gd name="csY79" fmla="*/ 2428875 h 2519362"/>
              <a:gd name="csX80" fmla="*/ 1195387 w 4510087"/>
              <a:gd name="csY80" fmla="*/ 2386012 h 2519362"/>
              <a:gd name="csX81" fmla="*/ 1190625 w 4510087"/>
              <a:gd name="csY81" fmla="*/ 2352675 h 2519362"/>
              <a:gd name="csX82" fmla="*/ 1204912 w 4510087"/>
              <a:gd name="csY82" fmla="*/ 2209800 h 2519362"/>
              <a:gd name="csX83" fmla="*/ 1223962 w 4510087"/>
              <a:gd name="csY83" fmla="*/ 2138362 h 2519362"/>
              <a:gd name="csX84" fmla="*/ 1204912 w 4510087"/>
              <a:gd name="csY84" fmla="*/ 2105025 h 2519362"/>
              <a:gd name="csX85" fmla="*/ 1209675 w 4510087"/>
              <a:gd name="csY85" fmla="*/ 2066925 h 2519362"/>
              <a:gd name="csX86" fmla="*/ 1228725 w 4510087"/>
              <a:gd name="csY86" fmla="*/ 1971675 h 2519362"/>
              <a:gd name="csX87" fmla="*/ 1252537 w 4510087"/>
              <a:gd name="csY87" fmla="*/ 1962150 h 2519362"/>
              <a:gd name="csX88" fmla="*/ 1300162 w 4510087"/>
              <a:gd name="csY88" fmla="*/ 2028825 h 2519362"/>
              <a:gd name="csX89" fmla="*/ 1333500 w 4510087"/>
              <a:gd name="csY89" fmla="*/ 2038350 h 2519362"/>
              <a:gd name="csX90" fmla="*/ 1333500 w 4510087"/>
              <a:gd name="csY90" fmla="*/ 2162175 h 2519362"/>
              <a:gd name="csX91" fmla="*/ 1338262 w 4510087"/>
              <a:gd name="csY91" fmla="*/ 2200275 h 2519362"/>
              <a:gd name="csX92" fmla="*/ 1338262 w 4510087"/>
              <a:gd name="csY92" fmla="*/ 2257425 h 2519362"/>
              <a:gd name="csX93" fmla="*/ 1414462 w 4510087"/>
              <a:gd name="csY93" fmla="*/ 2224087 h 2519362"/>
              <a:gd name="csX94" fmla="*/ 1490662 w 4510087"/>
              <a:gd name="csY94" fmla="*/ 2281237 h 2519362"/>
              <a:gd name="csX95" fmla="*/ 1528762 w 4510087"/>
              <a:gd name="csY95" fmla="*/ 2219325 h 2519362"/>
              <a:gd name="csX96" fmla="*/ 1552575 w 4510087"/>
              <a:gd name="csY96" fmla="*/ 2257425 h 2519362"/>
              <a:gd name="csX97" fmla="*/ 1552575 w 4510087"/>
              <a:gd name="csY97" fmla="*/ 2300287 h 2519362"/>
              <a:gd name="csX98" fmla="*/ 1585912 w 4510087"/>
              <a:gd name="csY98" fmla="*/ 2371725 h 2519362"/>
              <a:gd name="csX99" fmla="*/ 1695450 w 4510087"/>
              <a:gd name="csY99" fmla="*/ 2328862 h 2519362"/>
              <a:gd name="csX100" fmla="*/ 1700212 w 4510087"/>
              <a:gd name="csY100" fmla="*/ 2290762 h 2519362"/>
              <a:gd name="csX101" fmla="*/ 1733550 w 4510087"/>
              <a:gd name="csY101" fmla="*/ 2233612 h 2519362"/>
              <a:gd name="csX102" fmla="*/ 1757362 w 4510087"/>
              <a:gd name="csY102" fmla="*/ 2247900 h 2519362"/>
              <a:gd name="csX103" fmla="*/ 1833562 w 4510087"/>
              <a:gd name="csY103" fmla="*/ 2238375 h 2519362"/>
              <a:gd name="csX104" fmla="*/ 1833562 w 4510087"/>
              <a:gd name="csY104" fmla="*/ 2347912 h 2519362"/>
              <a:gd name="csX105" fmla="*/ 1895475 w 4510087"/>
              <a:gd name="csY105" fmla="*/ 2395537 h 2519362"/>
              <a:gd name="csX106" fmla="*/ 1966912 w 4510087"/>
              <a:gd name="csY106" fmla="*/ 2376487 h 2519362"/>
              <a:gd name="csX107" fmla="*/ 1962150 w 4510087"/>
              <a:gd name="csY107" fmla="*/ 2452687 h 2519362"/>
              <a:gd name="csX108" fmla="*/ 2057400 w 4510087"/>
              <a:gd name="csY108" fmla="*/ 2438400 h 2519362"/>
              <a:gd name="csX109" fmla="*/ 2100262 w 4510087"/>
              <a:gd name="csY109" fmla="*/ 2295525 h 2519362"/>
              <a:gd name="csX110" fmla="*/ 2147887 w 4510087"/>
              <a:gd name="csY110" fmla="*/ 2233612 h 2519362"/>
              <a:gd name="csX111" fmla="*/ 2205037 w 4510087"/>
              <a:gd name="csY111" fmla="*/ 2219325 h 2519362"/>
              <a:gd name="csX112" fmla="*/ 2171700 w 4510087"/>
              <a:gd name="csY112" fmla="*/ 2319337 h 2519362"/>
              <a:gd name="csX113" fmla="*/ 2171700 w 4510087"/>
              <a:gd name="csY113" fmla="*/ 2395537 h 2519362"/>
              <a:gd name="csX114" fmla="*/ 2238375 w 4510087"/>
              <a:gd name="csY114" fmla="*/ 2381250 h 2519362"/>
              <a:gd name="csX115" fmla="*/ 2276475 w 4510087"/>
              <a:gd name="csY115" fmla="*/ 2424112 h 2519362"/>
              <a:gd name="csX116" fmla="*/ 2319337 w 4510087"/>
              <a:gd name="csY116" fmla="*/ 2395537 h 2519362"/>
              <a:gd name="csX117" fmla="*/ 2319337 w 4510087"/>
              <a:gd name="csY117" fmla="*/ 2347912 h 2519362"/>
              <a:gd name="csX118" fmla="*/ 2347912 w 4510087"/>
              <a:gd name="csY118" fmla="*/ 2347912 h 2519362"/>
              <a:gd name="csX119" fmla="*/ 2428875 w 4510087"/>
              <a:gd name="csY119" fmla="*/ 2271712 h 2519362"/>
              <a:gd name="csX120" fmla="*/ 2762250 w 4510087"/>
              <a:gd name="csY120" fmla="*/ 2405062 h 2519362"/>
              <a:gd name="csX121" fmla="*/ 2838450 w 4510087"/>
              <a:gd name="csY121" fmla="*/ 2390775 h 2519362"/>
              <a:gd name="csX122" fmla="*/ 2857500 w 4510087"/>
              <a:gd name="csY122" fmla="*/ 2414587 h 2519362"/>
              <a:gd name="csX123" fmla="*/ 2886075 w 4510087"/>
              <a:gd name="csY123" fmla="*/ 2519362 h 2519362"/>
              <a:gd name="csX124" fmla="*/ 2943225 w 4510087"/>
              <a:gd name="csY124" fmla="*/ 2514600 h 2519362"/>
              <a:gd name="csX125" fmla="*/ 2947987 w 4510087"/>
              <a:gd name="csY125" fmla="*/ 2452687 h 2519362"/>
              <a:gd name="csX126" fmla="*/ 3009900 w 4510087"/>
              <a:gd name="csY126" fmla="*/ 2490787 h 2519362"/>
              <a:gd name="csX127" fmla="*/ 3009900 w 4510087"/>
              <a:gd name="csY127" fmla="*/ 2419350 h 2519362"/>
              <a:gd name="csX128" fmla="*/ 4233862 w 4510087"/>
              <a:gd name="csY128" fmla="*/ 1995487 h 2519362"/>
              <a:gd name="csX129" fmla="*/ 4257675 w 4510087"/>
              <a:gd name="csY129" fmla="*/ 1924050 h 2519362"/>
              <a:gd name="csX130" fmla="*/ 4510087 w 4510087"/>
              <a:gd name="csY130" fmla="*/ 1857375 h 2519362"/>
              <a:gd name="csX131" fmla="*/ 4462462 w 4510087"/>
              <a:gd name="csY131" fmla="*/ 1695450 h 2519362"/>
              <a:gd name="csX132" fmla="*/ 4090987 w 4510087"/>
              <a:gd name="csY132" fmla="*/ 1814512 h 2519362"/>
              <a:gd name="csX133" fmla="*/ 4038600 w 4510087"/>
              <a:gd name="csY133" fmla="*/ 1647825 h 2519362"/>
              <a:gd name="csX134" fmla="*/ 3857625 w 4510087"/>
              <a:gd name="csY134" fmla="*/ 1633537 h 2519362"/>
              <a:gd name="csX135" fmla="*/ 3795712 w 4510087"/>
              <a:gd name="csY135" fmla="*/ 1671637 h 2519362"/>
              <a:gd name="csX136" fmla="*/ 3657600 w 4510087"/>
              <a:gd name="csY136" fmla="*/ 1619250 h 2519362"/>
              <a:gd name="csX137" fmla="*/ 3471862 w 4510087"/>
              <a:gd name="csY137" fmla="*/ 1423987 h 2519362"/>
              <a:gd name="csX138" fmla="*/ 3700462 w 4510087"/>
              <a:gd name="csY138" fmla="*/ 1266825 h 2519362"/>
              <a:gd name="csX139" fmla="*/ 3814762 w 4510087"/>
              <a:gd name="csY139" fmla="*/ 1228725 h 2519362"/>
              <a:gd name="csX140" fmla="*/ 3829050 w 4510087"/>
              <a:gd name="csY140" fmla="*/ 1185862 h 2519362"/>
              <a:gd name="csX141" fmla="*/ 3638550 w 4510087"/>
              <a:gd name="csY141" fmla="*/ 1038225 h 2519362"/>
              <a:gd name="csX142" fmla="*/ 3629025 w 4510087"/>
              <a:gd name="csY142" fmla="*/ 1057275 h 2519362"/>
              <a:gd name="csX143" fmla="*/ 3624262 w 4510087"/>
              <a:gd name="csY143" fmla="*/ 1152525 h 2519362"/>
              <a:gd name="csX144" fmla="*/ 3614737 w 4510087"/>
              <a:gd name="csY144" fmla="*/ 1233487 h 2519362"/>
              <a:gd name="csX145" fmla="*/ 3295650 w 4510087"/>
              <a:gd name="csY145" fmla="*/ 1485900 h 2519362"/>
              <a:gd name="csX146" fmla="*/ 3009900 w 4510087"/>
              <a:gd name="csY146" fmla="*/ 1152525 h 2519362"/>
              <a:gd name="csX147" fmla="*/ 3067050 w 4510087"/>
              <a:gd name="csY147" fmla="*/ 1081087 h 2519362"/>
              <a:gd name="csX148" fmla="*/ 2933700 w 4510087"/>
              <a:gd name="csY148" fmla="*/ 933450 h 2519362"/>
              <a:gd name="csX149" fmla="*/ 3171825 w 4510087"/>
              <a:gd name="csY149" fmla="*/ 733425 h 2519362"/>
              <a:gd name="csX150" fmla="*/ 3071812 w 4510087"/>
              <a:gd name="csY150" fmla="*/ 661987 h 2519362"/>
              <a:gd name="csX151" fmla="*/ 2738437 w 4510087"/>
              <a:gd name="csY151" fmla="*/ 428625 h 2519362"/>
              <a:gd name="csX152" fmla="*/ 2767012 w 4510087"/>
              <a:gd name="csY152" fmla="*/ 271462 h 2519362"/>
              <a:gd name="csX153" fmla="*/ 2876550 w 4510087"/>
              <a:gd name="csY153" fmla="*/ 166687 h 2519362"/>
              <a:gd name="csX154" fmla="*/ 2938462 w 4510087"/>
              <a:gd name="csY154" fmla="*/ 9525 h 2519362"/>
              <a:gd name="csX155" fmla="*/ 2924175 w 4510087"/>
              <a:gd name="csY155" fmla="*/ 0 h 2519362"/>
              <a:gd name="csX156" fmla="*/ 2667000 w 4510087"/>
              <a:gd name="csY156" fmla="*/ 295275 h 2519362"/>
              <a:gd name="csX157" fmla="*/ 2619375 w 4510087"/>
              <a:gd name="csY157" fmla="*/ 328612 h 2519362"/>
              <a:gd name="csX158" fmla="*/ 2466975 w 4510087"/>
              <a:gd name="csY158" fmla="*/ 252412 h 2519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</a:cxnLst>
            <a:rect l="l" t="t" r="r" b="b"/>
            <a:pathLst>
              <a:path w="4510087" h="2519362">
                <a:moveTo>
                  <a:pt x="2466975" y="252412"/>
                </a:moveTo>
                <a:lnTo>
                  <a:pt x="2390775" y="414337"/>
                </a:lnTo>
                <a:lnTo>
                  <a:pt x="2295525" y="438150"/>
                </a:lnTo>
                <a:lnTo>
                  <a:pt x="2271712" y="447675"/>
                </a:lnTo>
                <a:lnTo>
                  <a:pt x="2081212" y="438150"/>
                </a:lnTo>
                <a:lnTo>
                  <a:pt x="1914525" y="590550"/>
                </a:lnTo>
                <a:lnTo>
                  <a:pt x="1814512" y="666750"/>
                </a:lnTo>
                <a:lnTo>
                  <a:pt x="1719262" y="842962"/>
                </a:lnTo>
                <a:lnTo>
                  <a:pt x="1604962" y="909637"/>
                </a:lnTo>
                <a:lnTo>
                  <a:pt x="1562100" y="909637"/>
                </a:lnTo>
                <a:lnTo>
                  <a:pt x="1543050" y="952500"/>
                </a:lnTo>
                <a:lnTo>
                  <a:pt x="1323975" y="1000125"/>
                </a:lnTo>
                <a:lnTo>
                  <a:pt x="1243012" y="1123950"/>
                </a:lnTo>
                <a:lnTo>
                  <a:pt x="1185862" y="1185862"/>
                </a:lnTo>
                <a:lnTo>
                  <a:pt x="1081087" y="1200150"/>
                </a:lnTo>
                <a:lnTo>
                  <a:pt x="1000125" y="1114425"/>
                </a:lnTo>
                <a:lnTo>
                  <a:pt x="976312" y="1157287"/>
                </a:lnTo>
                <a:lnTo>
                  <a:pt x="952500" y="1262062"/>
                </a:lnTo>
                <a:lnTo>
                  <a:pt x="962025" y="1347787"/>
                </a:lnTo>
                <a:lnTo>
                  <a:pt x="962025" y="1385887"/>
                </a:lnTo>
                <a:lnTo>
                  <a:pt x="923925" y="1390650"/>
                </a:lnTo>
                <a:lnTo>
                  <a:pt x="852487" y="1343025"/>
                </a:lnTo>
                <a:lnTo>
                  <a:pt x="776287" y="1257300"/>
                </a:lnTo>
                <a:lnTo>
                  <a:pt x="742950" y="1262062"/>
                </a:lnTo>
                <a:lnTo>
                  <a:pt x="771525" y="1333500"/>
                </a:lnTo>
                <a:lnTo>
                  <a:pt x="733425" y="1376362"/>
                </a:lnTo>
                <a:lnTo>
                  <a:pt x="633412" y="1281112"/>
                </a:lnTo>
                <a:lnTo>
                  <a:pt x="557212" y="1343025"/>
                </a:lnTo>
                <a:lnTo>
                  <a:pt x="514350" y="1343025"/>
                </a:lnTo>
                <a:lnTo>
                  <a:pt x="419100" y="1414462"/>
                </a:lnTo>
                <a:lnTo>
                  <a:pt x="357187" y="1357312"/>
                </a:lnTo>
                <a:lnTo>
                  <a:pt x="266700" y="1414462"/>
                </a:lnTo>
                <a:lnTo>
                  <a:pt x="228600" y="1395412"/>
                </a:lnTo>
                <a:lnTo>
                  <a:pt x="223837" y="1428750"/>
                </a:lnTo>
                <a:lnTo>
                  <a:pt x="271462" y="1500187"/>
                </a:lnTo>
                <a:lnTo>
                  <a:pt x="219075" y="1547812"/>
                </a:lnTo>
                <a:lnTo>
                  <a:pt x="123825" y="1423987"/>
                </a:lnTo>
                <a:lnTo>
                  <a:pt x="38100" y="1538287"/>
                </a:lnTo>
                <a:lnTo>
                  <a:pt x="71437" y="1557337"/>
                </a:lnTo>
                <a:lnTo>
                  <a:pt x="42862" y="1652587"/>
                </a:lnTo>
                <a:lnTo>
                  <a:pt x="85725" y="1681162"/>
                </a:lnTo>
                <a:lnTo>
                  <a:pt x="80962" y="1809750"/>
                </a:lnTo>
                <a:lnTo>
                  <a:pt x="0" y="1824037"/>
                </a:lnTo>
                <a:lnTo>
                  <a:pt x="0" y="1885950"/>
                </a:lnTo>
                <a:lnTo>
                  <a:pt x="61912" y="1995487"/>
                </a:lnTo>
                <a:lnTo>
                  <a:pt x="76200" y="2105025"/>
                </a:lnTo>
                <a:lnTo>
                  <a:pt x="138112" y="2105025"/>
                </a:lnTo>
                <a:lnTo>
                  <a:pt x="176212" y="2081212"/>
                </a:lnTo>
                <a:lnTo>
                  <a:pt x="171450" y="2028825"/>
                </a:lnTo>
                <a:lnTo>
                  <a:pt x="300037" y="2114550"/>
                </a:lnTo>
                <a:lnTo>
                  <a:pt x="357187" y="2181225"/>
                </a:lnTo>
                <a:lnTo>
                  <a:pt x="395287" y="2252662"/>
                </a:lnTo>
                <a:lnTo>
                  <a:pt x="442912" y="2295525"/>
                </a:lnTo>
                <a:lnTo>
                  <a:pt x="466725" y="2338387"/>
                </a:lnTo>
                <a:lnTo>
                  <a:pt x="542925" y="2409825"/>
                </a:lnTo>
                <a:lnTo>
                  <a:pt x="571500" y="2386012"/>
                </a:lnTo>
                <a:lnTo>
                  <a:pt x="566737" y="2309812"/>
                </a:lnTo>
                <a:lnTo>
                  <a:pt x="557212" y="2200275"/>
                </a:lnTo>
                <a:lnTo>
                  <a:pt x="623887" y="2147887"/>
                </a:lnTo>
                <a:lnTo>
                  <a:pt x="671512" y="2247900"/>
                </a:lnTo>
                <a:lnTo>
                  <a:pt x="695325" y="2314575"/>
                </a:lnTo>
                <a:lnTo>
                  <a:pt x="719137" y="2281237"/>
                </a:lnTo>
                <a:lnTo>
                  <a:pt x="714375" y="2176462"/>
                </a:lnTo>
                <a:lnTo>
                  <a:pt x="752475" y="2176462"/>
                </a:lnTo>
                <a:lnTo>
                  <a:pt x="762000" y="2309812"/>
                </a:lnTo>
                <a:lnTo>
                  <a:pt x="838200" y="2452687"/>
                </a:lnTo>
                <a:lnTo>
                  <a:pt x="871537" y="2343150"/>
                </a:lnTo>
                <a:lnTo>
                  <a:pt x="852487" y="2262187"/>
                </a:lnTo>
                <a:lnTo>
                  <a:pt x="828675" y="2214562"/>
                </a:lnTo>
                <a:lnTo>
                  <a:pt x="938212" y="2314575"/>
                </a:lnTo>
                <a:lnTo>
                  <a:pt x="1047750" y="2409825"/>
                </a:lnTo>
                <a:lnTo>
                  <a:pt x="1052512" y="2257425"/>
                </a:lnTo>
                <a:lnTo>
                  <a:pt x="1033462" y="2195512"/>
                </a:lnTo>
                <a:lnTo>
                  <a:pt x="1042987" y="2124075"/>
                </a:lnTo>
                <a:lnTo>
                  <a:pt x="1081087" y="2190750"/>
                </a:lnTo>
                <a:lnTo>
                  <a:pt x="1104900" y="2209800"/>
                </a:lnTo>
                <a:lnTo>
                  <a:pt x="1123950" y="2271712"/>
                </a:lnTo>
                <a:lnTo>
                  <a:pt x="1157287" y="2252662"/>
                </a:lnTo>
                <a:lnTo>
                  <a:pt x="1157287" y="2376487"/>
                </a:lnTo>
                <a:lnTo>
                  <a:pt x="1181100" y="2428875"/>
                </a:lnTo>
                <a:lnTo>
                  <a:pt x="1195387" y="2386012"/>
                </a:lnTo>
                <a:lnTo>
                  <a:pt x="1190625" y="2352675"/>
                </a:lnTo>
                <a:lnTo>
                  <a:pt x="1204912" y="2209800"/>
                </a:lnTo>
                <a:lnTo>
                  <a:pt x="1223962" y="2138362"/>
                </a:lnTo>
                <a:lnTo>
                  <a:pt x="1204912" y="2105025"/>
                </a:lnTo>
                <a:lnTo>
                  <a:pt x="1209675" y="2066925"/>
                </a:lnTo>
                <a:lnTo>
                  <a:pt x="1228725" y="1971675"/>
                </a:lnTo>
                <a:lnTo>
                  <a:pt x="1252537" y="1962150"/>
                </a:lnTo>
                <a:lnTo>
                  <a:pt x="1300162" y="2028825"/>
                </a:lnTo>
                <a:lnTo>
                  <a:pt x="1333500" y="2038350"/>
                </a:lnTo>
                <a:lnTo>
                  <a:pt x="1333500" y="2162175"/>
                </a:lnTo>
                <a:lnTo>
                  <a:pt x="1338262" y="2200275"/>
                </a:lnTo>
                <a:lnTo>
                  <a:pt x="1338262" y="2257425"/>
                </a:lnTo>
                <a:lnTo>
                  <a:pt x="1414462" y="2224087"/>
                </a:lnTo>
                <a:lnTo>
                  <a:pt x="1490662" y="2281237"/>
                </a:lnTo>
                <a:lnTo>
                  <a:pt x="1528762" y="2219325"/>
                </a:lnTo>
                <a:lnTo>
                  <a:pt x="1552575" y="2257425"/>
                </a:lnTo>
                <a:lnTo>
                  <a:pt x="1552575" y="2300287"/>
                </a:lnTo>
                <a:lnTo>
                  <a:pt x="1585912" y="2371725"/>
                </a:lnTo>
                <a:lnTo>
                  <a:pt x="1695450" y="2328862"/>
                </a:lnTo>
                <a:lnTo>
                  <a:pt x="1700212" y="2290762"/>
                </a:lnTo>
                <a:lnTo>
                  <a:pt x="1733550" y="2233612"/>
                </a:lnTo>
                <a:lnTo>
                  <a:pt x="1757362" y="2247900"/>
                </a:lnTo>
                <a:lnTo>
                  <a:pt x="1833562" y="2238375"/>
                </a:lnTo>
                <a:lnTo>
                  <a:pt x="1833562" y="2347912"/>
                </a:lnTo>
                <a:lnTo>
                  <a:pt x="1895475" y="2395537"/>
                </a:lnTo>
                <a:lnTo>
                  <a:pt x="1966912" y="2376487"/>
                </a:lnTo>
                <a:lnTo>
                  <a:pt x="1962150" y="2452687"/>
                </a:lnTo>
                <a:lnTo>
                  <a:pt x="2057400" y="2438400"/>
                </a:lnTo>
                <a:lnTo>
                  <a:pt x="2100262" y="2295525"/>
                </a:lnTo>
                <a:lnTo>
                  <a:pt x="2147887" y="2233612"/>
                </a:lnTo>
                <a:lnTo>
                  <a:pt x="2205037" y="2219325"/>
                </a:lnTo>
                <a:lnTo>
                  <a:pt x="2171700" y="2319337"/>
                </a:lnTo>
                <a:lnTo>
                  <a:pt x="2171700" y="2395537"/>
                </a:lnTo>
                <a:lnTo>
                  <a:pt x="2238375" y="2381250"/>
                </a:lnTo>
                <a:lnTo>
                  <a:pt x="2276475" y="2424112"/>
                </a:lnTo>
                <a:lnTo>
                  <a:pt x="2319337" y="2395537"/>
                </a:lnTo>
                <a:lnTo>
                  <a:pt x="2319337" y="2347912"/>
                </a:lnTo>
                <a:lnTo>
                  <a:pt x="2347912" y="2347912"/>
                </a:lnTo>
                <a:lnTo>
                  <a:pt x="2428875" y="2271712"/>
                </a:lnTo>
                <a:lnTo>
                  <a:pt x="2762250" y="2405062"/>
                </a:lnTo>
                <a:lnTo>
                  <a:pt x="2838450" y="2390775"/>
                </a:lnTo>
                <a:lnTo>
                  <a:pt x="2857500" y="2414587"/>
                </a:lnTo>
                <a:lnTo>
                  <a:pt x="2886075" y="2519362"/>
                </a:lnTo>
                <a:lnTo>
                  <a:pt x="2943225" y="2514600"/>
                </a:lnTo>
                <a:lnTo>
                  <a:pt x="2947987" y="2452687"/>
                </a:lnTo>
                <a:lnTo>
                  <a:pt x="3009900" y="2490787"/>
                </a:lnTo>
                <a:lnTo>
                  <a:pt x="3009900" y="2419350"/>
                </a:lnTo>
                <a:lnTo>
                  <a:pt x="4233862" y="1995487"/>
                </a:lnTo>
                <a:lnTo>
                  <a:pt x="4257675" y="1924050"/>
                </a:lnTo>
                <a:lnTo>
                  <a:pt x="4510087" y="1857375"/>
                </a:lnTo>
                <a:lnTo>
                  <a:pt x="4462462" y="1695450"/>
                </a:lnTo>
                <a:lnTo>
                  <a:pt x="4090987" y="1814512"/>
                </a:lnTo>
                <a:lnTo>
                  <a:pt x="4038600" y="1647825"/>
                </a:lnTo>
                <a:lnTo>
                  <a:pt x="3857625" y="1633537"/>
                </a:lnTo>
                <a:lnTo>
                  <a:pt x="3795712" y="1671637"/>
                </a:lnTo>
                <a:lnTo>
                  <a:pt x="3657600" y="1619250"/>
                </a:lnTo>
                <a:lnTo>
                  <a:pt x="3471862" y="1423987"/>
                </a:lnTo>
                <a:lnTo>
                  <a:pt x="3700462" y="1266825"/>
                </a:lnTo>
                <a:lnTo>
                  <a:pt x="3814762" y="1228725"/>
                </a:lnTo>
                <a:lnTo>
                  <a:pt x="3829050" y="1185862"/>
                </a:lnTo>
                <a:lnTo>
                  <a:pt x="3638550" y="1038225"/>
                </a:lnTo>
                <a:lnTo>
                  <a:pt x="3629025" y="1057275"/>
                </a:lnTo>
                <a:lnTo>
                  <a:pt x="3624262" y="1152525"/>
                </a:lnTo>
                <a:lnTo>
                  <a:pt x="3614737" y="1233487"/>
                </a:lnTo>
                <a:lnTo>
                  <a:pt x="3295650" y="1485900"/>
                </a:lnTo>
                <a:lnTo>
                  <a:pt x="3009900" y="1152525"/>
                </a:lnTo>
                <a:lnTo>
                  <a:pt x="3067050" y="1081087"/>
                </a:lnTo>
                <a:lnTo>
                  <a:pt x="2933700" y="933450"/>
                </a:lnTo>
                <a:lnTo>
                  <a:pt x="3171825" y="733425"/>
                </a:lnTo>
                <a:lnTo>
                  <a:pt x="3071812" y="661987"/>
                </a:lnTo>
                <a:lnTo>
                  <a:pt x="2738437" y="428625"/>
                </a:lnTo>
                <a:lnTo>
                  <a:pt x="2767012" y="271462"/>
                </a:lnTo>
                <a:lnTo>
                  <a:pt x="2876550" y="166687"/>
                </a:lnTo>
                <a:lnTo>
                  <a:pt x="2938462" y="9525"/>
                </a:lnTo>
                <a:lnTo>
                  <a:pt x="2924175" y="0"/>
                </a:lnTo>
                <a:lnTo>
                  <a:pt x="2667000" y="295275"/>
                </a:lnTo>
                <a:lnTo>
                  <a:pt x="2619375" y="328612"/>
                </a:lnTo>
                <a:lnTo>
                  <a:pt x="2466975" y="252412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ED36677-6ADC-5FED-4053-4B0E6A662BB4}"/>
              </a:ext>
            </a:extLst>
          </p:cNvPr>
          <p:cNvSpPr txBox="1"/>
          <p:nvPr/>
        </p:nvSpPr>
        <p:spPr>
          <a:xfrm>
            <a:off x="7172305" y="6453352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江の島（神奈川県）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620FAC4F-0FE7-30F8-05FB-26028308D850}"/>
              </a:ext>
            </a:extLst>
          </p:cNvPr>
          <p:cNvSpPr/>
          <p:nvPr/>
        </p:nvSpPr>
        <p:spPr>
          <a:xfrm>
            <a:off x="841248" y="896112"/>
            <a:ext cx="2304288" cy="2454160"/>
          </a:xfrm>
          <a:custGeom>
            <a:avLst/>
            <a:gdLst>
              <a:gd name="csX0" fmla="*/ 1856232 w 4498848"/>
              <a:gd name="csY0" fmla="*/ 100584 h 4791456"/>
              <a:gd name="csX1" fmla="*/ 1197864 w 4498848"/>
              <a:gd name="csY1" fmla="*/ 256032 h 4791456"/>
              <a:gd name="csX2" fmla="*/ 1033272 w 4498848"/>
              <a:gd name="csY2" fmla="*/ 521208 h 4791456"/>
              <a:gd name="csX3" fmla="*/ 649224 w 4498848"/>
              <a:gd name="csY3" fmla="*/ 969264 h 4791456"/>
              <a:gd name="csX4" fmla="*/ 109728 w 4498848"/>
              <a:gd name="csY4" fmla="*/ 1746504 h 4791456"/>
              <a:gd name="csX5" fmla="*/ 9144 w 4498848"/>
              <a:gd name="csY5" fmla="*/ 2221992 h 4791456"/>
              <a:gd name="csX6" fmla="*/ 36576 w 4498848"/>
              <a:gd name="csY6" fmla="*/ 2569464 h 4791456"/>
              <a:gd name="csX7" fmla="*/ 0 w 4498848"/>
              <a:gd name="csY7" fmla="*/ 3401568 h 4791456"/>
              <a:gd name="csX8" fmla="*/ 182880 w 4498848"/>
              <a:gd name="csY8" fmla="*/ 3995928 h 4791456"/>
              <a:gd name="csX9" fmla="*/ 1234440 w 4498848"/>
              <a:gd name="csY9" fmla="*/ 4553712 h 4791456"/>
              <a:gd name="csX10" fmla="*/ 2203704 w 4498848"/>
              <a:gd name="csY10" fmla="*/ 4517136 h 4791456"/>
              <a:gd name="csX11" fmla="*/ 2907792 w 4498848"/>
              <a:gd name="csY11" fmla="*/ 4672584 h 4791456"/>
              <a:gd name="csX12" fmla="*/ 3081528 w 4498848"/>
              <a:gd name="csY12" fmla="*/ 4736592 h 4791456"/>
              <a:gd name="csX13" fmla="*/ 3502152 w 4498848"/>
              <a:gd name="csY13" fmla="*/ 4791456 h 4791456"/>
              <a:gd name="csX14" fmla="*/ 3758184 w 4498848"/>
              <a:gd name="csY14" fmla="*/ 4535424 h 4791456"/>
              <a:gd name="csX15" fmla="*/ 3877056 w 4498848"/>
              <a:gd name="csY15" fmla="*/ 4370832 h 4791456"/>
              <a:gd name="csX16" fmla="*/ 4187952 w 4498848"/>
              <a:gd name="csY16" fmla="*/ 3767328 h 4791456"/>
              <a:gd name="csX17" fmla="*/ 4489704 w 4498848"/>
              <a:gd name="csY17" fmla="*/ 3099816 h 4791456"/>
              <a:gd name="csX18" fmla="*/ 4498848 w 4498848"/>
              <a:gd name="csY18" fmla="*/ 2889504 h 4791456"/>
              <a:gd name="csX19" fmla="*/ 4334256 w 4498848"/>
              <a:gd name="csY19" fmla="*/ 2624328 h 4791456"/>
              <a:gd name="csX20" fmla="*/ 4270248 w 4498848"/>
              <a:gd name="csY20" fmla="*/ 2377440 h 4791456"/>
              <a:gd name="csX21" fmla="*/ 4133088 w 4498848"/>
              <a:gd name="csY21" fmla="*/ 2231136 h 4791456"/>
              <a:gd name="csX22" fmla="*/ 3968496 w 4498848"/>
              <a:gd name="csY22" fmla="*/ 1691640 h 4791456"/>
              <a:gd name="csX23" fmla="*/ 3575304 w 4498848"/>
              <a:gd name="csY23" fmla="*/ 1161288 h 4791456"/>
              <a:gd name="csX24" fmla="*/ 3383280 w 4498848"/>
              <a:gd name="csY24" fmla="*/ 832104 h 4791456"/>
              <a:gd name="csX25" fmla="*/ 3236976 w 4498848"/>
              <a:gd name="csY25" fmla="*/ 795528 h 4791456"/>
              <a:gd name="csX26" fmla="*/ 2706624 w 4498848"/>
              <a:gd name="csY26" fmla="*/ 228600 h 4791456"/>
              <a:gd name="csX27" fmla="*/ 2532888 w 4498848"/>
              <a:gd name="csY27" fmla="*/ 173736 h 4791456"/>
              <a:gd name="csX28" fmla="*/ 2340864 w 4498848"/>
              <a:gd name="csY28" fmla="*/ 0 h 4791456"/>
              <a:gd name="csX29" fmla="*/ 1911096 w 4498848"/>
              <a:gd name="csY29" fmla="*/ 0 h 4791456"/>
              <a:gd name="csX30" fmla="*/ 1856232 w 4498848"/>
              <a:gd name="csY30" fmla="*/ 100584 h 47914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4498848" h="4791456">
                <a:moveTo>
                  <a:pt x="1856232" y="100584"/>
                </a:moveTo>
                <a:lnTo>
                  <a:pt x="1197864" y="256032"/>
                </a:lnTo>
                <a:lnTo>
                  <a:pt x="1033272" y="521208"/>
                </a:lnTo>
                <a:lnTo>
                  <a:pt x="649224" y="969264"/>
                </a:lnTo>
                <a:lnTo>
                  <a:pt x="109728" y="1746504"/>
                </a:lnTo>
                <a:lnTo>
                  <a:pt x="9144" y="2221992"/>
                </a:lnTo>
                <a:lnTo>
                  <a:pt x="36576" y="2569464"/>
                </a:lnTo>
                <a:lnTo>
                  <a:pt x="0" y="3401568"/>
                </a:lnTo>
                <a:lnTo>
                  <a:pt x="182880" y="3995928"/>
                </a:lnTo>
                <a:lnTo>
                  <a:pt x="1234440" y="4553712"/>
                </a:lnTo>
                <a:lnTo>
                  <a:pt x="2203704" y="4517136"/>
                </a:lnTo>
                <a:lnTo>
                  <a:pt x="2907792" y="4672584"/>
                </a:lnTo>
                <a:lnTo>
                  <a:pt x="3081528" y="4736592"/>
                </a:lnTo>
                <a:lnTo>
                  <a:pt x="3502152" y="4791456"/>
                </a:lnTo>
                <a:lnTo>
                  <a:pt x="3758184" y="4535424"/>
                </a:lnTo>
                <a:lnTo>
                  <a:pt x="3877056" y="4370832"/>
                </a:lnTo>
                <a:lnTo>
                  <a:pt x="4187952" y="3767328"/>
                </a:lnTo>
                <a:lnTo>
                  <a:pt x="4489704" y="3099816"/>
                </a:lnTo>
                <a:lnTo>
                  <a:pt x="4498848" y="2889504"/>
                </a:lnTo>
                <a:lnTo>
                  <a:pt x="4334256" y="2624328"/>
                </a:lnTo>
                <a:lnTo>
                  <a:pt x="4270248" y="2377440"/>
                </a:lnTo>
                <a:lnTo>
                  <a:pt x="4133088" y="2231136"/>
                </a:lnTo>
                <a:lnTo>
                  <a:pt x="3968496" y="1691640"/>
                </a:lnTo>
                <a:lnTo>
                  <a:pt x="3575304" y="1161288"/>
                </a:lnTo>
                <a:lnTo>
                  <a:pt x="3383280" y="832104"/>
                </a:lnTo>
                <a:lnTo>
                  <a:pt x="3236976" y="795528"/>
                </a:lnTo>
                <a:lnTo>
                  <a:pt x="2706624" y="228600"/>
                </a:lnTo>
                <a:lnTo>
                  <a:pt x="2532888" y="173736"/>
                </a:lnTo>
                <a:lnTo>
                  <a:pt x="2340864" y="0"/>
                </a:lnTo>
                <a:lnTo>
                  <a:pt x="1911096" y="0"/>
                </a:lnTo>
                <a:lnTo>
                  <a:pt x="1856232" y="100584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C21A261-3597-B003-5A46-C2E6BC19AC3D}"/>
              </a:ext>
            </a:extLst>
          </p:cNvPr>
          <p:cNvSpPr txBox="1"/>
          <p:nvPr/>
        </p:nvSpPr>
        <p:spPr>
          <a:xfrm>
            <a:off x="1325136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御蔵島（東京都）</a:t>
            </a: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663DB632-7AF2-2A0D-0EC7-53EAFF2E85CC}"/>
              </a:ext>
            </a:extLst>
          </p:cNvPr>
          <p:cNvSpPr/>
          <p:nvPr/>
        </p:nvSpPr>
        <p:spPr>
          <a:xfrm>
            <a:off x="3673294" y="896112"/>
            <a:ext cx="2358698" cy="2454160"/>
          </a:xfrm>
          <a:custGeom>
            <a:avLst/>
            <a:gdLst>
              <a:gd name="csX0" fmla="*/ 1472184 w 5422392"/>
              <a:gd name="csY0" fmla="*/ 329184 h 5641848"/>
              <a:gd name="csX1" fmla="*/ 1124712 w 5422392"/>
              <a:gd name="csY1" fmla="*/ 402336 h 5641848"/>
              <a:gd name="csX2" fmla="*/ 941832 w 5422392"/>
              <a:gd name="csY2" fmla="*/ 850392 h 5641848"/>
              <a:gd name="csX3" fmla="*/ 1097280 w 5422392"/>
              <a:gd name="csY3" fmla="*/ 1078992 h 5641848"/>
              <a:gd name="csX4" fmla="*/ 1097280 w 5422392"/>
              <a:gd name="csY4" fmla="*/ 1216152 h 5641848"/>
              <a:gd name="csX5" fmla="*/ 1188720 w 5422392"/>
              <a:gd name="csY5" fmla="*/ 1353312 h 5641848"/>
              <a:gd name="csX6" fmla="*/ 1216152 w 5422392"/>
              <a:gd name="csY6" fmla="*/ 1453896 h 5641848"/>
              <a:gd name="csX7" fmla="*/ 1170432 w 5422392"/>
              <a:gd name="csY7" fmla="*/ 1581912 h 5641848"/>
              <a:gd name="csX8" fmla="*/ 1069848 w 5422392"/>
              <a:gd name="csY8" fmla="*/ 1709928 h 5641848"/>
              <a:gd name="csX9" fmla="*/ 868680 w 5422392"/>
              <a:gd name="csY9" fmla="*/ 1709928 h 5641848"/>
              <a:gd name="csX10" fmla="*/ 905256 w 5422392"/>
              <a:gd name="csY10" fmla="*/ 1792224 h 5641848"/>
              <a:gd name="csX11" fmla="*/ 850392 w 5422392"/>
              <a:gd name="csY11" fmla="*/ 1892808 h 5641848"/>
              <a:gd name="csX12" fmla="*/ 896112 w 5422392"/>
              <a:gd name="csY12" fmla="*/ 2075688 h 5641848"/>
              <a:gd name="csX13" fmla="*/ 749808 w 5422392"/>
              <a:gd name="csY13" fmla="*/ 2240280 h 5641848"/>
              <a:gd name="csX14" fmla="*/ 621792 w 5422392"/>
              <a:gd name="csY14" fmla="*/ 2304288 h 5641848"/>
              <a:gd name="csX15" fmla="*/ 530352 w 5422392"/>
              <a:gd name="csY15" fmla="*/ 2487168 h 5641848"/>
              <a:gd name="csX16" fmla="*/ 521208 w 5422392"/>
              <a:gd name="csY16" fmla="*/ 2578608 h 5641848"/>
              <a:gd name="csX17" fmla="*/ 530352 w 5422392"/>
              <a:gd name="csY17" fmla="*/ 2651760 h 5641848"/>
              <a:gd name="csX18" fmla="*/ 438912 w 5422392"/>
              <a:gd name="csY18" fmla="*/ 2743200 h 5641848"/>
              <a:gd name="csX19" fmla="*/ 438912 w 5422392"/>
              <a:gd name="csY19" fmla="*/ 2770632 h 5641848"/>
              <a:gd name="csX20" fmla="*/ 493776 w 5422392"/>
              <a:gd name="csY20" fmla="*/ 2770632 h 5641848"/>
              <a:gd name="csX21" fmla="*/ 493776 w 5422392"/>
              <a:gd name="csY21" fmla="*/ 2807208 h 5641848"/>
              <a:gd name="csX22" fmla="*/ 521208 w 5422392"/>
              <a:gd name="csY22" fmla="*/ 2907792 h 5641848"/>
              <a:gd name="csX23" fmla="*/ 429768 w 5422392"/>
              <a:gd name="csY23" fmla="*/ 3044952 h 5641848"/>
              <a:gd name="csX24" fmla="*/ 320040 w 5422392"/>
              <a:gd name="csY24" fmla="*/ 3191256 h 5641848"/>
              <a:gd name="csX25" fmla="*/ 201168 w 5422392"/>
              <a:gd name="csY25" fmla="*/ 3200400 h 5641848"/>
              <a:gd name="csX26" fmla="*/ 0 w 5422392"/>
              <a:gd name="csY26" fmla="*/ 3355848 h 5641848"/>
              <a:gd name="csX27" fmla="*/ 0 w 5422392"/>
              <a:gd name="csY27" fmla="*/ 3429000 h 5641848"/>
              <a:gd name="csX28" fmla="*/ 45720 w 5422392"/>
              <a:gd name="csY28" fmla="*/ 3465576 h 5641848"/>
              <a:gd name="csX29" fmla="*/ 100584 w 5422392"/>
              <a:gd name="csY29" fmla="*/ 3657600 h 5641848"/>
              <a:gd name="csX30" fmla="*/ 182880 w 5422392"/>
              <a:gd name="csY30" fmla="*/ 3712464 h 5641848"/>
              <a:gd name="csX31" fmla="*/ 292608 w 5422392"/>
              <a:gd name="csY31" fmla="*/ 3712464 h 5641848"/>
              <a:gd name="csX32" fmla="*/ 393192 w 5422392"/>
              <a:gd name="csY32" fmla="*/ 3867912 h 5641848"/>
              <a:gd name="csX33" fmla="*/ 393192 w 5422392"/>
              <a:gd name="csY33" fmla="*/ 3950208 h 5641848"/>
              <a:gd name="csX34" fmla="*/ 365760 w 5422392"/>
              <a:gd name="csY34" fmla="*/ 4023360 h 5641848"/>
              <a:gd name="csX35" fmla="*/ 438912 w 5422392"/>
              <a:gd name="csY35" fmla="*/ 4059936 h 5641848"/>
              <a:gd name="csX36" fmla="*/ 438912 w 5422392"/>
              <a:gd name="csY36" fmla="*/ 4114800 h 5641848"/>
              <a:gd name="csX37" fmla="*/ 457200 w 5422392"/>
              <a:gd name="csY37" fmla="*/ 4169664 h 5641848"/>
              <a:gd name="csX38" fmla="*/ 329184 w 5422392"/>
              <a:gd name="csY38" fmla="*/ 4224528 h 5641848"/>
              <a:gd name="csX39" fmla="*/ 265176 w 5422392"/>
              <a:gd name="csY39" fmla="*/ 4407408 h 5641848"/>
              <a:gd name="csX40" fmla="*/ 283464 w 5422392"/>
              <a:gd name="csY40" fmla="*/ 4535424 h 5641848"/>
              <a:gd name="csX41" fmla="*/ 320040 w 5422392"/>
              <a:gd name="csY41" fmla="*/ 4608576 h 5641848"/>
              <a:gd name="csX42" fmla="*/ 301752 w 5422392"/>
              <a:gd name="csY42" fmla="*/ 4782312 h 5641848"/>
              <a:gd name="csX43" fmla="*/ 329184 w 5422392"/>
              <a:gd name="csY43" fmla="*/ 4828032 h 5641848"/>
              <a:gd name="csX44" fmla="*/ 411480 w 5422392"/>
              <a:gd name="csY44" fmla="*/ 4791456 h 5641848"/>
              <a:gd name="csX45" fmla="*/ 475488 w 5422392"/>
              <a:gd name="csY45" fmla="*/ 4873752 h 5641848"/>
              <a:gd name="csX46" fmla="*/ 457200 w 5422392"/>
              <a:gd name="csY46" fmla="*/ 5020056 h 5641848"/>
              <a:gd name="csX47" fmla="*/ 512064 w 5422392"/>
              <a:gd name="csY47" fmla="*/ 5221224 h 5641848"/>
              <a:gd name="csX48" fmla="*/ 667512 w 5422392"/>
              <a:gd name="csY48" fmla="*/ 5157216 h 5641848"/>
              <a:gd name="csX49" fmla="*/ 813816 w 5422392"/>
              <a:gd name="csY49" fmla="*/ 5157216 h 5641848"/>
              <a:gd name="csX50" fmla="*/ 1005840 w 5422392"/>
              <a:gd name="csY50" fmla="*/ 5239512 h 5641848"/>
              <a:gd name="csX51" fmla="*/ 1115568 w 5422392"/>
              <a:gd name="csY51" fmla="*/ 5468112 h 5641848"/>
              <a:gd name="csX52" fmla="*/ 1225296 w 5422392"/>
              <a:gd name="csY52" fmla="*/ 5404104 h 5641848"/>
              <a:gd name="csX53" fmla="*/ 1362456 w 5422392"/>
              <a:gd name="csY53" fmla="*/ 5449824 h 5641848"/>
              <a:gd name="csX54" fmla="*/ 1682496 w 5422392"/>
              <a:gd name="csY54" fmla="*/ 5641848 h 5641848"/>
              <a:gd name="csX55" fmla="*/ 1956816 w 5422392"/>
              <a:gd name="csY55" fmla="*/ 5486400 h 5641848"/>
              <a:gd name="csX56" fmla="*/ 2057400 w 5422392"/>
              <a:gd name="csY56" fmla="*/ 5513832 h 5641848"/>
              <a:gd name="csX57" fmla="*/ 2130552 w 5422392"/>
              <a:gd name="csY57" fmla="*/ 5431536 h 5641848"/>
              <a:gd name="csX58" fmla="*/ 2276856 w 5422392"/>
              <a:gd name="csY58" fmla="*/ 5413248 h 5641848"/>
              <a:gd name="csX59" fmla="*/ 2660904 w 5422392"/>
              <a:gd name="csY59" fmla="*/ 5486400 h 5641848"/>
              <a:gd name="csX60" fmla="*/ 2734056 w 5422392"/>
              <a:gd name="csY60" fmla="*/ 5532120 h 5641848"/>
              <a:gd name="csX61" fmla="*/ 2852928 w 5422392"/>
              <a:gd name="csY61" fmla="*/ 5541264 h 5641848"/>
              <a:gd name="csX62" fmla="*/ 2862072 w 5422392"/>
              <a:gd name="csY62" fmla="*/ 5422392 h 5641848"/>
              <a:gd name="csX63" fmla="*/ 3017520 w 5422392"/>
              <a:gd name="csY63" fmla="*/ 5340096 h 5641848"/>
              <a:gd name="csX64" fmla="*/ 3090672 w 5422392"/>
              <a:gd name="csY64" fmla="*/ 5367528 h 5641848"/>
              <a:gd name="csX65" fmla="*/ 3264408 w 5422392"/>
              <a:gd name="csY65" fmla="*/ 5596128 h 5641848"/>
              <a:gd name="csX66" fmla="*/ 3337560 w 5422392"/>
              <a:gd name="csY66" fmla="*/ 5541264 h 5641848"/>
              <a:gd name="csX67" fmla="*/ 3383280 w 5422392"/>
              <a:gd name="csY67" fmla="*/ 5541264 h 5641848"/>
              <a:gd name="csX68" fmla="*/ 3474720 w 5422392"/>
              <a:gd name="csY68" fmla="*/ 5513832 h 5641848"/>
              <a:gd name="csX69" fmla="*/ 3474720 w 5422392"/>
              <a:gd name="csY69" fmla="*/ 5440680 h 5641848"/>
              <a:gd name="csX70" fmla="*/ 3593592 w 5422392"/>
              <a:gd name="csY70" fmla="*/ 5321808 h 5641848"/>
              <a:gd name="csX71" fmla="*/ 3593592 w 5422392"/>
              <a:gd name="csY71" fmla="*/ 5257800 h 5641848"/>
              <a:gd name="csX72" fmla="*/ 3593592 w 5422392"/>
              <a:gd name="csY72" fmla="*/ 5212080 h 5641848"/>
              <a:gd name="csX73" fmla="*/ 3557016 w 5422392"/>
              <a:gd name="csY73" fmla="*/ 5084064 h 5641848"/>
              <a:gd name="csX74" fmla="*/ 3831336 w 5422392"/>
              <a:gd name="csY74" fmla="*/ 5038344 h 5641848"/>
              <a:gd name="csX75" fmla="*/ 3968496 w 5422392"/>
              <a:gd name="csY75" fmla="*/ 4846320 h 5641848"/>
              <a:gd name="csX76" fmla="*/ 4023360 w 5422392"/>
              <a:gd name="csY76" fmla="*/ 4864608 h 5641848"/>
              <a:gd name="csX77" fmla="*/ 4151376 w 5422392"/>
              <a:gd name="csY77" fmla="*/ 4745736 h 5641848"/>
              <a:gd name="csX78" fmla="*/ 4389120 w 5422392"/>
              <a:gd name="csY78" fmla="*/ 4773168 h 5641848"/>
              <a:gd name="csX79" fmla="*/ 4544568 w 5422392"/>
              <a:gd name="csY79" fmla="*/ 4718304 h 5641848"/>
              <a:gd name="csX80" fmla="*/ 4681728 w 5422392"/>
              <a:gd name="csY80" fmla="*/ 4608576 h 5641848"/>
              <a:gd name="csX81" fmla="*/ 4764024 w 5422392"/>
              <a:gd name="csY81" fmla="*/ 4590288 h 5641848"/>
              <a:gd name="csX82" fmla="*/ 4800600 w 5422392"/>
              <a:gd name="csY82" fmla="*/ 4498848 h 5641848"/>
              <a:gd name="csX83" fmla="*/ 4818888 w 5422392"/>
              <a:gd name="csY83" fmla="*/ 4361688 h 5641848"/>
              <a:gd name="csX84" fmla="*/ 4919472 w 5422392"/>
              <a:gd name="csY84" fmla="*/ 4334256 h 5641848"/>
              <a:gd name="csX85" fmla="*/ 4992624 w 5422392"/>
              <a:gd name="csY85" fmla="*/ 4334256 h 5641848"/>
              <a:gd name="csX86" fmla="*/ 5029200 w 5422392"/>
              <a:gd name="csY86" fmla="*/ 4251960 h 5641848"/>
              <a:gd name="csX87" fmla="*/ 5120640 w 5422392"/>
              <a:gd name="csY87" fmla="*/ 4151376 h 5641848"/>
              <a:gd name="csX88" fmla="*/ 5148072 w 5422392"/>
              <a:gd name="csY88" fmla="*/ 4005072 h 5641848"/>
              <a:gd name="csX89" fmla="*/ 5276088 w 5422392"/>
              <a:gd name="csY89" fmla="*/ 4005072 h 5641848"/>
              <a:gd name="csX90" fmla="*/ 5257800 w 5422392"/>
              <a:gd name="csY90" fmla="*/ 3904488 h 5641848"/>
              <a:gd name="csX91" fmla="*/ 5303520 w 5422392"/>
              <a:gd name="csY91" fmla="*/ 3712464 h 5641848"/>
              <a:gd name="csX92" fmla="*/ 5303520 w 5422392"/>
              <a:gd name="csY92" fmla="*/ 3639312 h 5641848"/>
              <a:gd name="csX93" fmla="*/ 5266944 w 5422392"/>
              <a:gd name="csY93" fmla="*/ 3346704 h 5641848"/>
              <a:gd name="csX94" fmla="*/ 5276088 w 5422392"/>
              <a:gd name="csY94" fmla="*/ 3282696 h 5641848"/>
              <a:gd name="csX95" fmla="*/ 5330952 w 5422392"/>
              <a:gd name="csY95" fmla="*/ 3163824 h 5641848"/>
              <a:gd name="csX96" fmla="*/ 5276088 w 5422392"/>
              <a:gd name="csY96" fmla="*/ 3044952 h 5641848"/>
              <a:gd name="csX97" fmla="*/ 5212080 w 5422392"/>
              <a:gd name="csY97" fmla="*/ 2962656 h 5641848"/>
              <a:gd name="csX98" fmla="*/ 5184648 w 5422392"/>
              <a:gd name="csY98" fmla="*/ 2724912 h 5641848"/>
              <a:gd name="csX99" fmla="*/ 5276088 w 5422392"/>
              <a:gd name="csY99" fmla="*/ 2660904 h 5641848"/>
              <a:gd name="csX100" fmla="*/ 5276088 w 5422392"/>
              <a:gd name="csY100" fmla="*/ 2487168 h 5641848"/>
              <a:gd name="csX101" fmla="*/ 5358384 w 5422392"/>
              <a:gd name="csY101" fmla="*/ 2404872 h 5641848"/>
              <a:gd name="csX102" fmla="*/ 5404104 w 5422392"/>
              <a:gd name="csY102" fmla="*/ 2295144 h 5641848"/>
              <a:gd name="csX103" fmla="*/ 5404104 w 5422392"/>
              <a:gd name="csY103" fmla="*/ 2176272 h 5641848"/>
              <a:gd name="csX104" fmla="*/ 5422392 w 5422392"/>
              <a:gd name="csY104" fmla="*/ 2130552 h 5641848"/>
              <a:gd name="csX105" fmla="*/ 5422392 w 5422392"/>
              <a:gd name="csY105" fmla="*/ 1883664 h 5641848"/>
              <a:gd name="csX106" fmla="*/ 5321808 w 5422392"/>
              <a:gd name="csY106" fmla="*/ 1792224 h 5641848"/>
              <a:gd name="csX107" fmla="*/ 5321808 w 5422392"/>
              <a:gd name="csY107" fmla="*/ 1709928 h 5641848"/>
              <a:gd name="csX108" fmla="*/ 5422392 w 5422392"/>
              <a:gd name="csY108" fmla="*/ 1691640 h 5641848"/>
              <a:gd name="csX109" fmla="*/ 5404104 w 5422392"/>
              <a:gd name="csY109" fmla="*/ 1618488 h 5641848"/>
              <a:gd name="csX110" fmla="*/ 5257800 w 5422392"/>
              <a:gd name="csY110" fmla="*/ 1581912 h 5641848"/>
              <a:gd name="csX111" fmla="*/ 5248656 w 5422392"/>
              <a:gd name="csY111" fmla="*/ 1271016 h 5641848"/>
              <a:gd name="csX112" fmla="*/ 5221224 w 5422392"/>
              <a:gd name="csY112" fmla="*/ 1152144 h 5641848"/>
              <a:gd name="csX113" fmla="*/ 5129784 w 5422392"/>
              <a:gd name="csY113" fmla="*/ 1124712 h 5641848"/>
              <a:gd name="csX114" fmla="*/ 4992624 w 5422392"/>
              <a:gd name="csY114" fmla="*/ 941832 h 5641848"/>
              <a:gd name="csX115" fmla="*/ 4882896 w 5422392"/>
              <a:gd name="csY115" fmla="*/ 941832 h 5641848"/>
              <a:gd name="csX116" fmla="*/ 4745736 w 5422392"/>
              <a:gd name="csY116" fmla="*/ 804672 h 5641848"/>
              <a:gd name="csX117" fmla="*/ 4754880 w 5422392"/>
              <a:gd name="csY117" fmla="*/ 713232 h 5641848"/>
              <a:gd name="csX118" fmla="*/ 4672584 w 5422392"/>
              <a:gd name="csY118" fmla="*/ 713232 h 5641848"/>
              <a:gd name="csX119" fmla="*/ 4562856 w 5422392"/>
              <a:gd name="csY119" fmla="*/ 594360 h 5641848"/>
              <a:gd name="csX120" fmla="*/ 4398264 w 5422392"/>
              <a:gd name="csY120" fmla="*/ 576072 h 5641848"/>
              <a:gd name="csX121" fmla="*/ 4343400 w 5422392"/>
              <a:gd name="csY121" fmla="*/ 420624 h 5641848"/>
              <a:gd name="csX122" fmla="*/ 4078224 w 5422392"/>
              <a:gd name="csY122" fmla="*/ 182880 h 5641848"/>
              <a:gd name="csX123" fmla="*/ 3950208 w 5422392"/>
              <a:gd name="csY123" fmla="*/ 54864 h 5641848"/>
              <a:gd name="csX124" fmla="*/ 3803904 w 5422392"/>
              <a:gd name="csY124" fmla="*/ 91440 h 5641848"/>
              <a:gd name="csX125" fmla="*/ 3520440 w 5422392"/>
              <a:gd name="csY125" fmla="*/ 54864 h 5641848"/>
              <a:gd name="csX126" fmla="*/ 3474720 w 5422392"/>
              <a:gd name="csY126" fmla="*/ 54864 h 5641848"/>
              <a:gd name="csX127" fmla="*/ 3264408 w 5422392"/>
              <a:gd name="csY127" fmla="*/ 0 h 5641848"/>
              <a:gd name="csX128" fmla="*/ 3090672 w 5422392"/>
              <a:gd name="csY128" fmla="*/ 54864 h 5641848"/>
              <a:gd name="csX129" fmla="*/ 2889504 w 5422392"/>
              <a:gd name="csY129" fmla="*/ 9144 h 5641848"/>
              <a:gd name="csX130" fmla="*/ 2798064 w 5422392"/>
              <a:gd name="csY130" fmla="*/ 9144 h 5641848"/>
              <a:gd name="csX131" fmla="*/ 2587752 w 5422392"/>
              <a:gd name="csY131" fmla="*/ 210312 h 5641848"/>
              <a:gd name="csX132" fmla="*/ 2386584 w 5422392"/>
              <a:gd name="csY132" fmla="*/ 320040 h 5641848"/>
              <a:gd name="csX133" fmla="*/ 2286000 w 5422392"/>
              <a:gd name="csY133" fmla="*/ 310896 h 5641848"/>
              <a:gd name="csX134" fmla="*/ 2002536 w 5422392"/>
              <a:gd name="csY134" fmla="*/ 173736 h 5641848"/>
              <a:gd name="csX135" fmla="*/ 1901952 w 5422392"/>
              <a:gd name="csY135" fmla="*/ 182880 h 5641848"/>
              <a:gd name="csX136" fmla="*/ 1773936 w 5422392"/>
              <a:gd name="csY136" fmla="*/ 246888 h 5641848"/>
              <a:gd name="csX137" fmla="*/ 1600200 w 5422392"/>
              <a:gd name="csY137" fmla="*/ 219456 h 5641848"/>
              <a:gd name="csX138" fmla="*/ 1499616 w 5422392"/>
              <a:gd name="csY138" fmla="*/ 237744 h 5641848"/>
              <a:gd name="csX139" fmla="*/ 1472184 w 5422392"/>
              <a:gd name="csY139" fmla="*/ 329184 h 56418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</a:cxnLst>
            <a:rect l="l" t="t" r="r" b="b"/>
            <a:pathLst>
              <a:path w="5422392" h="5641848">
                <a:moveTo>
                  <a:pt x="1472184" y="329184"/>
                </a:moveTo>
                <a:lnTo>
                  <a:pt x="1124712" y="402336"/>
                </a:lnTo>
                <a:lnTo>
                  <a:pt x="941832" y="850392"/>
                </a:lnTo>
                <a:lnTo>
                  <a:pt x="1097280" y="1078992"/>
                </a:lnTo>
                <a:lnTo>
                  <a:pt x="1097280" y="1216152"/>
                </a:lnTo>
                <a:lnTo>
                  <a:pt x="1188720" y="1353312"/>
                </a:lnTo>
                <a:lnTo>
                  <a:pt x="1216152" y="1453896"/>
                </a:lnTo>
                <a:lnTo>
                  <a:pt x="1170432" y="1581912"/>
                </a:lnTo>
                <a:lnTo>
                  <a:pt x="1069848" y="1709928"/>
                </a:lnTo>
                <a:lnTo>
                  <a:pt x="868680" y="1709928"/>
                </a:lnTo>
                <a:lnTo>
                  <a:pt x="905256" y="1792224"/>
                </a:lnTo>
                <a:lnTo>
                  <a:pt x="850392" y="1892808"/>
                </a:lnTo>
                <a:lnTo>
                  <a:pt x="896112" y="2075688"/>
                </a:lnTo>
                <a:lnTo>
                  <a:pt x="749808" y="2240280"/>
                </a:lnTo>
                <a:lnTo>
                  <a:pt x="621792" y="2304288"/>
                </a:lnTo>
                <a:lnTo>
                  <a:pt x="530352" y="2487168"/>
                </a:lnTo>
                <a:lnTo>
                  <a:pt x="521208" y="2578608"/>
                </a:lnTo>
                <a:lnTo>
                  <a:pt x="530352" y="2651760"/>
                </a:lnTo>
                <a:lnTo>
                  <a:pt x="438912" y="2743200"/>
                </a:lnTo>
                <a:lnTo>
                  <a:pt x="438912" y="2770632"/>
                </a:lnTo>
                <a:lnTo>
                  <a:pt x="493776" y="2770632"/>
                </a:lnTo>
                <a:lnTo>
                  <a:pt x="493776" y="2807208"/>
                </a:lnTo>
                <a:lnTo>
                  <a:pt x="521208" y="2907792"/>
                </a:lnTo>
                <a:lnTo>
                  <a:pt x="429768" y="3044952"/>
                </a:lnTo>
                <a:lnTo>
                  <a:pt x="320040" y="3191256"/>
                </a:lnTo>
                <a:lnTo>
                  <a:pt x="201168" y="3200400"/>
                </a:lnTo>
                <a:lnTo>
                  <a:pt x="0" y="3355848"/>
                </a:lnTo>
                <a:lnTo>
                  <a:pt x="0" y="3429000"/>
                </a:lnTo>
                <a:lnTo>
                  <a:pt x="45720" y="3465576"/>
                </a:lnTo>
                <a:lnTo>
                  <a:pt x="100584" y="3657600"/>
                </a:lnTo>
                <a:lnTo>
                  <a:pt x="182880" y="3712464"/>
                </a:lnTo>
                <a:lnTo>
                  <a:pt x="292608" y="3712464"/>
                </a:lnTo>
                <a:lnTo>
                  <a:pt x="393192" y="3867912"/>
                </a:lnTo>
                <a:lnTo>
                  <a:pt x="393192" y="3950208"/>
                </a:lnTo>
                <a:lnTo>
                  <a:pt x="365760" y="4023360"/>
                </a:lnTo>
                <a:lnTo>
                  <a:pt x="438912" y="4059936"/>
                </a:lnTo>
                <a:lnTo>
                  <a:pt x="438912" y="4114800"/>
                </a:lnTo>
                <a:lnTo>
                  <a:pt x="457200" y="4169664"/>
                </a:lnTo>
                <a:lnTo>
                  <a:pt x="329184" y="4224528"/>
                </a:lnTo>
                <a:lnTo>
                  <a:pt x="265176" y="4407408"/>
                </a:lnTo>
                <a:lnTo>
                  <a:pt x="283464" y="4535424"/>
                </a:lnTo>
                <a:lnTo>
                  <a:pt x="320040" y="4608576"/>
                </a:lnTo>
                <a:lnTo>
                  <a:pt x="301752" y="4782312"/>
                </a:lnTo>
                <a:lnTo>
                  <a:pt x="329184" y="4828032"/>
                </a:lnTo>
                <a:lnTo>
                  <a:pt x="411480" y="4791456"/>
                </a:lnTo>
                <a:lnTo>
                  <a:pt x="475488" y="4873752"/>
                </a:lnTo>
                <a:lnTo>
                  <a:pt x="457200" y="5020056"/>
                </a:lnTo>
                <a:lnTo>
                  <a:pt x="512064" y="5221224"/>
                </a:lnTo>
                <a:lnTo>
                  <a:pt x="667512" y="5157216"/>
                </a:lnTo>
                <a:lnTo>
                  <a:pt x="813816" y="5157216"/>
                </a:lnTo>
                <a:lnTo>
                  <a:pt x="1005840" y="5239512"/>
                </a:lnTo>
                <a:lnTo>
                  <a:pt x="1115568" y="5468112"/>
                </a:lnTo>
                <a:lnTo>
                  <a:pt x="1225296" y="5404104"/>
                </a:lnTo>
                <a:lnTo>
                  <a:pt x="1362456" y="5449824"/>
                </a:lnTo>
                <a:lnTo>
                  <a:pt x="1682496" y="5641848"/>
                </a:lnTo>
                <a:lnTo>
                  <a:pt x="1956816" y="5486400"/>
                </a:lnTo>
                <a:lnTo>
                  <a:pt x="2057400" y="5513832"/>
                </a:lnTo>
                <a:lnTo>
                  <a:pt x="2130552" y="5431536"/>
                </a:lnTo>
                <a:lnTo>
                  <a:pt x="2276856" y="5413248"/>
                </a:lnTo>
                <a:lnTo>
                  <a:pt x="2660904" y="5486400"/>
                </a:lnTo>
                <a:lnTo>
                  <a:pt x="2734056" y="5532120"/>
                </a:lnTo>
                <a:lnTo>
                  <a:pt x="2852928" y="5541264"/>
                </a:lnTo>
                <a:lnTo>
                  <a:pt x="2862072" y="5422392"/>
                </a:lnTo>
                <a:lnTo>
                  <a:pt x="3017520" y="5340096"/>
                </a:lnTo>
                <a:lnTo>
                  <a:pt x="3090672" y="5367528"/>
                </a:lnTo>
                <a:lnTo>
                  <a:pt x="3264408" y="5596128"/>
                </a:lnTo>
                <a:lnTo>
                  <a:pt x="3337560" y="5541264"/>
                </a:lnTo>
                <a:lnTo>
                  <a:pt x="3383280" y="5541264"/>
                </a:lnTo>
                <a:lnTo>
                  <a:pt x="3474720" y="5513832"/>
                </a:lnTo>
                <a:lnTo>
                  <a:pt x="3474720" y="5440680"/>
                </a:lnTo>
                <a:lnTo>
                  <a:pt x="3593592" y="5321808"/>
                </a:lnTo>
                <a:lnTo>
                  <a:pt x="3593592" y="5257800"/>
                </a:lnTo>
                <a:lnTo>
                  <a:pt x="3593592" y="5212080"/>
                </a:lnTo>
                <a:lnTo>
                  <a:pt x="3557016" y="5084064"/>
                </a:lnTo>
                <a:lnTo>
                  <a:pt x="3831336" y="5038344"/>
                </a:lnTo>
                <a:lnTo>
                  <a:pt x="3968496" y="4846320"/>
                </a:lnTo>
                <a:lnTo>
                  <a:pt x="4023360" y="4864608"/>
                </a:lnTo>
                <a:lnTo>
                  <a:pt x="4151376" y="4745736"/>
                </a:lnTo>
                <a:lnTo>
                  <a:pt x="4389120" y="4773168"/>
                </a:lnTo>
                <a:lnTo>
                  <a:pt x="4544568" y="4718304"/>
                </a:lnTo>
                <a:lnTo>
                  <a:pt x="4681728" y="4608576"/>
                </a:lnTo>
                <a:lnTo>
                  <a:pt x="4764024" y="4590288"/>
                </a:lnTo>
                <a:lnTo>
                  <a:pt x="4800600" y="4498848"/>
                </a:lnTo>
                <a:lnTo>
                  <a:pt x="4818888" y="4361688"/>
                </a:lnTo>
                <a:lnTo>
                  <a:pt x="4919472" y="4334256"/>
                </a:lnTo>
                <a:lnTo>
                  <a:pt x="4992624" y="4334256"/>
                </a:lnTo>
                <a:lnTo>
                  <a:pt x="5029200" y="4251960"/>
                </a:lnTo>
                <a:lnTo>
                  <a:pt x="5120640" y="4151376"/>
                </a:lnTo>
                <a:lnTo>
                  <a:pt x="5148072" y="4005072"/>
                </a:lnTo>
                <a:lnTo>
                  <a:pt x="5276088" y="4005072"/>
                </a:lnTo>
                <a:lnTo>
                  <a:pt x="5257800" y="3904488"/>
                </a:lnTo>
                <a:lnTo>
                  <a:pt x="5303520" y="3712464"/>
                </a:lnTo>
                <a:lnTo>
                  <a:pt x="5303520" y="3639312"/>
                </a:lnTo>
                <a:lnTo>
                  <a:pt x="5266944" y="3346704"/>
                </a:lnTo>
                <a:lnTo>
                  <a:pt x="5276088" y="3282696"/>
                </a:lnTo>
                <a:lnTo>
                  <a:pt x="5330952" y="3163824"/>
                </a:lnTo>
                <a:lnTo>
                  <a:pt x="5276088" y="3044952"/>
                </a:lnTo>
                <a:lnTo>
                  <a:pt x="5212080" y="2962656"/>
                </a:lnTo>
                <a:lnTo>
                  <a:pt x="5184648" y="2724912"/>
                </a:lnTo>
                <a:lnTo>
                  <a:pt x="5276088" y="2660904"/>
                </a:lnTo>
                <a:lnTo>
                  <a:pt x="5276088" y="2487168"/>
                </a:lnTo>
                <a:lnTo>
                  <a:pt x="5358384" y="2404872"/>
                </a:lnTo>
                <a:lnTo>
                  <a:pt x="5404104" y="2295144"/>
                </a:lnTo>
                <a:lnTo>
                  <a:pt x="5404104" y="2176272"/>
                </a:lnTo>
                <a:lnTo>
                  <a:pt x="5422392" y="2130552"/>
                </a:lnTo>
                <a:lnTo>
                  <a:pt x="5422392" y="1883664"/>
                </a:lnTo>
                <a:lnTo>
                  <a:pt x="5321808" y="1792224"/>
                </a:lnTo>
                <a:lnTo>
                  <a:pt x="5321808" y="1709928"/>
                </a:lnTo>
                <a:lnTo>
                  <a:pt x="5422392" y="1691640"/>
                </a:lnTo>
                <a:lnTo>
                  <a:pt x="5404104" y="1618488"/>
                </a:lnTo>
                <a:lnTo>
                  <a:pt x="5257800" y="1581912"/>
                </a:lnTo>
                <a:lnTo>
                  <a:pt x="5248656" y="1271016"/>
                </a:lnTo>
                <a:lnTo>
                  <a:pt x="5221224" y="1152144"/>
                </a:lnTo>
                <a:lnTo>
                  <a:pt x="5129784" y="1124712"/>
                </a:lnTo>
                <a:lnTo>
                  <a:pt x="4992624" y="941832"/>
                </a:lnTo>
                <a:lnTo>
                  <a:pt x="4882896" y="941832"/>
                </a:lnTo>
                <a:lnTo>
                  <a:pt x="4745736" y="804672"/>
                </a:lnTo>
                <a:lnTo>
                  <a:pt x="4754880" y="713232"/>
                </a:lnTo>
                <a:lnTo>
                  <a:pt x="4672584" y="713232"/>
                </a:lnTo>
                <a:lnTo>
                  <a:pt x="4562856" y="594360"/>
                </a:lnTo>
                <a:lnTo>
                  <a:pt x="4398264" y="576072"/>
                </a:lnTo>
                <a:lnTo>
                  <a:pt x="4343400" y="420624"/>
                </a:lnTo>
                <a:lnTo>
                  <a:pt x="4078224" y="182880"/>
                </a:lnTo>
                <a:lnTo>
                  <a:pt x="3950208" y="54864"/>
                </a:lnTo>
                <a:lnTo>
                  <a:pt x="3803904" y="91440"/>
                </a:lnTo>
                <a:lnTo>
                  <a:pt x="3520440" y="54864"/>
                </a:lnTo>
                <a:lnTo>
                  <a:pt x="3474720" y="54864"/>
                </a:lnTo>
                <a:lnTo>
                  <a:pt x="3264408" y="0"/>
                </a:lnTo>
                <a:lnTo>
                  <a:pt x="3090672" y="54864"/>
                </a:lnTo>
                <a:lnTo>
                  <a:pt x="2889504" y="9144"/>
                </a:lnTo>
                <a:lnTo>
                  <a:pt x="2798064" y="9144"/>
                </a:lnTo>
                <a:lnTo>
                  <a:pt x="2587752" y="210312"/>
                </a:lnTo>
                <a:lnTo>
                  <a:pt x="2386584" y="320040"/>
                </a:lnTo>
                <a:lnTo>
                  <a:pt x="2286000" y="310896"/>
                </a:lnTo>
                <a:lnTo>
                  <a:pt x="2002536" y="173736"/>
                </a:lnTo>
                <a:lnTo>
                  <a:pt x="1901952" y="182880"/>
                </a:lnTo>
                <a:lnTo>
                  <a:pt x="1773936" y="246888"/>
                </a:lnTo>
                <a:lnTo>
                  <a:pt x="1600200" y="219456"/>
                </a:lnTo>
                <a:lnTo>
                  <a:pt x="1499616" y="237744"/>
                </a:lnTo>
                <a:lnTo>
                  <a:pt x="1472184" y="329184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54E39BCB-92B3-FF27-36A7-2FA87398C88E}"/>
              </a:ext>
            </a:extLst>
          </p:cNvPr>
          <p:cNvSpPr/>
          <p:nvPr/>
        </p:nvSpPr>
        <p:spPr>
          <a:xfrm>
            <a:off x="6600442" y="1005840"/>
            <a:ext cx="2581657" cy="2011371"/>
          </a:xfrm>
          <a:custGeom>
            <a:avLst/>
            <a:gdLst>
              <a:gd name="csX0" fmla="*/ 3977640 w 6912864"/>
              <a:gd name="csY0" fmla="*/ 0 h 5385816"/>
              <a:gd name="csX1" fmla="*/ 3822192 w 6912864"/>
              <a:gd name="csY1" fmla="*/ 45720 h 5385816"/>
              <a:gd name="csX2" fmla="*/ 3721608 w 6912864"/>
              <a:gd name="csY2" fmla="*/ 237744 h 5385816"/>
              <a:gd name="csX3" fmla="*/ 3511296 w 6912864"/>
              <a:gd name="csY3" fmla="*/ 256032 h 5385816"/>
              <a:gd name="csX4" fmla="*/ 3547872 w 6912864"/>
              <a:gd name="csY4" fmla="*/ 82296 h 5385816"/>
              <a:gd name="csX5" fmla="*/ 3236976 w 6912864"/>
              <a:gd name="csY5" fmla="*/ 36576 h 5385816"/>
              <a:gd name="csX6" fmla="*/ 3099816 w 6912864"/>
              <a:gd name="csY6" fmla="*/ 173736 h 5385816"/>
              <a:gd name="csX7" fmla="*/ 3127248 w 6912864"/>
              <a:gd name="csY7" fmla="*/ 283464 h 5385816"/>
              <a:gd name="csX8" fmla="*/ 3227832 w 6912864"/>
              <a:gd name="csY8" fmla="*/ 310896 h 5385816"/>
              <a:gd name="csX9" fmla="*/ 3227832 w 6912864"/>
              <a:gd name="csY9" fmla="*/ 347472 h 5385816"/>
              <a:gd name="csX10" fmla="*/ 3145536 w 6912864"/>
              <a:gd name="csY10" fmla="*/ 393192 h 5385816"/>
              <a:gd name="csX11" fmla="*/ 3136392 w 6912864"/>
              <a:gd name="csY11" fmla="*/ 475488 h 5385816"/>
              <a:gd name="csX12" fmla="*/ 3017520 w 6912864"/>
              <a:gd name="csY12" fmla="*/ 512064 h 5385816"/>
              <a:gd name="csX13" fmla="*/ 2761488 w 6912864"/>
              <a:gd name="csY13" fmla="*/ 411480 h 5385816"/>
              <a:gd name="csX14" fmla="*/ 2688336 w 6912864"/>
              <a:gd name="csY14" fmla="*/ 502920 h 5385816"/>
              <a:gd name="csX15" fmla="*/ 2569464 w 6912864"/>
              <a:gd name="csY15" fmla="*/ 539496 h 5385816"/>
              <a:gd name="csX16" fmla="*/ 2560320 w 6912864"/>
              <a:gd name="csY16" fmla="*/ 621792 h 5385816"/>
              <a:gd name="csX17" fmla="*/ 2560320 w 6912864"/>
              <a:gd name="csY17" fmla="*/ 621792 h 5385816"/>
              <a:gd name="csX18" fmla="*/ 2679192 w 6912864"/>
              <a:gd name="csY18" fmla="*/ 658368 h 5385816"/>
              <a:gd name="csX19" fmla="*/ 2798064 w 6912864"/>
              <a:gd name="csY19" fmla="*/ 594360 h 5385816"/>
              <a:gd name="csX20" fmla="*/ 2862072 w 6912864"/>
              <a:gd name="csY20" fmla="*/ 621792 h 5385816"/>
              <a:gd name="csX21" fmla="*/ 2779776 w 6912864"/>
              <a:gd name="csY21" fmla="*/ 749808 h 5385816"/>
              <a:gd name="csX22" fmla="*/ 2807208 w 6912864"/>
              <a:gd name="csY22" fmla="*/ 822960 h 5385816"/>
              <a:gd name="csX23" fmla="*/ 2715768 w 6912864"/>
              <a:gd name="csY23" fmla="*/ 868680 h 5385816"/>
              <a:gd name="csX24" fmla="*/ 2788920 w 6912864"/>
              <a:gd name="csY24" fmla="*/ 978408 h 5385816"/>
              <a:gd name="csX25" fmla="*/ 2871216 w 6912864"/>
              <a:gd name="csY25" fmla="*/ 978408 h 5385816"/>
              <a:gd name="csX26" fmla="*/ 2807208 w 6912864"/>
              <a:gd name="csY26" fmla="*/ 1078992 h 5385816"/>
              <a:gd name="csX27" fmla="*/ 2926080 w 6912864"/>
              <a:gd name="csY27" fmla="*/ 1170432 h 5385816"/>
              <a:gd name="csX28" fmla="*/ 2971800 w 6912864"/>
              <a:gd name="csY28" fmla="*/ 1170432 h 5385816"/>
              <a:gd name="csX29" fmla="*/ 2971800 w 6912864"/>
              <a:gd name="csY29" fmla="*/ 1243584 h 5385816"/>
              <a:gd name="csX30" fmla="*/ 3136392 w 6912864"/>
              <a:gd name="csY30" fmla="*/ 1472184 h 5385816"/>
              <a:gd name="csX31" fmla="*/ 3044952 w 6912864"/>
              <a:gd name="csY31" fmla="*/ 1554480 h 5385816"/>
              <a:gd name="csX32" fmla="*/ 3090672 w 6912864"/>
              <a:gd name="csY32" fmla="*/ 1728216 h 5385816"/>
              <a:gd name="csX33" fmla="*/ 2898648 w 6912864"/>
              <a:gd name="csY33" fmla="*/ 1783080 h 5385816"/>
              <a:gd name="csX34" fmla="*/ 2715768 w 6912864"/>
              <a:gd name="csY34" fmla="*/ 1655064 h 5385816"/>
              <a:gd name="csX35" fmla="*/ 2660904 w 6912864"/>
              <a:gd name="csY35" fmla="*/ 1655064 h 5385816"/>
              <a:gd name="csX36" fmla="*/ 2679192 w 6912864"/>
              <a:gd name="csY36" fmla="*/ 1746504 h 5385816"/>
              <a:gd name="csX37" fmla="*/ 2633472 w 6912864"/>
              <a:gd name="csY37" fmla="*/ 1856232 h 5385816"/>
              <a:gd name="csX38" fmla="*/ 2633472 w 6912864"/>
              <a:gd name="csY38" fmla="*/ 2039112 h 5385816"/>
              <a:gd name="csX39" fmla="*/ 2651760 w 6912864"/>
              <a:gd name="csY39" fmla="*/ 2185416 h 5385816"/>
              <a:gd name="csX40" fmla="*/ 2578608 w 6912864"/>
              <a:gd name="csY40" fmla="*/ 2322576 h 5385816"/>
              <a:gd name="csX41" fmla="*/ 2423160 w 6912864"/>
              <a:gd name="csY41" fmla="*/ 2258568 h 5385816"/>
              <a:gd name="csX42" fmla="*/ 2423160 w 6912864"/>
              <a:gd name="csY42" fmla="*/ 2139696 h 5385816"/>
              <a:gd name="csX43" fmla="*/ 2368296 w 6912864"/>
              <a:gd name="csY43" fmla="*/ 1920240 h 5385816"/>
              <a:gd name="csX44" fmla="*/ 2331720 w 6912864"/>
              <a:gd name="csY44" fmla="*/ 2002536 h 5385816"/>
              <a:gd name="csX45" fmla="*/ 2331720 w 6912864"/>
              <a:gd name="csY45" fmla="*/ 2121408 h 5385816"/>
              <a:gd name="csX46" fmla="*/ 2221992 w 6912864"/>
              <a:gd name="csY46" fmla="*/ 2130552 h 5385816"/>
              <a:gd name="csX47" fmla="*/ 2231136 w 6912864"/>
              <a:gd name="csY47" fmla="*/ 2176272 h 5385816"/>
              <a:gd name="csX48" fmla="*/ 2340864 w 6912864"/>
              <a:gd name="csY48" fmla="*/ 2194560 h 5385816"/>
              <a:gd name="csX49" fmla="*/ 2359152 w 6912864"/>
              <a:gd name="csY49" fmla="*/ 2276856 h 5385816"/>
              <a:gd name="csX50" fmla="*/ 2432304 w 6912864"/>
              <a:gd name="csY50" fmla="*/ 2350008 h 5385816"/>
              <a:gd name="csX51" fmla="*/ 2404872 w 6912864"/>
              <a:gd name="csY51" fmla="*/ 2496312 h 5385816"/>
              <a:gd name="csX52" fmla="*/ 2276856 w 6912864"/>
              <a:gd name="csY52" fmla="*/ 2606040 h 5385816"/>
              <a:gd name="csX53" fmla="*/ 2148840 w 6912864"/>
              <a:gd name="csY53" fmla="*/ 2551176 h 5385816"/>
              <a:gd name="csX54" fmla="*/ 2103120 w 6912864"/>
              <a:gd name="csY54" fmla="*/ 2450592 h 5385816"/>
              <a:gd name="csX55" fmla="*/ 1901952 w 6912864"/>
              <a:gd name="csY55" fmla="*/ 2386584 h 5385816"/>
              <a:gd name="csX56" fmla="*/ 1773936 w 6912864"/>
              <a:gd name="csY56" fmla="*/ 2249424 h 5385816"/>
              <a:gd name="csX57" fmla="*/ 1655064 w 6912864"/>
              <a:gd name="csY57" fmla="*/ 2048256 h 5385816"/>
              <a:gd name="csX58" fmla="*/ 1554480 w 6912864"/>
              <a:gd name="csY58" fmla="*/ 2029968 h 5385816"/>
              <a:gd name="csX59" fmla="*/ 1435608 w 6912864"/>
              <a:gd name="csY59" fmla="*/ 1920240 h 5385816"/>
              <a:gd name="csX60" fmla="*/ 1307592 w 6912864"/>
              <a:gd name="csY60" fmla="*/ 1993392 h 5385816"/>
              <a:gd name="csX61" fmla="*/ 1435608 w 6912864"/>
              <a:gd name="csY61" fmla="*/ 2194560 h 5385816"/>
              <a:gd name="csX62" fmla="*/ 1545336 w 6912864"/>
              <a:gd name="csY62" fmla="*/ 2350008 h 5385816"/>
              <a:gd name="csX63" fmla="*/ 1463040 w 6912864"/>
              <a:gd name="csY63" fmla="*/ 2468880 h 5385816"/>
              <a:gd name="csX64" fmla="*/ 1435608 w 6912864"/>
              <a:gd name="csY64" fmla="*/ 2587752 h 5385816"/>
              <a:gd name="csX65" fmla="*/ 1581912 w 6912864"/>
              <a:gd name="csY65" fmla="*/ 2679192 h 5385816"/>
              <a:gd name="csX66" fmla="*/ 1600200 w 6912864"/>
              <a:gd name="csY66" fmla="*/ 2788920 h 5385816"/>
              <a:gd name="csX67" fmla="*/ 1444752 w 6912864"/>
              <a:gd name="csY67" fmla="*/ 2816352 h 5385816"/>
              <a:gd name="csX68" fmla="*/ 1444752 w 6912864"/>
              <a:gd name="csY68" fmla="*/ 2916936 h 5385816"/>
              <a:gd name="csX69" fmla="*/ 1225296 w 6912864"/>
              <a:gd name="csY69" fmla="*/ 3008376 h 5385816"/>
              <a:gd name="csX70" fmla="*/ 1152144 w 6912864"/>
              <a:gd name="csY70" fmla="*/ 3008376 h 5385816"/>
              <a:gd name="csX71" fmla="*/ 1124712 w 6912864"/>
              <a:gd name="csY71" fmla="*/ 3054096 h 5385816"/>
              <a:gd name="csX72" fmla="*/ 1033272 w 6912864"/>
              <a:gd name="csY72" fmla="*/ 3054096 h 5385816"/>
              <a:gd name="csX73" fmla="*/ 1014984 w 6912864"/>
              <a:gd name="csY73" fmla="*/ 3108960 h 5385816"/>
              <a:gd name="csX74" fmla="*/ 950976 w 6912864"/>
              <a:gd name="csY74" fmla="*/ 3127248 h 5385816"/>
              <a:gd name="csX75" fmla="*/ 886968 w 6912864"/>
              <a:gd name="csY75" fmla="*/ 3227832 h 5385816"/>
              <a:gd name="csX76" fmla="*/ 822960 w 6912864"/>
              <a:gd name="csY76" fmla="*/ 3218688 h 5385816"/>
              <a:gd name="csX77" fmla="*/ 704088 w 6912864"/>
              <a:gd name="csY77" fmla="*/ 3246120 h 5385816"/>
              <a:gd name="csX78" fmla="*/ 694944 w 6912864"/>
              <a:gd name="csY78" fmla="*/ 3328416 h 5385816"/>
              <a:gd name="csX79" fmla="*/ 649224 w 6912864"/>
              <a:gd name="csY79" fmla="*/ 3328416 h 5385816"/>
              <a:gd name="csX80" fmla="*/ 557784 w 6912864"/>
              <a:gd name="csY80" fmla="*/ 3474720 h 5385816"/>
              <a:gd name="csX81" fmla="*/ 512064 w 6912864"/>
              <a:gd name="csY81" fmla="*/ 3410712 h 5385816"/>
              <a:gd name="csX82" fmla="*/ 384048 w 6912864"/>
              <a:gd name="csY82" fmla="*/ 3630168 h 5385816"/>
              <a:gd name="csX83" fmla="*/ 320040 w 6912864"/>
              <a:gd name="csY83" fmla="*/ 3621024 h 5385816"/>
              <a:gd name="csX84" fmla="*/ 310896 w 6912864"/>
              <a:gd name="csY84" fmla="*/ 3758184 h 5385816"/>
              <a:gd name="csX85" fmla="*/ 237744 w 6912864"/>
              <a:gd name="csY85" fmla="*/ 3831336 h 5385816"/>
              <a:gd name="csX86" fmla="*/ 164592 w 6912864"/>
              <a:gd name="csY86" fmla="*/ 3977640 h 5385816"/>
              <a:gd name="csX87" fmla="*/ 182880 w 6912864"/>
              <a:gd name="csY87" fmla="*/ 4096512 h 5385816"/>
              <a:gd name="csX88" fmla="*/ 0 w 6912864"/>
              <a:gd name="csY88" fmla="*/ 4197096 h 5385816"/>
              <a:gd name="csX89" fmla="*/ 27432 w 6912864"/>
              <a:gd name="csY89" fmla="*/ 4334256 h 5385816"/>
              <a:gd name="csX90" fmla="*/ 173736 w 6912864"/>
              <a:gd name="csY90" fmla="*/ 4736592 h 5385816"/>
              <a:gd name="csX91" fmla="*/ 411480 w 6912864"/>
              <a:gd name="csY91" fmla="*/ 4800600 h 5385816"/>
              <a:gd name="csX92" fmla="*/ 466344 w 6912864"/>
              <a:gd name="csY92" fmla="*/ 4855464 h 5385816"/>
              <a:gd name="csX93" fmla="*/ 594360 w 6912864"/>
              <a:gd name="csY93" fmla="*/ 4928616 h 5385816"/>
              <a:gd name="csX94" fmla="*/ 758952 w 6912864"/>
              <a:gd name="csY94" fmla="*/ 4919472 h 5385816"/>
              <a:gd name="csX95" fmla="*/ 658368 w 6912864"/>
              <a:gd name="csY95" fmla="*/ 5001768 h 5385816"/>
              <a:gd name="csX96" fmla="*/ 466344 w 6912864"/>
              <a:gd name="csY96" fmla="*/ 5047488 h 5385816"/>
              <a:gd name="csX97" fmla="*/ 429768 w 6912864"/>
              <a:gd name="csY97" fmla="*/ 5212080 h 5385816"/>
              <a:gd name="csX98" fmla="*/ 576072 w 6912864"/>
              <a:gd name="csY98" fmla="*/ 5202936 h 5385816"/>
              <a:gd name="csX99" fmla="*/ 621792 w 6912864"/>
              <a:gd name="csY99" fmla="*/ 5175504 h 5385816"/>
              <a:gd name="csX100" fmla="*/ 758952 w 6912864"/>
              <a:gd name="csY100" fmla="*/ 5303520 h 5385816"/>
              <a:gd name="csX101" fmla="*/ 1069848 w 6912864"/>
              <a:gd name="csY101" fmla="*/ 5230368 h 5385816"/>
              <a:gd name="csX102" fmla="*/ 1115568 w 6912864"/>
              <a:gd name="csY102" fmla="*/ 5257800 h 5385816"/>
              <a:gd name="csX103" fmla="*/ 1197864 w 6912864"/>
              <a:gd name="csY103" fmla="*/ 5202936 h 5385816"/>
              <a:gd name="csX104" fmla="*/ 1362456 w 6912864"/>
              <a:gd name="csY104" fmla="*/ 5285232 h 5385816"/>
              <a:gd name="csX105" fmla="*/ 1508760 w 6912864"/>
              <a:gd name="csY105" fmla="*/ 5266944 h 5385816"/>
              <a:gd name="csX106" fmla="*/ 1636776 w 6912864"/>
              <a:gd name="csY106" fmla="*/ 4919472 h 5385816"/>
              <a:gd name="csX107" fmla="*/ 1673352 w 6912864"/>
              <a:gd name="csY107" fmla="*/ 4901184 h 5385816"/>
              <a:gd name="csX108" fmla="*/ 1700784 w 6912864"/>
              <a:gd name="csY108" fmla="*/ 4764024 h 5385816"/>
              <a:gd name="csX109" fmla="*/ 1655064 w 6912864"/>
              <a:gd name="csY109" fmla="*/ 4736592 h 5385816"/>
              <a:gd name="csX110" fmla="*/ 1655064 w 6912864"/>
              <a:gd name="csY110" fmla="*/ 4645152 h 5385816"/>
              <a:gd name="csX111" fmla="*/ 1764792 w 6912864"/>
              <a:gd name="csY111" fmla="*/ 4507992 h 5385816"/>
              <a:gd name="csX112" fmla="*/ 1755648 w 6912864"/>
              <a:gd name="csY112" fmla="*/ 4206240 h 5385816"/>
              <a:gd name="csX113" fmla="*/ 1828800 w 6912864"/>
              <a:gd name="csY113" fmla="*/ 4050792 h 5385816"/>
              <a:gd name="csX114" fmla="*/ 1947672 w 6912864"/>
              <a:gd name="csY114" fmla="*/ 4160520 h 5385816"/>
              <a:gd name="csX115" fmla="*/ 1901952 w 6912864"/>
              <a:gd name="csY115" fmla="*/ 3977640 h 5385816"/>
              <a:gd name="csX116" fmla="*/ 1984248 w 6912864"/>
              <a:gd name="csY116" fmla="*/ 3959352 h 5385816"/>
              <a:gd name="csX117" fmla="*/ 1965960 w 6912864"/>
              <a:gd name="csY117" fmla="*/ 4059936 h 5385816"/>
              <a:gd name="csX118" fmla="*/ 2130552 w 6912864"/>
              <a:gd name="csY118" fmla="*/ 4297680 h 5385816"/>
              <a:gd name="csX119" fmla="*/ 2212848 w 6912864"/>
              <a:gd name="csY119" fmla="*/ 4251960 h 5385816"/>
              <a:gd name="csX120" fmla="*/ 2221992 w 6912864"/>
              <a:gd name="csY120" fmla="*/ 4105656 h 5385816"/>
              <a:gd name="csX121" fmla="*/ 2057400 w 6912864"/>
              <a:gd name="csY121" fmla="*/ 3886200 h 5385816"/>
              <a:gd name="csX122" fmla="*/ 2121408 w 6912864"/>
              <a:gd name="csY122" fmla="*/ 3822192 h 5385816"/>
              <a:gd name="csX123" fmla="*/ 2304288 w 6912864"/>
              <a:gd name="csY123" fmla="*/ 3941064 h 5385816"/>
              <a:gd name="csX124" fmla="*/ 2468880 w 6912864"/>
              <a:gd name="csY124" fmla="*/ 3968496 h 5385816"/>
              <a:gd name="csX125" fmla="*/ 2615184 w 6912864"/>
              <a:gd name="csY125" fmla="*/ 3941064 h 5385816"/>
              <a:gd name="csX126" fmla="*/ 2670048 w 6912864"/>
              <a:gd name="csY126" fmla="*/ 3886200 h 5385816"/>
              <a:gd name="csX127" fmla="*/ 2724912 w 6912864"/>
              <a:gd name="csY127" fmla="*/ 3959352 h 5385816"/>
              <a:gd name="csX128" fmla="*/ 2843784 w 6912864"/>
              <a:gd name="csY128" fmla="*/ 4005072 h 5385816"/>
              <a:gd name="csX129" fmla="*/ 2743200 w 6912864"/>
              <a:gd name="csY129" fmla="*/ 4114800 h 5385816"/>
              <a:gd name="csX130" fmla="*/ 2761488 w 6912864"/>
              <a:gd name="csY130" fmla="*/ 4224528 h 5385816"/>
              <a:gd name="csX131" fmla="*/ 2706624 w 6912864"/>
              <a:gd name="csY131" fmla="*/ 4270248 h 5385816"/>
              <a:gd name="csX132" fmla="*/ 2697480 w 6912864"/>
              <a:gd name="csY132" fmla="*/ 4379976 h 5385816"/>
              <a:gd name="csX133" fmla="*/ 2688336 w 6912864"/>
              <a:gd name="csY133" fmla="*/ 4453128 h 5385816"/>
              <a:gd name="csX134" fmla="*/ 2697480 w 6912864"/>
              <a:gd name="csY134" fmla="*/ 4480560 h 5385816"/>
              <a:gd name="csX135" fmla="*/ 2761488 w 6912864"/>
              <a:gd name="csY135" fmla="*/ 4480560 h 5385816"/>
              <a:gd name="csX136" fmla="*/ 2898648 w 6912864"/>
              <a:gd name="csY136" fmla="*/ 4636008 h 5385816"/>
              <a:gd name="csX137" fmla="*/ 2724912 w 6912864"/>
              <a:gd name="csY137" fmla="*/ 4718304 h 5385816"/>
              <a:gd name="csX138" fmla="*/ 2724912 w 6912864"/>
              <a:gd name="csY138" fmla="*/ 4846320 h 5385816"/>
              <a:gd name="csX139" fmla="*/ 2816352 w 6912864"/>
              <a:gd name="csY139" fmla="*/ 4882896 h 5385816"/>
              <a:gd name="csX140" fmla="*/ 2926080 w 6912864"/>
              <a:gd name="csY140" fmla="*/ 4764024 h 5385816"/>
              <a:gd name="csX141" fmla="*/ 2980944 w 6912864"/>
              <a:gd name="csY141" fmla="*/ 4773168 h 5385816"/>
              <a:gd name="csX142" fmla="*/ 2980944 w 6912864"/>
              <a:gd name="csY142" fmla="*/ 4864608 h 5385816"/>
              <a:gd name="csX143" fmla="*/ 2953512 w 6912864"/>
              <a:gd name="csY143" fmla="*/ 4919472 h 5385816"/>
              <a:gd name="csX144" fmla="*/ 2990088 w 6912864"/>
              <a:gd name="csY144" fmla="*/ 4965192 h 5385816"/>
              <a:gd name="csX145" fmla="*/ 3081528 w 6912864"/>
              <a:gd name="csY145" fmla="*/ 4956048 h 5385816"/>
              <a:gd name="csX146" fmla="*/ 3108960 w 6912864"/>
              <a:gd name="csY146" fmla="*/ 4892040 h 5385816"/>
              <a:gd name="csX147" fmla="*/ 3218688 w 6912864"/>
              <a:gd name="csY147" fmla="*/ 4873752 h 5385816"/>
              <a:gd name="csX148" fmla="*/ 3273552 w 6912864"/>
              <a:gd name="csY148" fmla="*/ 4910328 h 5385816"/>
              <a:gd name="csX149" fmla="*/ 3364992 w 6912864"/>
              <a:gd name="csY149" fmla="*/ 4791456 h 5385816"/>
              <a:gd name="csX150" fmla="*/ 3429000 w 6912864"/>
              <a:gd name="csY150" fmla="*/ 4901184 h 5385816"/>
              <a:gd name="csX151" fmla="*/ 3675888 w 6912864"/>
              <a:gd name="csY151" fmla="*/ 4736592 h 5385816"/>
              <a:gd name="csX152" fmla="*/ 3566160 w 6912864"/>
              <a:gd name="csY152" fmla="*/ 4983480 h 5385816"/>
              <a:gd name="csX153" fmla="*/ 3657600 w 6912864"/>
              <a:gd name="csY153" fmla="*/ 4937760 h 5385816"/>
              <a:gd name="csX154" fmla="*/ 3630168 w 6912864"/>
              <a:gd name="csY154" fmla="*/ 5084064 h 5385816"/>
              <a:gd name="csX155" fmla="*/ 3685032 w 6912864"/>
              <a:gd name="csY155" fmla="*/ 5084064 h 5385816"/>
              <a:gd name="csX156" fmla="*/ 3758184 w 6912864"/>
              <a:gd name="csY156" fmla="*/ 5166360 h 5385816"/>
              <a:gd name="csX157" fmla="*/ 3675888 w 6912864"/>
              <a:gd name="csY157" fmla="*/ 5221224 h 5385816"/>
              <a:gd name="csX158" fmla="*/ 3785616 w 6912864"/>
              <a:gd name="csY158" fmla="*/ 5385816 h 5385816"/>
              <a:gd name="csX159" fmla="*/ 3840480 w 6912864"/>
              <a:gd name="csY159" fmla="*/ 5312664 h 5385816"/>
              <a:gd name="csX160" fmla="*/ 3877056 w 6912864"/>
              <a:gd name="csY160" fmla="*/ 5138928 h 5385816"/>
              <a:gd name="csX161" fmla="*/ 3950208 w 6912864"/>
              <a:gd name="csY161" fmla="*/ 5321808 h 5385816"/>
              <a:gd name="csX162" fmla="*/ 4014216 w 6912864"/>
              <a:gd name="csY162" fmla="*/ 5349240 h 5385816"/>
              <a:gd name="csX163" fmla="*/ 4050792 w 6912864"/>
              <a:gd name="csY163" fmla="*/ 5303520 h 5385816"/>
              <a:gd name="csX164" fmla="*/ 4050792 w 6912864"/>
              <a:gd name="csY164" fmla="*/ 5056632 h 5385816"/>
              <a:gd name="csX165" fmla="*/ 4105656 w 6912864"/>
              <a:gd name="csY165" fmla="*/ 5056632 h 5385816"/>
              <a:gd name="csX166" fmla="*/ 4215384 w 6912864"/>
              <a:gd name="csY166" fmla="*/ 4873752 h 5385816"/>
              <a:gd name="csX167" fmla="*/ 4261104 w 6912864"/>
              <a:gd name="csY167" fmla="*/ 4992624 h 5385816"/>
              <a:gd name="csX168" fmla="*/ 4453128 w 6912864"/>
              <a:gd name="csY168" fmla="*/ 4946904 h 5385816"/>
              <a:gd name="csX169" fmla="*/ 4471416 w 6912864"/>
              <a:gd name="csY169" fmla="*/ 5047488 h 5385816"/>
              <a:gd name="csX170" fmla="*/ 4608576 w 6912864"/>
              <a:gd name="csY170" fmla="*/ 5010912 h 5385816"/>
              <a:gd name="csX171" fmla="*/ 4645152 w 6912864"/>
              <a:gd name="csY171" fmla="*/ 4946904 h 5385816"/>
              <a:gd name="csX172" fmla="*/ 4718304 w 6912864"/>
              <a:gd name="csY172" fmla="*/ 4910328 h 5385816"/>
              <a:gd name="csX173" fmla="*/ 4709160 w 6912864"/>
              <a:gd name="csY173" fmla="*/ 5111496 h 5385816"/>
              <a:gd name="csX174" fmla="*/ 4809744 w 6912864"/>
              <a:gd name="csY174" fmla="*/ 5202936 h 5385816"/>
              <a:gd name="csX175" fmla="*/ 4846320 w 6912864"/>
              <a:gd name="csY175" fmla="*/ 5111496 h 5385816"/>
              <a:gd name="csX176" fmla="*/ 4992624 w 6912864"/>
              <a:gd name="csY176" fmla="*/ 5084064 h 5385816"/>
              <a:gd name="csX177" fmla="*/ 4937760 w 6912864"/>
              <a:gd name="csY177" fmla="*/ 4846320 h 5385816"/>
              <a:gd name="csX178" fmla="*/ 5010912 w 6912864"/>
              <a:gd name="csY178" fmla="*/ 4416552 h 5385816"/>
              <a:gd name="csX179" fmla="*/ 5093208 w 6912864"/>
              <a:gd name="csY179" fmla="*/ 4187952 h 5385816"/>
              <a:gd name="csX180" fmla="*/ 5175504 w 6912864"/>
              <a:gd name="csY180" fmla="*/ 4151376 h 5385816"/>
              <a:gd name="csX181" fmla="*/ 5175504 w 6912864"/>
              <a:gd name="csY181" fmla="*/ 4151376 h 5385816"/>
              <a:gd name="csX182" fmla="*/ 5285232 w 6912864"/>
              <a:gd name="csY182" fmla="*/ 4114800 h 5385816"/>
              <a:gd name="csX183" fmla="*/ 5321808 w 6912864"/>
              <a:gd name="csY183" fmla="*/ 4233672 h 5385816"/>
              <a:gd name="csX184" fmla="*/ 5422392 w 6912864"/>
              <a:gd name="csY184" fmla="*/ 4160520 h 5385816"/>
              <a:gd name="csX185" fmla="*/ 5404104 w 6912864"/>
              <a:gd name="csY185" fmla="*/ 4096512 h 5385816"/>
              <a:gd name="csX186" fmla="*/ 5458968 w 6912864"/>
              <a:gd name="csY186" fmla="*/ 4059936 h 5385816"/>
              <a:gd name="csX187" fmla="*/ 5458968 w 6912864"/>
              <a:gd name="csY187" fmla="*/ 3968496 h 5385816"/>
              <a:gd name="csX188" fmla="*/ 5376672 w 6912864"/>
              <a:gd name="csY188" fmla="*/ 3895344 h 5385816"/>
              <a:gd name="csX189" fmla="*/ 5522976 w 6912864"/>
              <a:gd name="csY189" fmla="*/ 3666744 h 5385816"/>
              <a:gd name="csX190" fmla="*/ 5925312 w 6912864"/>
              <a:gd name="csY190" fmla="*/ 3529584 h 5385816"/>
              <a:gd name="csX191" fmla="*/ 5998464 w 6912864"/>
              <a:gd name="csY191" fmla="*/ 3355848 h 5385816"/>
              <a:gd name="csX192" fmla="*/ 6473952 w 6912864"/>
              <a:gd name="csY192" fmla="*/ 3447288 h 5385816"/>
              <a:gd name="csX193" fmla="*/ 6565392 w 6912864"/>
              <a:gd name="csY193" fmla="*/ 3447288 h 5385816"/>
              <a:gd name="csX194" fmla="*/ 6318504 w 6912864"/>
              <a:gd name="csY194" fmla="*/ 3172968 h 5385816"/>
              <a:gd name="csX195" fmla="*/ 6601968 w 6912864"/>
              <a:gd name="csY195" fmla="*/ 3182112 h 5385816"/>
              <a:gd name="csX196" fmla="*/ 6665976 w 6912864"/>
              <a:gd name="csY196" fmla="*/ 2898648 h 5385816"/>
              <a:gd name="csX197" fmla="*/ 6894576 w 6912864"/>
              <a:gd name="csY197" fmla="*/ 2871216 h 5385816"/>
              <a:gd name="csX198" fmla="*/ 6912864 w 6912864"/>
              <a:gd name="csY198" fmla="*/ 2459736 h 5385816"/>
              <a:gd name="csX199" fmla="*/ 6839712 w 6912864"/>
              <a:gd name="csY199" fmla="*/ 2395728 h 5385816"/>
              <a:gd name="csX200" fmla="*/ 6839712 w 6912864"/>
              <a:gd name="csY200" fmla="*/ 2121408 h 5385816"/>
              <a:gd name="csX201" fmla="*/ 6894576 w 6912864"/>
              <a:gd name="csY201" fmla="*/ 2011680 h 5385816"/>
              <a:gd name="csX202" fmla="*/ 6812280 w 6912864"/>
              <a:gd name="csY202" fmla="*/ 1847088 h 5385816"/>
              <a:gd name="csX203" fmla="*/ 6858000 w 6912864"/>
              <a:gd name="csY203" fmla="*/ 1773936 h 5385816"/>
              <a:gd name="csX204" fmla="*/ 6757416 w 6912864"/>
              <a:gd name="csY204" fmla="*/ 1728216 h 5385816"/>
              <a:gd name="csX205" fmla="*/ 6693408 w 6912864"/>
              <a:gd name="csY205" fmla="*/ 1554480 h 5385816"/>
              <a:gd name="csX206" fmla="*/ 6537960 w 6912864"/>
              <a:gd name="csY206" fmla="*/ 1536192 h 5385816"/>
              <a:gd name="csX207" fmla="*/ 6364224 w 6912864"/>
              <a:gd name="csY207" fmla="*/ 1545336 h 5385816"/>
              <a:gd name="csX208" fmla="*/ 6217920 w 6912864"/>
              <a:gd name="csY208" fmla="*/ 1527048 h 5385816"/>
              <a:gd name="csX209" fmla="*/ 6199632 w 6912864"/>
              <a:gd name="csY209" fmla="*/ 1380744 h 5385816"/>
              <a:gd name="csX210" fmla="*/ 5998464 w 6912864"/>
              <a:gd name="csY210" fmla="*/ 1344168 h 5385816"/>
              <a:gd name="csX211" fmla="*/ 5934456 w 6912864"/>
              <a:gd name="csY211" fmla="*/ 1307592 h 5385816"/>
              <a:gd name="csX212" fmla="*/ 5751576 w 6912864"/>
              <a:gd name="csY212" fmla="*/ 1271016 h 5385816"/>
              <a:gd name="csX213" fmla="*/ 5650992 w 6912864"/>
              <a:gd name="csY213" fmla="*/ 1207008 h 5385816"/>
              <a:gd name="csX214" fmla="*/ 5650992 w 6912864"/>
              <a:gd name="csY214" fmla="*/ 1078992 h 5385816"/>
              <a:gd name="csX215" fmla="*/ 5093208 w 6912864"/>
              <a:gd name="csY215" fmla="*/ 996696 h 5385816"/>
              <a:gd name="csX216" fmla="*/ 4937760 w 6912864"/>
              <a:gd name="csY216" fmla="*/ 950976 h 5385816"/>
              <a:gd name="csX217" fmla="*/ 4965192 w 6912864"/>
              <a:gd name="csY217" fmla="*/ 676656 h 5385816"/>
              <a:gd name="csX218" fmla="*/ 4873752 w 6912864"/>
              <a:gd name="csY218" fmla="*/ 832104 h 5385816"/>
              <a:gd name="csX219" fmla="*/ 4791456 w 6912864"/>
              <a:gd name="csY219" fmla="*/ 813816 h 5385816"/>
              <a:gd name="csX220" fmla="*/ 4718304 w 6912864"/>
              <a:gd name="csY220" fmla="*/ 905256 h 5385816"/>
              <a:gd name="csX221" fmla="*/ 4608576 w 6912864"/>
              <a:gd name="csY221" fmla="*/ 905256 h 5385816"/>
              <a:gd name="csX222" fmla="*/ 4553712 w 6912864"/>
              <a:gd name="csY222" fmla="*/ 996696 h 5385816"/>
              <a:gd name="csX223" fmla="*/ 4471416 w 6912864"/>
              <a:gd name="csY223" fmla="*/ 978408 h 5385816"/>
              <a:gd name="csX224" fmla="*/ 4379976 w 6912864"/>
              <a:gd name="csY224" fmla="*/ 1188720 h 5385816"/>
              <a:gd name="csX225" fmla="*/ 4251960 w 6912864"/>
              <a:gd name="csY225" fmla="*/ 1161288 h 5385816"/>
              <a:gd name="csX226" fmla="*/ 4297680 w 6912864"/>
              <a:gd name="csY226" fmla="*/ 1033272 h 5385816"/>
              <a:gd name="csX227" fmla="*/ 4315968 w 6912864"/>
              <a:gd name="csY227" fmla="*/ 996696 h 5385816"/>
              <a:gd name="csX228" fmla="*/ 4425696 w 6912864"/>
              <a:gd name="csY228" fmla="*/ 694944 h 5385816"/>
              <a:gd name="csX229" fmla="*/ 4654296 w 6912864"/>
              <a:gd name="csY229" fmla="*/ 594360 h 5385816"/>
              <a:gd name="csX230" fmla="*/ 4526280 w 6912864"/>
              <a:gd name="csY230" fmla="*/ 420624 h 5385816"/>
              <a:gd name="csX231" fmla="*/ 4297680 w 6912864"/>
              <a:gd name="csY231" fmla="*/ 512064 h 5385816"/>
              <a:gd name="csX232" fmla="*/ 4078224 w 6912864"/>
              <a:gd name="csY232" fmla="*/ 137160 h 5385816"/>
              <a:gd name="csX233" fmla="*/ 3995928 w 6912864"/>
              <a:gd name="csY233" fmla="*/ 100584 h 5385816"/>
              <a:gd name="csX234" fmla="*/ 3977640 w 6912864"/>
              <a:gd name="csY234" fmla="*/ 0 h 53858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</a:cxnLst>
            <a:rect l="l" t="t" r="r" b="b"/>
            <a:pathLst>
              <a:path w="6912864" h="5385816">
                <a:moveTo>
                  <a:pt x="3977640" y="0"/>
                </a:moveTo>
                <a:lnTo>
                  <a:pt x="3822192" y="45720"/>
                </a:lnTo>
                <a:lnTo>
                  <a:pt x="3721608" y="237744"/>
                </a:lnTo>
                <a:lnTo>
                  <a:pt x="3511296" y="256032"/>
                </a:lnTo>
                <a:lnTo>
                  <a:pt x="3547872" y="82296"/>
                </a:lnTo>
                <a:lnTo>
                  <a:pt x="3236976" y="36576"/>
                </a:lnTo>
                <a:lnTo>
                  <a:pt x="3099816" y="173736"/>
                </a:lnTo>
                <a:lnTo>
                  <a:pt x="3127248" y="283464"/>
                </a:lnTo>
                <a:lnTo>
                  <a:pt x="3227832" y="310896"/>
                </a:lnTo>
                <a:lnTo>
                  <a:pt x="3227832" y="347472"/>
                </a:lnTo>
                <a:lnTo>
                  <a:pt x="3145536" y="393192"/>
                </a:lnTo>
                <a:lnTo>
                  <a:pt x="3136392" y="475488"/>
                </a:lnTo>
                <a:lnTo>
                  <a:pt x="3017520" y="512064"/>
                </a:lnTo>
                <a:lnTo>
                  <a:pt x="2761488" y="411480"/>
                </a:lnTo>
                <a:lnTo>
                  <a:pt x="2688336" y="502920"/>
                </a:lnTo>
                <a:lnTo>
                  <a:pt x="2569464" y="539496"/>
                </a:lnTo>
                <a:lnTo>
                  <a:pt x="2560320" y="621792"/>
                </a:lnTo>
                <a:lnTo>
                  <a:pt x="2560320" y="621792"/>
                </a:lnTo>
                <a:lnTo>
                  <a:pt x="2679192" y="658368"/>
                </a:lnTo>
                <a:lnTo>
                  <a:pt x="2798064" y="594360"/>
                </a:lnTo>
                <a:lnTo>
                  <a:pt x="2862072" y="621792"/>
                </a:lnTo>
                <a:lnTo>
                  <a:pt x="2779776" y="749808"/>
                </a:lnTo>
                <a:lnTo>
                  <a:pt x="2807208" y="822960"/>
                </a:lnTo>
                <a:lnTo>
                  <a:pt x="2715768" y="868680"/>
                </a:lnTo>
                <a:lnTo>
                  <a:pt x="2788920" y="978408"/>
                </a:lnTo>
                <a:lnTo>
                  <a:pt x="2871216" y="978408"/>
                </a:lnTo>
                <a:lnTo>
                  <a:pt x="2807208" y="1078992"/>
                </a:lnTo>
                <a:lnTo>
                  <a:pt x="2926080" y="1170432"/>
                </a:lnTo>
                <a:lnTo>
                  <a:pt x="2971800" y="1170432"/>
                </a:lnTo>
                <a:lnTo>
                  <a:pt x="2971800" y="1243584"/>
                </a:lnTo>
                <a:lnTo>
                  <a:pt x="3136392" y="1472184"/>
                </a:lnTo>
                <a:lnTo>
                  <a:pt x="3044952" y="1554480"/>
                </a:lnTo>
                <a:lnTo>
                  <a:pt x="3090672" y="1728216"/>
                </a:lnTo>
                <a:lnTo>
                  <a:pt x="2898648" y="1783080"/>
                </a:lnTo>
                <a:lnTo>
                  <a:pt x="2715768" y="1655064"/>
                </a:lnTo>
                <a:lnTo>
                  <a:pt x="2660904" y="1655064"/>
                </a:lnTo>
                <a:lnTo>
                  <a:pt x="2679192" y="1746504"/>
                </a:lnTo>
                <a:lnTo>
                  <a:pt x="2633472" y="1856232"/>
                </a:lnTo>
                <a:lnTo>
                  <a:pt x="2633472" y="2039112"/>
                </a:lnTo>
                <a:lnTo>
                  <a:pt x="2651760" y="2185416"/>
                </a:lnTo>
                <a:lnTo>
                  <a:pt x="2578608" y="2322576"/>
                </a:lnTo>
                <a:lnTo>
                  <a:pt x="2423160" y="2258568"/>
                </a:lnTo>
                <a:lnTo>
                  <a:pt x="2423160" y="2139696"/>
                </a:lnTo>
                <a:lnTo>
                  <a:pt x="2368296" y="1920240"/>
                </a:lnTo>
                <a:lnTo>
                  <a:pt x="2331720" y="2002536"/>
                </a:lnTo>
                <a:lnTo>
                  <a:pt x="2331720" y="2121408"/>
                </a:lnTo>
                <a:lnTo>
                  <a:pt x="2221992" y="2130552"/>
                </a:lnTo>
                <a:lnTo>
                  <a:pt x="2231136" y="2176272"/>
                </a:lnTo>
                <a:lnTo>
                  <a:pt x="2340864" y="2194560"/>
                </a:lnTo>
                <a:lnTo>
                  <a:pt x="2359152" y="2276856"/>
                </a:lnTo>
                <a:lnTo>
                  <a:pt x="2432304" y="2350008"/>
                </a:lnTo>
                <a:lnTo>
                  <a:pt x="2404872" y="2496312"/>
                </a:lnTo>
                <a:lnTo>
                  <a:pt x="2276856" y="2606040"/>
                </a:lnTo>
                <a:lnTo>
                  <a:pt x="2148840" y="2551176"/>
                </a:lnTo>
                <a:lnTo>
                  <a:pt x="2103120" y="2450592"/>
                </a:lnTo>
                <a:lnTo>
                  <a:pt x="1901952" y="2386584"/>
                </a:lnTo>
                <a:lnTo>
                  <a:pt x="1773936" y="2249424"/>
                </a:lnTo>
                <a:lnTo>
                  <a:pt x="1655064" y="2048256"/>
                </a:lnTo>
                <a:lnTo>
                  <a:pt x="1554480" y="2029968"/>
                </a:lnTo>
                <a:lnTo>
                  <a:pt x="1435608" y="1920240"/>
                </a:lnTo>
                <a:lnTo>
                  <a:pt x="1307592" y="1993392"/>
                </a:lnTo>
                <a:lnTo>
                  <a:pt x="1435608" y="2194560"/>
                </a:lnTo>
                <a:lnTo>
                  <a:pt x="1545336" y="2350008"/>
                </a:lnTo>
                <a:lnTo>
                  <a:pt x="1463040" y="2468880"/>
                </a:lnTo>
                <a:lnTo>
                  <a:pt x="1435608" y="2587752"/>
                </a:lnTo>
                <a:lnTo>
                  <a:pt x="1581912" y="2679192"/>
                </a:lnTo>
                <a:lnTo>
                  <a:pt x="1600200" y="2788920"/>
                </a:lnTo>
                <a:lnTo>
                  <a:pt x="1444752" y="2816352"/>
                </a:lnTo>
                <a:lnTo>
                  <a:pt x="1444752" y="2916936"/>
                </a:lnTo>
                <a:lnTo>
                  <a:pt x="1225296" y="3008376"/>
                </a:lnTo>
                <a:lnTo>
                  <a:pt x="1152144" y="3008376"/>
                </a:lnTo>
                <a:lnTo>
                  <a:pt x="1124712" y="3054096"/>
                </a:lnTo>
                <a:lnTo>
                  <a:pt x="1033272" y="3054096"/>
                </a:lnTo>
                <a:lnTo>
                  <a:pt x="1014984" y="3108960"/>
                </a:lnTo>
                <a:lnTo>
                  <a:pt x="950976" y="3127248"/>
                </a:lnTo>
                <a:lnTo>
                  <a:pt x="886968" y="3227832"/>
                </a:lnTo>
                <a:lnTo>
                  <a:pt x="822960" y="3218688"/>
                </a:lnTo>
                <a:lnTo>
                  <a:pt x="704088" y="3246120"/>
                </a:lnTo>
                <a:lnTo>
                  <a:pt x="694944" y="3328416"/>
                </a:lnTo>
                <a:lnTo>
                  <a:pt x="649224" y="3328416"/>
                </a:lnTo>
                <a:lnTo>
                  <a:pt x="557784" y="3474720"/>
                </a:lnTo>
                <a:lnTo>
                  <a:pt x="512064" y="3410712"/>
                </a:lnTo>
                <a:lnTo>
                  <a:pt x="384048" y="3630168"/>
                </a:lnTo>
                <a:lnTo>
                  <a:pt x="320040" y="3621024"/>
                </a:lnTo>
                <a:lnTo>
                  <a:pt x="310896" y="3758184"/>
                </a:lnTo>
                <a:lnTo>
                  <a:pt x="237744" y="3831336"/>
                </a:lnTo>
                <a:lnTo>
                  <a:pt x="164592" y="3977640"/>
                </a:lnTo>
                <a:lnTo>
                  <a:pt x="182880" y="4096512"/>
                </a:lnTo>
                <a:lnTo>
                  <a:pt x="0" y="4197096"/>
                </a:lnTo>
                <a:lnTo>
                  <a:pt x="27432" y="4334256"/>
                </a:lnTo>
                <a:lnTo>
                  <a:pt x="173736" y="4736592"/>
                </a:lnTo>
                <a:lnTo>
                  <a:pt x="411480" y="4800600"/>
                </a:lnTo>
                <a:lnTo>
                  <a:pt x="466344" y="4855464"/>
                </a:lnTo>
                <a:lnTo>
                  <a:pt x="594360" y="4928616"/>
                </a:lnTo>
                <a:lnTo>
                  <a:pt x="758952" y="4919472"/>
                </a:lnTo>
                <a:lnTo>
                  <a:pt x="658368" y="5001768"/>
                </a:lnTo>
                <a:lnTo>
                  <a:pt x="466344" y="5047488"/>
                </a:lnTo>
                <a:lnTo>
                  <a:pt x="429768" y="5212080"/>
                </a:lnTo>
                <a:cubicBezTo>
                  <a:pt x="563865" y="5202502"/>
                  <a:pt x="515003" y="5202936"/>
                  <a:pt x="576072" y="5202936"/>
                </a:cubicBezTo>
                <a:lnTo>
                  <a:pt x="621792" y="5175504"/>
                </a:lnTo>
                <a:lnTo>
                  <a:pt x="758952" y="5303520"/>
                </a:lnTo>
                <a:lnTo>
                  <a:pt x="1069848" y="5230368"/>
                </a:lnTo>
                <a:lnTo>
                  <a:pt x="1115568" y="5257800"/>
                </a:lnTo>
                <a:lnTo>
                  <a:pt x="1197864" y="5202936"/>
                </a:lnTo>
                <a:lnTo>
                  <a:pt x="1362456" y="5285232"/>
                </a:lnTo>
                <a:lnTo>
                  <a:pt x="1508760" y="5266944"/>
                </a:lnTo>
                <a:lnTo>
                  <a:pt x="1636776" y="4919472"/>
                </a:lnTo>
                <a:lnTo>
                  <a:pt x="1673352" y="4901184"/>
                </a:lnTo>
                <a:lnTo>
                  <a:pt x="1700784" y="4764024"/>
                </a:lnTo>
                <a:lnTo>
                  <a:pt x="1655064" y="4736592"/>
                </a:lnTo>
                <a:lnTo>
                  <a:pt x="1655064" y="4645152"/>
                </a:lnTo>
                <a:lnTo>
                  <a:pt x="1764792" y="4507992"/>
                </a:lnTo>
                <a:lnTo>
                  <a:pt x="1755648" y="4206240"/>
                </a:lnTo>
                <a:lnTo>
                  <a:pt x="1828800" y="4050792"/>
                </a:lnTo>
                <a:lnTo>
                  <a:pt x="1947672" y="4160520"/>
                </a:lnTo>
                <a:lnTo>
                  <a:pt x="1901952" y="3977640"/>
                </a:lnTo>
                <a:lnTo>
                  <a:pt x="1984248" y="3959352"/>
                </a:lnTo>
                <a:lnTo>
                  <a:pt x="1965960" y="4059936"/>
                </a:lnTo>
                <a:lnTo>
                  <a:pt x="2130552" y="4297680"/>
                </a:lnTo>
                <a:lnTo>
                  <a:pt x="2212848" y="4251960"/>
                </a:lnTo>
                <a:lnTo>
                  <a:pt x="2221992" y="4105656"/>
                </a:lnTo>
                <a:lnTo>
                  <a:pt x="2057400" y="3886200"/>
                </a:lnTo>
                <a:lnTo>
                  <a:pt x="2121408" y="3822192"/>
                </a:lnTo>
                <a:lnTo>
                  <a:pt x="2304288" y="3941064"/>
                </a:lnTo>
                <a:lnTo>
                  <a:pt x="2468880" y="3968496"/>
                </a:lnTo>
                <a:lnTo>
                  <a:pt x="2615184" y="3941064"/>
                </a:lnTo>
                <a:lnTo>
                  <a:pt x="2670048" y="3886200"/>
                </a:lnTo>
                <a:lnTo>
                  <a:pt x="2724912" y="3959352"/>
                </a:lnTo>
                <a:lnTo>
                  <a:pt x="2843784" y="4005072"/>
                </a:lnTo>
                <a:lnTo>
                  <a:pt x="2743200" y="4114800"/>
                </a:lnTo>
                <a:lnTo>
                  <a:pt x="2761488" y="4224528"/>
                </a:lnTo>
                <a:lnTo>
                  <a:pt x="2706624" y="4270248"/>
                </a:lnTo>
                <a:lnTo>
                  <a:pt x="2697480" y="4379976"/>
                </a:lnTo>
                <a:lnTo>
                  <a:pt x="2688336" y="4453128"/>
                </a:lnTo>
                <a:lnTo>
                  <a:pt x="2697480" y="4480560"/>
                </a:lnTo>
                <a:lnTo>
                  <a:pt x="2761488" y="4480560"/>
                </a:lnTo>
                <a:lnTo>
                  <a:pt x="2898648" y="4636008"/>
                </a:lnTo>
                <a:lnTo>
                  <a:pt x="2724912" y="4718304"/>
                </a:lnTo>
                <a:lnTo>
                  <a:pt x="2724912" y="4846320"/>
                </a:lnTo>
                <a:lnTo>
                  <a:pt x="2816352" y="4882896"/>
                </a:lnTo>
                <a:lnTo>
                  <a:pt x="2926080" y="4764024"/>
                </a:lnTo>
                <a:lnTo>
                  <a:pt x="2980944" y="4773168"/>
                </a:lnTo>
                <a:lnTo>
                  <a:pt x="2980944" y="4864608"/>
                </a:lnTo>
                <a:lnTo>
                  <a:pt x="2953512" y="4919472"/>
                </a:lnTo>
                <a:lnTo>
                  <a:pt x="2990088" y="4965192"/>
                </a:lnTo>
                <a:lnTo>
                  <a:pt x="3081528" y="4956048"/>
                </a:lnTo>
                <a:lnTo>
                  <a:pt x="3108960" y="4892040"/>
                </a:lnTo>
                <a:lnTo>
                  <a:pt x="3218688" y="4873752"/>
                </a:lnTo>
                <a:lnTo>
                  <a:pt x="3273552" y="4910328"/>
                </a:lnTo>
                <a:lnTo>
                  <a:pt x="3364992" y="4791456"/>
                </a:lnTo>
                <a:lnTo>
                  <a:pt x="3429000" y="4901184"/>
                </a:lnTo>
                <a:lnTo>
                  <a:pt x="3675888" y="4736592"/>
                </a:lnTo>
                <a:lnTo>
                  <a:pt x="3566160" y="4983480"/>
                </a:lnTo>
                <a:lnTo>
                  <a:pt x="3657600" y="4937760"/>
                </a:lnTo>
                <a:lnTo>
                  <a:pt x="3630168" y="5084064"/>
                </a:lnTo>
                <a:lnTo>
                  <a:pt x="3685032" y="5084064"/>
                </a:lnTo>
                <a:lnTo>
                  <a:pt x="3758184" y="5166360"/>
                </a:lnTo>
                <a:lnTo>
                  <a:pt x="3675888" y="5221224"/>
                </a:lnTo>
                <a:lnTo>
                  <a:pt x="3785616" y="5385816"/>
                </a:lnTo>
                <a:lnTo>
                  <a:pt x="3840480" y="5312664"/>
                </a:lnTo>
                <a:lnTo>
                  <a:pt x="3877056" y="5138928"/>
                </a:lnTo>
                <a:lnTo>
                  <a:pt x="3950208" y="5321808"/>
                </a:lnTo>
                <a:lnTo>
                  <a:pt x="4014216" y="5349240"/>
                </a:lnTo>
                <a:lnTo>
                  <a:pt x="4050792" y="5303520"/>
                </a:lnTo>
                <a:lnTo>
                  <a:pt x="4050792" y="5056632"/>
                </a:lnTo>
                <a:lnTo>
                  <a:pt x="4105656" y="5056632"/>
                </a:lnTo>
                <a:lnTo>
                  <a:pt x="4215384" y="4873752"/>
                </a:lnTo>
                <a:lnTo>
                  <a:pt x="4261104" y="4992624"/>
                </a:lnTo>
                <a:lnTo>
                  <a:pt x="4453128" y="4946904"/>
                </a:lnTo>
                <a:lnTo>
                  <a:pt x="4471416" y="5047488"/>
                </a:lnTo>
                <a:lnTo>
                  <a:pt x="4608576" y="5010912"/>
                </a:lnTo>
                <a:lnTo>
                  <a:pt x="4645152" y="4946904"/>
                </a:lnTo>
                <a:lnTo>
                  <a:pt x="4718304" y="4910328"/>
                </a:lnTo>
                <a:lnTo>
                  <a:pt x="4709160" y="5111496"/>
                </a:lnTo>
                <a:lnTo>
                  <a:pt x="4809744" y="5202936"/>
                </a:lnTo>
                <a:lnTo>
                  <a:pt x="4846320" y="5111496"/>
                </a:lnTo>
                <a:lnTo>
                  <a:pt x="4992624" y="5084064"/>
                </a:lnTo>
                <a:lnTo>
                  <a:pt x="4937760" y="4846320"/>
                </a:lnTo>
                <a:lnTo>
                  <a:pt x="5010912" y="4416552"/>
                </a:lnTo>
                <a:lnTo>
                  <a:pt x="5093208" y="4187952"/>
                </a:lnTo>
                <a:lnTo>
                  <a:pt x="5175504" y="4151376"/>
                </a:lnTo>
                <a:lnTo>
                  <a:pt x="5175504" y="4151376"/>
                </a:lnTo>
                <a:lnTo>
                  <a:pt x="5285232" y="4114800"/>
                </a:lnTo>
                <a:lnTo>
                  <a:pt x="5321808" y="4233672"/>
                </a:lnTo>
                <a:lnTo>
                  <a:pt x="5422392" y="4160520"/>
                </a:lnTo>
                <a:lnTo>
                  <a:pt x="5404104" y="4096512"/>
                </a:lnTo>
                <a:lnTo>
                  <a:pt x="5458968" y="4059936"/>
                </a:lnTo>
                <a:lnTo>
                  <a:pt x="5458968" y="3968496"/>
                </a:lnTo>
                <a:lnTo>
                  <a:pt x="5376672" y="3895344"/>
                </a:lnTo>
                <a:lnTo>
                  <a:pt x="5522976" y="3666744"/>
                </a:lnTo>
                <a:lnTo>
                  <a:pt x="5925312" y="3529584"/>
                </a:lnTo>
                <a:lnTo>
                  <a:pt x="5998464" y="3355848"/>
                </a:lnTo>
                <a:lnTo>
                  <a:pt x="6473952" y="3447288"/>
                </a:lnTo>
                <a:lnTo>
                  <a:pt x="6565392" y="3447288"/>
                </a:lnTo>
                <a:lnTo>
                  <a:pt x="6318504" y="3172968"/>
                </a:lnTo>
                <a:lnTo>
                  <a:pt x="6601968" y="3182112"/>
                </a:lnTo>
                <a:lnTo>
                  <a:pt x="6665976" y="2898648"/>
                </a:lnTo>
                <a:lnTo>
                  <a:pt x="6894576" y="2871216"/>
                </a:lnTo>
                <a:lnTo>
                  <a:pt x="6912864" y="2459736"/>
                </a:lnTo>
                <a:lnTo>
                  <a:pt x="6839712" y="2395728"/>
                </a:lnTo>
                <a:lnTo>
                  <a:pt x="6839712" y="2121408"/>
                </a:lnTo>
                <a:lnTo>
                  <a:pt x="6894576" y="2011680"/>
                </a:lnTo>
                <a:lnTo>
                  <a:pt x="6812280" y="1847088"/>
                </a:lnTo>
                <a:lnTo>
                  <a:pt x="6858000" y="1773936"/>
                </a:lnTo>
                <a:lnTo>
                  <a:pt x="6757416" y="1728216"/>
                </a:lnTo>
                <a:lnTo>
                  <a:pt x="6693408" y="1554480"/>
                </a:lnTo>
                <a:lnTo>
                  <a:pt x="6537960" y="1536192"/>
                </a:lnTo>
                <a:lnTo>
                  <a:pt x="6364224" y="1545336"/>
                </a:lnTo>
                <a:lnTo>
                  <a:pt x="6217920" y="1527048"/>
                </a:lnTo>
                <a:lnTo>
                  <a:pt x="6199632" y="1380744"/>
                </a:lnTo>
                <a:lnTo>
                  <a:pt x="5998464" y="1344168"/>
                </a:lnTo>
                <a:lnTo>
                  <a:pt x="5934456" y="1307592"/>
                </a:lnTo>
                <a:lnTo>
                  <a:pt x="5751576" y="1271016"/>
                </a:lnTo>
                <a:lnTo>
                  <a:pt x="5650992" y="1207008"/>
                </a:lnTo>
                <a:lnTo>
                  <a:pt x="5650992" y="1078992"/>
                </a:lnTo>
                <a:lnTo>
                  <a:pt x="5093208" y="996696"/>
                </a:lnTo>
                <a:lnTo>
                  <a:pt x="4937760" y="950976"/>
                </a:lnTo>
                <a:lnTo>
                  <a:pt x="4965192" y="676656"/>
                </a:lnTo>
                <a:lnTo>
                  <a:pt x="4873752" y="832104"/>
                </a:lnTo>
                <a:lnTo>
                  <a:pt x="4791456" y="813816"/>
                </a:lnTo>
                <a:lnTo>
                  <a:pt x="4718304" y="905256"/>
                </a:lnTo>
                <a:lnTo>
                  <a:pt x="4608576" y="905256"/>
                </a:lnTo>
                <a:lnTo>
                  <a:pt x="4553712" y="996696"/>
                </a:lnTo>
                <a:lnTo>
                  <a:pt x="4471416" y="978408"/>
                </a:lnTo>
                <a:lnTo>
                  <a:pt x="4379976" y="1188720"/>
                </a:lnTo>
                <a:lnTo>
                  <a:pt x="4251960" y="1161288"/>
                </a:lnTo>
                <a:lnTo>
                  <a:pt x="4297680" y="1033272"/>
                </a:lnTo>
                <a:lnTo>
                  <a:pt x="4315968" y="996696"/>
                </a:lnTo>
                <a:lnTo>
                  <a:pt x="4425696" y="694944"/>
                </a:lnTo>
                <a:lnTo>
                  <a:pt x="4654296" y="594360"/>
                </a:lnTo>
                <a:lnTo>
                  <a:pt x="4526280" y="420624"/>
                </a:lnTo>
                <a:lnTo>
                  <a:pt x="4297680" y="512064"/>
                </a:lnTo>
                <a:lnTo>
                  <a:pt x="4078224" y="137160"/>
                </a:lnTo>
                <a:lnTo>
                  <a:pt x="3995928" y="100584"/>
                </a:lnTo>
                <a:lnTo>
                  <a:pt x="397764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7F5E8F9-E34F-A2CD-6A0D-359CC9BA5342}"/>
              </a:ext>
            </a:extLst>
          </p:cNvPr>
          <p:cNvSpPr txBox="1"/>
          <p:nvPr/>
        </p:nvSpPr>
        <p:spPr>
          <a:xfrm>
            <a:off x="4296936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三宅島（東京都）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B9C702C-D461-C393-87BB-DA58FD4551C8}"/>
              </a:ext>
            </a:extLst>
          </p:cNvPr>
          <p:cNvSpPr txBox="1"/>
          <p:nvPr/>
        </p:nvSpPr>
        <p:spPr>
          <a:xfrm>
            <a:off x="7195584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式根島（東京都）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D94113B-825F-88EC-D7AC-9D0831DE30E5}"/>
              </a:ext>
            </a:extLst>
          </p:cNvPr>
          <p:cNvSpPr txBox="1"/>
          <p:nvPr/>
        </p:nvSpPr>
        <p:spPr>
          <a:xfrm>
            <a:off x="1402080" y="644842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父島（東京都）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6F9B9BC-03C1-385C-786C-23D87D5E37FF}"/>
              </a:ext>
            </a:extLst>
          </p:cNvPr>
          <p:cNvSpPr txBox="1"/>
          <p:nvPr/>
        </p:nvSpPr>
        <p:spPr>
          <a:xfrm>
            <a:off x="4373880" y="644842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母島（東京都）</a:t>
            </a: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B0DD2D8B-871C-1F38-EFE0-175210A00DAA}"/>
              </a:ext>
            </a:extLst>
          </p:cNvPr>
          <p:cNvSpPr/>
          <p:nvPr/>
        </p:nvSpPr>
        <p:spPr>
          <a:xfrm>
            <a:off x="4219991" y="3772674"/>
            <a:ext cx="1415773" cy="2533890"/>
          </a:xfrm>
          <a:custGeom>
            <a:avLst/>
            <a:gdLst>
              <a:gd name="csX0" fmla="*/ 190500 w 3533775"/>
              <a:gd name="csY0" fmla="*/ 0 h 6324600"/>
              <a:gd name="csX1" fmla="*/ 76200 w 3533775"/>
              <a:gd name="csY1" fmla="*/ 104775 h 6324600"/>
              <a:gd name="csX2" fmla="*/ 76200 w 3533775"/>
              <a:gd name="csY2" fmla="*/ 457200 h 6324600"/>
              <a:gd name="csX3" fmla="*/ 0 w 3533775"/>
              <a:gd name="csY3" fmla="*/ 523875 h 6324600"/>
              <a:gd name="csX4" fmla="*/ 190500 w 3533775"/>
              <a:gd name="csY4" fmla="*/ 581025 h 6324600"/>
              <a:gd name="csX5" fmla="*/ 180975 w 3533775"/>
              <a:gd name="csY5" fmla="*/ 676275 h 6324600"/>
              <a:gd name="csX6" fmla="*/ 266700 w 3533775"/>
              <a:gd name="csY6" fmla="*/ 819150 h 6324600"/>
              <a:gd name="csX7" fmla="*/ 342900 w 3533775"/>
              <a:gd name="csY7" fmla="*/ 819150 h 6324600"/>
              <a:gd name="csX8" fmla="*/ 381000 w 3533775"/>
              <a:gd name="csY8" fmla="*/ 1181100 h 6324600"/>
              <a:gd name="csX9" fmla="*/ 428625 w 3533775"/>
              <a:gd name="csY9" fmla="*/ 1238250 h 6324600"/>
              <a:gd name="csX10" fmla="*/ 457200 w 3533775"/>
              <a:gd name="csY10" fmla="*/ 1485900 h 6324600"/>
              <a:gd name="csX11" fmla="*/ 762000 w 3533775"/>
              <a:gd name="csY11" fmla="*/ 1790700 h 6324600"/>
              <a:gd name="csX12" fmla="*/ 809625 w 3533775"/>
              <a:gd name="csY12" fmla="*/ 2019300 h 6324600"/>
              <a:gd name="csX13" fmla="*/ 933450 w 3533775"/>
              <a:gd name="csY13" fmla="*/ 2076450 h 6324600"/>
              <a:gd name="csX14" fmla="*/ 962025 w 3533775"/>
              <a:gd name="csY14" fmla="*/ 2124075 h 6324600"/>
              <a:gd name="csX15" fmla="*/ 1219200 w 3533775"/>
              <a:gd name="csY15" fmla="*/ 2286000 h 6324600"/>
              <a:gd name="csX16" fmla="*/ 1219200 w 3533775"/>
              <a:gd name="csY16" fmla="*/ 2362200 h 6324600"/>
              <a:gd name="csX17" fmla="*/ 1162050 w 3533775"/>
              <a:gd name="csY17" fmla="*/ 2495550 h 6324600"/>
              <a:gd name="csX18" fmla="*/ 1200150 w 3533775"/>
              <a:gd name="csY18" fmla="*/ 2628900 h 6324600"/>
              <a:gd name="csX19" fmla="*/ 1123950 w 3533775"/>
              <a:gd name="csY19" fmla="*/ 2647950 h 6324600"/>
              <a:gd name="csX20" fmla="*/ 1123950 w 3533775"/>
              <a:gd name="csY20" fmla="*/ 2733675 h 6324600"/>
              <a:gd name="csX21" fmla="*/ 1066800 w 3533775"/>
              <a:gd name="csY21" fmla="*/ 2724150 h 6324600"/>
              <a:gd name="csX22" fmla="*/ 1057275 w 3533775"/>
              <a:gd name="csY22" fmla="*/ 2886075 h 6324600"/>
              <a:gd name="csX23" fmla="*/ 1266825 w 3533775"/>
              <a:gd name="csY23" fmla="*/ 2847975 h 6324600"/>
              <a:gd name="csX24" fmla="*/ 1266825 w 3533775"/>
              <a:gd name="csY24" fmla="*/ 2809875 h 6324600"/>
              <a:gd name="csX25" fmla="*/ 1333500 w 3533775"/>
              <a:gd name="csY25" fmla="*/ 2800350 h 6324600"/>
              <a:gd name="csX26" fmla="*/ 1419225 w 3533775"/>
              <a:gd name="csY26" fmla="*/ 2886075 h 6324600"/>
              <a:gd name="csX27" fmla="*/ 1438275 w 3533775"/>
              <a:gd name="csY27" fmla="*/ 3105150 h 6324600"/>
              <a:gd name="csX28" fmla="*/ 1285875 w 3533775"/>
              <a:gd name="csY28" fmla="*/ 3314700 h 6324600"/>
              <a:gd name="csX29" fmla="*/ 1219200 w 3533775"/>
              <a:gd name="csY29" fmla="*/ 3324225 h 6324600"/>
              <a:gd name="csX30" fmla="*/ 1219200 w 3533775"/>
              <a:gd name="csY30" fmla="*/ 3438525 h 6324600"/>
              <a:gd name="csX31" fmla="*/ 1257300 w 3533775"/>
              <a:gd name="csY31" fmla="*/ 3448050 h 6324600"/>
              <a:gd name="csX32" fmla="*/ 1304925 w 3533775"/>
              <a:gd name="csY32" fmla="*/ 3419475 h 6324600"/>
              <a:gd name="csX33" fmla="*/ 1333500 w 3533775"/>
              <a:gd name="csY33" fmla="*/ 3486150 h 6324600"/>
              <a:gd name="csX34" fmla="*/ 1428750 w 3533775"/>
              <a:gd name="csY34" fmla="*/ 3571875 h 6324600"/>
              <a:gd name="csX35" fmla="*/ 1419225 w 3533775"/>
              <a:gd name="csY35" fmla="*/ 3609975 h 6324600"/>
              <a:gd name="csX36" fmla="*/ 1304925 w 3533775"/>
              <a:gd name="csY36" fmla="*/ 3619500 h 6324600"/>
              <a:gd name="csX37" fmla="*/ 1304925 w 3533775"/>
              <a:gd name="csY37" fmla="*/ 3638550 h 6324600"/>
              <a:gd name="csX38" fmla="*/ 1323975 w 3533775"/>
              <a:gd name="csY38" fmla="*/ 3714750 h 6324600"/>
              <a:gd name="csX39" fmla="*/ 1409700 w 3533775"/>
              <a:gd name="csY39" fmla="*/ 3733800 h 6324600"/>
              <a:gd name="csX40" fmla="*/ 1362075 w 3533775"/>
              <a:gd name="csY40" fmla="*/ 3819525 h 6324600"/>
              <a:gd name="csX41" fmla="*/ 1447800 w 3533775"/>
              <a:gd name="csY41" fmla="*/ 3876675 h 6324600"/>
              <a:gd name="csX42" fmla="*/ 1447800 w 3533775"/>
              <a:gd name="csY42" fmla="*/ 3905250 h 6324600"/>
              <a:gd name="csX43" fmla="*/ 1524000 w 3533775"/>
              <a:gd name="csY43" fmla="*/ 3933825 h 6324600"/>
              <a:gd name="csX44" fmla="*/ 1571625 w 3533775"/>
              <a:gd name="csY44" fmla="*/ 3933825 h 6324600"/>
              <a:gd name="csX45" fmla="*/ 1619250 w 3533775"/>
              <a:gd name="csY45" fmla="*/ 4010025 h 6324600"/>
              <a:gd name="csX46" fmla="*/ 1552575 w 3533775"/>
              <a:gd name="csY46" fmla="*/ 4076700 h 6324600"/>
              <a:gd name="csX47" fmla="*/ 1581150 w 3533775"/>
              <a:gd name="csY47" fmla="*/ 4114800 h 6324600"/>
              <a:gd name="csX48" fmla="*/ 1590675 w 3533775"/>
              <a:gd name="csY48" fmla="*/ 4219575 h 6324600"/>
              <a:gd name="csX49" fmla="*/ 1676400 w 3533775"/>
              <a:gd name="csY49" fmla="*/ 4267200 h 6324600"/>
              <a:gd name="csX50" fmla="*/ 1647825 w 3533775"/>
              <a:gd name="csY50" fmla="*/ 4352925 h 6324600"/>
              <a:gd name="csX51" fmla="*/ 1714500 w 3533775"/>
              <a:gd name="csY51" fmla="*/ 4657725 h 6324600"/>
              <a:gd name="csX52" fmla="*/ 1838325 w 3533775"/>
              <a:gd name="csY52" fmla="*/ 4667250 h 6324600"/>
              <a:gd name="csX53" fmla="*/ 1876425 w 3533775"/>
              <a:gd name="csY53" fmla="*/ 4600575 h 6324600"/>
              <a:gd name="csX54" fmla="*/ 1895475 w 3533775"/>
              <a:gd name="csY54" fmla="*/ 4495800 h 6324600"/>
              <a:gd name="csX55" fmla="*/ 1962150 w 3533775"/>
              <a:gd name="csY55" fmla="*/ 4505325 h 6324600"/>
              <a:gd name="csX56" fmla="*/ 2000250 w 3533775"/>
              <a:gd name="csY56" fmla="*/ 4410075 h 6324600"/>
              <a:gd name="csX57" fmla="*/ 2057400 w 3533775"/>
              <a:gd name="csY57" fmla="*/ 4438650 h 6324600"/>
              <a:gd name="csX58" fmla="*/ 2028825 w 3533775"/>
              <a:gd name="csY58" fmla="*/ 4667250 h 6324600"/>
              <a:gd name="csX59" fmla="*/ 2057400 w 3533775"/>
              <a:gd name="csY59" fmla="*/ 4724400 h 6324600"/>
              <a:gd name="csX60" fmla="*/ 2057400 w 3533775"/>
              <a:gd name="csY60" fmla="*/ 4876800 h 6324600"/>
              <a:gd name="csX61" fmla="*/ 2095500 w 3533775"/>
              <a:gd name="csY61" fmla="*/ 4933950 h 6324600"/>
              <a:gd name="csX62" fmla="*/ 2247900 w 3533775"/>
              <a:gd name="csY62" fmla="*/ 4981575 h 6324600"/>
              <a:gd name="csX63" fmla="*/ 2276475 w 3533775"/>
              <a:gd name="csY63" fmla="*/ 4895850 h 6324600"/>
              <a:gd name="csX64" fmla="*/ 2381250 w 3533775"/>
              <a:gd name="csY64" fmla="*/ 4895850 h 6324600"/>
              <a:gd name="csX65" fmla="*/ 2495550 w 3533775"/>
              <a:gd name="csY65" fmla="*/ 4857750 h 6324600"/>
              <a:gd name="csX66" fmla="*/ 2628900 w 3533775"/>
              <a:gd name="csY66" fmla="*/ 5010150 h 6324600"/>
              <a:gd name="csX67" fmla="*/ 2638425 w 3533775"/>
              <a:gd name="csY67" fmla="*/ 5076825 h 6324600"/>
              <a:gd name="csX68" fmla="*/ 2705100 w 3533775"/>
              <a:gd name="csY68" fmla="*/ 5076825 h 6324600"/>
              <a:gd name="csX69" fmla="*/ 2714625 w 3533775"/>
              <a:gd name="csY69" fmla="*/ 5229225 h 6324600"/>
              <a:gd name="csX70" fmla="*/ 2781300 w 3533775"/>
              <a:gd name="csY70" fmla="*/ 5257800 h 6324600"/>
              <a:gd name="csX71" fmla="*/ 2828925 w 3533775"/>
              <a:gd name="csY71" fmla="*/ 5314950 h 6324600"/>
              <a:gd name="csX72" fmla="*/ 2857500 w 3533775"/>
              <a:gd name="csY72" fmla="*/ 5324475 h 6324600"/>
              <a:gd name="csX73" fmla="*/ 2838450 w 3533775"/>
              <a:gd name="csY73" fmla="*/ 5381625 h 6324600"/>
              <a:gd name="csX74" fmla="*/ 2781300 w 3533775"/>
              <a:gd name="csY74" fmla="*/ 5400675 h 6324600"/>
              <a:gd name="csX75" fmla="*/ 2752725 w 3533775"/>
              <a:gd name="csY75" fmla="*/ 5457825 h 6324600"/>
              <a:gd name="csX76" fmla="*/ 2847975 w 3533775"/>
              <a:gd name="csY76" fmla="*/ 5476875 h 6324600"/>
              <a:gd name="csX77" fmla="*/ 2828925 w 3533775"/>
              <a:gd name="csY77" fmla="*/ 5524500 h 6324600"/>
              <a:gd name="csX78" fmla="*/ 2876550 w 3533775"/>
              <a:gd name="csY78" fmla="*/ 5562600 h 6324600"/>
              <a:gd name="csX79" fmla="*/ 2914650 w 3533775"/>
              <a:gd name="csY79" fmla="*/ 5581650 h 6324600"/>
              <a:gd name="csX80" fmla="*/ 2924175 w 3533775"/>
              <a:gd name="csY80" fmla="*/ 5705475 h 6324600"/>
              <a:gd name="csX81" fmla="*/ 2876550 w 3533775"/>
              <a:gd name="csY81" fmla="*/ 5753100 h 6324600"/>
              <a:gd name="csX82" fmla="*/ 2876550 w 3533775"/>
              <a:gd name="csY82" fmla="*/ 5800725 h 6324600"/>
              <a:gd name="csX83" fmla="*/ 2914650 w 3533775"/>
              <a:gd name="csY83" fmla="*/ 5848350 h 6324600"/>
              <a:gd name="csX84" fmla="*/ 2847975 w 3533775"/>
              <a:gd name="csY84" fmla="*/ 5962650 h 6324600"/>
              <a:gd name="csX85" fmla="*/ 2838450 w 3533775"/>
              <a:gd name="csY85" fmla="*/ 6010275 h 6324600"/>
              <a:gd name="csX86" fmla="*/ 2724150 w 3533775"/>
              <a:gd name="csY86" fmla="*/ 6086475 h 6324600"/>
              <a:gd name="csX87" fmla="*/ 2743200 w 3533775"/>
              <a:gd name="csY87" fmla="*/ 6124575 h 6324600"/>
              <a:gd name="csX88" fmla="*/ 2724150 w 3533775"/>
              <a:gd name="csY88" fmla="*/ 6200775 h 6324600"/>
              <a:gd name="csX89" fmla="*/ 2743200 w 3533775"/>
              <a:gd name="csY89" fmla="*/ 6267450 h 6324600"/>
              <a:gd name="csX90" fmla="*/ 2771775 w 3533775"/>
              <a:gd name="csY90" fmla="*/ 6248400 h 6324600"/>
              <a:gd name="csX91" fmla="*/ 2809875 w 3533775"/>
              <a:gd name="csY91" fmla="*/ 6172200 h 6324600"/>
              <a:gd name="csX92" fmla="*/ 2867025 w 3533775"/>
              <a:gd name="csY92" fmla="*/ 6172200 h 6324600"/>
              <a:gd name="csX93" fmla="*/ 2933700 w 3533775"/>
              <a:gd name="csY93" fmla="*/ 6324600 h 6324600"/>
              <a:gd name="csX94" fmla="*/ 3000375 w 3533775"/>
              <a:gd name="csY94" fmla="*/ 6315075 h 6324600"/>
              <a:gd name="csX95" fmla="*/ 3000375 w 3533775"/>
              <a:gd name="csY95" fmla="*/ 6238875 h 6324600"/>
              <a:gd name="csX96" fmla="*/ 3057525 w 3533775"/>
              <a:gd name="csY96" fmla="*/ 6229350 h 6324600"/>
              <a:gd name="csX97" fmla="*/ 3095625 w 3533775"/>
              <a:gd name="csY97" fmla="*/ 6191250 h 6324600"/>
              <a:gd name="csX98" fmla="*/ 3114675 w 3533775"/>
              <a:gd name="csY98" fmla="*/ 6181725 h 6324600"/>
              <a:gd name="csX99" fmla="*/ 3124200 w 3533775"/>
              <a:gd name="csY99" fmla="*/ 6143625 h 6324600"/>
              <a:gd name="csX100" fmla="*/ 3124200 w 3533775"/>
              <a:gd name="csY100" fmla="*/ 6086475 h 6324600"/>
              <a:gd name="csX101" fmla="*/ 3171825 w 3533775"/>
              <a:gd name="csY101" fmla="*/ 6086475 h 6324600"/>
              <a:gd name="csX102" fmla="*/ 3209925 w 3533775"/>
              <a:gd name="csY102" fmla="*/ 6048375 h 6324600"/>
              <a:gd name="csX103" fmla="*/ 3181350 w 3533775"/>
              <a:gd name="csY103" fmla="*/ 6010275 h 6324600"/>
              <a:gd name="csX104" fmla="*/ 3181350 w 3533775"/>
              <a:gd name="csY104" fmla="*/ 5953125 h 6324600"/>
              <a:gd name="csX105" fmla="*/ 3133725 w 3533775"/>
              <a:gd name="csY105" fmla="*/ 5915025 h 6324600"/>
              <a:gd name="csX106" fmla="*/ 3133725 w 3533775"/>
              <a:gd name="csY106" fmla="*/ 5848350 h 6324600"/>
              <a:gd name="csX107" fmla="*/ 3152775 w 3533775"/>
              <a:gd name="csY107" fmla="*/ 5772150 h 6324600"/>
              <a:gd name="csX108" fmla="*/ 3124200 w 3533775"/>
              <a:gd name="csY108" fmla="*/ 5657850 h 6324600"/>
              <a:gd name="csX109" fmla="*/ 3152775 w 3533775"/>
              <a:gd name="csY109" fmla="*/ 5629275 h 6324600"/>
              <a:gd name="csX110" fmla="*/ 3171825 w 3533775"/>
              <a:gd name="csY110" fmla="*/ 5353050 h 6324600"/>
              <a:gd name="csX111" fmla="*/ 3076575 w 3533775"/>
              <a:gd name="csY111" fmla="*/ 5276850 h 6324600"/>
              <a:gd name="csX112" fmla="*/ 3076575 w 3533775"/>
              <a:gd name="csY112" fmla="*/ 5172075 h 6324600"/>
              <a:gd name="csX113" fmla="*/ 3124200 w 3533775"/>
              <a:gd name="csY113" fmla="*/ 5133975 h 6324600"/>
              <a:gd name="csX114" fmla="*/ 3038475 w 3533775"/>
              <a:gd name="csY114" fmla="*/ 4972050 h 6324600"/>
              <a:gd name="csX115" fmla="*/ 3095625 w 3533775"/>
              <a:gd name="csY115" fmla="*/ 4924425 h 6324600"/>
              <a:gd name="csX116" fmla="*/ 2943225 w 3533775"/>
              <a:gd name="csY116" fmla="*/ 4800600 h 6324600"/>
              <a:gd name="csX117" fmla="*/ 2943225 w 3533775"/>
              <a:gd name="csY117" fmla="*/ 4714875 h 6324600"/>
              <a:gd name="csX118" fmla="*/ 2638425 w 3533775"/>
              <a:gd name="csY118" fmla="*/ 4600575 h 6324600"/>
              <a:gd name="csX119" fmla="*/ 2686050 w 3533775"/>
              <a:gd name="csY119" fmla="*/ 4476750 h 6324600"/>
              <a:gd name="csX120" fmla="*/ 2609850 w 3533775"/>
              <a:gd name="csY120" fmla="*/ 4229100 h 6324600"/>
              <a:gd name="csX121" fmla="*/ 2714625 w 3533775"/>
              <a:gd name="csY121" fmla="*/ 4095750 h 6324600"/>
              <a:gd name="csX122" fmla="*/ 2724150 w 3533775"/>
              <a:gd name="csY122" fmla="*/ 3990975 h 6324600"/>
              <a:gd name="csX123" fmla="*/ 2771775 w 3533775"/>
              <a:gd name="csY123" fmla="*/ 3924300 h 6324600"/>
              <a:gd name="csX124" fmla="*/ 2762250 w 3533775"/>
              <a:gd name="csY124" fmla="*/ 3695700 h 6324600"/>
              <a:gd name="csX125" fmla="*/ 2781300 w 3533775"/>
              <a:gd name="csY125" fmla="*/ 3552825 h 6324600"/>
              <a:gd name="csX126" fmla="*/ 2857500 w 3533775"/>
              <a:gd name="csY126" fmla="*/ 3543300 h 6324600"/>
              <a:gd name="csX127" fmla="*/ 3057525 w 3533775"/>
              <a:gd name="csY127" fmla="*/ 3619500 h 6324600"/>
              <a:gd name="csX128" fmla="*/ 3190875 w 3533775"/>
              <a:gd name="csY128" fmla="*/ 3600450 h 6324600"/>
              <a:gd name="csX129" fmla="*/ 3257550 w 3533775"/>
              <a:gd name="csY129" fmla="*/ 3524250 h 6324600"/>
              <a:gd name="csX130" fmla="*/ 3314700 w 3533775"/>
              <a:gd name="csY130" fmla="*/ 3619500 h 6324600"/>
              <a:gd name="csX131" fmla="*/ 3343275 w 3533775"/>
              <a:gd name="csY131" fmla="*/ 3600450 h 6324600"/>
              <a:gd name="csX132" fmla="*/ 3324225 w 3533775"/>
              <a:gd name="csY132" fmla="*/ 3457575 h 6324600"/>
              <a:gd name="csX133" fmla="*/ 3514725 w 3533775"/>
              <a:gd name="csY133" fmla="*/ 3514725 h 6324600"/>
              <a:gd name="csX134" fmla="*/ 3505200 w 3533775"/>
              <a:gd name="csY134" fmla="*/ 3419475 h 6324600"/>
              <a:gd name="csX135" fmla="*/ 3476625 w 3533775"/>
              <a:gd name="csY135" fmla="*/ 3371850 h 6324600"/>
              <a:gd name="csX136" fmla="*/ 3533775 w 3533775"/>
              <a:gd name="csY136" fmla="*/ 3286125 h 6324600"/>
              <a:gd name="csX137" fmla="*/ 3505200 w 3533775"/>
              <a:gd name="csY137" fmla="*/ 3248025 h 6324600"/>
              <a:gd name="csX138" fmla="*/ 3409950 w 3533775"/>
              <a:gd name="csY138" fmla="*/ 3248025 h 6324600"/>
              <a:gd name="csX139" fmla="*/ 3324225 w 3533775"/>
              <a:gd name="csY139" fmla="*/ 3314700 h 6324600"/>
              <a:gd name="csX140" fmla="*/ 3276600 w 3533775"/>
              <a:gd name="csY140" fmla="*/ 3238500 h 6324600"/>
              <a:gd name="csX141" fmla="*/ 3238500 w 3533775"/>
              <a:gd name="csY141" fmla="*/ 3248025 h 6324600"/>
              <a:gd name="csX142" fmla="*/ 3143250 w 3533775"/>
              <a:gd name="csY142" fmla="*/ 3257550 h 6324600"/>
              <a:gd name="csX143" fmla="*/ 3133725 w 3533775"/>
              <a:gd name="csY143" fmla="*/ 3314700 h 6324600"/>
              <a:gd name="csX144" fmla="*/ 3171825 w 3533775"/>
              <a:gd name="csY144" fmla="*/ 3362325 h 6324600"/>
              <a:gd name="csX145" fmla="*/ 3171825 w 3533775"/>
              <a:gd name="csY145" fmla="*/ 3429000 h 6324600"/>
              <a:gd name="csX146" fmla="*/ 3095625 w 3533775"/>
              <a:gd name="csY146" fmla="*/ 3429000 h 6324600"/>
              <a:gd name="csX147" fmla="*/ 3009900 w 3533775"/>
              <a:gd name="csY147" fmla="*/ 3486150 h 6324600"/>
              <a:gd name="csX148" fmla="*/ 2886075 w 3533775"/>
              <a:gd name="csY148" fmla="*/ 3476625 h 6324600"/>
              <a:gd name="csX149" fmla="*/ 2838450 w 3533775"/>
              <a:gd name="csY149" fmla="*/ 3419475 h 6324600"/>
              <a:gd name="csX150" fmla="*/ 2771775 w 3533775"/>
              <a:gd name="csY150" fmla="*/ 3457575 h 6324600"/>
              <a:gd name="csX151" fmla="*/ 2686050 w 3533775"/>
              <a:gd name="csY151" fmla="*/ 3457575 h 6324600"/>
              <a:gd name="csX152" fmla="*/ 2505075 w 3533775"/>
              <a:gd name="csY152" fmla="*/ 3295650 h 6324600"/>
              <a:gd name="csX153" fmla="*/ 2371725 w 3533775"/>
              <a:gd name="csY153" fmla="*/ 3295650 h 6324600"/>
              <a:gd name="csX154" fmla="*/ 2371725 w 3533775"/>
              <a:gd name="csY154" fmla="*/ 3228975 h 6324600"/>
              <a:gd name="csX155" fmla="*/ 2286000 w 3533775"/>
              <a:gd name="csY155" fmla="*/ 3209925 h 6324600"/>
              <a:gd name="csX156" fmla="*/ 2181225 w 3533775"/>
              <a:gd name="csY156" fmla="*/ 3095625 h 6324600"/>
              <a:gd name="csX157" fmla="*/ 2200275 w 3533775"/>
              <a:gd name="csY157" fmla="*/ 2952750 h 6324600"/>
              <a:gd name="csX158" fmla="*/ 2124075 w 3533775"/>
              <a:gd name="csY158" fmla="*/ 2838450 h 6324600"/>
              <a:gd name="csX159" fmla="*/ 2152650 w 3533775"/>
              <a:gd name="csY159" fmla="*/ 2733675 h 6324600"/>
              <a:gd name="csX160" fmla="*/ 2076450 w 3533775"/>
              <a:gd name="csY160" fmla="*/ 2447925 h 6324600"/>
              <a:gd name="csX161" fmla="*/ 2219325 w 3533775"/>
              <a:gd name="csY161" fmla="*/ 2219325 h 6324600"/>
              <a:gd name="csX162" fmla="*/ 2219325 w 3533775"/>
              <a:gd name="csY162" fmla="*/ 2219325 h 6324600"/>
              <a:gd name="csX163" fmla="*/ 2286000 w 3533775"/>
              <a:gd name="csY163" fmla="*/ 2085975 h 6324600"/>
              <a:gd name="csX164" fmla="*/ 2362200 w 3533775"/>
              <a:gd name="csY164" fmla="*/ 2066925 h 6324600"/>
              <a:gd name="csX165" fmla="*/ 2305050 w 3533775"/>
              <a:gd name="csY165" fmla="*/ 1838325 h 6324600"/>
              <a:gd name="csX166" fmla="*/ 2409825 w 3533775"/>
              <a:gd name="csY166" fmla="*/ 1771650 h 6324600"/>
              <a:gd name="csX167" fmla="*/ 2438400 w 3533775"/>
              <a:gd name="csY167" fmla="*/ 1647825 h 6324600"/>
              <a:gd name="csX168" fmla="*/ 2409825 w 3533775"/>
              <a:gd name="csY168" fmla="*/ 1590675 h 6324600"/>
              <a:gd name="csX169" fmla="*/ 2409825 w 3533775"/>
              <a:gd name="csY169" fmla="*/ 1552575 h 6324600"/>
              <a:gd name="csX170" fmla="*/ 2476500 w 3533775"/>
              <a:gd name="csY170" fmla="*/ 1495425 h 6324600"/>
              <a:gd name="csX171" fmla="*/ 2447925 w 3533775"/>
              <a:gd name="csY171" fmla="*/ 1485900 h 6324600"/>
              <a:gd name="csX172" fmla="*/ 2343150 w 3533775"/>
              <a:gd name="csY172" fmla="*/ 1514475 h 6324600"/>
              <a:gd name="csX173" fmla="*/ 2305050 w 3533775"/>
              <a:gd name="csY173" fmla="*/ 1628775 h 6324600"/>
              <a:gd name="csX174" fmla="*/ 1990725 w 3533775"/>
              <a:gd name="csY174" fmla="*/ 1647825 h 6324600"/>
              <a:gd name="csX175" fmla="*/ 1638300 w 3533775"/>
              <a:gd name="csY175" fmla="*/ 1838325 h 6324600"/>
              <a:gd name="csX176" fmla="*/ 1485900 w 3533775"/>
              <a:gd name="csY176" fmla="*/ 1838325 h 6324600"/>
              <a:gd name="csX177" fmla="*/ 1457325 w 3533775"/>
              <a:gd name="csY177" fmla="*/ 1781175 h 6324600"/>
              <a:gd name="csX178" fmla="*/ 1323975 w 3533775"/>
              <a:gd name="csY178" fmla="*/ 1762125 h 6324600"/>
              <a:gd name="csX179" fmla="*/ 1362075 w 3533775"/>
              <a:gd name="csY179" fmla="*/ 1638300 h 6324600"/>
              <a:gd name="csX180" fmla="*/ 1333500 w 3533775"/>
              <a:gd name="csY180" fmla="*/ 1457325 h 6324600"/>
              <a:gd name="csX181" fmla="*/ 1228725 w 3533775"/>
              <a:gd name="csY181" fmla="*/ 1409700 h 6324600"/>
              <a:gd name="csX182" fmla="*/ 1304925 w 3533775"/>
              <a:gd name="csY182" fmla="*/ 1333500 h 6324600"/>
              <a:gd name="csX183" fmla="*/ 1304925 w 3533775"/>
              <a:gd name="csY183" fmla="*/ 1266825 h 6324600"/>
              <a:gd name="csX184" fmla="*/ 1409700 w 3533775"/>
              <a:gd name="csY184" fmla="*/ 1209675 h 6324600"/>
              <a:gd name="csX185" fmla="*/ 1495425 w 3533775"/>
              <a:gd name="csY185" fmla="*/ 1209675 h 6324600"/>
              <a:gd name="csX186" fmla="*/ 1533525 w 3533775"/>
              <a:gd name="csY186" fmla="*/ 1076325 h 6324600"/>
              <a:gd name="csX187" fmla="*/ 1657350 w 3533775"/>
              <a:gd name="csY187" fmla="*/ 981075 h 6324600"/>
              <a:gd name="csX188" fmla="*/ 1752600 w 3533775"/>
              <a:gd name="csY188" fmla="*/ 981075 h 6324600"/>
              <a:gd name="csX189" fmla="*/ 2038350 w 3533775"/>
              <a:gd name="csY189" fmla="*/ 800100 h 6324600"/>
              <a:gd name="csX190" fmla="*/ 2095500 w 3533775"/>
              <a:gd name="csY190" fmla="*/ 857250 h 6324600"/>
              <a:gd name="csX191" fmla="*/ 2247900 w 3533775"/>
              <a:gd name="csY191" fmla="*/ 914400 h 6324600"/>
              <a:gd name="csX192" fmla="*/ 2324100 w 3533775"/>
              <a:gd name="csY192" fmla="*/ 819150 h 6324600"/>
              <a:gd name="csX193" fmla="*/ 2276475 w 3533775"/>
              <a:gd name="csY193" fmla="*/ 809625 h 6324600"/>
              <a:gd name="csX194" fmla="*/ 2266950 w 3533775"/>
              <a:gd name="csY194" fmla="*/ 742950 h 6324600"/>
              <a:gd name="csX195" fmla="*/ 2181225 w 3533775"/>
              <a:gd name="csY195" fmla="*/ 695325 h 6324600"/>
              <a:gd name="csX196" fmla="*/ 2152650 w 3533775"/>
              <a:gd name="csY196" fmla="*/ 628650 h 6324600"/>
              <a:gd name="csX197" fmla="*/ 2085975 w 3533775"/>
              <a:gd name="csY197" fmla="*/ 704850 h 6324600"/>
              <a:gd name="csX198" fmla="*/ 1952625 w 3533775"/>
              <a:gd name="csY198" fmla="*/ 676275 h 6324600"/>
              <a:gd name="csX199" fmla="*/ 1943100 w 3533775"/>
              <a:gd name="csY199" fmla="*/ 590550 h 6324600"/>
              <a:gd name="csX200" fmla="*/ 1752600 w 3533775"/>
              <a:gd name="csY200" fmla="*/ 371475 h 6324600"/>
              <a:gd name="csX201" fmla="*/ 1638300 w 3533775"/>
              <a:gd name="csY201" fmla="*/ 371475 h 6324600"/>
              <a:gd name="csX202" fmla="*/ 1638300 w 3533775"/>
              <a:gd name="csY202" fmla="*/ 485775 h 6324600"/>
              <a:gd name="csX203" fmla="*/ 1524000 w 3533775"/>
              <a:gd name="csY203" fmla="*/ 466725 h 6324600"/>
              <a:gd name="csX204" fmla="*/ 1495425 w 3533775"/>
              <a:gd name="csY204" fmla="*/ 523875 h 6324600"/>
              <a:gd name="csX205" fmla="*/ 1447800 w 3533775"/>
              <a:gd name="csY205" fmla="*/ 457200 h 6324600"/>
              <a:gd name="csX206" fmla="*/ 1323975 w 3533775"/>
              <a:gd name="csY206" fmla="*/ 457200 h 6324600"/>
              <a:gd name="csX207" fmla="*/ 1247775 w 3533775"/>
              <a:gd name="csY207" fmla="*/ 514350 h 6324600"/>
              <a:gd name="csX208" fmla="*/ 1181100 w 3533775"/>
              <a:gd name="csY208" fmla="*/ 533400 h 6324600"/>
              <a:gd name="csX209" fmla="*/ 1162050 w 3533775"/>
              <a:gd name="csY209" fmla="*/ 447675 h 6324600"/>
              <a:gd name="csX210" fmla="*/ 1076325 w 3533775"/>
              <a:gd name="csY210" fmla="*/ 381000 h 6324600"/>
              <a:gd name="csX211" fmla="*/ 962025 w 3533775"/>
              <a:gd name="csY211" fmla="*/ 438150 h 6324600"/>
              <a:gd name="csX212" fmla="*/ 1057275 w 3533775"/>
              <a:gd name="csY212" fmla="*/ 647700 h 6324600"/>
              <a:gd name="csX213" fmla="*/ 1057275 w 3533775"/>
              <a:gd name="csY213" fmla="*/ 752475 h 6324600"/>
              <a:gd name="csX214" fmla="*/ 1123950 w 3533775"/>
              <a:gd name="csY214" fmla="*/ 962025 h 6324600"/>
              <a:gd name="csX215" fmla="*/ 1095375 w 3533775"/>
              <a:gd name="csY215" fmla="*/ 971550 h 6324600"/>
              <a:gd name="csX216" fmla="*/ 1038225 w 3533775"/>
              <a:gd name="csY216" fmla="*/ 962025 h 6324600"/>
              <a:gd name="csX217" fmla="*/ 971550 w 3533775"/>
              <a:gd name="csY217" fmla="*/ 857250 h 6324600"/>
              <a:gd name="csX218" fmla="*/ 933450 w 3533775"/>
              <a:gd name="csY218" fmla="*/ 857250 h 6324600"/>
              <a:gd name="csX219" fmla="*/ 923925 w 3533775"/>
              <a:gd name="csY219" fmla="*/ 895350 h 6324600"/>
              <a:gd name="csX220" fmla="*/ 847725 w 3533775"/>
              <a:gd name="csY220" fmla="*/ 895350 h 6324600"/>
              <a:gd name="csX221" fmla="*/ 781050 w 3533775"/>
              <a:gd name="csY221" fmla="*/ 866775 h 6324600"/>
              <a:gd name="csX222" fmla="*/ 733425 w 3533775"/>
              <a:gd name="csY222" fmla="*/ 914400 h 6324600"/>
              <a:gd name="csX223" fmla="*/ 657225 w 3533775"/>
              <a:gd name="csY223" fmla="*/ 914400 h 6324600"/>
              <a:gd name="csX224" fmla="*/ 657225 w 3533775"/>
              <a:gd name="csY224" fmla="*/ 809625 h 6324600"/>
              <a:gd name="csX225" fmla="*/ 495300 w 3533775"/>
              <a:gd name="csY225" fmla="*/ 628650 h 6324600"/>
              <a:gd name="csX226" fmla="*/ 495300 w 3533775"/>
              <a:gd name="csY226" fmla="*/ 571500 h 6324600"/>
              <a:gd name="csX227" fmla="*/ 542925 w 3533775"/>
              <a:gd name="csY227" fmla="*/ 533400 h 6324600"/>
              <a:gd name="csX228" fmla="*/ 428625 w 3533775"/>
              <a:gd name="csY228" fmla="*/ 428625 h 6324600"/>
              <a:gd name="csX229" fmla="*/ 447675 w 3533775"/>
              <a:gd name="csY229" fmla="*/ 361950 h 6324600"/>
              <a:gd name="csX230" fmla="*/ 381000 w 3533775"/>
              <a:gd name="csY230" fmla="*/ 323850 h 6324600"/>
              <a:gd name="csX231" fmla="*/ 390525 w 3533775"/>
              <a:gd name="csY231" fmla="*/ 276225 h 6324600"/>
              <a:gd name="csX232" fmla="*/ 342900 w 3533775"/>
              <a:gd name="csY232" fmla="*/ 228600 h 6324600"/>
              <a:gd name="csX233" fmla="*/ 228600 w 3533775"/>
              <a:gd name="csY233" fmla="*/ 95250 h 6324600"/>
              <a:gd name="csX234" fmla="*/ 190500 w 3533775"/>
              <a:gd name="csY234" fmla="*/ 0 h 63246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</a:cxnLst>
            <a:rect l="l" t="t" r="r" b="b"/>
            <a:pathLst>
              <a:path w="3533775" h="6324600">
                <a:moveTo>
                  <a:pt x="190500" y="0"/>
                </a:moveTo>
                <a:lnTo>
                  <a:pt x="76200" y="104775"/>
                </a:lnTo>
                <a:lnTo>
                  <a:pt x="76200" y="457200"/>
                </a:lnTo>
                <a:lnTo>
                  <a:pt x="0" y="523875"/>
                </a:lnTo>
                <a:lnTo>
                  <a:pt x="190500" y="581025"/>
                </a:lnTo>
                <a:lnTo>
                  <a:pt x="180975" y="676275"/>
                </a:lnTo>
                <a:lnTo>
                  <a:pt x="266700" y="819150"/>
                </a:lnTo>
                <a:lnTo>
                  <a:pt x="342900" y="819150"/>
                </a:lnTo>
                <a:lnTo>
                  <a:pt x="381000" y="1181100"/>
                </a:lnTo>
                <a:lnTo>
                  <a:pt x="428625" y="1238250"/>
                </a:lnTo>
                <a:lnTo>
                  <a:pt x="457200" y="1485900"/>
                </a:lnTo>
                <a:lnTo>
                  <a:pt x="762000" y="1790700"/>
                </a:lnTo>
                <a:lnTo>
                  <a:pt x="809625" y="2019300"/>
                </a:lnTo>
                <a:lnTo>
                  <a:pt x="933450" y="2076450"/>
                </a:lnTo>
                <a:lnTo>
                  <a:pt x="962025" y="2124075"/>
                </a:lnTo>
                <a:lnTo>
                  <a:pt x="1219200" y="2286000"/>
                </a:lnTo>
                <a:lnTo>
                  <a:pt x="1219200" y="2362200"/>
                </a:lnTo>
                <a:lnTo>
                  <a:pt x="1162050" y="2495550"/>
                </a:lnTo>
                <a:lnTo>
                  <a:pt x="1200150" y="2628900"/>
                </a:lnTo>
                <a:lnTo>
                  <a:pt x="1123950" y="2647950"/>
                </a:lnTo>
                <a:lnTo>
                  <a:pt x="1123950" y="2733675"/>
                </a:lnTo>
                <a:lnTo>
                  <a:pt x="1066800" y="2724150"/>
                </a:lnTo>
                <a:lnTo>
                  <a:pt x="1057275" y="2886075"/>
                </a:lnTo>
                <a:lnTo>
                  <a:pt x="1266825" y="2847975"/>
                </a:lnTo>
                <a:lnTo>
                  <a:pt x="1266825" y="2809875"/>
                </a:lnTo>
                <a:lnTo>
                  <a:pt x="1333500" y="2800350"/>
                </a:lnTo>
                <a:lnTo>
                  <a:pt x="1419225" y="2886075"/>
                </a:lnTo>
                <a:lnTo>
                  <a:pt x="1438275" y="3105150"/>
                </a:lnTo>
                <a:lnTo>
                  <a:pt x="1285875" y="3314700"/>
                </a:lnTo>
                <a:lnTo>
                  <a:pt x="1219200" y="3324225"/>
                </a:lnTo>
                <a:lnTo>
                  <a:pt x="1219200" y="3438525"/>
                </a:lnTo>
                <a:lnTo>
                  <a:pt x="1257300" y="3448050"/>
                </a:lnTo>
                <a:lnTo>
                  <a:pt x="1304925" y="3419475"/>
                </a:lnTo>
                <a:lnTo>
                  <a:pt x="1333500" y="3486150"/>
                </a:lnTo>
                <a:lnTo>
                  <a:pt x="1428750" y="3571875"/>
                </a:lnTo>
                <a:lnTo>
                  <a:pt x="1419225" y="3609975"/>
                </a:lnTo>
                <a:lnTo>
                  <a:pt x="1304925" y="3619500"/>
                </a:lnTo>
                <a:lnTo>
                  <a:pt x="1304925" y="3638550"/>
                </a:lnTo>
                <a:lnTo>
                  <a:pt x="1323975" y="3714750"/>
                </a:lnTo>
                <a:lnTo>
                  <a:pt x="1409700" y="3733800"/>
                </a:lnTo>
                <a:lnTo>
                  <a:pt x="1362075" y="3819525"/>
                </a:lnTo>
                <a:lnTo>
                  <a:pt x="1447800" y="3876675"/>
                </a:lnTo>
                <a:lnTo>
                  <a:pt x="1447800" y="3905250"/>
                </a:lnTo>
                <a:lnTo>
                  <a:pt x="1524000" y="3933825"/>
                </a:lnTo>
                <a:lnTo>
                  <a:pt x="1571625" y="3933825"/>
                </a:lnTo>
                <a:lnTo>
                  <a:pt x="1619250" y="4010025"/>
                </a:lnTo>
                <a:lnTo>
                  <a:pt x="1552575" y="4076700"/>
                </a:lnTo>
                <a:lnTo>
                  <a:pt x="1581150" y="4114800"/>
                </a:lnTo>
                <a:lnTo>
                  <a:pt x="1590675" y="4219575"/>
                </a:lnTo>
                <a:lnTo>
                  <a:pt x="1676400" y="4267200"/>
                </a:lnTo>
                <a:lnTo>
                  <a:pt x="1647825" y="4352925"/>
                </a:lnTo>
                <a:lnTo>
                  <a:pt x="1714500" y="4657725"/>
                </a:lnTo>
                <a:lnTo>
                  <a:pt x="1838325" y="4667250"/>
                </a:lnTo>
                <a:lnTo>
                  <a:pt x="1876425" y="4600575"/>
                </a:lnTo>
                <a:lnTo>
                  <a:pt x="1895475" y="4495800"/>
                </a:lnTo>
                <a:lnTo>
                  <a:pt x="1962150" y="4505325"/>
                </a:lnTo>
                <a:lnTo>
                  <a:pt x="2000250" y="4410075"/>
                </a:lnTo>
                <a:lnTo>
                  <a:pt x="2057400" y="4438650"/>
                </a:lnTo>
                <a:lnTo>
                  <a:pt x="2028825" y="4667250"/>
                </a:lnTo>
                <a:lnTo>
                  <a:pt x="2057400" y="4724400"/>
                </a:lnTo>
                <a:lnTo>
                  <a:pt x="2057400" y="4876800"/>
                </a:lnTo>
                <a:lnTo>
                  <a:pt x="2095500" y="4933950"/>
                </a:lnTo>
                <a:lnTo>
                  <a:pt x="2247900" y="4981575"/>
                </a:lnTo>
                <a:lnTo>
                  <a:pt x="2276475" y="4895850"/>
                </a:lnTo>
                <a:lnTo>
                  <a:pt x="2381250" y="4895850"/>
                </a:lnTo>
                <a:lnTo>
                  <a:pt x="2495550" y="4857750"/>
                </a:lnTo>
                <a:lnTo>
                  <a:pt x="2628900" y="5010150"/>
                </a:lnTo>
                <a:lnTo>
                  <a:pt x="2638425" y="5076825"/>
                </a:lnTo>
                <a:lnTo>
                  <a:pt x="2705100" y="5076825"/>
                </a:lnTo>
                <a:lnTo>
                  <a:pt x="2714625" y="5229225"/>
                </a:lnTo>
                <a:lnTo>
                  <a:pt x="2781300" y="5257800"/>
                </a:lnTo>
                <a:lnTo>
                  <a:pt x="2828925" y="5314950"/>
                </a:lnTo>
                <a:lnTo>
                  <a:pt x="2857500" y="5324475"/>
                </a:lnTo>
                <a:lnTo>
                  <a:pt x="2838450" y="5381625"/>
                </a:lnTo>
                <a:lnTo>
                  <a:pt x="2781300" y="5400675"/>
                </a:lnTo>
                <a:lnTo>
                  <a:pt x="2752725" y="5457825"/>
                </a:lnTo>
                <a:lnTo>
                  <a:pt x="2847975" y="5476875"/>
                </a:lnTo>
                <a:lnTo>
                  <a:pt x="2828925" y="5524500"/>
                </a:lnTo>
                <a:lnTo>
                  <a:pt x="2876550" y="5562600"/>
                </a:lnTo>
                <a:lnTo>
                  <a:pt x="2914650" y="5581650"/>
                </a:lnTo>
                <a:lnTo>
                  <a:pt x="2924175" y="5705475"/>
                </a:lnTo>
                <a:lnTo>
                  <a:pt x="2876550" y="5753100"/>
                </a:lnTo>
                <a:lnTo>
                  <a:pt x="2876550" y="5800725"/>
                </a:lnTo>
                <a:lnTo>
                  <a:pt x="2914650" y="5848350"/>
                </a:lnTo>
                <a:lnTo>
                  <a:pt x="2847975" y="5962650"/>
                </a:lnTo>
                <a:lnTo>
                  <a:pt x="2838450" y="6010275"/>
                </a:lnTo>
                <a:lnTo>
                  <a:pt x="2724150" y="6086475"/>
                </a:lnTo>
                <a:lnTo>
                  <a:pt x="2743200" y="6124575"/>
                </a:lnTo>
                <a:lnTo>
                  <a:pt x="2724150" y="6200775"/>
                </a:lnTo>
                <a:lnTo>
                  <a:pt x="2743200" y="6267450"/>
                </a:lnTo>
                <a:lnTo>
                  <a:pt x="2771775" y="6248400"/>
                </a:lnTo>
                <a:lnTo>
                  <a:pt x="2809875" y="6172200"/>
                </a:lnTo>
                <a:lnTo>
                  <a:pt x="2867025" y="6172200"/>
                </a:lnTo>
                <a:lnTo>
                  <a:pt x="2933700" y="6324600"/>
                </a:lnTo>
                <a:lnTo>
                  <a:pt x="3000375" y="6315075"/>
                </a:lnTo>
                <a:lnTo>
                  <a:pt x="3000375" y="6238875"/>
                </a:lnTo>
                <a:lnTo>
                  <a:pt x="3057525" y="6229350"/>
                </a:lnTo>
                <a:lnTo>
                  <a:pt x="3095625" y="6191250"/>
                </a:lnTo>
                <a:lnTo>
                  <a:pt x="3114675" y="6181725"/>
                </a:lnTo>
                <a:lnTo>
                  <a:pt x="3124200" y="6143625"/>
                </a:lnTo>
                <a:lnTo>
                  <a:pt x="3124200" y="6086475"/>
                </a:lnTo>
                <a:lnTo>
                  <a:pt x="3171825" y="6086475"/>
                </a:lnTo>
                <a:lnTo>
                  <a:pt x="3209925" y="6048375"/>
                </a:lnTo>
                <a:lnTo>
                  <a:pt x="3181350" y="6010275"/>
                </a:lnTo>
                <a:lnTo>
                  <a:pt x="3181350" y="5953125"/>
                </a:lnTo>
                <a:lnTo>
                  <a:pt x="3133725" y="5915025"/>
                </a:lnTo>
                <a:lnTo>
                  <a:pt x="3133725" y="5848350"/>
                </a:lnTo>
                <a:lnTo>
                  <a:pt x="3152775" y="5772150"/>
                </a:lnTo>
                <a:lnTo>
                  <a:pt x="3124200" y="5657850"/>
                </a:lnTo>
                <a:lnTo>
                  <a:pt x="3152775" y="5629275"/>
                </a:lnTo>
                <a:lnTo>
                  <a:pt x="3171825" y="5353050"/>
                </a:lnTo>
                <a:lnTo>
                  <a:pt x="3076575" y="5276850"/>
                </a:lnTo>
                <a:lnTo>
                  <a:pt x="3076575" y="5172075"/>
                </a:lnTo>
                <a:lnTo>
                  <a:pt x="3124200" y="5133975"/>
                </a:lnTo>
                <a:lnTo>
                  <a:pt x="3038475" y="4972050"/>
                </a:lnTo>
                <a:lnTo>
                  <a:pt x="3095625" y="4924425"/>
                </a:lnTo>
                <a:lnTo>
                  <a:pt x="2943225" y="4800600"/>
                </a:lnTo>
                <a:lnTo>
                  <a:pt x="2943225" y="4714875"/>
                </a:lnTo>
                <a:lnTo>
                  <a:pt x="2638425" y="4600575"/>
                </a:lnTo>
                <a:lnTo>
                  <a:pt x="2686050" y="4476750"/>
                </a:lnTo>
                <a:lnTo>
                  <a:pt x="2609850" y="4229100"/>
                </a:lnTo>
                <a:lnTo>
                  <a:pt x="2714625" y="4095750"/>
                </a:lnTo>
                <a:lnTo>
                  <a:pt x="2724150" y="3990975"/>
                </a:lnTo>
                <a:lnTo>
                  <a:pt x="2771775" y="3924300"/>
                </a:lnTo>
                <a:lnTo>
                  <a:pt x="2762250" y="3695700"/>
                </a:lnTo>
                <a:lnTo>
                  <a:pt x="2781300" y="3552825"/>
                </a:lnTo>
                <a:lnTo>
                  <a:pt x="2857500" y="3543300"/>
                </a:lnTo>
                <a:lnTo>
                  <a:pt x="3057525" y="3619500"/>
                </a:lnTo>
                <a:lnTo>
                  <a:pt x="3190875" y="3600450"/>
                </a:lnTo>
                <a:lnTo>
                  <a:pt x="3257550" y="3524250"/>
                </a:lnTo>
                <a:lnTo>
                  <a:pt x="3314700" y="3619500"/>
                </a:lnTo>
                <a:lnTo>
                  <a:pt x="3343275" y="3600450"/>
                </a:lnTo>
                <a:lnTo>
                  <a:pt x="3324225" y="3457575"/>
                </a:lnTo>
                <a:lnTo>
                  <a:pt x="3514725" y="3514725"/>
                </a:lnTo>
                <a:lnTo>
                  <a:pt x="3505200" y="3419475"/>
                </a:lnTo>
                <a:lnTo>
                  <a:pt x="3476625" y="3371850"/>
                </a:lnTo>
                <a:lnTo>
                  <a:pt x="3533775" y="3286125"/>
                </a:lnTo>
                <a:lnTo>
                  <a:pt x="3505200" y="3248025"/>
                </a:lnTo>
                <a:lnTo>
                  <a:pt x="3409950" y="3248025"/>
                </a:lnTo>
                <a:lnTo>
                  <a:pt x="3324225" y="3314700"/>
                </a:lnTo>
                <a:lnTo>
                  <a:pt x="3276600" y="3238500"/>
                </a:lnTo>
                <a:lnTo>
                  <a:pt x="3238500" y="3248025"/>
                </a:lnTo>
                <a:lnTo>
                  <a:pt x="3143250" y="3257550"/>
                </a:lnTo>
                <a:lnTo>
                  <a:pt x="3133725" y="3314700"/>
                </a:lnTo>
                <a:lnTo>
                  <a:pt x="3171825" y="3362325"/>
                </a:lnTo>
                <a:lnTo>
                  <a:pt x="3171825" y="3429000"/>
                </a:lnTo>
                <a:lnTo>
                  <a:pt x="3095625" y="3429000"/>
                </a:lnTo>
                <a:lnTo>
                  <a:pt x="3009900" y="3486150"/>
                </a:lnTo>
                <a:lnTo>
                  <a:pt x="2886075" y="3476625"/>
                </a:lnTo>
                <a:lnTo>
                  <a:pt x="2838450" y="3419475"/>
                </a:lnTo>
                <a:lnTo>
                  <a:pt x="2771775" y="3457575"/>
                </a:lnTo>
                <a:lnTo>
                  <a:pt x="2686050" y="3457575"/>
                </a:lnTo>
                <a:lnTo>
                  <a:pt x="2505075" y="3295650"/>
                </a:lnTo>
                <a:lnTo>
                  <a:pt x="2371725" y="3295650"/>
                </a:lnTo>
                <a:lnTo>
                  <a:pt x="2371725" y="3228975"/>
                </a:lnTo>
                <a:lnTo>
                  <a:pt x="2286000" y="3209925"/>
                </a:lnTo>
                <a:lnTo>
                  <a:pt x="2181225" y="3095625"/>
                </a:lnTo>
                <a:lnTo>
                  <a:pt x="2200275" y="2952750"/>
                </a:lnTo>
                <a:lnTo>
                  <a:pt x="2124075" y="2838450"/>
                </a:lnTo>
                <a:lnTo>
                  <a:pt x="2152650" y="2733675"/>
                </a:lnTo>
                <a:lnTo>
                  <a:pt x="2076450" y="2447925"/>
                </a:lnTo>
                <a:lnTo>
                  <a:pt x="2219325" y="2219325"/>
                </a:lnTo>
                <a:lnTo>
                  <a:pt x="2219325" y="2219325"/>
                </a:lnTo>
                <a:lnTo>
                  <a:pt x="2286000" y="2085975"/>
                </a:lnTo>
                <a:lnTo>
                  <a:pt x="2362200" y="2066925"/>
                </a:lnTo>
                <a:lnTo>
                  <a:pt x="2305050" y="1838325"/>
                </a:lnTo>
                <a:lnTo>
                  <a:pt x="2409825" y="1771650"/>
                </a:lnTo>
                <a:lnTo>
                  <a:pt x="2438400" y="1647825"/>
                </a:lnTo>
                <a:lnTo>
                  <a:pt x="2409825" y="1590675"/>
                </a:lnTo>
                <a:lnTo>
                  <a:pt x="2409825" y="1552575"/>
                </a:lnTo>
                <a:lnTo>
                  <a:pt x="2476500" y="1495425"/>
                </a:lnTo>
                <a:lnTo>
                  <a:pt x="2447925" y="1485900"/>
                </a:lnTo>
                <a:lnTo>
                  <a:pt x="2343150" y="1514475"/>
                </a:lnTo>
                <a:lnTo>
                  <a:pt x="2305050" y="1628775"/>
                </a:lnTo>
                <a:lnTo>
                  <a:pt x="1990725" y="1647825"/>
                </a:lnTo>
                <a:lnTo>
                  <a:pt x="1638300" y="1838325"/>
                </a:lnTo>
                <a:lnTo>
                  <a:pt x="1485900" y="1838325"/>
                </a:lnTo>
                <a:lnTo>
                  <a:pt x="1457325" y="1781175"/>
                </a:lnTo>
                <a:lnTo>
                  <a:pt x="1323975" y="1762125"/>
                </a:lnTo>
                <a:lnTo>
                  <a:pt x="1362075" y="1638300"/>
                </a:lnTo>
                <a:lnTo>
                  <a:pt x="1333500" y="1457325"/>
                </a:lnTo>
                <a:lnTo>
                  <a:pt x="1228725" y="1409700"/>
                </a:lnTo>
                <a:lnTo>
                  <a:pt x="1304925" y="1333500"/>
                </a:lnTo>
                <a:lnTo>
                  <a:pt x="1304925" y="1266825"/>
                </a:lnTo>
                <a:lnTo>
                  <a:pt x="1409700" y="1209675"/>
                </a:lnTo>
                <a:lnTo>
                  <a:pt x="1495425" y="1209675"/>
                </a:lnTo>
                <a:lnTo>
                  <a:pt x="1533525" y="1076325"/>
                </a:lnTo>
                <a:lnTo>
                  <a:pt x="1657350" y="981075"/>
                </a:lnTo>
                <a:lnTo>
                  <a:pt x="1752600" y="981075"/>
                </a:lnTo>
                <a:lnTo>
                  <a:pt x="2038350" y="800100"/>
                </a:lnTo>
                <a:lnTo>
                  <a:pt x="2095500" y="857250"/>
                </a:lnTo>
                <a:lnTo>
                  <a:pt x="2247900" y="914400"/>
                </a:lnTo>
                <a:lnTo>
                  <a:pt x="2324100" y="819150"/>
                </a:lnTo>
                <a:lnTo>
                  <a:pt x="2276475" y="809625"/>
                </a:lnTo>
                <a:lnTo>
                  <a:pt x="2266950" y="742950"/>
                </a:lnTo>
                <a:lnTo>
                  <a:pt x="2181225" y="695325"/>
                </a:lnTo>
                <a:lnTo>
                  <a:pt x="2152650" y="628650"/>
                </a:lnTo>
                <a:lnTo>
                  <a:pt x="2085975" y="704850"/>
                </a:lnTo>
                <a:lnTo>
                  <a:pt x="1952625" y="676275"/>
                </a:lnTo>
                <a:lnTo>
                  <a:pt x="1943100" y="590550"/>
                </a:lnTo>
                <a:lnTo>
                  <a:pt x="1752600" y="371475"/>
                </a:lnTo>
                <a:lnTo>
                  <a:pt x="1638300" y="371475"/>
                </a:lnTo>
                <a:lnTo>
                  <a:pt x="1638300" y="485775"/>
                </a:lnTo>
                <a:lnTo>
                  <a:pt x="1524000" y="466725"/>
                </a:lnTo>
                <a:lnTo>
                  <a:pt x="1495425" y="523875"/>
                </a:lnTo>
                <a:lnTo>
                  <a:pt x="1447800" y="457200"/>
                </a:lnTo>
                <a:lnTo>
                  <a:pt x="1323975" y="457200"/>
                </a:lnTo>
                <a:lnTo>
                  <a:pt x="1247775" y="514350"/>
                </a:lnTo>
                <a:lnTo>
                  <a:pt x="1181100" y="533400"/>
                </a:lnTo>
                <a:lnTo>
                  <a:pt x="1162050" y="447675"/>
                </a:lnTo>
                <a:lnTo>
                  <a:pt x="1076325" y="381000"/>
                </a:lnTo>
                <a:lnTo>
                  <a:pt x="962025" y="438150"/>
                </a:lnTo>
                <a:lnTo>
                  <a:pt x="1057275" y="647700"/>
                </a:lnTo>
                <a:lnTo>
                  <a:pt x="1057275" y="752475"/>
                </a:lnTo>
                <a:lnTo>
                  <a:pt x="1123950" y="962025"/>
                </a:lnTo>
                <a:lnTo>
                  <a:pt x="1095375" y="971550"/>
                </a:lnTo>
                <a:lnTo>
                  <a:pt x="1038225" y="962025"/>
                </a:lnTo>
                <a:lnTo>
                  <a:pt x="971550" y="857250"/>
                </a:lnTo>
                <a:lnTo>
                  <a:pt x="933450" y="857250"/>
                </a:lnTo>
                <a:lnTo>
                  <a:pt x="923925" y="895350"/>
                </a:lnTo>
                <a:lnTo>
                  <a:pt x="847725" y="895350"/>
                </a:lnTo>
                <a:lnTo>
                  <a:pt x="781050" y="866775"/>
                </a:lnTo>
                <a:lnTo>
                  <a:pt x="733425" y="914400"/>
                </a:lnTo>
                <a:lnTo>
                  <a:pt x="657225" y="914400"/>
                </a:lnTo>
                <a:lnTo>
                  <a:pt x="657225" y="809625"/>
                </a:lnTo>
                <a:lnTo>
                  <a:pt x="495300" y="628650"/>
                </a:lnTo>
                <a:lnTo>
                  <a:pt x="495300" y="571500"/>
                </a:lnTo>
                <a:lnTo>
                  <a:pt x="542925" y="533400"/>
                </a:lnTo>
                <a:lnTo>
                  <a:pt x="428625" y="428625"/>
                </a:lnTo>
                <a:lnTo>
                  <a:pt x="447675" y="361950"/>
                </a:lnTo>
                <a:lnTo>
                  <a:pt x="381000" y="323850"/>
                </a:lnTo>
                <a:lnTo>
                  <a:pt x="390525" y="276225"/>
                </a:lnTo>
                <a:lnTo>
                  <a:pt x="342900" y="228600"/>
                </a:lnTo>
                <a:lnTo>
                  <a:pt x="228600" y="95250"/>
                </a:lnTo>
                <a:lnTo>
                  <a:pt x="19050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2868294-D176-3608-2B3E-BD5598249ACF}"/>
              </a:ext>
            </a:extLst>
          </p:cNvPr>
          <p:cNvSpPr/>
          <p:nvPr/>
        </p:nvSpPr>
        <p:spPr>
          <a:xfrm>
            <a:off x="1152200" y="3772673"/>
            <a:ext cx="1829125" cy="2600854"/>
          </a:xfrm>
          <a:custGeom>
            <a:avLst/>
            <a:gdLst>
              <a:gd name="csX0" fmla="*/ 828675 w 4086225"/>
              <a:gd name="csY0" fmla="*/ 161925 h 5810250"/>
              <a:gd name="csX1" fmla="*/ 619125 w 4086225"/>
              <a:gd name="csY1" fmla="*/ 276225 h 5810250"/>
              <a:gd name="csX2" fmla="*/ 409575 w 4086225"/>
              <a:gd name="csY2" fmla="*/ 171450 h 5810250"/>
              <a:gd name="csX3" fmla="*/ 333375 w 4086225"/>
              <a:gd name="csY3" fmla="*/ 219075 h 5810250"/>
              <a:gd name="csX4" fmla="*/ 104775 w 4086225"/>
              <a:gd name="csY4" fmla="*/ 361950 h 5810250"/>
              <a:gd name="csX5" fmla="*/ 0 w 4086225"/>
              <a:gd name="csY5" fmla="*/ 628650 h 5810250"/>
              <a:gd name="csX6" fmla="*/ 123825 w 4086225"/>
              <a:gd name="csY6" fmla="*/ 847725 h 5810250"/>
              <a:gd name="csX7" fmla="*/ 19050 w 4086225"/>
              <a:gd name="csY7" fmla="*/ 1066800 h 5810250"/>
              <a:gd name="csX8" fmla="*/ 76200 w 4086225"/>
              <a:gd name="csY8" fmla="*/ 1162050 h 5810250"/>
              <a:gd name="csX9" fmla="*/ 171450 w 4086225"/>
              <a:gd name="csY9" fmla="*/ 1219200 h 5810250"/>
              <a:gd name="csX10" fmla="*/ 381000 w 4086225"/>
              <a:gd name="csY10" fmla="*/ 1352550 h 5810250"/>
              <a:gd name="csX11" fmla="*/ 381000 w 4086225"/>
              <a:gd name="csY11" fmla="*/ 1466850 h 5810250"/>
              <a:gd name="csX12" fmla="*/ 352425 w 4086225"/>
              <a:gd name="csY12" fmla="*/ 1543050 h 5810250"/>
              <a:gd name="csX13" fmla="*/ 447675 w 4086225"/>
              <a:gd name="csY13" fmla="*/ 1638300 h 5810250"/>
              <a:gd name="csX14" fmla="*/ 647700 w 4086225"/>
              <a:gd name="csY14" fmla="*/ 1495425 h 5810250"/>
              <a:gd name="csX15" fmla="*/ 790575 w 4086225"/>
              <a:gd name="csY15" fmla="*/ 1485900 h 5810250"/>
              <a:gd name="csX16" fmla="*/ 809625 w 4086225"/>
              <a:gd name="csY16" fmla="*/ 1390650 h 5810250"/>
              <a:gd name="csX17" fmla="*/ 723900 w 4086225"/>
              <a:gd name="csY17" fmla="*/ 1333500 h 5810250"/>
              <a:gd name="csX18" fmla="*/ 781050 w 4086225"/>
              <a:gd name="csY18" fmla="*/ 1171575 h 5810250"/>
              <a:gd name="csX19" fmla="*/ 1171575 w 4086225"/>
              <a:gd name="csY19" fmla="*/ 1028700 h 5810250"/>
              <a:gd name="csX20" fmla="*/ 1257300 w 4086225"/>
              <a:gd name="csY20" fmla="*/ 914400 h 5810250"/>
              <a:gd name="csX21" fmla="*/ 1238250 w 4086225"/>
              <a:gd name="csY21" fmla="*/ 781050 h 5810250"/>
              <a:gd name="csX22" fmla="*/ 1343025 w 4086225"/>
              <a:gd name="csY22" fmla="*/ 723900 h 5810250"/>
              <a:gd name="csX23" fmla="*/ 1390650 w 4086225"/>
              <a:gd name="csY23" fmla="*/ 704850 h 5810250"/>
              <a:gd name="csX24" fmla="*/ 1552575 w 4086225"/>
              <a:gd name="csY24" fmla="*/ 723900 h 5810250"/>
              <a:gd name="csX25" fmla="*/ 1447800 w 4086225"/>
              <a:gd name="csY25" fmla="*/ 933450 h 5810250"/>
              <a:gd name="csX26" fmla="*/ 1571625 w 4086225"/>
              <a:gd name="csY26" fmla="*/ 990600 h 5810250"/>
              <a:gd name="csX27" fmla="*/ 1647825 w 4086225"/>
              <a:gd name="csY27" fmla="*/ 1247775 h 5810250"/>
              <a:gd name="csX28" fmla="*/ 1628775 w 4086225"/>
              <a:gd name="csY28" fmla="*/ 1314450 h 5810250"/>
              <a:gd name="csX29" fmla="*/ 1628775 w 4086225"/>
              <a:gd name="csY29" fmla="*/ 1438275 h 5810250"/>
              <a:gd name="csX30" fmla="*/ 1514475 w 4086225"/>
              <a:gd name="csY30" fmla="*/ 1609725 h 5810250"/>
              <a:gd name="csX31" fmla="*/ 1638300 w 4086225"/>
              <a:gd name="csY31" fmla="*/ 1724025 h 5810250"/>
              <a:gd name="csX32" fmla="*/ 1638300 w 4086225"/>
              <a:gd name="csY32" fmla="*/ 1828800 h 5810250"/>
              <a:gd name="csX33" fmla="*/ 1828800 w 4086225"/>
              <a:gd name="csY33" fmla="*/ 1743075 h 5810250"/>
              <a:gd name="csX34" fmla="*/ 1952625 w 4086225"/>
              <a:gd name="csY34" fmla="*/ 1914525 h 5810250"/>
              <a:gd name="csX35" fmla="*/ 1933575 w 4086225"/>
              <a:gd name="csY35" fmla="*/ 2019300 h 5810250"/>
              <a:gd name="csX36" fmla="*/ 1866900 w 4086225"/>
              <a:gd name="csY36" fmla="*/ 2038350 h 5810250"/>
              <a:gd name="csX37" fmla="*/ 1885950 w 4086225"/>
              <a:gd name="csY37" fmla="*/ 2466975 h 5810250"/>
              <a:gd name="csX38" fmla="*/ 1762125 w 4086225"/>
              <a:gd name="csY38" fmla="*/ 2457450 h 5810250"/>
              <a:gd name="csX39" fmla="*/ 1762125 w 4086225"/>
              <a:gd name="csY39" fmla="*/ 2600325 h 5810250"/>
              <a:gd name="csX40" fmla="*/ 1685925 w 4086225"/>
              <a:gd name="csY40" fmla="*/ 2790825 h 5810250"/>
              <a:gd name="csX41" fmla="*/ 1533525 w 4086225"/>
              <a:gd name="csY41" fmla="*/ 2809875 h 5810250"/>
              <a:gd name="csX42" fmla="*/ 1457325 w 4086225"/>
              <a:gd name="csY42" fmla="*/ 2752725 h 5810250"/>
              <a:gd name="csX43" fmla="*/ 1457325 w 4086225"/>
              <a:gd name="csY43" fmla="*/ 2686050 h 5810250"/>
              <a:gd name="csX44" fmla="*/ 1362075 w 4086225"/>
              <a:gd name="csY44" fmla="*/ 2686050 h 5810250"/>
              <a:gd name="csX45" fmla="*/ 1257300 w 4086225"/>
              <a:gd name="csY45" fmla="*/ 2628900 h 5810250"/>
              <a:gd name="csX46" fmla="*/ 1104900 w 4086225"/>
              <a:gd name="csY46" fmla="*/ 2667000 h 5810250"/>
              <a:gd name="csX47" fmla="*/ 914400 w 4086225"/>
              <a:gd name="csY47" fmla="*/ 2581275 h 5810250"/>
              <a:gd name="csX48" fmla="*/ 771525 w 4086225"/>
              <a:gd name="csY48" fmla="*/ 2628900 h 5810250"/>
              <a:gd name="csX49" fmla="*/ 723900 w 4086225"/>
              <a:gd name="csY49" fmla="*/ 2714625 h 5810250"/>
              <a:gd name="csX50" fmla="*/ 447675 w 4086225"/>
              <a:gd name="csY50" fmla="*/ 2819400 h 5810250"/>
              <a:gd name="csX51" fmla="*/ 342900 w 4086225"/>
              <a:gd name="csY51" fmla="*/ 2733675 h 5810250"/>
              <a:gd name="csX52" fmla="*/ 342900 w 4086225"/>
              <a:gd name="csY52" fmla="*/ 2733675 h 5810250"/>
              <a:gd name="csX53" fmla="*/ 228600 w 4086225"/>
              <a:gd name="csY53" fmla="*/ 2705100 h 5810250"/>
              <a:gd name="csX54" fmla="*/ 85725 w 4086225"/>
              <a:gd name="csY54" fmla="*/ 2714625 h 5810250"/>
              <a:gd name="csX55" fmla="*/ 47625 w 4086225"/>
              <a:gd name="csY55" fmla="*/ 2800350 h 5810250"/>
              <a:gd name="csX56" fmla="*/ 85725 w 4086225"/>
              <a:gd name="csY56" fmla="*/ 2933700 h 5810250"/>
              <a:gd name="csX57" fmla="*/ 200025 w 4086225"/>
              <a:gd name="csY57" fmla="*/ 2981325 h 5810250"/>
              <a:gd name="csX58" fmla="*/ 371475 w 4086225"/>
              <a:gd name="csY58" fmla="*/ 2924175 h 5810250"/>
              <a:gd name="csX59" fmla="*/ 457200 w 4086225"/>
              <a:gd name="csY59" fmla="*/ 2933700 h 5810250"/>
              <a:gd name="csX60" fmla="*/ 457200 w 4086225"/>
              <a:gd name="csY60" fmla="*/ 3048000 h 5810250"/>
              <a:gd name="csX61" fmla="*/ 495300 w 4086225"/>
              <a:gd name="csY61" fmla="*/ 3067050 h 5810250"/>
              <a:gd name="csX62" fmla="*/ 590550 w 4086225"/>
              <a:gd name="csY62" fmla="*/ 3048000 h 5810250"/>
              <a:gd name="csX63" fmla="*/ 685800 w 4086225"/>
              <a:gd name="csY63" fmla="*/ 3124200 h 5810250"/>
              <a:gd name="csX64" fmla="*/ 628650 w 4086225"/>
              <a:gd name="csY64" fmla="*/ 3200400 h 5810250"/>
              <a:gd name="csX65" fmla="*/ 790575 w 4086225"/>
              <a:gd name="csY65" fmla="*/ 3219450 h 5810250"/>
              <a:gd name="csX66" fmla="*/ 895350 w 4086225"/>
              <a:gd name="csY66" fmla="*/ 3295650 h 5810250"/>
              <a:gd name="csX67" fmla="*/ 895350 w 4086225"/>
              <a:gd name="csY67" fmla="*/ 3333750 h 5810250"/>
              <a:gd name="csX68" fmla="*/ 828675 w 4086225"/>
              <a:gd name="csY68" fmla="*/ 3352800 h 5810250"/>
              <a:gd name="csX69" fmla="*/ 704850 w 4086225"/>
              <a:gd name="csY69" fmla="*/ 3438525 h 5810250"/>
              <a:gd name="csX70" fmla="*/ 676275 w 4086225"/>
              <a:gd name="csY70" fmla="*/ 3552825 h 5810250"/>
              <a:gd name="csX71" fmla="*/ 742950 w 4086225"/>
              <a:gd name="csY71" fmla="*/ 3562350 h 5810250"/>
              <a:gd name="csX72" fmla="*/ 781050 w 4086225"/>
              <a:gd name="csY72" fmla="*/ 3495675 h 5810250"/>
              <a:gd name="csX73" fmla="*/ 866775 w 4086225"/>
              <a:gd name="csY73" fmla="*/ 3495675 h 5810250"/>
              <a:gd name="csX74" fmla="*/ 866775 w 4086225"/>
              <a:gd name="csY74" fmla="*/ 3581400 h 5810250"/>
              <a:gd name="csX75" fmla="*/ 981075 w 4086225"/>
              <a:gd name="csY75" fmla="*/ 3629025 h 5810250"/>
              <a:gd name="csX76" fmla="*/ 933450 w 4086225"/>
              <a:gd name="csY76" fmla="*/ 3705225 h 5810250"/>
              <a:gd name="csX77" fmla="*/ 1009650 w 4086225"/>
              <a:gd name="csY77" fmla="*/ 3762375 h 5810250"/>
              <a:gd name="csX78" fmla="*/ 981075 w 4086225"/>
              <a:gd name="csY78" fmla="*/ 3905250 h 5810250"/>
              <a:gd name="csX79" fmla="*/ 809625 w 4086225"/>
              <a:gd name="csY79" fmla="*/ 3943350 h 5810250"/>
              <a:gd name="csX80" fmla="*/ 609600 w 4086225"/>
              <a:gd name="csY80" fmla="*/ 3733800 h 5810250"/>
              <a:gd name="csX81" fmla="*/ 466725 w 4086225"/>
              <a:gd name="csY81" fmla="*/ 3781425 h 5810250"/>
              <a:gd name="csX82" fmla="*/ 485775 w 4086225"/>
              <a:gd name="csY82" fmla="*/ 4057650 h 5810250"/>
              <a:gd name="csX83" fmla="*/ 390525 w 4086225"/>
              <a:gd name="csY83" fmla="*/ 4143375 h 5810250"/>
              <a:gd name="csX84" fmla="*/ 361950 w 4086225"/>
              <a:gd name="csY84" fmla="*/ 4295775 h 5810250"/>
              <a:gd name="csX85" fmla="*/ 428625 w 4086225"/>
              <a:gd name="csY85" fmla="*/ 4305300 h 5810250"/>
              <a:gd name="csX86" fmla="*/ 457200 w 4086225"/>
              <a:gd name="csY86" fmla="*/ 4181475 h 5810250"/>
              <a:gd name="csX87" fmla="*/ 514350 w 4086225"/>
              <a:gd name="csY87" fmla="*/ 4181475 h 5810250"/>
              <a:gd name="csX88" fmla="*/ 609600 w 4086225"/>
              <a:gd name="csY88" fmla="*/ 4238625 h 5810250"/>
              <a:gd name="csX89" fmla="*/ 561975 w 4086225"/>
              <a:gd name="csY89" fmla="*/ 4381500 h 5810250"/>
              <a:gd name="csX90" fmla="*/ 638175 w 4086225"/>
              <a:gd name="csY90" fmla="*/ 4648200 h 5810250"/>
              <a:gd name="csX91" fmla="*/ 571500 w 4086225"/>
              <a:gd name="csY91" fmla="*/ 4829175 h 5810250"/>
              <a:gd name="csX92" fmla="*/ 438150 w 4086225"/>
              <a:gd name="csY92" fmla="*/ 4848225 h 5810250"/>
              <a:gd name="csX93" fmla="*/ 333375 w 4086225"/>
              <a:gd name="csY93" fmla="*/ 4838700 h 5810250"/>
              <a:gd name="csX94" fmla="*/ 333375 w 4086225"/>
              <a:gd name="csY94" fmla="*/ 4933950 h 5810250"/>
              <a:gd name="csX95" fmla="*/ 285750 w 4086225"/>
              <a:gd name="csY95" fmla="*/ 5010150 h 5810250"/>
              <a:gd name="csX96" fmla="*/ 228600 w 4086225"/>
              <a:gd name="csY96" fmla="*/ 5010150 h 5810250"/>
              <a:gd name="csX97" fmla="*/ 200025 w 4086225"/>
              <a:gd name="csY97" fmla="*/ 5086350 h 5810250"/>
              <a:gd name="csX98" fmla="*/ 333375 w 4086225"/>
              <a:gd name="csY98" fmla="*/ 5553075 h 5810250"/>
              <a:gd name="csX99" fmla="*/ 390525 w 4086225"/>
              <a:gd name="csY99" fmla="*/ 5486400 h 5810250"/>
              <a:gd name="csX100" fmla="*/ 342900 w 4086225"/>
              <a:gd name="csY100" fmla="*/ 5324475 h 5810250"/>
              <a:gd name="csX101" fmla="*/ 381000 w 4086225"/>
              <a:gd name="csY101" fmla="*/ 5133975 h 5810250"/>
              <a:gd name="csX102" fmla="*/ 457200 w 4086225"/>
              <a:gd name="csY102" fmla="*/ 5086350 h 5810250"/>
              <a:gd name="csX103" fmla="*/ 571500 w 4086225"/>
              <a:gd name="csY103" fmla="*/ 5172075 h 5810250"/>
              <a:gd name="csX104" fmla="*/ 695325 w 4086225"/>
              <a:gd name="csY104" fmla="*/ 5305425 h 5810250"/>
              <a:gd name="csX105" fmla="*/ 838200 w 4086225"/>
              <a:gd name="csY105" fmla="*/ 5305425 h 5810250"/>
              <a:gd name="csX106" fmla="*/ 914400 w 4086225"/>
              <a:gd name="csY106" fmla="*/ 5410200 h 5810250"/>
              <a:gd name="csX107" fmla="*/ 1019175 w 4086225"/>
              <a:gd name="csY107" fmla="*/ 5267325 h 5810250"/>
              <a:gd name="csX108" fmla="*/ 1038225 w 4086225"/>
              <a:gd name="csY108" fmla="*/ 5162550 h 5810250"/>
              <a:gd name="csX109" fmla="*/ 1323975 w 4086225"/>
              <a:gd name="csY109" fmla="*/ 5038725 h 5810250"/>
              <a:gd name="csX110" fmla="*/ 1504950 w 4086225"/>
              <a:gd name="csY110" fmla="*/ 5162550 h 5810250"/>
              <a:gd name="csX111" fmla="*/ 1857375 w 4086225"/>
              <a:gd name="csY111" fmla="*/ 5162550 h 5810250"/>
              <a:gd name="csX112" fmla="*/ 1933575 w 4086225"/>
              <a:gd name="csY112" fmla="*/ 5457825 h 5810250"/>
              <a:gd name="csX113" fmla="*/ 2133600 w 4086225"/>
              <a:gd name="csY113" fmla="*/ 5438775 h 5810250"/>
              <a:gd name="csX114" fmla="*/ 2133600 w 4086225"/>
              <a:gd name="csY114" fmla="*/ 5591175 h 5810250"/>
              <a:gd name="csX115" fmla="*/ 2200275 w 4086225"/>
              <a:gd name="csY115" fmla="*/ 5657850 h 5810250"/>
              <a:gd name="csX116" fmla="*/ 2209800 w 4086225"/>
              <a:gd name="csY116" fmla="*/ 5448300 h 5810250"/>
              <a:gd name="csX117" fmla="*/ 2343150 w 4086225"/>
              <a:gd name="csY117" fmla="*/ 5553075 h 5810250"/>
              <a:gd name="csX118" fmla="*/ 2581275 w 4086225"/>
              <a:gd name="csY118" fmla="*/ 5334000 h 5810250"/>
              <a:gd name="csX119" fmla="*/ 2809875 w 4086225"/>
              <a:gd name="csY119" fmla="*/ 5391150 h 5810250"/>
              <a:gd name="csX120" fmla="*/ 2847975 w 4086225"/>
              <a:gd name="csY120" fmla="*/ 5486400 h 5810250"/>
              <a:gd name="csX121" fmla="*/ 2847975 w 4086225"/>
              <a:gd name="csY121" fmla="*/ 5524500 h 5810250"/>
              <a:gd name="csX122" fmla="*/ 2714625 w 4086225"/>
              <a:gd name="csY122" fmla="*/ 5553075 h 5810250"/>
              <a:gd name="csX123" fmla="*/ 2752725 w 4086225"/>
              <a:gd name="csY123" fmla="*/ 5676900 h 5810250"/>
              <a:gd name="csX124" fmla="*/ 2867025 w 4086225"/>
              <a:gd name="csY124" fmla="*/ 5734050 h 5810250"/>
              <a:gd name="csX125" fmla="*/ 2819400 w 4086225"/>
              <a:gd name="csY125" fmla="*/ 5800725 h 5810250"/>
              <a:gd name="csX126" fmla="*/ 2933700 w 4086225"/>
              <a:gd name="csY126" fmla="*/ 5800725 h 5810250"/>
              <a:gd name="csX127" fmla="*/ 3009900 w 4086225"/>
              <a:gd name="csY127" fmla="*/ 5800725 h 5810250"/>
              <a:gd name="csX128" fmla="*/ 3448050 w 4086225"/>
              <a:gd name="csY128" fmla="*/ 5810250 h 5810250"/>
              <a:gd name="csX129" fmla="*/ 3552825 w 4086225"/>
              <a:gd name="csY129" fmla="*/ 5705475 h 5810250"/>
              <a:gd name="csX130" fmla="*/ 3514725 w 4086225"/>
              <a:gd name="csY130" fmla="*/ 5667375 h 5810250"/>
              <a:gd name="csX131" fmla="*/ 3467100 w 4086225"/>
              <a:gd name="csY131" fmla="*/ 5657850 h 5810250"/>
              <a:gd name="csX132" fmla="*/ 3457575 w 4086225"/>
              <a:gd name="csY132" fmla="*/ 5543550 h 5810250"/>
              <a:gd name="csX133" fmla="*/ 3305175 w 4086225"/>
              <a:gd name="csY133" fmla="*/ 5562600 h 5810250"/>
              <a:gd name="csX134" fmla="*/ 3181350 w 4086225"/>
              <a:gd name="csY134" fmla="*/ 5572125 h 5810250"/>
              <a:gd name="csX135" fmla="*/ 3267075 w 4086225"/>
              <a:gd name="csY135" fmla="*/ 5467350 h 5810250"/>
              <a:gd name="csX136" fmla="*/ 3343275 w 4086225"/>
              <a:gd name="csY136" fmla="*/ 5410200 h 5810250"/>
              <a:gd name="csX137" fmla="*/ 3200400 w 4086225"/>
              <a:gd name="csY137" fmla="*/ 5353050 h 5810250"/>
              <a:gd name="csX138" fmla="*/ 3143250 w 4086225"/>
              <a:gd name="csY138" fmla="*/ 5295900 h 5810250"/>
              <a:gd name="csX139" fmla="*/ 3200400 w 4086225"/>
              <a:gd name="csY139" fmla="*/ 5172075 h 5810250"/>
              <a:gd name="csX140" fmla="*/ 3086100 w 4086225"/>
              <a:gd name="csY140" fmla="*/ 5191125 h 5810250"/>
              <a:gd name="csX141" fmla="*/ 3028950 w 4086225"/>
              <a:gd name="csY141" fmla="*/ 5162550 h 5810250"/>
              <a:gd name="csX142" fmla="*/ 3028950 w 4086225"/>
              <a:gd name="csY142" fmla="*/ 5048250 h 5810250"/>
              <a:gd name="csX143" fmla="*/ 3105150 w 4086225"/>
              <a:gd name="csY143" fmla="*/ 5010150 h 5810250"/>
              <a:gd name="csX144" fmla="*/ 3143250 w 4086225"/>
              <a:gd name="csY144" fmla="*/ 5076825 h 5810250"/>
              <a:gd name="csX145" fmla="*/ 3219450 w 4086225"/>
              <a:gd name="csY145" fmla="*/ 5076825 h 5810250"/>
              <a:gd name="csX146" fmla="*/ 3276600 w 4086225"/>
              <a:gd name="csY146" fmla="*/ 5010150 h 5810250"/>
              <a:gd name="csX147" fmla="*/ 3200400 w 4086225"/>
              <a:gd name="csY147" fmla="*/ 4867275 h 5810250"/>
              <a:gd name="csX148" fmla="*/ 3267075 w 4086225"/>
              <a:gd name="csY148" fmla="*/ 4667250 h 5810250"/>
              <a:gd name="csX149" fmla="*/ 3267075 w 4086225"/>
              <a:gd name="csY149" fmla="*/ 4667250 h 5810250"/>
              <a:gd name="csX150" fmla="*/ 3171825 w 4086225"/>
              <a:gd name="csY150" fmla="*/ 4629150 h 5810250"/>
              <a:gd name="csX151" fmla="*/ 3171825 w 4086225"/>
              <a:gd name="csY151" fmla="*/ 4533900 h 5810250"/>
              <a:gd name="csX152" fmla="*/ 3143250 w 4086225"/>
              <a:gd name="csY152" fmla="*/ 4514850 h 5810250"/>
              <a:gd name="csX153" fmla="*/ 3019425 w 4086225"/>
              <a:gd name="csY153" fmla="*/ 4524375 h 5810250"/>
              <a:gd name="csX154" fmla="*/ 2952750 w 4086225"/>
              <a:gd name="csY154" fmla="*/ 4457700 h 5810250"/>
              <a:gd name="csX155" fmla="*/ 2962275 w 4086225"/>
              <a:gd name="csY155" fmla="*/ 4362450 h 5810250"/>
              <a:gd name="csX156" fmla="*/ 3133725 w 4086225"/>
              <a:gd name="csY156" fmla="*/ 4391025 h 5810250"/>
              <a:gd name="csX157" fmla="*/ 3390900 w 4086225"/>
              <a:gd name="csY157" fmla="*/ 4143375 h 5810250"/>
              <a:gd name="csX158" fmla="*/ 3495675 w 4086225"/>
              <a:gd name="csY158" fmla="*/ 4143375 h 5810250"/>
              <a:gd name="csX159" fmla="*/ 3505200 w 4086225"/>
              <a:gd name="csY159" fmla="*/ 4257675 h 5810250"/>
              <a:gd name="csX160" fmla="*/ 3838575 w 4086225"/>
              <a:gd name="csY160" fmla="*/ 4572000 h 5810250"/>
              <a:gd name="csX161" fmla="*/ 3790950 w 4086225"/>
              <a:gd name="csY161" fmla="*/ 4638675 h 5810250"/>
              <a:gd name="csX162" fmla="*/ 3810000 w 4086225"/>
              <a:gd name="csY162" fmla="*/ 4743450 h 5810250"/>
              <a:gd name="csX163" fmla="*/ 4048125 w 4086225"/>
              <a:gd name="csY163" fmla="*/ 4724400 h 5810250"/>
              <a:gd name="csX164" fmla="*/ 4048125 w 4086225"/>
              <a:gd name="csY164" fmla="*/ 4676775 h 5810250"/>
              <a:gd name="csX165" fmla="*/ 4019550 w 4086225"/>
              <a:gd name="csY165" fmla="*/ 4648200 h 5810250"/>
              <a:gd name="csX166" fmla="*/ 4086225 w 4086225"/>
              <a:gd name="csY166" fmla="*/ 4524375 h 5810250"/>
              <a:gd name="csX167" fmla="*/ 4086225 w 4086225"/>
              <a:gd name="csY167" fmla="*/ 4391025 h 5810250"/>
              <a:gd name="csX168" fmla="*/ 3829050 w 4086225"/>
              <a:gd name="csY168" fmla="*/ 4181475 h 5810250"/>
              <a:gd name="csX169" fmla="*/ 3648075 w 4086225"/>
              <a:gd name="csY169" fmla="*/ 4162425 h 5810250"/>
              <a:gd name="csX170" fmla="*/ 3638550 w 4086225"/>
              <a:gd name="csY170" fmla="*/ 4086225 h 5810250"/>
              <a:gd name="csX171" fmla="*/ 3733800 w 4086225"/>
              <a:gd name="csY171" fmla="*/ 4048125 h 5810250"/>
              <a:gd name="csX172" fmla="*/ 3505200 w 4086225"/>
              <a:gd name="csY172" fmla="*/ 3895725 h 5810250"/>
              <a:gd name="csX173" fmla="*/ 3657600 w 4086225"/>
              <a:gd name="csY173" fmla="*/ 3667125 h 5810250"/>
              <a:gd name="csX174" fmla="*/ 3714750 w 4086225"/>
              <a:gd name="csY174" fmla="*/ 3667125 h 5810250"/>
              <a:gd name="csX175" fmla="*/ 3619500 w 4086225"/>
              <a:gd name="csY175" fmla="*/ 3429000 h 5810250"/>
              <a:gd name="csX176" fmla="*/ 3638550 w 4086225"/>
              <a:gd name="csY176" fmla="*/ 3114675 h 5810250"/>
              <a:gd name="csX177" fmla="*/ 3686175 w 4086225"/>
              <a:gd name="csY177" fmla="*/ 2933700 h 5810250"/>
              <a:gd name="csX178" fmla="*/ 3733800 w 4086225"/>
              <a:gd name="csY178" fmla="*/ 2819400 h 5810250"/>
              <a:gd name="csX179" fmla="*/ 3733800 w 4086225"/>
              <a:gd name="csY179" fmla="*/ 2771775 h 5810250"/>
              <a:gd name="csX180" fmla="*/ 3733800 w 4086225"/>
              <a:gd name="csY180" fmla="*/ 2647950 h 5810250"/>
              <a:gd name="csX181" fmla="*/ 3733800 w 4086225"/>
              <a:gd name="csY181" fmla="*/ 2419350 h 5810250"/>
              <a:gd name="csX182" fmla="*/ 3590925 w 4086225"/>
              <a:gd name="csY182" fmla="*/ 2314575 h 5810250"/>
              <a:gd name="csX183" fmla="*/ 3581400 w 4086225"/>
              <a:gd name="csY183" fmla="*/ 2228850 h 5810250"/>
              <a:gd name="csX184" fmla="*/ 3524250 w 4086225"/>
              <a:gd name="csY184" fmla="*/ 2114550 h 5810250"/>
              <a:gd name="csX185" fmla="*/ 3400425 w 4086225"/>
              <a:gd name="csY185" fmla="*/ 2133600 h 5810250"/>
              <a:gd name="csX186" fmla="*/ 3295650 w 4086225"/>
              <a:gd name="csY186" fmla="*/ 2171700 h 5810250"/>
              <a:gd name="csX187" fmla="*/ 3267075 w 4086225"/>
              <a:gd name="csY187" fmla="*/ 2171700 h 5810250"/>
              <a:gd name="csX188" fmla="*/ 3105150 w 4086225"/>
              <a:gd name="csY188" fmla="*/ 2057400 h 5810250"/>
              <a:gd name="csX189" fmla="*/ 3181350 w 4086225"/>
              <a:gd name="csY189" fmla="*/ 1971675 h 5810250"/>
              <a:gd name="csX190" fmla="*/ 3105150 w 4086225"/>
              <a:gd name="csY190" fmla="*/ 1885950 h 5810250"/>
              <a:gd name="csX191" fmla="*/ 3028950 w 4086225"/>
              <a:gd name="csY191" fmla="*/ 1857375 h 5810250"/>
              <a:gd name="csX192" fmla="*/ 3019425 w 4086225"/>
              <a:gd name="csY192" fmla="*/ 1771650 h 5810250"/>
              <a:gd name="csX193" fmla="*/ 3171825 w 4086225"/>
              <a:gd name="csY193" fmla="*/ 1609725 h 5810250"/>
              <a:gd name="csX194" fmla="*/ 3152775 w 4086225"/>
              <a:gd name="csY194" fmla="*/ 1495425 h 5810250"/>
              <a:gd name="csX195" fmla="*/ 3067050 w 4086225"/>
              <a:gd name="csY195" fmla="*/ 1276350 h 5810250"/>
              <a:gd name="csX196" fmla="*/ 3057525 w 4086225"/>
              <a:gd name="csY196" fmla="*/ 1133475 h 5810250"/>
              <a:gd name="csX197" fmla="*/ 2952750 w 4086225"/>
              <a:gd name="csY197" fmla="*/ 1085850 h 5810250"/>
              <a:gd name="csX198" fmla="*/ 2905125 w 4086225"/>
              <a:gd name="csY198" fmla="*/ 962025 h 5810250"/>
              <a:gd name="csX199" fmla="*/ 2762250 w 4086225"/>
              <a:gd name="csY199" fmla="*/ 942975 h 5810250"/>
              <a:gd name="csX200" fmla="*/ 2733675 w 4086225"/>
              <a:gd name="csY200" fmla="*/ 857250 h 5810250"/>
              <a:gd name="csX201" fmla="*/ 2695575 w 4086225"/>
              <a:gd name="csY201" fmla="*/ 809625 h 5810250"/>
              <a:gd name="csX202" fmla="*/ 2676525 w 4086225"/>
              <a:gd name="csY202" fmla="*/ 771525 h 5810250"/>
              <a:gd name="csX203" fmla="*/ 2619375 w 4086225"/>
              <a:gd name="csY203" fmla="*/ 685800 h 5810250"/>
              <a:gd name="csX204" fmla="*/ 2705100 w 4086225"/>
              <a:gd name="csY204" fmla="*/ 590550 h 5810250"/>
              <a:gd name="csX205" fmla="*/ 2705100 w 4086225"/>
              <a:gd name="csY205" fmla="*/ 590550 h 5810250"/>
              <a:gd name="csX206" fmla="*/ 2714625 w 4086225"/>
              <a:gd name="csY206" fmla="*/ 542925 h 5810250"/>
              <a:gd name="csX207" fmla="*/ 2628900 w 4086225"/>
              <a:gd name="csY207" fmla="*/ 590550 h 5810250"/>
              <a:gd name="csX208" fmla="*/ 2495550 w 4086225"/>
              <a:gd name="csY208" fmla="*/ 609600 h 5810250"/>
              <a:gd name="csX209" fmla="*/ 2447925 w 4086225"/>
              <a:gd name="csY209" fmla="*/ 561975 h 5810250"/>
              <a:gd name="csX210" fmla="*/ 2305050 w 4086225"/>
              <a:gd name="csY210" fmla="*/ 466725 h 5810250"/>
              <a:gd name="csX211" fmla="*/ 2343150 w 4086225"/>
              <a:gd name="csY211" fmla="*/ 352425 h 5810250"/>
              <a:gd name="csX212" fmla="*/ 2200275 w 4086225"/>
              <a:gd name="csY212" fmla="*/ 352425 h 5810250"/>
              <a:gd name="csX213" fmla="*/ 2124075 w 4086225"/>
              <a:gd name="csY213" fmla="*/ 409575 h 5810250"/>
              <a:gd name="csX214" fmla="*/ 1952625 w 4086225"/>
              <a:gd name="csY214" fmla="*/ 381000 h 5810250"/>
              <a:gd name="csX215" fmla="*/ 1714500 w 4086225"/>
              <a:gd name="csY215" fmla="*/ 333375 h 5810250"/>
              <a:gd name="csX216" fmla="*/ 1714500 w 4086225"/>
              <a:gd name="csY216" fmla="*/ 276225 h 5810250"/>
              <a:gd name="csX217" fmla="*/ 1762125 w 4086225"/>
              <a:gd name="csY217" fmla="*/ 200025 h 5810250"/>
              <a:gd name="csX218" fmla="*/ 1571625 w 4086225"/>
              <a:gd name="csY218" fmla="*/ 200025 h 5810250"/>
              <a:gd name="csX219" fmla="*/ 1457325 w 4086225"/>
              <a:gd name="csY219" fmla="*/ 238125 h 5810250"/>
              <a:gd name="csX220" fmla="*/ 1371600 w 4086225"/>
              <a:gd name="csY220" fmla="*/ 161925 h 5810250"/>
              <a:gd name="csX221" fmla="*/ 1295400 w 4086225"/>
              <a:gd name="csY221" fmla="*/ 200025 h 5810250"/>
              <a:gd name="csX222" fmla="*/ 1219200 w 4086225"/>
              <a:gd name="csY222" fmla="*/ 200025 h 5810250"/>
              <a:gd name="csX223" fmla="*/ 1123950 w 4086225"/>
              <a:gd name="csY223" fmla="*/ 200025 h 5810250"/>
              <a:gd name="csX224" fmla="*/ 1009650 w 4086225"/>
              <a:gd name="csY224" fmla="*/ 171450 h 5810250"/>
              <a:gd name="csX225" fmla="*/ 1019175 w 4086225"/>
              <a:gd name="csY225" fmla="*/ 304800 h 5810250"/>
              <a:gd name="csX226" fmla="*/ 923925 w 4086225"/>
              <a:gd name="csY226" fmla="*/ 342900 h 5810250"/>
              <a:gd name="csX227" fmla="*/ 876300 w 4086225"/>
              <a:gd name="csY227" fmla="*/ 314325 h 5810250"/>
              <a:gd name="csX228" fmla="*/ 885825 w 4086225"/>
              <a:gd name="csY228" fmla="*/ 228600 h 5810250"/>
              <a:gd name="csX229" fmla="*/ 923925 w 4086225"/>
              <a:gd name="csY229" fmla="*/ 76200 h 5810250"/>
              <a:gd name="csX230" fmla="*/ 942975 w 4086225"/>
              <a:gd name="csY230" fmla="*/ 0 h 5810250"/>
              <a:gd name="csX231" fmla="*/ 819150 w 4086225"/>
              <a:gd name="csY231" fmla="*/ 66675 h 5810250"/>
              <a:gd name="csX232" fmla="*/ 828675 w 4086225"/>
              <a:gd name="csY232" fmla="*/ 161925 h 58102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</a:cxnLst>
            <a:rect l="l" t="t" r="r" b="b"/>
            <a:pathLst>
              <a:path w="4086225" h="5810250">
                <a:moveTo>
                  <a:pt x="828675" y="161925"/>
                </a:moveTo>
                <a:lnTo>
                  <a:pt x="619125" y="276225"/>
                </a:lnTo>
                <a:lnTo>
                  <a:pt x="409575" y="171450"/>
                </a:lnTo>
                <a:lnTo>
                  <a:pt x="333375" y="219075"/>
                </a:lnTo>
                <a:lnTo>
                  <a:pt x="104775" y="361950"/>
                </a:lnTo>
                <a:lnTo>
                  <a:pt x="0" y="628650"/>
                </a:lnTo>
                <a:lnTo>
                  <a:pt x="123825" y="847725"/>
                </a:lnTo>
                <a:lnTo>
                  <a:pt x="19050" y="1066800"/>
                </a:lnTo>
                <a:lnTo>
                  <a:pt x="76200" y="1162050"/>
                </a:lnTo>
                <a:lnTo>
                  <a:pt x="171450" y="1219200"/>
                </a:lnTo>
                <a:lnTo>
                  <a:pt x="381000" y="1352550"/>
                </a:lnTo>
                <a:lnTo>
                  <a:pt x="381000" y="1466850"/>
                </a:lnTo>
                <a:lnTo>
                  <a:pt x="352425" y="1543050"/>
                </a:lnTo>
                <a:lnTo>
                  <a:pt x="447675" y="1638300"/>
                </a:lnTo>
                <a:lnTo>
                  <a:pt x="647700" y="1495425"/>
                </a:lnTo>
                <a:lnTo>
                  <a:pt x="790575" y="1485900"/>
                </a:lnTo>
                <a:lnTo>
                  <a:pt x="809625" y="1390650"/>
                </a:lnTo>
                <a:lnTo>
                  <a:pt x="723900" y="1333500"/>
                </a:lnTo>
                <a:lnTo>
                  <a:pt x="781050" y="1171575"/>
                </a:lnTo>
                <a:lnTo>
                  <a:pt x="1171575" y="1028700"/>
                </a:lnTo>
                <a:lnTo>
                  <a:pt x="1257300" y="914400"/>
                </a:lnTo>
                <a:lnTo>
                  <a:pt x="1238250" y="781050"/>
                </a:lnTo>
                <a:lnTo>
                  <a:pt x="1343025" y="723900"/>
                </a:lnTo>
                <a:lnTo>
                  <a:pt x="1390650" y="704850"/>
                </a:lnTo>
                <a:lnTo>
                  <a:pt x="1552575" y="723900"/>
                </a:lnTo>
                <a:lnTo>
                  <a:pt x="1447800" y="933450"/>
                </a:lnTo>
                <a:lnTo>
                  <a:pt x="1571625" y="990600"/>
                </a:lnTo>
                <a:lnTo>
                  <a:pt x="1647825" y="1247775"/>
                </a:lnTo>
                <a:lnTo>
                  <a:pt x="1628775" y="1314450"/>
                </a:lnTo>
                <a:lnTo>
                  <a:pt x="1628775" y="1438275"/>
                </a:lnTo>
                <a:lnTo>
                  <a:pt x="1514475" y="1609725"/>
                </a:lnTo>
                <a:lnTo>
                  <a:pt x="1638300" y="1724025"/>
                </a:lnTo>
                <a:lnTo>
                  <a:pt x="1638300" y="1828800"/>
                </a:lnTo>
                <a:lnTo>
                  <a:pt x="1828800" y="1743075"/>
                </a:lnTo>
                <a:lnTo>
                  <a:pt x="1952625" y="1914525"/>
                </a:lnTo>
                <a:lnTo>
                  <a:pt x="1933575" y="2019300"/>
                </a:lnTo>
                <a:lnTo>
                  <a:pt x="1866900" y="2038350"/>
                </a:lnTo>
                <a:lnTo>
                  <a:pt x="1885950" y="2466975"/>
                </a:lnTo>
                <a:lnTo>
                  <a:pt x="1762125" y="2457450"/>
                </a:lnTo>
                <a:lnTo>
                  <a:pt x="1762125" y="2600325"/>
                </a:lnTo>
                <a:lnTo>
                  <a:pt x="1685925" y="2790825"/>
                </a:lnTo>
                <a:lnTo>
                  <a:pt x="1533525" y="2809875"/>
                </a:lnTo>
                <a:lnTo>
                  <a:pt x="1457325" y="2752725"/>
                </a:lnTo>
                <a:lnTo>
                  <a:pt x="1457325" y="2686050"/>
                </a:lnTo>
                <a:lnTo>
                  <a:pt x="1362075" y="2686050"/>
                </a:lnTo>
                <a:lnTo>
                  <a:pt x="1257300" y="2628900"/>
                </a:lnTo>
                <a:lnTo>
                  <a:pt x="1104900" y="2667000"/>
                </a:lnTo>
                <a:lnTo>
                  <a:pt x="914400" y="2581275"/>
                </a:lnTo>
                <a:lnTo>
                  <a:pt x="771525" y="2628900"/>
                </a:lnTo>
                <a:lnTo>
                  <a:pt x="723900" y="2714625"/>
                </a:lnTo>
                <a:lnTo>
                  <a:pt x="447675" y="2819400"/>
                </a:lnTo>
                <a:lnTo>
                  <a:pt x="342900" y="2733675"/>
                </a:lnTo>
                <a:lnTo>
                  <a:pt x="342900" y="2733675"/>
                </a:lnTo>
                <a:lnTo>
                  <a:pt x="228600" y="2705100"/>
                </a:lnTo>
                <a:lnTo>
                  <a:pt x="85725" y="2714625"/>
                </a:lnTo>
                <a:lnTo>
                  <a:pt x="47625" y="2800350"/>
                </a:lnTo>
                <a:lnTo>
                  <a:pt x="85725" y="2933700"/>
                </a:lnTo>
                <a:lnTo>
                  <a:pt x="200025" y="2981325"/>
                </a:lnTo>
                <a:lnTo>
                  <a:pt x="371475" y="2924175"/>
                </a:lnTo>
                <a:lnTo>
                  <a:pt x="457200" y="2933700"/>
                </a:lnTo>
                <a:lnTo>
                  <a:pt x="457200" y="3048000"/>
                </a:lnTo>
                <a:lnTo>
                  <a:pt x="495300" y="3067050"/>
                </a:lnTo>
                <a:lnTo>
                  <a:pt x="590550" y="3048000"/>
                </a:lnTo>
                <a:lnTo>
                  <a:pt x="685800" y="3124200"/>
                </a:lnTo>
                <a:lnTo>
                  <a:pt x="628650" y="3200400"/>
                </a:lnTo>
                <a:lnTo>
                  <a:pt x="790575" y="3219450"/>
                </a:lnTo>
                <a:lnTo>
                  <a:pt x="895350" y="3295650"/>
                </a:lnTo>
                <a:lnTo>
                  <a:pt x="895350" y="3333750"/>
                </a:lnTo>
                <a:lnTo>
                  <a:pt x="828675" y="3352800"/>
                </a:lnTo>
                <a:lnTo>
                  <a:pt x="704850" y="3438525"/>
                </a:lnTo>
                <a:lnTo>
                  <a:pt x="676275" y="3552825"/>
                </a:lnTo>
                <a:lnTo>
                  <a:pt x="742950" y="3562350"/>
                </a:lnTo>
                <a:lnTo>
                  <a:pt x="781050" y="3495675"/>
                </a:lnTo>
                <a:lnTo>
                  <a:pt x="866775" y="3495675"/>
                </a:lnTo>
                <a:lnTo>
                  <a:pt x="866775" y="3581400"/>
                </a:lnTo>
                <a:lnTo>
                  <a:pt x="981075" y="3629025"/>
                </a:lnTo>
                <a:lnTo>
                  <a:pt x="933450" y="3705225"/>
                </a:lnTo>
                <a:lnTo>
                  <a:pt x="1009650" y="3762375"/>
                </a:lnTo>
                <a:lnTo>
                  <a:pt x="981075" y="3905250"/>
                </a:lnTo>
                <a:lnTo>
                  <a:pt x="809625" y="3943350"/>
                </a:lnTo>
                <a:lnTo>
                  <a:pt x="609600" y="3733800"/>
                </a:lnTo>
                <a:lnTo>
                  <a:pt x="466725" y="3781425"/>
                </a:lnTo>
                <a:lnTo>
                  <a:pt x="485775" y="4057650"/>
                </a:lnTo>
                <a:lnTo>
                  <a:pt x="390525" y="4143375"/>
                </a:lnTo>
                <a:lnTo>
                  <a:pt x="361950" y="4295775"/>
                </a:lnTo>
                <a:lnTo>
                  <a:pt x="428625" y="4305300"/>
                </a:lnTo>
                <a:lnTo>
                  <a:pt x="457200" y="4181475"/>
                </a:lnTo>
                <a:lnTo>
                  <a:pt x="514350" y="4181475"/>
                </a:lnTo>
                <a:lnTo>
                  <a:pt x="609600" y="4238625"/>
                </a:lnTo>
                <a:lnTo>
                  <a:pt x="561975" y="4381500"/>
                </a:lnTo>
                <a:lnTo>
                  <a:pt x="638175" y="4648200"/>
                </a:lnTo>
                <a:lnTo>
                  <a:pt x="571500" y="4829175"/>
                </a:lnTo>
                <a:lnTo>
                  <a:pt x="438150" y="4848225"/>
                </a:lnTo>
                <a:lnTo>
                  <a:pt x="333375" y="4838700"/>
                </a:lnTo>
                <a:lnTo>
                  <a:pt x="333375" y="4933950"/>
                </a:lnTo>
                <a:lnTo>
                  <a:pt x="285750" y="5010150"/>
                </a:lnTo>
                <a:lnTo>
                  <a:pt x="228600" y="5010150"/>
                </a:lnTo>
                <a:lnTo>
                  <a:pt x="200025" y="5086350"/>
                </a:lnTo>
                <a:lnTo>
                  <a:pt x="333375" y="5553075"/>
                </a:lnTo>
                <a:lnTo>
                  <a:pt x="390525" y="5486400"/>
                </a:lnTo>
                <a:lnTo>
                  <a:pt x="342900" y="5324475"/>
                </a:lnTo>
                <a:lnTo>
                  <a:pt x="381000" y="5133975"/>
                </a:lnTo>
                <a:lnTo>
                  <a:pt x="457200" y="5086350"/>
                </a:lnTo>
                <a:lnTo>
                  <a:pt x="571500" y="5172075"/>
                </a:lnTo>
                <a:lnTo>
                  <a:pt x="695325" y="5305425"/>
                </a:lnTo>
                <a:lnTo>
                  <a:pt x="838200" y="5305425"/>
                </a:lnTo>
                <a:lnTo>
                  <a:pt x="914400" y="5410200"/>
                </a:lnTo>
                <a:lnTo>
                  <a:pt x="1019175" y="5267325"/>
                </a:lnTo>
                <a:lnTo>
                  <a:pt x="1038225" y="5162550"/>
                </a:lnTo>
                <a:lnTo>
                  <a:pt x="1323975" y="5038725"/>
                </a:lnTo>
                <a:lnTo>
                  <a:pt x="1504950" y="5162550"/>
                </a:lnTo>
                <a:lnTo>
                  <a:pt x="1857375" y="5162550"/>
                </a:lnTo>
                <a:lnTo>
                  <a:pt x="1933575" y="5457825"/>
                </a:lnTo>
                <a:lnTo>
                  <a:pt x="2133600" y="5438775"/>
                </a:lnTo>
                <a:lnTo>
                  <a:pt x="2133600" y="5591175"/>
                </a:lnTo>
                <a:lnTo>
                  <a:pt x="2200275" y="5657850"/>
                </a:lnTo>
                <a:lnTo>
                  <a:pt x="2209800" y="5448300"/>
                </a:lnTo>
                <a:lnTo>
                  <a:pt x="2343150" y="5553075"/>
                </a:lnTo>
                <a:lnTo>
                  <a:pt x="2581275" y="5334000"/>
                </a:lnTo>
                <a:lnTo>
                  <a:pt x="2809875" y="5391150"/>
                </a:lnTo>
                <a:lnTo>
                  <a:pt x="2847975" y="5486400"/>
                </a:lnTo>
                <a:lnTo>
                  <a:pt x="2847975" y="5524500"/>
                </a:lnTo>
                <a:lnTo>
                  <a:pt x="2714625" y="5553075"/>
                </a:lnTo>
                <a:lnTo>
                  <a:pt x="2752725" y="5676900"/>
                </a:lnTo>
                <a:lnTo>
                  <a:pt x="2867025" y="5734050"/>
                </a:lnTo>
                <a:lnTo>
                  <a:pt x="2819400" y="5800725"/>
                </a:lnTo>
                <a:lnTo>
                  <a:pt x="2933700" y="5800725"/>
                </a:lnTo>
                <a:lnTo>
                  <a:pt x="3009900" y="5800725"/>
                </a:lnTo>
                <a:lnTo>
                  <a:pt x="3448050" y="5810250"/>
                </a:lnTo>
                <a:lnTo>
                  <a:pt x="3552825" y="5705475"/>
                </a:lnTo>
                <a:lnTo>
                  <a:pt x="3514725" y="5667375"/>
                </a:lnTo>
                <a:lnTo>
                  <a:pt x="3467100" y="5657850"/>
                </a:lnTo>
                <a:lnTo>
                  <a:pt x="3457575" y="5543550"/>
                </a:lnTo>
                <a:lnTo>
                  <a:pt x="3305175" y="5562600"/>
                </a:lnTo>
                <a:lnTo>
                  <a:pt x="3181350" y="5572125"/>
                </a:lnTo>
                <a:lnTo>
                  <a:pt x="3267075" y="5467350"/>
                </a:lnTo>
                <a:lnTo>
                  <a:pt x="3343275" y="5410200"/>
                </a:lnTo>
                <a:lnTo>
                  <a:pt x="3200400" y="5353050"/>
                </a:lnTo>
                <a:lnTo>
                  <a:pt x="3143250" y="5295900"/>
                </a:lnTo>
                <a:lnTo>
                  <a:pt x="3200400" y="5172075"/>
                </a:lnTo>
                <a:lnTo>
                  <a:pt x="3086100" y="5191125"/>
                </a:lnTo>
                <a:lnTo>
                  <a:pt x="3028950" y="5162550"/>
                </a:lnTo>
                <a:lnTo>
                  <a:pt x="3028950" y="5048250"/>
                </a:lnTo>
                <a:lnTo>
                  <a:pt x="3105150" y="5010150"/>
                </a:lnTo>
                <a:lnTo>
                  <a:pt x="3143250" y="5076825"/>
                </a:lnTo>
                <a:lnTo>
                  <a:pt x="3219450" y="5076825"/>
                </a:lnTo>
                <a:lnTo>
                  <a:pt x="3276600" y="5010150"/>
                </a:lnTo>
                <a:lnTo>
                  <a:pt x="3200400" y="4867275"/>
                </a:lnTo>
                <a:lnTo>
                  <a:pt x="3267075" y="4667250"/>
                </a:lnTo>
                <a:lnTo>
                  <a:pt x="3267075" y="4667250"/>
                </a:lnTo>
                <a:lnTo>
                  <a:pt x="3171825" y="4629150"/>
                </a:lnTo>
                <a:lnTo>
                  <a:pt x="3171825" y="4533900"/>
                </a:lnTo>
                <a:lnTo>
                  <a:pt x="3143250" y="4514850"/>
                </a:lnTo>
                <a:lnTo>
                  <a:pt x="3019425" y="4524375"/>
                </a:lnTo>
                <a:lnTo>
                  <a:pt x="2952750" y="4457700"/>
                </a:lnTo>
                <a:lnTo>
                  <a:pt x="2962275" y="4362450"/>
                </a:lnTo>
                <a:lnTo>
                  <a:pt x="3133725" y="4391025"/>
                </a:lnTo>
                <a:lnTo>
                  <a:pt x="3390900" y="4143375"/>
                </a:lnTo>
                <a:lnTo>
                  <a:pt x="3495675" y="4143375"/>
                </a:lnTo>
                <a:lnTo>
                  <a:pt x="3505200" y="4257675"/>
                </a:lnTo>
                <a:lnTo>
                  <a:pt x="3838575" y="4572000"/>
                </a:lnTo>
                <a:lnTo>
                  <a:pt x="3790950" y="4638675"/>
                </a:lnTo>
                <a:lnTo>
                  <a:pt x="3810000" y="4743450"/>
                </a:lnTo>
                <a:lnTo>
                  <a:pt x="4048125" y="4724400"/>
                </a:lnTo>
                <a:lnTo>
                  <a:pt x="4048125" y="4676775"/>
                </a:lnTo>
                <a:lnTo>
                  <a:pt x="4019550" y="4648200"/>
                </a:lnTo>
                <a:lnTo>
                  <a:pt x="4086225" y="4524375"/>
                </a:lnTo>
                <a:lnTo>
                  <a:pt x="4086225" y="4391025"/>
                </a:lnTo>
                <a:lnTo>
                  <a:pt x="3829050" y="4181475"/>
                </a:lnTo>
                <a:lnTo>
                  <a:pt x="3648075" y="4162425"/>
                </a:lnTo>
                <a:lnTo>
                  <a:pt x="3638550" y="4086225"/>
                </a:lnTo>
                <a:lnTo>
                  <a:pt x="3733800" y="4048125"/>
                </a:lnTo>
                <a:lnTo>
                  <a:pt x="3505200" y="3895725"/>
                </a:lnTo>
                <a:lnTo>
                  <a:pt x="3657600" y="3667125"/>
                </a:lnTo>
                <a:lnTo>
                  <a:pt x="3714750" y="3667125"/>
                </a:lnTo>
                <a:lnTo>
                  <a:pt x="3619500" y="3429000"/>
                </a:lnTo>
                <a:lnTo>
                  <a:pt x="3638550" y="3114675"/>
                </a:lnTo>
                <a:lnTo>
                  <a:pt x="3686175" y="2933700"/>
                </a:lnTo>
                <a:lnTo>
                  <a:pt x="3733800" y="2819400"/>
                </a:lnTo>
                <a:lnTo>
                  <a:pt x="3733800" y="2771775"/>
                </a:lnTo>
                <a:lnTo>
                  <a:pt x="3733800" y="2647950"/>
                </a:lnTo>
                <a:lnTo>
                  <a:pt x="3733800" y="2419350"/>
                </a:lnTo>
                <a:lnTo>
                  <a:pt x="3590925" y="2314575"/>
                </a:lnTo>
                <a:lnTo>
                  <a:pt x="3581400" y="2228850"/>
                </a:lnTo>
                <a:lnTo>
                  <a:pt x="3524250" y="2114550"/>
                </a:lnTo>
                <a:lnTo>
                  <a:pt x="3400425" y="2133600"/>
                </a:lnTo>
                <a:lnTo>
                  <a:pt x="3295650" y="2171700"/>
                </a:lnTo>
                <a:lnTo>
                  <a:pt x="3267075" y="2171700"/>
                </a:lnTo>
                <a:lnTo>
                  <a:pt x="3105150" y="2057400"/>
                </a:lnTo>
                <a:lnTo>
                  <a:pt x="3181350" y="1971675"/>
                </a:lnTo>
                <a:lnTo>
                  <a:pt x="3105150" y="1885950"/>
                </a:lnTo>
                <a:lnTo>
                  <a:pt x="3028950" y="1857375"/>
                </a:lnTo>
                <a:lnTo>
                  <a:pt x="3019425" y="1771650"/>
                </a:lnTo>
                <a:lnTo>
                  <a:pt x="3171825" y="1609725"/>
                </a:lnTo>
                <a:lnTo>
                  <a:pt x="3152775" y="1495425"/>
                </a:lnTo>
                <a:lnTo>
                  <a:pt x="3067050" y="1276350"/>
                </a:lnTo>
                <a:lnTo>
                  <a:pt x="3057525" y="1133475"/>
                </a:lnTo>
                <a:lnTo>
                  <a:pt x="2952750" y="1085850"/>
                </a:lnTo>
                <a:lnTo>
                  <a:pt x="2905125" y="962025"/>
                </a:lnTo>
                <a:lnTo>
                  <a:pt x="2762250" y="942975"/>
                </a:lnTo>
                <a:lnTo>
                  <a:pt x="2733675" y="857250"/>
                </a:lnTo>
                <a:lnTo>
                  <a:pt x="2695575" y="809625"/>
                </a:lnTo>
                <a:lnTo>
                  <a:pt x="2676525" y="771525"/>
                </a:lnTo>
                <a:lnTo>
                  <a:pt x="2619375" y="685800"/>
                </a:lnTo>
                <a:lnTo>
                  <a:pt x="2705100" y="590550"/>
                </a:lnTo>
                <a:lnTo>
                  <a:pt x="2705100" y="590550"/>
                </a:lnTo>
                <a:lnTo>
                  <a:pt x="2714625" y="542925"/>
                </a:lnTo>
                <a:lnTo>
                  <a:pt x="2628900" y="590550"/>
                </a:lnTo>
                <a:lnTo>
                  <a:pt x="2495550" y="609600"/>
                </a:lnTo>
                <a:lnTo>
                  <a:pt x="2447925" y="561975"/>
                </a:lnTo>
                <a:lnTo>
                  <a:pt x="2305050" y="466725"/>
                </a:lnTo>
                <a:lnTo>
                  <a:pt x="2343150" y="352425"/>
                </a:lnTo>
                <a:lnTo>
                  <a:pt x="2200275" y="352425"/>
                </a:lnTo>
                <a:lnTo>
                  <a:pt x="2124075" y="409575"/>
                </a:lnTo>
                <a:lnTo>
                  <a:pt x="1952625" y="381000"/>
                </a:lnTo>
                <a:lnTo>
                  <a:pt x="1714500" y="333375"/>
                </a:lnTo>
                <a:lnTo>
                  <a:pt x="1714500" y="276225"/>
                </a:lnTo>
                <a:lnTo>
                  <a:pt x="1762125" y="200025"/>
                </a:lnTo>
                <a:lnTo>
                  <a:pt x="1571625" y="200025"/>
                </a:lnTo>
                <a:lnTo>
                  <a:pt x="1457325" y="238125"/>
                </a:lnTo>
                <a:lnTo>
                  <a:pt x="1371600" y="161925"/>
                </a:lnTo>
                <a:lnTo>
                  <a:pt x="1295400" y="200025"/>
                </a:lnTo>
                <a:lnTo>
                  <a:pt x="1219200" y="200025"/>
                </a:lnTo>
                <a:lnTo>
                  <a:pt x="1123950" y="200025"/>
                </a:lnTo>
                <a:lnTo>
                  <a:pt x="1009650" y="171450"/>
                </a:lnTo>
                <a:lnTo>
                  <a:pt x="1019175" y="304800"/>
                </a:lnTo>
                <a:lnTo>
                  <a:pt x="923925" y="342900"/>
                </a:lnTo>
                <a:lnTo>
                  <a:pt x="876300" y="314325"/>
                </a:lnTo>
                <a:lnTo>
                  <a:pt x="885825" y="228600"/>
                </a:lnTo>
                <a:lnTo>
                  <a:pt x="923925" y="76200"/>
                </a:lnTo>
                <a:lnTo>
                  <a:pt x="942975" y="0"/>
                </a:lnTo>
                <a:lnTo>
                  <a:pt x="819150" y="66675"/>
                </a:lnTo>
                <a:lnTo>
                  <a:pt x="828675" y="161925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558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8244</TotalTime>
  <Words>65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pptxo58_関東地方の島のイラスト</dc:title>
  <dc:subject>pptxo58_関東地方の島のイラスト</dc:subject>
  <dc:creator>でじけろお</dc:creator>
  <cp:revision>1</cp:revision>
  <dcterms:created xsi:type="dcterms:W3CDTF">2018-05-20T00:31:01Z</dcterms:created>
  <dcterms:modified xsi:type="dcterms:W3CDTF">2026-02-22T02:40:37Z</dcterms:modified>
  <cp:version>1</cp:version>
</cp:coreProperties>
</file>