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3" r:id="rId3"/>
    <p:sldId id="266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CC66"/>
    <a:srgbClr val="CCFF99"/>
    <a:srgbClr val="339933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2" autoAdjust="0"/>
    <p:restoredTop sz="94660"/>
  </p:normalViewPr>
  <p:slideViewPr>
    <p:cSldViewPr snapToGrid="0">
      <p:cViewPr varScale="1">
        <p:scale>
          <a:sx n="73" d="100"/>
          <a:sy n="73" d="100"/>
        </p:scale>
        <p:origin x="90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0E7973-E0A8-4851-8005-739621FFC4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2359C94-BB2C-B48A-9EE9-8BB05796018F}"/>
              </a:ext>
            </a:extLst>
          </p:cNvPr>
          <p:cNvSpPr/>
          <p:nvPr/>
        </p:nvSpPr>
        <p:spPr>
          <a:xfrm>
            <a:off x="770129" y="916940"/>
            <a:ext cx="2283635" cy="2355783"/>
          </a:xfrm>
          <a:custGeom>
            <a:avLst/>
            <a:gdLst>
              <a:gd name="csX0" fmla="*/ 3502152 w 6656832"/>
              <a:gd name="csY0" fmla="*/ 1426464 h 6867144"/>
              <a:gd name="csX1" fmla="*/ 3529584 w 6656832"/>
              <a:gd name="csY1" fmla="*/ 1673352 h 6867144"/>
              <a:gd name="csX2" fmla="*/ 3255264 w 6656832"/>
              <a:gd name="csY2" fmla="*/ 1792224 h 6867144"/>
              <a:gd name="csX3" fmla="*/ 3035808 w 6656832"/>
              <a:gd name="csY3" fmla="*/ 2249424 h 6867144"/>
              <a:gd name="csX4" fmla="*/ 2944368 w 6656832"/>
              <a:gd name="csY4" fmla="*/ 2331720 h 6867144"/>
              <a:gd name="csX5" fmla="*/ 2807208 w 6656832"/>
              <a:gd name="csY5" fmla="*/ 2276856 h 6867144"/>
              <a:gd name="csX6" fmla="*/ 2624328 w 6656832"/>
              <a:gd name="csY6" fmla="*/ 2368296 h 6867144"/>
              <a:gd name="csX7" fmla="*/ 2112264 w 6656832"/>
              <a:gd name="csY7" fmla="*/ 1993392 h 6867144"/>
              <a:gd name="csX8" fmla="*/ 2103120 w 6656832"/>
              <a:gd name="csY8" fmla="*/ 1856232 h 6867144"/>
              <a:gd name="csX9" fmla="*/ 2157984 w 6656832"/>
              <a:gd name="csY9" fmla="*/ 1764792 h 6867144"/>
              <a:gd name="csX10" fmla="*/ 2121408 w 6656832"/>
              <a:gd name="csY10" fmla="*/ 1508760 h 6867144"/>
              <a:gd name="csX11" fmla="*/ 1847088 w 6656832"/>
              <a:gd name="csY11" fmla="*/ 1591056 h 6867144"/>
              <a:gd name="csX12" fmla="*/ 1682496 w 6656832"/>
              <a:gd name="csY12" fmla="*/ 1819656 h 6867144"/>
              <a:gd name="csX13" fmla="*/ 1481328 w 6656832"/>
              <a:gd name="csY13" fmla="*/ 1700784 h 6867144"/>
              <a:gd name="csX14" fmla="*/ 1243584 w 6656832"/>
              <a:gd name="csY14" fmla="*/ 1709928 h 6867144"/>
              <a:gd name="csX15" fmla="*/ 1271016 w 6656832"/>
              <a:gd name="csY15" fmla="*/ 1371600 h 6867144"/>
              <a:gd name="csX16" fmla="*/ 1216152 w 6656832"/>
              <a:gd name="csY16" fmla="*/ 1280160 h 6867144"/>
              <a:gd name="csX17" fmla="*/ 640080 w 6656832"/>
              <a:gd name="csY17" fmla="*/ 1984248 h 6867144"/>
              <a:gd name="csX18" fmla="*/ 512064 w 6656832"/>
              <a:gd name="csY18" fmla="*/ 1984248 h 6867144"/>
              <a:gd name="csX19" fmla="*/ 310896 w 6656832"/>
              <a:gd name="csY19" fmla="*/ 2258568 h 6867144"/>
              <a:gd name="csX20" fmla="*/ 310896 w 6656832"/>
              <a:gd name="csY20" fmla="*/ 2496312 h 6867144"/>
              <a:gd name="csX21" fmla="*/ 0 w 6656832"/>
              <a:gd name="csY21" fmla="*/ 2962656 h 6867144"/>
              <a:gd name="csX22" fmla="*/ 18288 w 6656832"/>
              <a:gd name="csY22" fmla="*/ 3063240 h 6867144"/>
              <a:gd name="csX23" fmla="*/ 18288 w 6656832"/>
              <a:gd name="csY23" fmla="*/ 3136392 h 6867144"/>
              <a:gd name="csX24" fmla="*/ 118872 w 6656832"/>
              <a:gd name="csY24" fmla="*/ 3227832 h 6867144"/>
              <a:gd name="csX25" fmla="*/ 109728 w 6656832"/>
              <a:gd name="csY25" fmla="*/ 3438144 h 6867144"/>
              <a:gd name="csX26" fmla="*/ 201168 w 6656832"/>
              <a:gd name="csY26" fmla="*/ 3922776 h 6867144"/>
              <a:gd name="csX27" fmla="*/ 502920 w 6656832"/>
              <a:gd name="csY27" fmla="*/ 3941064 h 6867144"/>
              <a:gd name="csX28" fmla="*/ 621792 w 6656832"/>
              <a:gd name="csY28" fmla="*/ 4233672 h 6867144"/>
              <a:gd name="csX29" fmla="*/ 758952 w 6656832"/>
              <a:gd name="csY29" fmla="*/ 4297680 h 6867144"/>
              <a:gd name="csX30" fmla="*/ 749808 w 6656832"/>
              <a:gd name="csY30" fmla="*/ 4526280 h 6867144"/>
              <a:gd name="csX31" fmla="*/ 1371600 w 6656832"/>
              <a:gd name="csY31" fmla="*/ 4700016 h 6867144"/>
              <a:gd name="csX32" fmla="*/ 1307592 w 6656832"/>
              <a:gd name="csY32" fmla="*/ 4946904 h 6867144"/>
              <a:gd name="csX33" fmla="*/ 1563624 w 6656832"/>
              <a:gd name="csY33" fmla="*/ 5202936 h 6867144"/>
              <a:gd name="csX34" fmla="*/ 1755648 w 6656832"/>
              <a:gd name="csY34" fmla="*/ 5093208 h 6867144"/>
              <a:gd name="csX35" fmla="*/ 1737360 w 6656832"/>
              <a:gd name="csY35" fmla="*/ 5257800 h 6867144"/>
              <a:gd name="csX36" fmla="*/ 2066544 w 6656832"/>
              <a:gd name="csY36" fmla="*/ 5486400 h 6867144"/>
              <a:gd name="csX37" fmla="*/ 1709928 w 6656832"/>
              <a:gd name="csY37" fmla="*/ 5614416 h 6867144"/>
              <a:gd name="csX38" fmla="*/ 1700784 w 6656832"/>
              <a:gd name="csY38" fmla="*/ 5769864 h 6867144"/>
              <a:gd name="csX39" fmla="*/ 1865376 w 6656832"/>
              <a:gd name="csY39" fmla="*/ 5916168 h 6867144"/>
              <a:gd name="csX40" fmla="*/ 1682496 w 6656832"/>
              <a:gd name="csY40" fmla="*/ 6089904 h 6867144"/>
              <a:gd name="csX41" fmla="*/ 1700784 w 6656832"/>
              <a:gd name="csY41" fmla="*/ 6272784 h 6867144"/>
              <a:gd name="csX42" fmla="*/ 1664208 w 6656832"/>
              <a:gd name="csY42" fmla="*/ 6345936 h 6867144"/>
              <a:gd name="csX43" fmla="*/ 2048256 w 6656832"/>
              <a:gd name="csY43" fmla="*/ 6601968 h 6867144"/>
              <a:gd name="csX44" fmla="*/ 1965960 w 6656832"/>
              <a:gd name="csY44" fmla="*/ 6711696 h 6867144"/>
              <a:gd name="csX45" fmla="*/ 2249424 w 6656832"/>
              <a:gd name="csY45" fmla="*/ 6867144 h 6867144"/>
              <a:gd name="csX46" fmla="*/ 2395728 w 6656832"/>
              <a:gd name="csY46" fmla="*/ 6428232 h 6867144"/>
              <a:gd name="csX47" fmla="*/ 2203704 w 6656832"/>
              <a:gd name="csY47" fmla="*/ 6409944 h 6867144"/>
              <a:gd name="csX48" fmla="*/ 2176272 w 6656832"/>
              <a:gd name="csY48" fmla="*/ 6263640 h 6867144"/>
              <a:gd name="csX49" fmla="*/ 2276856 w 6656832"/>
              <a:gd name="csY49" fmla="*/ 6163056 h 6867144"/>
              <a:gd name="csX50" fmla="*/ 2313432 w 6656832"/>
              <a:gd name="csY50" fmla="*/ 5806440 h 6867144"/>
              <a:gd name="csX51" fmla="*/ 2249424 w 6656832"/>
              <a:gd name="csY51" fmla="*/ 5550408 h 6867144"/>
              <a:gd name="csX52" fmla="*/ 2578608 w 6656832"/>
              <a:gd name="csY52" fmla="*/ 5660136 h 6867144"/>
              <a:gd name="csX53" fmla="*/ 2779776 w 6656832"/>
              <a:gd name="csY53" fmla="*/ 5550408 h 6867144"/>
              <a:gd name="csX54" fmla="*/ 2788920 w 6656832"/>
              <a:gd name="csY54" fmla="*/ 5394960 h 6867144"/>
              <a:gd name="csX55" fmla="*/ 2871216 w 6656832"/>
              <a:gd name="csY55" fmla="*/ 5230368 h 6867144"/>
              <a:gd name="csX56" fmla="*/ 2697480 w 6656832"/>
              <a:gd name="csY56" fmla="*/ 5020056 h 6867144"/>
              <a:gd name="csX57" fmla="*/ 2916936 w 6656832"/>
              <a:gd name="csY57" fmla="*/ 4846320 h 6867144"/>
              <a:gd name="csX58" fmla="*/ 3154680 w 6656832"/>
              <a:gd name="csY58" fmla="*/ 4956048 h 6867144"/>
              <a:gd name="csX59" fmla="*/ 3291840 w 6656832"/>
              <a:gd name="csY59" fmla="*/ 4928616 h 6867144"/>
              <a:gd name="csX60" fmla="*/ 3630168 w 6656832"/>
              <a:gd name="csY60" fmla="*/ 5285232 h 6867144"/>
              <a:gd name="csX61" fmla="*/ 3648456 w 6656832"/>
              <a:gd name="csY61" fmla="*/ 5212080 h 6867144"/>
              <a:gd name="csX62" fmla="*/ 3483864 w 6656832"/>
              <a:gd name="csY62" fmla="*/ 4892040 h 6867144"/>
              <a:gd name="csX63" fmla="*/ 3502152 w 6656832"/>
              <a:gd name="csY63" fmla="*/ 4846320 h 6867144"/>
              <a:gd name="csX64" fmla="*/ 3630168 w 6656832"/>
              <a:gd name="csY64" fmla="*/ 4965192 h 6867144"/>
              <a:gd name="csX65" fmla="*/ 3813048 w 6656832"/>
              <a:gd name="csY65" fmla="*/ 4837176 h 6867144"/>
              <a:gd name="csX66" fmla="*/ 3849624 w 6656832"/>
              <a:gd name="csY66" fmla="*/ 4416552 h 6867144"/>
              <a:gd name="csX67" fmla="*/ 4105656 w 6656832"/>
              <a:gd name="csY67" fmla="*/ 4544568 h 6867144"/>
              <a:gd name="csX68" fmla="*/ 4315968 w 6656832"/>
              <a:gd name="csY68" fmla="*/ 4517136 h 6867144"/>
              <a:gd name="csX69" fmla="*/ 4553712 w 6656832"/>
              <a:gd name="csY69" fmla="*/ 4562856 h 6867144"/>
              <a:gd name="csX70" fmla="*/ 5093208 w 6656832"/>
              <a:gd name="csY70" fmla="*/ 4160520 h 6867144"/>
              <a:gd name="csX71" fmla="*/ 5276088 w 6656832"/>
              <a:gd name="csY71" fmla="*/ 4233672 h 6867144"/>
              <a:gd name="csX72" fmla="*/ 5221224 w 6656832"/>
              <a:gd name="csY72" fmla="*/ 4361688 h 6867144"/>
              <a:gd name="csX73" fmla="*/ 5376672 w 6656832"/>
              <a:gd name="csY73" fmla="*/ 4681728 h 6867144"/>
              <a:gd name="csX74" fmla="*/ 5733288 w 6656832"/>
              <a:gd name="csY74" fmla="*/ 4544568 h 6867144"/>
              <a:gd name="csX75" fmla="*/ 5769864 w 6656832"/>
              <a:gd name="csY75" fmla="*/ 4434840 h 6867144"/>
              <a:gd name="csX76" fmla="*/ 6025896 w 6656832"/>
              <a:gd name="csY76" fmla="*/ 4425696 h 6867144"/>
              <a:gd name="csX77" fmla="*/ 6227064 w 6656832"/>
              <a:gd name="csY77" fmla="*/ 4215384 h 6867144"/>
              <a:gd name="csX78" fmla="*/ 6300216 w 6656832"/>
              <a:gd name="csY78" fmla="*/ 4050792 h 6867144"/>
              <a:gd name="csX79" fmla="*/ 6510528 w 6656832"/>
              <a:gd name="csY79" fmla="*/ 4032504 h 6867144"/>
              <a:gd name="csX80" fmla="*/ 6656832 w 6656832"/>
              <a:gd name="csY80" fmla="*/ 3593592 h 6867144"/>
              <a:gd name="csX81" fmla="*/ 6446520 w 6656832"/>
              <a:gd name="csY81" fmla="*/ 3566160 h 6867144"/>
              <a:gd name="csX82" fmla="*/ 6190488 w 6656832"/>
              <a:gd name="csY82" fmla="*/ 3639312 h 6867144"/>
              <a:gd name="csX83" fmla="*/ 6025896 w 6656832"/>
              <a:gd name="csY83" fmla="*/ 3063240 h 6867144"/>
              <a:gd name="csX84" fmla="*/ 5907024 w 6656832"/>
              <a:gd name="csY84" fmla="*/ 2852928 h 6867144"/>
              <a:gd name="csX85" fmla="*/ 5989320 w 6656832"/>
              <a:gd name="csY85" fmla="*/ 2752344 h 6867144"/>
              <a:gd name="csX86" fmla="*/ 5833872 w 6656832"/>
              <a:gd name="csY86" fmla="*/ 2395728 h 6867144"/>
              <a:gd name="csX87" fmla="*/ 5696712 w 6656832"/>
              <a:gd name="csY87" fmla="*/ 2249424 h 6867144"/>
              <a:gd name="csX88" fmla="*/ 5522976 w 6656832"/>
              <a:gd name="csY88" fmla="*/ 2185416 h 6867144"/>
              <a:gd name="csX89" fmla="*/ 5440680 w 6656832"/>
              <a:gd name="csY89" fmla="*/ 2103120 h 6867144"/>
              <a:gd name="csX90" fmla="*/ 5212080 w 6656832"/>
              <a:gd name="csY90" fmla="*/ 2121408 h 6867144"/>
              <a:gd name="csX91" fmla="*/ 4837176 w 6656832"/>
              <a:gd name="csY91" fmla="*/ 2569464 h 6867144"/>
              <a:gd name="csX92" fmla="*/ 4681728 w 6656832"/>
              <a:gd name="csY92" fmla="*/ 2395728 h 6867144"/>
              <a:gd name="csX93" fmla="*/ 4700016 w 6656832"/>
              <a:gd name="csY93" fmla="*/ 2176272 h 6867144"/>
              <a:gd name="csX94" fmla="*/ 4663440 w 6656832"/>
              <a:gd name="csY94" fmla="*/ 1956816 h 6867144"/>
              <a:gd name="csX95" fmla="*/ 4754880 w 6656832"/>
              <a:gd name="csY95" fmla="*/ 1783080 h 6867144"/>
              <a:gd name="csX96" fmla="*/ 4663440 w 6656832"/>
              <a:gd name="csY96" fmla="*/ 1197864 h 6867144"/>
              <a:gd name="csX97" fmla="*/ 4727448 w 6656832"/>
              <a:gd name="csY97" fmla="*/ 1069848 h 6867144"/>
              <a:gd name="csX98" fmla="*/ 4654296 w 6656832"/>
              <a:gd name="csY98" fmla="*/ 969264 h 6867144"/>
              <a:gd name="csX99" fmla="*/ 4791456 w 6656832"/>
              <a:gd name="csY99" fmla="*/ 704088 h 6867144"/>
              <a:gd name="csX100" fmla="*/ 4892040 w 6656832"/>
              <a:gd name="csY100" fmla="*/ 576072 h 6867144"/>
              <a:gd name="csX101" fmla="*/ 4709160 w 6656832"/>
              <a:gd name="csY101" fmla="*/ 283464 h 6867144"/>
              <a:gd name="csX102" fmla="*/ 4745736 w 6656832"/>
              <a:gd name="csY102" fmla="*/ 0 h 6867144"/>
              <a:gd name="csX103" fmla="*/ 4581144 w 6656832"/>
              <a:gd name="csY103" fmla="*/ 0 h 6867144"/>
              <a:gd name="csX104" fmla="*/ 4517136 w 6656832"/>
              <a:gd name="csY104" fmla="*/ 466344 h 6867144"/>
              <a:gd name="csX105" fmla="*/ 4517136 w 6656832"/>
              <a:gd name="csY105" fmla="*/ 530352 h 6867144"/>
              <a:gd name="csX106" fmla="*/ 4425696 w 6656832"/>
              <a:gd name="csY106" fmla="*/ 630936 h 6867144"/>
              <a:gd name="csX107" fmla="*/ 4389120 w 6656832"/>
              <a:gd name="csY107" fmla="*/ 832104 h 6867144"/>
              <a:gd name="csX108" fmla="*/ 4096512 w 6656832"/>
              <a:gd name="csY108" fmla="*/ 1088136 h 6867144"/>
              <a:gd name="csX109" fmla="*/ 4087368 w 6656832"/>
              <a:gd name="csY109" fmla="*/ 1207008 h 6867144"/>
              <a:gd name="csX110" fmla="*/ 4014216 w 6656832"/>
              <a:gd name="csY110" fmla="*/ 1289304 h 6867144"/>
              <a:gd name="csX111" fmla="*/ 3941064 w 6656832"/>
              <a:gd name="csY111" fmla="*/ 1691640 h 6867144"/>
              <a:gd name="csX112" fmla="*/ 3639312 w 6656832"/>
              <a:gd name="csY112" fmla="*/ 1490472 h 6867144"/>
              <a:gd name="csX113" fmla="*/ 3502152 w 6656832"/>
              <a:gd name="csY113" fmla="*/ 1682496 h 6867144"/>
              <a:gd name="csX114" fmla="*/ 3209544 w 6656832"/>
              <a:gd name="csY114" fmla="*/ 1837944 h 6867144"/>
              <a:gd name="csX115" fmla="*/ 3127248 w 6656832"/>
              <a:gd name="csY115" fmla="*/ 2157984 h 6867144"/>
              <a:gd name="csX116" fmla="*/ 2953512 w 6656832"/>
              <a:gd name="csY116" fmla="*/ 2377440 h 6867144"/>
              <a:gd name="csX117" fmla="*/ 3163824 w 6656832"/>
              <a:gd name="csY117" fmla="*/ 1453896 h 6867144"/>
              <a:gd name="csX0" fmla="*/ 3502152 w 6656832"/>
              <a:gd name="csY0" fmla="*/ 1426464 h 6867144"/>
              <a:gd name="csX1" fmla="*/ 3529584 w 6656832"/>
              <a:gd name="csY1" fmla="*/ 1673352 h 6867144"/>
              <a:gd name="csX2" fmla="*/ 3255264 w 6656832"/>
              <a:gd name="csY2" fmla="*/ 1792224 h 6867144"/>
              <a:gd name="csX3" fmla="*/ 3035808 w 6656832"/>
              <a:gd name="csY3" fmla="*/ 2249424 h 6867144"/>
              <a:gd name="csX4" fmla="*/ 2944368 w 6656832"/>
              <a:gd name="csY4" fmla="*/ 2331720 h 6867144"/>
              <a:gd name="csX5" fmla="*/ 2807208 w 6656832"/>
              <a:gd name="csY5" fmla="*/ 2276856 h 6867144"/>
              <a:gd name="csX6" fmla="*/ 2624328 w 6656832"/>
              <a:gd name="csY6" fmla="*/ 2368296 h 6867144"/>
              <a:gd name="csX7" fmla="*/ 2112264 w 6656832"/>
              <a:gd name="csY7" fmla="*/ 1993392 h 6867144"/>
              <a:gd name="csX8" fmla="*/ 2103120 w 6656832"/>
              <a:gd name="csY8" fmla="*/ 1856232 h 6867144"/>
              <a:gd name="csX9" fmla="*/ 2157984 w 6656832"/>
              <a:gd name="csY9" fmla="*/ 1764792 h 6867144"/>
              <a:gd name="csX10" fmla="*/ 2121408 w 6656832"/>
              <a:gd name="csY10" fmla="*/ 1508760 h 6867144"/>
              <a:gd name="csX11" fmla="*/ 1847088 w 6656832"/>
              <a:gd name="csY11" fmla="*/ 1591056 h 6867144"/>
              <a:gd name="csX12" fmla="*/ 1682496 w 6656832"/>
              <a:gd name="csY12" fmla="*/ 1819656 h 6867144"/>
              <a:gd name="csX13" fmla="*/ 1481328 w 6656832"/>
              <a:gd name="csY13" fmla="*/ 1700784 h 6867144"/>
              <a:gd name="csX14" fmla="*/ 1243584 w 6656832"/>
              <a:gd name="csY14" fmla="*/ 1709928 h 6867144"/>
              <a:gd name="csX15" fmla="*/ 1271016 w 6656832"/>
              <a:gd name="csY15" fmla="*/ 1371600 h 6867144"/>
              <a:gd name="csX16" fmla="*/ 1216152 w 6656832"/>
              <a:gd name="csY16" fmla="*/ 1280160 h 6867144"/>
              <a:gd name="csX17" fmla="*/ 640080 w 6656832"/>
              <a:gd name="csY17" fmla="*/ 1984248 h 6867144"/>
              <a:gd name="csX18" fmla="*/ 512064 w 6656832"/>
              <a:gd name="csY18" fmla="*/ 1984248 h 6867144"/>
              <a:gd name="csX19" fmla="*/ 310896 w 6656832"/>
              <a:gd name="csY19" fmla="*/ 2258568 h 6867144"/>
              <a:gd name="csX20" fmla="*/ 310896 w 6656832"/>
              <a:gd name="csY20" fmla="*/ 2496312 h 6867144"/>
              <a:gd name="csX21" fmla="*/ 0 w 6656832"/>
              <a:gd name="csY21" fmla="*/ 2962656 h 6867144"/>
              <a:gd name="csX22" fmla="*/ 18288 w 6656832"/>
              <a:gd name="csY22" fmla="*/ 3063240 h 6867144"/>
              <a:gd name="csX23" fmla="*/ 18288 w 6656832"/>
              <a:gd name="csY23" fmla="*/ 3136392 h 6867144"/>
              <a:gd name="csX24" fmla="*/ 118872 w 6656832"/>
              <a:gd name="csY24" fmla="*/ 3227832 h 6867144"/>
              <a:gd name="csX25" fmla="*/ 109728 w 6656832"/>
              <a:gd name="csY25" fmla="*/ 3438144 h 6867144"/>
              <a:gd name="csX26" fmla="*/ 201168 w 6656832"/>
              <a:gd name="csY26" fmla="*/ 3922776 h 6867144"/>
              <a:gd name="csX27" fmla="*/ 502920 w 6656832"/>
              <a:gd name="csY27" fmla="*/ 3941064 h 6867144"/>
              <a:gd name="csX28" fmla="*/ 621792 w 6656832"/>
              <a:gd name="csY28" fmla="*/ 4233672 h 6867144"/>
              <a:gd name="csX29" fmla="*/ 758952 w 6656832"/>
              <a:gd name="csY29" fmla="*/ 4297680 h 6867144"/>
              <a:gd name="csX30" fmla="*/ 749808 w 6656832"/>
              <a:gd name="csY30" fmla="*/ 4526280 h 6867144"/>
              <a:gd name="csX31" fmla="*/ 1371600 w 6656832"/>
              <a:gd name="csY31" fmla="*/ 4700016 h 6867144"/>
              <a:gd name="csX32" fmla="*/ 1307592 w 6656832"/>
              <a:gd name="csY32" fmla="*/ 4946904 h 6867144"/>
              <a:gd name="csX33" fmla="*/ 1563624 w 6656832"/>
              <a:gd name="csY33" fmla="*/ 5202936 h 6867144"/>
              <a:gd name="csX34" fmla="*/ 1755648 w 6656832"/>
              <a:gd name="csY34" fmla="*/ 5093208 h 6867144"/>
              <a:gd name="csX35" fmla="*/ 1737360 w 6656832"/>
              <a:gd name="csY35" fmla="*/ 5257800 h 6867144"/>
              <a:gd name="csX36" fmla="*/ 2066544 w 6656832"/>
              <a:gd name="csY36" fmla="*/ 5486400 h 6867144"/>
              <a:gd name="csX37" fmla="*/ 1709928 w 6656832"/>
              <a:gd name="csY37" fmla="*/ 5614416 h 6867144"/>
              <a:gd name="csX38" fmla="*/ 1700784 w 6656832"/>
              <a:gd name="csY38" fmla="*/ 5769864 h 6867144"/>
              <a:gd name="csX39" fmla="*/ 1865376 w 6656832"/>
              <a:gd name="csY39" fmla="*/ 5916168 h 6867144"/>
              <a:gd name="csX40" fmla="*/ 1682496 w 6656832"/>
              <a:gd name="csY40" fmla="*/ 6089904 h 6867144"/>
              <a:gd name="csX41" fmla="*/ 1700784 w 6656832"/>
              <a:gd name="csY41" fmla="*/ 6272784 h 6867144"/>
              <a:gd name="csX42" fmla="*/ 1664208 w 6656832"/>
              <a:gd name="csY42" fmla="*/ 6345936 h 6867144"/>
              <a:gd name="csX43" fmla="*/ 2048256 w 6656832"/>
              <a:gd name="csY43" fmla="*/ 6601968 h 6867144"/>
              <a:gd name="csX44" fmla="*/ 1965960 w 6656832"/>
              <a:gd name="csY44" fmla="*/ 6711696 h 6867144"/>
              <a:gd name="csX45" fmla="*/ 2249424 w 6656832"/>
              <a:gd name="csY45" fmla="*/ 6867144 h 6867144"/>
              <a:gd name="csX46" fmla="*/ 2395728 w 6656832"/>
              <a:gd name="csY46" fmla="*/ 6428232 h 6867144"/>
              <a:gd name="csX47" fmla="*/ 2203704 w 6656832"/>
              <a:gd name="csY47" fmla="*/ 6409944 h 6867144"/>
              <a:gd name="csX48" fmla="*/ 2176272 w 6656832"/>
              <a:gd name="csY48" fmla="*/ 6263640 h 6867144"/>
              <a:gd name="csX49" fmla="*/ 2276856 w 6656832"/>
              <a:gd name="csY49" fmla="*/ 6163056 h 6867144"/>
              <a:gd name="csX50" fmla="*/ 2313432 w 6656832"/>
              <a:gd name="csY50" fmla="*/ 5806440 h 6867144"/>
              <a:gd name="csX51" fmla="*/ 2249424 w 6656832"/>
              <a:gd name="csY51" fmla="*/ 5550408 h 6867144"/>
              <a:gd name="csX52" fmla="*/ 2578608 w 6656832"/>
              <a:gd name="csY52" fmla="*/ 5660136 h 6867144"/>
              <a:gd name="csX53" fmla="*/ 2779776 w 6656832"/>
              <a:gd name="csY53" fmla="*/ 5550408 h 6867144"/>
              <a:gd name="csX54" fmla="*/ 2788920 w 6656832"/>
              <a:gd name="csY54" fmla="*/ 5394960 h 6867144"/>
              <a:gd name="csX55" fmla="*/ 2871216 w 6656832"/>
              <a:gd name="csY55" fmla="*/ 5230368 h 6867144"/>
              <a:gd name="csX56" fmla="*/ 2697480 w 6656832"/>
              <a:gd name="csY56" fmla="*/ 5020056 h 6867144"/>
              <a:gd name="csX57" fmla="*/ 2916936 w 6656832"/>
              <a:gd name="csY57" fmla="*/ 4846320 h 6867144"/>
              <a:gd name="csX58" fmla="*/ 3154680 w 6656832"/>
              <a:gd name="csY58" fmla="*/ 4956048 h 6867144"/>
              <a:gd name="csX59" fmla="*/ 3291840 w 6656832"/>
              <a:gd name="csY59" fmla="*/ 4928616 h 6867144"/>
              <a:gd name="csX60" fmla="*/ 3630168 w 6656832"/>
              <a:gd name="csY60" fmla="*/ 5285232 h 6867144"/>
              <a:gd name="csX61" fmla="*/ 3648456 w 6656832"/>
              <a:gd name="csY61" fmla="*/ 5212080 h 6867144"/>
              <a:gd name="csX62" fmla="*/ 3483864 w 6656832"/>
              <a:gd name="csY62" fmla="*/ 4892040 h 6867144"/>
              <a:gd name="csX63" fmla="*/ 3502152 w 6656832"/>
              <a:gd name="csY63" fmla="*/ 4846320 h 6867144"/>
              <a:gd name="csX64" fmla="*/ 3630168 w 6656832"/>
              <a:gd name="csY64" fmla="*/ 4965192 h 6867144"/>
              <a:gd name="csX65" fmla="*/ 3813048 w 6656832"/>
              <a:gd name="csY65" fmla="*/ 4837176 h 6867144"/>
              <a:gd name="csX66" fmla="*/ 3849624 w 6656832"/>
              <a:gd name="csY66" fmla="*/ 4416552 h 6867144"/>
              <a:gd name="csX67" fmla="*/ 4105656 w 6656832"/>
              <a:gd name="csY67" fmla="*/ 4544568 h 6867144"/>
              <a:gd name="csX68" fmla="*/ 4315968 w 6656832"/>
              <a:gd name="csY68" fmla="*/ 4517136 h 6867144"/>
              <a:gd name="csX69" fmla="*/ 4553712 w 6656832"/>
              <a:gd name="csY69" fmla="*/ 4562856 h 6867144"/>
              <a:gd name="csX70" fmla="*/ 5093208 w 6656832"/>
              <a:gd name="csY70" fmla="*/ 4160520 h 6867144"/>
              <a:gd name="csX71" fmla="*/ 5276088 w 6656832"/>
              <a:gd name="csY71" fmla="*/ 4233672 h 6867144"/>
              <a:gd name="csX72" fmla="*/ 5221224 w 6656832"/>
              <a:gd name="csY72" fmla="*/ 4361688 h 6867144"/>
              <a:gd name="csX73" fmla="*/ 5376672 w 6656832"/>
              <a:gd name="csY73" fmla="*/ 4681728 h 6867144"/>
              <a:gd name="csX74" fmla="*/ 5733288 w 6656832"/>
              <a:gd name="csY74" fmla="*/ 4544568 h 6867144"/>
              <a:gd name="csX75" fmla="*/ 5769864 w 6656832"/>
              <a:gd name="csY75" fmla="*/ 4434840 h 6867144"/>
              <a:gd name="csX76" fmla="*/ 6025896 w 6656832"/>
              <a:gd name="csY76" fmla="*/ 4425696 h 6867144"/>
              <a:gd name="csX77" fmla="*/ 6227064 w 6656832"/>
              <a:gd name="csY77" fmla="*/ 4215384 h 6867144"/>
              <a:gd name="csX78" fmla="*/ 6300216 w 6656832"/>
              <a:gd name="csY78" fmla="*/ 4050792 h 6867144"/>
              <a:gd name="csX79" fmla="*/ 6510528 w 6656832"/>
              <a:gd name="csY79" fmla="*/ 4032504 h 6867144"/>
              <a:gd name="csX80" fmla="*/ 6656832 w 6656832"/>
              <a:gd name="csY80" fmla="*/ 3593592 h 6867144"/>
              <a:gd name="csX81" fmla="*/ 6446520 w 6656832"/>
              <a:gd name="csY81" fmla="*/ 3566160 h 6867144"/>
              <a:gd name="csX82" fmla="*/ 6190488 w 6656832"/>
              <a:gd name="csY82" fmla="*/ 3639312 h 6867144"/>
              <a:gd name="csX83" fmla="*/ 6025896 w 6656832"/>
              <a:gd name="csY83" fmla="*/ 3063240 h 6867144"/>
              <a:gd name="csX84" fmla="*/ 5907024 w 6656832"/>
              <a:gd name="csY84" fmla="*/ 2852928 h 6867144"/>
              <a:gd name="csX85" fmla="*/ 5989320 w 6656832"/>
              <a:gd name="csY85" fmla="*/ 2752344 h 6867144"/>
              <a:gd name="csX86" fmla="*/ 5833872 w 6656832"/>
              <a:gd name="csY86" fmla="*/ 2395728 h 6867144"/>
              <a:gd name="csX87" fmla="*/ 5696712 w 6656832"/>
              <a:gd name="csY87" fmla="*/ 2249424 h 6867144"/>
              <a:gd name="csX88" fmla="*/ 5522976 w 6656832"/>
              <a:gd name="csY88" fmla="*/ 2185416 h 6867144"/>
              <a:gd name="csX89" fmla="*/ 5440680 w 6656832"/>
              <a:gd name="csY89" fmla="*/ 2103120 h 6867144"/>
              <a:gd name="csX90" fmla="*/ 5212080 w 6656832"/>
              <a:gd name="csY90" fmla="*/ 2121408 h 6867144"/>
              <a:gd name="csX91" fmla="*/ 4837176 w 6656832"/>
              <a:gd name="csY91" fmla="*/ 2569464 h 6867144"/>
              <a:gd name="csX92" fmla="*/ 4681728 w 6656832"/>
              <a:gd name="csY92" fmla="*/ 2395728 h 6867144"/>
              <a:gd name="csX93" fmla="*/ 4700016 w 6656832"/>
              <a:gd name="csY93" fmla="*/ 2176272 h 6867144"/>
              <a:gd name="csX94" fmla="*/ 4663440 w 6656832"/>
              <a:gd name="csY94" fmla="*/ 1956816 h 6867144"/>
              <a:gd name="csX95" fmla="*/ 4754880 w 6656832"/>
              <a:gd name="csY95" fmla="*/ 1783080 h 6867144"/>
              <a:gd name="csX96" fmla="*/ 4663440 w 6656832"/>
              <a:gd name="csY96" fmla="*/ 1197864 h 6867144"/>
              <a:gd name="csX97" fmla="*/ 4727448 w 6656832"/>
              <a:gd name="csY97" fmla="*/ 1069848 h 6867144"/>
              <a:gd name="csX98" fmla="*/ 4654296 w 6656832"/>
              <a:gd name="csY98" fmla="*/ 969264 h 6867144"/>
              <a:gd name="csX99" fmla="*/ 4791456 w 6656832"/>
              <a:gd name="csY99" fmla="*/ 704088 h 6867144"/>
              <a:gd name="csX100" fmla="*/ 4892040 w 6656832"/>
              <a:gd name="csY100" fmla="*/ 576072 h 6867144"/>
              <a:gd name="csX101" fmla="*/ 4709160 w 6656832"/>
              <a:gd name="csY101" fmla="*/ 283464 h 6867144"/>
              <a:gd name="csX102" fmla="*/ 4745736 w 6656832"/>
              <a:gd name="csY102" fmla="*/ 0 h 6867144"/>
              <a:gd name="csX103" fmla="*/ 4581144 w 6656832"/>
              <a:gd name="csY103" fmla="*/ 0 h 6867144"/>
              <a:gd name="csX104" fmla="*/ 4517136 w 6656832"/>
              <a:gd name="csY104" fmla="*/ 466344 h 6867144"/>
              <a:gd name="csX105" fmla="*/ 4517136 w 6656832"/>
              <a:gd name="csY105" fmla="*/ 530352 h 6867144"/>
              <a:gd name="csX106" fmla="*/ 4425696 w 6656832"/>
              <a:gd name="csY106" fmla="*/ 630936 h 6867144"/>
              <a:gd name="csX107" fmla="*/ 4389120 w 6656832"/>
              <a:gd name="csY107" fmla="*/ 832104 h 6867144"/>
              <a:gd name="csX108" fmla="*/ 4096512 w 6656832"/>
              <a:gd name="csY108" fmla="*/ 1088136 h 6867144"/>
              <a:gd name="csX109" fmla="*/ 4087368 w 6656832"/>
              <a:gd name="csY109" fmla="*/ 1207008 h 6867144"/>
              <a:gd name="csX110" fmla="*/ 4014216 w 6656832"/>
              <a:gd name="csY110" fmla="*/ 1289304 h 6867144"/>
              <a:gd name="csX111" fmla="*/ 3941064 w 6656832"/>
              <a:gd name="csY111" fmla="*/ 1691640 h 6867144"/>
              <a:gd name="csX112" fmla="*/ 3639312 w 6656832"/>
              <a:gd name="csY112" fmla="*/ 1490472 h 6867144"/>
              <a:gd name="csX113" fmla="*/ 3502152 w 6656832"/>
              <a:gd name="csY113" fmla="*/ 1682496 h 6867144"/>
              <a:gd name="csX114" fmla="*/ 3209544 w 6656832"/>
              <a:gd name="csY114" fmla="*/ 1837944 h 6867144"/>
              <a:gd name="csX115" fmla="*/ 3127248 w 6656832"/>
              <a:gd name="csY115" fmla="*/ 2157984 h 6867144"/>
              <a:gd name="csX116" fmla="*/ 2953512 w 6656832"/>
              <a:gd name="csY116" fmla="*/ 2377440 h 6867144"/>
              <a:gd name="csX117" fmla="*/ 3163824 w 6656832"/>
              <a:gd name="csY117" fmla="*/ 1453896 h 6867144"/>
              <a:gd name="csX118" fmla="*/ 3502152 w 6656832"/>
              <a:gd name="csY118" fmla="*/ 1426464 h 6867144"/>
              <a:gd name="csX0" fmla="*/ 3502152 w 6656832"/>
              <a:gd name="csY0" fmla="*/ 1426464 h 6867144"/>
              <a:gd name="csX1" fmla="*/ 3529584 w 6656832"/>
              <a:gd name="csY1" fmla="*/ 1673352 h 6867144"/>
              <a:gd name="csX2" fmla="*/ 3255264 w 6656832"/>
              <a:gd name="csY2" fmla="*/ 1792224 h 6867144"/>
              <a:gd name="csX3" fmla="*/ 3035808 w 6656832"/>
              <a:gd name="csY3" fmla="*/ 2249424 h 6867144"/>
              <a:gd name="csX4" fmla="*/ 2944368 w 6656832"/>
              <a:gd name="csY4" fmla="*/ 2331720 h 6867144"/>
              <a:gd name="csX5" fmla="*/ 2807208 w 6656832"/>
              <a:gd name="csY5" fmla="*/ 2276856 h 6867144"/>
              <a:gd name="csX6" fmla="*/ 2624328 w 6656832"/>
              <a:gd name="csY6" fmla="*/ 2368296 h 6867144"/>
              <a:gd name="csX7" fmla="*/ 2112264 w 6656832"/>
              <a:gd name="csY7" fmla="*/ 1993392 h 6867144"/>
              <a:gd name="csX8" fmla="*/ 2103120 w 6656832"/>
              <a:gd name="csY8" fmla="*/ 1856232 h 6867144"/>
              <a:gd name="csX9" fmla="*/ 2157984 w 6656832"/>
              <a:gd name="csY9" fmla="*/ 1764792 h 6867144"/>
              <a:gd name="csX10" fmla="*/ 2121408 w 6656832"/>
              <a:gd name="csY10" fmla="*/ 1508760 h 6867144"/>
              <a:gd name="csX11" fmla="*/ 1847088 w 6656832"/>
              <a:gd name="csY11" fmla="*/ 1591056 h 6867144"/>
              <a:gd name="csX12" fmla="*/ 1682496 w 6656832"/>
              <a:gd name="csY12" fmla="*/ 1819656 h 6867144"/>
              <a:gd name="csX13" fmla="*/ 1481328 w 6656832"/>
              <a:gd name="csY13" fmla="*/ 1700784 h 6867144"/>
              <a:gd name="csX14" fmla="*/ 1243584 w 6656832"/>
              <a:gd name="csY14" fmla="*/ 1709928 h 6867144"/>
              <a:gd name="csX15" fmla="*/ 1271016 w 6656832"/>
              <a:gd name="csY15" fmla="*/ 1371600 h 6867144"/>
              <a:gd name="csX16" fmla="*/ 1216152 w 6656832"/>
              <a:gd name="csY16" fmla="*/ 1280160 h 6867144"/>
              <a:gd name="csX17" fmla="*/ 640080 w 6656832"/>
              <a:gd name="csY17" fmla="*/ 1984248 h 6867144"/>
              <a:gd name="csX18" fmla="*/ 512064 w 6656832"/>
              <a:gd name="csY18" fmla="*/ 1984248 h 6867144"/>
              <a:gd name="csX19" fmla="*/ 310896 w 6656832"/>
              <a:gd name="csY19" fmla="*/ 2258568 h 6867144"/>
              <a:gd name="csX20" fmla="*/ 310896 w 6656832"/>
              <a:gd name="csY20" fmla="*/ 2496312 h 6867144"/>
              <a:gd name="csX21" fmla="*/ 0 w 6656832"/>
              <a:gd name="csY21" fmla="*/ 2962656 h 6867144"/>
              <a:gd name="csX22" fmla="*/ 18288 w 6656832"/>
              <a:gd name="csY22" fmla="*/ 3063240 h 6867144"/>
              <a:gd name="csX23" fmla="*/ 18288 w 6656832"/>
              <a:gd name="csY23" fmla="*/ 3136392 h 6867144"/>
              <a:gd name="csX24" fmla="*/ 118872 w 6656832"/>
              <a:gd name="csY24" fmla="*/ 3227832 h 6867144"/>
              <a:gd name="csX25" fmla="*/ 109728 w 6656832"/>
              <a:gd name="csY25" fmla="*/ 3438144 h 6867144"/>
              <a:gd name="csX26" fmla="*/ 201168 w 6656832"/>
              <a:gd name="csY26" fmla="*/ 3922776 h 6867144"/>
              <a:gd name="csX27" fmla="*/ 502920 w 6656832"/>
              <a:gd name="csY27" fmla="*/ 3941064 h 6867144"/>
              <a:gd name="csX28" fmla="*/ 621792 w 6656832"/>
              <a:gd name="csY28" fmla="*/ 4233672 h 6867144"/>
              <a:gd name="csX29" fmla="*/ 758952 w 6656832"/>
              <a:gd name="csY29" fmla="*/ 4297680 h 6867144"/>
              <a:gd name="csX30" fmla="*/ 749808 w 6656832"/>
              <a:gd name="csY30" fmla="*/ 4526280 h 6867144"/>
              <a:gd name="csX31" fmla="*/ 1371600 w 6656832"/>
              <a:gd name="csY31" fmla="*/ 4700016 h 6867144"/>
              <a:gd name="csX32" fmla="*/ 1307592 w 6656832"/>
              <a:gd name="csY32" fmla="*/ 4946904 h 6867144"/>
              <a:gd name="csX33" fmla="*/ 1563624 w 6656832"/>
              <a:gd name="csY33" fmla="*/ 5202936 h 6867144"/>
              <a:gd name="csX34" fmla="*/ 1755648 w 6656832"/>
              <a:gd name="csY34" fmla="*/ 5093208 h 6867144"/>
              <a:gd name="csX35" fmla="*/ 1737360 w 6656832"/>
              <a:gd name="csY35" fmla="*/ 5257800 h 6867144"/>
              <a:gd name="csX36" fmla="*/ 2066544 w 6656832"/>
              <a:gd name="csY36" fmla="*/ 5486400 h 6867144"/>
              <a:gd name="csX37" fmla="*/ 1709928 w 6656832"/>
              <a:gd name="csY37" fmla="*/ 5614416 h 6867144"/>
              <a:gd name="csX38" fmla="*/ 1700784 w 6656832"/>
              <a:gd name="csY38" fmla="*/ 5769864 h 6867144"/>
              <a:gd name="csX39" fmla="*/ 1865376 w 6656832"/>
              <a:gd name="csY39" fmla="*/ 5916168 h 6867144"/>
              <a:gd name="csX40" fmla="*/ 1682496 w 6656832"/>
              <a:gd name="csY40" fmla="*/ 6089904 h 6867144"/>
              <a:gd name="csX41" fmla="*/ 1700784 w 6656832"/>
              <a:gd name="csY41" fmla="*/ 6272784 h 6867144"/>
              <a:gd name="csX42" fmla="*/ 1664208 w 6656832"/>
              <a:gd name="csY42" fmla="*/ 6345936 h 6867144"/>
              <a:gd name="csX43" fmla="*/ 2048256 w 6656832"/>
              <a:gd name="csY43" fmla="*/ 6601968 h 6867144"/>
              <a:gd name="csX44" fmla="*/ 1965960 w 6656832"/>
              <a:gd name="csY44" fmla="*/ 6711696 h 6867144"/>
              <a:gd name="csX45" fmla="*/ 2249424 w 6656832"/>
              <a:gd name="csY45" fmla="*/ 6867144 h 6867144"/>
              <a:gd name="csX46" fmla="*/ 2395728 w 6656832"/>
              <a:gd name="csY46" fmla="*/ 6428232 h 6867144"/>
              <a:gd name="csX47" fmla="*/ 2203704 w 6656832"/>
              <a:gd name="csY47" fmla="*/ 6409944 h 6867144"/>
              <a:gd name="csX48" fmla="*/ 2176272 w 6656832"/>
              <a:gd name="csY48" fmla="*/ 6263640 h 6867144"/>
              <a:gd name="csX49" fmla="*/ 2276856 w 6656832"/>
              <a:gd name="csY49" fmla="*/ 6163056 h 6867144"/>
              <a:gd name="csX50" fmla="*/ 2313432 w 6656832"/>
              <a:gd name="csY50" fmla="*/ 5806440 h 6867144"/>
              <a:gd name="csX51" fmla="*/ 2249424 w 6656832"/>
              <a:gd name="csY51" fmla="*/ 5550408 h 6867144"/>
              <a:gd name="csX52" fmla="*/ 2578608 w 6656832"/>
              <a:gd name="csY52" fmla="*/ 5660136 h 6867144"/>
              <a:gd name="csX53" fmla="*/ 2779776 w 6656832"/>
              <a:gd name="csY53" fmla="*/ 5550408 h 6867144"/>
              <a:gd name="csX54" fmla="*/ 2788920 w 6656832"/>
              <a:gd name="csY54" fmla="*/ 5394960 h 6867144"/>
              <a:gd name="csX55" fmla="*/ 2871216 w 6656832"/>
              <a:gd name="csY55" fmla="*/ 5230368 h 6867144"/>
              <a:gd name="csX56" fmla="*/ 2697480 w 6656832"/>
              <a:gd name="csY56" fmla="*/ 5020056 h 6867144"/>
              <a:gd name="csX57" fmla="*/ 2916936 w 6656832"/>
              <a:gd name="csY57" fmla="*/ 4846320 h 6867144"/>
              <a:gd name="csX58" fmla="*/ 3154680 w 6656832"/>
              <a:gd name="csY58" fmla="*/ 4956048 h 6867144"/>
              <a:gd name="csX59" fmla="*/ 3291840 w 6656832"/>
              <a:gd name="csY59" fmla="*/ 4928616 h 6867144"/>
              <a:gd name="csX60" fmla="*/ 3630168 w 6656832"/>
              <a:gd name="csY60" fmla="*/ 5285232 h 6867144"/>
              <a:gd name="csX61" fmla="*/ 3648456 w 6656832"/>
              <a:gd name="csY61" fmla="*/ 5212080 h 6867144"/>
              <a:gd name="csX62" fmla="*/ 3483864 w 6656832"/>
              <a:gd name="csY62" fmla="*/ 4892040 h 6867144"/>
              <a:gd name="csX63" fmla="*/ 3502152 w 6656832"/>
              <a:gd name="csY63" fmla="*/ 4846320 h 6867144"/>
              <a:gd name="csX64" fmla="*/ 3630168 w 6656832"/>
              <a:gd name="csY64" fmla="*/ 4965192 h 6867144"/>
              <a:gd name="csX65" fmla="*/ 3813048 w 6656832"/>
              <a:gd name="csY65" fmla="*/ 4837176 h 6867144"/>
              <a:gd name="csX66" fmla="*/ 3849624 w 6656832"/>
              <a:gd name="csY66" fmla="*/ 4416552 h 6867144"/>
              <a:gd name="csX67" fmla="*/ 4105656 w 6656832"/>
              <a:gd name="csY67" fmla="*/ 4544568 h 6867144"/>
              <a:gd name="csX68" fmla="*/ 4315968 w 6656832"/>
              <a:gd name="csY68" fmla="*/ 4517136 h 6867144"/>
              <a:gd name="csX69" fmla="*/ 4553712 w 6656832"/>
              <a:gd name="csY69" fmla="*/ 4562856 h 6867144"/>
              <a:gd name="csX70" fmla="*/ 5093208 w 6656832"/>
              <a:gd name="csY70" fmla="*/ 4160520 h 6867144"/>
              <a:gd name="csX71" fmla="*/ 5276088 w 6656832"/>
              <a:gd name="csY71" fmla="*/ 4233672 h 6867144"/>
              <a:gd name="csX72" fmla="*/ 5221224 w 6656832"/>
              <a:gd name="csY72" fmla="*/ 4361688 h 6867144"/>
              <a:gd name="csX73" fmla="*/ 5376672 w 6656832"/>
              <a:gd name="csY73" fmla="*/ 4681728 h 6867144"/>
              <a:gd name="csX74" fmla="*/ 5733288 w 6656832"/>
              <a:gd name="csY74" fmla="*/ 4544568 h 6867144"/>
              <a:gd name="csX75" fmla="*/ 5769864 w 6656832"/>
              <a:gd name="csY75" fmla="*/ 4434840 h 6867144"/>
              <a:gd name="csX76" fmla="*/ 6025896 w 6656832"/>
              <a:gd name="csY76" fmla="*/ 4425696 h 6867144"/>
              <a:gd name="csX77" fmla="*/ 6227064 w 6656832"/>
              <a:gd name="csY77" fmla="*/ 4215384 h 6867144"/>
              <a:gd name="csX78" fmla="*/ 6300216 w 6656832"/>
              <a:gd name="csY78" fmla="*/ 4050792 h 6867144"/>
              <a:gd name="csX79" fmla="*/ 6510528 w 6656832"/>
              <a:gd name="csY79" fmla="*/ 4032504 h 6867144"/>
              <a:gd name="csX80" fmla="*/ 6656832 w 6656832"/>
              <a:gd name="csY80" fmla="*/ 3593592 h 6867144"/>
              <a:gd name="csX81" fmla="*/ 6446520 w 6656832"/>
              <a:gd name="csY81" fmla="*/ 3566160 h 6867144"/>
              <a:gd name="csX82" fmla="*/ 6190488 w 6656832"/>
              <a:gd name="csY82" fmla="*/ 3639312 h 6867144"/>
              <a:gd name="csX83" fmla="*/ 6025896 w 6656832"/>
              <a:gd name="csY83" fmla="*/ 3063240 h 6867144"/>
              <a:gd name="csX84" fmla="*/ 5907024 w 6656832"/>
              <a:gd name="csY84" fmla="*/ 2852928 h 6867144"/>
              <a:gd name="csX85" fmla="*/ 5989320 w 6656832"/>
              <a:gd name="csY85" fmla="*/ 2752344 h 6867144"/>
              <a:gd name="csX86" fmla="*/ 5833872 w 6656832"/>
              <a:gd name="csY86" fmla="*/ 2395728 h 6867144"/>
              <a:gd name="csX87" fmla="*/ 5696712 w 6656832"/>
              <a:gd name="csY87" fmla="*/ 2249424 h 6867144"/>
              <a:gd name="csX88" fmla="*/ 5522976 w 6656832"/>
              <a:gd name="csY88" fmla="*/ 2185416 h 6867144"/>
              <a:gd name="csX89" fmla="*/ 5440680 w 6656832"/>
              <a:gd name="csY89" fmla="*/ 2103120 h 6867144"/>
              <a:gd name="csX90" fmla="*/ 5212080 w 6656832"/>
              <a:gd name="csY90" fmla="*/ 2121408 h 6867144"/>
              <a:gd name="csX91" fmla="*/ 4837176 w 6656832"/>
              <a:gd name="csY91" fmla="*/ 2569464 h 6867144"/>
              <a:gd name="csX92" fmla="*/ 4681728 w 6656832"/>
              <a:gd name="csY92" fmla="*/ 2395728 h 6867144"/>
              <a:gd name="csX93" fmla="*/ 4700016 w 6656832"/>
              <a:gd name="csY93" fmla="*/ 2176272 h 6867144"/>
              <a:gd name="csX94" fmla="*/ 4663440 w 6656832"/>
              <a:gd name="csY94" fmla="*/ 1956816 h 6867144"/>
              <a:gd name="csX95" fmla="*/ 4754880 w 6656832"/>
              <a:gd name="csY95" fmla="*/ 1783080 h 6867144"/>
              <a:gd name="csX96" fmla="*/ 4663440 w 6656832"/>
              <a:gd name="csY96" fmla="*/ 1197864 h 6867144"/>
              <a:gd name="csX97" fmla="*/ 4727448 w 6656832"/>
              <a:gd name="csY97" fmla="*/ 1069848 h 6867144"/>
              <a:gd name="csX98" fmla="*/ 4654296 w 6656832"/>
              <a:gd name="csY98" fmla="*/ 969264 h 6867144"/>
              <a:gd name="csX99" fmla="*/ 4791456 w 6656832"/>
              <a:gd name="csY99" fmla="*/ 704088 h 6867144"/>
              <a:gd name="csX100" fmla="*/ 4892040 w 6656832"/>
              <a:gd name="csY100" fmla="*/ 576072 h 6867144"/>
              <a:gd name="csX101" fmla="*/ 4709160 w 6656832"/>
              <a:gd name="csY101" fmla="*/ 283464 h 6867144"/>
              <a:gd name="csX102" fmla="*/ 4745736 w 6656832"/>
              <a:gd name="csY102" fmla="*/ 0 h 6867144"/>
              <a:gd name="csX103" fmla="*/ 4581144 w 6656832"/>
              <a:gd name="csY103" fmla="*/ 0 h 6867144"/>
              <a:gd name="csX104" fmla="*/ 4517136 w 6656832"/>
              <a:gd name="csY104" fmla="*/ 466344 h 6867144"/>
              <a:gd name="csX105" fmla="*/ 4517136 w 6656832"/>
              <a:gd name="csY105" fmla="*/ 530352 h 6867144"/>
              <a:gd name="csX106" fmla="*/ 4425696 w 6656832"/>
              <a:gd name="csY106" fmla="*/ 630936 h 6867144"/>
              <a:gd name="csX107" fmla="*/ 4389120 w 6656832"/>
              <a:gd name="csY107" fmla="*/ 832104 h 6867144"/>
              <a:gd name="csX108" fmla="*/ 4096512 w 6656832"/>
              <a:gd name="csY108" fmla="*/ 1088136 h 6867144"/>
              <a:gd name="csX109" fmla="*/ 4087368 w 6656832"/>
              <a:gd name="csY109" fmla="*/ 1207008 h 6867144"/>
              <a:gd name="csX110" fmla="*/ 4014216 w 6656832"/>
              <a:gd name="csY110" fmla="*/ 1289304 h 6867144"/>
              <a:gd name="csX111" fmla="*/ 3941064 w 6656832"/>
              <a:gd name="csY111" fmla="*/ 1691640 h 6867144"/>
              <a:gd name="csX112" fmla="*/ 3639312 w 6656832"/>
              <a:gd name="csY112" fmla="*/ 1490472 h 6867144"/>
              <a:gd name="csX113" fmla="*/ 3502152 w 6656832"/>
              <a:gd name="csY113" fmla="*/ 1682496 h 6867144"/>
              <a:gd name="csX114" fmla="*/ 3209544 w 6656832"/>
              <a:gd name="csY114" fmla="*/ 1837944 h 6867144"/>
              <a:gd name="csX115" fmla="*/ 3127248 w 6656832"/>
              <a:gd name="csY115" fmla="*/ 2157984 h 6867144"/>
              <a:gd name="csX116" fmla="*/ 2953512 w 6656832"/>
              <a:gd name="csY116" fmla="*/ 2377440 h 6867144"/>
              <a:gd name="csX117" fmla="*/ 3502152 w 6656832"/>
              <a:gd name="csY117" fmla="*/ 1426464 h 6867144"/>
              <a:gd name="csX0" fmla="*/ 2953512 w 6656832"/>
              <a:gd name="csY0" fmla="*/ 2377440 h 6867144"/>
              <a:gd name="csX1" fmla="*/ 3529584 w 6656832"/>
              <a:gd name="csY1" fmla="*/ 1673352 h 6867144"/>
              <a:gd name="csX2" fmla="*/ 3255264 w 6656832"/>
              <a:gd name="csY2" fmla="*/ 1792224 h 6867144"/>
              <a:gd name="csX3" fmla="*/ 3035808 w 6656832"/>
              <a:gd name="csY3" fmla="*/ 2249424 h 6867144"/>
              <a:gd name="csX4" fmla="*/ 2944368 w 6656832"/>
              <a:gd name="csY4" fmla="*/ 2331720 h 6867144"/>
              <a:gd name="csX5" fmla="*/ 2807208 w 6656832"/>
              <a:gd name="csY5" fmla="*/ 2276856 h 6867144"/>
              <a:gd name="csX6" fmla="*/ 2624328 w 6656832"/>
              <a:gd name="csY6" fmla="*/ 2368296 h 6867144"/>
              <a:gd name="csX7" fmla="*/ 2112264 w 6656832"/>
              <a:gd name="csY7" fmla="*/ 1993392 h 6867144"/>
              <a:gd name="csX8" fmla="*/ 2103120 w 6656832"/>
              <a:gd name="csY8" fmla="*/ 1856232 h 6867144"/>
              <a:gd name="csX9" fmla="*/ 2157984 w 6656832"/>
              <a:gd name="csY9" fmla="*/ 1764792 h 6867144"/>
              <a:gd name="csX10" fmla="*/ 2121408 w 6656832"/>
              <a:gd name="csY10" fmla="*/ 1508760 h 6867144"/>
              <a:gd name="csX11" fmla="*/ 1847088 w 6656832"/>
              <a:gd name="csY11" fmla="*/ 1591056 h 6867144"/>
              <a:gd name="csX12" fmla="*/ 1682496 w 6656832"/>
              <a:gd name="csY12" fmla="*/ 1819656 h 6867144"/>
              <a:gd name="csX13" fmla="*/ 1481328 w 6656832"/>
              <a:gd name="csY13" fmla="*/ 1700784 h 6867144"/>
              <a:gd name="csX14" fmla="*/ 1243584 w 6656832"/>
              <a:gd name="csY14" fmla="*/ 1709928 h 6867144"/>
              <a:gd name="csX15" fmla="*/ 1271016 w 6656832"/>
              <a:gd name="csY15" fmla="*/ 1371600 h 6867144"/>
              <a:gd name="csX16" fmla="*/ 1216152 w 6656832"/>
              <a:gd name="csY16" fmla="*/ 1280160 h 6867144"/>
              <a:gd name="csX17" fmla="*/ 640080 w 6656832"/>
              <a:gd name="csY17" fmla="*/ 1984248 h 6867144"/>
              <a:gd name="csX18" fmla="*/ 512064 w 6656832"/>
              <a:gd name="csY18" fmla="*/ 1984248 h 6867144"/>
              <a:gd name="csX19" fmla="*/ 310896 w 6656832"/>
              <a:gd name="csY19" fmla="*/ 2258568 h 6867144"/>
              <a:gd name="csX20" fmla="*/ 310896 w 6656832"/>
              <a:gd name="csY20" fmla="*/ 2496312 h 6867144"/>
              <a:gd name="csX21" fmla="*/ 0 w 6656832"/>
              <a:gd name="csY21" fmla="*/ 2962656 h 6867144"/>
              <a:gd name="csX22" fmla="*/ 18288 w 6656832"/>
              <a:gd name="csY22" fmla="*/ 3063240 h 6867144"/>
              <a:gd name="csX23" fmla="*/ 18288 w 6656832"/>
              <a:gd name="csY23" fmla="*/ 3136392 h 6867144"/>
              <a:gd name="csX24" fmla="*/ 118872 w 6656832"/>
              <a:gd name="csY24" fmla="*/ 3227832 h 6867144"/>
              <a:gd name="csX25" fmla="*/ 109728 w 6656832"/>
              <a:gd name="csY25" fmla="*/ 3438144 h 6867144"/>
              <a:gd name="csX26" fmla="*/ 201168 w 6656832"/>
              <a:gd name="csY26" fmla="*/ 3922776 h 6867144"/>
              <a:gd name="csX27" fmla="*/ 502920 w 6656832"/>
              <a:gd name="csY27" fmla="*/ 3941064 h 6867144"/>
              <a:gd name="csX28" fmla="*/ 621792 w 6656832"/>
              <a:gd name="csY28" fmla="*/ 4233672 h 6867144"/>
              <a:gd name="csX29" fmla="*/ 758952 w 6656832"/>
              <a:gd name="csY29" fmla="*/ 4297680 h 6867144"/>
              <a:gd name="csX30" fmla="*/ 749808 w 6656832"/>
              <a:gd name="csY30" fmla="*/ 4526280 h 6867144"/>
              <a:gd name="csX31" fmla="*/ 1371600 w 6656832"/>
              <a:gd name="csY31" fmla="*/ 4700016 h 6867144"/>
              <a:gd name="csX32" fmla="*/ 1307592 w 6656832"/>
              <a:gd name="csY32" fmla="*/ 4946904 h 6867144"/>
              <a:gd name="csX33" fmla="*/ 1563624 w 6656832"/>
              <a:gd name="csY33" fmla="*/ 5202936 h 6867144"/>
              <a:gd name="csX34" fmla="*/ 1755648 w 6656832"/>
              <a:gd name="csY34" fmla="*/ 5093208 h 6867144"/>
              <a:gd name="csX35" fmla="*/ 1737360 w 6656832"/>
              <a:gd name="csY35" fmla="*/ 5257800 h 6867144"/>
              <a:gd name="csX36" fmla="*/ 2066544 w 6656832"/>
              <a:gd name="csY36" fmla="*/ 5486400 h 6867144"/>
              <a:gd name="csX37" fmla="*/ 1709928 w 6656832"/>
              <a:gd name="csY37" fmla="*/ 5614416 h 6867144"/>
              <a:gd name="csX38" fmla="*/ 1700784 w 6656832"/>
              <a:gd name="csY38" fmla="*/ 5769864 h 6867144"/>
              <a:gd name="csX39" fmla="*/ 1865376 w 6656832"/>
              <a:gd name="csY39" fmla="*/ 5916168 h 6867144"/>
              <a:gd name="csX40" fmla="*/ 1682496 w 6656832"/>
              <a:gd name="csY40" fmla="*/ 6089904 h 6867144"/>
              <a:gd name="csX41" fmla="*/ 1700784 w 6656832"/>
              <a:gd name="csY41" fmla="*/ 6272784 h 6867144"/>
              <a:gd name="csX42" fmla="*/ 1664208 w 6656832"/>
              <a:gd name="csY42" fmla="*/ 6345936 h 6867144"/>
              <a:gd name="csX43" fmla="*/ 2048256 w 6656832"/>
              <a:gd name="csY43" fmla="*/ 6601968 h 6867144"/>
              <a:gd name="csX44" fmla="*/ 1965960 w 6656832"/>
              <a:gd name="csY44" fmla="*/ 6711696 h 6867144"/>
              <a:gd name="csX45" fmla="*/ 2249424 w 6656832"/>
              <a:gd name="csY45" fmla="*/ 6867144 h 6867144"/>
              <a:gd name="csX46" fmla="*/ 2395728 w 6656832"/>
              <a:gd name="csY46" fmla="*/ 6428232 h 6867144"/>
              <a:gd name="csX47" fmla="*/ 2203704 w 6656832"/>
              <a:gd name="csY47" fmla="*/ 6409944 h 6867144"/>
              <a:gd name="csX48" fmla="*/ 2176272 w 6656832"/>
              <a:gd name="csY48" fmla="*/ 6263640 h 6867144"/>
              <a:gd name="csX49" fmla="*/ 2276856 w 6656832"/>
              <a:gd name="csY49" fmla="*/ 6163056 h 6867144"/>
              <a:gd name="csX50" fmla="*/ 2313432 w 6656832"/>
              <a:gd name="csY50" fmla="*/ 5806440 h 6867144"/>
              <a:gd name="csX51" fmla="*/ 2249424 w 6656832"/>
              <a:gd name="csY51" fmla="*/ 5550408 h 6867144"/>
              <a:gd name="csX52" fmla="*/ 2578608 w 6656832"/>
              <a:gd name="csY52" fmla="*/ 5660136 h 6867144"/>
              <a:gd name="csX53" fmla="*/ 2779776 w 6656832"/>
              <a:gd name="csY53" fmla="*/ 5550408 h 6867144"/>
              <a:gd name="csX54" fmla="*/ 2788920 w 6656832"/>
              <a:gd name="csY54" fmla="*/ 5394960 h 6867144"/>
              <a:gd name="csX55" fmla="*/ 2871216 w 6656832"/>
              <a:gd name="csY55" fmla="*/ 5230368 h 6867144"/>
              <a:gd name="csX56" fmla="*/ 2697480 w 6656832"/>
              <a:gd name="csY56" fmla="*/ 5020056 h 6867144"/>
              <a:gd name="csX57" fmla="*/ 2916936 w 6656832"/>
              <a:gd name="csY57" fmla="*/ 4846320 h 6867144"/>
              <a:gd name="csX58" fmla="*/ 3154680 w 6656832"/>
              <a:gd name="csY58" fmla="*/ 4956048 h 6867144"/>
              <a:gd name="csX59" fmla="*/ 3291840 w 6656832"/>
              <a:gd name="csY59" fmla="*/ 4928616 h 6867144"/>
              <a:gd name="csX60" fmla="*/ 3630168 w 6656832"/>
              <a:gd name="csY60" fmla="*/ 5285232 h 6867144"/>
              <a:gd name="csX61" fmla="*/ 3648456 w 6656832"/>
              <a:gd name="csY61" fmla="*/ 5212080 h 6867144"/>
              <a:gd name="csX62" fmla="*/ 3483864 w 6656832"/>
              <a:gd name="csY62" fmla="*/ 4892040 h 6867144"/>
              <a:gd name="csX63" fmla="*/ 3502152 w 6656832"/>
              <a:gd name="csY63" fmla="*/ 4846320 h 6867144"/>
              <a:gd name="csX64" fmla="*/ 3630168 w 6656832"/>
              <a:gd name="csY64" fmla="*/ 4965192 h 6867144"/>
              <a:gd name="csX65" fmla="*/ 3813048 w 6656832"/>
              <a:gd name="csY65" fmla="*/ 4837176 h 6867144"/>
              <a:gd name="csX66" fmla="*/ 3849624 w 6656832"/>
              <a:gd name="csY66" fmla="*/ 4416552 h 6867144"/>
              <a:gd name="csX67" fmla="*/ 4105656 w 6656832"/>
              <a:gd name="csY67" fmla="*/ 4544568 h 6867144"/>
              <a:gd name="csX68" fmla="*/ 4315968 w 6656832"/>
              <a:gd name="csY68" fmla="*/ 4517136 h 6867144"/>
              <a:gd name="csX69" fmla="*/ 4553712 w 6656832"/>
              <a:gd name="csY69" fmla="*/ 4562856 h 6867144"/>
              <a:gd name="csX70" fmla="*/ 5093208 w 6656832"/>
              <a:gd name="csY70" fmla="*/ 4160520 h 6867144"/>
              <a:gd name="csX71" fmla="*/ 5276088 w 6656832"/>
              <a:gd name="csY71" fmla="*/ 4233672 h 6867144"/>
              <a:gd name="csX72" fmla="*/ 5221224 w 6656832"/>
              <a:gd name="csY72" fmla="*/ 4361688 h 6867144"/>
              <a:gd name="csX73" fmla="*/ 5376672 w 6656832"/>
              <a:gd name="csY73" fmla="*/ 4681728 h 6867144"/>
              <a:gd name="csX74" fmla="*/ 5733288 w 6656832"/>
              <a:gd name="csY74" fmla="*/ 4544568 h 6867144"/>
              <a:gd name="csX75" fmla="*/ 5769864 w 6656832"/>
              <a:gd name="csY75" fmla="*/ 4434840 h 6867144"/>
              <a:gd name="csX76" fmla="*/ 6025896 w 6656832"/>
              <a:gd name="csY76" fmla="*/ 4425696 h 6867144"/>
              <a:gd name="csX77" fmla="*/ 6227064 w 6656832"/>
              <a:gd name="csY77" fmla="*/ 4215384 h 6867144"/>
              <a:gd name="csX78" fmla="*/ 6300216 w 6656832"/>
              <a:gd name="csY78" fmla="*/ 4050792 h 6867144"/>
              <a:gd name="csX79" fmla="*/ 6510528 w 6656832"/>
              <a:gd name="csY79" fmla="*/ 4032504 h 6867144"/>
              <a:gd name="csX80" fmla="*/ 6656832 w 6656832"/>
              <a:gd name="csY80" fmla="*/ 3593592 h 6867144"/>
              <a:gd name="csX81" fmla="*/ 6446520 w 6656832"/>
              <a:gd name="csY81" fmla="*/ 3566160 h 6867144"/>
              <a:gd name="csX82" fmla="*/ 6190488 w 6656832"/>
              <a:gd name="csY82" fmla="*/ 3639312 h 6867144"/>
              <a:gd name="csX83" fmla="*/ 6025896 w 6656832"/>
              <a:gd name="csY83" fmla="*/ 3063240 h 6867144"/>
              <a:gd name="csX84" fmla="*/ 5907024 w 6656832"/>
              <a:gd name="csY84" fmla="*/ 2852928 h 6867144"/>
              <a:gd name="csX85" fmla="*/ 5989320 w 6656832"/>
              <a:gd name="csY85" fmla="*/ 2752344 h 6867144"/>
              <a:gd name="csX86" fmla="*/ 5833872 w 6656832"/>
              <a:gd name="csY86" fmla="*/ 2395728 h 6867144"/>
              <a:gd name="csX87" fmla="*/ 5696712 w 6656832"/>
              <a:gd name="csY87" fmla="*/ 2249424 h 6867144"/>
              <a:gd name="csX88" fmla="*/ 5522976 w 6656832"/>
              <a:gd name="csY88" fmla="*/ 2185416 h 6867144"/>
              <a:gd name="csX89" fmla="*/ 5440680 w 6656832"/>
              <a:gd name="csY89" fmla="*/ 2103120 h 6867144"/>
              <a:gd name="csX90" fmla="*/ 5212080 w 6656832"/>
              <a:gd name="csY90" fmla="*/ 2121408 h 6867144"/>
              <a:gd name="csX91" fmla="*/ 4837176 w 6656832"/>
              <a:gd name="csY91" fmla="*/ 2569464 h 6867144"/>
              <a:gd name="csX92" fmla="*/ 4681728 w 6656832"/>
              <a:gd name="csY92" fmla="*/ 2395728 h 6867144"/>
              <a:gd name="csX93" fmla="*/ 4700016 w 6656832"/>
              <a:gd name="csY93" fmla="*/ 2176272 h 6867144"/>
              <a:gd name="csX94" fmla="*/ 4663440 w 6656832"/>
              <a:gd name="csY94" fmla="*/ 1956816 h 6867144"/>
              <a:gd name="csX95" fmla="*/ 4754880 w 6656832"/>
              <a:gd name="csY95" fmla="*/ 1783080 h 6867144"/>
              <a:gd name="csX96" fmla="*/ 4663440 w 6656832"/>
              <a:gd name="csY96" fmla="*/ 1197864 h 6867144"/>
              <a:gd name="csX97" fmla="*/ 4727448 w 6656832"/>
              <a:gd name="csY97" fmla="*/ 1069848 h 6867144"/>
              <a:gd name="csX98" fmla="*/ 4654296 w 6656832"/>
              <a:gd name="csY98" fmla="*/ 969264 h 6867144"/>
              <a:gd name="csX99" fmla="*/ 4791456 w 6656832"/>
              <a:gd name="csY99" fmla="*/ 704088 h 6867144"/>
              <a:gd name="csX100" fmla="*/ 4892040 w 6656832"/>
              <a:gd name="csY100" fmla="*/ 576072 h 6867144"/>
              <a:gd name="csX101" fmla="*/ 4709160 w 6656832"/>
              <a:gd name="csY101" fmla="*/ 283464 h 6867144"/>
              <a:gd name="csX102" fmla="*/ 4745736 w 6656832"/>
              <a:gd name="csY102" fmla="*/ 0 h 6867144"/>
              <a:gd name="csX103" fmla="*/ 4581144 w 6656832"/>
              <a:gd name="csY103" fmla="*/ 0 h 6867144"/>
              <a:gd name="csX104" fmla="*/ 4517136 w 6656832"/>
              <a:gd name="csY104" fmla="*/ 466344 h 6867144"/>
              <a:gd name="csX105" fmla="*/ 4517136 w 6656832"/>
              <a:gd name="csY105" fmla="*/ 530352 h 6867144"/>
              <a:gd name="csX106" fmla="*/ 4425696 w 6656832"/>
              <a:gd name="csY106" fmla="*/ 630936 h 6867144"/>
              <a:gd name="csX107" fmla="*/ 4389120 w 6656832"/>
              <a:gd name="csY107" fmla="*/ 832104 h 6867144"/>
              <a:gd name="csX108" fmla="*/ 4096512 w 6656832"/>
              <a:gd name="csY108" fmla="*/ 1088136 h 6867144"/>
              <a:gd name="csX109" fmla="*/ 4087368 w 6656832"/>
              <a:gd name="csY109" fmla="*/ 1207008 h 6867144"/>
              <a:gd name="csX110" fmla="*/ 4014216 w 6656832"/>
              <a:gd name="csY110" fmla="*/ 1289304 h 6867144"/>
              <a:gd name="csX111" fmla="*/ 3941064 w 6656832"/>
              <a:gd name="csY111" fmla="*/ 1691640 h 6867144"/>
              <a:gd name="csX112" fmla="*/ 3639312 w 6656832"/>
              <a:gd name="csY112" fmla="*/ 1490472 h 6867144"/>
              <a:gd name="csX113" fmla="*/ 3502152 w 6656832"/>
              <a:gd name="csY113" fmla="*/ 1682496 h 6867144"/>
              <a:gd name="csX114" fmla="*/ 3209544 w 6656832"/>
              <a:gd name="csY114" fmla="*/ 1837944 h 6867144"/>
              <a:gd name="csX115" fmla="*/ 3127248 w 6656832"/>
              <a:gd name="csY115" fmla="*/ 2157984 h 6867144"/>
              <a:gd name="csX116" fmla="*/ 2953512 w 6656832"/>
              <a:gd name="csY116" fmla="*/ 2377440 h 6867144"/>
              <a:gd name="csX0" fmla="*/ 2743200 w 6656832"/>
              <a:gd name="csY0" fmla="*/ 685800 h 6867144"/>
              <a:gd name="csX1" fmla="*/ 3529584 w 6656832"/>
              <a:gd name="csY1" fmla="*/ 1673352 h 6867144"/>
              <a:gd name="csX2" fmla="*/ 3255264 w 6656832"/>
              <a:gd name="csY2" fmla="*/ 1792224 h 6867144"/>
              <a:gd name="csX3" fmla="*/ 3035808 w 6656832"/>
              <a:gd name="csY3" fmla="*/ 2249424 h 6867144"/>
              <a:gd name="csX4" fmla="*/ 2944368 w 6656832"/>
              <a:gd name="csY4" fmla="*/ 2331720 h 6867144"/>
              <a:gd name="csX5" fmla="*/ 2807208 w 6656832"/>
              <a:gd name="csY5" fmla="*/ 2276856 h 6867144"/>
              <a:gd name="csX6" fmla="*/ 2624328 w 6656832"/>
              <a:gd name="csY6" fmla="*/ 2368296 h 6867144"/>
              <a:gd name="csX7" fmla="*/ 2112264 w 6656832"/>
              <a:gd name="csY7" fmla="*/ 1993392 h 6867144"/>
              <a:gd name="csX8" fmla="*/ 2103120 w 6656832"/>
              <a:gd name="csY8" fmla="*/ 1856232 h 6867144"/>
              <a:gd name="csX9" fmla="*/ 2157984 w 6656832"/>
              <a:gd name="csY9" fmla="*/ 1764792 h 6867144"/>
              <a:gd name="csX10" fmla="*/ 2121408 w 6656832"/>
              <a:gd name="csY10" fmla="*/ 1508760 h 6867144"/>
              <a:gd name="csX11" fmla="*/ 1847088 w 6656832"/>
              <a:gd name="csY11" fmla="*/ 1591056 h 6867144"/>
              <a:gd name="csX12" fmla="*/ 1682496 w 6656832"/>
              <a:gd name="csY12" fmla="*/ 1819656 h 6867144"/>
              <a:gd name="csX13" fmla="*/ 1481328 w 6656832"/>
              <a:gd name="csY13" fmla="*/ 1700784 h 6867144"/>
              <a:gd name="csX14" fmla="*/ 1243584 w 6656832"/>
              <a:gd name="csY14" fmla="*/ 1709928 h 6867144"/>
              <a:gd name="csX15" fmla="*/ 1271016 w 6656832"/>
              <a:gd name="csY15" fmla="*/ 1371600 h 6867144"/>
              <a:gd name="csX16" fmla="*/ 1216152 w 6656832"/>
              <a:gd name="csY16" fmla="*/ 1280160 h 6867144"/>
              <a:gd name="csX17" fmla="*/ 640080 w 6656832"/>
              <a:gd name="csY17" fmla="*/ 1984248 h 6867144"/>
              <a:gd name="csX18" fmla="*/ 512064 w 6656832"/>
              <a:gd name="csY18" fmla="*/ 1984248 h 6867144"/>
              <a:gd name="csX19" fmla="*/ 310896 w 6656832"/>
              <a:gd name="csY19" fmla="*/ 2258568 h 6867144"/>
              <a:gd name="csX20" fmla="*/ 310896 w 6656832"/>
              <a:gd name="csY20" fmla="*/ 2496312 h 6867144"/>
              <a:gd name="csX21" fmla="*/ 0 w 6656832"/>
              <a:gd name="csY21" fmla="*/ 2962656 h 6867144"/>
              <a:gd name="csX22" fmla="*/ 18288 w 6656832"/>
              <a:gd name="csY22" fmla="*/ 3063240 h 6867144"/>
              <a:gd name="csX23" fmla="*/ 18288 w 6656832"/>
              <a:gd name="csY23" fmla="*/ 3136392 h 6867144"/>
              <a:gd name="csX24" fmla="*/ 118872 w 6656832"/>
              <a:gd name="csY24" fmla="*/ 3227832 h 6867144"/>
              <a:gd name="csX25" fmla="*/ 109728 w 6656832"/>
              <a:gd name="csY25" fmla="*/ 3438144 h 6867144"/>
              <a:gd name="csX26" fmla="*/ 201168 w 6656832"/>
              <a:gd name="csY26" fmla="*/ 3922776 h 6867144"/>
              <a:gd name="csX27" fmla="*/ 502920 w 6656832"/>
              <a:gd name="csY27" fmla="*/ 3941064 h 6867144"/>
              <a:gd name="csX28" fmla="*/ 621792 w 6656832"/>
              <a:gd name="csY28" fmla="*/ 4233672 h 6867144"/>
              <a:gd name="csX29" fmla="*/ 758952 w 6656832"/>
              <a:gd name="csY29" fmla="*/ 4297680 h 6867144"/>
              <a:gd name="csX30" fmla="*/ 749808 w 6656832"/>
              <a:gd name="csY30" fmla="*/ 4526280 h 6867144"/>
              <a:gd name="csX31" fmla="*/ 1371600 w 6656832"/>
              <a:gd name="csY31" fmla="*/ 4700016 h 6867144"/>
              <a:gd name="csX32" fmla="*/ 1307592 w 6656832"/>
              <a:gd name="csY32" fmla="*/ 4946904 h 6867144"/>
              <a:gd name="csX33" fmla="*/ 1563624 w 6656832"/>
              <a:gd name="csY33" fmla="*/ 5202936 h 6867144"/>
              <a:gd name="csX34" fmla="*/ 1755648 w 6656832"/>
              <a:gd name="csY34" fmla="*/ 5093208 h 6867144"/>
              <a:gd name="csX35" fmla="*/ 1737360 w 6656832"/>
              <a:gd name="csY35" fmla="*/ 5257800 h 6867144"/>
              <a:gd name="csX36" fmla="*/ 2066544 w 6656832"/>
              <a:gd name="csY36" fmla="*/ 5486400 h 6867144"/>
              <a:gd name="csX37" fmla="*/ 1709928 w 6656832"/>
              <a:gd name="csY37" fmla="*/ 5614416 h 6867144"/>
              <a:gd name="csX38" fmla="*/ 1700784 w 6656832"/>
              <a:gd name="csY38" fmla="*/ 5769864 h 6867144"/>
              <a:gd name="csX39" fmla="*/ 1865376 w 6656832"/>
              <a:gd name="csY39" fmla="*/ 5916168 h 6867144"/>
              <a:gd name="csX40" fmla="*/ 1682496 w 6656832"/>
              <a:gd name="csY40" fmla="*/ 6089904 h 6867144"/>
              <a:gd name="csX41" fmla="*/ 1700784 w 6656832"/>
              <a:gd name="csY41" fmla="*/ 6272784 h 6867144"/>
              <a:gd name="csX42" fmla="*/ 1664208 w 6656832"/>
              <a:gd name="csY42" fmla="*/ 6345936 h 6867144"/>
              <a:gd name="csX43" fmla="*/ 2048256 w 6656832"/>
              <a:gd name="csY43" fmla="*/ 6601968 h 6867144"/>
              <a:gd name="csX44" fmla="*/ 1965960 w 6656832"/>
              <a:gd name="csY44" fmla="*/ 6711696 h 6867144"/>
              <a:gd name="csX45" fmla="*/ 2249424 w 6656832"/>
              <a:gd name="csY45" fmla="*/ 6867144 h 6867144"/>
              <a:gd name="csX46" fmla="*/ 2395728 w 6656832"/>
              <a:gd name="csY46" fmla="*/ 6428232 h 6867144"/>
              <a:gd name="csX47" fmla="*/ 2203704 w 6656832"/>
              <a:gd name="csY47" fmla="*/ 6409944 h 6867144"/>
              <a:gd name="csX48" fmla="*/ 2176272 w 6656832"/>
              <a:gd name="csY48" fmla="*/ 6263640 h 6867144"/>
              <a:gd name="csX49" fmla="*/ 2276856 w 6656832"/>
              <a:gd name="csY49" fmla="*/ 6163056 h 6867144"/>
              <a:gd name="csX50" fmla="*/ 2313432 w 6656832"/>
              <a:gd name="csY50" fmla="*/ 5806440 h 6867144"/>
              <a:gd name="csX51" fmla="*/ 2249424 w 6656832"/>
              <a:gd name="csY51" fmla="*/ 5550408 h 6867144"/>
              <a:gd name="csX52" fmla="*/ 2578608 w 6656832"/>
              <a:gd name="csY52" fmla="*/ 5660136 h 6867144"/>
              <a:gd name="csX53" fmla="*/ 2779776 w 6656832"/>
              <a:gd name="csY53" fmla="*/ 5550408 h 6867144"/>
              <a:gd name="csX54" fmla="*/ 2788920 w 6656832"/>
              <a:gd name="csY54" fmla="*/ 5394960 h 6867144"/>
              <a:gd name="csX55" fmla="*/ 2871216 w 6656832"/>
              <a:gd name="csY55" fmla="*/ 5230368 h 6867144"/>
              <a:gd name="csX56" fmla="*/ 2697480 w 6656832"/>
              <a:gd name="csY56" fmla="*/ 5020056 h 6867144"/>
              <a:gd name="csX57" fmla="*/ 2916936 w 6656832"/>
              <a:gd name="csY57" fmla="*/ 4846320 h 6867144"/>
              <a:gd name="csX58" fmla="*/ 3154680 w 6656832"/>
              <a:gd name="csY58" fmla="*/ 4956048 h 6867144"/>
              <a:gd name="csX59" fmla="*/ 3291840 w 6656832"/>
              <a:gd name="csY59" fmla="*/ 4928616 h 6867144"/>
              <a:gd name="csX60" fmla="*/ 3630168 w 6656832"/>
              <a:gd name="csY60" fmla="*/ 5285232 h 6867144"/>
              <a:gd name="csX61" fmla="*/ 3648456 w 6656832"/>
              <a:gd name="csY61" fmla="*/ 5212080 h 6867144"/>
              <a:gd name="csX62" fmla="*/ 3483864 w 6656832"/>
              <a:gd name="csY62" fmla="*/ 4892040 h 6867144"/>
              <a:gd name="csX63" fmla="*/ 3502152 w 6656832"/>
              <a:gd name="csY63" fmla="*/ 4846320 h 6867144"/>
              <a:gd name="csX64" fmla="*/ 3630168 w 6656832"/>
              <a:gd name="csY64" fmla="*/ 4965192 h 6867144"/>
              <a:gd name="csX65" fmla="*/ 3813048 w 6656832"/>
              <a:gd name="csY65" fmla="*/ 4837176 h 6867144"/>
              <a:gd name="csX66" fmla="*/ 3849624 w 6656832"/>
              <a:gd name="csY66" fmla="*/ 4416552 h 6867144"/>
              <a:gd name="csX67" fmla="*/ 4105656 w 6656832"/>
              <a:gd name="csY67" fmla="*/ 4544568 h 6867144"/>
              <a:gd name="csX68" fmla="*/ 4315968 w 6656832"/>
              <a:gd name="csY68" fmla="*/ 4517136 h 6867144"/>
              <a:gd name="csX69" fmla="*/ 4553712 w 6656832"/>
              <a:gd name="csY69" fmla="*/ 4562856 h 6867144"/>
              <a:gd name="csX70" fmla="*/ 5093208 w 6656832"/>
              <a:gd name="csY70" fmla="*/ 4160520 h 6867144"/>
              <a:gd name="csX71" fmla="*/ 5276088 w 6656832"/>
              <a:gd name="csY71" fmla="*/ 4233672 h 6867144"/>
              <a:gd name="csX72" fmla="*/ 5221224 w 6656832"/>
              <a:gd name="csY72" fmla="*/ 4361688 h 6867144"/>
              <a:gd name="csX73" fmla="*/ 5376672 w 6656832"/>
              <a:gd name="csY73" fmla="*/ 4681728 h 6867144"/>
              <a:gd name="csX74" fmla="*/ 5733288 w 6656832"/>
              <a:gd name="csY74" fmla="*/ 4544568 h 6867144"/>
              <a:gd name="csX75" fmla="*/ 5769864 w 6656832"/>
              <a:gd name="csY75" fmla="*/ 4434840 h 6867144"/>
              <a:gd name="csX76" fmla="*/ 6025896 w 6656832"/>
              <a:gd name="csY76" fmla="*/ 4425696 h 6867144"/>
              <a:gd name="csX77" fmla="*/ 6227064 w 6656832"/>
              <a:gd name="csY77" fmla="*/ 4215384 h 6867144"/>
              <a:gd name="csX78" fmla="*/ 6300216 w 6656832"/>
              <a:gd name="csY78" fmla="*/ 4050792 h 6867144"/>
              <a:gd name="csX79" fmla="*/ 6510528 w 6656832"/>
              <a:gd name="csY79" fmla="*/ 4032504 h 6867144"/>
              <a:gd name="csX80" fmla="*/ 6656832 w 6656832"/>
              <a:gd name="csY80" fmla="*/ 3593592 h 6867144"/>
              <a:gd name="csX81" fmla="*/ 6446520 w 6656832"/>
              <a:gd name="csY81" fmla="*/ 3566160 h 6867144"/>
              <a:gd name="csX82" fmla="*/ 6190488 w 6656832"/>
              <a:gd name="csY82" fmla="*/ 3639312 h 6867144"/>
              <a:gd name="csX83" fmla="*/ 6025896 w 6656832"/>
              <a:gd name="csY83" fmla="*/ 3063240 h 6867144"/>
              <a:gd name="csX84" fmla="*/ 5907024 w 6656832"/>
              <a:gd name="csY84" fmla="*/ 2852928 h 6867144"/>
              <a:gd name="csX85" fmla="*/ 5989320 w 6656832"/>
              <a:gd name="csY85" fmla="*/ 2752344 h 6867144"/>
              <a:gd name="csX86" fmla="*/ 5833872 w 6656832"/>
              <a:gd name="csY86" fmla="*/ 2395728 h 6867144"/>
              <a:gd name="csX87" fmla="*/ 5696712 w 6656832"/>
              <a:gd name="csY87" fmla="*/ 2249424 h 6867144"/>
              <a:gd name="csX88" fmla="*/ 5522976 w 6656832"/>
              <a:gd name="csY88" fmla="*/ 2185416 h 6867144"/>
              <a:gd name="csX89" fmla="*/ 5440680 w 6656832"/>
              <a:gd name="csY89" fmla="*/ 2103120 h 6867144"/>
              <a:gd name="csX90" fmla="*/ 5212080 w 6656832"/>
              <a:gd name="csY90" fmla="*/ 2121408 h 6867144"/>
              <a:gd name="csX91" fmla="*/ 4837176 w 6656832"/>
              <a:gd name="csY91" fmla="*/ 2569464 h 6867144"/>
              <a:gd name="csX92" fmla="*/ 4681728 w 6656832"/>
              <a:gd name="csY92" fmla="*/ 2395728 h 6867144"/>
              <a:gd name="csX93" fmla="*/ 4700016 w 6656832"/>
              <a:gd name="csY93" fmla="*/ 2176272 h 6867144"/>
              <a:gd name="csX94" fmla="*/ 4663440 w 6656832"/>
              <a:gd name="csY94" fmla="*/ 1956816 h 6867144"/>
              <a:gd name="csX95" fmla="*/ 4754880 w 6656832"/>
              <a:gd name="csY95" fmla="*/ 1783080 h 6867144"/>
              <a:gd name="csX96" fmla="*/ 4663440 w 6656832"/>
              <a:gd name="csY96" fmla="*/ 1197864 h 6867144"/>
              <a:gd name="csX97" fmla="*/ 4727448 w 6656832"/>
              <a:gd name="csY97" fmla="*/ 1069848 h 6867144"/>
              <a:gd name="csX98" fmla="*/ 4654296 w 6656832"/>
              <a:gd name="csY98" fmla="*/ 969264 h 6867144"/>
              <a:gd name="csX99" fmla="*/ 4791456 w 6656832"/>
              <a:gd name="csY99" fmla="*/ 704088 h 6867144"/>
              <a:gd name="csX100" fmla="*/ 4892040 w 6656832"/>
              <a:gd name="csY100" fmla="*/ 576072 h 6867144"/>
              <a:gd name="csX101" fmla="*/ 4709160 w 6656832"/>
              <a:gd name="csY101" fmla="*/ 283464 h 6867144"/>
              <a:gd name="csX102" fmla="*/ 4745736 w 6656832"/>
              <a:gd name="csY102" fmla="*/ 0 h 6867144"/>
              <a:gd name="csX103" fmla="*/ 4581144 w 6656832"/>
              <a:gd name="csY103" fmla="*/ 0 h 6867144"/>
              <a:gd name="csX104" fmla="*/ 4517136 w 6656832"/>
              <a:gd name="csY104" fmla="*/ 466344 h 6867144"/>
              <a:gd name="csX105" fmla="*/ 4517136 w 6656832"/>
              <a:gd name="csY105" fmla="*/ 530352 h 6867144"/>
              <a:gd name="csX106" fmla="*/ 4425696 w 6656832"/>
              <a:gd name="csY106" fmla="*/ 630936 h 6867144"/>
              <a:gd name="csX107" fmla="*/ 4389120 w 6656832"/>
              <a:gd name="csY107" fmla="*/ 832104 h 6867144"/>
              <a:gd name="csX108" fmla="*/ 4096512 w 6656832"/>
              <a:gd name="csY108" fmla="*/ 1088136 h 6867144"/>
              <a:gd name="csX109" fmla="*/ 4087368 w 6656832"/>
              <a:gd name="csY109" fmla="*/ 1207008 h 6867144"/>
              <a:gd name="csX110" fmla="*/ 4014216 w 6656832"/>
              <a:gd name="csY110" fmla="*/ 1289304 h 6867144"/>
              <a:gd name="csX111" fmla="*/ 3941064 w 6656832"/>
              <a:gd name="csY111" fmla="*/ 1691640 h 6867144"/>
              <a:gd name="csX112" fmla="*/ 3639312 w 6656832"/>
              <a:gd name="csY112" fmla="*/ 1490472 h 6867144"/>
              <a:gd name="csX113" fmla="*/ 3502152 w 6656832"/>
              <a:gd name="csY113" fmla="*/ 1682496 h 6867144"/>
              <a:gd name="csX114" fmla="*/ 3209544 w 6656832"/>
              <a:gd name="csY114" fmla="*/ 1837944 h 6867144"/>
              <a:gd name="csX115" fmla="*/ 3127248 w 6656832"/>
              <a:gd name="csY115" fmla="*/ 2157984 h 6867144"/>
              <a:gd name="csX116" fmla="*/ 2743200 w 6656832"/>
              <a:gd name="csY116" fmla="*/ 685800 h 6867144"/>
              <a:gd name="csX0" fmla="*/ 2743200 w 6656832"/>
              <a:gd name="csY0" fmla="*/ 685800 h 6867144"/>
              <a:gd name="csX1" fmla="*/ 2724912 w 6656832"/>
              <a:gd name="csY1" fmla="*/ 694944 h 6867144"/>
              <a:gd name="csX2" fmla="*/ 3529584 w 6656832"/>
              <a:gd name="csY2" fmla="*/ 1673352 h 6867144"/>
              <a:gd name="csX3" fmla="*/ 3255264 w 6656832"/>
              <a:gd name="csY3" fmla="*/ 1792224 h 6867144"/>
              <a:gd name="csX4" fmla="*/ 3035808 w 6656832"/>
              <a:gd name="csY4" fmla="*/ 2249424 h 6867144"/>
              <a:gd name="csX5" fmla="*/ 2944368 w 6656832"/>
              <a:gd name="csY5" fmla="*/ 2331720 h 6867144"/>
              <a:gd name="csX6" fmla="*/ 2807208 w 6656832"/>
              <a:gd name="csY6" fmla="*/ 2276856 h 6867144"/>
              <a:gd name="csX7" fmla="*/ 2624328 w 6656832"/>
              <a:gd name="csY7" fmla="*/ 2368296 h 6867144"/>
              <a:gd name="csX8" fmla="*/ 2112264 w 6656832"/>
              <a:gd name="csY8" fmla="*/ 1993392 h 6867144"/>
              <a:gd name="csX9" fmla="*/ 2103120 w 6656832"/>
              <a:gd name="csY9" fmla="*/ 1856232 h 6867144"/>
              <a:gd name="csX10" fmla="*/ 2157984 w 6656832"/>
              <a:gd name="csY10" fmla="*/ 1764792 h 6867144"/>
              <a:gd name="csX11" fmla="*/ 2121408 w 6656832"/>
              <a:gd name="csY11" fmla="*/ 1508760 h 6867144"/>
              <a:gd name="csX12" fmla="*/ 1847088 w 6656832"/>
              <a:gd name="csY12" fmla="*/ 1591056 h 6867144"/>
              <a:gd name="csX13" fmla="*/ 1682496 w 6656832"/>
              <a:gd name="csY13" fmla="*/ 1819656 h 6867144"/>
              <a:gd name="csX14" fmla="*/ 1481328 w 6656832"/>
              <a:gd name="csY14" fmla="*/ 1700784 h 6867144"/>
              <a:gd name="csX15" fmla="*/ 1243584 w 6656832"/>
              <a:gd name="csY15" fmla="*/ 1709928 h 6867144"/>
              <a:gd name="csX16" fmla="*/ 1271016 w 6656832"/>
              <a:gd name="csY16" fmla="*/ 1371600 h 6867144"/>
              <a:gd name="csX17" fmla="*/ 1216152 w 6656832"/>
              <a:gd name="csY17" fmla="*/ 1280160 h 6867144"/>
              <a:gd name="csX18" fmla="*/ 640080 w 6656832"/>
              <a:gd name="csY18" fmla="*/ 1984248 h 6867144"/>
              <a:gd name="csX19" fmla="*/ 512064 w 6656832"/>
              <a:gd name="csY19" fmla="*/ 1984248 h 6867144"/>
              <a:gd name="csX20" fmla="*/ 310896 w 6656832"/>
              <a:gd name="csY20" fmla="*/ 2258568 h 6867144"/>
              <a:gd name="csX21" fmla="*/ 310896 w 6656832"/>
              <a:gd name="csY21" fmla="*/ 2496312 h 6867144"/>
              <a:gd name="csX22" fmla="*/ 0 w 6656832"/>
              <a:gd name="csY22" fmla="*/ 2962656 h 6867144"/>
              <a:gd name="csX23" fmla="*/ 18288 w 6656832"/>
              <a:gd name="csY23" fmla="*/ 3063240 h 6867144"/>
              <a:gd name="csX24" fmla="*/ 18288 w 6656832"/>
              <a:gd name="csY24" fmla="*/ 3136392 h 6867144"/>
              <a:gd name="csX25" fmla="*/ 118872 w 6656832"/>
              <a:gd name="csY25" fmla="*/ 3227832 h 6867144"/>
              <a:gd name="csX26" fmla="*/ 109728 w 6656832"/>
              <a:gd name="csY26" fmla="*/ 3438144 h 6867144"/>
              <a:gd name="csX27" fmla="*/ 201168 w 6656832"/>
              <a:gd name="csY27" fmla="*/ 3922776 h 6867144"/>
              <a:gd name="csX28" fmla="*/ 502920 w 6656832"/>
              <a:gd name="csY28" fmla="*/ 3941064 h 6867144"/>
              <a:gd name="csX29" fmla="*/ 621792 w 6656832"/>
              <a:gd name="csY29" fmla="*/ 4233672 h 6867144"/>
              <a:gd name="csX30" fmla="*/ 758952 w 6656832"/>
              <a:gd name="csY30" fmla="*/ 4297680 h 6867144"/>
              <a:gd name="csX31" fmla="*/ 749808 w 6656832"/>
              <a:gd name="csY31" fmla="*/ 4526280 h 6867144"/>
              <a:gd name="csX32" fmla="*/ 1371600 w 6656832"/>
              <a:gd name="csY32" fmla="*/ 4700016 h 6867144"/>
              <a:gd name="csX33" fmla="*/ 1307592 w 6656832"/>
              <a:gd name="csY33" fmla="*/ 4946904 h 6867144"/>
              <a:gd name="csX34" fmla="*/ 1563624 w 6656832"/>
              <a:gd name="csY34" fmla="*/ 5202936 h 6867144"/>
              <a:gd name="csX35" fmla="*/ 1755648 w 6656832"/>
              <a:gd name="csY35" fmla="*/ 5093208 h 6867144"/>
              <a:gd name="csX36" fmla="*/ 1737360 w 6656832"/>
              <a:gd name="csY36" fmla="*/ 5257800 h 6867144"/>
              <a:gd name="csX37" fmla="*/ 2066544 w 6656832"/>
              <a:gd name="csY37" fmla="*/ 5486400 h 6867144"/>
              <a:gd name="csX38" fmla="*/ 1709928 w 6656832"/>
              <a:gd name="csY38" fmla="*/ 5614416 h 6867144"/>
              <a:gd name="csX39" fmla="*/ 1700784 w 6656832"/>
              <a:gd name="csY39" fmla="*/ 5769864 h 6867144"/>
              <a:gd name="csX40" fmla="*/ 1865376 w 6656832"/>
              <a:gd name="csY40" fmla="*/ 5916168 h 6867144"/>
              <a:gd name="csX41" fmla="*/ 1682496 w 6656832"/>
              <a:gd name="csY41" fmla="*/ 6089904 h 6867144"/>
              <a:gd name="csX42" fmla="*/ 1700784 w 6656832"/>
              <a:gd name="csY42" fmla="*/ 6272784 h 6867144"/>
              <a:gd name="csX43" fmla="*/ 1664208 w 6656832"/>
              <a:gd name="csY43" fmla="*/ 6345936 h 6867144"/>
              <a:gd name="csX44" fmla="*/ 2048256 w 6656832"/>
              <a:gd name="csY44" fmla="*/ 6601968 h 6867144"/>
              <a:gd name="csX45" fmla="*/ 1965960 w 6656832"/>
              <a:gd name="csY45" fmla="*/ 6711696 h 6867144"/>
              <a:gd name="csX46" fmla="*/ 2249424 w 6656832"/>
              <a:gd name="csY46" fmla="*/ 6867144 h 6867144"/>
              <a:gd name="csX47" fmla="*/ 2395728 w 6656832"/>
              <a:gd name="csY47" fmla="*/ 6428232 h 6867144"/>
              <a:gd name="csX48" fmla="*/ 2203704 w 6656832"/>
              <a:gd name="csY48" fmla="*/ 6409944 h 6867144"/>
              <a:gd name="csX49" fmla="*/ 2176272 w 6656832"/>
              <a:gd name="csY49" fmla="*/ 6263640 h 6867144"/>
              <a:gd name="csX50" fmla="*/ 2276856 w 6656832"/>
              <a:gd name="csY50" fmla="*/ 6163056 h 6867144"/>
              <a:gd name="csX51" fmla="*/ 2313432 w 6656832"/>
              <a:gd name="csY51" fmla="*/ 5806440 h 6867144"/>
              <a:gd name="csX52" fmla="*/ 2249424 w 6656832"/>
              <a:gd name="csY52" fmla="*/ 5550408 h 6867144"/>
              <a:gd name="csX53" fmla="*/ 2578608 w 6656832"/>
              <a:gd name="csY53" fmla="*/ 5660136 h 6867144"/>
              <a:gd name="csX54" fmla="*/ 2779776 w 6656832"/>
              <a:gd name="csY54" fmla="*/ 5550408 h 6867144"/>
              <a:gd name="csX55" fmla="*/ 2788920 w 6656832"/>
              <a:gd name="csY55" fmla="*/ 5394960 h 6867144"/>
              <a:gd name="csX56" fmla="*/ 2871216 w 6656832"/>
              <a:gd name="csY56" fmla="*/ 5230368 h 6867144"/>
              <a:gd name="csX57" fmla="*/ 2697480 w 6656832"/>
              <a:gd name="csY57" fmla="*/ 5020056 h 6867144"/>
              <a:gd name="csX58" fmla="*/ 2916936 w 6656832"/>
              <a:gd name="csY58" fmla="*/ 4846320 h 6867144"/>
              <a:gd name="csX59" fmla="*/ 3154680 w 6656832"/>
              <a:gd name="csY59" fmla="*/ 4956048 h 6867144"/>
              <a:gd name="csX60" fmla="*/ 3291840 w 6656832"/>
              <a:gd name="csY60" fmla="*/ 4928616 h 6867144"/>
              <a:gd name="csX61" fmla="*/ 3630168 w 6656832"/>
              <a:gd name="csY61" fmla="*/ 5285232 h 6867144"/>
              <a:gd name="csX62" fmla="*/ 3648456 w 6656832"/>
              <a:gd name="csY62" fmla="*/ 5212080 h 6867144"/>
              <a:gd name="csX63" fmla="*/ 3483864 w 6656832"/>
              <a:gd name="csY63" fmla="*/ 4892040 h 6867144"/>
              <a:gd name="csX64" fmla="*/ 3502152 w 6656832"/>
              <a:gd name="csY64" fmla="*/ 4846320 h 6867144"/>
              <a:gd name="csX65" fmla="*/ 3630168 w 6656832"/>
              <a:gd name="csY65" fmla="*/ 4965192 h 6867144"/>
              <a:gd name="csX66" fmla="*/ 3813048 w 6656832"/>
              <a:gd name="csY66" fmla="*/ 4837176 h 6867144"/>
              <a:gd name="csX67" fmla="*/ 3849624 w 6656832"/>
              <a:gd name="csY67" fmla="*/ 4416552 h 6867144"/>
              <a:gd name="csX68" fmla="*/ 4105656 w 6656832"/>
              <a:gd name="csY68" fmla="*/ 4544568 h 6867144"/>
              <a:gd name="csX69" fmla="*/ 4315968 w 6656832"/>
              <a:gd name="csY69" fmla="*/ 4517136 h 6867144"/>
              <a:gd name="csX70" fmla="*/ 4553712 w 6656832"/>
              <a:gd name="csY70" fmla="*/ 4562856 h 6867144"/>
              <a:gd name="csX71" fmla="*/ 5093208 w 6656832"/>
              <a:gd name="csY71" fmla="*/ 4160520 h 6867144"/>
              <a:gd name="csX72" fmla="*/ 5276088 w 6656832"/>
              <a:gd name="csY72" fmla="*/ 4233672 h 6867144"/>
              <a:gd name="csX73" fmla="*/ 5221224 w 6656832"/>
              <a:gd name="csY73" fmla="*/ 4361688 h 6867144"/>
              <a:gd name="csX74" fmla="*/ 5376672 w 6656832"/>
              <a:gd name="csY74" fmla="*/ 4681728 h 6867144"/>
              <a:gd name="csX75" fmla="*/ 5733288 w 6656832"/>
              <a:gd name="csY75" fmla="*/ 4544568 h 6867144"/>
              <a:gd name="csX76" fmla="*/ 5769864 w 6656832"/>
              <a:gd name="csY76" fmla="*/ 4434840 h 6867144"/>
              <a:gd name="csX77" fmla="*/ 6025896 w 6656832"/>
              <a:gd name="csY77" fmla="*/ 4425696 h 6867144"/>
              <a:gd name="csX78" fmla="*/ 6227064 w 6656832"/>
              <a:gd name="csY78" fmla="*/ 4215384 h 6867144"/>
              <a:gd name="csX79" fmla="*/ 6300216 w 6656832"/>
              <a:gd name="csY79" fmla="*/ 4050792 h 6867144"/>
              <a:gd name="csX80" fmla="*/ 6510528 w 6656832"/>
              <a:gd name="csY80" fmla="*/ 4032504 h 6867144"/>
              <a:gd name="csX81" fmla="*/ 6656832 w 6656832"/>
              <a:gd name="csY81" fmla="*/ 3593592 h 6867144"/>
              <a:gd name="csX82" fmla="*/ 6446520 w 6656832"/>
              <a:gd name="csY82" fmla="*/ 3566160 h 6867144"/>
              <a:gd name="csX83" fmla="*/ 6190488 w 6656832"/>
              <a:gd name="csY83" fmla="*/ 3639312 h 6867144"/>
              <a:gd name="csX84" fmla="*/ 6025896 w 6656832"/>
              <a:gd name="csY84" fmla="*/ 3063240 h 6867144"/>
              <a:gd name="csX85" fmla="*/ 5907024 w 6656832"/>
              <a:gd name="csY85" fmla="*/ 2852928 h 6867144"/>
              <a:gd name="csX86" fmla="*/ 5989320 w 6656832"/>
              <a:gd name="csY86" fmla="*/ 2752344 h 6867144"/>
              <a:gd name="csX87" fmla="*/ 5833872 w 6656832"/>
              <a:gd name="csY87" fmla="*/ 2395728 h 6867144"/>
              <a:gd name="csX88" fmla="*/ 5696712 w 6656832"/>
              <a:gd name="csY88" fmla="*/ 2249424 h 6867144"/>
              <a:gd name="csX89" fmla="*/ 5522976 w 6656832"/>
              <a:gd name="csY89" fmla="*/ 2185416 h 6867144"/>
              <a:gd name="csX90" fmla="*/ 5440680 w 6656832"/>
              <a:gd name="csY90" fmla="*/ 2103120 h 6867144"/>
              <a:gd name="csX91" fmla="*/ 5212080 w 6656832"/>
              <a:gd name="csY91" fmla="*/ 2121408 h 6867144"/>
              <a:gd name="csX92" fmla="*/ 4837176 w 6656832"/>
              <a:gd name="csY92" fmla="*/ 2569464 h 6867144"/>
              <a:gd name="csX93" fmla="*/ 4681728 w 6656832"/>
              <a:gd name="csY93" fmla="*/ 2395728 h 6867144"/>
              <a:gd name="csX94" fmla="*/ 4700016 w 6656832"/>
              <a:gd name="csY94" fmla="*/ 2176272 h 6867144"/>
              <a:gd name="csX95" fmla="*/ 4663440 w 6656832"/>
              <a:gd name="csY95" fmla="*/ 1956816 h 6867144"/>
              <a:gd name="csX96" fmla="*/ 4754880 w 6656832"/>
              <a:gd name="csY96" fmla="*/ 1783080 h 6867144"/>
              <a:gd name="csX97" fmla="*/ 4663440 w 6656832"/>
              <a:gd name="csY97" fmla="*/ 1197864 h 6867144"/>
              <a:gd name="csX98" fmla="*/ 4727448 w 6656832"/>
              <a:gd name="csY98" fmla="*/ 1069848 h 6867144"/>
              <a:gd name="csX99" fmla="*/ 4654296 w 6656832"/>
              <a:gd name="csY99" fmla="*/ 969264 h 6867144"/>
              <a:gd name="csX100" fmla="*/ 4791456 w 6656832"/>
              <a:gd name="csY100" fmla="*/ 704088 h 6867144"/>
              <a:gd name="csX101" fmla="*/ 4892040 w 6656832"/>
              <a:gd name="csY101" fmla="*/ 576072 h 6867144"/>
              <a:gd name="csX102" fmla="*/ 4709160 w 6656832"/>
              <a:gd name="csY102" fmla="*/ 283464 h 6867144"/>
              <a:gd name="csX103" fmla="*/ 4745736 w 6656832"/>
              <a:gd name="csY103" fmla="*/ 0 h 6867144"/>
              <a:gd name="csX104" fmla="*/ 4581144 w 6656832"/>
              <a:gd name="csY104" fmla="*/ 0 h 6867144"/>
              <a:gd name="csX105" fmla="*/ 4517136 w 6656832"/>
              <a:gd name="csY105" fmla="*/ 466344 h 6867144"/>
              <a:gd name="csX106" fmla="*/ 4517136 w 6656832"/>
              <a:gd name="csY106" fmla="*/ 530352 h 6867144"/>
              <a:gd name="csX107" fmla="*/ 4425696 w 6656832"/>
              <a:gd name="csY107" fmla="*/ 630936 h 6867144"/>
              <a:gd name="csX108" fmla="*/ 4389120 w 6656832"/>
              <a:gd name="csY108" fmla="*/ 832104 h 6867144"/>
              <a:gd name="csX109" fmla="*/ 4096512 w 6656832"/>
              <a:gd name="csY109" fmla="*/ 1088136 h 6867144"/>
              <a:gd name="csX110" fmla="*/ 4087368 w 6656832"/>
              <a:gd name="csY110" fmla="*/ 1207008 h 6867144"/>
              <a:gd name="csX111" fmla="*/ 4014216 w 6656832"/>
              <a:gd name="csY111" fmla="*/ 1289304 h 6867144"/>
              <a:gd name="csX112" fmla="*/ 3941064 w 6656832"/>
              <a:gd name="csY112" fmla="*/ 1691640 h 6867144"/>
              <a:gd name="csX113" fmla="*/ 3639312 w 6656832"/>
              <a:gd name="csY113" fmla="*/ 1490472 h 6867144"/>
              <a:gd name="csX114" fmla="*/ 3502152 w 6656832"/>
              <a:gd name="csY114" fmla="*/ 1682496 h 6867144"/>
              <a:gd name="csX115" fmla="*/ 3209544 w 6656832"/>
              <a:gd name="csY115" fmla="*/ 1837944 h 6867144"/>
              <a:gd name="csX116" fmla="*/ 3127248 w 6656832"/>
              <a:gd name="csY116" fmla="*/ 2157984 h 6867144"/>
              <a:gd name="csX117" fmla="*/ 2743200 w 6656832"/>
              <a:gd name="csY117" fmla="*/ 685800 h 6867144"/>
              <a:gd name="csX0" fmla="*/ 2743200 w 6656832"/>
              <a:gd name="csY0" fmla="*/ 685800 h 6867144"/>
              <a:gd name="csX1" fmla="*/ 2724912 w 6656832"/>
              <a:gd name="csY1" fmla="*/ 694944 h 6867144"/>
              <a:gd name="csX2" fmla="*/ 3529584 w 6656832"/>
              <a:gd name="csY2" fmla="*/ 1673352 h 6867144"/>
              <a:gd name="csX3" fmla="*/ 3255264 w 6656832"/>
              <a:gd name="csY3" fmla="*/ 1792224 h 6867144"/>
              <a:gd name="csX4" fmla="*/ 3035808 w 6656832"/>
              <a:gd name="csY4" fmla="*/ 2249424 h 6867144"/>
              <a:gd name="csX5" fmla="*/ 2944368 w 6656832"/>
              <a:gd name="csY5" fmla="*/ 2331720 h 6867144"/>
              <a:gd name="csX6" fmla="*/ 2807208 w 6656832"/>
              <a:gd name="csY6" fmla="*/ 2276856 h 6867144"/>
              <a:gd name="csX7" fmla="*/ 2624328 w 6656832"/>
              <a:gd name="csY7" fmla="*/ 2368296 h 6867144"/>
              <a:gd name="csX8" fmla="*/ 2112264 w 6656832"/>
              <a:gd name="csY8" fmla="*/ 1993392 h 6867144"/>
              <a:gd name="csX9" fmla="*/ 2103120 w 6656832"/>
              <a:gd name="csY9" fmla="*/ 1856232 h 6867144"/>
              <a:gd name="csX10" fmla="*/ 2157984 w 6656832"/>
              <a:gd name="csY10" fmla="*/ 1764792 h 6867144"/>
              <a:gd name="csX11" fmla="*/ 2121408 w 6656832"/>
              <a:gd name="csY11" fmla="*/ 1508760 h 6867144"/>
              <a:gd name="csX12" fmla="*/ 1847088 w 6656832"/>
              <a:gd name="csY12" fmla="*/ 1591056 h 6867144"/>
              <a:gd name="csX13" fmla="*/ 1682496 w 6656832"/>
              <a:gd name="csY13" fmla="*/ 1819656 h 6867144"/>
              <a:gd name="csX14" fmla="*/ 1481328 w 6656832"/>
              <a:gd name="csY14" fmla="*/ 1700784 h 6867144"/>
              <a:gd name="csX15" fmla="*/ 1243584 w 6656832"/>
              <a:gd name="csY15" fmla="*/ 1709928 h 6867144"/>
              <a:gd name="csX16" fmla="*/ 1271016 w 6656832"/>
              <a:gd name="csY16" fmla="*/ 1371600 h 6867144"/>
              <a:gd name="csX17" fmla="*/ 1216152 w 6656832"/>
              <a:gd name="csY17" fmla="*/ 1280160 h 6867144"/>
              <a:gd name="csX18" fmla="*/ 640080 w 6656832"/>
              <a:gd name="csY18" fmla="*/ 1984248 h 6867144"/>
              <a:gd name="csX19" fmla="*/ 512064 w 6656832"/>
              <a:gd name="csY19" fmla="*/ 1984248 h 6867144"/>
              <a:gd name="csX20" fmla="*/ 310896 w 6656832"/>
              <a:gd name="csY20" fmla="*/ 2258568 h 6867144"/>
              <a:gd name="csX21" fmla="*/ 310896 w 6656832"/>
              <a:gd name="csY21" fmla="*/ 2496312 h 6867144"/>
              <a:gd name="csX22" fmla="*/ 0 w 6656832"/>
              <a:gd name="csY22" fmla="*/ 2962656 h 6867144"/>
              <a:gd name="csX23" fmla="*/ 18288 w 6656832"/>
              <a:gd name="csY23" fmla="*/ 3063240 h 6867144"/>
              <a:gd name="csX24" fmla="*/ 18288 w 6656832"/>
              <a:gd name="csY24" fmla="*/ 3136392 h 6867144"/>
              <a:gd name="csX25" fmla="*/ 118872 w 6656832"/>
              <a:gd name="csY25" fmla="*/ 3227832 h 6867144"/>
              <a:gd name="csX26" fmla="*/ 109728 w 6656832"/>
              <a:gd name="csY26" fmla="*/ 3438144 h 6867144"/>
              <a:gd name="csX27" fmla="*/ 201168 w 6656832"/>
              <a:gd name="csY27" fmla="*/ 3922776 h 6867144"/>
              <a:gd name="csX28" fmla="*/ 502920 w 6656832"/>
              <a:gd name="csY28" fmla="*/ 3941064 h 6867144"/>
              <a:gd name="csX29" fmla="*/ 621792 w 6656832"/>
              <a:gd name="csY29" fmla="*/ 4233672 h 6867144"/>
              <a:gd name="csX30" fmla="*/ 758952 w 6656832"/>
              <a:gd name="csY30" fmla="*/ 4297680 h 6867144"/>
              <a:gd name="csX31" fmla="*/ 749808 w 6656832"/>
              <a:gd name="csY31" fmla="*/ 4526280 h 6867144"/>
              <a:gd name="csX32" fmla="*/ 1371600 w 6656832"/>
              <a:gd name="csY32" fmla="*/ 4700016 h 6867144"/>
              <a:gd name="csX33" fmla="*/ 1307592 w 6656832"/>
              <a:gd name="csY33" fmla="*/ 4946904 h 6867144"/>
              <a:gd name="csX34" fmla="*/ 1563624 w 6656832"/>
              <a:gd name="csY34" fmla="*/ 5202936 h 6867144"/>
              <a:gd name="csX35" fmla="*/ 1755648 w 6656832"/>
              <a:gd name="csY35" fmla="*/ 5093208 h 6867144"/>
              <a:gd name="csX36" fmla="*/ 1737360 w 6656832"/>
              <a:gd name="csY36" fmla="*/ 5257800 h 6867144"/>
              <a:gd name="csX37" fmla="*/ 2066544 w 6656832"/>
              <a:gd name="csY37" fmla="*/ 5486400 h 6867144"/>
              <a:gd name="csX38" fmla="*/ 1709928 w 6656832"/>
              <a:gd name="csY38" fmla="*/ 5614416 h 6867144"/>
              <a:gd name="csX39" fmla="*/ 1700784 w 6656832"/>
              <a:gd name="csY39" fmla="*/ 5769864 h 6867144"/>
              <a:gd name="csX40" fmla="*/ 1865376 w 6656832"/>
              <a:gd name="csY40" fmla="*/ 5916168 h 6867144"/>
              <a:gd name="csX41" fmla="*/ 1682496 w 6656832"/>
              <a:gd name="csY41" fmla="*/ 6089904 h 6867144"/>
              <a:gd name="csX42" fmla="*/ 1700784 w 6656832"/>
              <a:gd name="csY42" fmla="*/ 6272784 h 6867144"/>
              <a:gd name="csX43" fmla="*/ 1664208 w 6656832"/>
              <a:gd name="csY43" fmla="*/ 6345936 h 6867144"/>
              <a:gd name="csX44" fmla="*/ 2048256 w 6656832"/>
              <a:gd name="csY44" fmla="*/ 6601968 h 6867144"/>
              <a:gd name="csX45" fmla="*/ 1965960 w 6656832"/>
              <a:gd name="csY45" fmla="*/ 6711696 h 6867144"/>
              <a:gd name="csX46" fmla="*/ 2249424 w 6656832"/>
              <a:gd name="csY46" fmla="*/ 6867144 h 6867144"/>
              <a:gd name="csX47" fmla="*/ 2395728 w 6656832"/>
              <a:gd name="csY47" fmla="*/ 6428232 h 6867144"/>
              <a:gd name="csX48" fmla="*/ 2203704 w 6656832"/>
              <a:gd name="csY48" fmla="*/ 6409944 h 6867144"/>
              <a:gd name="csX49" fmla="*/ 2176272 w 6656832"/>
              <a:gd name="csY49" fmla="*/ 6263640 h 6867144"/>
              <a:gd name="csX50" fmla="*/ 2276856 w 6656832"/>
              <a:gd name="csY50" fmla="*/ 6163056 h 6867144"/>
              <a:gd name="csX51" fmla="*/ 2313432 w 6656832"/>
              <a:gd name="csY51" fmla="*/ 5806440 h 6867144"/>
              <a:gd name="csX52" fmla="*/ 2249424 w 6656832"/>
              <a:gd name="csY52" fmla="*/ 5550408 h 6867144"/>
              <a:gd name="csX53" fmla="*/ 2578608 w 6656832"/>
              <a:gd name="csY53" fmla="*/ 5660136 h 6867144"/>
              <a:gd name="csX54" fmla="*/ 2779776 w 6656832"/>
              <a:gd name="csY54" fmla="*/ 5550408 h 6867144"/>
              <a:gd name="csX55" fmla="*/ 2788920 w 6656832"/>
              <a:gd name="csY55" fmla="*/ 5394960 h 6867144"/>
              <a:gd name="csX56" fmla="*/ 2871216 w 6656832"/>
              <a:gd name="csY56" fmla="*/ 5230368 h 6867144"/>
              <a:gd name="csX57" fmla="*/ 2697480 w 6656832"/>
              <a:gd name="csY57" fmla="*/ 5020056 h 6867144"/>
              <a:gd name="csX58" fmla="*/ 2916936 w 6656832"/>
              <a:gd name="csY58" fmla="*/ 4846320 h 6867144"/>
              <a:gd name="csX59" fmla="*/ 3154680 w 6656832"/>
              <a:gd name="csY59" fmla="*/ 4956048 h 6867144"/>
              <a:gd name="csX60" fmla="*/ 3291840 w 6656832"/>
              <a:gd name="csY60" fmla="*/ 4928616 h 6867144"/>
              <a:gd name="csX61" fmla="*/ 3630168 w 6656832"/>
              <a:gd name="csY61" fmla="*/ 5285232 h 6867144"/>
              <a:gd name="csX62" fmla="*/ 3648456 w 6656832"/>
              <a:gd name="csY62" fmla="*/ 5212080 h 6867144"/>
              <a:gd name="csX63" fmla="*/ 3483864 w 6656832"/>
              <a:gd name="csY63" fmla="*/ 4892040 h 6867144"/>
              <a:gd name="csX64" fmla="*/ 3502152 w 6656832"/>
              <a:gd name="csY64" fmla="*/ 4846320 h 6867144"/>
              <a:gd name="csX65" fmla="*/ 3630168 w 6656832"/>
              <a:gd name="csY65" fmla="*/ 4965192 h 6867144"/>
              <a:gd name="csX66" fmla="*/ 3813048 w 6656832"/>
              <a:gd name="csY66" fmla="*/ 4837176 h 6867144"/>
              <a:gd name="csX67" fmla="*/ 3849624 w 6656832"/>
              <a:gd name="csY67" fmla="*/ 4416552 h 6867144"/>
              <a:gd name="csX68" fmla="*/ 4105656 w 6656832"/>
              <a:gd name="csY68" fmla="*/ 4544568 h 6867144"/>
              <a:gd name="csX69" fmla="*/ 4315968 w 6656832"/>
              <a:gd name="csY69" fmla="*/ 4517136 h 6867144"/>
              <a:gd name="csX70" fmla="*/ 4553712 w 6656832"/>
              <a:gd name="csY70" fmla="*/ 4562856 h 6867144"/>
              <a:gd name="csX71" fmla="*/ 5093208 w 6656832"/>
              <a:gd name="csY71" fmla="*/ 4160520 h 6867144"/>
              <a:gd name="csX72" fmla="*/ 5276088 w 6656832"/>
              <a:gd name="csY72" fmla="*/ 4233672 h 6867144"/>
              <a:gd name="csX73" fmla="*/ 5221224 w 6656832"/>
              <a:gd name="csY73" fmla="*/ 4361688 h 6867144"/>
              <a:gd name="csX74" fmla="*/ 5376672 w 6656832"/>
              <a:gd name="csY74" fmla="*/ 4681728 h 6867144"/>
              <a:gd name="csX75" fmla="*/ 5733288 w 6656832"/>
              <a:gd name="csY75" fmla="*/ 4544568 h 6867144"/>
              <a:gd name="csX76" fmla="*/ 5769864 w 6656832"/>
              <a:gd name="csY76" fmla="*/ 4434840 h 6867144"/>
              <a:gd name="csX77" fmla="*/ 6025896 w 6656832"/>
              <a:gd name="csY77" fmla="*/ 4425696 h 6867144"/>
              <a:gd name="csX78" fmla="*/ 6227064 w 6656832"/>
              <a:gd name="csY78" fmla="*/ 4215384 h 6867144"/>
              <a:gd name="csX79" fmla="*/ 6300216 w 6656832"/>
              <a:gd name="csY79" fmla="*/ 4050792 h 6867144"/>
              <a:gd name="csX80" fmla="*/ 6510528 w 6656832"/>
              <a:gd name="csY80" fmla="*/ 4032504 h 6867144"/>
              <a:gd name="csX81" fmla="*/ 6656832 w 6656832"/>
              <a:gd name="csY81" fmla="*/ 3593592 h 6867144"/>
              <a:gd name="csX82" fmla="*/ 6446520 w 6656832"/>
              <a:gd name="csY82" fmla="*/ 3566160 h 6867144"/>
              <a:gd name="csX83" fmla="*/ 6190488 w 6656832"/>
              <a:gd name="csY83" fmla="*/ 3639312 h 6867144"/>
              <a:gd name="csX84" fmla="*/ 6025896 w 6656832"/>
              <a:gd name="csY84" fmla="*/ 3063240 h 6867144"/>
              <a:gd name="csX85" fmla="*/ 5907024 w 6656832"/>
              <a:gd name="csY85" fmla="*/ 2852928 h 6867144"/>
              <a:gd name="csX86" fmla="*/ 5989320 w 6656832"/>
              <a:gd name="csY86" fmla="*/ 2752344 h 6867144"/>
              <a:gd name="csX87" fmla="*/ 5833872 w 6656832"/>
              <a:gd name="csY87" fmla="*/ 2395728 h 6867144"/>
              <a:gd name="csX88" fmla="*/ 5696712 w 6656832"/>
              <a:gd name="csY88" fmla="*/ 2249424 h 6867144"/>
              <a:gd name="csX89" fmla="*/ 5522976 w 6656832"/>
              <a:gd name="csY89" fmla="*/ 2185416 h 6867144"/>
              <a:gd name="csX90" fmla="*/ 5440680 w 6656832"/>
              <a:gd name="csY90" fmla="*/ 2103120 h 6867144"/>
              <a:gd name="csX91" fmla="*/ 5212080 w 6656832"/>
              <a:gd name="csY91" fmla="*/ 2121408 h 6867144"/>
              <a:gd name="csX92" fmla="*/ 4837176 w 6656832"/>
              <a:gd name="csY92" fmla="*/ 2569464 h 6867144"/>
              <a:gd name="csX93" fmla="*/ 4681728 w 6656832"/>
              <a:gd name="csY93" fmla="*/ 2395728 h 6867144"/>
              <a:gd name="csX94" fmla="*/ 4700016 w 6656832"/>
              <a:gd name="csY94" fmla="*/ 2176272 h 6867144"/>
              <a:gd name="csX95" fmla="*/ 4663440 w 6656832"/>
              <a:gd name="csY95" fmla="*/ 1956816 h 6867144"/>
              <a:gd name="csX96" fmla="*/ 4754880 w 6656832"/>
              <a:gd name="csY96" fmla="*/ 1783080 h 6867144"/>
              <a:gd name="csX97" fmla="*/ 4663440 w 6656832"/>
              <a:gd name="csY97" fmla="*/ 1197864 h 6867144"/>
              <a:gd name="csX98" fmla="*/ 4727448 w 6656832"/>
              <a:gd name="csY98" fmla="*/ 1069848 h 6867144"/>
              <a:gd name="csX99" fmla="*/ 4654296 w 6656832"/>
              <a:gd name="csY99" fmla="*/ 969264 h 6867144"/>
              <a:gd name="csX100" fmla="*/ 4791456 w 6656832"/>
              <a:gd name="csY100" fmla="*/ 704088 h 6867144"/>
              <a:gd name="csX101" fmla="*/ 4892040 w 6656832"/>
              <a:gd name="csY101" fmla="*/ 576072 h 6867144"/>
              <a:gd name="csX102" fmla="*/ 4709160 w 6656832"/>
              <a:gd name="csY102" fmla="*/ 283464 h 6867144"/>
              <a:gd name="csX103" fmla="*/ 4745736 w 6656832"/>
              <a:gd name="csY103" fmla="*/ 0 h 6867144"/>
              <a:gd name="csX104" fmla="*/ 4581144 w 6656832"/>
              <a:gd name="csY104" fmla="*/ 0 h 6867144"/>
              <a:gd name="csX105" fmla="*/ 4517136 w 6656832"/>
              <a:gd name="csY105" fmla="*/ 466344 h 6867144"/>
              <a:gd name="csX106" fmla="*/ 4517136 w 6656832"/>
              <a:gd name="csY106" fmla="*/ 530352 h 6867144"/>
              <a:gd name="csX107" fmla="*/ 4425696 w 6656832"/>
              <a:gd name="csY107" fmla="*/ 630936 h 6867144"/>
              <a:gd name="csX108" fmla="*/ 4389120 w 6656832"/>
              <a:gd name="csY108" fmla="*/ 832104 h 6867144"/>
              <a:gd name="csX109" fmla="*/ 4096512 w 6656832"/>
              <a:gd name="csY109" fmla="*/ 1088136 h 6867144"/>
              <a:gd name="csX110" fmla="*/ 4087368 w 6656832"/>
              <a:gd name="csY110" fmla="*/ 1207008 h 6867144"/>
              <a:gd name="csX111" fmla="*/ 4014216 w 6656832"/>
              <a:gd name="csY111" fmla="*/ 1289304 h 6867144"/>
              <a:gd name="csX112" fmla="*/ 3941064 w 6656832"/>
              <a:gd name="csY112" fmla="*/ 1691640 h 6867144"/>
              <a:gd name="csX113" fmla="*/ 3639312 w 6656832"/>
              <a:gd name="csY113" fmla="*/ 1490472 h 6867144"/>
              <a:gd name="csX114" fmla="*/ 3502152 w 6656832"/>
              <a:gd name="csY114" fmla="*/ 1682496 h 6867144"/>
              <a:gd name="csX115" fmla="*/ 3209544 w 6656832"/>
              <a:gd name="csY115" fmla="*/ 1837944 h 6867144"/>
              <a:gd name="csX116" fmla="*/ 2496312 w 6656832"/>
              <a:gd name="csY116" fmla="*/ 1252728 h 6867144"/>
              <a:gd name="csX117" fmla="*/ 2743200 w 6656832"/>
              <a:gd name="csY117" fmla="*/ 685800 h 6867144"/>
              <a:gd name="csX0" fmla="*/ 2743200 w 6656832"/>
              <a:gd name="csY0" fmla="*/ 685800 h 6867144"/>
              <a:gd name="csX1" fmla="*/ 2724912 w 6656832"/>
              <a:gd name="csY1" fmla="*/ 694944 h 6867144"/>
              <a:gd name="csX2" fmla="*/ 3529584 w 6656832"/>
              <a:gd name="csY2" fmla="*/ 1673352 h 6867144"/>
              <a:gd name="csX3" fmla="*/ 3255264 w 6656832"/>
              <a:gd name="csY3" fmla="*/ 1792224 h 6867144"/>
              <a:gd name="csX4" fmla="*/ 3035808 w 6656832"/>
              <a:gd name="csY4" fmla="*/ 2249424 h 6867144"/>
              <a:gd name="csX5" fmla="*/ 2944368 w 6656832"/>
              <a:gd name="csY5" fmla="*/ 2331720 h 6867144"/>
              <a:gd name="csX6" fmla="*/ 2807208 w 6656832"/>
              <a:gd name="csY6" fmla="*/ 2276856 h 6867144"/>
              <a:gd name="csX7" fmla="*/ 2624328 w 6656832"/>
              <a:gd name="csY7" fmla="*/ 2368296 h 6867144"/>
              <a:gd name="csX8" fmla="*/ 2112264 w 6656832"/>
              <a:gd name="csY8" fmla="*/ 1993392 h 6867144"/>
              <a:gd name="csX9" fmla="*/ 2103120 w 6656832"/>
              <a:gd name="csY9" fmla="*/ 1856232 h 6867144"/>
              <a:gd name="csX10" fmla="*/ 2157984 w 6656832"/>
              <a:gd name="csY10" fmla="*/ 1764792 h 6867144"/>
              <a:gd name="csX11" fmla="*/ 2121408 w 6656832"/>
              <a:gd name="csY11" fmla="*/ 1508760 h 6867144"/>
              <a:gd name="csX12" fmla="*/ 1847088 w 6656832"/>
              <a:gd name="csY12" fmla="*/ 1591056 h 6867144"/>
              <a:gd name="csX13" fmla="*/ 1682496 w 6656832"/>
              <a:gd name="csY13" fmla="*/ 1819656 h 6867144"/>
              <a:gd name="csX14" fmla="*/ 1481328 w 6656832"/>
              <a:gd name="csY14" fmla="*/ 1700784 h 6867144"/>
              <a:gd name="csX15" fmla="*/ 1243584 w 6656832"/>
              <a:gd name="csY15" fmla="*/ 1709928 h 6867144"/>
              <a:gd name="csX16" fmla="*/ 1271016 w 6656832"/>
              <a:gd name="csY16" fmla="*/ 1371600 h 6867144"/>
              <a:gd name="csX17" fmla="*/ 1216152 w 6656832"/>
              <a:gd name="csY17" fmla="*/ 1280160 h 6867144"/>
              <a:gd name="csX18" fmla="*/ 640080 w 6656832"/>
              <a:gd name="csY18" fmla="*/ 1984248 h 6867144"/>
              <a:gd name="csX19" fmla="*/ 512064 w 6656832"/>
              <a:gd name="csY19" fmla="*/ 1984248 h 6867144"/>
              <a:gd name="csX20" fmla="*/ 310896 w 6656832"/>
              <a:gd name="csY20" fmla="*/ 2258568 h 6867144"/>
              <a:gd name="csX21" fmla="*/ 310896 w 6656832"/>
              <a:gd name="csY21" fmla="*/ 2496312 h 6867144"/>
              <a:gd name="csX22" fmla="*/ 0 w 6656832"/>
              <a:gd name="csY22" fmla="*/ 2962656 h 6867144"/>
              <a:gd name="csX23" fmla="*/ 18288 w 6656832"/>
              <a:gd name="csY23" fmla="*/ 3063240 h 6867144"/>
              <a:gd name="csX24" fmla="*/ 18288 w 6656832"/>
              <a:gd name="csY24" fmla="*/ 3136392 h 6867144"/>
              <a:gd name="csX25" fmla="*/ 118872 w 6656832"/>
              <a:gd name="csY25" fmla="*/ 3227832 h 6867144"/>
              <a:gd name="csX26" fmla="*/ 109728 w 6656832"/>
              <a:gd name="csY26" fmla="*/ 3438144 h 6867144"/>
              <a:gd name="csX27" fmla="*/ 201168 w 6656832"/>
              <a:gd name="csY27" fmla="*/ 3922776 h 6867144"/>
              <a:gd name="csX28" fmla="*/ 502920 w 6656832"/>
              <a:gd name="csY28" fmla="*/ 3941064 h 6867144"/>
              <a:gd name="csX29" fmla="*/ 621792 w 6656832"/>
              <a:gd name="csY29" fmla="*/ 4233672 h 6867144"/>
              <a:gd name="csX30" fmla="*/ 758952 w 6656832"/>
              <a:gd name="csY30" fmla="*/ 4297680 h 6867144"/>
              <a:gd name="csX31" fmla="*/ 749808 w 6656832"/>
              <a:gd name="csY31" fmla="*/ 4526280 h 6867144"/>
              <a:gd name="csX32" fmla="*/ 1371600 w 6656832"/>
              <a:gd name="csY32" fmla="*/ 4700016 h 6867144"/>
              <a:gd name="csX33" fmla="*/ 1307592 w 6656832"/>
              <a:gd name="csY33" fmla="*/ 4946904 h 6867144"/>
              <a:gd name="csX34" fmla="*/ 1563624 w 6656832"/>
              <a:gd name="csY34" fmla="*/ 5202936 h 6867144"/>
              <a:gd name="csX35" fmla="*/ 1755648 w 6656832"/>
              <a:gd name="csY35" fmla="*/ 5093208 h 6867144"/>
              <a:gd name="csX36" fmla="*/ 1737360 w 6656832"/>
              <a:gd name="csY36" fmla="*/ 5257800 h 6867144"/>
              <a:gd name="csX37" fmla="*/ 2066544 w 6656832"/>
              <a:gd name="csY37" fmla="*/ 5486400 h 6867144"/>
              <a:gd name="csX38" fmla="*/ 1709928 w 6656832"/>
              <a:gd name="csY38" fmla="*/ 5614416 h 6867144"/>
              <a:gd name="csX39" fmla="*/ 1700784 w 6656832"/>
              <a:gd name="csY39" fmla="*/ 5769864 h 6867144"/>
              <a:gd name="csX40" fmla="*/ 1865376 w 6656832"/>
              <a:gd name="csY40" fmla="*/ 5916168 h 6867144"/>
              <a:gd name="csX41" fmla="*/ 1682496 w 6656832"/>
              <a:gd name="csY41" fmla="*/ 6089904 h 6867144"/>
              <a:gd name="csX42" fmla="*/ 1700784 w 6656832"/>
              <a:gd name="csY42" fmla="*/ 6272784 h 6867144"/>
              <a:gd name="csX43" fmla="*/ 1664208 w 6656832"/>
              <a:gd name="csY43" fmla="*/ 6345936 h 6867144"/>
              <a:gd name="csX44" fmla="*/ 2048256 w 6656832"/>
              <a:gd name="csY44" fmla="*/ 6601968 h 6867144"/>
              <a:gd name="csX45" fmla="*/ 1965960 w 6656832"/>
              <a:gd name="csY45" fmla="*/ 6711696 h 6867144"/>
              <a:gd name="csX46" fmla="*/ 2249424 w 6656832"/>
              <a:gd name="csY46" fmla="*/ 6867144 h 6867144"/>
              <a:gd name="csX47" fmla="*/ 2395728 w 6656832"/>
              <a:gd name="csY47" fmla="*/ 6428232 h 6867144"/>
              <a:gd name="csX48" fmla="*/ 2203704 w 6656832"/>
              <a:gd name="csY48" fmla="*/ 6409944 h 6867144"/>
              <a:gd name="csX49" fmla="*/ 2176272 w 6656832"/>
              <a:gd name="csY49" fmla="*/ 6263640 h 6867144"/>
              <a:gd name="csX50" fmla="*/ 2276856 w 6656832"/>
              <a:gd name="csY50" fmla="*/ 6163056 h 6867144"/>
              <a:gd name="csX51" fmla="*/ 2313432 w 6656832"/>
              <a:gd name="csY51" fmla="*/ 5806440 h 6867144"/>
              <a:gd name="csX52" fmla="*/ 2249424 w 6656832"/>
              <a:gd name="csY52" fmla="*/ 5550408 h 6867144"/>
              <a:gd name="csX53" fmla="*/ 2578608 w 6656832"/>
              <a:gd name="csY53" fmla="*/ 5660136 h 6867144"/>
              <a:gd name="csX54" fmla="*/ 2779776 w 6656832"/>
              <a:gd name="csY54" fmla="*/ 5550408 h 6867144"/>
              <a:gd name="csX55" fmla="*/ 2788920 w 6656832"/>
              <a:gd name="csY55" fmla="*/ 5394960 h 6867144"/>
              <a:gd name="csX56" fmla="*/ 2871216 w 6656832"/>
              <a:gd name="csY56" fmla="*/ 5230368 h 6867144"/>
              <a:gd name="csX57" fmla="*/ 2697480 w 6656832"/>
              <a:gd name="csY57" fmla="*/ 5020056 h 6867144"/>
              <a:gd name="csX58" fmla="*/ 2916936 w 6656832"/>
              <a:gd name="csY58" fmla="*/ 4846320 h 6867144"/>
              <a:gd name="csX59" fmla="*/ 3154680 w 6656832"/>
              <a:gd name="csY59" fmla="*/ 4956048 h 6867144"/>
              <a:gd name="csX60" fmla="*/ 3291840 w 6656832"/>
              <a:gd name="csY60" fmla="*/ 4928616 h 6867144"/>
              <a:gd name="csX61" fmla="*/ 3630168 w 6656832"/>
              <a:gd name="csY61" fmla="*/ 5285232 h 6867144"/>
              <a:gd name="csX62" fmla="*/ 3648456 w 6656832"/>
              <a:gd name="csY62" fmla="*/ 5212080 h 6867144"/>
              <a:gd name="csX63" fmla="*/ 3483864 w 6656832"/>
              <a:gd name="csY63" fmla="*/ 4892040 h 6867144"/>
              <a:gd name="csX64" fmla="*/ 3502152 w 6656832"/>
              <a:gd name="csY64" fmla="*/ 4846320 h 6867144"/>
              <a:gd name="csX65" fmla="*/ 3630168 w 6656832"/>
              <a:gd name="csY65" fmla="*/ 4965192 h 6867144"/>
              <a:gd name="csX66" fmla="*/ 3813048 w 6656832"/>
              <a:gd name="csY66" fmla="*/ 4837176 h 6867144"/>
              <a:gd name="csX67" fmla="*/ 3849624 w 6656832"/>
              <a:gd name="csY67" fmla="*/ 4416552 h 6867144"/>
              <a:gd name="csX68" fmla="*/ 4105656 w 6656832"/>
              <a:gd name="csY68" fmla="*/ 4544568 h 6867144"/>
              <a:gd name="csX69" fmla="*/ 4315968 w 6656832"/>
              <a:gd name="csY69" fmla="*/ 4517136 h 6867144"/>
              <a:gd name="csX70" fmla="*/ 4553712 w 6656832"/>
              <a:gd name="csY70" fmla="*/ 4562856 h 6867144"/>
              <a:gd name="csX71" fmla="*/ 5093208 w 6656832"/>
              <a:gd name="csY71" fmla="*/ 4160520 h 6867144"/>
              <a:gd name="csX72" fmla="*/ 5276088 w 6656832"/>
              <a:gd name="csY72" fmla="*/ 4233672 h 6867144"/>
              <a:gd name="csX73" fmla="*/ 5221224 w 6656832"/>
              <a:gd name="csY73" fmla="*/ 4361688 h 6867144"/>
              <a:gd name="csX74" fmla="*/ 5376672 w 6656832"/>
              <a:gd name="csY74" fmla="*/ 4681728 h 6867144"/>
              <a:gd name="csX75" fmla="*/ 5733288 w 6656832"/>
              <a:gd name="csY75" fmla="*/ 4544568 h 6867144"/>
              <a:gd name="csX76" fmla="*/ 5769864 w 6656832"/>
              <a:gd name="csY76" fmla="*/ 4434840 h 6867144"/>
              <a:gd name="csX77" fmla="*/ 6025896 w 6656832"/>
              <a:gd name="csY77" fmla="*/ 4425696 h 6867144"/>
              <a:gd name="csX78" fmla="*/ 6227064 w 6656832"/>
              <a:gd name="csY78" fmla="*/ 4215384 h 6867144"/>
              <a:gd name="csX79" fmla="*/ 6300216 w 6656832"/>
              <a:gd name="csY79" fmla="*/ 4050792 h 6867144"/>
              <a:gd name="csX80" fmla="*/ 6510528 w 6656832"/>
              <a:gd name="csY80" fmla="*/ 4032504 h 6867144"/>
              <a:gd name="csX81" fmla="*/ 6656832 w 6656832"/>
              <a:gd name="csY81" fmla="*/ 3593592 h 6867144"/>
              <a:gd name="csX82" fmla="*/ 6446520 w 6656832"/>
              <a:gd name="csY82" fmla="*/ 3566160 h 6867144"/>
              <a:gd name="csX83" fmla="*/ 6190488 w 6656832"/>
              <a:gd name="csY83" fmla="*/ 3639312 h 6867144"/>
              <a:gd name="csX84" fmla="*/ 6025896 w 6656832"/>
              <a:gd name="csY84" fmla="*/ 3063240 h 6867144"/>
              <a:gd name="csX85" fmla="*/ 5907024 w 6656832"/>
              <a:gd name="csY85" fmla="*/ 2852928 h 6867144"/>
              <a:gd name="csX86" fmla="*/ 5989320 w 6656832"/>
              <a:gd name="csY86" fmla="*/ 2752344 h 6867144"/>
              <a:gd name="csX87" fmla="*/ 5833872 w 6656832"/>
              <a:gd name="csY87" fmla="*/ 2395728 h 6867144"/>
              <a:gd name="csX88" fmla="*/ 5696712 w 6656832"/>
              <a:gd name="csY88" fmla="*/ 2249424 h 6867144"/>
              <a:gd name="csX89" fmla="*/ 5522976 w 6656832"/>
              <a:gd name="csY89" fmla="*/ 2185416 h 6867144"/>
              <a:gd name="csX90" fmla="*/ 5440680 w 6656832"/>
              <a:gd name="csY90" fmla="*/ 2103120 h 6867144"/>
              <a:gd name="csX91" fmla="*/ 5212080 w 6656832"/>
              <a:gd name="csY91" fmla="*/ 2121408 h 6867144"/>
              <a:gd name="csX92" fmla="*/ 4837176 w 6656832"/>
              <a:gd name="csY92" fmla="*/ 2569464 h 6867144"/>
              <a:gd name="csX93" fmla="*/ 4681728 w 6656832"/>
              <a:gd name="csY93" fmla="*/ 2395728 h 6867144"/>
              <a:gd name="csX94" fmla="*/ 4700016 w 6656832"/>
              <a:gd name="csY94" fmla="*/ 2176272 h 6867144"/>
              <a:gd name="csX95" fmla="*/ 4663440 w 6656832"/>
              <a:gd name="csY95" fmla="*/ 1956816 h 6867144"/>
              <a:gd name="csX96" fmla="*/ 4754880 w 6656832"/>
              <a:gd name="csY96" fmla="*/ 1783080 h 6867144"/>
              <a:gd name="csX97" fmla="*/ 4663440 w 6656832"/>
              <a:gd name="csY97" fmla="*/ 1197864 h 6867144"/>
              <a:gd name="csX98" fmla="*/ 4727448 w 6656832"/>
              <a:gd name="csY98" fmla="*/ 1069848 h 6867144"/>
              <a:gd name="csX99" fmla="*/ 4654296 w 6656832"/>
              <a:gd name="csY99" fmla="*/ 969264 h 6867144"/>
              <a:gd name="csX100" fmla="*/ 4791456 w 6656832"/>
              <a:gd name="csY100" fmla="*/ 704088 h 6867144"/>
              <a:gd name="csX101" fmla="*/ 4892040 w 6656832"/>
              <a:gd name="csY101" fmla="*/ 576072 h 6867144"/>
              <a:gd name="csX102" fmla="*/ 4709160 w 6656832"/>
              <a:gd name="csY102" fmla="*/ 283464 h 6867144"/>
              <a:gd name="csX103" fmla="*/ 4745736 w 6656832"/>
              <a:gd name="csY103" fmla="*/ 0 h 6867144"/>
              <a:gd name="csX104" fmla="*/ 4581144 w 6656832"/>
              <a:gd name="csY104" fmla="*/ 0 h 6867144"/>
              <a:gd name="csX105" fmla="*/ 4517136 w 6656832"/>
              <a:gd name="csY105" fmla="*/ 466344 h 6867144"/>
              <a:gd name="csX106" fmla="*/ 4517136 w 6656832"/>
              <a:gd name="csY106" fmla="*/ 530352 h 6867144"/>
              <a:gd name="csX107" fmla="*/ 4425696 w 6656832"/>
              <a:gd name="csY107" fmla="*/ 630936 h 6867144"/>
              <a:gd name="csX108" fmla="*/ 4389120 w 6656832"/>
              <a:gd name="csY108" fmla="*/ 832104 h 6867144"/>
              <a:gd name="csX109" fmla="*/ 4096512 w 6656832"/>
              <a:gd name="csY109" fmla="*/ 1088136 h 6867144"/>
              <a:gd name="csX110" fmla="*/ 4087368 w 6656832"/>
              <a:gd name="csY110" fmla="*/ 1207008 h 6867144"/>
              <a:gd name="csX111" fmla="*/ 4014216 w 6656832"/>
              <a:gd name="csY111" fmla="*/ 1289304 h 6867144"/>
              <a:gd name="csX112" fmla="*/ 3941064 w 6656832"/>
              <a:gd name="csY112" fmla="*/ 1691640 h 6867144"/>
              <a:gd name="csX113" fmla="*/ 3639312 w 6656832"/>
              <a:gd name="csY113" fmla="*/ 1490472 h 6867144"/>
              <a:gd name="csX114" fmla="*/ 3502152 w 6656832"/>
              <a:gd name="csY114" fmla="*/ 1682496 h 6867144"/>
              <a:gd name="csX115" fmla="*/ 3209544 w 6656832"/>
              <a:gd name="csY115" fmla="*/ 1837944 h 6867144"/>
              <a:gd name="csX116" fmla="*/ 2743200 w 6656832"/>
              <a:gd name="csY116" fmla="*/ 685800 h 6867144"/>
              <a:gd name="csX0" fmla="*/ 3209544 w 6656832"/>
              <a:gd name="csY0" fmla="*/ 1837944 h 6867144"/>
              <a:gd name="csX1" fmla="*/ 2724912 w 6656832"/>
              <a:gd name="csY1" fmla="*/ 694944 h 6867144"/>
              <a:gd name="csX2" fmla="*/ 3529584 w 6656832"/>
              <a:gd name="csY2" fmla="*/ 1673352 h 6867144"/>
              <a:gd name="csX3" fmla="*/ 3255264 w 6656832"/>
              <a:gd name="csY3" fmla="*/ 1792224 h 6867144"/>
              <a:gd name="csX4" fmla="*/ 3035808 w 6656832"/>
              <a:gd name="csY4" fmla="*/ 2249424 h 6867144"/>
              <a:gd name="csX5" fmla="*/ 2944368 w 6656832"/>
              <a:gd name="csY5" fmla="*/ 2331720 h 6867144"/>
              <a:gd name="csX6" fmla="*/ 2807208 w 6656832"/>
              <a:gd name="csY6" fmla="*/ 2276856 h 6867144"/>
              <a:gd name="csX7" fmla="*/ 2624328 w 6656832"/>
              <a:gd name="csY7" fmla="*/ 2368296 h 6867144"/>
              <a:gd name="csX8" fmla="*/ 2112264 w 6656832"/>
              <a:gd name="csY8" fmla="*/ 1993392 h 6867144"/>
              <a:gd name="csX9" fmla="*/ 2103120 w 6656832"/>
              <a:gd name="csY9" fmla="*/ 1856232 h 6867144"/>
              <a:gd name="csX10" fmla="*/ 2157984 w 6656832"/>
              <a:gd name="csY10" fmla="*/ 1764792 h 6867144"/>
              <a:gd name="csX11" fmla="*/ 2121408 w 6656832"/>
              <a:gd name="csY11" fmla="*/ 1508760 h 6867144"/>
              <a:gd name="csX12" fmla="*/ 1847088 w 6656832"/>
              <a:gd name="csY12" fmla="*/ 1591056 h 6867144"/>
              <a:gd name="csX13" fmla="*/ 1682496 w 6656832"/>
              <a:gd name="csY13" fmla="*/ 1819656 h 6867144"/>
              <a:gd name="csX14" fmla="*/ 1481328 w 6656832"/>
              <a:gd name="csY14" fmla="*/ 1700784 h 6867144"/>
              <a:gd name="csX15" fmla="*/ 1243584 w 6656832"/>
              <a:gd name="csY15" fmla="*/ 1709928 h 6867144"/>
              <a:gd name="csX16" fmla="*/ 1271016 w 6656832"/>
              <a:gd name="csY16" fmla="*/ 1371600 h 6867144"/>
              <a:gd name="csX17" fmla="*/ 1216152 w 6656832"/>
              <a:gd name="csY17" fmla="*/ 1280160 h 6867144"/>
              <a:gd name="csX18" fmla="*/ 640080 w 6656832"/>
              <a:gd name="csY18" fmla="*/ 1984248 h 6867144"/>
              <a:gd name="csX19" fmla="*/ 512064 w 6656832"/>
              <a:gd name="csY19" fmla="*/ 1984248 h 6867144"/>
              <a:gd name="csX20" fmla="*/ 310896 w 6656832"/>
              <a:gd name="csY20" fmla="*/ 2258568 h 6867144"/>
              <a:gd name="csX21" fmla="*/ 310896 w 6656832"/>
              <a:gd name="csY21" fmla="*/ 2496312 h 6867144"/>
              <a:gd name="csX22" fmla="*/ 0 w 6656832"/>
              <a:gd name="csY22" fmla="*/ 2962656 h 6867144"/>
              <a:gd name="csX23" fmla="*/ 18288 w 6656832"/>
              <a:gd name="csY23" fmla="*/ 3063240 h 6867144"/>
              <a:gd name="csX24" fmla="*/ 18288 w 6656832"/>
              <a:gd name="csY24" fmla="*/ 3136392 h 6867144"/>
              <a:gd name="csX25" fmla="*/ 118872 w 6656832"/>
              <a:gd name="csY25" fmla="*/ 3227832 h 6867144"/>
              <a:gd name="csX26" fmla="*/ 109728 w 6656832"/>
              <a:gd name="csY26" fmla="*/ 3438144 h 6867144"/>
              <a:gd name="csX27" fmla="*/ 201168 w 6656832"/>
              <a:gd name="csY27" fmla="*/ 3922776 h 6867144"/>
              <a:gd name="csX28" fmla="*/ 502920 w 6656832"/>
              <a:gd name="csY28" fmla="*/ 3941064 h 6867144"/>
              <a:gd name="csX29" fmla="*/ 621792 w 6656832"/>
              <a:gd name="csY29" fmla="*/ 4233672 h 6867144"/>
              <a:gd name="csX30" fmla="*/ 758952 w 6656832"/>
              <a:gd name="csY30" fmla="*/ 4297680 h 6867144"/>
              <a:gd name="csX31" fmla="*/ 749808 w 6656832"/>
              <a:gd name="csY31" fmla="*/ 4526280 h 6867144"/>
              <a:gd name="csX32" fmla="*/ 1371600 w 6656832"/>
              <a:gd name="csY32" fmla="*/ 4700016 h 6867144"/>
              <a:gd name="csX33" fmla="*/ 1307592 w 6656832"/>
              <a:gd name="csY33" fmla="*/ 4946904 h 6867144"/>
              <a:gd name="csX34" fmla="*/ 1563624 w 6656832"/>
              <a:gd name="csY34" fmla="*/ 5202936 h 6867144"/>
              <a:gd name="csX35" fmla="*/ 1755648 w 6656832"/>
              <a:gd name="csY35" fmla="*/ 5093208 h 6867144"/>
              <a:gd name="csX36" fmla="*/ 1737360 w 6656832"/>
              <a:gd name="csY36" fmla="*/ 5257800 h 6867144"/>
              <a:gd name="csX37" fmla="*/ 2066544 w 6656832"/>
              <a:gd name="csY37" fmla="*/ 5486400 h 6867144"/>
              <a:gd name="csX38" fmla="*/ 1709928 w 6656832"/>
              <a:gd name="csY38" fmla="*/ 5614416 h 6867144"/>
              <a:gd name="csX39" fmla="*/ 1700784 w 6656832"/>
              <a:gd name="csY39" fmla="*/ 5769864 h 6867144"/>
              <a:gd name="csX40" fmla="*/ 1865376 w 6656832"/>
              <a:gd name="csY40" fmla="*/ 5916168 h 6867144"/>
              <a:gd name="csX41" fmla="*/ 1682496 w 6656832"/>
              <a:gd name="csY41" fmla="*/ 6089904 h 6867144"/>
              <a:gd name="csX42" fmla="*/ 1700784 w 6656832"/>
              <a:gd name="csY42" fmla="*/ 6272784 h 6867144"/>
              <a:gd name="csX43" fmla="*/ 1664208 w 6656832"/>
              <a:gd name="csY43" fmla="*/ 6345936 h 6867144"/>
              <a:gd name="csX44" fmla="*/ 2048256 w 6656832"/>
              <a:gd name="csY44" fmla="*/ 6601968 h 6867144"/>
              <a:gd name="csX45" fmla="*/ 1965960 w 6656832"/>
              <a:gd name="csY45" fmla="*/ 6711696 h 6867144"/>
              <a:gd name="csX46" fmla="*/ 2249424 w 6656832"/>
              <a:gd name="csY46" fmla="*/ 6867144 h 6867144"/>
              <a:gd name="csX47" fmla="*/ 2395728 w 6656832"/>
              <a:gd name="csY47" fmla="*/ 6428232 h 6867144"/>
              <a:gd name="csX48" fmla="*/ 2203704 w 6656832"/>
              <a:gd name="csY48" fmla="*/ 6409944 h 6867144"/>
              <a:gd name="csX49" fmla="*/ 2176272 w 6656832"/>
              <a:gd name="csY49" fmla="*/ 6263640 h 6867144"/>
              <a:gd name="csX50" fmla="*/ 2276856 w 6656832"/>
              <a:gd name="csY50" fmla="*/ 6163056 h 6867144"/>
              <a:gd name="csX51" fmla="*/ 2313432 w 6656832"/>
              <a:gd name="csY51" fmla="*/ 5806440 h 6867144"/>
              <a:gd name="csX52" fmla="*/ 2249424 w 6656832"/>
              <a:gd name="csY52" fmla="*/ 5550408 h 6867144"/>
              <a:gd name="csX53" fmla="*/ 2578608 w 6656832"/>
              <a:gd name="csY53" fmla="*/ 5660136 h 6867144"/>
              <a:gd name="csX54" fmla="*/ 2779776 w 6656832"/>
              <a:gd name="csY54" fmla="*/ 5550408 h 6867144"/>
              <a:gd name="csX55" fmla="*/ 2788920 w 6656832"/>
              <a:gd name="csY55" fmla="*/ 5394960 h 6867144"/>
              <a:gd name="csX56" fmla="*/ 2871216 w 6656832"/>
              <a:gd name="csY56" fmla="*/ 5230368 h 6867144"/>
              <a:gd name="csX57" fmla="*/ 2697480 w 6656832"/>
              <a:gd name="csY57" fmla="*/ 5020056 h 6867144"/>
              <a:gd name="csX58" fmla="*/ 2916936 w 6656832"/>
              <a:gd name="csY58" fmla="*/ 4846320 h 6867144"/>
              <a:gd name="csX59" fmla="*/ 3154680 w 6656832"/>
              <a:gd name="csY59" fmla="*/ 4956048 h 6867144"/>
              <a:gd name="csX60" fmla="*/ 3291840 w 6656832"/>
              <a:gd name="csY60" fmla="*/ 4928616 h 6867144"/>
              <a:gd name="csX61" fmla="*/ 3630168 w 6656832"/>
              <a:gd name="csY61" fmla="*/ 5285232 h 6867144"/>
              <a:gd name="csX62" fmla="*/ 3648456 w 6656832"/>
              <a:gd name="csY62" fmla="*/ 5212080 h 6867144"/>
              <a:gd name="csX63" fmla="*/ 3483864 w 6656832"/>
              <a:gd name="csY63" fmla="*/ 4892040 h 6867144"/>
              <a:gd name="csX64" fmla="*/ 3502152 w 6656832"/>
              <a:gd name="csY64" fmla="*/ 4846320 h 6867144"/>
              <a:gd name="csX65" fmla="*/ 3630168 w 6656832"/>
              <a:gd name="csY65" fmla="*/ 4965192 h 6867144"/>
              <a:gd name="csX66" fmla="*/ 3813048 w 6656832"/>
              <a:gd name="csY66" fmla="*/ 4837176 h 6867144"/>
              <a:gd name="csX67" fmla="*/ 3849624 w 6656832"/>
              <a:gd name="csY67" fmla="*/ 4416552 h 6867144"/>
              <a:gd name="csX68" fmla="*/ 4105656 w 6656832"/>
              <a:gd name="csY68" fmla="*/ 4544568 h 6867144"/>
              <a:gd name="csX69" fmla="*/ 4315968 w 6656832"/>
              <a:gd name="csY69" fmla="*/ 4517136 h 6867144"/>
              <a:gd name="csX70" fmla="*/ 4553712 w 6656832"/>
              <a:gd name="csY70" fmla="*/ 4562856 h 6867144"/>
              <a:gd name="csX71" fmla="*/ 5093208 w 6656832"/>
              <a:gd name="csY71" fmla="*/ 4160520 h 6867144"/>
              <a:gd name="csX72" fmla="*/ 5276088 w 6656832"/>
              <a:gd name="csY72" fmla="*/ 4233672 h 6867144"/>
              <a:gd name="csX73" fmla="*/ 5221224 w 6656832"/>
              <a:gd name="csY73" fmla="*/ 4361688 h 6867144"/>
              <a:gd name="csX74" fmla="*/ 5376672 w 6656832"/>
              <a:gd name="csY74" fmla="*/ 4681728 h 6867144"/>
              <a:gd name="csX75" fmla="*/ 5733288 w 6656832"/>
              <a:gd name="csY75" fmla="*/ 4544568 h 6867144"/>
              <a:gd name="csX76" fmla="*/ 5769864 w 6656832"/>
              <a:gd name="csY76" fmla="*/ 4434840 h 6867144"/>
              <a:gd name="csX77" fmla="*/ 6025896 w 6656832"/>
              <a:gd name="csY77" fmla="*/ 4425696 h 6867144"/>
              <a:gd name="csX78" fmla="*/ 6227064 w 6656832"/>
              <a:gd name="csY78" fmla="*/ 4215384 h 6867144"/>
              <a:gd name="csX79" fmla="*/ 6300216 w 6656832"/>
              <a:gd name="csY79" fmla="*/ 4050792 h 6867144"/>
              <a:gd name="csX80" fmla="*/ 6510528 w 6656832"/>
              <a:gd name="csY80" fmla="*/ 4032504 h 6867144"/>
              <a:gd name="csX81" fmla="*/ 6656832 w 6656832"/>
              <a:gd name="csY81" fmla="*/ 3593592 h 6867144"/>
              <a:gd name="csX82" fmla="*/ 6446520 w 6656832"/>
              <a:gd name="csY82" fmla="*/ 3566160 h 6867144"/>
              <a:gd name="csX83" fmla="*/ 6190488 w 6656832"/>
              <a:gd name="csY83" fmla="*/ 3639312 h 6867144"/>
              <a:gd name="csX84" fmla="*/ 6025896 w 6656832"/>
              <a:gd name="csY84" fmla="*/ 3063240 h 6867144"/>
              <a:gd name="csX85" fmla="*/ 5907024 w 6656832"/>
              <a:gd name="csY85" fmla="*/ 2852928 h 6867144"/>
              <a:gd name="csX86" fmla="*/ 5989320 w 6656832"/>
              <a:gd name="csY86" fmla="*/ 2752344 h 6867144"/>
              <a:gd name="csX87" fmla="*/ 5833872 w 6656832"/>
              <a:gd name="csY87" fmla="*/ 2395728 h 6867144"/>
              <a:gd name="csX88" fmla="*/ 5696712 w 6656832"/>
              <a:gd name="csY88" fmla="*/ 2249424 h 6867144"/>
              <a:gd name="csX89" fmla="*/ 5522976 w 6656832"/>
              <a:gd name="csY89" fmla="*/ 2185416 h 6867144"/>
              <a:gd name="csX90" fmla="*/ 5440680 w 6656832"/>
              <a:gd name="csY90" fmla="*/ 2103120 h 6867144"/>
              <a:gd name="csX91" fmla="*/ 5212080 w 6656832"/>
              <a:gd name="csY91" fmla="*/ 2121408 h 6867144"/>
              <a:gd name="csX92" fmla="*/ 4837176 w 6656832"/>
              <a:gd name="csY92" fmla="*/ 2569464 h 6867144"/>
              <a:gd name="csX93" fmla="*/ 4681728 w 6656832"/>
              <a:gd name="csY93" fmla="*/ 2395728 h 6867144"/>
              <a:gd name="csX94" fmla="*/ 4700016 w 6656832"/>
              <a:gd name="csY94" fmla="*/ 2176272 h 6867144"/>
              <a:gd name="csX95" fmla="*/ 4663440 w 6656832"/>
              <a:gd name="csY95" fmla="*/ 1956816 h 6867144"/>
              <a:gd name="csX96" fmla="*/ 4754880 w 6656832"/>
              <a:gd name="csY96" fmla="*/ 1783080 h 6867144"/>
              <a:gd name="csX97" fmla="*/ 4663440 w 6656832"/>
              <a:gd name="csY97" fmla="*/ 1197864 h 6867144"/>
              <a:gd name="csX98" fmla="*/ 4727448 w 6656832"/>
              <a:gd name="csY98" fmla="*/ 1069848 h 6867144"/>
              <a:gd name="csX99" fmla="*/ 4654296 w 6656832"/>
              <a:gd name="csY99" fmla="*/ 969264 h 6867144"/>
              <a:gd name="csX100" fmla="*/ 4791456 w 6656832"/>
              <a:gd name="csY100" fmla="*/ 704088 h 6867144"/>
              <a:gd name="csX101" fmla="*/ 4892040 w 6656832"/>
              <a:gd name="csY101" fmla="*/ 576072 h 6867144"/>
              <a:gd name="csX102" fmla="*/ 4709160 w 6656832"/>
              <a:gd name="csY102" fmla="*/ 283464 h 6867144"/>
              <a:gd name="csX103" fmla="*/ 4745736 w 6656832"/>
              <a:gd name="csY103" fmla="*/ 0 h 6867144"/>
              <a:gd name="csX104" fmla="*/ 4581144 w 6656832"/>
              <a:gd name="csY104" fmla="*/ 0 h 6867144"/>
              <a:gd name="csX105" fmla="*/ 4517136 w 6656832"/>
              <a:gd name="csY105" fmla="*/ 466344 h 6867144"/>
              <a:gd name="csX106" fmla="*/ 4517136 w 6656832"/>
              <a:gd name="csY106" fmla="*/ 530352 h 6867144"/>
              <a:gd name="csX107" fmla="*/ 4425696 w 6656832"/>
              <a:gd name="csY107" fmla="*/ 630936 h 6867144"/>
              <a:gd name="csX108" fmla="*/ 4389120 w 6656832"/>
              <a:gd name="csY108" fmla="*/ 832104 h 6867144"/>
              <a:gd name="csX109" fmla="*/ 4096512 w 6656832"/>
              <a:gd name="csY109" fmla="*/ 1088136 h 6867144"/>
              <a:gd name="csX110" fmla="*/ 4087368 w 6656832"/>
              <a:gd name="csY110" fmla="*/ 1207008 h 6867144"/>
              <a:gd name="csX111" fmla="*/ 4014216 w 6656832"/>
              <a:gd name="csY111" fmla="*/ 1289304 h 6867144"/>
              <a:gd name="csX112" fmla="*/ 3941064 w 6656832"/>
              <a:gd name="csY112" fmla="*/ 1691640 h 6867144"/>
              <a:gd name="csX113" fmla="*/ 3639312 w 6656832"/>
              <a:gd name="csY113" fmla="*/ 1490472 h 6867144"/>
              <a:gd name="csX114" fmla="*/ 3502152 w 6656832"/>
              <a:gd name="csY114" fmla="*/ 1682496 h 6867144"/>
              <a:gd name="csX115" fmla="*/ 3209544 w 6656832"/>
              <a:gd name="csY115" fmla="*/ 1837944 h 6867144"/>
              <a:gd name="csX0" fmla="*/ 3209544 w 6656832"/>
              <a:gd name="csY0" fmla="*/ 1837944 h 6867144"/>
              <a:gd name="csX1" fmla="*/ 3529584 w 6656832"/>
              <a:gd name="csY1" fmla="*/ 1673352 h 6867144"/>
              <a:gd name="csX2" fmla="*/ 3255264 w 6656832"/>
              <a:gd name="csY2" fmla="*/ 1792224 h 6867144"/>
              <a:gd name="csX3" fmla="*/ 3035808 w 6656832"/>
              <a:gd name="csY3" fmla="*/ 2249424 h 6867144"/>
              <a:gd name="csX4" fmla="*/ 2944368 w 6656832"/>
              <a:gd name="csY4" fmla="*/ 2331720 h 6867144"/>
              <a:gd name="csX5" fmla="*/ 2807208 w 6656832"/>
              <a:gd name="csY5" fmla="*/ 2276856 h 6867144"/>
              <a:gd name="csX6" fmla="*/ 2624328 w 6656832"/>
              <a:gd name="csY6" fmla="*/ 2368296 h 6867144"/>
              <a:gd name="csX7" fmla="*/ 2112264 w 6656832"/>
              <a:gd name="csY7" fmla="*/ 1993392 h 6867144"/>
              <a:gd name="csX8" fmla="*/ 2103120 w 6656832"/>
              <a:gd name="csY8" fmla="*/ 1856232 h 6867144"/>
              <a:gd name="csX9" fmla="*/ 2157984 w 6656832"/>
              <a:gd name="csY9" fmla="*/ 1764792 h 6867144"/>
              <a:gd name="csX10" fmla="*/ 2121408 w 6656832"/>
              <a:gd name="csY10" fmla="*/ 1508760 h 6867144"/>
              <a:gd name="csX11" fmla="*/ 1847088 w 6656832"/>
              <a:gd name="csY11" fmla="*/ 1591056 h 6867144"/>
              <a:gd name="csX12" fmla="*/ 1682496 w 6656832"/>
              <a:gd name="csY12" fmla="*/ 1819656 h 6867144"/>
              <a:gd name="csX13" fmla="*/ 1481328 w 6656832"/>
              <a:gd name="csY13" fmla="*/ 1700784 h 6867144"/>
              <a:gd name="csX14" fmla="*/ 1243584 w 6656832"/>
              <a:gd name="csY14" fmla="*/ 1709928 h 6867144"/>
              <a:gd name="csX15" fmla="*/ 1271016 w 6656832"/>
              <a:gd name="csY15" fmla="*/ 1371600 h 6867144"/>
              <a:gd name="csX16" fmla="*/ 1216152 w 6656832"/>
              <a:gd name="csY16" fmla="*/ 1280160 h 6867144"/>
              <a:gd name="csX17" fmla="*/ 640080 w 6656832"/>
              <a:gd name="csY17" fmla="*/ 1984248 h 6867144"/>
              <a:gd name="csX18" fmla="*/ 512064 w 6656832"/>
              <a:gd name="csY18" fmla="*/ 1984248 h 6867144"/>
              <a:gd name="csX19" fmla="*/ 310896 w 6656832"/>
              <a:gd name="csY19" fmla="*/ 2258568 h 6867144"/>
              <a:gd name="csX20" fmla="*/ 310896 w 6656832"/>
              <a:gd name="csY20" fmla="*/ 2496312 h 6867144"/>
              <a:gd name="csX21" fmla="*/ 0 w 6656832"/>
              <a:gd name="csY21" fmla="*/ 2962656 h 6867144"/>
              <a:gd name="csX22" fmla="*/ 18288 w 6656832"/>
              <a:gd name="csY22" fmla="*/ 3063240 h 6867144"/>
              <a:gd name="csX23" fmla="*/ 18288 w 6656832"/>
              <a:gd name="csY23" fmla="*/ 3136392 h 6867144"/>
              <a:gd name="csX24" fmla="*/ 118872 w 6656832"/>
              <a:gd name="csY24" fmla="*/ 3227832 h 6867144"/>
              <a:gd name="csX25" fmla="*/ 109728 w 6656832"/>
              <a:gd name="csY25" fmla="*/ 3438144 h 6867144"/>
              <a:gd name="csX26" fmla="*/ 201168 w 6656832"/>
              <a:gd name="csY26" fmla="*/ 3922776 h 6867144"/>
              <a:gd name="csX27" fmla="*/ 502920 w 6656832"/>
              <a:gd name="csY27" fmla="*/ 3941064 h 6867144"/>
              <a:gd name="csX28" fmla="*/ 621792 w 6656832"/>
              <a:gd name="csY28" fmla="*/ 4233672 h 6867144"/>
              <a:gd name="csX29" fmla="*/ 758952 w 6656832"/>
              <a:gd name="csY29" fmla="*/ 4297680 h 6867144"/>
              <a:gd name="csX30" fmla="*/ 749808 w 6656832"/>
              <a:gd name="csY30" fmla="*/ 4526280 h 6867144"/>
              <a:gd name="csX31" fmla="*/ 1371600 w 6656832"/>
              <a:gd name="csY31" fmla="*/ 4700016 h 6867144"/>
              <a:gd name="csX32" fmla="*/ 1307592 w 6656832"/>
              <a:gd name="csY32" fmla="*/ 4946904 h 6867144"/>
              <a:gd name="csX33" fmla="*/ 1563624 w 6656832"/>
              <a:gd name="csY33" fmla="*/ 5202936 h 6867144"/>
              <a:gd name="csX34" fmla="*/ 1755648 w 6656832"/>
              <a:gd name="csY34" fmla="*/ 5093208 h 6867144"/>
              <a:gd name="csX35" fmla="*/ 1737360 w 6656832"/>
              <a:gd name="csY35" fmla="*/ 5257800 h 6867144"/>
              <a:gd name="csX36" fmla="*/ 2066544 w 6656832"/>
              <a:gd name="csY36" fmla="*/ 5486400 h 6867144"/>
              <a:gd name="csX37" fmla="*/ 1709928 w 6656832"/>
              <a:gd name="csY37" fmla="*/ 5614416 h 6867144"/>
              <a:gd name="csX38" fmla="*/ 1700784 w 6656832"/>
              <a:gd name="csY38" fmla="*/ 5769864 h 6867144"/>
              <a:gd name="csX39" fmla="*/ 1865376 w 6656832"/>
              <a:gd name="csY39" fmla="*/ 5916168 h 6867144"/>
              <a:gd name="csX40" fmla="*/ 1682496 w 6656832"/>
              <a:gd name="csY40" fmla="*/ 6089904 h 6867144"/>
              <a:gd name="csX41" fmla="*/ 1700784 w 6656832"/>
              <a:gd name="csY41" fmla="*/ 6272784 h 6867144"/>
              <a:gd name="csX42" fmla="*/ 1664208 w 6656832"/>
              <a:gd name="csY42" fmla="*/ 6345936 h 6867144"/>
              <a:gd name="csX43" fmla="*/ 2048256 w 6656832"/>
              <a:gd name="csY43" fmla="*/ 6601968 h 6867144"/>
              <a:gd name="csX44" fmla="*/ 1965960 w 6656832"/>
              <a:gd name="csY44" fmla="*/ 6711696 h 6867144"/>
              <a:gd name="csX45" fmla="*/ 2249424 w 6656832"/>
              <a:gd name="csY45" fmla="*/ 6867144 h 6867144"/>
              <a:gd name="csX46" fmla="*/ 2395728 w 6656832"/>
              <a:gd name="csY46" fmla="*/ 6428232 h 6867144"/>
              <a:gd name="csX47" fmla="*/ 2203704 w 6656832"/>
              <a:gd name="csY47" fmla="*/ 6409944 h 6867144"/>
              <a:gd name="csX48" fmla="*/ 2176272 w 6656832"/>
              <a:gd name="csY48" fmla="*/ 6263640 h 6867144"/>
              <a:gd name="csX49" fmla="*/ 2276856 w 6656832"/>
              <a:gd name="csY49" fmla="*/ 6163056 h 6867144"/>
              <a:gd name="csX50" fmla="*/ 2313432 w 6656832"/>
              <a:gd name="csY50" fmla="*/ 5806440 h 6867144"/>
              <a:gd name="csX51" fmla="*/ 2249424 w 6656832"/>
              <a:gd name="csY51" fmla="*/ 5550408 h 6867144"/>
              <a:gd name="csX52" fmla="*/ 2578608 w 6656832"/>
              <a:gd name="csY52" fmla="*/ 5660136 h 6867144"/>
              <a:gd name="csX53" fmla="*/ 2779776 w 6656832"/>
              <a:gd name="csY53" fmla="*/ 5550408 h 6867144"/>
              <a:gd name="csX54" fmla="*/ 2788920 w 6656832"/>
              <a:gd name="csY54" fmla="*/ 5394960 h 6867144"/>
              <a:gd name="csX55" fmla="*/ 2871216 w 6656832"/>
              <a:gd name="csY55" fmla="*/ 5230368 h 6867144"/>
              <a:gd name="csX56" fmla="*/ 2697480 w 6656832"/>
              <a:gd name="csY56" fmla="*/ 5020056 h 6867144"/>
              <a:gd name="csX57" fmla="*/ 2916936 w 6656832"/>
              <a:gd name="csY57" fmla="*/ 4846320 h 6867144"/>
              <a:gd name="csX58" fmla="*/ 3154680 w 6656832"/>
              <a:gd name="csY58" fmla="*/ 4956048 h 6867144"/>
              <a:gd name="csX59" fmla="*/ 3291840 w 6656832"/>
              <a:gd name="csY59" fmla="*/ 4928616 h 6867144"/>
              <a:gd name="csX60" fmla="*/ 3630168 w 6656832"/>
              <a:gd name="csY60" fmla="*/ 5285232 h 6867144"/>
              <a:gd name="csX61" fmla="*/ 3648456 w 6656832"/>
              <a:gd name="csY61" fmla="*/ 5212080 h 6867144"/>
              <a:gd name="csX62" fmla="*/ 3483864 w 6656832"/>
              <a:gd name="csY62" fmla="*/ 4892040 h 6867144"/>
              <a:gd name="csX63" fmla="*/ 3502152 w 6656832"/>
              <a:gd name="csY63" fmla="*/ 4846320 h 6867144"/>
              <a:gd name="csX64" fmla="*/ 3630168 w 6656832"/>
              <a:gd name="csY64" fmla="*/ 4965192 h 6867144"/>
              <a:gd name="csX65" fmla="*/ 3813048 w 6656832"/>
              <a:gd name="csY65" fmla="*/ 4837176 h 6867144"/>
              <a:gd name="csX66" fmla="*/ 3849624 w 6656832"/>
              <a:gd name="csY66" fmla="*/ 4416552 h 6867144"/>
              <a:gd name="csX67" fmla="*/ 4105656 w 6656832"/>
              <a:gd name="csY67" fmla="*/ 4544568 h 6867144"/>
              <a:gd name="csX68" fmla="*/ 4315968 w 6656832"/>
              <a:gd name="csY68" fmla="*/ 4517136 h 6867144"/>
              <a:gd name="csX69" fmla="*/ 4553712 w 6656832"/>
              <a:gd name="csY69" fmla="*/ 4562856 h 6867144"/>
              <a:gd name="csX70" fmla="*/ 5093208 w 6656832"/>
              <a:gd name="csY70" fmla="*/ 4160520 h 6867144"/>
              <a:gd name="csX71" fmla="*/ 5276088 w 6656832"/>
              <a:gd name="csY71" fmla="*/ 4233672 h 6867144"/>
              <a:gd name="csX72" fmla="*/ 5221224 w 6656832"/>
              <a:gd name="csY72" fmla="*/ 4361688 h 6867144"/>
              <a:gd name="csX73" fmla="*/ 5376672 w 6656832"/>
              <a:gd name="csY73" fmla="*/ 4681728 h 6867144"/>
              <a:gd name="csX74" fmla="*/ 5733288 w 6656832"/>
              <a:gd name="csY74" fmla="*/ 4544568 h 6867144"/>
              <a:gd name="csX75" fmla="*/ 5769864 w 6656832"/>
              <a:gd name="csY75" fmla="*/ 4434840 h 6867144"/>
              <a:gd name="csX76" fmla="*/ 6025896 w 6656832"/>
              <a:gd name="csY76" fmla="*/ 4425696 h 6867144"/>
              <a:gd name="csX77" fmla="*/ 6227064 w 6656832"/>
              <a:gd name="csY77" fmla="*/ 4215384 h 6867144"/>
              <a:gd name="csX78" fmla="*/ 6300216 w 6656832"/>
              <a:gd name="csY78" fmla="*/ 4050792 h 6867144"/>
              <a:gd name="csX79" fmla="*/ 6510528 w 6656832"/>
              <a:gd name="csY79" fmla="*/ 4032504 h 6867144"/>
              <a:gd name="csX80" fmla="*/ 6656832 w 6656832"/>
              <a:gd name="csY80" fmla="*/ 3593592 h 6867144"/>
              <a:gd name="csX81" fmla="*/ 6446520 w 6656832"/>
              <a:gd name="csY81" fmla="*/ 3566160 h 6867144"/>
              <a:gd name="csX82" fmla="*/ 6190488 w 6656832"/>
              <a:gd name="csY82" fmla="*/ 3639312 h 6867144"/>
              <a:gd name="csX83" fmla="*/ 6025896 w 6656832"/>
              <a:gd name="csY83" fmla="*/ 3063240 h 6867144"/>
              <a:gd name="csX84" fmla="*/ 5907024 w 6656832"/>
              <a:gd name="csY84" fmla="*/ 2852928 h 6867144"/>
              <a:gd name="csX85" fmla="*/ 5989320 w 6656832"/>
              <a:gd name="csY85" fmla="*/ 2752344 h 6867144"/>
              <a:gd name="csX86" fmla="*/ 5833872 w 6656832"/>
              <a:gd name="csY86" fmla="*/ 2395728 h 6867144"/>
              <a:gd name="csX87" fmla="*/ 5696712 w 6656832"/>
              <a:gd name="csY87" fmla="*/ 2249424 h 6867144"/>
              <a:gd name="csX88" fmla="*/ 5522976 w 6656832"/>
              <a:gd name="csY88" fmla="*/ 2185416 h 6867144"/>
              <a:gd name="csX89" fmla="*/ 5440680 w 6656832"/>
              <a:gd name="csY89" fmla="*/ 2103120 h 6867144"/>
              <a:gd name="csX90" fmla="*/ 5212080 w 6656832"/>
              <a:gd name="csY90" fmla="*/ 2121408 h 6867144"/>
              <a:gd name="csX91" fmla="*/ 4837176 w 6656832"/>
              <a:gd name="csY91" fmla="*/ 2569464 h 6867144"/>
              <a:gd name="csX92" fmla="*/ 4681728 w 6656832"/>
              <a:gd name="csY92" fmla="*/ 2395728 h 6867144"/>
              <a:gd name="csX93" fmla="*/ 4700016 w 6656832"/>
              <a:gd name="csY93" fmla="*/ 2176272 h 6867144"/>
              <a:gd name="csX94" fmla="*/ 4663440 w 6656832"/>
              <a:gd name="csY94" fmla="*/ 1956816 h 6867144"/>
              <a:gd name="csX95" fmla="*/ 4754880 w 6656832"/>
              <a:gd name="csY95" fmla="*/ 1783080 h 6867144"/>
              <a:gd name="csX96" fmla="*/ 4663440 w 6656832"/>
              <a:gd name="csY96" fmla="*/ 1197864 h 6867144"/>
              <a:gd name="csX97" fmla="*/ 4727448 w 6656832"/>
              <a:gd name="csY97" fmla="*/ 1069848 h 6867144"/>
              <a:gd name="csX98" fmla="*/ 4654296 w 6656832"/>
              <a:gd name="csY98" fmla="*/ 969264 h 6867144"/>
              <a:gd name="csX99" fmla="*/ 4791456 w 6656832"/>
              <a:gd name="csY99" fmla="*/ 704088 h 6867144"/>
              <a:gd name="csX100" fmla="*/ 4892040 w 6656832"/>
              <a:gd name="csY100" fmla="*/ 576072 h 6867144"/>
              <a:gd name="csX101" fmla="*/ 4709160 w 6656832"/>
              <a:gd name="csY101" fmla="*/ 283464 h 6867144"/>
              <a:gd name="csX102" fmla="*/ 4745736 w 6656832"/>
              <a:gd name="csY102" fmla="*/ 0 h 6867144"/>
              <a:gd name="csX103" fmla="*/ 4581144 w 6656832"/>
              <a:gd name="csY103" fmla="*/ 0 h 6867144"/>
              <a:gd name="csX104" fmla="*/ 4517136 w 6656832"/>
              <a:gd name="csY104" fmla="*/ 466344 h 6867144"/>
              <a:gd name="csX105" fmla="*/ 4517136 w 6656832"/>
              <a:gd name="csY105" fmla="*/ 530352 h 6867144"/>
              <a:gd name="csX106" fmla="*/ 4425696 w 6656832"/>
              <a:gd name="csY106" fmla="*/ 630936 h 6867144"/>
              <a:gd name="csX107" fmla="*/ 4389120 w 6656832"/>
              <a:gd name="csY107" fmla="*/ 832104 h 6867144"/>
              <a:gd name="csX108" fmla="*/ 4096512 w 6656832"/>
              <a:gd name="csY108" fmla="*/ 1088136 h 6867144"/>
              <a:gd name="csX109" fmla="*/ 4087368 w 6656832"/>
              <a:gd name="csY109" fmla="*/ 1207008 h 6867144"/>
              <a:gd name="csX110" fmla="*/ 4014216 w 6656832"/>
              <a:gd name="csY110" fmla="*/ 1289304 h 6867144"/>
              <a:gd name="csX111" fmla="*/ 3941064 w 6656832"/>
              <a:gd name="csY111" fmla="*/ 1691640 h 6867144"/>
              <a:gd name="csX112" fmla="*/ 3639312 w 6656832"/>
              <a:gd name="csY112" fmla="*/ 1490472 h 6867144"/>
              <a:gd name="csX113" fmla="*/ 3502152 w 6656832"/>
              <a:gd name="csY113" fmla="*/ 1682496 h 6867144"/>
              <a:gd name="csX114" fmla="*/ 3209544 w 6656832"/>
              <a:gd name="csY114" fmla="*/ 1837944 h 6867144"/>
              <a:gd name="csX0" fmla="*/ 3063240 w 6656832"/>
              <a:gd name="csY0" fmla="*/ 1033272 h 6867144"/>
              <a:gd name="csX1" fmla="*/ 3529584 w 6656832"/>
              <a:gd name="csY1" fmla="*/ 1673352 h 6867144"/>
              <a:gd name="csX2" fmla="*/ 3255264 w 6656832"/>
              <a:gd name="csY2" fmla="*/ 1792224 h 6867144"/>
              <a:gd name="csX3" fmla="*/ 3035808 w 6656832"/>
              <a:gd name="csY3" fmla="*/ 2249424 h 6867144"/>
              <a:gd name="csX4" fmla="*/ 2944368 w 6656832"/>
              <a:gd name="csY4" fmla="*/ 2331720 h 6867144"/>
              <a:gd name="csX5" fmla="*/ 2807208 w 6656832"/>
              <a:gd name="csY5" fmla="*/ 2276856 h 6867144"/>
              <a:gd name="csX6" fmla="*/ 2624328 w 6656832"/>
              <a:gd name="csY6" fmla="*/ 2368296 h 6867144"/>
              <a:gd name="csX7" fmla="*/ 2112264 w 6656832"/>
              <a:gd name="csY7" fmla="*/ 1993392 h 6867144"/>
              <a:gd name="csX8" fmla="*/ 2103120 w 6656832"/>
              <a:gd name="csY8" fmla="*/ 1856232 h 6867144"/>
              <a:gd name="csX9" fmla="*/ 2157984 w 6656832"/>
              <a:gd name="csY9" fmla="*/ 1764792 h 6867144"/>
              <a:gd name="csX10" fmla="*/ 2121408 w 6656832"/>
              <a:gd name="csY10" fmla="*/ 1508760 h 6867144"/>
              <a:gd name="csX11" fmla="*/ 1847088 w 6656832"/>
              <a:gd name="csY11" fmla="*/ 1591056 h 6867144"/>
              <a:gd name="csX12" fmla="*/ 1682496 w 6656832"/>
              <a:gd name="csY12" fmla="*/ 1819656 h 6867144"/>
              <a:gd name="csX13" fmla="*/ 1481328 w 6656832"/>
              <a:gd name="csY13" fmla="*/ 1700784 h 6867144"/>
              <a:gd name="csX14" fmla="*/ 1243584 w 6656832"/>
              <a:gd name="csY14" fmla="*/ 1709928 h 6867144"/>
              <a:gd name="csX15" fmla="*/ 1271016 w 6656832"/>
              <a:gd name="csY15" fmla="*/ 1371600 h 6867144"/>
              <a:gd name="csX16" fmla="*/ 1216152 w 6656832"/>
              <a:gd name="csY16" fmla="*/ 1280160 h 6867144"/>
              <a:gd name="csX17" fmla="*/ 640080 w 6656832"/>
              <a:gd name="csY17" fmla="*/ 1984248 h 6867144"/>
              <a:gd name="csX18" fmla="*/ 512064 w 6656832"/>
              <a:gd name="csY18" fmla="*/ 1984248 h 6867144"/>
              <a:gd name="csX19" fmla="*/ 310896 w 6656832"/>
              <a:gd name="csY19" fmla="*/ 2258568 h 6867144"/>
              <a:gd name="csX20" fmla="*/ 310896 w 6656832"/>
              <a:gd name="csY20" fmla="*/ 2496312 h 6867144"/>
              <a:gd name="csX21" fmla="*/ 0 w 6656832"/>
              <a:gd name="csY21" fmla="*/ 2962656 h 6867144"/>
              <a:gd name="csX22" fmla="*/ 18288 w 6656832"/>
              <a:gd name="csY22" fmla="*/ 3063240 h 6867144"/>
              <a:gd name="csX23" fmla="*/ 18288 w 6656832"/>
              <a:gd name="csY23" fmla="*/ 3136392 h 6867144"/>
              <a:gd name="csX24" fmla="*/ 118872 w 6656832"/>
              <a:gd name="csY24" fmla="*/ 3227832 h 6867144"/>
              <a:gd name="csX25" fmla="*/ 109728 w 6656832"/>
              <a:gd name="csY25" fmla="*/ 3438144 h 6867144"/>
              <a:gd name="csX26" fmla="*/ 201168 w 6656832"/>
              <a:gd name="csY26" fmla="*/ 3922776 h 6867144"/>
              <a:gd name="csX27" fmla="*/ 502920 w 6656832"/>
              <a:gd name="csY27" fmla="*/ 3941064 h 6867144"/>
              <a:gd name="csX28" fmla="*/ 621792 w 6656832"/>
              <a:gd name="csY28" fmla="*/ 4233672 h 6867144"/>
              <a:gd name="csX29" fmla="*/ 758952 w 6656832"/>
              <a:gd name="csY29" fmla="*/ 4297680 h 6867144"/>
              <a:gd name="csX30" fmla="*/ 749808 w 6656832"/>
              <a:gd name="csY30" fmla="*/ 4526280 h 6867144"/>
              <a:gd name="csX31" fmla="*/ 1371600 w 6656832"/>
              <a:gd name="csY31" fmla="*/ 4700016 h 6867144"/>
              <a:gd name="csX32" fmla="*/ 1307592 w 6656832"/>
              <a:gd name="csY32" fmla="*/ 4946904 h 6867144"/>
              <a:gd name="csX33" fmla="*/ 1563624 w 6656832"/>
              <a:gd name="csY33" fmla="*/ 5202936 h 6867144"/>
              <a:gd name="csX34" fmla="*/ 1755648 w 6656832"/>
              <a:gd name="csY34" fmla="*/ 5093208 h 6867144"/>
              <a:gd name="csX35" fmla="*/ 1737360 w 6656832"/>
              <a:gd name="csY35" fmla="*/ 5257800 h 6867144"/>
              <a:gd name="csX36" fmla="*/ 2066544 w 6656832"/>
              <a:gd name="csY36" fmla="*/ 5486400 h 6867144"/>
              <a:gd name="csX37" fmla="*/ 1709928 w 6656832"/>
              <a:gd name="csY37" fmla="*/ 5614416 h 6867144"/>
              <a:gd name="csX38" fmla="*/ 1700784 w 6656832"/>
              <a:gd name="csY38" fmla="*/ 5769864 h 6867144"/>
              <a:gd name="csX39" fmla="*/ 1865376 w 6656832"/>
              <a:gd name="csY39" fmla="*/ 5916168 h 6867144"/>
              <a:gd name="csX40" fmla="*/ 1682496 w 6656832"/>
              <a:gd name="csY40" fmla="*/ 6089904 h 6867144"/>
              <a:gd name="csX41" fmla="*/ 1700784 w 6656832"/>
              <a:gd name="csY41" fmla="*/ 6272784 h 6867144"/>
              <a:gd name="csX42" fmla="*/ 1664208 w 6656832"/>
              <a:gd name="csY42" fmla="*/ 6345936 h 6867144"/>
              <a:gd name="csX43" fmla="*/ 2048256 w 6656832"/>
              <a:gd name="csY43" fmla="*/ 6601968 h 6867144"/>
              <a:gd name="csX44" fmla="*/ 1965960 w 6656832"/>
              <a:gd name="csY44" fmla="*/ 6711696 h 6867144"/>
              <a:gd name="csX45" fmla="*/ 2249424 w 6656832"/>
              <a:gd name="csY45" fmla="*/ 6867144 h 6867144"/>
              <a:gd name="csX46" fmla="*/ 2395728 w 6656832"/>
              <a:gd name="csY46" fmla="*/ 6428232 h 6867144"/>
              <a:gd name="csX47" fmla="*/ 2203704 w 6656832"/>
              <a:gd name="csY47" fmla="*/ 6409944 h 6867144"/>
              <a:gd name="csX48" fmla="*/ 2176272 w 6656832"/>
              <a:gd name="csY48" fmla="*/ 6263640 h 6867144"/>
              <a:gd name="csX49" fmla="*/ 2276856 w 6656832"/>
              <a:gd name="csY49" fmla="*/ 6163056 h 6867144"/>
              <a:gd name="csX50" fmla="*/ 2313432 w 6656832"/>
              <a:gd name="csY50" fmla="*/ 5806440 h 6867144"/>
              <a:gd name="csX51" fmla="*/ 2249424 w 6656832"/>
              <a:gd name="csY51" fmla="*/ 5550408 h 6867144"/>
              <a:gd name="csX52" fmla="*/ 2578608 w 6656832"/>
              <a:gd name="csY52" fmla="*/ 5660136 h 6867144"/>
              <a:gd name="csX53" fmla="*/ 2779776 w 6656832"/>
              <a:gd name="csY53" fmla="*/ 5550408 h 6867144"/>
              <a:gd name="csX54" fmla="*/ 2788920 w 6656832"/>
              <a:gd name="csY54" fmla="*/ 5394960 h 6867144"/>
              <a:gd name="csX55" fmla="*/ 2871216 w 6656832"/>
              <a:gd name="csY55" fmla="*/ 5230368 h 6867144"/>
              <a:gd name="csX56" fmla="*/ 2697480 w 6656832"/>
              <a:gd name="csY56" fmla="*/ 5020056 h 6867144"/>
              <a:gd name="csX57" fmla="*/ 2916936 w 6656832"/>
              <a:gd name="csY57" fmla="*/ 4846320 h 6867144"/>
              <a:gd name="csX58" fmla="*/ 3154680 w 6656832"/>
              <a:gd name="csY58" fmla="*/ 4956048 h 6867144"/>
              <a:gd name="csX59" fmla="*/ 3291840 w 6656832"/>
              <a:gd name="csY59" fmla="*/ 4928616 h 6867144"/>
              <a:gd name="csX60" fmla="*/ 3630168 w 6656832"/>
              <a:gd name="csY60" fmla="*/ 5285232 h 6867144"/>
              <a:gd name="csX61" fmla="*/ 3648456 w 6656832"/>
              <a:gd name="csY61" fmla="*/ 5212080 h 6867144"/>
              <a:gd name="csX62" fmla="*/ 3483864 w 6656832"/>
              <a:gd name="csY62" fmla="*/ 4892040 h 6867144"/>
              <a:gd name="csX63" fmla="*/ 3502152 w 6656832"/>
              <a:gd name="csY63" fmla="*/ 4846320 h 6867144"/>
              <a:gd name="csX64" fmla="*/ 3630168 w 6656832"/>
              <a:gd name="csY64" fmla="*/ 4965192 h 6867144"/>
              <a:gd name="csX65" fmla="*/ 3813048 w 6656832"/>
              <a:gd name="csY65" fmla="*/ 4837176 h 6867144"/>
              <a:gd name="csX66" fmla="*/ 3849624 w 6656832"/>
              <a:gd name="csY66" fmla="*/ 4416552 h 6867144"/>
              <a:gd name="csX67" fmla="*/ 4105656 w 6656832"/>
              <a:gd name="csY67" fmla="*/ 4544568 h 6867144"/>
              <a:gd name="csX68" fmla="*/ 4315968 w 6656832"/>
              <a:gd name="csY68" fmla="*/ 4517136 h 6867144"/>
              <a:gd name="csX69" fmla="*/ 4553712 w 6656832"/>
              <a:gd name="csY69" fmla="*/ 4562856 h 6867144"/>
              <a:gd name="csX70" fmla="*/ 5093208 w 6656832"/>
              <a:gd name="csY70" fmla="*/ 4160520 h 6867144"/>
              <a:gd name="csX71" fmla="*/ 5276088 w 6656832"/>
              <a:gd name="csY71" fmla="*/ 4233672 h 6867144"/>
              <a:gd name="csX72" fmla="*/ 5221224 w 6656832"/>
              <a:gd name="csY72" fmla="*/ 4361688 h 6867144"/>
              <a:gd name="csX73" fmla="*/ 5376672 w 6656832"/>
              <a:gd name="csY73" fmla="*/ 4681728 h 6867144"/>
              <a:gd name="csX74" fmla="*/ 5733288 w 6656832"/>
              <a:gd name="csY74" fmla="*/ 4544568 h 6867144"/>
              <a:gd name="csX75" fmla="*/ 5769864 w 6656832"/>
              <a:gd name="csY75" fmla="*/ 4434840 h 6867144"/>
              <a:gd name="csX76" fmla="*/ 6025896 w 6656832"/>
              <a:gd name="csY76" fmla="*/ 4425696 h 6867144"/>
              <a:gd name="csX77" fmla="*/ 6227064 w 6656832"/>
              <a:gd name="csY77" fmla="*/ 4215384 h 6867144"/>
              <a:gd name="csX78" fmla="*/ 6300216 w 6656832"/>
              <a:gd name="csY78" fmla="*/ 4050792 h 6867144"/>
              <a:gd name="csX79" fmla="*/ 6510528 w 6656832"/>
              <a:gd name="csY79" fmla="*/ 4032504 h 6867144"/>
              <a:gd name="csX80" fmla="*/ 6656832 w 6656832"/>
              <a:gd name="csY80" fmla="*/ 3593592 h 6867144"/>
              <a:gd name="csX81" fmla="*/ 6446520 w 6656832"/>
              <a:gd name="csY81" fmla="*/ 3566160 h 6867144"/>
              <a:gd name="csX82" fmla="*/ 6190488 w 6656832"/>
              <a:gd name="csY82" fmla="*/ 3639312 h 6867144"/>
              <a:gd name="csX83" fmla="*/ 6025896 w 6656832"/>
              <a:gd name="csY83" fmla="*/ 3063240 h 6867144"/>
              <a:gd name="csX84" fmla="*/ 5907024 w 6656832"/>
              <a:gd name="csY84" fmla="*/ 2852928 h 6867144"/>
              <a:gd name="csX85" fmla="*/ 5989320 w 6656832"/>
              <a:gd name="csY85" fmla="*/ 2752344 h 6867144"/>
              <a:gd name="csX86" fmla="*/ 5833872 w 6656832"/>
              <a:gd name="csY86" fmla="*/ 2395728 h 6867144"/>
              <a:gd name="csX87" fmla="*/ 5696712 w 6656832"/>
              <a:gd name="csY87" fmla="*/ 2249424 h 6867144"/>
              <a:gd name="csX88" fmla="*/ 5522976 w 6656832"/>
              <a:gd name="csY88" fmla="*/ 2185416 h 6867144"/>
              <a:gd name="csX89" fmla="*/ 5440680 w 6656832"/>
              <a:gd name="csY89" fmla="*/ 2103120 h 6867144"/>
              <a:gd name="csX90" fmla="*/ 5212080 w 6656832"/>
              <a:gd name="csY90" fmla="*/ 2121408 h 6867144"/>
              <a:gd name="csX91" fmla="*/ 4837176 w 6656832"/>
              <a:gd name="csY91" fmla="*/ 2569464 h 6867144"/>
              <a:gd name="csX92" fmla="*/ 4681728 w 6656832"/>
              <a:gd name="csY92" fmla="*/ 2395728 h 6867144"/>
              <a:gd name="csX93" fmla="*/ 4700016 w 6656832"/>
              <a:gd name="csY93" fmla="*/ 2176272 h 6867144"/>
              <a:gd name="csX94" fmla="*/ 4663440 w 6656832"/>
              <a:gd name="csY94" fmla="*/ 1956816 h 6867144"/>
              <a:gd name="csX95" fmla="*/ 4754880 w 6656832"/>
              <a:gd name="csY95" fmla="*/ 1783080 h 6867144"/>
              <a:gd name="csX96" fmla="*/ 4663440 w 6656832"/>
              <a:gd name="csY96" fmla="*/ 1197864 h 6867144"/>
              <a:gd name="csX97" fmla="*/ 4727448 w 6656832"/>
              <a:gd name="csY97" fmla="*/ 1069848 h 6867144"/>
              <a:gd name="csX98" fmla="*/ 4654296 w 6656832"/>
              <a:gd name="csY98" fmla="*/ 969264 h 6867144"/>
              <a:gd name="csX99" fmla="*/ 4791456 w 6656832"/>
              <a:gd name="csY99" fmla="*/ 704088 h 6867144"/>
              <a:gd name="csX100" fmla="*/ 4892040 w 6656832"/>
              <a:gd name="csY100" fmla="*/ 576072 h 6867144"/>
              <a:gd name="csX101" fmla="*/ 4709160 w 6656832"/>
              <a:gd name="csY101" fmla="*/ 283464 h 6867144"/>
              <a:gd name="csX102" fmla="*/ 4745736 w 6656832"/>
              <a:gd name="csY102" fmla="*/ 0 h 6867144"/>
              <a:gd name="csX103" fmla="*/ 4581144 w 6656832"/>
              <a:gd name="csY103" fmla="*/ 0 h 6867144"/>
              <a:gd name="csX104" fmla="*/ 4517136 w 6656832"/>
              <a:gd name="csY104" fmla="*/ 466344 h 6867144"/>
              <a:gd name="csX105" fmla="*/ 4517136 w 6656832"/>
              <a:gd name="csY105" fmla="*/ 530352 h 6867144"/>
              <a:gd name="csX106" fmla="*/ 4425696 w 6656832"/>
              <a:gd name="csY106" fmla="*/ 630936 h 6867144"/>
              <a:gd name="csX107" fmla="*/ 4389120 w 6656832"/>
              <a:gd name="csY107" fmla="*/ 832104 h 6867144"/>
              <a:gd name="csX108" fmla="*/ 4096512 w 6656832"/>
              <a:gd name="csY108" fmla="*/ 1088136 h 6867144"/>
              <a:gd name="csX109" fmla="*/ 4087368 w 6656832"/>
              <a:gd name="csY109" fmla="*/ 1207008 h 6867144"/>
              <a:gd name="csX110" fmla="*/ 4014216 w 6656832"/>
              <a:gd name="csY110" fmla="*/ 1289304 h 6867144"/>
              <a:gd name="csX111" fmla="*/ 3941064 w 6656832"/>
              <a:gd name="csY111" fmla="*/ 1691640 h 6867144"/>
              <a:gd name="csX112" fmla="*/ 3639312 w 6656832"/>
              <a:gd name="csY112" fmla="*/ 1490472 h 6867144"/>
              <a:gd name="csX113" fmla="*/ 3502152 w 6656832"/>
              <a:gd name="csY113" fmla="*/ 1682496 h 6867144"/>
              <a:gd name="csX114" fmla="*/ 3063240 w 6656832"/>
              <a:gd name="csY114" fmla="*/ 1033272 h 6867144"/>
              <a:gd name="csX0" fmla="*/ 3063240 w 6656832"/>
              <a:gd name="csY0" fmla="*/ 1033272 h 6867144"/>
              <a:gd name="csX1" fmla="*/ 3529584 w 6656832"/>
              <a:gd name="csY1" fmla="*/ 1673352 h 6867144"/>
              <a:gd name="csX2" fmla="*/ 3255264 w 6656832"/>
              <a:gd name="csY2" fmla="*/ 1792224 h 6867144"/>
              <a:gd name="csX3" fmla="*/ 3035808 w 6656832"/>
              <a:gd name="csY3" fmla="*/ 2249424 h 6867144"/>
              <a:gd name="csX4" fmla="*/ 2944368 w 6656832"/>
              <a:gd name="csY4" fmla="*/ 2331720 h 6867144"/>
              <a:gd name="csX5" fmla="*/ 2807208 w 6656832"/>
              <a:gd name="csY5" fmla="*/ 2276856 h 6867144"/>
              <a:gd name="csX6" fmla="*/ 2624328 w 6656832"/>
              <a:gd name="csY6" fmla="*/ 2368296 h 6867144"/>
              <a:gd name="csX7" fmla="*/ 2112264 w 6656832"/>
              <a:gd name="csY7" fmla="*/ 1993392 h 6867144"/>
              <a:gd name="csX8" fmla="*/ 2103120 w 6656832"/>
              <a:gd name="csY8" fmla="*/ 1856232 h 6867144"/>
              <a:gd name="csX9" fmla="*/ 2157984 w 6656832"/>
              <a:gd name="csY9" fmla="*/ 1764792 h 6867144"/>
              <a:gd name="csX10" fmla="*/ 2121408 w 6656832"/>
              <a:gd name="csY10" fmla="*/ 1508760 h 6867144"/>
              <a:gd name="csX11" fmla="*/ 1847088 w 6656832"/>
              <a:gd name="csY11" fmla="*/ 1591056 h 6867144"/>
              <a:gd name="csX12" fmla="*/ 1682496 w 6656832"/>
              <a:gd name="csY12" fmla="*/ 1819656 h 6867144"/>
              <a:gd name="csX13" fmla="*/ 1481328 w 6656832"/>
              <a:gd name="csY13" fmla="*/ 1700784 h 6867144"/>
              <a:gd name="csX14" fmla="*/ 1243584 w 6656832"/>
              <a:gd name="csY14" fmla="*/ 1709928 h 6867144"/>
              <a:gd name="csX15" fmla="*/ 1271016 w 6656832"/>
              <a:gd name="csY15" fmla="*/ 1371600 h 6867144"/>
              <a:gd name="csX16" fmla="*/ 1216152 w 6656832"/>
              <a:gd name="csY16" fmla="*/ 1280160 h 6867144"/>
              <a:gd name="csX17" fmla="*/ 640080 w 6656832"/>
              <a:gd name="csY17" fmla="*/ 1984248 h 6867144"/>
              <a:gd name="csX18" fmla="*/ 512064 w 6656832"/>
              <a:gd name="csY18" fmla="*/ 1984248 h 6867144"/>
              <a:gd name="csX19" fmla="*/ 310896 w 6656832"/>
              <a:gd name="csY19" fmla="*/ 2258568 h 6867144"/>
              <a:gd name="csX20" fmla="*/ 310896 w 6656832"/>
              <a:gd name="csY20" fmla="*/ 2496312 h 6867144"/>
              <a:gd name="csX21" fmla="*/ 0 w 6656832"/>
              <a:gd name="csY21" fmla="*/ 2962656 h 6867144"/>
              <a:gd name="csX22" fmla="*/ 18288 w 6656832"/>
              <a:gd name="csY22" fmla="*/ 3063240 h 6867144"/>
              <a:gd name="csX23" fmla="*/ 18288 w 6656832"/>
              <a:gd name="csY23" fmla="*/ 3136392 h 6867144"/>
              <a:gd name="csX24" fmla="*/ 118872 w 6656832"/>
              <a:gd name="csY24" fmla="*/ 3227832 h 6867144"/>
              <a:gd name="csX25" fmla="*/ 109728 w 6656832"/>
              <a:gd name="csY25" fmla="*/ 3438144 h 6867144"/>
              <a:gd name="csX26" fmla="*/ 201168 w 6656832"/>
              <a:gd name="csY26" fmla="*/ 3922776 h 6867144"/>
              <a:gd name="csX27" fmla="*/ 502920 w 6656832"/>
              <a:gd name="csY27" fmla="*/ 3941064 h 6867144"/>
              <a:gd name="csX28" fmla="*/ 621792 w 6656832"/>
              <a:gd name="csY28" fmla="*/ 4233672 h 6867144"/>
              <a:gd name="csX29" fmla="*/ 758952 w 6656832"/>
              <a:gd name="csY29" fmla="*/ 4297680 h 6867144"/>
              <a:gd name="csX30" fmla="*/ 749808 w 6656832"/>
              <a:gd name="csY30" fmla="*/ 4526280 h 6867144"/>
              <a:gd name="csX31" fmla="*/ 1371600 w 6656832"/>
              <a:gd name="csY31" fmla="*/ 4700016 h 6867144"/>
              <a:gd name="csX32" fmla="*/ 1307592 w 6656832"/>
              <a:gd name="csY32" fmla="*/ 4946904 h 6867144"/>
              <a:gd name="csX33" fmla="*/ 1563624 w 6656832"/>
              <a:gd name="csY33" fmla="*/ 5202936 h 6867144"/>
              <a:gd name="csX34" fmla="*/ 1755648 w 6656832"/>
              <a:gd name="csY34" fmla="*/ 5093208 h 6867144"/>
              <a:gd name="csX35" fmla="*/ 1737360 w 6656832"/>
              <a:gd name="csY35" fmla="*/ 5257800 h 6867144"/>
              <a:gd name="csX36" fmla="*/ 2066544 w 6656832"/>
              <a:gd name="csY36" fmla="*/ 5486400 h 6867144"/>
              <a:gd name="csX37" fmla="*/ 1709928 w 6656832"/>
              <a:gd name="csY37" fmla="*/ 5614416 h 6867144"/>
              <a:gd name="csX38" fmla="*/ 1700784 w 6656832"/>
              <a:gd name="csY38" fmla="*/ 5769864 h 6867144"/>
              <a:gd name="csX39" fmla="*/ 1865376 w 6656832"/>
              <a:gd name="csY39" fmla="*/ 5916168 h 6867144"/>
              <a:gd name="csX40" fmla="*/ 1682496 w 6656832"/>
              <a:gd name="csY40" fmla="*/ 6089904 h 6867144"/>
              <a:gd name="csX41" fmla="*/ 1700784 w 6656832"/>
              <a:gd name="csY41" fmla="*/ 6272784 h 6867144"/>
              <a:gd name="csX42" fmla="*/ 1664208 w 6656832"/>
              <a:gd name="csY42" fmla="*/ 6345936 h 6867144"/>
              <a:gd name="csX43" fmla="*/ 2048256 w 6656832"/>
              <a:gd name="csY43" fmla="*/ 6601968 h 6867144"/>
              <a:gd name="csX44" fmla="*/ 1965960 w 6656832"/>
              <a:gd name="csY44" fmla="*/ 6711696 h 6867144"/>
              <a:gd name="csX45" fmla="*/ 2249424 w 6656832"/>
              <a:gd name="csY45" fmla="*/ 6867144 h 6867144"/>
              <a:gd name="csX46" fmla="*/ 2395728 w 6656832"/>
              <a:gd name="csY46" fmla="*/ 6428232 h 6867144"/>
              <a:gd name="csX47" fmla="*/ 2203704 w 6656832"/>
              <a:gd name="csY47" fmla="*/ 6409944 h 6867144"/>
              <a:gd name="csX48" fmla="*/ 2176272 w 6656832"/>
              <a:gd name="csY48" fmla="*/ 6263640 h 6867144"/>
              <a:gd name="csX49" fmla="*/ 2276856 w 6656832"/>
              <a:gd name="csY49" fmla="*/ 6163056 h 6867144"/>
              <a:gd name="csX50" fmla="*/ 2313432 w 6656832"/>
              <a:gd name="csY50" fmla="*/ 5806440 h 6867144"/>
              <a:gd name="csX51" fmla="*/ 2249424 w 6656832"/>
              <a:gd name="csY51" fmla="*/ 5550408 h 6867144"/>
              <a:gd name="csX52" fmla="*/ 2578608 w 6656832"/>
              <a:gd name="csY52" fmla="*/ 5660136 h 6867144"/>
              <a:gd name="csX53" fmla="*/ 2779776 w 6656832"/>
              <a:gd name="csY53" fmla="*/ 5550408 h 6867144"/>
              <a:gd name="csX54" fmla="*/ 2788920 w 6656832"/>
              <a:gd name="csY54" fmla="*/ 5394960 h 6867144"/>
              <a:gd name="csX55" fmla="*/ 2871216 w 6656832"/>
              <a:gd name="csY55" fmla="*/ 5230368 h 6867144"/>
              <a:gd name="csX56" fmla="*/ 2697480 w 6656832"/>
              <a:gd name="csY56" fmla="*/ 5020056 h 6867144"/>
              <a:gd name="csX57" fmla="*/ 2916936 w 6656832"/>
              <a:gd name="csY57" fmla="*/ 4846320 h 6867144"/>
              <a:gd name="csX58" fmla="*/ 3154680 w 6656832"/>
              <a:gd name="csY58" fmla="*/ 4956048 h 6867144"/>
              <a:gd name="csX59" fmla="*/ 3291840 w 6656832"/>
              <a:gd name="csY59" fmla="*/ 4928616 h 6867144"/>
              <a:gd name="csX60" fmla="*/ 3630168 w 6656832"/>
              <a:gd name="csY60" fmla="*/ 5285232 h 6867144"/>
              <a:gd name="csX61" fmla="*/ 3648456 w 6656832"/>
              <a:gd name="csY61" fmla="*/ 5212080 h 6867144"/>
              <a:gd name="csX62" fmla="*/ 3483864 w 6656832"/>
              <a:gd name="csY62" fmla="*/ 4892040 h 6867144"/>
              <a:gd name="csX63" fmla="*/ 3502152 w 6656832"/>
              <a:gd name="csY63" fmla="*/ 4846320 h 6867144"/>
              <a:gd name="csX64" fmla="*/ 3630168 w 6656832"/>
              <a:gd name="csY64" fmla="*/ 4965192 h 6867144"/>
              <a:gd name="csX65" fmla="*/ 3813048 w 6656832"/>
              <a:gd name="csY65" fmla="*/ 4837176 h 6867144"/>
              <a:gd name="csX66" fmla="*/ 3849624 w 6656832"/>
              <a:gd name="csY66" fmla="*/ 4416552 h 6867144"/>
              <a:gd name="csX67" fmla="*/ 4105656 w 6656832"/>
              <a:gd name="csY67" fmla="*/ 4544568 h 6867144"/>
              <a:gd name="csX68" fmla="*/ 4315968 w 6656832"/>
              <a:gd name="csY68" fmla="*/ 4517136 h 6867144"/>
              <a:gd name="csX69" fmla="*/ 4553712 w 6656832"/>
              <a:gd name="csY69" fmla="*/ 4562856 h 6867144"/>
              <a:gd name="csX70" fmla="*/ 5093208 w 6656832"/>
              <a:gd name="csY70" fmla="*/ 4160520 h 6867144"/>
              <a:gd name="csX71" fmla="*/ 5276088 w 6656832"/>
              <a:gd name="csY71" fmla="*/ 4233672 h 6867144"/>
              <a:gd name="csX72" fmla="*/ 5221224 w 6656832"/>
              <a:gd name="csY72" fmla="*/ 4361688 h 6867144"/>
              <a:gd name="csX73" fmla="*/ 5376672 w 6656832"/>
              <a:gd name="csY73" fmla="*/ 4681728 h 6867144"/>
              <a:gd name="csX74" fmla="*/ 5733288 w 6656832"/>
              <a:gd name="csY74" fmla="*/ 4544568 h 6867144"/>
              <a:gd name="csX75" fmla="*/ 5769864 w 6656832"/>
              <a:gd name="csY75" fmla="*/ 4434840 h 6867144"/>
              <a:gd name="csX76" fmla="*/ 6025896 w 6656832"/>
              <a:gd name="csY76" fmla="*/ 4425696 h 6867144"/>
              <a:gd name="csX77" fmla="*/ 6227064 w 6656832"/>
              <a:gd name="csY77" fmla="*/ 4215384 h 6867144"/>
              <a:gd name="csX78" fmla="*/ 6300216 w 6656832"/>
              <a:gd name="csY78" fmla="*/ 4050792 h 6867144"/>
              <a:gd name="csX79" fmla="*/ 6510528 w 6656832"/>
              <a:gd name="csY79" fmla="*/ 4032504 h 6867144"/>
              <a:gd name="csX80" fmla="*/ 6656832 w 6656832"/>
              <a:gd name="csY80" fmla="*/ 3593592 h 6867144"/>
              <a:gd name="csX81" fmla="*/ 6446520 w 6656832"/>
              <a:gd name="csY81" fmla="*/ 3566160 h 6867144"/>
              <a:gd name="csX82" fmla="*/ 6190488 w 6656832"/>
              <a:gd name="csY82" fmla="*/ 3639312 h 6867144"/>
              <a:gd name="csX83" fmla="*/ 6025896 w 6656832"/>
              <a:gd name="csY83" fmla="*/ 3063240 h 6867144"/>
              <a:gd name="csX84" fmla="*/ 5907024 w 6656832"/>
              <a:gd name="csY84" fmla="*/ 2852928 h 6867144"/>
              <a:gd name="csX85" fmla="*/ 5989320 w 6656832"/>
              <a:gd name="csY85" fmla="*/ 2752344 h 6867144"/>
              <a:gd name="csX86" fmla="*/ 5833872 w 6656832"/>
              <a:gd name="csY86" fmla="*/ 2395728 h 6867144"/>
              <a:gd name="csX87" fmla="*/ 5696712 w 6656832"/>
              <a:gd name="csY87" fmla="*/ 2249424 h 6867144"/>
              <a:gd name="csX88" fmla="*/ 5522976 w 6656832"/>
              <a:gd name="csY88" fmla="*/ 2185416 h 6867144"/>
              <a:gd name="csX89" fmla="*/ 5440680 w 6656832"/>
              <a:gd name="csY89" fmla="*/ 2103120 h 6867144"/>
              <a:gd name="csX90" fmla="*/ 5212080 w 6656832"/>
              <a:gd name="csY90" fmla="*/ 2121408 h 6867144"/>
              <a:gd name="csX91" fmla="*/ 4837176 w 6656832"/>
              <a:gd name="csY91" fmla="*/ 2569464 h 6867144"/>
              <a:gd name="csX92" fmla="*/ 4681728 w 6656832"/>
              <a:gd name="csY92" fmla="*/ 2395728 h 6867144"/>
              <a:gd name="csX93" fmla="*/ 4700016 w 6656832"/>
              <a:gd name="csY93" fmla="*/ 2176272 h 6867144"/>
              <a:gd name="csX94" fmla="*/ 4663440 w 6656832"/>
              <a:gd name="csY94" fmla="*/ 1956816 h 6867144"/>
              <a:gd name="csX95" fmla="*/ 4754880 w 6656832"/>
              <a:gd name="csY95" fmla="*/ 1783080 h 6867144"/>
              <a:gd name="csX96" fmla="*/ 4663440 w 6656832"/>
              <a:gd name="csY96" fmla="*/ 1197864 h 6867144"/>
              <a:gd name="csX97" fmla="*/ 4727448 w 6656832"/>
              <a:gd name="csY97" fmla="*/ 1069848 h 6867144"/>
              <a:gd name="csX98" fmla="*/ 4654296 w 6656832"/>
              <a:gd name="csY98" fmla="*/ 969264 h 6867144"/>
              <a:gd name="csX99" fmla="*/ 4791456 w 6656832"/>
              <a:gd name="csY99" fmla="*/ 704088 h 6867144"/>
              <a:gd name="csX100" fmla="*/ 4892040 w 6656832"/>
              <a:gd name="csY100" fmla="*/ 576072 h 6867144"/>
              <a:gd name="csX101" fmla="*/ 4709160 w 6656832"/>
              <a:gd name="csY101" fmla="*/ 283464 h 6867144"/>
              <a:gd name="csX102" fmla="*/ 4745736 w 6656832"/>
              <a:gd name="csY102" fmla="*/ 0 h 6867144"/>
              <a:gd name="csX103" fmla="*/ 4581144 w 6656832"/>
              <a:gd name="csY103" fmla="*/ 0 h 6867144"/>
              <a:gd name="csX104" fmla="*/ 4517136 w 6656832"/>
              <a:gd name="csY104" fmla="*/ 466344 h 6867144"/>
              <a:gd name="csX105" fmla="*/ 4517136 w 6656832"/>
              <a:gd name="csY105" fmla="*/ 530352 h 6867144"/>
              <a:gd name="csX106" fmla="*/ 4425696 w 6656832"/>
              <a:gd name="csY106" fmla="*/ 630936 h 6867144"/>
              <a:gd name="csX107" fmla="*/ 4389120 w 6656832"/>
              <a:gd name="csY107" fmla="*/ 832104 h 6867144"/>
              <a:gd name="csX108" fmla="*/ 4096512 w 6656832"/>
              <a:gd name="csY108" fmla="*/ 1088136 h 6867144"/>
              <a:gd name="csX109" fmla="*/ 4087368 w 6656832"/>
              <a:gd name="csY109" fmla="*/ 1207008 h 6867144"/>
              <a:gd name="csX110" fmla="*/ 4014216 w 6656832"/>
              <a:gd name="csY110" fmla="*/ 1289304 h 6867144"/>
              <a:gd name="csX111" fmla="*/ 3941064 w 6656832"/>
              <a:gd name="csY111" fmla="*/ 1691640 h 6867144"/>
              <a:gd name="csX112" fmla="*/ 3639312 w 6656832"/>
              <a:gd name="csY112" fmla="*/ 1490472 h 6867144"/>
              <a:gd name="csX113" fmla="*/ 3355848 w 6656832"/>
              <a:gd name="csY113" fmla="*/ 1728216 h 6867144"/>
              <a:gd name="csX114" fmla="*/ 3063240 w 6656832"/>
              <a:gd name="csY114" fmla="*/ 1033272 h 6867144"/>
              <a:gd name="csX0" fmla="*/ 3355848 w 6656832"/>
              <a:gd name="csY0" fmla="*/ 1728216 h 6867144"/>
              <a:gd name="csX1" fmla="*/ 3529584 w 6656832"/>
              <a:gd name="csY1" fmla="*/ 1673352 h 6867144"/>
              <a:gd name="csX2" fmla="*/ 3255264 w 6656832"/>
              <a:gd name="csY2" fmla="*/ 1792224 h 6867144"/>
              <a:gd name="csX3" fmla="*/ 3035808 w 6656832"/>
              <a:gd name="csY3" fmla="*/ 2249424 h 6867144"/>
              <a:gd name="csX4" fmla="*/ 2944368 w 6656832"/>
              <a:gd name="csY4" fmla="*/ 2331720 h 6867144"/>
              <a:gd name="csX5" fmla="*/ 2807208 w 6656832"/>
              <a:gd name="csY5" fmla="*/ 2276856 h 6867144"/>
              <a:gd name="csX6" fmla="*/ 2624328 w 6656832"/>
              <a:gd name="csY6" fmla="*/ 2368296 h 6867144"/>
              <a:gd name="csX7" fmla="*/ 2112264 w 6656832"/>
              <a:gd name="csY7" fmla="*/ 1993392 h 6867144"/>
              <a:gd name="csX8" fmla="*/ 2103120 w 6656832"/>
              <a:gd name="csY8" fmla="*/ 1856232 h 6867144"/>
              <a:gd name="csX9" fmla="*/ 2157984 w 6656832"/>
              <a:gd name="csY9" fmla="*/ 1764792 h 6867144"/>
              <a:gd name="csX10" fmla="*/ 2121408 w 6656832"/>
              <a:gd name="csY10" fmla="*/ 1508760 h 6867144"/>
              <a:gd name="csX11" fmla="*/ 1847088 w 6656832"/>
              <a:gd name="csY11" fmla="*/ 1591056 h 6867144"/>
              <a:gd name="csX12" fmla="*/ 1682496 w 6656832"/>
              <a:gd name="csY12" fmla="*/ 1819656 h 6867144"/>
              <a:gd name="csX13" fmla="*/ 1481328 w 6656832"/>
              <a:gd name="csY13" fmla="*/ 1700784 h 6867144"/>
              <a:gd name="csX14" fmla="*/ 1243584 w 6656832"/>
              <a:gd name="csY14" fmla="*/ 1709928 h 6867144"/>
              <a:gd name="csX15" fmla="*/ 1271016 w 6656832"/>
              <a:gd name="csY15" fmla="*/ 1371600 h 6867144"/>
              <a:gd name="csX16" fmla="*/ 1216152 w 6656832"/>
              <a:gd name="csY16" fmla="*/ 1280160 h 6867144"/>
              <a:gd name="csX17" fmla="*/ 640080 w 6656832"/>
              <a:gd name="csY17" fmla="*/ 1984248 h 6867144"/>
              <a:gd name="csX18" fmla="*/ 512064 w 6656832"/>
              <a:gd name="csY18" fmla="*/ 1984248 h 6867144"/>
              <a:gd name="csX19" fmla="*/ 310896 w 6656832"/>
              <a:gd name="csY19" fmla="*/ 2258568 h 6867144"/>
              <a:gd name="csX20" fmla="*/ 310896 w 6656832"/>
              <a:gd name="csY20" fmla="*/ 2496312 h 6867144"/>
              <a:gd name="csX21" fmla="*/ 0 w 6656832"/>
              <a:gd name="csY21" fmla="*/ 2962656 h 6867144"/>
              <a:gd name="csX22" fmla="*/ 18288 w 6656832"/>
              <a:gd name="csY22" fmla="*/ 3063240 h 6867144"/>
              <a:gd name="csX23" fmla="*/ 18288 w 6656832"/>
              <a:gd name="csY23" fmla="*/ 3136392 h 6867144"/>
              <a:gd name="csX24" fmla="*/ 118872 w 6656832"/>
              <a:gd name="csY24" fmla="*/ 3227832 h 6867144"/>
              <a:gd name="csX25" fmla="*/ 109728 w 6656832"/>
              <a:gd name="csY25" fmla="*/ 3438144 h 6867144"/>
              <a:gd name="csX26" fmla="*/ 201168 w 6656832"/>
              <a:gd name="csY26" fmla="*/ 3922776 h 6867144"/>
              <a:gd name="csX27" fmla="*/ 502920 w 6656832"/>
              <a:gd name="csY27" fmla="*/ 3941064 h 6867144"/>
              <a:gd name="csX28" fmla="*/ 621792 w 6656832"/>
              <a:gd name="csY28" fmla="*/ 4233672 h 6867144"/>
              <a:gd name="csX29" fmla="*/ 758952 w 6656832"/>
              <a:gd name="csY29" fmla="*/ 4297680 h 6867144"/>
              <a:gd name="csX30" fmla="*/ 749808 w 6656832"/>
              <a:gd name="csY30" fmla="*/ 4526280 h 6867144"/>
              <a:gd name="csX31" fmla="*/ 1371600 w 6656832"/>
              <a:gd name="csY31" fmla="*/ 4700016 h 6867144"/>
              <a:gd name="csX32" fmla="*/ 1307592 w 6656832"/>
              <a:gd name="csY32" fmla="*/ 4946904 h 6867144"/>
              <a:gd name="csX33" fmla="*/ 1563624 w 6656832"/>
              <a:gd name="csY33" fmla="*/ 5202936 h 6867144"/>
              <a:gd name="csX34" fmla="*/ 1755648 w 6656832"/>
              <a:gd name="csY34" fmla="*/ 5093208 h 6867144"/>
              <a:gd name="csX35" fmla="*/ 1737360 w 6656832"/>
              <a:gd name="csY35" fmla="*/ 5257800 h 6867144"/>
              <a:gd name="csX36" fmla="*/ 2066544 w 6656832"/>
              <a:gd name="csY36" fmla="*/ 5486400 h 6867144"/>
              <a:gd name="csX37" fmla="*/ 1709928 w 6656832"/>
              <a:gd name="csY37" fmla="*/ 5614416 h 6867144"/>
              <a:gd name="csX38" fmla="*/ 1700784 w 6656832"/>
              <a:gd name="csY38" fmla="*/ 5769864 h 6867144"/>
              <a:gd name="csX39" fmla="*/ 1865376 w 6656832"/>
              <a:gd name="csY39" fmla="*/ 5916168 h 6867144"/>
              <a:gd name="csX40" fmla="*/ 1682496 w 6656832"/>
              <a:gd name="csY40" fmla="*/ 6089904 h 6867144"/>
              <a:gd name="csX41" fmla="*/ 1700784 w 6656832"/>
              <a:gd name="csY41" fmla="*/ 6272784 h 6867144"/>
              <a:gd name="csX42" fmla="*/ 1664208 w 6656832"/>
              <a:gd name="csY42" fmla="*/ 6345936 h 6867144"/>
              <a:gd name="csX43" fmla="*/ 2048256 w 6656832"/>
              <a:gd name="csY43" fmla="*/ 6601968 h 6867144"/>
              <a:gd name="csX44" fmla="*/ 1965960 w 6656832"/>
              <a:gd name="csY44" fmla="*/ 6711696 h 6867144"/>
              <a:gd name="csX45" fmla="*/ 2249424 w 6656832"/>
              <a:gd name="csY45" fmla="*/ 6867144 h 6867144"/>
              <a:gd name="csX46" fmla="*/ 2395728 w 6656832"/>
              <a:gd name="csY46" fmla="*/ 6428232 h 6867144"/>
              <a:gd name="csX47" fmla="*/ 2203704 w 6656832"/>
              <a:gd name="csY47" fmla="*/ 6409944 h 6867144"/>
              <a:gd name="csX48" fmla="*/ 2176272 w 6656832"/>
              <a:gd name="csY48" fmla="*/ 6263640 h 6867144"/>
              <a:gd name="csX49" fmla="*/ 2276856 w 6656832"/>
              <a:gd name="csY49" fmla="*/ 6163056 h 6867144"/>
              <a:gd name="csX50" fmla="*/ 2313432 w 6656832"/>
              <a:gd name="csY50" fmla="*/ 5806440 h 6867144"/>
              <a:gd name="csX51" fmla="*/ 2249424 w 6656832"/>
              <a:gd name="csY51" fmla="*/ 5550408 h 6867144"/>
              <a:gd name="csX52" fmla="*/ 2578608 w 6656832"/>
              <a:gd name="csY52" fmla="*/ 5660136 h 6867144"/>
              <a:gd name="csX53" fmla="*/ 2779776 w 6656832"/>
              <a:gd name="csY53" fmla="*/ 5550408 h 6867144"/>
              <a:gd name="csX54" fmla="*/ 2788920 w 6656832"/>
              <a:gd name="csY54" fmla="*/ 5394960 h 6867144"/>
              <a:gd name="csX55" fmla="*/ 2871216 w 6656832"/>
              <a:gd name="csY55" fmla="*/ 5230368 h 6867144"/>
              <a:gd name="csX56" fmla="*/ 2697480 w 6656832"/>
              <a:gd name="csY56" fmla="*/ 5020056 h 6867144"/>
              <a:gd name="csX57" fmla="*/ 2916936 w 6656832"/>
              <a:gd name="csY57" fmla="*/ 4846320 h 6867144"/>
              <a:gd name="csX58" fmla="*/ 3154680 w 6656832"/>
              <a:gd name="csY58" fmla="*/ 4956048 h 6867144"/>
              <a:gd name="csX59" fmla="*/ 3291840 w 6656832"/>
              <a:gd name="csY59" fmla="*/ 4928616 h 6867144"/>
              <a:gd name="csX60" fmla="*/ 3630168 w 6656832"/>
              <a:gd name="csY60" fmla="*/ 5285232 h 6867144"/>
              <a:gd name="csX61" fmla="*/ 3648456 w 6656832"/>
              <a:gd name="csY61" fmla="*/ 5212080 h 6867144"/>
              <a:gd name="csX62" fmla="*/ 3483864 w 6656832"/>
              <a:gd name="csY62" fmla="*/ 4892040 h 6867144"/>
              <a:gd name="csX63" fmla="*/ 3502152 w 6656832"/>
              <a:gd name="csY63" fmla="*/ 4846320 h 6867144"/>
              <a:gd name="csX64" fmla="*/ 3630168 w 6656832"/>
              <a:gd name="csY64" fmla="*/ 4965192 h 6867144"/>
              <a:gd name="csX65" fmla="*/ 3813048 w 6656832"/>
              <a:gd name="csY65" fmla="*/ 4837176 h 6867144"/>
              <a:gd name="csX66" fmla="*/ 3849624 w 6656832"/>
              <a:gd name="csY66" fmla="*/ 4416552 h 6867144"/>
              <a:gd name="csX67" fmla="*/ 4105656 w 6656832"/>
              <a:gd name="csY67" fmla="*/ 4544568 h 6867144"/>
              <a:gd name="csX68" fmla="*/ 4315968 w 6656832"/>
              <a:gd name="csY68" fmla="*/ 4517136 h 6867144"/>
              <a:gd name="csX69" fmla="*/ 4553712 w 6656832"/>
              <a:gd name="csY69" fmla="*/ 4562856 h 6867144"/>
              <a:gd name="csX70" fmla="*/ 5093208 w 6656832"/>
              <a:gd name="csY70" fmla="*/ 4160520 h 6867144"/>
              <a:gd name="csX71" fmla="*/ 5276088 w 6656832"/>
              <a:gd name="csY71" fmla="*/ 4233672 h 6867144"/>
              <a:gd name="csX72" fmla="*/ 5221224 w 6656832"/>
              <a:gd name="csY72" fmla="*/ 4361688 h 6867144"/>
              <a:gd name="csX73" fmla="*/ 5376672 w 6656832"/>
              <a:gd name="csY73" fmla="*/ 4681728 h 6867144"/>
              <a:gd name="csX74" fmla="*/ 5733288 w 6656832"/>
              <a:gd name="csY74" fmla="*/ 4544568 h 6867144"/>
              <a:gd name="csX75" fmla="*/ 5769864 w 6656832"/>
              <a:gd name="csY75" fmla="*/ 4434840 h 6867144"/>
              <a:gd name="csX76" fmla="*/ 6025896 w 6656832"/>
              <a:gd name="csY76" fmla="*/ 4425696 h 6867144"/>
              <a:gd name="csX77" fmla="*/ 6227064 w 6656832"/>
              <a:gd name="csY77" fmla="*/ 4215384 h 6867144"/>
              <a:gd name="csX78" fmla="*/ 6300216 w 6656832"/>
              <a:gd name="csY78" fmla="*/ 4050792 h 6867144"/>
              <a:gd name="csX79" fmla="*/ 6510528 w 6656832"/>
              <a:gd name="csY79" fmla="*/ 4032504 h 6867144"/>
              <a:gd name="csX80" fmla="*/ 6656832 w 6656832"/>
              <a:gd name="csY80" fmla="*/ 3593592 h 6867144"/>
              <a:gd name="csX81" fmla="*/ 6446520 w 6656832"/>
              <a:gd name="csY81" fmla="*/ 3566160 h 6867144"/>
              <a:gd name="csX82" fmla="*/ 6190488 w 6656832"/>
              <a:gd name="csY82" fmla="*/ 3639312 h 6867144"/>
              <a:gd name="csX83" fmla="*/ 6025896 w 6656832"/>
              <a:gd name="csY83" fmla="*/ 3063240 h 6867144"/>
              <a:gd name="csX84" fmla="*/ 5907024 w 6656832"/>
              <a:gd name="csY84" fmla="*/ 2852928 h 6867144"/>
              <a:gd name="csX85" fmla="*/ 5989320 w 6656832"/>
              <a:gd name="csY85" fmla="*/ 2752344 h 6867144"/>
              <a:gd name="csX86" fmla="*/ 5833872 w 6656832"/>
              <a:gd name="csY86" fmla="*/ 2395728 h 6867144"/>
              <a:gd name="csX87" fmla="*/ 5696712 w 6656832"/>
              <a:gd name="csY87" fmla="*/ 2249424 h 6867144"/>
              <a:gd name="csX88" fmla="*/ 5522976 w 6656832"/>
              <a:gd name="csY88" fmla="*/ 2185416 h 6867144"/>
              <a:gd name="csX89" fmla="*/ 5440680 w 6656832"/>
              <a:gd name="csY89" fmla="*/ 2103120 h 6867144"/>
              <a:gd name="csX90" fmla="*/ 5212080 w 6656832"/>
              <a:gd name="csY90" fmla="*/ 2121408 h 6867144"/>
              <a:gd name="csX91" fmla="*/ 4837176 w 6656832"/>
              <a:gd name="csY91" fmla="*/ 2569464 h 6867144"/>
              <a:gd name="csX92" fmla="*/ 4681728 w 6656832"/>
              <a:gd name="csY92" fmla="*/ 2395728 h 6867144"/>
              <a:gd name="csX93" fmla="*/ 4700016 w 6656832"/>
              <a:gd name="csY93" fmla="*/ 2176272 h 6867144"/>
              <a:gd name="csX94" fmla="*/ 4663440 w 6656832"/>
              <a:gd name="csY94" fmla="*/ 1956816 h 6867144"/>
              <a:gd name="csX95" fmla="*/ 4754880 w 6656832"/>
              <a:gd name="csY95" fmla="*/ 1783080 h 6867144"/>
              <a:gd name="csX96" fmla="*/ 4663440 w 6656832"/>
              <a:gd name="csY96" fmla="*/ 1197864 h 6867144"/>
              <a:gd name="csX97" fmla="*/ 4727448 w 6656832"/>
              <a:gd name="csY97" fmla="*/ 1069848 h 6867144"/>
              <a:gd name="csX98" fmla="*/ 4654296 w 6656832"/>
              <a:gd name="csY98" fmla="*/ 969264 h 6867144"/>
              <a:gd name="csX99" fmla="*/ 4791456 w 6656832"/>
              <a:gd name="csY99" fmla="*/ 704088 h 6867144"/>
              <a:gd name="csX100" fmla="*/ 4892040 w 6656832"/>
              <a:gd name="csY100" fmla="*/ 576072 h 6867144"/>
              <a:gd name="csX101" fmla="*/ 4709160 w 6656832"/>
              <a:gd name="csY101" fmla="*/ 283464 h 6867144"/>
              <a:gd name="csX102" fmla="*/ 4745736 w 6656832"/>
              <a:gd name="csY102" fmla="*/ 0 h 6867144"/>
              <a:gd name="csX103" fmla="*/ 4581144 w 6656832"/>
              <a:gd name="csY103" fmla="*/ 0 h 6867144"/>
              <a:gd name="csX104" fmla="*/ 4517136 w 6656832"/>
              <a:gd name="csY104" fmla="*/ 466344 h 6867144"/>
              <a:gd name="csX105" fmla="*/ 4517136 w 6656832"/>
              <a:gd name="csY105" fmla="*/ 530352 h 6867144"/>
              <a:gd name="csX106" fmla="*/ 4425696 w 6656832"/>
              <a:gd name="csY106" fmla="*/ 630936 h 6867144"/>
              <a:gd name="csX107" fmla="*/ 4389120 w 6656832"/>
              <a:gd name="csY107" fmla="*/ 832104 h 6867144"/>
              <a:gd name="csX108" fmla="*/ 4096512 w 6656832"/>
              <a:gd name="csY108" fmla="*/ 1088136 h 6867144"/>
              <a:gd name="csX109" fmla="*/ 4087368 w 6656832"/>
              <a:gd name="csY109" fmla="*/ 1207008 h 6867144"/>
              <a:gd name="csX110" fmla="*/ 4014216 w 6656832"/>
              <a:gd name="csY110" fmla="*/ 1289304 h 6867144"/>
              <a:gd name="csX111" fmla="*/ 3941064 w 6656832"/>
              <a:gd name="csY111" fmla="*/ 1691640 h 6867144"/>
              <a:gd name="csX112" fmla="*/ 3639312 w 6656832"/>
              <a:gd name="csY112" fmla="*/ 1490472 h 6867144"/>
              <a:gd name="csX113" fmla="*/ 3355848 w 6656832"/>
              <a:gd name="csY113" fmla="*/ 1728216 h 6867144"/>
              <a:gd name="csX0" fmla="*/ 3355848 w 6656832"/>
              <a:gd name="csY0" fmla="*/ 1728216 h 6867144"/>
              <a:gd name="csX1" fmla="*/ 3255264 w 6656832"/>
              <a:gd name="csY1" fmla="*/ 1792224 h 6867144"/>
              <a:gd name="csX2" fmla="*/ 3035808 w 6656832"/>
              <a:gd name="csY2" fmla="*/ 2249424 h 6867144"/>
              <a:gd name="csX3" fmla="*/ 2944368 w 6656832"/>
              <a:gd name="csY3" fmla="*/ 2331720 h 6867144"/>
              <a:gd name="csX4" fmla="*/ 2807208 w 6656832"/>
              <a:gd name="csY4" fmla="*/ 2276856 h 6867144"/>
              <a:gd name="csX5" fmla="*/ 2624328 w 6656832"/>
              <a:gd name="csY5" fmla="*/ 2368296 h 6867144"/>
              <a:gd name="csX6" fmla="*/ 2112264 w 6656832"/>
              <a:gd name="csY6" fmla="*/ 1993392 h 6867144"/>
              <a:gd name="csX7" fmla="*/ 2103120 w 6656832"/>
              <a:gd name="csY7" fmla="*/ 1856232 h 6867144"/>
              <a:gd name="csX8" fmla="*/ 2157984 w 6656832"/>
              <a:gd name="csY8" fmla="*/ 1764792 h 6867144"/>
              <a:gd name="csX9" fmla="*/ 2121408 w 6656832"/>
              <a:gd name="csY9" fmla="*/ 1508760 h 6867144"/>
              <a:gd name="csX10" fmla="*/ 1847088 w 6656832"/>
              <a:gd name="csY10" fmla="*/ 1591056 h 6867144"/>
              <a:gd name="csX11" fmla="*/ 1682496 w 6656832"/>
              <a:gd name="csY11" fmla="*/ 1819656 h 6867144"/>
              <a:gd name="csX12" fmla="*/ 1481328 w 6656832"/>
              <a:gd name="csY12" fmla="*/ 1700784 h 6867144"/>
              <a:gd name="csX13" fmla="*/ 1243584 w 6656832"/>
              <a:gd name="csY13" fmla="*/ 1709928 h 6867144"/>
              <a:gd name="csX14" fmla="*/ 1271016 w 6656832"/>
              <a:gd name="csY14" fmla="*/ 1371600 h 6867144"/>
              <a:gd name="csX15" fmla="*/ 1216152 w 6656832"/>
              <a:gd name="csY15" fmla="*/ 1280160 h 6867144"/>
              <a:gd name="csX16" fmla="*/ 640080 w 6656832"/>
              <a:gd name="csY16" fmla="*/ 1984248 h 6867144"/>
              <a:gd name="csX17" fmla="*/ 512064 w 6656832"/>
              <a:gd name="csY17" fmla="*/ 1984248 h 6867144"/>
              <a:gd name="csX18" fmla="*/ 310896 w 6656832"/>
              <a:gd name="csY18" fmla="*/ 2258568 h 6867144"/>
              <a:gd name="csX19" fmla="*/ 310896 w 6656832"/>
              <a:gd name="csY19" fmla="*/ 2496312 h 6867144"/>
              <a:gd name="csX20" fmla="*/ 0 w 6656832"/>
              <a:gd name="csY20" fmla="*/ 2962656 h 6867144"/>
              <a:gd name="csX21" fmla="*/ 18288 w 6656832"/>
              <a:gd name="csY21" fmla="*/ 3063240 h 6867144"/>
              <a:gd name="csX22" fmla="*/ 18288 w 6656832"/>
              <a:gd name="csY22" fmla="*/ 3136392 h 6867144"/>
              <a:gd name="csX23" fmla="*/ 118872 w 6656832"/>
              <a:gd name="csY23" fmla="*/ 3227832 h 6867144"/>
              <a:gd name="csX24" fmla="*/ 109728 w 6656832"/>
              <a:gd name="csY24" fmla="*/ 3438144 h 6867144"/>
              <a:gd name="csX25" fmla="*/ 201168 w 6656832"/>
              <a:gd name="csY25" fmla="*/ 3922776 h 6867144"/>
              <a:gd name="csX26" fmla="*/ 502920 w 6656832"/>
              <a:gd name="csY26" fmla="*/ 3941064 h 6867144"/>
              <a:gd name="csX27" fmla="*/ 621792 w 6656832"/>
              <a:gd name="csY27" fmla="*/ 4233672 h 6867144"/>
              <a:gd name="csX28" fmla="*/ 758952 w 6656832"/>
              <a:gd name="csY28" fmla="*/ 4297680 h 6867144"/>
              <a:gd name="csX29" fmla="*/ 749808 w 6656832"/>
              <a:gd name="csY29" fmla="*/ 4526280 h 6867144"/>
              <a:gd name="csX30" fmla="*/ 1371600 w 6656832"/>
              <a:gd name="csY30" fmla="*/ 4700016 h 6867144"/>
              <a:gd name="csX31" fmla="*/ 1307592 w 6656832"/>
              <a:gd name="csY31" fmla="*/ 4946904 h 6867144"/>
              <a:gd name="csX32" fmla="*/ 1563624 w 6656832"/>
              <a:gd name="csY32" fmla="*/ 5202936 h 6867144"/>
              <a:gd name="csX33" fmla="*/ 1755648 w 6656832"/>
              <a:gd name="csY33" fmla="*/ 5093208 h 6867144"/>
              <a:gd name="csX34" fmla="*/ 1737360 w 6656832"/>
              <a:gd name="csY34" fmla="*/ 5257800 h 6867144"/>
              <a:gd name="csX35" fmla="*/ 2066544 w 6656832"/>
              <a:gd name="csY35" fmla="*/ 5486400 h 6867144"/>
              <a:gd name="csX36" fmla="*/ 1709928 w 6656832"/>
              <a:gd name="csY36" fmla="*/ 5614416 h 6867144"/>
              <a:gd name="csX37" fmla="*/ 1700784 w 6656832"/>
              <a:gd name="csY37" fmla="*/ 5769864 h 6867144"/>
              <a:gd name="csX38" fmla="*/ 1865376 w 6656832"/>
              <a:gd name="csY38" fmla="*/ 5916168 h 6867144"/>
              <a:gd name="csX39" fmla="*/ 1682496 w 6656832"/>
              <a:gd name="csY39" fmla="*/ 6089904 h 6867144"/>
              <a:gd name="csX40" fmla="*/ 1700784 w 6656832"/>
              <a:gd name="csY40" fmla="*/ 6272784 h 6867144"/>
              <a:gd name="csX41" fmla="*/ 1664208 w 6656832"/>
              <a:gd name="csY41" fmla="*/ 6345936 h 6867144"/>
              <a:gd name="csX42" fmla="*/ 2048256 w 6656832"/>
              <a:gd name="csY42" fmla="*/ 6601968 h 6867144"/>
              <a:gd name="csX43" fmla="*/ 1965960 w 6656832"/>
              <a:gd name="csY43" fmla="*/ 6711696 h 6867144"/>
              <a:gd name="csX44" fmla="*/ 2249424 w 6656832"/>
              <a:gd name="csY44" fmla="*/ 6867144 h 6867144"/>
              <a:gd name="csX45" fmla="*/ 2395728 w 6656832"/>
              <a:gd name="csY45" fmla="*/ 6428232 h 6867144"/>
              <a:gd name="csX46" fmla="*/ 2203704 w 6656832"/>
              <a:gd name="csY46" fmla="*/ 6409944 h 6867144"/>
              <a:gd name="csX47" fmla="*/ 2176272 w 6656832"/>
              <a:gd name="csY47" fmla="*/ 6263640 h 6867144"/>
              <a:gd name="csX48" fmla="*/ 2276856 w 6656832"/>
              <a:gd name="csY48" fmla="*/ 6163056 h 6867144"/>
              <a:gd name="csX49" fmla="*/ 2313432 w 6656832"/>
              <a:gd name="csY49" fmla="*/ 5806440 h 6867144"/>
              <a:gd name="csX50" fmla="*/ 2249424 w 6656832"/>
              <a:gd name="csY50" fmla="*/ 5550408 h 6867144"/>
              <a:gd name="csX51" fmla="*/ 2578608 w 6656832"/>
              <a:gd name="csY51" fmla="*/ 5660136 h 6867144"/>
              <a:gd name="csX52" fmla="*/ 2779776 w 6656832"/>
              <a:gd name="csY52" fmla="*/ 5550408 h 6867144"/>
              <a:gd name="csX53" fmla="*/ 2788920 w 6656832"/>
              <a:gd name="csY53" fmla="*/ 5394960 h 6867144"/>
              <a:gd name="csX54" fmla="*/ 2871216 w 6656832"/>
              <a:gd name="csY54" fmla="*/ 5230368 h 6867144"/>
              <a:gd name="csX55" fmla="*/ 2697480 w 6656832"/>
              <a:gd name="csY55" fmla="*/ 5020056 h 6867144"/>
              <a:gd name="csX56" fmla="*/ 2916936 w 6656832"/>
              <a:gd name="csY56" fmla="*/ 4846320 h 6867144"/>
              <a:gd name="csX57" fmla="*/ 3154680 w 6656832"/>
              <a:gd name="csY57" fmla="*/ 4956048 h 6867144"/>
              <a:gd name="csX58" fmla="*/ 3291840 w 6656832"/>
              <a:gd name="csY58" fmla="*/ 4928616 h 6867144"/>
              <a:gd name="csX59" fmla="*/ 3630168 w 6656832"/>
              <a:gd name="csY59" fmla="*/ 5285232 h 6867144"/>
              <a:gd name="csX60" fmla="*/ 3648456 w 6656832"/>
              <a:gd name="csY60" fmla="*/ 5212080 h 6867144"/>
              <a:gd name="csX61" fmla="*/ 3483864 w 6656832"/>
              <a:gd name="csY61" fmla="*/ 4892040 h 6867144"/>
              <a:gd name="csX62" fmla="*/ 3502152 w 6656832"/>
              <a:gd name="csY62" fmla="*/ 4846320 h 6867144"/>
              <a:gd name="csX63" fmla="*/ 3630168 w 6656832"/>
              <a:gd name="csY63" fmla="*/ 4965192 h 6867144"/>
              <a:gd name="csX64" fmla="*/ 3813048 w 6656832"/>
              <a:gd name="csY64" fmla="*/ 4837176 h 6867144"/>
              <a:gd name="csX65" fmla="*/ 3849624 w 6656832"/>
              <a:gd name="csY65" fmla="*/ 4416552 h 6867144"/>
              <a:gd name="csX66" fmla="*/ 4105656 w 6656832"/>
              <a:gd name="csY66" fmla="*/ 4544568 h 6867144"/>
              <a:gd name="csX67" fmla="*/ 4315968 w 6656832"/>
              <a:gd name="csY67" fmla="*/ 4517136 h 6867144"/>
              <a:gd name="csX68" fmla="*/ 4553712 w 6656832"/>
              <a:gd name="csY68" fmla="*/ 4562856 h 6867144"/>
              <a:gd name="csX69" fmla="*/ 5093208 w 6656832"/>
              <a:gd name="csY69" fmla="*/ 4160520 h 6867144"/>
              <a:gd name="csX70" fmla="*/ 5276088 w 6656832"/>
              <a:gd name="csY70" fmla="*/ 4233672 h 6867144"/>
              <a:gd name="csX71" fmla="*/ 5221224 w 6656832"/>
              <a:gd name="csY71" fmla="*/ 4361688 h 6867144"/>
              <a:gd name="csX72" fmla="*/ 5376672 w 6656832"/>
              <a:gd name="csY72" fmla="*/ 4681728 h 6867144"/>
              <a:gd name="csX73" fmla="*/ 5733288 w 6656832"/>
              <a:gd name="csY73" fmla="*/ 4544568 h 6867144"/>
              <a:gd name="csX74" fmla="*/ 5769864 w 6656832"/>
              <a:gd name="csY74" fmla="*/ 4434840 h 6867144"/>
              <a:gd name="csX75" fmla="*/ 6025896 w 6656832"/>
              <a:gd name="csY75" fmla="*/ 4425696 h 6867144"/>
              <a:gd name="csX76" fmla="*/ 6227064 w 6656832"/>
              <a:gd name="csY76" fmla="*/ 4215384 h 6867144"/>
              <a:gd name="csX77" fmla="*/ 6300216 w 6656832"/>
              <a:gd name="csY77" fmla="*/ 4050792 h 6867144"/>
              <a:gd name="csX78" fmla="*/ 6510528 w 6656832"/>
              <a:gd name="csY78" fmla="*/ 4032504 h 6867144"/>
              <a:gd name="csX79" fmla="*/ 6656832 w 6656832"/>
              <a:gd name="csY79" fmla="*/ 3593592 h 6867144"/>
              <a:gd name="csX80" fmla="*/ 6446520 w 6656832"/>
              <a:gd name="csY80" fmla="*/ 3566160 h 6867144"/>
              <a:gd name="csX81" fmla="*/ 6190488 w 6656832"/>
              <a:gd name="csY81" fmla="*/ 3639312 h 6867144"/>
              <a:gd name="csX82" fmla="*/ 6025896 w 6656832"/>
              <a:gd name="csY82" fmla="*/ 3063240 h 6867144"/>
              <a:gd name="csX83" fmla="*/ 5907024 w 6656832"/>
              <a:gd name="csY83" fmla="*/ 2852928 h 6867144"/>
              <a:gd name="csX84" fmla="*/ 5989320 w 6656832"/>
              <a:gd name="csY84" fmla="*/ 2752344 h 6867144"/>
              <a:gd name="csX85" fmla="*/ 5833872 w 6656832"/>
              <a:gd name="csY85" fmla="*/ 2395728 h 6867144"/>
              <a:gd name="csX86" fmla="*/ 5696712 w 6656832"/>
              <a:gd name="csY86" fmla="*/ 2249424 h 6867144"/>
              <a:gd name="csX87" fmla="*/ 5522976 w 6656832"/>
              <a:gd name="csY87" fmla="*/ 2185416 h 6867144"/>
              <a:gd name="csX88" fmla="*/ 5440680 w 6656832"/>
              <a:gd name="csY88" fmla="*/ 2103120 h 6867144"/>
              <a:gd name="csX89" fmla="*/ 5212080 w 6656832"/>
              <a:gd name="csY89" fmla="*/ 2121408 h 6867144"/>
              <a:gd name="csX90" fmla="*/ 4837176 w 6656832"/>
              <a:gd name="csY90" fmla="*/ 2569464 h 6867144"/>
              <a:gd name="csX91" fmla="*/ 4681728 w 6656832"/>
              <a:gd name="csY91" fmla="*/ 2395728 h 6867144"/>
              <a:gd name="csX92" fmla="*/ 4700016 w 6656832"/>
              <a:gd name="csY92" fmla="*/ 2176272 h 6867144"/>
              <a:gd name="csX93" fmla="*/ 4663440 w 6656832"/>
              <a:gd name="csY93" fmla="*/ 1956816 h 6867144"/>
              <a:gd name="csX94" fmla="*/ 4754880 w 6656832"/>
              <a:gd name="csY94" fmla="*/ 1783080 h 6867144"/>
              <a:gd name="csX95" fmla="*/ 4663440 w 6656832"/>
              <a:gd name="csY95" fmla="*/ 1197864 h 6867144"/>
              <a:gd name="csX96" fmla="*/ 4727448 w 6656832"/>
              <a:gd name="csY96" fmla="*/ 1069848 h 6867144"/>
              <a:gd name="csX97" fmla="*/ 4654296 w 6656832"/>
              <a:gd name="csY97" fmla="*/ 969264 h 6867144"/>
              <a:gd name="csX98" fmla="*/ 4791456 w 6656832"/>
              <a:gd name="csY98" fmla="*/ 704088 h 6867144"/>
              <a:gd name="csX99" fmla="*/ 4892040 w 6656832"/>
              <a:gd name="csY99" fmla="*/ 576072 h 6867144"/>
              <a:gd name="csX100" fmla="*/ 4709160 w 6656832"/>
              <a:gd name="csY100" fmla="*/ 283464 h 6867144"/>
              <a:gd name="csX101" fmla="*/ 4745736 w 6656832"/>
              <a:gd name="csY101" fmla="*/ 0 h 6867144"/>
              <a:gd name="csX102" fmla="*/ 4581144 w 6656832"/>
              <a:gd name="csY102" fmla="*/ 0 h 6867144"/>
              <a:gd name="csX103" fmla="*/ 4517136 w 6656832"/>
              <a:gd name="csY103" fmla="*/ 466344 h 6867144"/>
              <a:gd name="csX104" fmla="*/ 4517136 w 6656832"/>
              <a:gd name="csY104" fmla="*/ 530352 h 6867144"/>
              <a:gd name="csX105" fmla="*/ 4425696 w 6656832"/>
              <a:gd name="csY105" fmla="*/ 630936 h 6867144"/>
              <a:gd name="csX106" fmla="*/ 4389120 w 6656832"/>
              <a:gd name="csY106" fmla="*/ 832104 h 6867144"/>
              <a:gd name="csX107" fmla="*/ 4096512 w 6656832"/>
              <a:gd name="csY107" fmla="*/ 1088136 h 6867144"/>
              <a:gd name="csX108" fmla="*/ 4087368 w 6656832"/>
              <a:gd name="csY108" fmla="*/ 1207008 h 6867144"/>
              <a:gd name="csX109" fmla="*/ 4014216 w 6656832"/>
              <a:gd name="csY109" fmla="*/ 1289304 h 6867144"/>
              <a:gd name="csX110" fmla="*/ 3941064 w 6656832"/>
              <a:gd name="csY110" fmla="*/ 1691640 h 6867144"/>
              <a:gd name="csX111" fmla="*/ 3639312 w 6656832"/>
              <a:gd name="csY111" fmla="*/ 1490472 h 6867144"/>
              <a:gd name="csX112" fmla="*/ 3355848 w 6656832"/>
              <a:gd name="csY112" fmla="*/ 1728216 h 686714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</a:cxnLst>
            <a:rect l="l" t="t" r="r" b="b"/>
            <a:pathLst>
              <a:path w="6656832" h="6867144">
                <a:moveTo>
                  <a:pt x="3355848" y="1728216"/>
                </a:moveTo>
                <a:lnTo>
                  <a:pt x="3255264" y="1792224"/>
                </a:lnTo>
                <a:lnTo>
                  <a:pt x="3035808" y="2249424"/>
                </a:lnTo>
                <a:lnTo>
                  <a:pt x="2944368" y="2331720"/>
                </a:lnTo>
                <a:lnTo>
                  <a:pt x="2807208" y="2276856"/>
                </a:lnTo>
                <a:lnTo>
                  <a:pt x="2624328" y="2368296"/>
                </a:lnTo>
                <a:lnTo>
                  <a:pt x="2112264" y="1993392"/>
                </a:lnTo>
                <a:lnTo>
                  <a:pt x="2103120" y="1856232"/>
                </a:lnTo>
                <a:lnTo>
                  <a:pt x="2157984" y="1764792"/>
                </a:lnTo>
                <a:lnTo>
                  <a:pt x="2121408" y="1508760"/>
                </a:lnTo>
                <a:lnTo>
                  <a:pt x="1847088" y="1591056"/>
                </a:lnTo>
                <a:lnTo>
                  <a:pt x="1682496" y="1819656"/>
                </a:lnTo>
                <a:lnTo>
                  <a:pt x="1481328" y="1700784"/>
                </a:lnTo>
                <a:lnTo>
                  <a:pt x="1243584" y="1709928"/>
                </a:lnTo>
                <a:lnTo>
                  <a:pt x="1271016" y="1371600"/>
                </a:lnTo>
                <a:lnTo>
                  <a:pt x="1216152" y="1280160"/>
                </a:lnTo>
                <a:lnTo>
                  <a:pt x="640080" y="1984248"/>
                </a:lnTo>
                <a:lnTo>
                  <a:pt x="512064" y="1984248"/>
                </a:lnTo>
                <a:lnTo>
                  <a:pt x="310896" y="2258568"/>
                </a:lnTo>
                <a:lnTo>
                  <a:pt x="310896" y="2496312"/>
                </a:lnTo>
                <a:lnTo>
                  <a:pt x="0" y="2962656"/>
                </a:lnTo>
                <a:lnTo>
                  <a:pt x="18288" y="3063240"/>
                </a:lnTo>
                <a:lnTo>
                  <a:pt x="18288" y="3136392"/>
                </a:lnTo>
                <a:lnTo>
                  <a:pt x="118872" y="3227832"/>
                </a:lnTo>
                <a:lnTo>
                  <a:pt x="109728" y="3438144"/>
                </a:lnTo>
                <a:lnTo>
                  <a:pt x="201168" y="3922776"/>
                </a:lnTo>
                <a:lnTo>
                  <a:pt x="502920" y="3941064"/>
                </a:lnTo>
                <a:lnTo>
                  <a:pt x="621792" y="4233672"/>
                </a:lnTo>
                <a:lnTo>
                  <a:pt x="758952" y="4297680"/>
                </a:lnTo>
                <a:lnTo>
                  <a:pt x="749808" y="4526280"/>
                </a:lnTo>
                <a:lnTo>
                  <a:pt x="1371600" y="4700016"/>
                </a:lnTo>
                <a:lnTo>
                  <a:pt x="1307592" y="4946904"/>
                </a:lnTo>
                <a:lnTo>
                  <a:pt x="1563624" y="5202936"/>
                </a:lnTo>
                <a:lnTo>
                  <a:pt x="1755648" y="5093208"/>
                </a:lnTo>
                <a:lnTo>
                  <a:pt x="1737360" y="5257800"/>
                </a:lnTo>
                <a:lnTo>
                  <a:pt x="2066544" y="5486400"/>
                </a:lnTo>
                <a:lnTo>
                  <a:pt x="1709928" y="5614416"/>
                </a:lnTo>
                <a:lnTo>
                  <a:pt x="1700784" y="5769864"/>
                </a:lnTo>
                <a:lnTo>
                  <a:pt x="1865376" y="5916168"/>
                </a:lnTo>
                <a:lnTo>
                  <a:pt x="1682496" y="6089904"/>
                </a:lnTo>
                <a:lnTo>
                  <a:pt x="1700784" y="6272784"/>
                </a:lnTo>
                <a:lnTo>
                  <a:pt x="1664208" y="6345936"/>
                </a:lnTo>
                <a:lnTo>
                  <a:pt x="2048256" y="6601968"/>
                </a:lnTo>
                <a:lnTo>
                  <a:pt x="1965960" y="6711696"/>
                </a:lnTo>
                <a:lnTo>
                  <a:pt x="2249424" y="6867144"/>
                </a:lnTo>
                <a:lnTo>
                  <a:pt x="2395728" y="6428232"/>
                </a:lnTo>
                <a:lnTo>
                  <a:pt x="2203704" y="6409944"/>
                </a:lnTo>
                <a:lnTo>
                  <a:pt x="2176272" y="6263640"/>
                </a:lnTo>
                <a:lnTo>
                  <a:pt x="2276856" y="6163056"/>
                </a:lnTo>
                <a:lnTo>
                  <a:pt x="2313432" y="5806440"/>
                </a:lnTo>
                <a:lnTo>
                  <a:pt x="2249424" y="5550408"/>
                </a:lnTo>
                <a:lnTo>
                  <a:pt x="2578608" y="5660136"/>
                </a:lnTo>
                <a:lnTo>
                  <a:pt x="2779776" y="5550408"/>
                </a:lnTo>
                <a:lnTo>
                  <a:pt x="2788920" y="5394960"/>
                </a:lnTo>
                <a:lnTo>
                  <a:pt x="2871216" y="5230368"/>
                </a:lnTo>
                <a:lnTo>
                  <a:pt x="2697480" y="5020056"/>
                </a:lnTo>
                <a:lnTo>
                  <a:pt x="2916936" y="4846320"/>
                </a:lnTo>
                <a:lnTo>
                  <a:pt x="3154680" y="4956048"/>
                </a:lnTo>
                <a:lnTo>
                  <a:pt x="3291840" y="4928616"/>
                </a:lnTo>
                <a:lnTo>
                  <a:pt x="3630168" y="5285232"/>
                </a:lnTo>
                <a:lnTo>
                  <a:pt x="3648456" y="5212080"/>
                </a:lnTo>
                <a:lnTo>
                  <a:pt x="3483864" y="4892040"/>
                </a:lnTo>
                <a:lnTo>
                  <a:pt x="3502152" y="4846320"/>
                </a:lnTo>
                <a:lnTo>
                  <a:pt x="3630168" y="4965192"/>
                </a:lnTo>
                <a:lnTo>
                  <a:pt x="3813048" y="4837176"/>
                </a:lnTo>
                <a:lnTo>
                  <a:pt x="3849624" y="4416552"/>
                </a:lnTo>
                <a:lnTo>
                  <a:pt x="4105656" y="4544568"/>
                </a:lnTo>
                <a:lnTo>
                  <a:pt x="4315968" y="4517136"/>
                </a:lnTo>
                <a:lnTo>
                  <a:pt x="4553712" y="4562856"/>
                </a:lnTo>
                <a:lnTo>
                  <a:pt x="5093208" y="4160520"/>
                </a:lnTo>
                <a:lnTo>
                  <a:pt x="5276088" y="4233672"/>
                </a:lnTo>
                <a:lnTo>
                  <a:pt x="5221224" y="4361688"/>
                </a:lnTo>
                <a:lnTo>
                  <a:pt x="5376672" y="4681728"/>
                </a:lnTo>
                <a:lnTo>
                  <a:pt x="5733288" y="4544568"/>
                </a:lnTo>
                <a:lnTo>
                  <a:pt x="5769864" y="4434840"/>
                </a:lnTo>
                <a:lnTo>
                  <a:pt x="6025896" y="4425696"/>
                </a:lnTo>
                <a:lnTo>
                  <a:pt x="6227064" y="4215384"/>
                </a:lnTo>
                <a:lnTo>
                  <a:pt x="6300216" y="4050792"/>
                </a:lnTo>
                <a:lnTo>
                  <a:pt x="6510528" y="4032504"/>
                </a:lnTo>
                <a:lnTo>
                  <a:pt x="6656832" y="3593592"/>
                </a:lnTo>
                <a:lnTo>
                  <a:pt x="6446520" y="3566160"/>
                </a:lnTo>
                <a:lnTo>
                  <a:pt x="6190488" y="3639312"/>
                </a:lnTo>
                <a:lnTo>
                  <a:pt x="6025896" y="3063240"/>
                </a:lnTo>
                <a:lnTo>
                  <a:pt x="5907024" y="2852928"/>
                </a:lnTo>
                <a:lnTo>
                  <a:pt x="5989320" y="2752344"/>
                </a:lnTo>
                <a:lnTo>
                  <a:pt x="5833872" y="2395728"/>
                </a:lnTo>
                <a:lnTo>
                  <a:pt x="5696712" y="2249424"/>
                </a:lnTo>
                <a:lnTo>
                  <a:pt x="5522976" y="2185416"/>
                </a:lnTo>
                <a:lnTo>
                  <a:pt x="5440680" y="2103120"/>
                </a:lnTo>
                <a:lnTo>
                  <a:pt x="5212080" y="2121408"/>
                </a:lnTo>
                <a:lnTo>
                  <a:pt x="4837176" y="2569464"/>
                </a:lnTo>
                <a:lnTo>
                  <a:pt x="4681728" y="2395728"/>
                </a:lnTo>
                <a:lnTo>
                  <a:pt x="4700016" y="2176272"/>
                </a:lnTo>
                <a:lnTo>
                  <a:pt x="4663440" y="1956816"/>
                </a:lnTo>
                <a:lnTo>
                  <a:pt x="4754880" y="1783080"/>
                </a:lnTo>
                <a:lnTo>
                  <a:pt x="4663440" y="1197864"/>
                </a:lnTo>
                <a:lnTo>
                  <a:pt x="4727448" y="1069848"/>
                </a:lnTo>
                <a:lnTo>
                  <a:pt x="4654296" y="969264"/>
                </a:lnTo>
                <a:lnTo>
                  <a:pt x="4791456" y="704088"/>
                </a:lnTo>
                <a:lnTo>
                  <a:pt x="4892040" y="576072"/>
                </a:lnTo>
                <a:lnTo>
                  <a:pt x="4709160" y="283464"/>
                </a:lnTo>
                <a:lnTo>
                  <a:pt x="4745736" y="0"/>
                </a:lnTo>
                <a:lnTo>
                  <a:pt x="4581144" y="0"/>
                </a:lnTo>
                <a:lnTo>
                  <a:pt x="4517136" y="466344"/>
                </a:lnTo>
                <a:lnTo>
                  <a:pt x="4517136" y="530352"/>
                </a:lnTo>
                <a:lnTo>
                  <a:pt x="4425696" y="630936"/>
                </a:lnTo>
                <a:lnTo>
                  <a:pt x="4389120" y="832104"/>
                </a:lnTo>
                <a:lnTo>
                  <a:pt x="4096512" y="1088136"/>
                </a:lnTo>
                <a:lnTo>
                  <a:pt x="4087368" y="1207008"/>
                </a:lnTo>
                <a:lnTo>
                  <a:pt x="4014216" y="1289304"/>
                </a:lnTo>
                <a:lnTo>
                  <a:pt x="3941064" y="1691640"/>
                </a:lnTo>
                <a:lnTo>
                  <a:pt x="3639312" y="1490472"/>
                </a:lnTo>
                <a:lnTo>
                  <a:pt x="3355848" y="1728216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F53AD1C-772B-3230-58ED-BE650434E1A4}"/>
              </a:ext>
            </a:extLst>
          </p:cNvPr>
          <p:cNvSpPr txBox="1"/>
          <p:nvPr/>
        </p:nvSpPr>
        <p:spPr>
          <a:xfrm>
            <a:off x="1402079" y="3516171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江島（宮城県）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8E2E086-5042-1000-F48B-2950580227E7}"/>
              </a:ext>
            </a:extLst>
          </p:cNvPr>
          <p:cNvSpPr txBox="1"/>
          <p:nvPr/>
        </p:nvSpPr>
        <p:spPr>
          <a:xfrm>
            <a:off x="4321922" y="3509149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足島（宮城県）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DDD53BA-83E6-716D-ECC7-47FF9B6B84B1}"/>
              </a:ext>
            </a:extLst>
          </p:cNvPr>
          <p:cNvSpPr txBox="1"/>
          <p:nvPr/>
        </p:nvSpPr>
        <p:spPr>
          <a:xfrm>
            <a:off x="7216915" y="34956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金華山（宮城県）</a:t>
            </a: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1D08C7E4-BA89-8564-8E99-9AA4B3652C34}"/>
              </a:ext>
            </a:extLst>
          </p:cNvPr>
          <p:cNvSpPr/>
          <p:nvPr/>
        </p:nvSpPr>
        <p:spPr>
          <a:xfrm>
            <a:off x="4091089" y="916941"/>
            <a:ext cx="1616778" cy="2348904"/>
          </a:xfrm>
          <a:custGeom>
            <a:avLst/>
            <a:gdLst>
              <a:gd name="csX0" fmla="*/ 2466975 w 2524125"/>
              <a:gd name="csY0" fmla="*/ 0 h 3667125"/>
              <a:gd name="csX1" fmla="*/ 2390775 w 2524125"/>
              <a:gd name="csY1" fmla="*/ 0 h 3667125"/>
              <a:gd name="csX2" fmla="*/ 2266950 w 2524125"/>
              <a:gd name="csY2" fmla="*/ 190500 h 3667125"/>
              <a:gd name="csX3" fmla="*/ 1971675 w 2524125"/>
              <a:gd name="csY3" fmla="*/ 238125 h 3667125"/>
              <a:gd name="csX4" fmla="*/ 1962150 w 2524125"/>
              <a:gd name="csY4" fmla="*/ 333375 h 3667125"/>
              <a:gd name="csX5" fmla="*/ 1847850 w 2524125"/>
              <a:gd name="csY5" fmla="*/ 390525 h 3667125"/>
              <a:gd name="csX6" fmla="*/ 1362075 w 2524125"/>
              <a:gd name="csY6" fmla="*/ 809625 h 3667125"/>
              <a:gd name="csX7" fmla="*/ 1276350 w 2524125"/>
              <a:gd name="csY7" fmla="*/ 1266825 h 3667125"/>
              <a:gd name="csX8" fmla="*/ 1123950 w 2524125"/>
              <a:gd name="csY8" fmla="*/ 1190625 h 3667125"/>
              <a:gd name="csX9" fmla="*/ 990600 w 2524125"/>
              <a:gd name="csY9" fmla="*/ 1190625 h 3667125"/>
              <a:gd name="csX10" fmla="*/ 790575 w 2524125"/>
              <a:gd name="csY10" fmla="*/ 1314450 h 3667125"/>
              <a:gd name="csX11" fmla="*/ 495300 w 2524125"/>
              <a:gd name="csY11" fmla="*/ 1524000 h 3667125"/>
              <a:gd name="csX12" fmla="*/ 514350 w 2524125"/>
              <a:gd name="csY12" fmla="*/ 1781175 h 3667125"/>
              <a:gd name="csX13" fmla="*/ 923925 w 2524125"/>
              <a:gd name="csY13" fmla="*/ 2133600 h 3667125"/>
              <a:gd name="csX14" fmla="*/ 1114425 w 2524125"/>
              <a:gd name="csY14" fmla="*/ 2190750 h 3667125"/>
              <a:gd name="csX15" fmla="*/ 1085850 w 2524125"/>
              <a:gd name="csY15" fmla="*/ 2390775 h 3667125"/>
              <a:gd name="csX16" fmla="*/ 914400 w 2524125"/>
              <a:gd name="csY16" fmla="*/ 2486025 h 3667125"/>
              <a:gd name="csX17" fmla="*/ 857250 w 2524125"/>
              <a:gd name="csY17" fmla="*/ 2667000 h 3667125"/>
              <a:gd name="csX18" fmla="*/ 723900 w 2524125"/>
              <a:gd name="csY18" fmla="*/ 2657475 h 3667125"/>
              <a:gd name="csX19" fmla="*/ 600075 w 2524125"/>
              <a:gd name="csY19" fmla="*/ 2695575 h 3667125"/>
              <a:gd name="csX20" fmla="*/ 514350 w 2524125"/>
              <a:gd name="csY20" fmla="*/ 2762250 h 3667125"/>
              <a:gd name="csX21" fmla="*/ 371475 w 2524125"/>
              <a:gd name="csY21" fmla="*/ 2733675 h 3667125"/>
              <a:gd name="csX22" fmla="*/ 152400 w 2524125"/>
              <a:gd name="csY22" fmla="*/ 2857500 h 3667125"/>
              <a:gd name="csX23" fmla="*/ 0 w 2524125"/>
              <a:gd name="csY23" fmla="*/ 3295650 h 3667125"/>
              <a:gd name="csX24" fmla="*/ 38100 w 2524125"/>
              <a:gd name="csY24" fmla="*/ 3486150 h 3667125"/>
              <a:gd name="csX25" fmla="*/ 209550 w 2524125"/>
              <a:gd name="csY25" fmla="*/ 3590925 h 3667125"/>
              <a:gd name="csX26" fmla="*/ 342900 w 2524125"/>
              <a:gd name="csY26" fmla="*/ 3571875 h 3667125"/>
              <a:gd name="csX27" fmla="*/ 371475 w 2524125"/>
              <a:gd name="csY27" fmla="*/ 3457575 h 3667125"/>
              <a:gd name="csX28" fmla="*/ 485775 w 2524125"/>
              <a:gd name="csY28" fmla="*/ 3457575 h 3667125"/>
              <a:gd name="csX29" fmla="*/ 609600 w 2524125"/>
              <a:gd name="csY29" fmla="*/ 3381375 h 3667125"/>
              <a:gd name="csX30" fmla="*/ 752475 w 2524125"/>
              <a:gd name="csY30" fmla="*/ 3590925 h 3667125"/>
              <a:gd name="csX31" fmla="*/ 1038225 w 2524125"/>
              <a:gd name="csY31" fmla="*/ 3667125 h 3667125"/>
              <a:gd name="csX32" fmla="*/ 1295400 w 2524125"/>
              <a:gd name="csY32" fmla="*/ 3457575 h 3667125"/>
              <a:gd name="csX33" fmla="*/ 1266825 w 2524125"/>
              <a:gd name="csY33" fmla="*/ 3267075 h 3667125"/>
              <a:gd name="csX34" fmla="*/ 1381125 w 2524125"/>
              <a:gd name="csY34" fmla="*/ 3248025 h 3667125"/>
              <a:gd name="csX35" fmla="*/ 1362075 w 2524125"/>
              <a:gd name="csY35" fmla="*/ 3124200 h 3667125"/>
              <a:gd name="csX36" fmla="*/ 1428750 w 2524125"/>
              <a:gd name="csY36" fmla="*/ 3105150 h 3667125"/>
              <a:gd name="csX37" fmla="*/ 1495425 w 2524125"/>
              <a:gd name="csY37" fmla="*/ 3152775 h 3667125"/>
              <a:gd name="csX38" fmla="*/ 1571625 w 2524125"/>
              <a:gd name="csY38" fmla="*/ 3048000 h 3667125"/>
              <a:gd name="csX39" fmla="*/ 1590675 w 2524125"/>
              <a:gd name="csY39" fmla="*/ 2971800 h 3667125"/>
              <a:gd name="csX40" fmla="*/ 1724025 w 2524125"/>
              <a:gd name="csY40" fmla="*/ 3038475 h 3667125"/>
              <a:gd name="csX41" fmla="*/ 1847850 w 2524125"/>
              <a:gd name="csY41" fmla="*/ 2886075 h 3667125"/>
              <a:gd name="csX42" fmla="*/ 1781175 w 2524125"/>
              <a:gd name="csY42" fmla="*/ 2867025 h 3667125"/>
              <a:gd name="csX43" fmla="*/ 1752600 w 2524125"/>
              <a:gd name="csY43" fmla="*/ 2800350 h 3667125"/>
              <a:gd name="csX44" fmla="*/ 1638300 w 2524125"/>
              <a:gd name="csY44" fmla="*/ 2886075 h 3667125"/>
              <a:gd name="csX45" fmla="*/ 1571625 w 2524125"/>
              <a:gd name="csY45" fmla="*/ 2800350 h 3667125"/>
              <a:gd name="csX46" fmla="*/ 1619250 w 2524125"/>
              <a:gd name="csY46" fmla="*/ 2705100 h 3667125"/>
              <a:gd name="csX47" fmla="*/ 1571625 w 2524125"/>
              <a:gd name="csY47" fmla="*/ 2590800 h 3667125"/>
              <a:gd name="csX48" fmla="*/ 1438275 w 2524125"/>
              <a:gd name="csY48" fmla="*/ 2524125 h 3667125"/>
              <a:gd name="csX49" fmla="*/ 1485900 w 2524125"/>
              <a:gd name="csY49" fmla="*/ 2447925 h 3667125"/>
              <a:gd name="csX50" fmla="*/ 1571625 w 2524125"/>
              <a:gd name="csY50" fmla="*/ 2447925 h 3667125"/>
              <a:gd name="csX51" fmla="*/ 1590675 w 2524125"/>
              <a:gd name="csY51" fmla="*/ 2419350 h 3667125"/>
              <a:gd name="csX52" fmla="*/ 1714500 w 2524125"/>
              <a:gd name="csY52" fmla="*/ 2447925 h 3667125"/>
              <a:gd name="csX53" fmla="*/ 1733550 w 2524125"/>
              <a:gd name="csY53" fmla="*/ 2333625 h 3667125"/>
              <a:gd name="csX54" fmla="*/ 1876425 w 2524125"/>
              <a:gd name="csY54" fmla="*/ 2333625 h 3667125"/>
              <a:gd name="csX55" fmla="*/ 1885950 w 2524125"/>
              <a:gd name="csY55" fmla="*/ 2257425 h 3667125"/>
              <a:gd name="csX56" fmla="*/ 1962150 w 2524125"/>
              <a:gd name="csY56" fmla="*/ 2257425 h 3667125"/>
              <a:gd name="csX57" fmla="*/ 1971675 w 2524125"/>
              <a:gd name="csY57" fmla="*/ 2171700 h 3667125"/>
              <a:gd name="csX58" fmla="*/ 2143125 w 2524125"/>
              <a:gd name="csY58" fmla="*/ 2257425 h 3667125"/>
              <a:gd name="csX59" fmla="*/ 2209800 w 2524125"/>
              <a:gd name="csY59" fmla="*/ 2171700 h 3667125"/>
              <a:gd name="csX60" fmla="*/ 2114550 w 2524125"/>
              <a:gd name="csY60" fmla="*/ 1857375 h 3667125"/>
              <a:gd name="csX61" fmla="*/ 2085975 w 2524125"/>
              <a:gd name="csY61" fmla="*/ 1638300 h 3667125"/>
              <a:gd name="csX62" fmla="*/ 2238375 w 2524125"/>
              <a:gd name="csY62" fmla="*/ 1771650 h 3667125"/>
              <a:gd name="csX63" fmla="*/ 2276475 w 2524125"/>
              <a:gd name="csY63" fmla="*/ 1781175 h 3667125"/>
              <a:gd name="csX64" fmla="*/ 2514600 w 2524125"/>
              <a:gd name="csY64" fmla="*/ 1581150 h 3667125"/>
              <a:gd name="csX65" fmla="*/ 2457450 w 2524125"/>
              <a:gd name="csY65" fmla="*/ 1371600 h 3667125"/>
              <a:gd name="csX66" fmla="*/ 2457450 w 2524125"/>
              <a:gd name="csY66" fmla="*/ 1276350 h 3667125"/>
              <a:gd name="csX67" fmla="*/ 2400300 w 2524125"/>
              <a:gd name="csY67" fmla="*/ 1228725 h 3667125"/>
              <a:gd name="csX68" fmla="*/ 2124075 w 2524125"/>
              <a:gd name="csY68" fmla="*/ 1371600 h 3667125"/>
              <a:gd name="csX69" fmla="*/ 2047875 w 2524125"/>
              <a:gd name="csY69" fmla="*/ 1333500 h 3667125"/>
              <a:gd name="csX70" fmla="*/ 2305050 w 2524125"/>
              <a:gd name="csY70" fmla="*/ 990600 h 3667125"/>
              <a:gd name="csX71" fmla="*/ 2409825 w 2524125"/>
              <a:gd name="csY71" fmla="*/ 819150 h 3667125"/>
              <a:gd name="csX72" fmla="*/ 2400300 w 2524125"/>
              <a:gd name="csY72" fmla="*/ 781050 h 3667125"/>
              <a:gd name="csX73" fmla="*/ 2209800 w 2524125"/>
              <a:gd name="csY73" fmla="*/ 866775 h 3667125"/>
              <a:gd name="csX74" fmla="*/ 2371725 w 2524125"/>
              <a:gd name="csY74" fmla="*/ 523875 h 3667125"/>
              <a:gd name="csX75" fmla="*/ 2486025 w 2524125"/>
              <a:gd name="csY75" fmla="*/ 390525 h 3667125"/>
              <a:gd name="csX76" fmla="*/ 2457450 w 2524125"/>
              <a:gd name="csY76" fmla="*/ 304800 h 3667125"/>
              <a:gd name="csX77" fmla="*/ 2524125 w 2524125"/>
              <a:gd name="csY77" fmla="*/ 200025 h 3667125"/>
              <a:gd name="csX78" fmla="*/ 2466975 w 2524125"/>
              <a:gd name="csY78" fmla="*/ 0 h 366712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</a:cxnLst>
            <a:rect l="l" t="t" r="r" b="b"/>
            <a:pathLst>
              <a:path w="2524125" h="3667125">
                <a:moveTo>
                  <a:pt x="2466975" y="0"/>
                </a:moveTo>
                <a:lnTo>
                  <a:pt x="2390775" y="0"/>
                </a:lnTo>
                <a:lnTo>
                  <a:pt x="2266950" y="190500"/>
                </a:lnTo>
                <a:lnTo>
                  <a:pt x="1971675" y="238125"/>
                </a:lnTo>
                <a:lnTo>
                  <a:pt x="1962150" y="333375"/>
                </a:lnTo>
                <a:lnTo>
                  <a:pt x="1847850" y="390525"/>
                </a:lnTo>
                <a:lnTo>
                  <a:pt x="1362075" y="809625"/>
                </a:lnTo>
                <a:lnTo>
                  <a:pt x="1276350" y="1266825"/>
                </a:lnTo>
                <a:lnTo>
                  <a:pt x="1123950" y="1190625"/>
                </a:lnTo>
                <a:lnTo>
                  <a:pt x="990600" y="1190625"/>
                </a:lnTo>
                <a:lnTo>
                  <a:pt x="790575" y="1314450"/>
                </a:lnTo>
                <a:lnTo>
                  <a:pt x="495300" y="1524000"/>
                </a:lnTo>
                <a:lnTo>
                  <a:pt x="514350" y="1781175"/>
                </a:lnTo>
                <a:lnTo>
                  <a:pt x="923925" y="2133600"/>
                </a:lnTo>
                <a:lnTo>
                  <a:pt x="1114425" y="2190750"/>
                </a:lnTo>
                <a:lnTo>
                  <a:pt x="1085850" y="2390775"/>
                </a:lnTo>
                <a:lnTo>
                  <a:pt x="914400" y="2486025"/>
                </a:lnTo>
                <a:lnTo>
                  <a:pt x="857250" y="2667000"/>
                </a:lnTo>
                <a:lnTo>
                  <a:pt x="723900" y="2657475"/>
                </a:lnTo>
                <a:lnTo>
                  <a:pt x="600075" y="2695575"/>
                </a:lnTo>
                <a:lnTo>
                  <a:pt x="514350" y="2762250"/>
                </a:lnTo>
                <a:lnTo>
                  <a:pt x="371475" y="2733675"/>
                </a:lnTo>
                <a:lnTo>
                  <a:pt x="152400" y="2857500"/>
                </a:lnTo>
                <a:lnTo>
                  <a:pt x="0" y="3295650"/>
                </a:lnTo>
                <a:lnTo>
                  <a:pt x="38100" y="3486150"/>
                </a:lnTo>
                <a:lnTo>
                  <a:pt x="209550" y="3590925"/>
                </a:lnTo>
                <a:lnTo>
                  <a:pt x="342900" y="3571875"/>
                </a:lnTo>
                <a:lnTo>
                  <a:pt x="371475" y="3457575"/>
                </a:lnTo>
                <a:lnTo>
                  <a:pt x="485775" y="3457575"/>
                </a:lnTo>
                <a:lnTo>
                  <a:pt x="609600" y="3381375"/>
                </a:lnTo>
                <a:lnTo>
                  <a:pt x="752475" y="3590925"/>
                </a:lnTo>
                <a:lnTo>
                  <a:pt x="1038225" y="3667125"/>
                </a:lnTo>
                <a:lnTo>
                  <a:pt x="1295400" y="3457575"/>
                </a:lnTo>
                <a:lnTo>
                  <a:pt x="1266825" y="3267075"/>
                </a:lnTo>
                <a:lnTo>
                  <a:pt x="1381125" y="3248025"/>
                </a:lnTo>
                <a:lnTo>
                  <a:pt x="1362075" y="3124200"/>
                </a:lnTo>
                <a:lnTo>
                  <a:pt x="1428750" y="3105150"/>
                </a:lnTo>
                <a:lnTo>
                  <a:pt x="1495425" y="3152775"/>
                </a:lnTo>
                <a:lnTo>
                  <a:pt x="1571625" y="3048000"/>
                </a:lnTo>
                <a:lnTo>
                  <a:pt x="1590675" y="2971800"/>
                </a:lnTo>
                <a:lnTo>
                  <a:pt x="1724025" y="3038475"/>
                </a:lnTo>
                <a:lnTo>
                  <a:pt x="1847850" y="2886075"/>
                </a:lnTo>
                <a:lnTo>
                  <a:pt x="1781175" y="2867025"/>
                </a:lnTo>
                <a:lnTo>
                  <a:pt x="1752600" y="2800350"/>
                </a:lnTo>
                <a:lnTo>
                  <a:pt x="1638300" y="2886075"/>
                </a:lnTo>
                <a:lnTo>
                  <a:pt x="1571625" y="2800350"/>
                </a:lnTo>
                <a:lnTo>
                  <a:pt x="1619250" y="2705100"/>
                </a:lnTo>
                <a:lnTo>
                  <a:pt x="1571625" y="2590800"/>
                </a:lnTo>
                <a:lnTo>
                  <a:pt x="1438275" y="2524125"/>
                </a:lnTo>
                <a:lnTo>
                  <a:pt x="1485900" y="2447925"/>
                </a:lnTo>
                <a:lnTo>
                  <a:pt x="1571625" y="2447925"/>
                </a:lnTo>
                <a:lnTo>
                  <a:pt x="1590675" y="2419350"/>
                </a:lnTo>
                <a:lnTo>
                  <a:pt x="1714500" y="2447925"/>
                </a:lnTo>
                <a:lnTo>
                  <a:pt x="1733550" y="2333625"/>
                </a:lnTo>
                <a:lnTo>
                  <a:pt x="1876425" y="2333625"/>
                </a:lnTo>
                <a:lnTo>
                  <a:pt x="1885950" y="2257425"/>
                </a:lnTo>
                <a:lnTo>
                  <a:pt x="1962150" y="2257425"/>
                </a:lnTo>
                <a:lnTo>
                  <a:pt x="1971675" y="2171700"/>
                </a:lnTo>
                <a:lnTo>
                  <a:pt x="2143125" y="2257425"/>
                </a:lnTo>
                <a:lnTo>
                  <a:pt x="2209800" y="2171700"/>
                </a:lnTo>
                <a:lnTo>
                  <a:pt x="2114550" y="1857375"/>
                </a:lnTo>
                <a:lnTo>
                  <a:pt x="2085975" y="1638300"/>
                </a:lnTo>
                <a:lnTo>
                  <a:pt x="2238375" y="1771650"/>
                </a:lnTo>
                <a:lnTo>
                  <a:pt x="2276475" y="1781175"/>
                </a:lnTo>
                <a:lnTo>
                  <a:pt x="2514600" y="1581150"/>
                </a:lnTo>
                <a:lnTo>
                  <a:pt x="2457450" y="1371600"/>
                </a:lnTo>
                <a:lnTo>
                  <a:pt x="2457450" y="1276350"/>
                </a:lnTo>
                <a:lnTo>
                  <a:pt x="2400300" y="1228725"/>
                </a:lnTo>
                <a:lnTo>
                  <a:pt x="2124075" y="1371600"/>
                </a:lnTo>
                <a:lnTo>
                  <a:pt x="2047875" y="1333500"/>
                </a:lnTo>
                <a:lnTo>
                  <a:pt x="2305050" y="990600"/>
                </a:lnTo>
                <a:lnTo>
                  <a:pt x="2409825" y="819150"/>
                </a:lnTo>
                <a:lnTo>
                  <a:pt x="2400300" y="781050"/>
                </a:lnTo>
                <a:lnTo>
                  <a:pt x="2209800" y="866775"/>
                </a:lnTo>
                <a:lnTo>
                  <a:pt x="2371725" y="523875"/>
                </a:lnTo>
                <a:lnTo>
                  <a:pt x="2486025" y="390525"/>
                </a:lnTo>
                <a:lnTo>
                  <a:pt x="2457450" y="304800"/>
                </a:lnTo>
                <a:lnTo>
                  <a:pt x="2524125" y="200025"/>
                </a:lnTo>
                <a:lnTo>
                  <a:pt x="2466975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9A49C6A7-7B08-89C1-42D9-73B85B082D08}"/>
              </a:ext>
            </a:extLst>
          </p:cNvPr>
          <p:cNvSpPr/>
          <p:nvPr/>
        </p:nvSpPr>
        <p:spPr>
          <a:xfrm>
            <a:off x="6994129" y="942975"/>
            <a:ext cx="1730772" cy="2348905"/>
          </a:xfrm>
          <a:custGeom>
            <a:avLst/>
            <a:gdLst>
              <a:gd name="csX0" fmla="*/ 1895475 w 4133850"/>
              <a:gd name="csY0" fmla="*/ 0 h 5610225"/>
              <a:gd name="csX1" fmla="*/ 1657350 w 4133850"/>
              <a:gd name="csY1" fmla="*/ 104775 h 5610225"/>
              <a:gd name="csX2" fmla="*/ 1504950 w 4133850"/>
              <a:gd name="csY2" fmla="*/ 323850 h 5610225"/>
              <a:gd name="csX3" fmla="*/ 1400175 w 4133850"/>
              <a:gd name="csY3" fmla="*/ 361950 h 5610225"/>
              <a:gd name="csX4" fmla="*/ 1285875 w 4133850"/>
              <a:gd name="csY4" fmla="*/ 571500 h 5610225"/>
              <a:gd name="csX5" fmla="*/ 485775 w 4133850"/>
              <a:gd name="csY5" fmla="*/ 885825 h 5610225"/>
              <a:gd name="csX6" fmla="*/ 0 w 4133850"/>
              <a:gd name="csY6" fmla="*/ 1304925 h 5610225"/>
              <a:gd name="csX7" fmla="*/ 28575 w 4133850"/>
              <a:gd name="csY7" fmla="*/ 1514475 h 5610225"/>
              <a:gd name="csX8" fmla="*/ 161925 w 4133850"/>
              <a:gd name="csY8" fmla="*/ 1733550 h 5610225"/>
              <a:gd name="csX9" fmla="*/ 152400 w 4133850"/>
              <a:gd name="csY9" fmla="*/ 1905000 h 5610225"/>
              <a:gd name="csX10" fmla="*/ 333375 w 4133850"/>
              <a:gd name="csY10" fmla="*/ 2162175 h 5610225"/>
              <a:gd name="csX11" fmla="*/ 333375 w 4133850"/>
              <a:gd name="csY11" fmla="*/ 2295525 h 5610225"/>
              <a:gd name="csX12" fmla="*/ 381000 w 4133850"/>
              <a:gd name="csY12" fmla="*/ 2390775 h 5610225"/>
              <a:gd name="csX13" fmla="*/ 381000 w 4133850"/>
              <a:gd name="csY13" fmla="*/ 2486025 h 5610225"/>
              <a:gd name="csX14" fmla="*/ 476250 w 4133850"/>
              <a:gd name="csY14" fmla="*/ 2714625 h 5610225"/>
              <a:gd name="csX15" fmla="*/ 447675 w 4133850"/>
              <a:gd name="csY15" fmla="*/ 3162300 h 5610225"/>
              <a:gd name="csX16" fmla="*/ 561975 w 4133850"/>
              <a:gd name="csY16" fmla="*/ 3390900 h 5610225"/>
              <a:gd name="csX17" fmla="*/ 857250 w 4133850"/>
              <a:gd name="csY17" fmla="*/ 3552825 h 5610225"/>
              <a:gd name="csX18" fmla="*/ 857250 w 4133850"/>
              <a:gd name="csY18" fmla="*/ 3638550 h 5610225"/>
              <a:gd name="csX19" fmla="*/ 885825 w 4133850"/>
              <a:gd name="csY19" fmla="*/ 3752850 h 5610225"/>
              <a:gd name="csX20" fmla="*/ 1009650 w 4133850"/>
              <a:gd name="csY20" fmla="*/ 3790950 h 5610225"/>
              <a:gd name="csX21" fmla="*/ 1085850 w 4133850"/>
              <a:gd name="csY21" fmla="*/ 4038600 h 5610225"/>
              <a:gd name="csX22" fmla="*/ 1457325 w 4133850"/>
              <a:gd name="csY22" fmla="*/ 4200525 h 5610225"/>
              <a:gd name="csX23" fmla="*/ 1571625 w 4133850"/>
              <a:gd name="csY23" fmla="*/ 4438650 h 5610225"/>
              <a:gd name="csX24" fmla="*/ 2038350 w 4133850"/>
              <a:gd name="csY24" fmla="*/ 4610100 h 5610225"/>
              <a:gd name="csX25" fmla="*/ 2257425 w 4133850"/>
              <a:gd name="csY25" fmla="*/ 5105400 h 5610225"/>
              <a:gd name="csX26" fmla="*/ 2514600 w 4133850"/>
              <a:gd name="csY26" fmla="*/ 5248275 h 5610225"/>
              <a:gd name="csX27" fmla="*/ 2514600 w 4133850"/>
              <a:gd name="csY27" fmla="*/ 5410200 h 5610225"/>
              <a:gd name="csX28" fmla="*/ 2752725 w 4133850"/>
              <a:gd name="csY28" fmla="*/ 5610225 h 5610225"/>
              <a:gd name="csX29" fmla="*/ 2914650 w 4133850"/>
              <a:gd name="csY29" fmla="*/ 5534025 h 5610225"/>
              <a:gd name="csX30" fmla="*/ 2933700 w 4133850"/>
              <a:gd name="csY30" fmla="*/ 5210175 h 5610225"/>
              <a:gd name="csX31" fmla="*/ 3038475 w 4133850"/>
              <a:gd name="csY31" fmla="*/ 5210175 h 5610225"/>
              <a:gd name="csX32" fmla="*/ 3219450 w 4133850"/>
              <a:gd name="csY32" fmla="*/ 5114925 h 5610225"/>
              <a:gd name="csX33" fmla="*/ 3267075 w 4133850"/>
              <a:gd name="csY33" fmla="*/ 5000625 h 5610225"/>
              <a:gd name="csX34" fmla="*/ 3514725 w 4133850"/>
              <a:gd name="csY34" fmla="*/ 4953000 h 5610225"/>
              <a:gd name="csX35" fmla="*/ 3514725 w 4133850"/>
              <a:gd name="csY35" fmla="*/ 4848225 h 5610225"/>
              <a:gd name="csX36" fmla="*/ 3762375 w 4133850"/>
              <a:gd name="csY36" fmla="*/ 4743450 h 5610225"/>
              <a:gd name="csX37" fmla="*/ 3733800 w 4133850"/>
              <a:gd name="csY37" fmla="*/ 4667250 h 5610225"/>
              <a:gd name="csX38" fmla="*/ 3810000 w 4133850"/>
              <a:gd name="csY38" fmla="*/ 4514850 h 5610225"/>
              <a:gd name="csX39" fmla="*/ 3686175 w 4133850"/>
              <a:gd name="csY39" fmla="*/ 4410075 h 5610225"/>
              <a:gd name="csX40" fmla="*/ 3514725 w 4133850"/>
              <a:gd name="csY40" fmla="*/ 4419600 h 5610225"/>
              <a:gd name="csX41" fmla="*/ 3324225 w 4133850"/>
              <a:gd name="csY41" fmla="*/ 4286250 h 5610225"/>
              <a:gd name="csX42" fmla="*/ 3305175 w 4133850"/>
              <a:gd name="csY42" fmla="*/ 4124325 h 5610225"/>
              <a:gd name="csX43" fmla="*/ 3333750 w 4133850"/>
              <a:gd name="csY43" fmla="*/ 4095750 h 5610225"/>
              <a:gd name="csX44" fmla="*/ 3457575 w 4133850"/>
              <a:gd name="csY44" fmla="*/ 4124325 h 5610225"/>
              <a:gd name="csX45" fmla="*/ 3467100 w 4133850"/>
              <a:gd name="csY45" fmla="*/ 3905250 h 5610225"/>
              <a:gd name="csX46" fmla="*/ 3371850 w 4133850"/>
              <a:gd name="csY46" fmla="*/ 3829050 h 5610225"/>
              <a:gd name="csX47" fmla="*/ 3267075 w 4133850"/>
              <a:gd name="csY47" fmla="*/ 3495675 h 5610225"/>
              <a:gd name="csX48" fmla="*/ 3114675 w 4133850"/>
              <a:gd name="csY48" fmla="*/ 3314700 h 5610225"/>
              <a:gd name="csX49" fmla="*/ 3362325 w 4133850"/>
              <a:gd name="csY49" fmla="*/ 3248025 h 5610225"/>
              <a:gd name="csX50" fmla="*/ 3400425 w 4133850"/>
              <a:gd name="csY50" fmla="*/ 3190875 h 5610225"/>
              <a:gd name="csX51" fmla="*/ 3362325 w 4133850"/>
              <a:gd name="csY51" fmla="*/ 3057525 h 5610225"/>
              <a:gd name="csX52" fmla="*/ 3495675 w 4133850"/>
              <a:gd name="csY52" fmla="*/ 2914650 h 5610225"/>
              <a:gd name="csX53" fmla="*/ 3448050 w 4133850"/>
              <a:gd name="csY53" fmla="*/ 2790825 h 5610225"/>
              <a:gd name="csX54" fmla="*/ 3514725 w 4133850"/>
              <a:gd name="csY54" fmla="*/ 2638425 h 5610225"/>
              <a:gd name="csX55" fmla="*/ 3467100 w 4133850"/>
              <a:gd name="csY55" fmla="*/ 2514600 h 5610225"/>
              <a:gd name="csX56" fmla="*/ 3619500 w 4133850"/>
              <a:gd name="csY56" fmla="*/ 2457450 h 5610225"/>
              <a:gd name="csX57" fmla="*/ 3629025 w 4133850"/>
              <a:gd name="csY57" fmla="*/ 2343150 h 5610225"/>
              <a:gd name="csX58" fmla="*/ 3771900 w 4133850"/>
              <a:gd name="csY58" fmla="*/ 2257425 h 5610225"/>
              <a:gd name="csX59" fmla="*/ 3800475 w 4133850"/>
              <a:gd name="csY59" fmla="*/ 2209800 h 5610225"/>
              <a:gd name="csX60" fmla="*/ 3895725 w 4133850"/>
              <a:gd name="csY60" fmla="*/ 2200275 h 5610225"/>
              <a:gd name="csX61" fmla="*/ 3924300 w 4133850"/>
              <a:gd name="csY61" fmla="*/ 2124075 h 5610225"/>
              <a:gd name="csX62" fmla="*/ 3867150 w 4133850"/>
              <a:gd name="csY62" fmla="*/ 2019300 h 5610225"/>
              <a:gd name="csX63" fmla="*/ 3952875 w 4133850"/>
              <a:gd name="csY63" fmla="*/ 1971675 h 5610225"/>
              <a:gd name="csX64" fmla="*/ 3971925 w 4133850"/>
              <a:gd name="csY64" fmla="*/ 1838325 h 5610225"/>
              <a:gd name="csX65" fmla="*/ 4019550 w 4133850"/>
              <a:gd name="csY65" fmla="*/ 1752600 h 5610225"/>
              <a:gd name="csX66" fmla="*/ 4019550 w 4133850"/>
              <a:gd name="csY66" fmla="*/ 1676400 h 5610225"/>
              <a:gd name="csX67" fmla="*/ 4133850 w 4133850"/>
              <a:gd name="csY67" fmla="*/ 1466850 h 5610225"/>
              <a:gd name="csX68" fmla="*/ 3990975 w 4133850"/>
              <a:gd name="csY68" fmla="*/ 1409700 h 5610225"/>
              <a:gd name="csX69" fmla="*/ 3810000 w 4133850"/>
              <a:gd name="csY69" fmla="*/ 1409700 h 5610225"/>
              <a:gd name="csX70" fmla="*/ 3638550 w 4133850"/>
              <a:gd name="csY70" fmla="*/ 1295400 h 5610225"/>
              <a:gd name="csX71" fmla="*/ 3667125 w 4133850"/>
              <a:gd name="csY71" fmla="*/ 1219200 h 5610225"/>
              <a:gd name="csX72" fmla="*/ 3486150 w 4133850"/>
              <a:gd name="csY72" fmla="*/ 1190625 h 5610225"/>
              <a:gd name="csX73" fmla="*/ 3400425 w 4133850"/>
              <a:gd name="csY73" fmla="*/ 1057275 h 5610225"/>
              <a:gd name="csX74" fmla="*/ 3305175 w 4133850"/>
              <a:gd name="csY74" fmla="*/ 990600 h 5610225"/>
              <a:gd name="csX75" fmla="*/ 3095625 w 4133850"/>
              <a:gd name="csY75" fmla="*/ 1028700 h 5610225"/>
              <a:gd name="csX76" fmla="*/ 2762250 w 4133850"/>
              <a:gd name="csY76" fmla="*/ 800100 h 5610225"/>
              <a:gd name="csX77" fmla="*/ 2562225 w 4133850"/>
              <a:gd name="csY77" fmla="*/ 800100 h 5610225"/>
              <a:gd name="csX78" fmla="*/ 2466975 w 4133850"/>
              <a:gd name="csY78" fmla="*/ 733425 h 5610225"/>
              <a:gd name="csX79" fmla="*/ 2305050 w 4133850"/>
              <a:gd name="csY79" fmla="*/ 752475 h 5610225"/>
              <a:gd name="csX80" fmla="*/ 2124075 w 4133850"/>
              <a:gd name="csY80" fmla="*/ 695325 h 5610225"/>
              <a:gd name="csX81" fmla="*/ 2047875 w 4133850"/>
              <a:gd name="csY81" fmla="*/ 609600 h 5610225"/>
              <a:gd name="csX82" fmla="*/ 2047875 w 4133850"/>
              <a:gd name="csY82" fmla="*/ 485775 h 5610225"/>
              <a:gd name="csX83" fmla="*/ 2162175 w 4133850"/>
              <a:gd name="csY83" fmla="*/ 419100 h 5610225"/>
              <a:gd name="csX84" fmla="*/ 2190750 w 4133850"/>
              <a:gd name="csY84" fmla="*/ 342900 h 5610225"/>
              <a:gd name="csX85" fmla="*/ 2343150 w 4133850"/>
              <a:gd name="csY85" fmla="*/ 238125 h 5610225"/>
              <a:gd name="csX86" fmla="*/ 2247900 w 4133850"/>
              <a:gd name="csY86" fmla="*/ 85725 h 5610225"/>
              <a:gd name="csX87" fmla="*/ 2057400 w 4133850"/>
              <a:gd name="csY87" fmla="*/ 9525 h 5610225"/>
              <a:gd name="csX88" fmla="*/ 1895475 w 4133850"/>
              <a:gd name="csY88" fmla="*/ 0 h 561022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</a:cxnLst>
            <a:rect l="l" t="t" r="r" b="b"/>
            <a:pathLst>
              <a:path w="4133850" h="5610225">
                <a:moveTo>
                  <a:pt x="1895475" y="0"/>
                </a:moveTo>
                <a:lnTo>
                  <a:pt x="1657350" y="104775"/>
                </a:lnTo>
                <a:lnTo>
                  <a:pt x="1504950" y="323850"/>
                </a:lnTo>
                <a:lnTo>
                  <a:pt x="1400175" y="361950"/>
                </a:lnTo>
                <a:lnTo>
                  <a:pt x="1285875" y="571500"/>
                </a:lnTo>
                <a:lnTo>
                  <a:pt x="485775" y="885825"/>
                </a:lnTo>
                <a:lnTo>
                  <a:pt x="0" y="1304925"/>
                </a:lnTo>
                <a:lnTo>
                  <a:pt x="28575" y="1514475"/>
                </a:lnTo>
                <a:lnTo>
                  <a:pt x="161925" y="1733550"/>
                </a:lnTo>
                <a:lnTo>
                  <a:pt x="152400" y="1905000"/>
                </a:lnTo>
                <a:lnTo>
                  <a:pt x="333375" y="2162175"/>
                </a:lnTo>
                <a:lnTo>
                  <a:pt x="333375" y="2295525"/>
                </a:lnTo>
                <a:lnTo>
                  <a:pt x="381000" y="2390775"/>
                </a:lnTo>
                <a:lnTo>
                  <a:pt x="381000" y="2486025"/>
                </a:lnTo>
                <a:lnTo>
                  <a:pt x="476250" y="2714625"/>
                </a:lnTo>
                <a:lnTo>
                  <a:pt x="447675" y="3162300"/>
                </a:lnTo>
                <a:lnTo>
                  <a:pt x="561975" y="3390900"/>
                </a:lnTo>
                <a:lnTo>
                  <a:pt x="857250" y="3552825"/>
                </a:lnTo>
                <a:lnTo>
                  <a:pt x="857250" y="3638550"/>
                </a:lnTo>
                <a:lnTo>
                  <a:pt x="885825" y="3752850"/>
                </a:lnTo>
                <a:lnTo>
                  <a:pt x="1009650" y="3790950"/>
                </a:lnTo>
                <a:lnTo>
                  <a:pt x="1085850" y="4038600"/>
                </a:lnTo>
                <a:lnTo>
                  <a:pt x="1457325" y="4200525"/>
                </a:lnTo>
                <a:lnTo>
                  <a:pt x="1571625" y="4438650"/>
                </a:lnTo>
                <a:lnTo>
                  <a:pt x="2038350" y="4610100"/>
                </a:lnTo>
                <a:lnTo>
                  <a:pt x="2257425" y="5105400"/>
                </a:lnTo>
                <a:lnTo>
                  <a:pt x="2514600" y="5248275"/>
                </a:lnTo>
                <a:lnTo>
                  <a:pt x="2514600" y="5410200"/>
                </a:lnTo>
                <a:lnTo>
                  <a:pt x="2752725" y="5610225"/>
                </a:lnTo>
                <a:lnTo>
                  <a:pt x="2914650" y="5534025"/>
                </a:lnTo>
                <a:lnTo>
                  <a:pt x="2933700" y="5210175"/>
                </a:lnTo>
                <a:lnTo>
                  <a:pt x="3038475" y="5210175"/>
                </a:lnTo>
                <a:lnTo>
                  <a:pt x="3219450" y="5114925"/>
                </a:lnTo>
                <a:lnTo>
                  <a:pt x="3267075" y="5000625"/>
                </a:lnTo>
                <a:lnTo>
                  <a:pt x="3514725" y="4953000"/>
                </a:lnTo>
                <a:lnTo>
                  <a:pt x="3514725" y="4848225"/>
                </a:lnTo>
                <a:lnTo>
                  <a:pt x="3762375" y="4743450"/>
                </a:lnTo>
                <a:lnTo>
                  <a:pt x="3733800" y="4667250"/>
                </a:lnTo>
                <a:lnTo>
                  <a:pt x="3810000" y="4514850"/>
                </a:lnTo>
                <a:lnTo>
                  <a:pt x="3686175" y="4410075"/>
                </a:lnTo>
                <a:lnTo>
                  <a:pt x="3514725" y="4419600"/>
                </a:lnTo>
                <a:lnTo>
                  <a:pt x="3324225" y="4286250"/>
                </a:lnTo>
                <a:lnTo>
                  <a:pt x="3305175" y="4124325"/>
                </a:lnTo>
                <a:lnTo>
                  <a:pt x="3333750" y="4095750"/>
                </a:lnTo>
                <a:lnTo>
                  <a:pt x="3457575" y="4124325"/>
                </a:lnTo>
                <a:lnTo>
                  <a:pt x="3467100" y="3905250"/>
                </a:lnTo>
                <a:lnTo>
                  <a:pt x="3371850" y="3829050"/>
                </a:lnTo>
                <a:lnTo>
                  <a:pt x="3267075" y="3495675"/>
                </a:lnTo>
                <a:lnTo>
                  <a:pt x="3114675" y="3314700"/>
                </a:lnTo>
                <a:lnTo>
                  <a:pt x="3362325" y="3248025"/>
                </a:lnTo>
                <a:lnTo>
                  <a:pt x="3400425" y="3190875"/>
                </a:lnTo>
                <a:lnTo>
                  <a:pt x="3362325" y="3057525"/>
                </a:lnTo>
                <a:lnTo>
                  <a:pt x="3495675" y="2914650"/>
                </a:lnTo>
                <a:lnTo>
                  <a:pt x="3448050" y="2790825"/>
                </a:lnTo>
                <a:lnTo>
                  <a:pt x="3514725" y="2638425"/>
                </a:lnTo>
                <a:lnTo>
                  <a:pt x="3467100" y="2514600"/>
                </a:lnTo>
                <a:lnTo>
                  <a:pt x="3619500" y="2457450"/>
                </a:lnTo>
                <a:lnTo>
                  <a:pt x="3629025" y="2343150"/>
                </a:lnTo>
                <a:lnTo>
                  <a:pt x="3771900" y="2257425"/>
                </a:lnTo>
                <a:lnTo>
                  <a:pt x="3800475" y="2209800"/>
                </a:lnTo>
                <a:lnTo>
                  <a:pt x="3895725" y="2200275"/>
                </a:lnTo>
                <a:lnTo>
                  <a:pt x="3924300" y="2124075"/>
                </a:lnTo>
                <a:lnTo>
                  <a:pt x="3867150" y="2019300"/>
                </a:lnTo>
                <a:lnTo>
                  <a:pt x="3952875" y="1971675"/>
                </a:lnTo>
                <a:lnTo>
                  <a:pt x="3971925" y="1838325"/>
                </a:lnTo>
                <a:lnTo>
                  <a:pt x="4019550" y="1752600"/>
                </a:lnTo>
                <a:lnTo>
                  <a:pt x="4019550" y="1676400"/>
                </a:lnTo>
                <a:lnTo>
                  <a:pt x="4133850" y="1466850"/>
                </a:lnTo>
                <a:lnTo>
                  <a:pt x="3990975" y="1409700"/>
                </a:lnTo>
                <a:lnTo>
                  <a:pt x="3810000" y="1409700"/>
                </a:lnTo>
                <a:lnTo>
                  <a:pt x="3638550" y="1295400"/>
                </a:lnTo>
                <a:lnTo>
                  <a:pt x="3667125" y="1219200"/>
                </a:lnTo>
                <a:lnTo>
                  <a:pt x="3486150" y="1190625"/>
                </a:lnTo>
                <a:lnTo>
                  <a:pt x="3400425" y="1057275"/>
                </a:lnTo>
                <a:lnTo>
                  <a:pt x="3305175" y="990600"/>
                </a:lnTo>
                <a:lnTo>
                  <a:pt x="3095625" y="1028700"/>
                </a:lnTo>
                <a:lnTo>
                  <a:pt x="2762250" y="800100"/>
                </a:lnTo>
                <a:lnTo>
                  <a:pt x="2562225" y="800100"/>
                </a:lnTo>
                <a:lnTo>
                  <a:pt x="2466975" y="733425"/>
                </a:lnTo>
                <a:lnTo>
                  <a:pt x="2305050" y="752475"/>
                </a:lnTo>
                <a:lnTo>
                  <a:pt x="2124075" y="695325"/>
                </a:lnTo>
                <a:lnTo>
                  <a:pt x="2047875" y="609600"/>
                </a:lnTo>
                <a:lnTo>
                  <a:pt x="2047875" y="485775"/>
                </a:lnTo>
                <a:lnTo>
                  <a:pt x="2162175" y="419100"/>
                </a:lnTo>
                <a:lnTo>
                  <a:pt x="2190750" y="342900"/>
                </a:lnTo>
                <a:lnTo>
                  <a:pt x="2343150" y="238125"/>
                </a:lnTo>
                <a:lnTo>
                  <a:pt x="2247900" y="85725"/>
                </a:lnTo>
                <a:lnTo>
                  <a:pt x="2057400" y="9525"/>
                </a:lnTo>
                <a:lnTo>
                  <a:pt x="1895475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461DF406-C836-3AAC-D16A-3E6D90DB5AFD}"/>
              </a:ext>
            </a:extLst>
          </p:cNvPr>
          <p:cNvSpPr/>
          <p:nvPr/>
        </p:nvSpPr>
        <p:spPr>
          <a:xfrm>
            <a:off x="666750" y="3880341"/>
            <a:ext cx="2283635" cy="2409825"/>
          </a:xfrm>
          <a:custGeom>
            <a:avLst/>
            <a:gdLst>
              <a:gd name="csX0" fmla="*/ 609600 w 5343525"/>
              <a:gd name="csY0" fmla="*/ 38100 h 5638800"/>
              <a:gd name="csX1" fmla="*/ 514350 w 5343525"/>
              <a:gd name="csY1" fmla="*/ 85725 h 5638800"/>
              <a:gd name="csX2" fmla="*/ 457200 w 5343525"/>
              <a:gd name="csY2" fmla="*/ 390525 h 5638800"/>
              <a:gd name="csX3" fmla="*/ 561975 w 5343525"/>
              <a:gd name="csY3" fmla="*/ 409575 h 5638800"/>
              <a:gd name="csX4" fmla="*/ 581025 w 5343525"/>
              <a:gd name="csY4" fmla="*/ 476250 h 5638800"/>
              <a:gd name="csX5" fmla="*/ 762000 w 5343525"/>
              <a:gd name="csY5" fmla="*/ 561975 h 5638800"/>
              <a:gd name="csX6" fmla="*/ 762000 w 5343525"/>
              <a:gd name="csY6" fmla="*/ 638175 h 5638800"/>
              <a:gd name="csX7" fmla="*/ 723900 w 5343525"/>
              <a:gd name="csY7" fmla="*/ 704850 h 5638800"/>
              <a:gd name="csX8" fmla="*/ 828675 w 5343525"/>
              <a:gd name="csY8" fmla="*/ 781050 h 5638800"/>
              <a:gd name="csX9" fmla="*/ 866775 w 5343525"/>
              <a:gd name="csY9" fmla="*/ 1066800 h 5638800"/>
              <a:gd name="csX10" fmla="*/ 762000 w 5343525"/>
              <a:gd name="csY10" fmla="*/ 1190625 h 5638800"/>
              <a:gd name="csX11" fmla="*/ 657225 w 5343525"/>
              <a:gd name="csY11" fmla="*/ 1219200 h 5638800"/>
              <a:gd name="csX12" fmla="*/ 666750 w 5343525"/>
              <a:gd name="csY12" fmla="*/ 1371600 h 5638800"/>
              <a:gd name="csX13" fmla="*/ 638175 w 5343525"/>
              <a:gd name="csY13" fmla="*/ 1371600 h 5638800"/>
              <a:gd name="csX14" fmla="*/ 504825 w 5343525"/>
              <a:gd name="csY14" fmla="*/ 1457325 h 5638800"/>
              <a:gd name="csX15" fmla="*/ 466725 w 5343525"/>
              <a:gd name="csY15" fmla="*/ 1381125 h 5638800"/>
              <a:gd name="csX16" fmla="*/ 381000 w 5343525"/>
              <a:gd name="csY16" fmla="*/ 1381125 h 5638800"/>
              <a:gd name="csX17" fmla="*/ 342900 w 5343525"/>
              <a:gd name="csY17" fmla="*/ 1438275 h 5638800"/>
              <a:gd name="csX18" fmla="*/ 0 w 5343525"/>
              <a:gd name="csY18" fmla="*/ 1466850 h 5638800"/>
              <a:gd name="csX19" fmla="*/ 219075 w 5343525"/>
              <a:gd name="csY19" fmla="*/ 1543050 h 5638800"/>
              <a:gd name="csX20" fmla="*/ 409575 w 5343525"/>
              <a:gd name="csY20" fmla="*/ 1524000 h 5638800"/>
              <a:gd name="csX21" fmla="*/ 428625 w 5343525"/>
              <a:gd name="csY21" fmla="*/ 1666875 h 5638800"/>
              <a:gd name="csX22" fmla="*/ 247650 w 5343525"/>
              <a:gd name="csY22" fmla="*/ 1914525 h 5638800"/>
              <a:gd name="csX23" fmla="*/ 171450 w 5343525"/>
              <a:gd name="csY23" fmla="*/ 2238375 h 5638800"/>
              <a:gd name="csX24" fmla="*/ 333375 w 5343525"/>
              <a:gd name="csY24" fmla="*/ 2324100 h 5638800"/>
              <a:gd name="csX25" fmla="*/ 476250 w 5343525"/>
              <a:gd name="csY25" fmla="*/ 2324100 h 5638800"/>
              <a:gd name="csX26" fmla="*/ 609600 w 5343525"/>
              <a:gd name="csY26" fmla="*/ 2352675 h 5638800"/>
              <a:gd name="csX27" fmla="*/ 714375 w 5343525"/>
              <a:gd name="csY27" fmla="*/ 2324100 h 5638800"/>
              <a:gd name="csX28" fmla="*/ 800100 w 5343525"/>
              <a:gd name="csY28" fmla="*/ 2333625 h 5638800"/>
              <a:gd name="csX29" fmla="*/ 981075 w 5343525"/>
              <a:gd name="csY29" fmla="*/ 2190750 h 5638800"/>
              <a:gd name="csX30" fmla="*/ 1095375 w 5343525"/>
              <a:gd name="csY30" fmla="*/ 2143125 h 5638800"/>
              <a:gd name="csX31" fmla="*/ 1257300 w 5343525"/>
              <a:gd name="csY31" fmla="*/ 2238375 h 5638800"/>
              <a:gd name="csX32" fmla="*/ 1295400 w 5343525"/>
              <a:gd name="csY32" fmla="*/ 2400300 h 5638800"/>
              <a:gd name="csX33" fmla="*/ 1038225 w 5343525"/>
              <a:gd name="csY33" fmla="*/ 2638425 h 5638800"/>
              <a:gd name="csX34" fmla="*/ 1104900 w 5343525"/>
              <a:gd name="csY34" fmla="*/ 2743200 h 5638800"/>
              <a:gd name="csX35" fmla="*/ 1285875 w 5343525"/>
              <a:gd name="csY35" fmla="*/ 2714625 h 5638800"/>
              <a:gd name="csX36" fmla="*/ 1333500 w 5343525"/>
              <a:gd name="csY36" fmla="*/ 2552700 h 5638800"/>
              <a:gd name="csX37" fmla="*/ 1428750 w 5343525"/>
              <a:gd name="csY37" fmla="*/ 2524125 h 5638800"/>
              <a:gd name="csX38" fmla="*/ 1543050 w 5343525"/>
              <a:gd name="csY38" fmla="*/ 2647950 h 5638800"/>
              <a:gd name="csX39" fmla="*/ 1628775 w 5343525"/>
              <a:gd name="csY39" fmla="*/ 2686050 h 5638800"/>
              <a:gd name="csX40" fmla="*/ 1647825 w 5343525"/>
              <a:gd name="csY40" fmla="*/ 2743200 h 5638800"/>
              <a:gd name="csX41" fmla="*/ 1962150 w 5343525"/>
              <a:gd name="csY41" fmla="*/ 2933700 h 5638800"/>
              <a:gd name="csX42" fmla="*/ 1971675 w 5343525"/>
              <a:gd name="csY42" fmla="*/ 3209925 h 5638800"/>
              <a:gd name="csX43" fmla="*/ 1895475 w 5343525"/>
              <a:gd name="csY43" fmla="*/ 3333750 h 5638800"/>
              <a:gd name="csX44" fmla="*/ 2085975 w 5343525"/>
              <a:gd name="csY44" fmla="*/ 3495675 h 5638800"/>
              <a:gd name="csX45" fmla="*/ 2057400 w 5343525"/>
              <a:gd name="csY45" fmla="*/ 3724275 h 5638800"/>
              <a:gd name="csX46" fmla="*/ 2181225 w 5343525"/>
              <a:gd name="csY46" fmla="*/ 4010025 h 5638800"/>
              <a:gd name="csX47" fmla="*/ 2333625 w 5343525"/>
              <a:gd name="csY47" fmla="*/ 4143375 h 5638800"/>
              <a:gd name="csX48" fmla="*/ 2200275 w 5343525"/>
              <a:gd name="csY48" fmla="*/ 4248150 h 5638800"/>
              <a:gd name="csX49" fmla="*/ 2266950 w 5343525"/>
              <a:gd name="csY49" fmla="*/ 4333875 h 5638800"/>
              <a:gd name="csX50" fmla="*/ 2266950 w 5343525"/>
              <a:gd name="csY50" fmla="*/ 4552950 h 5638800"/>
              <a:gd name="csX51" fmla="*/ 2476500 w 5343525"/>
              <a:gd name="csY51" fmla="*/ 4676775 h 5638800"/>
              <a:gd name="csX52" fmla="*/ 2486025 w 5343525"/>
              <a:gd name="csY52" fmla="*/ 4733925 h 5638800"/>
              <a:gd name="csX53" fmla="*/ 2524125 w 5343525"/>
              <a:gd name="csY53" fmla="*/ 4695825 h 5638800"/>
              <a:gd name="csX54" fmla="*/ 2790825 w 5343525"/>
              <a:gd name="csY54" fmla="*/ 5019675 h 5638800"/>
              <a:gd name="csX55" fmla="*/ 2857500 w 5343525"/>
              <a:gd name="csY55" fmla="*/ 4714875 h 5638800"/>
              <a:gd name="csX56" fmla="*/ 2990850 w 5343525"/>
              <a:gd name="csY56" fmla="*/ 4714875 h 5638800"/>
              <a:gd name="csX57" fmla="*/ 3057525 w 5343525"/>
              <a:gd name="csY57" fmla="*/ 4838700 h 5638800"/>
              <a:gd name="csX58" fmla="*/ 3124200 w 5343525"/>
              <a:gd name="csY58" fmla="*/ 4772025 h 5638800"/>
              <a:gd name="csX59" fmla="*/ 3219450 w 5343525"/>
              <a:gd name="csY59" fmla="*/ 4810125 h 5638800"/>
              <a:gd name="csX60" fmla="*/ 3362325 w 5343525"/>
              <a:gd name="csY60" fmla="*/ 5029200 h 5638800"/>
              <a:gd name="csX61" fmla="*/ 3686175 w 5343525"/>
              <a:gd name="csY61" fmla="*/ 4838700 h 5638800"/>
              <a:gd name="csX62" fmla="*/ 3752850 w 5343525"/>
              <a:gd name="csY62" fmla="*/ 4829175 h 5638800"/>
              <a:gd name="csX63" fmla="*/ 3838575 w 5343525"/>
              <a:gd name="csY63" fmla="*/ 4991100 h 5638800"/>
              <a:gd name="csX64" fmla="*/ 4029075 w 5343525"/>
              <a:gd name="csY64" fmla="*/ 5114925 h 5638800"/>
              <a:gd name="csX65" fmla="*/ 4143375 w 5343525"/>
              <a:gd name="csY65" fmla="*/ 5010150 h 5638800"/>
              <a:gd name="csX66" fmla="*/ 4219575 w 5343525"/>
              <a:gd name="csY66" fmla="*/ 5000625 h 5638800"/>
              <a:gd name="csX67" fmla="*/ 4343400 w 5343525"/>
              <a:gd name="csY67" fmla="*/ 4791075 h 5638800"/>
              <a:gd name="csX68" fmla="*/ 4524375 w 5343525"/>
              <a:gd name="csY68" fmla="*/ 4829175 h 5638800"/>
              <a:gd name="csX69" fmla="*/ 4629150 w 5343525"/>
              <a:gd name="csY69" fmla="*/ 4962525 h 5638800"/>
              <a:gd name="csX70" fmla="*/ 4543425 w 5343525"/>
              <a:gd name="csY70" fmla="*/ 5162550 h 5638800"/>
              <a:gd name="csX71" fmla="*/ 4629150 w 5343525"/>
              <a:gd name="csY71" fmla="*/ 5257800 h 5638800"/>
              <a:gd name="csX72" fmla="*/ 4781550 w 5343525"/>
              <a:gd name="csY72" fmla="*/ 5257800 h 5638800"/>
              <a:gd name="csX73" fmla="*/ 4867275 w 5343525"/>
              <a:gd name="csY73" fmla="*/ 5438775 h 5638800"/>
              <a:gd name="csX74" fmla="*/ 4867275 w 5343525"/>
              <a:gd name="csY74" fmla="*/ 5486400 h 5638800"/>
              <a:gd name="csX75" fmla="*/ 4991100 w 5343525"/>
              <a:gd name="csY75" fmla="*/ 5553075 h 5638800"/>
              <a:gd name="csX76" fmla="*/ 5076825 w 5343525"/>
              <a:gd name="csY76" fmla="*/ 5505450 h 5638800"/>
              <a:gd name="csX77" fmla="*/ 5343525 w 5343525"/>
              <a:gd name="csY77" fmla="*/ 5638800 h 5638800"/>
              <a:gd name="csX78" fmla="*/ 5286375 w 5343525"/>
              <a:gd name="csY78" fmla="*/ 5353050 h 5638800"/>
              <a:gd name="csX79" fmla="*/ 5162550 w 5343525"/>
              <a:gd name="csY79" fmla="*/ 5191125 h 5638800"/>
              <a:gd name="csX80" fmla="*/ 5143500 w 5343525"/>
              <a:gd name="csY80" fmla="*/ 5105400 h 5638800"/>
              <a:gd name="csX81" fmla="*/ 5029200 w 5343525"/>
              <a:gd name="csY81" fmla="*/ 5086350 h 5638800"/>
              <a:gd name="csX82" fmla="*/ 4962525 w 5343525"/>
              <a:gd name="csY82" fmla="*/ 4981575 h 5638800"/>
              <a:gd name="csX83" fmla="*/ 4886325 w 5343525"/>
              <a:gd name="csY83" fmla="*/ 4972050 h 5638800"/>
              <a:gd name="csX84" fmla="*/ 4781550 w 5343525"/>
              <a:gd name="csY84" fmla="*/ 4848225 h 5638800"/>
              <a:gd name="csX85" fmla="*/ 4752975 w 5343525"/>
              <a:gd name="csY85" fmla="*/ 4762500 h 5638800"/>
              <a:gd name="csX86" fmla="*/ 4876800 w 5343525"/>
              <a:gd name="csY86" fmla="*/ 4695825 h 5638800"/>
              <a:gd name="csX87" fmla="*/ 4886325 w 5343525"/>
              <a:gd name="csY87" fmla="*/ 4476750 h 5638800"/>
              <a:gd name="csX88" fmla="*/ 4800600 w 5343525"/>
              <a:gd name="csY88" fmla="*/ 4171950 h 5638800"/>
              <a:gd name="csX89" fmla="*/ 4914900 w 5343525"/>
              <a:gd name="csY89" fmla="*/ 4029075 h 5638800"/>
              <a:gd name="csX90" fmla="*/ 5067300 w 5343525"/>
              <a:gd name="csY90" fmla="*/ 4000500 h 5638800"/>
              <a:gd name="csX91" fmla="*/ 4876800 w 5343525"/>
              <a:gd name="csY91" fmla="*/ 3800475 h 5638800"/>
              <a:gd name="csX92" fmla="*/ 4695825 w 5343525"/>
              <a:gd name="csY92" fmla="*/ 4038600 h 5638800"/>
              <a:gd name="csX93" fmla="*/ 4619625 w 5343525"/>
              <a:gd name="csY93" fmla="*/ 4171950 h 5638800"/>
              <a:gd name="csX94" fmla="*/ 4562475 w 5343525"/>
              <a:gd name="csY94" fmla="*/ 4171950 h 5638800"/>
              <a:gd name="csX95" fmla="*/ 4581525 w 5343525"/>
              <a:gd name="csY95" fmla="*/ 4048125 h 5638800"/>
              <a:gd name="csX96" fmla="*/ 4467225 w 5343525"/>
              <a:gd name="csY96" fmla="*/ 4019550 h 5638800"/>
              <a:gd name="csX97" fmla="*/ 4410075 w 5343525"/>
              <a:gd name="csY97" fmla="*/ 3952875 h 5638800"/>
              <a:gd name="csX98" fmla="*/ 4410075 w 5343525"/>
              <a:gd name="csY98" fmla="*/ 3895725 h 5638800"/>
              <a:gd name="csX99" fmla="*/ 4343400 w 5343525"/>
              <a:gd name="csY99" fmla="*/ 3867150 h 5638800"/>
              <a:gd name="csX100" fmla="*/ 4352925 w 5343525"/>
              <a:gd name="csY100" fmla="*/ 3695700 h 5638800"/>
              <a:gd name="csX101" fmla="*/ 4400550 w 5343525"/>
              <a:gd name="csY101" fmla="*/ 3590925 h 5638800"/>
              <a:gd name="csX102" fmla="*/ 4419600 w 5343525"/>
              <a:gd name="csY102" fmla="*/ 3486150 h 5638800"/>
              <a:gd name="csX103" fmla="*/ 4495800 w 5343525"/>
              <a:gd name="csY103" fmla="*/ 3352800 h 5638800"/>
              <a:gd name="csX104" fmla="*/ 4467225 w 5343525"/>
              <a:gd name="csY104" fmla="*/ 3286125 h 5638800"/>
              <a:gd name="csX105" fmla="*/ 4400550 w 5343525"/>
              <a:gd name="csY105" fmla="*/ 3324225 h 5638800"/>
              <a:gd name="csX106" fmla="*/ 4314825 w 5343525"/>
              <a:gd name="csY106" fmla="*/ 3457575 h 5638800"/>
              <a:gd name="csX107" fmla="*/ 4286250 w 5343525"/>
              <a:gd name="csY107" fmla="*/ 3543300 h 5638800"/>
              <a:gd name="csX108" fmla="*/ 4324350 w 5343525"/>
              <a:gd name="csY108" fmla="*/ 3571875 h 5638800"/>
              <a:gd name="csX109" fmla="*/ 4219575 w 5343525"/>
              <a:gd name="csY109" fmla="*/ 3619500 h 5638800"/>
              <a:gd name="csX110" fmla="*/ 4191000 w 5343525"/>
              <a:gd name="csY110" fmla="*/ 3714750 h 5638800"/>
              <a:gd name="csX111" fmla="*/ 4105275 w 5343525"/>
              <a:gd name="csY111" fmla="*/ 3676650 h 5638800"/>
              <a:gd name="csX112" fmla="*/ 4076700 w 5343525"/>
              <a:gd name="csY112" fmla="*/ 3562350 h 5638800"/>
              <a:gd name="csX113" fmla="*/ 3962400 w 5343525"/>
              <a:gd name="csY113" fmla="*/ 3552825 h 5638800"/>
              <a:gd name="csX114" fmla="*/ 4029075 w 5343525"/>
              <a:gd name="csY114" fmla="*/ 3324225 h 5638800"/>
              <a:gd name="csX115" fmla="*/ 3962400 w 5343525"/>
              <a:gd name="csY115" fmla="*/ 3305175 h 5638800"/>
              <a:gd name="csX116" fmla="*/ 3781425 w 5343525"/>
              <a:gd name="csY116" fmla="*/ 3219450 h 5638800"/>
              <a:gd name="csX117" fmla="*/ 3781425 w 5343525"/>
              <a:gd name="csY117" fmla="*/ 3162300 h 5638800"/>
              <a:gd name="csX118" fmla="*/ 3943350 w 5343525"/>
              <a:gd name="csY118" fmla="*/ 3162300 h 5638800"/>
              <a:gd name="csX119" fmla="*/ 4038600 w 5343525"/>
              <a:gd name="csY119" fmla="*/ 3067050 h 5638800"/>
              <a:gd name="csX120" fmla="*/ 4010025 w 5343525"/>
              <a:gd name="csY120" fmla="*/ 2952750 h 5638800"/>
              <a:gd name="csX121" fmla="*/ 4000500 w 5343525"/>
              <a:gd name="csY121" fmla="*/ 2838450 h 5638800"/>
              <a:gd name="csX122" fmla="*/ 3905250 w 5343525"/>
              <a:gd name="csY122" fmla="*/ 2743200 h 5638800"/>
              <a:gd name="csX123" fmla="*/ 3867150 w 5343525"/>
              <a:gd name="csY123" fmla="*/ 2695575 h 5638800"/>
              <a:gd name="csX124" fmla="*/ 3867150 w 5343525"/>
              <a:gd name="csY124" fmla="*/ 2533650 h 5638800"/>
              <a:gd name="csX125" fmla="*/ 3857625 w 5343525"/>
              <a:gd name="csY125" fmla="*/ 2457450 h 5638800"/>
              <a:gd name="csX126" fmla="*/ 3762375 w 5343525"/>
              <a:gd name="csY126" fmla="*/ 2352675 h 5638800"/>
              <a:gd name="csX127" fmla="*/ 3648075 w 5343525"/>
              <a:gd name="csY127" fmla="*/ 2266950 h 5638800"/>
              <a:gd name="csX128" fmla="*/ 3657600 w 5343525"/>
              <a:gd name="csY128" fmla="*/ 2200275 h 5638800"/>
              <a:gd name="csX129" fmla="*/ 3600450 w 5343525"/>
              <a:gd name="csY129" fmla="*/ 2133600 h 5638800"/>
              <a:gd name="csX130" fmla="*/ 3667125 w 5343525"/>
              <a:gd name="csY130" fmla="*/ 2009775 h 5638800"/>
              <a:gd name="csX131" fmla="*/ 3629025 w 5343525"/>
              <a:gd name="csY131" fmla="*/ 1905000 h 5638800"/>
              <a:gd name="csX132" fmla="*/ 3533775 w 5343525"/>
              <a:gd name="csY132" fmla="*/ 1895475 h 5638800"/>
              <a:gd name="csX133" fmla="*/ 3533775 w 5343525"/>
              <a:gd name="csY133" fmla="*/ 1819275 h 5638800"/>
              <a:gd name="csX134" fmla="*/ 3219450 w 5343525"/>
              <a:gd name="csY134" fmla="*/ 1647825 h 5638800"/>
              <a:gd name="csX135" fmla="*/ 3295650 w 5343525"/>
              <a:gd name="csY135" fmla="*/ 1419225 h 5638800"/>
              <a:gd name="csX136" fmla="*/ 3190875 w 5343525"/>
              <a:gd name="csY136" fmla="*/ 1371600 h 5638800"/>
              <a:gd name="csX137" fmla="*/ 3143250 w 5343525"/>
              <a:gd name="csY137" fmla="*/ 1295400 h 5638800"/>
              <a:gd name="csX138" fmla="*/ 3067050 w 5343525"/>
              <a:gd name="csY138" fmla="*/ 1247775 h 5638800"/>
              <a:gd name="csX139" fmla="*/ 3067050 w 5343525"/>
              <a:gd name="csY139" fmla="*/ 1066800 h 5638800"/>
              <a:gd name="csX140" fmla="*/ 3000375 w 5343525"/>
              <a:gd name="csY140" fmla="*/ 971550 h 5638800"/>
              <a:gd name="csX141" fmla="*/ 3057525 w 5343525"/>
              <a:gd name="csY141" fmla="*/ 895350 h 5638800"/>
              <a:gd name="csX142" fmla="*/ 2762250 w 5343525"/>
              <a:gd name="csY142" fmla="*/ 619125 h 5638800"/>
              <a:gd name="csX143" fmla="*/ 2590800 w 5343525"/>
              <a:gd name="csY143" fmla="*/ 676275 h 5638800"/>
              <a:gd name="csX144" fmla="*/ 2257425 w 5343525"/>
              <a:gd name="csY144" fmla="*/ 504825 h 5638800"/>
              <a:gd name="csX145" fmla="*/ 2228850 w 5343525"/>
              <a:gd name="csY145" fmla="*/ 390525 h 5638800"/>
              <a:gd name="csX146" fmla="*/ 2286000 w 5343525"/>
              <a:gd name="csY146" fmla="*/ 323850 h 5638800"/>
              <a:gd name="csX147" fmla="*/ 2228850 w 5343525"/>
              <a:gd name="csY147" fmla="*/ 257175 h 5638800"/>
              <a:gd name="csX148" fmla="*/ 1876425 w 5343525"/>
              <a:gd name="csY148" fmla="*/ 209550 h 5638800"/>
              <a:gd name="csX149" fmla="*/ 1714500 w 5343525"/>
              <a:gd name="csY149" fmla="*/ 0 h 5638800"/>
              <a:gd name="csX150" fmla="*/ 1628775 w 5343525"/>
              <a:gd name="csY150" fmla="*/ 9525 h 5638800"/>
              <a:gd name="csX151" fmla="*/ 1619250 w 5343525"/>
              <a:gd name="csY151" fmla="*/ 76200 h 5638800"/>
              <a:gd name="csX152" fmla="*/ 1543050 w 5343525"/>
              <a:gd name="csY152" fmla="*/ 104775 h 5638800"/>
              <a:gd name="csX153" fmla="*/ 1533525 w 5343525"/>
              <a:gd name="csY153" fmla="*/ 304800 h 5638800"/>
              <a:gd name="csX154" fmla="*/ 1295400 w 5343525"/>
              <a:gd name="csY154" fmla="*/ 485775 h 5638800"/>
              <a:gd name="csX155" fmla="*/ 1162050 w 5343525"/>
              <a:gd name="csY155" fmla="*/ 381000 h 5638800"/>
              <a:gd name="csX156" fmla="*/ 1009650 w 5343525"/>
              <a:gd name="csY156" fmla="*/ 361950 h 5638800"/>
              <a:gd name="csX157" fmla="*/ 1000125 w 5343525"/>
              <a:gd name="csY157" fmla="*/ 238125 h 5638800"/>
              <a:gd name="csX158" fmla="*/ 762000 w 5343525"/>
              <a:gd name="csY158" fmla="*/ 133350 h 5638800"/>
              <a:gd name="csX159" fmla="*/ 609600 w 5343525"/>
              <a:gd name="csY159" fmla="*/ 38100 h 56388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</a:cxnLst>
            <a:rect l="l" t="t" r="r" b="b"/>
            <a:pathLst>
              <a:path w="5343525" h="5638800">
                <a:moveTo>
                  <a:pt x="609600" y="38100"/>
                </a:moveTo>
                <a:lnTo>
                  <a:pt x="514350" y="85725"/>
                </a:lnTo>
                <a:lnTo>
                  <a:pt x="457200" y="390525"/>
                </a:lnTo>
                <a:lnTo>
                  <a:pt x="561975" y="409575"/>
                </a:lnTo>
                <a:lnTo>
                  <a:pt x="581025" y="476250"/>
                </a:lnTo>
                <a:lnTo>
                  <a:pt x="762000" y="561975"/>
                </a:lnTo>
                <a:lnTo>
                  <a:pt x="762000" y="638175"/>
                </a:lnTo>
                <a:lnTo>
                  <a:pt x="723900" y="704850"/>
                </a:lnTo>
                <a:lnTo>
                  <a:pt x="828675" y="781050"/>
                </a:lnTo>
                <a:lnTo>
                  <a:pt x="866775" y="1066800"/>
                </a:lnTo>
                <a:lnTo>
                  <a:pt x="762000" y="1190625"/>
                </a:lnTo>
                <a:lnTo>
                  <a:pt x="657225" y="1219200"/>
                </a:lnTo>
                <a:lnTo>
                  <a:pt x="666750" y="1371600"/>
                </a:lnTo>
                <a:lnTo>
                  <a:pt x="638175" y="1371600"/>
                </a:lnTo>
                <a:lnTo>
                  <a:pt x="504825" y="1457325"/>
                </a:lnTo>
                <a:lnTo>
                  <a:pt x="466725" y="1381125"/>
                </a:lnTo>
                <a:lnTo>
                  <a:pt x="381000" y="1381125"/>
                </a:lnTo>
                <a:lnTo>
                  <a:pt x="342900" y="1438275"/>
                </a:lnTo>
                <a:lnTo>
                  <a:pt x="0" y="1466850"/>
                </a:lnTo>
                <a:lnTo>
                  <a:pt x="219075" y="1543050"/>
                </a:lnTo>
                <a:lnTo>
                  <a:pt x="409575" y="1524000"/>
                </a:lnTo>
                <a:lnTo>
                  <a:pt x="428625" y="1666875"/>
                </a:lnTo>
                <a:lnTo>
                  <a:pt x="247650" y="1914525"/>
                </a:lnTo>
                <a:lnTo>
                  <a:pt x="171450" y="2238375"/>
                </a:lnTo>
                <a:lnTo>
                  <a:pt x="333375" y="2324100"/>
                </a:lnTo>
                <a:lnTo>
                  <a:pt x="476250" y="2324100"/>
                </a:lnTo>
                <a:lnTo>
                  <a:pt x="609600" y="2352675"/>
                </a:lnTo>
                <a:lnTo>
                  <a:pt x="714375" y="2324100"/>
                </a:lnTo>
                <a:lnTo>
                  <a:pt x="800100" y="2333625"/>
                </a:lnTo>
                <a:lnTo>
                  <a:pt x="981075" y="2190750"/>
                </a:lnTo>
                <a:lnTo>
                  <a:pt x="1095375" y="2143125"/>
                </a:lnTo>
                <a:lnTo>
                  <a:pt x="1257300" y="2238375"/>
                </a:lnTo>
                <a:lnTo>
                  <a:pt x="1295400" y="2400300"/>
                </a:lnTo>
                <a:lnTo>
                  <a:pt x="1038225" y="2638425"/>
                </a:lnTo>
                <a:lnTo>
                  <a:pt x="1104900" y="2743200"/>
                </a:lnTo>
                <a:lnTo>
                  <a:pt x="1285875" y="2714625"/>
                </a:lnTo>
                <a:lnTo>
                  <a:pt x="1333500" y="2552700"/>
                </a:lnTo>
                <a:lnTo>
                  <a:pt x="1428750" y="2524125"/>
                </a:lnTo>
                <a:lnTo>
                  <a:pt x="1543050" y="2647950"/>
                </a:lnTo>
                <a:lnTo>
                  <a:pt x="1628775" y="2686050"/>
                </a:lnTo>
                <a:lnTo>
                  <a:pt x="1647825" y="2743200"/>
                </a:lnTo>
                <a:lnTo>
                  <a:pt x="1962150" y="2933700"/>
                </a:lnTo>
                <a:lnTo>
                  <a:pt x="1971675" y="3209925"/>
                </a:lnTo>
                <a:lnTo>
                  <a:pt x="1895475" y="3333750"/>
                </a:lnTo>
                <a:lnTo>
                  <a:pt x="2085975" y="3495675"/>
                </a:lnTo>
                <a:lnTo>
                  <a:pt x="2057400" y="3724275"/>
                </a:lnTo>
                <a:lnTo>
                  <a:pt x="2181225" y="4010025"/>
                </a:lnTo>
                <a:lnTo>
                  <a:pt x="2333625" y="4143375"/>
                </a:lnTo>
                <a:lnTo>
                  <a:pt x="2200275" y="4248150"/>
                </a:lnTo>
                <a:lnTo>
                  <a:pt x="2266950" y="4333875"/>
                </a:lnTo>
                <a:lnTo>
                  <a:pt x="2266950" y="4552950"/>
                </a:lnTo>
                <a:lnTo>
                  <a:pt x="2476500" y="4676775"/>
                </a:lnTo>
                <a:lnTo>
                  <a:pt x="2486025" y="4733925"/>
                </a:lnTo>
                <a:lnTo>
                  <a:pt x="2524125" y="4695825"/>
                </a:lnTo>
                <a:lnTo>
                  <a:pt x="2790825" y="5019675"/>
                </a:lnTo>
                <a:lnTo>
                  <a:pt x="2857500" y="4714875"/>
                </a:lnTo>
                <a:lnTo>
                  <a:pt x="2990850" y="4714875"/>
                </a:lnTo>
                <a:lnTo>
                  <a:pt x="3057525" y="4838700"/>
                </a:lnTo>
                <a:lnTo>
                  <a:pt x="3124200" y="4772025"/>
                </a:lnTo>
                <a:lnTo>
                  <a:pt x="3219450" y="4810125"/>
                </a:lnTo>
                <a:lnTo>
                  <a:pt x="3362325" y="5029200"/>
                </a:lnTo>
                <a:lnTo>
                  <a:pt x="3686175" y="4838700"/>
                </a:lnTo>
                <a:lnTo>
                  <a:pt x="3752850" y="4829175"/>
                </a:lnTo>
                <a:lnTo>
                  <a:pt x="3838575" y="4991100"/>
                </a:lnTo>
                <a:lnTo>
                  <a:pt x="4029075" y="5114925"/>
                </a:lnTo>
                <a:lnTo>
                  <a:pt x="4143375" y="5010150"/>
                </a:lnTo>
                <a:lnTo>
                  <a:pt x="4219575" y="5000625"/>
                </a:lnTo>
                <a:lnTo>
                  <a:pt x="4343400" y="4791075"/>
                </a:lnTo>
                <a:lnTo>
                  <a:pt x="4524375" y="4829175"/>
                </a:lnTo>
                <a:lnTo>
                  <a:pt x="4629150" y="4962525"/>
                </a:lnTo>
                <a:lnTo>
                  <a:pt x="4543425" y="5162550"/>
                </a:lnTo>
                <a:lnTo>
                  <a:pt x="4629150" y="5257800"/>
                </a:lnTo>
                <a:lnTo>
                  <a:pt x="4781550" y="5257800"/>
                </a:lnTo>
                <a:lnTo>
                  <a:pt x="4867275" y="5438775"/>
                </a:lnTo>
                <a:lnTo>
                  <a:pt x="4867275" y="5486400"/>
                </a:lnTo>
                <a:lnTo>
                  <a:pt x="4991100" y="5553075"/>
                </a:lnTo>
                <a:lnTo>
                  <a:pt x="5076825" y="5505450"/>
                </a:lnTo>
                <a:lnTo>
                  <a:pt x="5343525" y="5638800"/>
                </a:lnTo>
                <a:lnTo>
                  <a:pt x="5286375" y="5353050"/>
                </a:lnTo>
                <a:lnTo>
                  <a:pt x="5162550" y="5191125"/>
                </a:lnTo>
                <a:lnTo>
                  <a:pt x="5143500" y="5105400"/>
                </a:lnTo>
                <a:lnTo>
                  <a:pt x="5029200" y="5086350"/>
                </a:lnTo>
                <a:lnTo>
                  <a:pt x="4962525" y="4981575"/>
                </a:lnTo>
                <a:lnTo>
                  <a:pt x="4886325" y="4972050"/>
                </a:lnTo>
                <a:lnTo>
                  <a:pt x="4781550" y="4848225"/>
                </a:lnTo>
                <a:lnTo>
                  <a:pt x="4752975" y="4762500"/>
                </a:lnTo>
                <a:lnTo>
                  <a:pt x="4876800" y="4695825"/>
                </a:lnTo>
                <a:lnTo>
                  <a:pt x="4886325" y="4476750"/>
                </a:lnTo>
                <a:lnTo>
                  <a:pt x="4800600" y="4171950"/>
                </a:lnTo>
                <a:lnTo>
                  <a:pt x="4914900" y="4029075"/>
                </a:lnTo>
                <a:lnTo>
                  <a:pt x="5067300" y="4000500"/>
                </a:lnTo>
                <a:lnTo>
                  <a:pt x="4876800" y="3800475"/>
                </a:lnTo>
                <a:lnTo>
                  <a:pt x="4695825" y="4038600"/>
                </a:lnTo>
                <a:lnTo>
                  <a:pt x="4619625" y="4171950"/>
                </a:lnTo>
                <a:lnTo>
                  <a:pt x="4562475" y="4171950"/>
                </a:lnTo>
                <a:lnTo>
                  <a:pt x="4581525" y="4048125"/>
                </a:lnTo>
                <a:lnTo>
                  <a:pt x="4467225" y="4019550"/>
                </a:lnTo>
                <a:lnTo>
                  <a:pt x="4410075" y="3952875"/>
                </a:lnTo>
                <a:lnTo>
                  <a:pt x="4410075" y="3895725"/>
                </a:lnTo>
                <a:lnTo>
                  <a:pt x="4343400" y="3867150"/>
                </a:lnTo>
                <a:lnTo>
                  <a:pt x="4352925" y="3695700"/>
                </a:lnTo>
                <a:lnTo>
                  <a:pt x="4400550" y="3590925"/>
                </a:lnTo>
                <a:lnTo>
                  <a:pt x="4419600" y="3486150"/>
                </a:lnTo>
                <a:lnTo>
                  <a:pt x="4495800" y="3352800"/>
                </a:lnTo>
                <a:lnTo>
                  <a:pt x="4467225" y="3286125"/>
                </a:lnTo>
                <a:lnTo>
                  <a:pt x="4400550" y="3324225"/>
                </a:lnTo>
                <a:lnTo>
                  <a:pt x="4314825" y="3457575"/>
                </a:lnTo>
                <a:lnTo>
                  <a:pt x="4286250" y="3543300"/>
                </a:lnTo>
                <a:lnTo>
                  <a:pt x="4324350" y="3571875"/>
                </a:lnTo>
                <a:lnTo>
                  <a:pt x="4219575" y="3619500"/>
                </a:lnTo>
                <a:lnTo>
                  <a:pt x="4191000" y="3714750"/>
                </a:lnTo>
                <a:lnTo>
                  <a:pt x="4105275" y="3676650"/>
                </a:lnTo>
                <a:lnTo>
                  <a:pt x="4076700" y="3562350"/>
                </a:lnTo>
                <a:lnTo>
                  <a:pt x="3962400" y="3552825"/>
                </a:lnTo>
                <a:lnTo>
                  <a:pt x="4029075" y="3324225"/>
                </a:lnTo>
                <a:lnTo>
                  <a:pt x="3962400" y="3305175"/>
                </a:lnTo>
                <a:lnTo>
                  <a:pt x="3781425" y="3219450"/>
                </a:lnTo>
                <a:lnTo>
                  <a:pt x="3781425" y="3162300"/>
                </a:lnTo>
                <a:lnTo>
                  <a:pt x="3943350" y="3162300"/>
                </a:lnTo>
                <a:lnTo>
                  <a:pt x="4038600" y="3067050"/>
                </a:lnTo>
                <a:lnTo>
                  <a:pt x="4010025" y="2952750"/>
                </a:lnTo>
                <a:lnTo>
                  <a:pt x="4000500" y="2838450"/>
                </a:lnTo>
                <a:lnTo>
                  <a:pt x="3905250" y="2743200"/>
                </a:lnTo>
                <a:lnTo>
                  <a:pt x="3867150" y="2695575"/>
                </a:lnTo>
                <a:lnTo>
                  <a:pt x="3867150" y="2533650"/>
                </a:lnTo>
                <a:lnTo>
                  <a:pt x="3857625" y="2457450"/>
                </a:lnTo>
                <a:lnTo>
                  <a:pt x="3762375" y="2352675"/>
                </a:lnTo>
                <a:lnTo>
                  <a:pt x="3648075" y="2266950"/>
                </a:lnTo>
                <a:lnTo>
                  <a:pt x="3657600" y="2200275"/>
                </a:lnTo>
                <a:lnTo>
                  <a:pt x="3600450" y="2133600"/>
                </a:lnTo>
                <a:lnTo>
                  <a:pt x="3667125" y="2009775"/>
                </a:lnTo>
                <a:lnTo>
                  <a:pt x="3629025" y="1905000"/>
                </a:lnTo>
                <a:lnTo>
                  <a:pt x="3533775" y="1895475"/>
                </a:lnTo>
                <a:lnTo>
                  <a:pt x="3533775" y="1819275"/>
                </a:lnTo>
                <a:lnTo>
                  <a:pt x="3219450" y="1647825"/>
                </a:lnTo>
                <a:lnTo>
                  <a:pt x="3295650" y="1419225"/>
                </a:lnTo>
                <a:lnTo>
                  <a:pt x="3190875" y="1371600"/>
                </a:lnTo>
                <a:lnTo>
                  <a:pt x="3143250" y="1295400"/>
                </a:lnTo>
                <a:lnTo>
                  <a:pt x="3067050" y="1247775"/>
                </a:lnTo>
                <a:lnTo>
                  <a:pt x="3067050" y="1066800"/>
                </a:lnTo>
                <a:lnTo>
                  <a:pt x="3000375" y="971550"/>
                </a:lnTo>
                <a:lnTo>
                  <a:pt x="3057525" y="895350"/>
                </a:lnTo>
                <a:lnTo>
                  <a:pt x="2762250" y="619125"/>
                </a:lnTo>
                <a:lnTo>
                  <a:pt x="2590800" y="676275"/>
                </a:lnTo>
                <a:lnTo>
                  <a:pt x="2257425" y="504825"/>
                </a:lnTo>
                <a:lnTo>
                  <a:pt x="2228850" y="390525"/>
                </a:lnTo>
                <a:lnTo>
                  <a:pt x="2286000" y="323850"/>
                </a:lnTo>
                <a:lnTo>
                  <a:pt x="2228850" y="257175"/>
                </a:lnTo>
                <a:lnTo>
                  <a:pt x="1876425" y="209550"/>
                </a:lnTo>
                <a:lnTo>
                  <a:pt x="1714500" y="0"/>
                </a:lnTo>
                <a:lnTo>
                  <a:pt x="1628775" y="9525"/>
                </a:lnTo>
                <a:lnTo>
                  <a:pt x="1619250" y="76200"/>
                </a:lnTo>
                <a:lnTo>
                  <a:pt x="1543050" y="104775"/>
                </a:lnTo>
                <a:lnTo>
                  <a:pt x="1533525" y="304800"/>
                </a:lnTo>
                <a:lnTo>
                  <a:pt x="1295400" y="485775"/>
                </a:lnTo>
                <a:lnTo>
                  <a:pt x="1162050" y="381000"/>
                </a:lnTo>
                <a:lnTo>
                  <a:pt x="1009650" y="361950"/>
                </a:lnTo>
                <a:lnTo>
                  <a:pt x="1000125" y="238125"/>
                </a:lnTo>
                <a:lnTo>
                  <a:pt x="762000" y="133350"/>
                </a:lnTo>
                <a:lnTo>
                  <a:pt x="609600" y="3810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E2059C9-B8BA-EA90-5D3C-9E886CAEF2BB}"/>
              </a:ext>
            </a:extLst>
          </p:cNvPr>
          <p:cNvSpPr txBox="1"/>
          <p:nvPr/>
        </p:nvSpPr>
        <p:spPr>
          <a:xfrm>
            <a:off x="1325135" y="6440346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網地島（宮城県）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5E00A2F-53A0-DFFD-CB94-95AF042775D3}"/>
              </a:ext>
            </a:extLst>
          </p:cNvPr>
          <p:cNvSpPr txBox="1"/>
          <p:nvPr/>
        </p:nvSpPr>
        <p:spPr>
          <a:xfrm>
            <a:off x="4244979" y="6433324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田代島（宮城県）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D1E764C-3AA3-4C7A-2F32-C0BDE48EFFA2}"/>
              </a:ext>
            </a:extLst>
          </p:cNvPr>
          <p:cNvSpPr txBox="1"/>
          <p:nvPr/>
        </p:nvSpPr>
        <p:spPr>
          <a:xfrm>
            <a:off x="7293859" y="6419850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出島（宮城県）</a:t>
            </a: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A8DBB6F4-CC8B-EA93-E137-BA562E5283BA}"/>
              </a:ext>
            </a:extLst>
          </p:cNvPr>
          <p:cNvSpPr/>
          <p:nvPr/>
        </p:nvSpPr>
        <p:spPr>
          <a:xfrm>
            <a:off x="4091090" y="3765554"/>
            <a:ext cx="1758168" cy="2611737"/>
          </a:xfrm>
          <a:custGeom>
            <a:avLst/>
            <a:gdLst>
              <a:gd name="csX0" fmla="*/ 1219200 w 2887980"/>
              <a:gd name="csY0" fmla="*/ 0 h 4290060"/>
              <a:gd name="csX1" fmla="*/ 1104900 w 2887980"/>
              <a:gd name="csY1" fmla="*/ 76200 h 4290060"/>
              <a:gd name="csX2" fmla="*/ 1120140 w 2887980"/>
              <a:gd name="csY2" fmla="*/ 175260 h 4290060"/>
              <a:gd name="csX3" fmla="*/ 1165860 w 2887980"/>
              <a:gd name="csY3" fmla="*/ 228600 h 4290060"/>
              <a:gd name="csX4" fmla="*/ 1097280 w 2887980"/>
              <a:gd name="csY4" fmla="*/ 350520 h 4290060"/>
              <a:gd name="csX5" fmla="*/ 845820 w 2887980"/>
              <a:gd name="csY5" fmla="*/ 396240 h 4290060"/>
              <a:gd name="csX6" fmla="*/ 838200 w 2887980"/>
              <a:gd name="csY6" fmla="*/ 441960 h 4290060"/>
              <a:gd name="csX7" fmla="*/ 708660 w 2887980"/>
              <a:gd name="csY7" fmla="*/ 480060 h 4290060"/>
              <a:gd name="csX8" fmla="*/ 487680 w 2887980"/>
              <a:gd name="csY8" fmla="*/ 716280 h 4290060"/>
              <a:gd name="csX9" fmla="*/ 472440 w 2887980"/>
              <a:gd name="csY9" fmla="*/ 891540 h 4290060"/>
              <a:gd name="csX10" fmla="*/ 419100 w 2887980"/>
              <a:gd name="csY10" fmla="*/ 982980 h 4290060"/>
              <a:gd name="csX11" fmla="*/ 350520 w 2887980"/>
              <a:gd name="csY11" fmla="*/ 1173480 h 4290060"/>
              <a:gd name="csX12" fmla="*/ 388620 w 2887980"/>
              <a:gd name="csY12" fmla="*/ 1219200 h 4290060"/>
              <a:gd name="csX13" fmla="*/ 396240 w 2887980"/>
              <a:gd name="csY13" fmla="*/ 1310640 h 4290060"/>
              <a:gd name="csX14" fmla="*/ 388620 w 2887980"/>
              <a:gd name="csY14" fmla="*/ 1386840 h 4290060"/>
              <a:gd name="csX15" fmla="*/ 457200 w 2887980"/>
              <a:gd name="csY15" fmla="*/ 1691640 h 4290060"/>
              <a:gd name="csX16" fmla="*/ 533400 w 2887980"/>
              <a:gd name="csY16" fmla="*/ 1691640 h 4290060"/>
              <a:gd name="csX17" fmla="*/ 746760 w 2887980"/>
              <a:gd name="csY17" fmla="*/ 1943100 h 4290060"/>
              <a:gd name="csX18" fmla="*/ 754380 w 2887980"/>
              <a:gd name="csY18" fmla="*/ 2209800 h 4290060"/>
              <a:gd name="csX19" fmla="*/ 670560 w 2887980"/>
              <a:gd name="csY19" fmla="*/ 2240280 h 4290060"/>
              <a:gd name="csX20" fmla="*/ 640080 w 2887980"/>
              <a:gd name="csY20" fmla="*/ 2316480 h 4290060"/>
              <a:gd name="csX21" fmla="*/ 525780 w 2887980"/>
              <a:gd name="csY21" fmla="*/ 2453640 h 4290060"/>
              <a:gd name="csX22" fmla="*/ 525780 w 2887980"/>
              <a:gd name="csY22" fmla="*/ 2560320 h 4290060"/>
              <a:gd name="csX23" fmla="*/ 289560 w 2887980"/>
              <a:gd name="csY23" fmla="*/ 2743200 h 4290060"/>
              <a:gd name="csX24" fmla="*/ 289560 w 2887980"/>
              <a:gd name="csY24" fmla="*/ 2788920 h 4290060"/>
              <a:gd name="csX25" fmla="*/ 236220 w 2887980"/>
              <a:gd name="csY25" fmla="*/ 2849880 h 4290060"/>
              <a:gd name="csX26" fmla="*/ 236220 w 2887980"/>
              <a:gd name="csY26" fmla="*/ 2948940 h 4290060"/>
              <a:gd name="csX27" fmla="*/ 114300 w 2887980"/>
              <a:gd name="csY27" fmla="*/ 3192780 h 4290060"/>
              <a:gd name="csX28" fmla="*/ 53340 w 2887980"/>
              <a:gd name="csY28" fmla="*/ 3368040 h 4290060"/>
              <a:gd name="csX29" fmla="*/ 0 w 2887980"/>
              <a:gd name="csY29" fmla="*/ 3467100 h 4290060"/>
              <a:gd name="csX30" fmla="*/ 0 w 2887980"/>
              <a:gd name="csY30" fmla="*/ 3581400 h 4290060"/>
              <a:gd name="csX31" fmla="*/ 15240 w 2887980"/>
              <a:gd name="csY31" fmla="*/ 3649980 h 4290060"/>
              <a:gd name="csX32" fmla="*/ 15240 w 2887980"/>
              <a:gd name="csY32" fmla="*/ 3680460 h 4290060"/>
              <a:gd name="csX33" fmla="*/ 15240 w 2887980"/>
              <a:gd name="csY33" fmla="*/ 3802380 h 4290060"/>
              <a:gd name="csX34" fmla="*/ 53340 w 2887980"/>
              <a:gd name="csY34" fmla="*/ 3749040 h 4290060"/>
              <a:gd name="csX35" fmla="*/ 152400 w 2887980"/>
              <a:gd name="csY35" fmla="*/ 3878580 h 4290060"/>
              <a:gd name="csX36" fmla="*/ 53340 w 2887980"/>
              <a:gd name="csY36" fmla="*/ 3977640 h 4290060"/>
              <a:gd name="csX37" fmla="*/ 76200 w 2887980"/>
              <a:gd name="csY37" fmla="*/ 4091940 h 4290060"/>
              <a:gd name="csX38" fmla="*/ 121920 w 2887980"/>
              <a:gd name="csY38" fmla="*/ 4137660 h 4290060"/>
              <a:gd name="csX39" fmla="*/ 152400 w 2887980"/>
              <a:gd name="csY39" fmla="*/ 4114800 h 4290060"/>
              <a:gd name="csX40" fmla="*/ 198120 w 2887980"/>
              <a:gd name="csY40" fmla="*/ 4084320 h 4290060"/>
              <a:gd name="csX41" fmla="*/ 266700 w 2887980"/>
              <a:gd name="csY41" fmla="*/ 4099560 h 4290060"/>
              <a:gd name="csX42" fmla="*/ 274320 w 2887980"/>
              <a:gd name="csY42" fmla="*/ 4290060 h 4290060"/>
              <a:gd name="csX43" fmla="*/ 541020 w 2887980"/>
              <a:gd name="csY43" fmla="*/ 4122420 h 4290060"/>
              <a:gd name="csX44" fmla="*/ 579120 w 2887980"/>
              <a:gd name="csY44" fmla="*/ 4046220 h 4290060"/>
              <a:gd name="csX45" fmla="*/ 655320 w 2887980"/>
              <a:gd name="csY45" fmla="*/ 4030980 h 4290060"/>
              <a:gd name="csX46" fmla="*/ 800100 w 2887980"/>
              <a:gd name="csY46" fmla="*/ 4046220 h 4290060"/>
              <a:gd name="csX47" fmla="*/ 1112520 w 2887980"/>
              <a:gd name="csY47" fmla="*/ 3726180 h 4290060"/>
              <a:gd name="csX48" fmla="*/ 1295400 w 2887980"/>
              <a:gd name="csY48" fmla="*/ 3741420 h 4290060"/>
              <a:gd name="csX49" fmla="*/ 1333500 w 2887980"/>
              <a:gd name="csY49" fmla="*/ 3672840 h 4290060"/>
              <a:gd name="csX50" fmla="*/ 1600200 w 2887980"/>
              <a:gd name="csY50" fmla="*/ 3627120 h 4290060"/>
              <a:gd name="csX51" fmla="*/ 1744980 w 2887980"/>
              <a:gd name="csY51" fmla="*/ 3726180 h 4290060"/>
              <a:gd name="csX52" fmla="*/ 1744980 w 2887980"/>
              <a:gd name="csY52" fmla="*/ 3855720 h 4290060"/>
              <a:gd name="csX53" fmla="*/ 1851660 w 2887980"/>
              <a:gd name="csY53" fmla="*/ 3840480 h 4290060"/>
              <a:gd name="csX54" fmla="*/ 1905000 w 2887980"/>
              <a:gd name="csY54" fmla="*/ 3756660 h 4290060"/>
              <a:gd name="csX55" fmla="*/ 1935480 w 2887980"/>
              <a:gd name="csY55" fmla="*/ 3710940 h 4290060"/>
              <a:gd name="csX56" fmla="*/ 2004060 w 2887980"/>
              <a:gd name="csY56" fmla="*/ 3710940 h 4290060"/>
              <a:gd name="csX57" fmla="*/ 2118360 w 2887980"/>
              <a:gd name="csY57" fmla="*/ 3505200 h 4290060"/>
              <a:gd name="csX58" fmla="*/ 2110740 w 2887980"/>
              <a:gd name="csY58" fmla="*/ 3436620 h 4290060"/>
              <a:gd name="csX59" fmla="*/ 2164080 w 2887980"/>
              <a:gd name="csY59" fmla="*/ 3406140 h 4290060"/>
              <a:gd name="csX60" fmla="*/ 2179320 w 2887980"/>
              <a:gd name="csY60" fmla="*/ 3268980 h 4290060"/>
              <a:gd name="csX61" fmla="*/ 2255520 w 2887980"/>
              <a:gd name="csY61" fmla="*/ 3253740 h 4290060"/>
              <a:gd name="csX62" fmla="*/ 2316480 w 2887980"/>
              <a:gd name="csY62" fmla="*/ 3299460 h 4290060"/>
              <a:gd name="csX63" fmla="*/ 2499360 w 2887980"/>
              <a:gd name="csY63" fmla="*/ 3169920 h 4290060"/>
              <a:gd name="csX64" fmla="*/ 2636520 w 2887980"/>
              <a:gd name="csY64" fmla="*/ 3147060 h 4290060"/>
              <a:gd name="csX65" fmla="*/ 2697480 w 2887980"/>
              <a:gd name="csY65" fmla="*/ 3169920 h 4290060"/>
              <a:gd name="csX66" fmla="*/ 2849880 w 2887980"/>
              <a:gd name="csY66" fmla="*/ 3162300 h 4290060"/>
              <a:gd name="csX67" fmla="*/ 2887980 w 2887980"/>
              <a:gd name="csY67" fmla="*/ 2933700 h 4290060"/>
              <a:gd name="csX68" fmla="*/ 2766060 w 2887980"/>
              <a:gd name="csY68" fmla="*/ 2857500 h 4290060"/>
              <a:gd name="csX69" fmla="*/ 2567940 w 2887980"/>
              <a:gd name="csY69" fmla="*/ 2903220 h 4290060"/>
              <a:gd name="csX70" fmla="*/ 2522220 w 2887980"/>
              <a:gd name="csY70" fmla="*/ 2964180 h 4290060"/>
              <a:gd name="csX71" fmla="*/ 2240280 w 2887980"/>
              <a:gd name="csY71" fmla="*/ 2796540 h 4290060"/>
              <a:gd name="csX72" fmla="*/ 2225040 w 2887980"/>
              <a:gd name="csY72" fmla="*/ 2727960 h 4290060"/>
              <a:gd name="csX73" fmla="*/ 2186940 w 2887980"/>
              <a:gd name="csY73" fmla="*/ 2636520 h 4290060"/>
              <a:gd name="csX74" fmla="*/ 2293620 w 2887980"/>
              <a:gd name="csY74" fmla="*/ 2499360 h 4290060"/>
              <a:gd name="csX75" fmla="*/ 2186940 w 2887980"/>
              <a:gd name="csY75" fmla="*/ 2400300 h 4290060"/>
              <a:gd name="csX76" fmla="*/ 2171700 w 2887980"/>
              <a:gd name="csY76" fmla="*/ 2339340 h 4290060"/>
              <a:gd name="csX77" fmla="*/ 2095500 w 2887980"/>
              <a:gd name="csY77" fmla="*/ 2331720 h 4290060"/>
              <a:gd name="csX78" fmla="*/ 2019300 w 2887980"/>
              <a:gd name="csY78" fmla="*/ 1851660 h 4290060"/>
              <a:gd name="csX79" fmla="*/ 1981200 w 2887980"/>
              <a:gd name="csY79" fmla="*/ 1722120 h 4290060"/>
              <a:gd name="csX80" fmla="*/ 1844040 w 2887980"/>
              <a:gd name="csY80" fmla="*/ 1760220 h 4290060"/>
              <a:gd name="csX81" fmla="*/ 1905000 w 2887980"/>
              <a:gd name="csY81" fmla="*/ 1638300 h 4290060"/>
              <a:gd name="csX82" fmla="*/ 1905000 w 2887980"/>
              <a:gd name="csY82" fmla="*/ 1531620 h 4290060"/>
              <a:gd name="csX83" fmla="*/ 1844040 w 2887980"/>
              <a:gd name="csY83" fmla="*/ 1577340 h 4290060"/>
              <a:gd name="csX84" fmla="*/ 1722120 w 2887980"/>
              <a:gd name="csY84" fmla="*/ 1478280 h 4290060"/>
              <a:gd name="csX85" fmla="*/ 1722120 w 2887980"/>
              <a:gd name="csY85" fmla="*/ 1417320 h 4290060"/>
              <a:gd name="csX86" fmla="*/ 1851660 w 2887980"/>
              <a:gd name="csY86" fmla="*/ 1371600 h 4290060"/>
              <a:gd name="csX87" fmla="*/ 1783080 w 2887980"/>
              <a:gd name="csY87" fmla="*/ 1280160 h 4290060"/>
              <a:gd name="csX88" fmla="*/ 1783080 w 2887980"/>
              <a:gd name="csY88" fmla="*/ 1257300 h 4290060"/>
              <a:gd name="csX89" fmla="*/ 1744980 w 2887980"/>
              <a:gd name="csY89" fmla="*/ 1104900 h 4290060"/>
              <a:gd name="csX90" fmla="*/ 1699260 w 2887980"/>
              <a:gd name="csY90" fmla="*/ 1104900 h 4290060"/>
              <a:gd name="csX91" fmla="*/ 1691640 w 2887980"/>
              <a:gd name="csY91" fmla="*/ 1043940 h 4290060"/>
              <a:gd name="csX92" fmla="*/ 1668780 w 2887980"/>
              <a:gd name="csY92" fmla="*/ 998220 h 4290060"/>
              <a:gd name="csX93" fmla="*/ 1684020 w 2887980"/>
              <a:gd name="csY93" fmla="*/ 944880 h 4290060"/>
              <a:gd name="csX94" fmla="*/ 1805940 w 2887980"/>
              <a:gd name="csY94" fmla="*/ 952500 h 4290060"/>
              <a:gd name="csX95" fmla="*/ 1897380 w 2887980"/>
              <a:gd name="csY95" fmla="*/ 922020 h 4290060"/>
              <a:gd name="csX96" fmla="*/ 1943100 w 2887980"/>
              <a:gd name="csY96" fmla="*/ 891540 h 4290060"/>
              <a:gd name="csX97" fmla="*/ 1950720 w 2887980"/>
              <a:gd name="csY97" fmla="*/ 853440 h 4290060"/>
              <a:gd name="csX98" fmla="*/ 1882140 w 2887980"/>
              <a:gd name="csY98" fmla="*/ 739140 h 4290060"/>
              <a:gd name="csX99" fmla="*/ 1821180 w 2887980"/>
              <a:gd name="csY99" fmla="*/ 655320 h 4290060"/>
              <a:gd name="csX100" fmla="*/ 1912620 w 2887980"/>
              <a:gd name="csY100" fmla="*/ 563880 h 4290060"/>
              <a:gd name="csX101" fmla="*/ 1897380 w 2887980"/>
              <a:gd name="csY101" fmla="*/ 434340 h 4290060"/>
              <a:gd name="csX102" fmla="*/ 1760220 w 2887980"/>
              <a:gd name="csY102" fmla="*/ 365760 h 4290060"/>
              <a:gd name="csX103" fmla="*/ 1790700 w 2887980"/>
              <a:gd name="csY103" fmla="*/ 297180 h 4290060"/>
              <a:gd name="csX104" fmla="*/ 1645920 w 2887980"/>
              <a:gd name="csY104" fmla="*/ 259080 h 4290060"/>
              <a:gd name="csX105" fmla="*/ 1630680 w 2887980"/>
              <a:gd name="csY105" fmla="*/ 259080 h 4290060"/>
              <a:gd name="csX106" fmla="*/ 1539240 w 2887980"/>
              <a:gd name="csY106" fmla="*/ 220980 h 4290060"/>
              <a:gd name="csX107" fmla="*/ 1546860 w 2887980"/>
              <a:gd name="csY107" fmla="*/ 68580 h 4290060"/>
              <a:gd name="csX108" fmla="*/ 1409700 w 2887980"/>
              <a:gd name="csY108" fmla="*/ 68580 h 4290060"/>
              <a:gd name="csX109" fmla="*/ 1386840 w 2887980"/>
              <a:gd name="csY109" fmla="*/ 91440 h 4290060"/>
              <a:gd name="csX110" fmla="*/ 1249680 w 2887980"/>
              <a:gd name="csY110" fmla="*/ 91440 h 4290060"/>
              <a:gd name="csX111" fmla="*/ 1219200 w 2887980"/>
              <a:gd name="csY111" fmla="*/ 0 h 42900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</a:cxnLst>
            <a:rect l="l" t="t" r="r" b="b"/>
            <a:pathLst>
              <a:path w="2887980" h="4290060">
                <a:moveTo>
                  <a:pt x="1219200" y="0"/>
                </a:moveTo>
                <a:lnTo>
                  <a:pt x="1104900" y="76200"/>
                </a:lnTo>
                <a:lnTo>
                  <a:pt x="1120140" y="175260"/>
                </a:lnTo>
                <a:lnTo>
                  <a:pt x="1165860" y="228600"/>
                </a:lnTo>
                <a:lnTo>
                  <a:pt x="1097280" y="350520"/>
                </a:lnTo>
                <a:lnTo>
                  <a:pt x="845820" y="396240"/>
                </a:lnTo>
                <a:lnTo>
                  <a:pt x="838200" y="441960"/>
                </a:lnTo>
                <a:lnTo>
                  <a:pt x="708660" y="480060"/>
                </a:lnTo>
                <a:lnTo>
                  <a:pt x="487680" y="716280"/>
                </a:lnTo>
                <a:lnTo>
                  <a:pt x="472440" y="891540"/>
                </a:lnTo>
                <a:lnTo>
                  <a:pt x="419100" y="982980"/>
                </a:lnTo>
                <a:lnTo>
                  <a:pt x="350520" y="1173480"/>
                </a:lnTo>
                <a:lnTo>
                  <a:pt x="388620" y="1219200"/>
                </a:lnTo>
                <a:lnTo>
                  <a:pt x="396240" y="1310640"/>
                </a:lnTo>
                <a:lnTo>
                  <a:pt x="388620" y="1386840"/>
                </a:lnTo>
                <a:lnTo>
                  <a:pt x="457200" y="1691640"/>
                </a:lnTo>
                <a:lnTo>
                  <a:pt x="533400" y="1691640"/>
                </a:lnTo>
                <a:lnTo>
                  <a:pt x="746760" y="1943100"/>
                </a:lnTo>
                <a:lnTo>
                  <a:pt x="754380" y="2209800"/>
                </a:lnTo>
                <a:lnTo>
                  <a:pt x="670560" y="2240280"/>
                </a:lnTo>
                <a:lnTo>
                  <a:pt x="640080" y="2316480"/>
                </a:lnTo>
                <a:lnTo>
                  <a:pt x="525780" y="2453640"/>
                </a:lnTo>
                <a:lnTo>
                  <a:pt x="525780" y="2560320"/>
                </a:lnTo>
                <a:lnTo>
                  <a:pt x="289560" y="2743200"/>
                </a:lnTo>
                <a:lnTo>
                  <a:pt x="289560" y="2788920"/>
                </a:lnTo>
                <a:lnTo>
                  <a:pt x="236220" y="2849880"/>
                </a:lnTo>
                <a:lnTo>
                  <a:pt x="236220" y="2948940"/>
                </a:lnTo>
                <a:lnTo>
                  <a:pt x="114300" y="3192780"/>
                </a:lnTo>
                <a:lnTo>
                  <a:pt x="53340" y="3368040"/>
                </a:lnTo>
                <a:lnTo>
                  <a:pt x="0" y="3467100"/>
                </a:lnTo>
                <a:lnTo>
                  <a:pt x="0" y="3581400"/>
                </a:lnTo>
                <a:lnTo>
                  <a:pt x="15240" y="3649980"/>
                </a:lnTo>
                <a:lnTo>
                  <a:pt x="15240" y="3680460"/>
                </a:lnTo>
                <a:lnTo>
                  <a:pt x="15240" y="3802380"/>
                </a:lnTo>
                <a:lnTo>
                  <a:pt x="53340" y="3749040"/>
                </a:lnTo>
                <a:lnTo>
                  <a:pt x="152400" y="3878580"/>
                </a:lnTo>
                <a:lnTo>
                  <a:pt x="53340" y="3977640"/>
                </a:lnTo>
                <a:lnTo>
                  <a:pt x="76200" y="4091940"/>
                </a:lnTo>
                <a:lnTo>
                  <a:pt x="121920" y="4137660"/>
                </a:lnTo>
                <a:lnTo>
                  <a:pt x="152400" y="4114800"/>
                </a:lnTo>
                <a:lnTo>
                  <a:pt x="198120" y="4084320"/>
                </a:lnTo>
                <a:lnTo>
                  <a:pt x="266700" y="4099560"/>
                </a:lnTo>
                <a:lnTo>
                  <a:pt x="274320" y="4290060"/>
                </a:lnTo>
                <a:lnTo>
                  <a:pt x="541020" y="4122420"/>
                </a:lnTo>
                <a:lnTo>
                  <a:pt x="579120" y="4046220"/>
                </a:lnTo>
                <a:lnTo>
                  <a:pt x="655320" y="4030980"/>
                </a:lnTo>
                <a:lnTo>
                  <a:pt x="800100" y="4046220"/>
                </a:lnTo>
                <a:lnTo>
                  <a:pt x="1112520" y="3726180"/>
                </a:lnTo>
                <a:lnTo>
                  <a:pt x="1295400" y="3741420"/>
                </a:lnTo>
                <a:lnTo>
                  <a:pt x="1333500" y="3672840"/>
                </a:lnTo>
                <a:lnTo>
                  <a:pt x="1600200" y="3627120"/>
                </a:lnTo>
                <a:lnTo>
                  <a:pt x="1744980" y="3726180"/>
                </a:lnTo>
                <a:lnTo>
                  <a:pt x="1744980" y="3855720"/>
                </a:lnTo>
                <a:lnTo>
                  <a:pt x="1851660" y="3840480"/>
                </a:lnTo>
                <a:lnTo>
                  <a:pt x="1905000" y="3756660"/>
                </a:lnTo>
                <a:lnTo>
                  <a:pt x="1935480" y="3710940"/>
                </a:lnTo>
                <a:lnTo>
                  <a:pt x="2004060" y="3710940"/>
                </a:lnTo>
                <a:lnTo>
                  <a:pt x="2118360" y="3505200"/>
                </a:lnTo>
                <a:lnTo>
                  <a:pt x="2110740" y="3436620"/>
                </a:lnTo>
                <a:lnTo>
                  <a:pt x="2164080" y="3406140"/>
                </a:lnTo>
                <a:lnTo>
                  <a:pt x="2179320" y="3268980"/>
                </a:lnTo>
                <a:lnTo>
                  <a:pt x="2255520" y="3253740"/>
                </a:lnTo>
                <a:lnTo>
                  <a:pt x="2316480" y="3299460"/>
                </a:lnTo>
                <a:lnTo>
                  <a:pt x="2499360" y="3169920"/>
                </a:lnTo>
                <a:lnTo>
                  <a:pt x="2636520" y="3147060"/>
                </a:lnTo>
                <a:lnTo>
                  <a:pt x="2697480" y="3169920"/>
                </a:lnTo>
                <a:lnTo>
                  <a:pt x="2849880" y="3162300"/>
                </a:lnTo>
                <a:lnTo>
                  <a:pt x="2887980" y="2933700"/>
                </a:lnTo>
                <a:lnTo>
                  <a:pt x="2766060" y="2857500"/>
                </a:lnTo>
                <a:lnTo>
                  <a:pt x="2567940" y="2903220"/>
                </a:lnTo>
                <a:lnTo>
                  <a:pt x="2522220" y="2964180"/>
                </a:lnTo>
                <a:lnTo>
                  <a:pt x="2240280" y="2796540"/>
                </a:lnTo>
                <a:lnTo>
                  <a:pt x="2225040" y="2727960"/>
                </a:lnTo>
                <a:lnTo>
                  <a:pt x="2186940" y="2636520"/>
                </a:lnTo>
                <a:lnTo>
                  <a:pt x="2293620" y="2499360"/>
                </a:lnTo>
                <a:lnTo>
                  <a:pt x="2186940" y="2400300"/>
                </a:lnTo>
                <a:lnTo>
                  <a:pt x="2171700" y="2339340"/>
                </a:lnTo>
                <a:lnTo>
                  <a:pt x="2095500" y="2331720"/>
                </a:lnTo>
                <a:lnTo>
                  <a:pt x="2019300" y="1851660"/>
                </a:lnTo>
                <a:lnTo>
                  <a:pt x="1981200" y="1722120"/>
                </a:lnTo>
                <a:lnTo>
                  <a:pt x="1844040" y="1760220"/>
                </a:lnTo>
                <a:lnTo>
                  <a:pt x="1905000" y="1638300"/>
                </a:lnTo>
                <a:lnTo>
                  <a:pt x="1905000" y="1531620"/>
                </a:lnTo>
                <a:lnTo>
                  <a:pt x="1844040" y="1577340"/>
                </a:lnTo>
                <a:lnTo>
                  <a:pt x="1722120" y="1478280"/>
                </a:lnTo>
                <a:lnTo>
                  <a:pt x="1722120" y="1417320"/>
                </a:lnTo>
                <a:lnTo>
                  <a:pt x="1851660" y="1371600"/>
                </a:lnTo>
                <a:lnTo>
                  <a:pt x="1783080" y="1280160"/>
                </a:lnTo>
                <a:lnTo>
                  <a:pt x="1783080" y="1257300"/>
                </a:lnTo>
                <a:lnTo>
                  <a:pt x="1744980" y="1104900"/>
                </a:lnTo>
                <a:lnTo>
                  <a:pt x="1699260" y="1104900"/>
                </a:lnTo>
                <a:lnTo>
                  <a:pt x="1691640" y="1043940"/>
                </a:lnTo>
                <a:lnTo>
                  <a:pt x="1668780" y="998220"/>
                </a:lnTo>
                <a:lnTo>
                  <a:pt x="1684020" y="944880"/>
                </a:lnTo>
                <a:lnTo>
                  <a:pt x="1805940" y="952500"/>
                </a:lnTo>
                <a:lnTo>
                  <a:pt x="1897380" y="922020"/>
                </a:lnTo>
                <a:lnTo>
                  <a:pt x="1943100" y="891540"/>
                </a:lnTo>
                <a:lnTo>
                  <a:pt x="1950720" y="853440"/>
                </a:lnTo>
                <a:lnTo>
                  <a:pt x="1882140" y="739140"/>
                </a:lnTo>
                <a:lnTo>
                  <a:pt x="1821180" y="655320"/>
                </a:lnTo>
                <a:lnTo>
                  <a:pt x="1912620" y="563880"/>
                </a:lnTo>
                <a:lnTo>
                  <a:pt x="1897380" y="434340"/>
                </a:lnTo>
                <a:lnTo>
                  <a:pt x="1760220" y="365760"/>
                </a:lnTo>
                <a:lnTo>
                  <a:pt x="1790700" y="297180"/>
                </a:lnTo>
                <a:lnTo>
                  <a:pt x="1645920" y="259080"/>
                </a:lnTo>
                <a:lnTo>
                  <a:pt x="1630680" y="259080"/>
                </a:lnTo>
                <a:lnTo>
                  <a:pt x="1539240" y="220980"/>
                </a:lnTo>
                <a:lnTo>
                  <a:pt x="1546860" y="68580"/>
                </a:lnTo>
                <a:lnTo>
                  <a:pt x="1409700" y="68580"/>
                </a:lnTo>
                <a:lnTo>
                  <a:pt x="1386840" y="91440"/>
                </a:lnTo>
                <a:lnTo>
                  <a:pt x="1249680" y="91440"/>
                </a:lnTo>
                <a:lnTo>
                  <a:pt x="121920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FF8AD1CB-CB35-F6C0-E923-836CCBF700AA}"/>
              </a:ext>
            </a:extLst>
          </p:cNvPr>
          <p:cNvSpPr/>
          <p:nvPr/>
        </p:nvSpPr>
        <p:spPr>
          <a:xfrm>
            <a:off x="7216915" y="3835647"/>
            <a:ext cx="1362214" cy="2519434"/>
          </a:xfrm>
          <a:custGeom>
            <a:avLst/>
            <a:gdLst>
              <a:gd name="csX0" fmla="*/ 419100 w 3139440"/>
              <a:gd name="csY0" fmla="*/ 30480 h 5806440"/>
              <a:gd name="csX1" fmla="*/ 327660 w 3139440"/>
              <a:gd name="csY1" fmla="*/ 0 h 5806440"/>
              <a:gd name="csX2" fmla="*/ 91440 w 3139440"/>
              <a:gd name="csY2" fmla="*/ 99060 h 5806440"/>
              <a:gd name="csX3" fmla="*/ 114300 w 3139440"/>
              <a:gd name="csY3" fmla="*/ 152400 h 5806440"/>
              <a:gd name="csX4" fmla="*/ 205740 w 3139440"/>
              <a:gd name="csY4" fmla="*/ 175260 h 5806440"/>
              <a:gd name="csX5" fmla="*/ 243840 w 3139440"/>
              <a:gd name="csY5" fmla="*/ 213360 h 5806440"/>
              <a:gd name="csX6" fmla="*/ 213360 w 3139440"/>
              <a:gd name="csY6" fmla="*/ 396240 h 5806440"/>
              <a:gd name="csX7" fmla="*/ 152400 w 3139440"/>
              <a:gd name="csY7" fmla="*/ 457200 h 5806440"/>
              <a:gd name="csX8" fmla="*/ 121920 w 3139440"/>
              <a:gd name="csY8" fmla="*/ 541020 h 5806440"/>
              <a:gd name="csX9" fmla="*/ 0 w 3139440"/>
              <a:gd name="csY9" fmla="*/ 624840 h 5806440"/>
              <a:gd name="csX10" fmla="*/ 22860 w 3139440"/>
              <a:gd name="csY10" fmla="*/ 662940 h 5806440"/>
              <a:gd name="csX11" fmla="*/ 68580 w 3139440"/>
              <a:gd name="csY11" fmla="*/ 662940 h 5806440"/>
              <a:gd name="csX12" fmla="*/ 167640 w 3139440"/>
              <a:gd name="csY12" fmla="*/ 716280 h 5806440"/>
              <a:gd name="csX13" fmla="*/ 251460 w 3139440"/>
              <a:gd name="csY13" fmla="*/ 670560 h 5806440"/>
              <a:gd name="csX14" fmla="*/ 350520 w 3139440"/>
              <a:gd name="csY14" fmla="*/ 739140 h 5806440"/>
              <a:gd name="csX15" fmla="*/ 327660 w 3139440"/>
              <a:gd name="csY15" fmla="*/ 784860 h 5806440"/>
              <a:gd name="csX16" fmla="*/ 388620 w 3139440"/>
              <a:gd name="csY16" fmla="*/ 929640 h 5806440"/>
              <a:gd name="csX17" fmla="*/ 342900 w 3139440"/>
              <a:gd name="csY17" fmla="*/ 967740 h 5806440"/>
              <a:gd name="csX18" fmla="*/ 220980 w 3139440"/>
              <a:gd name="csY18" fmla="*/ 1051560 h 5806440"/>
              <a:gd name="csX19" fmla="*/ 281940 w 3139440"/>
              <a:gd name="csY19" fmla="*/ 1143000 h 5806440"/>
              <a:gd name="csX20" fmla="*/ 144780 w 3139440"/>
              <a:gd name="csY20" fmla="*/ 1363980 h 5806440"/>
              <a:gd name="csX21" fmla="*/ 167640 w 3139440"/>
              <a:gd name="csY21" fmla="*/ 1592580 h 5806440"/>
              <a:gd name="csX22" fmla="*/ 175260 w 3139440"/>
              <a:gd name="csY22" fmla="*/ 1676400 h 5806440"/>
              <a:gd name="csX23" fmla="*/ 518160 w 3139440"/>
              <a:gd name="csY23" fmla="*/ 1615440 h 5806440"/>
              <a:gd name="csX24" fmla="*/ 670560 w 3139440"/>
              <a:gd name="csY24" fmla="*/ 1836420 h 5806440"/>
              <a:gd name="csX25" fmla="*/ 617220 w 3139440"/>
              <a:gd name="csY25" fmla="*/ 2004060 h 5806440"/>
              <a:gd name="csX26" fmla="*/ 624840 w 3139440"/>
              <a:gd name="csY26" fmla="*/ 2057400 h 5806440"/>
              <a:gd name="csX27" fmla="*/ 594360 w 3139440"/>
              <a:gd name="csY27" fmla="*/ 2118360 h 5806440"/>
              <a:gd name="csX28" fmla="*/ 556260 w 3139440"/>
              <a:gd name="csY28" fmla="*/ 2156460 h 5806440"/>
              <a:gd name="csX29" fmla="*/ 601980 w 3139440"/>
              <a:gd name="csY29" fmla="*/ 2240280 h 5806440"/>
              <a:gd name="csX30" fmla="*/ 586740 w 3139440"/>
              <a:gd name="csY30" fmla="*/ 2346960 h 5806440"/>
              <a:gd name="csX31" fmla="*/ 510540 w 3139440"/>
              <a:gd name="csY31" fmla="*/ 2369820 h 5806440"/>
              <a:gd name="csX32" fmla="*/ 518160 w 3139440"/>
              <a:gd name="csY32" fmla="*/ 2468880 h 5806440"/>
              <a:gd name="csX33" fmla="*/ 495300 w 3139440"/>
              <a:gd name="csY33" fmla="*/ 2506980 h 5806440"/>
              <a:gd name="csX34" fmla="*/ 403860 w 3139440"/>
              <a:gd name="csY34" fmla="*/ 2560320 h 5806440"/>
              <a:gd name="csX35" fmla="*/ 449580 w 3139440"/>
              <a:gd name="csY35" fmla="*/ 2659380 h 5806440"/>
              <a:gd name="csX36" fmla="*/ 441960 w 3139440"/>
              <a:gd name="csY36" fmla="*/ 2750820 h 5806440"/>
              <a:gd name="csX37" fmla="*/ 213360 w 3139440"/>
              <a:gd name="csY37" fmla="*/ 2743200 h 5806440"/>
              <a:gd name="csX38" fmla="*/ 259080 w 3139440"/>
              <a:gd name="csY38" fmla="*/ 2842260 h 5806440"/>
              <a:gd name="csX39" fmla="*/ 396240 w 3139440"/>
              <a:gd name="csY39" fmla="*/ 2948940 h 5806440"/>
              <a:gd name="csX40" fmla="*/ 350520 w 3139440"/>
              <a:gd name="csY40" fmla="*/ 3063240 h 5806440"/>
              <a:gd name="csX41" fmla="*/ 228600 w 3139440"/>
              <a:gd name="csY41" fmla="*/ 3017520 h 5806440"/>
              <a:gd name="csX42" fmla="*/ 76200 w 3139440"/>
              <a:gd name="csY42" fmla="*/ 3017520 h 5806440"/>
              <a:gd name="csX43" fmla="*/ 228600 w 3139440"/>
              <a:gd name="csY43" fmla="*/ 3261360 h 5806440"/>
              <a:gd name="csX44" fmla="*/ 403860 w 3139440"/>
              <a:gd name="csY44" fmla="*/ 3261360 h 5806440"/>
              <a:gd name="csX45" fmla="*/ 548640 w 3139440"/>
              <a:gd name="csY45" fmla="*/ 3497580 h 5806440"/>
              <a:gd name="csX46" fmla="*/ 571500 w 3139440"/>
              <a:gd name="csY46" fmla="*/ 3627120 h 5806440"/>
              <a:gd name="csX47" fmla="*/ 571500 w 3139440"/>
              <a:gd name="csY47" fmla="*/ 3695700 h 5806440"/>
              <a:gd name="csX48" fmla="*/ 525780 w 3139440"/>
              <a:gd name="csY48" fmla="*/ 3718560 h 5806440"/>
              <a:gd name="csX49" fmla="*/ 533400 w 3139440"/>
              <a:gd name="csY49" fmla="*/ 3771900 h 5806440"/>
              <a:gd name="csX50" fmla="*/ 533400 w 3139440"/>
              <a:gd name="csY50" fmla="*/ 3848100 h 5806440"/>
              <a:gd name="csX51" fmla="*/ 541020 w 3139440"/>
              <a:gd name="csY51" fmla="*/ 3893820 h 5806440"/>
              <a:gd name="csX52" fmla="*/ 388620 w 3139440"/>
              <a:gd name="csY52" fmla="*/ 4053840 h 5806440"/>
              <a:gd name="csX53" fmla="*/ 464820 w 3139440"/>
              <a:gd name="csY53" fmla="*/ 4168140 h 5806440"/>
              <a:gd name="csX54" fmla="*/ 464820 w 3139440"/>
              <a:gd name="csY54" fmla="*/ 4221480 h 5806440"/>
              <a:gd name="csX55" fmla="*/ 533400 w 3139440"/>
              <a:gd name="csY55" fmla="*/ 4229100 h 5806440"/>
              <a:gd name="csX56" fmla="*/ 556260 w 3139440"/>
              <a:gd name="csY56" fmla="*/ 4328160 h 5806440"/>
              <a:gd name="csX57" fmla="*/ 502920 w 3139440"/>
              <a:gd name="csY57" fmla="*/ 4495800 h 5806440"/>
              <a:gd name="csX58" fmla="*/ 518160 w 3139440"/>
              <a:gd name="csY58" fmla="*/ 4617720 h 5806440"/>
              <a:gd name="csX59" fmla="*/ 495300 w 3139440"/>
              <a:gd name="csY59" fmla="*/ 4671060 h 5806440"/>
              <a:gd name="csX60" fmla="*/ 579120 w 3139440"/>
              <a:gd name="csY60" fmla="*/ 4594860 h 5806440"/>
              <a:gd name="csX61" fmla="*/ 594360 w 3139440"/>
              <a:gd name="csY61" fmla="*/ 4632960 h 5806440"/>
              <a:gd name="csX62" fmla="*/ 601980 w 3139440"/>
              <a:gd name="csY62" fmla="*/ 4724400 h 5806440"/>
              <a:gd name="csX63" fmla="*/ 640080 w 3139440"/>
              <a:gd name="csY63" fmla="*/ 4610100 h 5806440"/>
              <a:gd name="csX64" fmla="*/ 746760 w 3139440"/>
              <a:gd name="csY64" fmla="*/ 4671060 h 5806440"/>
              <a:gd name="csX65" fmla="*/ 784860 w 3139440"/>
              <a:gd name="csY65" fmla="*/ 4770120 h 5806440"/>
              <a:gd name="csX66" fmla="*/ 800100 w 3139440"/>
              <a:gd name="csY66" fmla="*/ 4907280 h 5806440"/>
              <a:gd name="csX67" fmla="*/ 845820 w 3139440"/>
              <a:gd name="csY67" fmla="*/ 4869180 h 5806440"/>
              <a:gd name="csX68" fmla="*/ 868680 w 3139440"/>
              <a:gd name="csY68" fmla="*/ 4770120 h 5806440"/>
              <a:gd name="csX69" fmla="*/ 960120 w 3139440"/>
              <a:gd name="csY69" fmla="*/ 4770120 h 5806440"/>
              <a:gd name="csX70" fmla="*/ 975360 w 3139440"/>
              <a:gd name="csY70" fmla="*/ 4838700 h 5806440"/>
              <a:gd name="csX71" fmla="*/ 998220 w 3139440"/>
              <a:gd name="csY71" fmla="*/ 4907280 h 5806440"/>
              <a:gd name="csX72" fmla="*/ 944880 w 3139440"/>
              <a:gd name="csY72" fmla="*/ 5044440 h 5806440"/>
              <a:gd name="csX73" fmla="*/ 967740 w 3139440"/>
              <a:gd name="csY73" fmla="*/ 5158740 h 5806440"/>
              <a:gd name="csX74" fmla="*/ 1005840 w 3139440"/>
              <a:gd name="csY74" fmla="*/ 5212080 h 5806440"/>
              <a:gd name="csX75" fmla="*/ 1005840 w 3139440"/>
              <a:gd name="csY75" fmla="*/ 5280660 h 5806440"/>
              <a:gd name="csX76" fmla="*/ 1089660 w 3139440"/>
              <a:gd name="csY76" fmla="*/ 5295900 h 5806440"/>
              <a:gd name="csX77" fmla="*/ 1074420 w 3139440"/>
              <a:gd name="csY77" fmla="*/ 5204460 h 5806440"/>
              <a:gd name="csX78" fmla="*/ 1143000 w 3139440"/>
              <a:gd name="csY78" fmla="*/ 5204460 h 5806440"/>
              <a:gd name="csX79" fmla="*/ 1158240 w 3139440"/>
              <a:gd name="csY79" fmla="*/ 5303520 h 5806440"/>
              <a:gd name="csX80" fmla="*/ 1158240 w 3139440"/>
              <a:gd name="csY80" fmla="*/ 5356860 h 5806440"/>
              <a:gd name="csX81" fmla="*/ 1341120 w 3139440"/>
              <a:gd name="csY81" fmla="*/ 5349240 h 5806440"/>
              <a:gd name="csX82" fmla="*/ 1363980 w 3139440"/>
              <a:gd name="csY82" fmla="*/ 5242560 h 5806440"/>
              <a:gd name="csX83" fmla="*/ 1356360 w 3139440"/>
              <a:gd name="csY83" fmla="*/ 5097780 h 5806440"/>
              <a:gd name="csX84" fmla="*/ 1455420 w 3139440"/>
              <a:gd name="csY84" fmla="*/ 5052060 h 5806440"/>
              <a:gd name="csX85" fmla="*/ 1554480 w 3139440"/>
              <a:gd name="csY85" fmla="*/ 5052060 h 5806440"/>
              <a:gd name="csX86" fmla="*/ 1577340 w 3139440"/>
              <a:gd name="csY86" fmla="*/ 4945380 h 5806440"/>
              <a:gd name="csX87" fmla="*/ 1645920 w 3139440"/>
              <a:gd name="csY87" fmla="*/ 4937760 h 5806440"/>
              <a:gd name="csX88" fmla="*/ 1691640 w 3139440"/>
              <a:gd name="csY88" fmla="*/ 5044440 h 5806440"/>
              <a:gd name="csX89" fmla="*/ 1668780 w 3139440"/>
              <a:gd name="csY89" fmla="*/ 5113020 h 5806440"/>
              <a:gd name="csX90" fmla="*/ 1668780 w 3139440"/>
              <a:gd name="csY90" fmla="*/ 5280660 h 5806440"/>
              <a:gd name="csX91" fmla="*/ 1767840 w 3139440"/>
              <a:gd name="csY91" fmla="*/ 5219700 h 5806440"/>
              <a:gd name="csX92" fmla="*/ 1851660 w 3139440"/>
              <a:gd name="csY92" fmla="*/ 5158740 h 5806440"/>
              <a:gd name="csX93" fmla="*/ 1996440 w 3139440"/>
              <a:gd name="csY93" fmla="*/ 5212080 h 5806440"/>
              <a:gd name="csX94" fmla="*/ 1813560 w 3139440"/>
              <a:gd name="csY94" fmla="*/ 5448300 h 5806440"/>
              <a:gd name="csX95" fmla="*/ 1737360 w 3139440"/>
              <a:gd name="csY95" fmla="*/ 5684520 h 5806440"/>
              <a:gd name="csX96" fmla="*/ 1783080 w 3139440"/>
              <a:gd name="csY96" fmla="*/ 5730240 h 5806440"/>
              <a:gd name="csX97" fmla="*/ 1783080 w 3139440"/>
              <a:gd name="csY97" fmla="*/ 5791200 h 5806440"/>
              <a:gd name="csX98" fmla="*/ 1859280 w 3139440"/>
              <a:gd name="csY98" fmla="*/ 5806440 h 5806440"/>
              <a:gd name="csX99" fmla="*/ 1988820 w 3139440"/>
              <a:gd name="csY99" fmla="*/ 5745480 h 5806440"/>
              <a:gd name="csX100" fmla="*/ 2057400 w 3139440"/>
              <a:gd name="csY100" fmla="*/ 5615940 h 5806440"/>
              <a:gd name="csX101" fmla="*/ 2148840 w 3139440"/>
              <a:gd name="csY101" fmla="*/ 5608320 h 5806440"/>
              <a:gd name="csX102" fmla="*/ 2202180 w 3139440"/>
              <a:gd name="csY102" fmla="*/ 5692140 h 5806440"/>
              <a:gd name="csX103" fmla="*/ 2278380 w 3139440"/>
              <a:gd name="csY103" fmla="*/ 5608320 h 5806440"/>
              <a:gd name="csX104" fmla="*/ 2316480 w 3139440"/>
              <a:gd name="csY104" fmla="*/ 5638800 h 5806440"/>
              <a:gd name="csX105" fmla="*/ 2346960 w 3139440"/>
              <a:gd name="csY105" fmla="*/ 5715000 h 5806440"/>
              <a:gd name="csX106" fmla="*/ 2385060 w 3139440"/>
              <a:gd name="csY106" fmla="*/ 5684520 h 5806440"/>
              <a:gd name="csX107" fmla="*/ 2407920 w 3139440"/>
              <a:gd name="csY107" fmla="*/ 5585460 h 5806440"/>
              <a:gd name="csX108" fmla="*/ 2453640 w 3139440"/>
              <a:gd name="csY108" fmla="*/ 5562600 h 5806440"/>
              <a:gd name="csX109" fmla="*/ 2522220 w 3139440"/>
              <a:gd name="csY109" fmla="*/ 5433060 h 5806440"/>
              <a:gd name="csX110" fmla="*/ 2369820 w 3139440"/>
              <a:gd name="csY110" fmla="*/ 5463540 h 5806440"/>
              <a:gd name="csX111" fmla="*/ 2362200 w 3139440"/>
              <a:gd name="csY111" fmla="*/ 5356860 h 5806440"/>
              <a:gd name="csX112" fmla="*/ 2331720 w 3139440"/>
              <a:gd name="csY112" fmla="*/ 5318760 h 5806440"/>
              <a:gd name="csX113" fmla="*/ 2385060 w 3139440"/>
              <a:gd name="csY113" fmla="*/ 5265420 h 5806440"/>
              <a:gd name="csX114" fmla="*/ 2407920 w 3139440"/>
              <a:gd name="csY114" fmla="*/ 5158740 h 5806440"/>
              <a:gd name="csX115" fmla="*/ 2415540 w 3139440"/>
              <a:gd name="csY115" fmla="*/ 5074920 h 5806440"/>
              <a:gd name="csX116" fmla="*/ 2468880 w 3139440"/>
              <a:gd name="csY116" fmla="*/ 5029200 h 5806440"/>
              <a:gd name="csX117" fmla="*/ 2621280 w 3139440"/>
              <a:gd name="csY117" fmla="*/ 5044440 h 5806440"/>
              <a:gd name="csX118" fmla="*/ 2651760 w 3139440"/>
              <a:gd name="csY118" fmla="*/ 4998720 h 5806440"/>
              <a:gd name="csX119" fmla="*/ 2674620 w 3139440"/>
              <a:gd name="csY119" fmla="*/ 4937760 h 5806440"/>
              <a:gd name="csX120" fmla="*/ 2628900 w 3139440"/>
              <a:gd name="csY120" fmla="*/ 4899660 h 5806440"/>
              <a:gd name="csX121" fmla="*/ 2621280 w 3139440"/>
              <a:gd name="csY121" fmla="*/ 4823460 h 5806440"/>
              <a:gd name="csX122" fmla="*/ 2674620 w 3139440"/>
              <a:gd name="csY122" fmla="*/ 4724400 h 5806440"/>
              <a:gd name="csX123" fmla="*/ 2766060 w 3139440"/>
              <a:gd name="csY123" fmla="*/ 4724400 h 5806440"/>
              <a:gd name="csX124" fmla="*/ 2819400 w 3139440"/>
              <a:gd name="csY124" fmla="*/ 4648200 h 5806440"/>
              <a:gd name="csX125" fmla="*/ 2811780 w 3139440"/>
              <a:gd name="csY125" fmla="*/ 4541520 h 5806440"/>
              <a:gd name="csX126" fmla="*/ 2918460 w 3139440"/>
              <a:gd name="csY126" fmla="*/ 4526280 h 5806440"/>
              <a:gd name="csX127" fmla="*/ 2979420 w 3139440"/>
              <a:gd name="csY127" fmla="*/ 4472940 h 5806440"/>
              <a:gd name="csX128" fmla="*/ 3101340 w 3139440"/>
              <a:gd name="csY128" fmla="*/ 4511040 h 5806440"/>
              <a:gd name="csX129" fmla="*/ 3139440 w 3139440"/>
              <a:gd name="csY129" fmla="*/ 4480560 h 5806440"/>
              <a:gd name="csX130" fmla="*/ 3108960 w 3139440"/>
              <a:gd name="csY130" fmla="*/ 4419600 h 5806440"/>
              <a:gd name="csX131" fmla="*/ 3063240 w 3139440"/>
              <a:gd name="csY131" fmla="*/ 4366260 h 5806440"/>
              <a:gd name="csX132" fmla="*/ 3093720 w 3139440"/>
              <a:gd name="csY132" fmla="*/ 4244340 h 5806440"/>
              <a:gd name="csX133" fmla="*/ 3124200 w 3139440"/>
              <a:gd name="csY133" fmla="*/ 4160520 h 5806440"/>
              <a:gd name="csX134" fmla="*/ 3078480 w 3139440"/>
              <a:gd name="csY134" fmla="*/ 4099560 h 5806440"/>
              <a:gd name="csX135" fmla="*/ 3070860 w 3139440"/>
              <a:gd name="csY135" fmla="*/ 4015740 h 5806440"/>
              <a:gd name="csX136" fmla="*/ 3009900 w 3139440"/>
              <a:gd name="csY136" fmla="*/ 4015740 h 5806440"/>
              <a:gd name="csX137" fmla="*/ 2971800 w 3139440"/>
              <a:gd name="csY137" fmla="*/ 3970020 h 5806440"/>
              <a:gd name="csX138" fmla="*/ 2941320 w 3139440"/>
              <a:gd name="csY138" fmla="*/ 3931920 h 5806440"/>
              <a:gd name="csX139" fmla="*/ 2865120 w 3139440"/>
              <a:gd name="csY139" fmla="*/ 3931920 h 5806440"/>
              <a:gd name="csX140" fmla="*/ 2842260 w 3139440"/>
              <a:gd name="csY140" fmla="*/ 3992880 h 5806440"/>
              <a:gd name="csX141" fmla="*/ 2750820 w 3139440"/>
              <a:gd name="csY141" fmla="*/ 3985260 h 5806440"/>
              <a:gd name="csX142" fmla="*/ 2667000 w 3139440"/>
              <a:gd name="csY142" fmla="*/ 3916680 h 5806440"/>
              <a:gd name="csX143" fmla="*/ 2697480 w 3139440"/>
              <a:gd name="csY143" fmla="*/ 3855720 h 5806440"/>
              <a:gd name="csX144" fmla="*/ 2720340 w 3139440"/>
              <a:gd name="csY144" fmla="*/ 3756660 h 5806440"/>
              <a:gd name="csX145" fmla="*/ 2865120 w 3139440"/>
              <a:gd name="csY145" fmla="*/ 3718560 h 5806440"/>
              <a:gd name="csX146" fmla="*/ 2857500 w 3139440"/>
              <a:gd name="csY146" fmla="*/ 3634740 h 5806440"/>
              <a:gd name="csX147" fmla="*/ 2766060 w 3139440"/>
              <a:gd name="csY147" fmla="*/ 3634740 h 5806440"/>
              <a:gd name="csX148" fmla="*/ 2705100 w 3139440"/>
              <a:gd name="csY148" fmla="*/ 3535680 h 5806440"/>
              <a:gd name="csX149" fmla="*/ 2598420 w 3139440"/>
              <a:gd name="csY149" fmla="*/ 3581400 h 5806440"/>
              <a:gd name="csX150" fmla="*/ 2537460 w 3139440"/>
              <a:gd name="csY150" fmla="*/ 3581400 h 5806440"/>
              <a:gd name="csX151" fmla="*/ 2491740 w 3139440"/>
              <a:gd name="csY151" fmla="*/ 3581400 h 5806440"/>
              <a:gd name="csX152" fmla="*/ 2362200 w 3139440"/>
              <a:gd name="csY152" fmla="*/ 3528060 h 5806440"/>
              <a:gd name="csX153" fmla="*/ 2369820 w 3139440"/>
              <a:gd name="csY153" fmla="*/ 3467100 h 5806440"/>
              <a:gd name="csX154" fmla="*/ 2514600 w 3139440"/>
              <a:gd name="csY154" fmla="*/ 3467100 h 5806440"/>
              <a:gd name="csX155" fmla="*/ 2514600 w 3139440"/>
              <a:gd name="csY155" fmla="*/ 3398520 h 5806440"/>
              <a:gd name="csX156" fmla="*/ 2567940 w 3139440"/>
              <a:gd name="csY156" fmla="*/ 3246120 h 5806440"/>
              <a:gd name="csX157" fmla="*/ 2499360 w 3139440"/>
              <a:gd name="csY157" fmla="*/ 3200400 h 5806440"/>
              <a:gd name="csX158" fmla="*/ 2438400 w 3139440"/>
              <a:gd name="csY158" fmla="*/ 3192780 h 5806440"/>
              <a:gd name="csX159" fmla="*/ 2362200 w 3139440"/>
              <a:gd name="csY159" fmla="*/ 3215640 h 5806440"/>
              <a:gd name="csX160" fmla="*/ 2270760 w 3139440"/>
              <a:gd name="csY160" fmla="*/ 3154680 h 5806440"/>
              <a:gd name="csX161" fmla="*/ 2270760 w 3139440"/>
              <a:gd name="csY161" fmla="*/ 3093720 h 5806440"/>
              <a:gd name="csX162" fmla="*/ 2354580 w 3139440"/>
              <a:gd name="csY162" fmla="*/ 3017520 h 5806440"/>
              <a:gd name="csX163" fmla="*/ 2324100 w 3139440"/>
              <a:gd name="csY163" fmla="*/ 2918460 h 5806440"/>
              <a:gd name="csX164" fmla="*/ 2354580 w 3139440"/>
              <a:gd name="csY164" fmla="*/ 2811780 h 5806440"/>
              <a:gd name="csX165" fmla="*/ 2324100 w 3139440"/>
              <a:gd name="csY165" fmla="*/ 2712720 h 5806440"/>
              <a:gd name="csX166" fmla="*/ 2385060 w 3139440"/>
              <a:gd name="csY166" fmla="*/ 2712720 h 5806440"/>
              <a:gd name="csX167" fmla="*/ 2415540 w 3139440"/>
              <a:gd name="csY167" fmla="*/ 2529840 h 5806440"/>
              <a:gd name="csX168" fmla="*/ 2484120 w 3139440"/>
              <a:gd name="csY168" fmla="*/ 2506980 h 5806440"/>
              <a:gd name="csX169" fmla="*/ 2583180 w 3139440"/>
              <a:gd name="csY169" fmla="*/ 2552700 h 5806440"/>
              <a:gd name="csX170" fmla="*/ 2606040 w 3139440"/>
              <a:gd name="csY170" fmla="*/ 2484120 h 5806440"/>
              <a:gd name="csX171" fmla="*/ 2659380 w 3139440"/>
              <a:gd name="csY171" fmla="*/ 2453640 h 5806440"/>
              <a:gd name="csX172" fmla="*/ 2667000 w 3139440"/>
              <a:gd name="csY172" fmla="*/ 2392680 h 5806440"/>
              <a:gd name="csX173" fmla="*/ 2758440 w 3139440"/>
              <a:gd name="csY173" fmla="*/ 2308860 h 5806440"/>
              <a:gd name="csX174" fmla="*/ 2758440 w 3139440"/>
              <a:gd name="csY174" fmla="*/ 2278380 h 5806440"/>
              <a:gd name="csX175" fmla="*/ 2636520 w 3139440"/>
              <a:gd name="csY175" fmla="*/ 2324100 h 5806440"/>
              <a:gd name="csX176" fmla="*/ 2575560 w 3139440"/>
              <a:gd name="csY176" fmla="*/ 2392680 h 5806440"/>
              <a:gd name="csX177" fmla="*/ 2529840 w 3139440"/>
              <a:gd name="csY177" fmla="*/ 2400300 h 5806440"/>
              <a:gd name="csX178" fmla="*/ 2514600 w 3139440"/>
              <a:gd name="csY178" fmla="*/ 2339340 h 5806440"/>
              <a:gd name="csX179" fmla="*/ 2506980 w 3139440"/>
              <a:gd name="csY179" fmla="*/ 2286000 h 5806440"/>
              <a:gd name="csX180" fmla="*/ 2430780 w 3139440"/>
              <a:gd name="csY180" fmla="*/ 2278380 h 5806440"/>
              <a:gd name="csX181" fmla="*/ 2392680 w 3139440"/>
              <a:gd name="csY181" fmla="*/ 2225040 h 5806440"/>
              <a:gd name="csX182" fmla="*/ 2339340 w 3139440"/>
              <a:gd name="csY182" fmla="*/ 2202180 h 5806440"/>
              <a:gd name="csX183" fmla="*/ 2255520 w 3139440"/>
              <a:gd name="csY183" fmla="*/ 2247900 h 5806440"/>
              <a:gd name="csX184" fmla="*/ 2164080 w 3139440"/>
              <a:gd name="csY184" fmla="*/ 2247900 h 5806440"/>
              <a:gd name="csX185" fmla="*/ 2118360 w 3139440"/>
              <a:gd name="csY185" fmla="*/ 2301240 h 5806440"/>
              <a:gd name="csX186" fmla="*/ 2072640 w 3139440"/>
              <a:gd name="csY186" fmla="*/ 2354580 h 5806440"/>
              <a:gd name="csX187" fmla="*/ 2019300 w 3139440"/>
              <a:gd name="csY187" fmla="*/ 2369820 h 5806440"/>
              <a:gd name="csX188" fmla="*/ 2019300 w 3139440"/>
              <a:gd name="csY188" fmla="*/ 2430780 h 5806440"/>
              <a:gd name="csX189" fmla="*/ 1996440 w 3139440"/>
              <a:gd name="csY189" fmla="*/ 2453640 h 5806440"/>
              <a:gd name="csX190" fmla="*/ 1996440 w 3139440"/>
              <a:gd name="csY190" fmla="*/ 2537460 h 5806440"/>
              <a:gd name="csX191" fmla="*/ 1958340 w 3139440"/>
              <a:gd name="csY191" fmla="*/ 2621280 h 5806440"/>
              <a:gd name="csX192" fmla="*/ 1851660 w 3139440"/>
              <a:gd name="csY192" fmla="*/ 2674620 h 5806440"/>
              <a:gd name="csX193" fmla="*/ 1836420 w 3139440"/>
              <a:gd name="csY193" fmla="*/ 2575560 h 5806440"/>
              <a:gd name="csX194" fmla="*/ 1767840 w 3139440"/>
              <a:gd name="csY194" fmla="*/ 2491740 h 5806440"/>
              <a:gd name="csX195" fmla="*/ 1607820 w 3139440"/>
              <a:gd name="csY195" fmla="*/ 2499360 h 5806440"/>
              <a:gd name="csX196" fmla="*/ 1592580 w 3139440"/>
              <a:gd name="csY196" fmla="*/ 2423160 h 5806440"/>
              <a:gd name="csX197" fmla="*/ 1569720 w 3139440"/>
              <a:gd name="csY197" fmla="*/ 2400300 h 5806440"/>
              <a:gd name="csX198" fmla="*/ 1531620 w 3139440"/>
              <a:gd name="csY198" fmla="*/ 2407920 h 5806440"/>
              <a:gd name="csX199" fmla="*/ 1478280 w 3139440"/>
              <a:gd name="csY199" fmla="*/ 2369820 h 5806440"/>
              <a:gd name="csX200" fmla="*/ 1470660 w 3139440"/>
              <a:gd name="csY200" fmla="*/ 2247900 h 5806440"/>
              <a:gd name="csX201" fmla="*/ 1524000 w 3139440"/>
              <a:gd name="csY201" fmla="*/ 2247900 h 5806440"/>
              <a:gd name="csX202" fmla="*/ 1562100 w 3139440"/>
              <a:gd name="csY202" fmla="*/ 2232660 h 5806440"/>
              <a:gd name="csX203" fmla="*/ 1630680 w 3139440"/>
              <a:gd name="csY203" fmla="*/ 2232660 h 5806440"/>
              <a:gd name="csX204" fmla="*/ 1645920 w 3139440"/>
              <a:gd name="csY204" fmla="*/ 2148840 h 5806440"/>
              <a:gd name="csX205" fmla="*/ 1554480 w 3139440"/>
              <a:gd name="csY205" fmla="*/ 2087880 h 5806440"/>
              <a:gd name="csX206" fmla="*/ 1584960 w 3139440"/>
              <a:gd name="csY206" fmla="*/ 2011680 h 5806440"/>
              <a:gd name="csX207" fmla="*/ 1699260 w 3139440"/>
              <a:gd name="csY207" fmla="*/ 2065020 h 5806440"/>
              <a:gd name="csX208" fmla="*/ 1714500 w 3139440"/>
              <a:gd name="csY208" fmla="*/ 2004060 h 5806440"/>
              <a:gd name="csX209" fmla="*/ 1790700 w 3139440"/>
              <a:gd name="csY209" fmla="*/ 2004060 h 5806440"/>
              <a:gd name="csX210" fmla="*/ 1844040 w 3139440"/>
              <a:gd name="csY210" fmla="*/ 1783080 h 5806440"/>
              <a:gd name="csX211" fmla="*/ 1737360 w 3139440"/>
              <a:gd name="csY211" fmla="*/ 1760220 h 5806440"/>
              <a:gd name="csX212" fmla="*/ 1882140 w 3139440"/>
              <a:gd name="csY212" fmla="*/ 1623060 h 5806440"/>
              <a:gd name="csX213" fmla="*/ 1798320 w 3139440"/>
              <a:gd name="csY213" fmla="*/ 1516380 h 5806440"/>
              <a:gd name="csX214" fmla="*/ 1706880 w 3139440"/>
              <a:gd name="csY214" fmla="*/ 1524000 h 5806440"/>
              <a:gd name="csX215" fmla="*/ 1767840 w 3139440"/>
              <a:gd name="csY215" fmla="*/ 1463040 h 5806440"/>
              <a:gd name="csX216" fmla="*/ 1744980 w 3139440"/>
              <a:gd name="csY216" fmla="*/ 1424940 h 5806440"/>
              <a:gd name="csX217" fmla="*/ 1699260 w 3139440"/>
              <a:gd name="csY217" fmla="*/ 1417320 h 5806440"/>
              <a:gd name="csX218" fmla="*/ 1699260 w 3139440"/>
              <a:gd name="csY218" fmla="*/ 1348740 h 5806440"/>
              <a:gd name="csX219" fmla="*/ 1653540 w 3139440"/>
              <a:gd name="csY219" fmla="*/ 1325880 h 5806440"/>
              <a:gd name="csX220" fmla="*/ 1615440 w 3139440"/>
              <a:gd name="csY220" fmla="*/ 1280160 h 5806440"/>
              <a:gd name="csX221" fmla="*/ 1592580 w 3139440"/>
              <a:gd name="csY221" fmla="*/ 1264920 h 5806440"/>
              <a:gd name="csX222" fmla="*/ 1714500 w 3139440"/>
              <a:gd name="csY222" fmla="*/ 1280160 h 5806440"/>
              <a:gd name="csX223" fmla="*/ 1722120 w 3139440"/>
              <a:gd name="csY223" fmla="*/ 1219200 h 5806440"/>
              <a:gd name="csX224" fmla="*/ 1607820 w 3139440"/>
              <a:gd name="csY224" fmla="*/ 1203960 h 5806440"/>
              <a:gd name="csX225" fmla="*/ 1623060 w 3139440"/>
              <a:gd name="csY225" fmla="*/ 1120140 h 5806440"/>
              <a:gd name="csX226" fmla="*/ 1485900 w 3139440"/>
              <a:gd name="csY226" fmla="*/ 1120140 h 5806440"/>
              <a:gd name="csX227" fmla="*/ 1432560 w 3139440"/>
              <a:gd name="csY227" fmla="*/ 1135380 h 5806440"/>
              <a:gd name="csX228" fmla="*/ 1440180 w 3139440"/>
              <a:gd name="csY228" fmla="*/ 1074420 h 5806440"/>
              <a:gd name="csX229" fmla="*/ 1379220 w 3139440"/>
              <a:gd name="csY229" fmla="*/ 1028700 h 5806440"/>
              <a:gd name="csX230" fmla="*/ 1455420 w 3139440"/>
              <a:gd name="csY230" fmla="*/ 944880 h 5806440"/>
              <a:gd name="csX231" fmla="*/ 1333500 w 3139440"/>
              <a:gd name="csY231" fmla="*/ 967740 h 5806440"/>
              <a:gd name="csX232" fmla="*/ 1310640 w 3139440"/>
              <a:gd name="csY232" fmla="*/ 944880 h 5806440"/>
              <a:gd name="csX233" fmla="*/ 1333500 w 3139440"/>
              <a:gd name="csY233" fmla="*/ 830580 h 5806440"/>
              <a:gd name="csX234" fmla="*/ 1310640 w 3139440"/>
              <a:gd name="csY234" fmla="*/ 800100 h 5806440"/>
              <a:gd name="csX235" fmla="*/ 1310640 w 3139440"/>
              <a:gd name="csY235" fmla="*/ 693420 h 5806440"/>
              <a:gd name="csX236" fmla="*/ 1356360 w 3139440"/>
              <a:gd name="csY236" fmla="*/ 678180 h 5806440"/>
              <a:gd name="csX237" fmla="*/ 1333500 w 3139440"/>
              <a:gd name="csY237" fmla="*/ 617220 h 5806440"/>
              <a:gd name="csX238" fmla="*/ 1234440 w 3139440"/>
              <a:gd name="csY238" fmla="*/ 586740 h 5806440"/>
              <a:gd name="csX239" fmla="*/ 1181100 w 3139440"/>
              <a:gd name="csY239" fmla="*/ 533400 h 5806440"/>
              <a:gd name="csX240" fmla="*/ 1196340 w 3139440"/>
              <a:gd name="csY240" fmla="*/ 411480 h 5806440"/>
              <a:gd name="csX241" fmla="*/ 1188720 w 3139440"/>
              <a:gd name="csY241" fmla="*/ 365760 h 5806440"/>
              <a:gd name="csX242" fmla="*/ 1165860 w 3139440"/>
              <a:gd name="csY242" fmla="*/ 327660 h 5806440"/>
              <a:gd name="csX243" fmla="*/ 1082040 w 3139440"/>
              <a:gd name="csY243" fmla="*/ 335280 h 5806440"/>
              <a:gd name="csX244" fmla="*/ 1082040 w 3139440"/>
              <a:gd name="csY244" fmla="*/ 335280 h 5806440"/>
              <a:gd name="csX245" fmla="*/ 922020 w 3139440"/>
              <a:gd name="csY245" fmla="*/ 350520 h 5806440"/>
              <a:gd name="csX246" fmla="*/ 899160 w 3139440"/>
              <a:gd name="csY246" fmla="*/ 335280 h 5806440"/>
              <a:gd name="csX247" fmla="*/ 868680 w 3139440"/>
              <a:gd name="csY247" fmla="*/ 243840 h 5806440"/>
              <a:gd name="csX248" fmla="*/ 853440 w 3139440"/>
              <a:gd name="csY248" fmla="*/ 205740 h 5806440"/>
              <a:gd name="csX249" fmla="*/ 822960 w 3139440"/>
              <a:gd name="csY249" fmla="*/ 182880 h 5806440"/>
              <a:gd name="csX250" fmla="*/ 777240 w 3139440"/>
              <a:gd name="csY250" fmla="*/ 205740 h 5806440"/>
              <a:gd name="csX251" fmla="*/ 762000 w 3139440"/>
              <a:gd name="csY251" fmla="*/ 144780 h 5806440"/>
              <a:gd name="csX252" fmla="*/ 655320 w 3139440"/>
              <a:gd name="csY252" fmla="*/ 190500 h 5806440"/>
              <a:gd name="csX253" fmla="*/ 586740 w 3139440"/>
              <a:gd name="csY253" fmla="*/ 182880 h 5806440"/>
              <a:gd name="csX254" fmla="*/ 609600 w 3139440"/>
              <a:gd name="csY254" fmla="*/ 76200 h 5806440"/>
              <a:gd name="csX255" fmla="*/ 586740 w 3139440"/>
              <a:gd name="csY255" fmla="*/ 45720 h 5806440"/>
              <a:gd name="csX256" fmla="*/ 518160 w 3139440"/>
              <a:gd name="csY256" fmla="*/ 45720 h 5806440"/>
              <a:gd name="csX257" fmla="*/ 419100 w 3139440"/>
              <a:gd name="csY257" fmla="*/ 30480 h 58064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  <a:cxn ang="0">
                <a:pos x="csX251" y="csY251"/>
              </a:cxn>
              <a:cxn ang="0">
                <a:pos x="csX252" y="csY252"/>
              </a:cxn>
              <a:cxn ang="0">
                <a:pos x="csX253" y="csY253"/>
              </a:cxn>
              <a:cxn ang="0">
                <a:pos x="csX254" y="csY254"/>
              </a:cxn>
              <a:cxn ang="0">
                <a:pos x="csX255" y="csY255"/>
              </a:cxn>
              <a:cxn ang="0">
                <a:pos x="csX256" y="csY256"/>
              </a:cxn>
              <a:cxn ang="0">
                <a:pos x="csX257" y="csY257"/>
              </a:cxn>
            </a:cxnLst>
            <a:rect l="l" t="t" r="r" b="b"/>
            <a:pathLst>
              <a:path w="3139440" h="5806440">
                <a:moveTo>
                  <a:pt x="419100" y="30480"/>
                </a:moveTo>
                <a:lnTo>
                  <a:pt x="327660" y="0"/>
                </a:lnTo>
                <a:lnTo>
                  <a:pt x="91440" y="99060"/>
                </a:lnTo>
                <a:lnTo>
                  <a:pt x="114300" y="152400"/>
                </a:lnTo>
                <a:lnTo>
                  <a:pt x="205740" y="175260"/>
                </a:lnTo>
                <a:lnTo>
                  <a:pt x="243840" y="213360"/>
                </a:lnTo>
                <a:lnTo>
                  <a:pt x="213360" y="396240"/>
                </a:lnTo>
                <a:lnTo>
                  <a:pt x="152400" y="457200"/>
                </a:lnTo>
                <a:lnTo>
                  <a:pt x="121920" y="541020"/>
                </a:lnTo>
                <a:lnTo>
                  <a:pt x="0" y="624840"/>
                </a:lnTo>
                <a:lnTo>
                  <a:pt x="22860" y="662940"/>
                </a:lnTo>
                <a:lnTo>
                  <a:pt x="68580" y="662940"/>
                </a:lnTo>
                <a:lnTo>
                  <a:pt x="167640" y="716280"/>
                </a:lnTo>
                <a:lnTo>
                  <a:pt x="251460" y="670560"/>
                </a:lnTo>
                <a:lnTo>
                  <a:pt x="350520" y="739140"/>
                </a:lnTo>
                <a:lnTo>
                  <a:pt x="327660" y="784860"/>
                </a:lnTo>
                <a:lnTo>
                  <a:pt x="388620" y="929640"/>
                </a:lnTo>
                <a:lnTo>
                  <a:pt x="342900" y="967740"/>
                </a:lnTo>
                <a:lnTo>
                  <a:pt x="220980" y="1051560"/>
                </a:lnTo>
                <a:lnTo>
                  <a:pt x="281940" y="1143000"/>
                </a:lnTo>
                <a:lnTo>
                  <a:pt x="144780" y="1363980"/>
                </a:lnTo>
                <a:lnTo>
                  <a:pt x="167640" y="1592580"/>
                </a:lnTo>
                <a:lnTo>
                  <a:pt x="175260" y="1676400"/>
                </a:lnTo>
                <a:lnTo>
                  <a:pt x="518160" y="1615440"/>
                </a:lnTo>
                <a:lnTo>
                  <a:pt x="670560" y="1836420"/>
                </a:lnTo>
                <a:lnTo>
                  <a:pt x="617220" y="2004060"/>
                </a:lnTo>
                <a:lnTo>
                  <a:pt x="624840" y="2057400"/>
                </a:lnTo>
                <a:lnTo>
                  <a:pt x="594360" y="2118360"/>
                </a:lnTo>
                <a:lnTo>
                  <a:pt x="556260" y="2156460"/>
                </a:lnTo>
                <a:lnTo>
                  <a:pt x="601980" y="2240280"/>
                </a:lnTo>
                <a:lnTo>
                  <a:pt x="586740" y="2346960"/>
                </a:lnTo>
                <a:lnTo>
                  <a:pt x="510540" y="2369820"/>
                </a:lnTo>
                <a:lnTo>
                  <a:pt x="518160" y="2468880"/>
                </a:lnTo>
                <a:lnTo>
                  <a:pt x="495300" y="2506980"/>
                </a:lnTo>
                <a:lnTo>
                  <a:pt x="403860" y="2560320"/>
                </a:lnTo>
                <a:lnTo>
                  <a:pt x="449580" y="2659380"/>
                </a:lnTo>
                <a:lnTo>
                  <a:pt x="441960" y="2750820"/>
                </a:lnTo>
                <a:lnTo>
                  <a:pt x="213360" y="2743200"/>
                </a:lnTo>
                <a:lnTo>
                  <a:pt x="259080" y="2842260"/>
                </a:lnTo>
                <a:lnTo>
                  <a:pt x="396240" y="2948940"/>
                </a:lnTo>
                <a:lnTo>
                  <a:pt x="350520" y="3063240"/>
                </a:lnTo>
                <a:lnTo>
                  <a:pt x="228600" y="3017520"/>
                </a:lnTo>
                <a:lnTo>
                  <a:pt x="76200" y="3017520"/>
                </a:lnTo>
                <a:lnTo>
                  <a:pt x="228600" y="3261360"/>
                </a:lnTo>
                <a:lnTo>
                  <a:pt x="403860" y="3261360"/>
                </a:lnTo>
                <a:lnTo>
                  <a:pt x="548640" y="3497580"/>
                </a:lnTo>
                <a:lnTo>
                  <a:pt x="571500" y="3627120"/>
                </a:lnTo>
                <a:lnTo>
                  <a:pt x="571500" y="3695700"/>
                </a:lnTo>
                <a:lnTo>
                  <a:pt x="525780" y="3718560"/>
                </a:lnTo>
                <a:lnTo>
                  <a:pt x="533400" y="3771900"/>
                </a:lnTo>
                <a:lnTo>
                  <a:pt x="533400" y="3848100"/>
                </a:lnTo>
                <a:lnTo>
                  <a:pt x="541020" y="3893820"/>
                </a:lnTo>
                <a:lnTo>
                  <a:pt x="388620" y="4053840"/>
                </a:lnTo>
                <a:lnTo>
                  <a:pt x="464820" y="4168140"/>
                </a:lnTo>
                <a:lnTo>
                  <a:pt x="464820" y="4221480"/>
                </a:lnTo>
                <a:lnTo>
                  <a:pt x="533400" y="4229100"/>
                </a:lnTo>
                <a:lnTo>
                  <a:pt x="556260" y="4328160"/>
                </a:lnTo>
                <a:lnTo>
                  <a:pt x="502920" y="4495800"/>
                </a:lnTo>
                <a:lnTo>
                  <a:pt x="518160" y="4617720"/>
                </a:lnTo>
                <a:lnTo>
                  <a:pt x="495300" y="4671060"/>
                </a:lnTo>
                <a:lnTo>
                  <a:pt x="579120" y="4594860"/>
                </a:lnTo>
                <a:lnTo>
                  <a:pt x="594360" y="4632960"/>
                </a:lnTo>
                <a:lnTo>
                  <a:pt x="601980" y="4724400"/>
                </a:lnTo>
                <a:lnTo>
                  <a:pt x="640080" y="4610100"/>
                </a:lnTo>
                <a:lnTo>
                  <a:pt x="746760" y="4671060"/>
                </a:lnTo>
                <a:lnTo>
                  <a:pt x="784860" y="4770120"/>
                </a:lnTo>
                <a:lnTo>
                  <a:pt x="800100" y="4907280"/>
                </a:lnTo>
                <a:lnTo>
                  <a:pt x="845820" y="4869180"/>
                </a:lnTo>
                <a:lnTo>
                  <a:pt x="868680" y="4770120"/>
                </a:lnTo>
                <a:lnTo>
                  <a:pt x="960120" y="4770120"/>
                </a:lnTo>
                <a:lnTo>
                  <a:pt x="975360" y="4838700"/>
                </a:lnTo>
                <a:lnTo>
                  <a:pt x="998220" y="4907280"/>
                </a:lnTo>
                <a:lnTo>
                  <a:pt x="944880" y="5044440"/>
                </a:lnTo>
                <a:lnTo>
                  <a:pt x="967740" y="5158740"/>
                </a:lnTo>
                <a:lnTo>
                  <a:pt x="1005840" y="5212080"/>
                </a:lnTo>
                <a:lnTo>
                  <a:pt x="1005840" y="5280660"/>
                </a:lnTo>
                <a:lnTo>
                  <a:pt x="1089660" y="5295900"/>
                </a:lnTo>
                <a:lnTo>
                  <a:pt x="1074420" y="5204460"/>
                </a:lnTo>
                <a:lnTo>
                  <a:pt x="1143000" y="5204460"/>
                </a:lnTo>
                <a:lnTo>
                  <a:pt x="1158240" y="5303520"/>
                </a:lnTo>
                <a:lnTo>
                  <a:pt x="1158240" y="5356860"/>
                </a:lnTo>
                <a:lnTo>
                  <a:pt x="1341120" y="5349240"/>
                </a:lnTo>
                <a:lnTo>
                  <a:pt x="1363980" y="5242560"/>
                </a:lnTo>
                <a:lnTo>
                  <a:pt x="1356360" y="5097780"/>
                </a:lnTo>
                <a:lnTo>
                  <a:pt x="1455420" y="5052060"/>
                </a:lnTo>
                <a:lnTo>
                  <a:pt x="1554480" y="5052060"/>
                </a:lnTo>
                <a:lnTo>
                  <a:pt x="1577340" y="4945380"/>
                </a:lnTo>
                <a:lnTo>
                  <a:pt x="1645920" y="4937760"/>
                </a:lnTo>
                <a:lnTo>
                  <a:pt x="1691640" y="5044440"/>
                </a:lnTo>
                <a:lnTo>
                  <a:pt x="1668780" y="5113020"/>
                </a:lnTo>
                <a:lnTo>
                  <a:pt x="1668780" y="5280660"/>
                </a:lnTo>
                <a:lnTo>
                  <a:pt x="1767840" y="5219700"/>
                </a:lnTo>
                <a:lnTo>
                  <a:pt x="1851660" y="5158740"/>
                </a:lnTo>
                <a:lnTo>
                  <a:pt x="1996440" y="5212080"/>
                </a:lnTo>
                <a:lnTo>
                  <a:pt x="1813560" y="5448300"/>
                </a:lnTo>
                <a:lnTo>
                  <a:pt x="1737360" y="5684520"/>
                </a:lnTo>
                <a:lnTo>
                  <a:pt x="1783080" y="5730240"/>
                </a:lnTo>
                <a:lnTo>
                  <a:pt x="1783080" y="5791200"/>
                </a:lnTo>
                <a:lnTo>
                  <a:pt x="1859280" y="5806440"/>
                </a:lnTo>
                <a:lnTo>
                  <a:pt x="1988820" y="5745480"/>
                </a:lnTo>
                <a:lnTo>
                  <a:pt x="2057400" y="5615940"/>
                </a:lnTo>
                <a:lnTo>
                  <a:pt x="2148840" y="5608320"/>
                </a:lnTo>
                <a:lnTo>
                  <a:pt x="2202180" y="5692140"/>
                </a:lnTo>
                <a:lnTo>
                  <a:pt x="2278380" y="5608320"/>
                </a:lnTo>
                <a:lnTo>
                  <a:pt x="2316480" y="5638800"/>
                </a:lnTo>
                <a:lnTo>
                  <a:pt x="2346960" y="5715000"/>
                </a:lnTo>
                <a:lnTo>
                  <a:pt x="2385060" y="5684520"/>
                </a:lnTo>
                <a:lnTo>
                  <a:pt x="2407920" y="5585460"/>
                </a:lnTo>
                <a:lnTo>
                  <a:pt x="2453640" y="5562600"/>
                </a:lnTo>
                <a:lnTo>
                  <a:pt x="2522220" y="5433060"/>
                </a:lnTo>
                <a:lnTo>
                  <a:pt x="2369820" y="5463540"/>
                </a:lnTo>
                <a:lnTo>
                  <a:pt x="2362200" y="5356860"/>
                </a:lnTo>
                <a:lnTo>
                  <a:pt x="2331720" y="5318760"/>
                </a:lnTo>
                <a:lnTo>
                  <a:pt x="2385060" y="5265420"/>
                </a:lnTo>
                <a:lnTo>
                  <a:pt x="2407920" y="5158740"/>
                </a:lnTo>
                <a:lnTo>
                  <a:pt x="2415540" y="5074920"/>
                </a:lnTo>
                <a:lnTo>
                  <a:pt x="2468880" y="5029200"/>
                </a:lnTo>
                <a:lnTo>
                  <a:pt x="2621280" y="5044440"/>
                </a:lnTo>
                <a:lnTo>
                  <a:pt x="2651760" y="4998720"/>
                </a:lnTo>
                <a:lnTo>
                  <a:pt x="2674620" y="4937760"/>
                </a:lnTo>
                <a:lnTo>
                  <a:pt x="2628900" y="4899660"/>
                </a:lnTo>
                <a:lnTo>
                  <a:pt x="2621280" y="4823460"/>
                </a:lnTo>
                <a:lnTo>
                  <a:pt x="2674620" y="4724400"/>
                </a:lnTo>
                <a:lnTo>
                  <a:pt x="2766060" y="4724400"/>
                </a:lnTo>
                <a:lnTo>
                  <a:pt x="2819400" y="4648200"/>
                </a:lnTo>
                <a:lnTo>
                  <a:pt x="2811780" y="4541520"/>
                </a:lnTo>
                <a:lnTo>
                  <a:pt x="2918460" y="4526280"/>
                </a:lnTo>
                <a:lnTo>
                  <a:pt x="2979420" y="4472940"/>
                </a:lnTo>
                <a:lnTo>
                  <a:pt x="3101340" y="4511040"/>
                </a:lnTo>
                <a:lnTo>
                  <a:pt x="3139440" y="4480560"/>
                </a:lnTo>
                <a:lnTo>
                  <a:pt x="3108960" y="4419600"/>
                </a:lnTo>
                <a:lnTo>
                  <a:pt x="3063240" y="4366260"/>
                </a:lnTo>
                <a:lnTo>
                  <a:pt x="3093720" y="4244340"/>
                </a:lnTo>
                <a:lnTo>
                  <a:pt x="3124200" y="4160520"/>
                </a:lnTo>
                <a:lnTo>
                  <a:pt x="3078480" y="4099560"/>
                </a:lnTo>
                <a:lnTo>
                  <a:pt x="3070860" y="4015740"/>
                </a:lnTo>
                <a:lnTo>
                  <a:pt x="3009900" y="4015740"/>
                </a:lnTo>
                <a:lnTo>
                  <a:pt x="2971800" y="3970020"/>
                </a:lnTo>
                <a:lnTo>
                  <a:pt x="2941320" y="3931920"/>
                </a:lnTo>
                <a:lnTo>
                  <a:pt x="2865120" y="3931920"/>
                </a:lnTo>
                <a:lnTo>
                  <a:pt x="2842260" y="3992880"/>
                </a:lnTo>
                <a:lnTo>
                  <a:pt x="2750820" y="3985260"/>
                </a:lnTo>
                <a:lnTo>
                  <a:pt x="2667000" y="3916680"/>
                </a:lnTo>
                <a:lnTo>
                  <a:pt x="2697480" y="3855720"/>
                </a:lnTo>
                <a:lnTo>
                  <a:pt x="2720340" y="3756660"/>
                </a:lnTo>
                <a:lnTo>
                  <a:pt x="2865120" y="3718560"/>
                </a:lnTo>
                <a:lnTo>
                  <a:pt x="2857500" y="3634740"/>
                </a:lnTo>
                <a:lnTo>
                  <a:pt x="2766060" y="3634740"/>
                </a:lnTo>
                <a:lnTo>
                  <a:pt x="2705100" y="3535680"/>
                </a:lnTo>
                <a:lnTo>
                  <a:pt x="2598420" y="3581400"/>
                </a:lnTo>
                <a:lnTo>
                  <a:pt x="2537460" y="3581400"/>
                </a:lnTo>
                <a:lnTo>
                  <a:pt x="2491740" y="3581400"/>
                </a:lnTo>
                <a:lnTo>
                  <a:pt x="2362200" y="3528060"/>
                </a:lnTo>
                <a:lnTo>
                  <a:pt x="2369820" y="3467100"/>
                </a:lnTo>
                <a:lnTo>
                  <a:pt x="2514600" y="3467100"/>
                </a:lnTo>
                <a:lnTo>
                  <a:pt x="2514600" y="3398520"/>
                </a:lnTo>
                <a:lnTo>
                  <a:pt x="2567940" y="3246120"/>
                </a:lnTo>
                <a:lnTo>
                  <a:pt x="2499360" y="3200400"/>
                </a:lnTo>
                <a:lnTo>
                  <a:pt x="2438400" y="3192780"/>
                </a:lnTo>
                <a:lnTo>
                  <a:pt x="2362200" y="3215640"/>
                </a:lnTo>
                <a:lnTo>
                  <a:pt x="2270760" y="3154680"/>
                </a:lnTo>
                <a:lnTo>
                  <a:pt x="2270760" y="3093720"/>
                </a:lnTo>
                <a:lnTo>
                  <a:pt x="2354580" y="3017520"/>
                </a:lnTo>
                <a:lnTo>
                  <a:pt x="2324100" y="2918460"/>
                </a:lnTo>
                <a:lnTo>
                  <a:pt x="2354580" y="2811780"/>
                </a:lnTo>
                <a:lnTo>
                  <a:pt x="2324100" y="2712720"/>
                </a:lnTo>
                <a:lnTo>
                  <a:pt x="2385060" y="2712720"/>
                </a:lnTo>
                <a:lnTo>
                  <a:pt x="2415540" y="2529840"/>
                </a:lnTo>
                <a:lnTo>
                  <a:pt x="2484120" y="2506980"/>
                </a:lnTo>
                <a:lnTo>
                  <a:pt x="2583180" y="2552700"/>
                </a:lnTo>
                <a:lnTo>
                  <a:pt x="2606040" y="2484120"/>
                </a:lnTo>
                <a:lnTo>
                  <a:pt x="2659380" y="2453640"/>
                </a:lnTo>
                <a:lnTo>
                  <a:pt x="2667000" y="2392680"/>
                </a:lnTo>
                <a:lnTo>
                  <a:pt x="2758440" y="2308860"/>
                </a:lnTo>
                <a:lnTo>
                  <a:pt x="2758440" y="2278380"/>
                </a:lnTo>
                <a:lnTo>
                  <a:pt x="2636520" y="2324100"/>
                </a:lnTo>
                <a:lnTo>
                  <a:pt x="2575560" y="2392680"/>
                </a:lnTo>
                <a:lnTo>
                  <a:pt x="2529840" y="2400300"/>
                </a:lnTo>
                <a:lnTo>
                  <a:pt x="2514600" y="2339340"/>
                </a:lnTo>
                <a:lnTo>
                  <a:pt x="2506980" y="2286000"/>
                </a:lnTo>
                <a:lnTo>
                  <a:pt x="2430780" y="2278380"/>
                </a:lnTo>
                <a:lnTo>
                  <a:pt x="2392680" y="2225040"/>
                </a:lnTo>
                <a:lnTo>
                  <a:pt x="2339340" y="2202180"/>
                </a:lnTo>
                <a:lnTo>
                  <a:pt x="2255520" y="2247900"/>
                </a:lnTo>
                <a:lnTo>
                  <a:pt x="2164080" y="2247900"/>
                </a:lnTo>
                <a:lnTo>
                  <a:pt x="2118360" y="2301240"/>
                </a:lnTo>
                <a:lnTo>
                  <a:pt x="2072640" y="2354580"/>
                </a:lnTo>
                <a:lnTo>
                  <a:pt x="2019300" y="2369820"/>
                </a:lnTo>
                <a:lnTo>
                  <a:pt x="2019300" y="2430780"/>
                </a:lnTo>
                <a:lnTo>
                  <a:pt x="1996440" y="2453640"/>
                </a:lnTo>
                <a:lnTo>
                  <a:pt x="1996440" y="2537460"/>
                </a:lnTo>
                <a:lnTo>
                  <a:pt x="1958340" y="2621280"/>
                </a:lnTo>
                <a:lnTo>
                  <a:pt x="1851660" y="2674620"/>
                </a:lnTo>
                <a:lnTo>
                  <a:pt x="1836420" y="2575560"/>
                </a:lnTo>
                <a:lnTo>
                  <a:pt x="1767840" y="2491740"/>
                </a:lnTo>
                <a:lnTo>
                  <a:pt x="1607820" y="2499360"/>
                </a:lnTo>
                <a:lnTo>
                  <a:pt x="1592580" y="2423160"/>
                </a:lnTo>
                <a:lnTo>
                  <a:pt x="1569720" y="2400300"/>
                </a:lnTo>
                <a:lnTo>
                  <a:pt x="1531620" y="2407920"/>
                </a:lnTo>
                <a:lnTo>
                  <a:pt x="1478280" y="2369820"/>
                </a:lnTo>
                <a:lnTo>
                  <a:pt x="1470660" y="2247900"/>
                </a:lnTo>
                <a:lnTo>
                  <a:pt x="1524000" y="2247900"/>
                </a:lnTo>
                <a:lnTo>
                  <a:pt x="1562100" y="2232660"/>
                </a:lnTo>
                <a:lnTo>
                  <a:pt x="1630680" y="2232660"/>
                </a:lnTo>
                <a:lnTo>
                  <a:pt x="1645920" y="2148840"/>
                </a:lnTo>
                <a:lnTo>
                  <a:pt x="1554480" y="2087880"/>
                </a:lnTo>
                <a:lnTo>
                  <a:pt x="1584960" y="2011680"/>
                </a:lnTo>
                <a:lnTo>
                  <a:pt x="1699260" y="2065020"/>
                </a:lnTo>
                <a:lnTo>
                  <a:pt x="1714500" y="2004060"/>
                </a:lnTo>
                <a:lnTo>
                  <a:pt x="1790700" y="2004060"/>
                </a:lnTo>
                <a:lnTo>
                  <a:pt x="1844040" y="1783080"/>
                </a:lnTo>
                <a:lnTo>
                  <a:pt x="1737360" y="1760220"/>
                </a:lnTo>
                <a:lnTo>
                  <a:pt x="1882140" y="1623060"/>
                </a:lnTo>
                <a:lnTo>
                  <a:pt x="1798320" y="1516380"/>
                </a:lnTo>
                <a:lnTo>
                  <a:pt x="1706880" y="1524000"/>
                </a:lnTo>
                <a:lnTo>
                  <a:pt x="1767840" y="1463040"/>
                </a:lnTo>
                <a:lnTo>
                  <a:pt x="1744980" y="1424940"/>
                </a:lnTo>
                <a:lnTo>
                  <a:pt x="1699260" y="1417320"/>
                </a:lnTo>
                <a:lnTo>
                  <a:pt x="1699260" y="1348740"/>
                </a:lnTo>
                <a:lnTo>
                  <a:pt x="1653540" y="1325880"/>
                </a:lnTo>
                <a:lnTo>
                  <a:pt x="1615440" y="1280160"/>
                </a:lnTo>
                <a:lnTo>
                  <a:pt x="1592580" y="1264920"/>
                </a:lnTo>
                <a:lnTo>
                  <a:pt x="1714500" y="1280160"/>
                </a:lnTo>
                <a:lnTo>
                  <a:pt x="1722120" y="1219200"/>
                </a:lnTo>
                <a:lnTo>
                  <a:pt x="1607820" y="1203960"/>
                </a:lnTo>
                <a:lnTo>
                  <a:pt x="1623060" y="1120140"/>
                </a:lnTo>
                <a:lnTo>
                  <a:pt x="1485900" y="1120140"/>
                </a:lnTo>
                <a:lnTo>
                  <a:pt x="1432560" y="1135380"/>
                </a:lnTo>
                <a:lnTo>
                  <a:pt x="1440180" y="1074420"/>
                </a:lnTo>
                <a:lnTo>
                  <a:pt x="1379220" y="1028700"/>
                </a:lnTo>
                <a:lnTo>
                  <a:pt x="1455420" y="944880"/>
                </a:lnTo>
                <a:lnTo>
                  <a:pt x="1333500" y="967740"/>
                </a:lnTo>
                <a:lnTo>
                  <a:pt x="1310640" y="944880"/>
                </a:lnTo>
                <a:lnTo>
                  <a:pt x="1333500" y="830580"/>
                </a:lnTo>
                <a:lnTo>
                  <a:pt x="1310640" y="800100"/>
                </a:lnTo>
                <a:lnTo>
                  <a:pt x="1310640" y="693420"/>
                </a:lnTo>
                <a:lnTo>
                  <a:pt x="1356360" y="678180"/>
                </a:lnTo>
                <a:lnTo>
                  <a:pt x="1333500" y="617220"/>
                </a:lnTo>
                <a:lnTo>
                  <a:pt x="1234440" y="586740"/>
                </a:lnTo>
                <a:lnTo>
                  <a:pt x="1181100" y="533400"/>
                </a:lnTo>
                <a:lnTo>
                  <a:pt x="1196340" y="411480"/>
                </a:lnTo>
                <a:lnTo>
                  <a:pt x="1188720" y="365760"/>
                </a:lnTo>
                <a:lnTo>
                  <a:pt x="1165860" y="327660"/>
                </a:lnTo>
                <a:lnTo>
                  <a:pt x="1082040" y="335280"/>
                </a:lnTo>
                <a:lnTo>
                  <a:pt x="1082040" y="335280"/>
                </a:lnTo>
                <a:lnTo>
                  <a:pt x="922020" y="350520"/>
                </a:lnTo>
                <a:lnTo>
                  <a:pt x="899160" y="335280"/>
                </a:lnTo>
                <a:lnTo>
                  <a:pt x="868680" y="243840"/>
                </a:lnTo>
                <a:lnTo>
                  <a:pt x="853440" y="205740"/>
                </a:lnTo>
                <a:lnTo>
                  <a:pt x="822960" y="182880"/>
                </a:lnTo>
                <a:lnTo>
                  <a:pt x="777240" y="205740"/>
                </a:lnTo>
                <a:lnTo>
                  <a:pt x="762000" y="144780"/>
                </a:lnTo>
                <a:lnTo>
                  <a:pt x="655320" y="190500"/>
                </a:lnTo>
                <a:lnTo>
                  <a:pt x="586740" y="182880"/>
                </a:lnTo>
                <a:lnTo>
                  <a:pt x="609600" y="76200"/>
                </a:lnTo>
                <a:lnTo>
                  <a:pt x="586740" y="45720"/>
                </a:lnTo>
                <a:lnTo>
                  <a:pt x="518160" y="45720"/>
                </a:lnTo>
                <a:lnTo>
                  <a:pt x="419100" y="3048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7CF566E-2D85-07AD-1BF1-2F24E117F5C1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東北地方の島のイラスト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974334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1DFB51-8C30-464C-6906-A0CEF830D1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8C2D84F9-EDF3-D7EC-1687-DB27ABC3232C}"/>
              </a:ext>
            </a:extLst>
          </p:cNvPr>
          <p:cNvSpPr/>
          <p:nvPr/>
        </p:nvSpPr>
        <p:spPr>
          <a:xfrm>
            <a:off x="6587490" y="1473200"/>
            <a:ext cx="2625090" cy="1536970"/>
          </a:xfrm>
          <a:custGeom>
            <a:avLst/>
            <a:gdLst>
              <a:gd name="csX0" fmla="*/ 76200 w 3676650"/>
              <a:gd name="csY0" fmla="*/ 342900 h 2152650"/>
              <a:gd name="csX1" fmla="*/ 15875 w 3676650"/>
              <a:gd name="csY1" fmla="*/ 336550 h 2152650"/>
              <a:gd name="csX2" fmla="*/ 0 w 3676650"/>
              <a:gd name="csY2" fmla="*/ 387350 h 2152650"/>
              <a:gd name="csX3" fmla="*/ 79375 w 3676650"/>
              <a:gd name="csY3" fmla="*/ 428625 h 2152650"/>
              <a:gd name="csX4" fmla="*/ 73025 w 3676650"/>
              <a:gd name="csY4" fmla="*/ 558800 h 2152650"/>
              <a:gd name="csX5" fmla="*/ 50800 w 3676650"/>
              <a:gd name="csY5" fmla="*/ 641350 h 2152650"/>
              <a:gd name="csX6" fmla="*/ 9525 w 3676650"/>
              <a:gd name="csY6" fmla="*/ 685800 h 2152650"/>
              <a:gd name="csX7" fmla="*/ 15875 w 3676650"/>
              <a:gd name="csY7" fmla="*/ 762000 h 2152650"/>
              <a:gd name="csX8" fmla="*/ 149225 w 3676650"/>
              <a:gd name="csY8" fmla="*/ 758825 h 2152650"/>
              <a:gd name="csX9" fmla="*/ 174625 w 3676650"/>
              <a:gd name="csY9" fmla="*/ 844550 h 2152650"/>
              <a:gd name="csX10" fmla="*/ 193675 w 3676650"/>
              <a:gd name="csY10" fmla="*/ 914400 h 2152650"/>
              <a:gd name="csX11" fmla="*/ 155575 w 3676650"/>
              <a:gd name="csY11" fmla="*/ 949325 h 2152650"/>
              <a:gd name="csX12" fmla="*/ 222250 w 3676650"/>
              <a:gd name="csY12" fmla="*/ 1019175 h 2152650"/>
              <a:gd name="csX13" fmla="*/ 295275 w 3676650"/>
              <a:gd name="csY13" fmla="*/ 1073150 h 2152650"/>
              <a:gd name="csX14" fmla="*/ 285750 w 3676650"/>
              <a:gd name="csY14" fmla="*/ 1133475 h 2152650"/>
              <a:gd name="csX15" fmla="*/ 403225 w 3676650"/>
              <a:gd name="csY15" fmla="*/ 1285875 h 2152650"/>
              <a:gd name="csX16" fmla="*/ 441325 w 3676650"/>
              <a:gd name="csY16" fmla="*/ 1349375 h 2152650"/>
              <a:gd name="csX17" fmla="*/ 492125 w 3676650"/>
              <a:gd name="csY17" fmla="*/ 1428750 h 2152650"/>
              <a:gd name="csX18" fmla="*/ 530225 w 3676650"/>
              <a:gd name="csY18" fmla="*/ 1441450 h 2152650"/>
              <a:gd name="csX19" fmla="*/ 577850 w 3676650"/>
              <a:gd name="csY19" fmla="*/ 1460500 h 2152650"/>
              <a:gd name="csX20" fmla="*/ 561975 w 3676650"/>
              <a:gd name="csY20" fmla="*/ 1384300 h 2152650"/>
              <a:gd name="csX21" fmla="*/ 777875 w 3676650"/>
              <a:gd name="csY21" fmla="*/ 1200150 h 2152650"/>
              <a:gd name="csX22" fmla="*/ 1003300 w 3676650"/>
              <a:gd name="csY22" fmla="*/ 1152525 h 2152650"/>
              <a:gd name="csX23" fmla="*/ 1365250 w 3676650"/>
              <a:gd name="csY23" fmla="*/ 965200 h 2152650"/>
              <a:gd name="csX24" fmla="*/ 1530350 w 3676650"/>
              <a:gd name="csY24" fmla="*/ 987425 h 2152650"/>
              <a:gd name="csX25" fmla="*/ 1555750 w 3676650"/>
              <a:gd name="csY25" fmla="*/ 1050925 h 2152650"/>
              <a:gd name="csX26" fmla="*/ 1501775 w 3676650"/>
              <a:gd name="csY26" fmla="*/ 1076325 h 2152650"/>
              <a:gd name="csX27" fmla="*/ 1571625 w 3676650"/>
              <a:gd name="csY27" fmla="*/ 1098550 h 2152650"/>
              <a:gd name="csX28" fmla="*/ 1631950 w 3676650"/>
              <a:gd name="csY28" fmla="*/ 1117600 h 2152650"/>
              <a:gd name="csX29" fmla="*/ 1670050 w 3676650"/>
              <a:gd name="csY29" fmla="*/ 1101725 h 2152650"/>
              <a:gd name="csX30" fmla="*/ 1666875 w 3676650"/>
              <a:gd name="csY30" fmla="*/ 1063625 h 2152650"/>
              <a:gd name="csX31" fmla="*/ 1752600 w 3676650"/>
              <a:gd name="csY31" fmla="*/ 1057275 h 2152650"/>
              <a:gd name="csX32" fmla="*/ 1911350 w 3676650"/>
              <a:gd name="csY32" fmla="*/ 1035050 h 2152650"/>
              <a:gd name="csX33" fmla="*/ 2184400 w 3676650"/>
              <a:gd name="csY33" fmla="*/ 1098550 h 2152650"/>
              <a:gd name="csX34" fmla="*/ 2184400 w 3676650"/>
              <a:gd name="csY34" fmla="*/ 1200150 h 2152650"/>
              <a:gd name="csX35" fmla="*/ 2203450 w 3676650"/>
              <a:gd name="csY35" fmla="*/ 1238250 h 2152650"/>
              <a:gd name="csX36" fmla="*/ 2197100 w 3676650"/>
              <a:gd name="csY36" fmla="*/ 1270000 h 2152650"/>
              <a:gd name="csX37" fmla="*/ 2241550 w 3676650"/>
              <a:gd name="csY37" fmla="*/ 1231900 h 2152650"/>
              <a:gd name="csX38" fmla="*/ 2460625 w 3676650"/>
              <a:gd name="csY38" fmla="*/ 1254125 h 2152650"/>
              <a:gd name="csX39" fmla="*/ 2489200 w 3676650"/>
              <a:gd name="csY39" fmla="*/ 1304925 h 2152650"/>
              <a:gd name="csX40" fmla="*/ 2508250 w 3676650"/>
              <a:gd name="csY40" fmla="*/ 1320800 h 2152650"/>
              <a:gd name="csX41" fmla="*/ 2489200 w 3676650"/>
              <a:gd name="csY41" fmla="*/ 1365250 h 2152650"/>
              <a:gd name="csX42" fmla="*/ 2552700 w 3676650"/>
              <a:gd name="csY42" fmla="*/ 1450975 h 2152650"/>
              <a:gd name="csX43" fmla="*/ 2562225 w 3676650"/>
              <a:gd name="csY43" fmla="*/ 1492250 h 2152650"/>
              <a:gd name="csX44" fmla="*/ 2597150 w 3676650"/>
              <a:gd name="csY44" fmla="*/ 1536700 h 2152650"/>
              <a:gd name="csX45" fmla="*/ 2641600 w 3676650"/>
              <a:gd name="csY45" fmla="*/ 1511300 h 2152650"/>
              <a:gd name="csX46" fmla="*/ 2752725 w 3676650"/>
              <a:gd name="csY46" fmla="*/ 1457325 h 2152650"/>
              <a:gd name="csX47" fmla="*/ 2797175 w 3676650"/>
              <a:gd name="csY47" fmla="*/ 1476375 h 2152650"/>
              <a:gd name="csX48" fmla="*/ 2851150 w 3676650"/>
              <a:gd name="csY48" fmla="*/ 1562100 h 2152650"/>
              <a:gd name="csX49" fmla="*/ 2943225 w 3676650"/>
              <a:gd name="csY49" fmla="*/ 1663700 h 2152650"/>
              <a:gd name="csX50" fmla="*/ 2984500 w 3676650"/>
              <a:gd name="csY50" fmla="*/ 1822450 h 2152650"/>
              <a:gd name="csX51" fmla="*/ 3213100 w 3676650"/>
              <a:gd name="csY51" fmla="*/ 2063750 h 2152650"/>
              <a:gd name="csX52" fmla="*/ 3282950 w 3676650"/>
              <a:gd name="csY52" fmla="*/ 2076450 h 2152650"/>
              <a:gd name="csX53" fmla="*/ 3324225 w 3676650"/>
              <a:gd name="csY53" fmla="*/ 2152650 h 2152650"/>
              <a:gd name="csX54" fmla="*/ 3444875 w 3676650"/>
              <a:gd name="csY54" fmla="*/ 2149475 h 2152650"/>
              <a:gd name="csX55" fmla="*/ 3457575 w 3676650"/>
              <a:gd name="csY55" fmla="*/ 2092325 h 2152650"/>
              <a:gd name="csX56" fmla="*/ 3527425 w 3676650"/>
              <a:gd name="csY56" fmla="*/ 2117725 h 2152650"/>
              <a:gd name="csX57" fmla="*/ 3641725 w 3676650"/>
              <a:gd name="csY57" fmla="*/ 2092325 h 2152650"/>
              <a:gd name="csX58" fmla="*/ 3625850 w 3676650"/>
              <a:gd name="csY58" fmla="*/ 2032000 h 2152650"/>
              <a:gd name="csX59" fmla="*/ 3676650 w 3676650"/>
              <a:gd name="csY59" fmla="*/ 1971675 h 2152650"/>
              <a:gd name="csX60" fmla="*/ 3644900 w 3676650"/>
              <a:gd name="csY60" fmla="*/ 1962150 h 2152650"/>
              <a:gd name="csX61" fmla="*/ 3521075 w 3676650"/>
              <a:gd name="csY61" fmla="*/ 2000250 h 2152650"/>
              <a:gd name="csX62" fmla="*/ 3416300 w 3676650"/>
              <a:gd name="csY62" fmla="*/ 1952625 h 2152650"/>
              <a:gd name="csX63" fmla="*/ 3387725 w 3676650"/>
              <a:gd name="csY63" fmla="*/ 1870075 h 2152650"/>
              <a:gd name="csX64" fmla="*/ 3359150 w 3676650"/>
              <a:gd name="csY64" fmla="*/ 1797050 h 2152650"/>
              <a:gd name="csX65" fmla="*/ 3381375 w 3676650"/>
              <a:gd name="csY65" fmla="*/ 1695450 h 2152650"/>
              <a:gd name="csX66" fmla="*/ 3413125 w 3676650"/>
              <a:gd name="csY66" fmla="*/ 1673225 h 2152650"/>
              <a:gd name="csX67" fmla="*/ 3403600 w 3676650"/>
              <a:gd name="csY67" fmla="*/ 1644650 h 2152650"/>
              <a:gd name="csX68" fmla="*/ 3286125 w 3676650"/>
              <a:gd name="csY68" fmla="*/ 1574800 h 2152650"/>
              <a:gd name="csX69" fmla="*/ 3292475 w 3676650"/>
              <a:gd name="csY69" fmla="*/ 1536700 h 2152650"/>
              <a:gd name="csX70" fmla="*/ 3311525 w 3676650"/>
              <a:gd name="csY70" fmla="*/ 1250950 h 2152650"/>
              <a:gd name="csX71" fmla="*/ 3330575 w 3676650"/>
              <a:gd name="csY71" fmla="*/ 1206500 h 2152650"/>
              <a:gd name="csX72" fmla="*/ 3276600 w 3676650"/>
              <a:gd name="csY72" fmla="*/ 1203325 h 2152650"/>
              <a:gd name="csX73" fmla="*/ 3228975 w 3676650"/>
              <a:gd name="csY73" fmla="*/ 1184275 h 2152650"/>
              <a:gd name="csX74" fmla="*/ 3232150 w 3676650"/>
              <a:gd name="csY74" fmla="*/ 1149350 h 2152650"/>
              <a:gd name="csX75" fmla="*/ 3206750 w 3676650"/>
              <a:gd name="csY75" fmla="*/ 1089025 h 2152650"/>
              <a:gd name="csX76" fmla="*/ 3152775 w 3676650"/>
              <a:gd name="csY76" fmla="*/ 1089025 h 2152650"/>
              <a:gd name="csX77" fmla="*/ 3092450 w 3676650"/>
              <a:gd name="csY77" fmla="*/ 1047750 h 2152650"/>
              <a:gd name="csX78" fmla="*/ 3060700 w 3676650"/>
              <a:gd name="csY78" fmla="*/ 1009650 h 2152650"/>
              <a:gd name="csX79" fmla="*/ 3016250 w 3676650"/>
              <a:gd name="csY79" fmla="*/ 1006475 h 2152650"/>
              <a:gd name="csX80" fmla="*/ 2813050 w 3676650"/>
              <a:gd name="csY80" fmla="*/ 901700 h 2152650"/>
              <a:gd name="csX81" fmla="*/ 2794000 w 3676650"/>
              <a:gd name="csY81" fmla="*/ 822325 h 2152650"/>
              <a:gd name="csX82" fmla="*/ 2816225 w 3676650"/>
              <a:gd name="csY82" fmla="*/ 806450 h 2152650"/>
              <a:gd name="csX83" fmla="*/ 2720975 w 3676650"/>
              <a:gd name="csY83" fmla="*/ 765175 h 2152650"/>
              <a:gd name="csX84" fmla="*/ 2682875 w 3676650"/>
              <a:gd name="csY84" fmla="*/ 720725 h 2152650"/>
              <a:gd name="csX85" fmla="*/ 2660650 w 3676650"/>
              <a:gd name="csY85" fmla="*/ 708025 h 2152650"/>
              <a:gd name="csX86" fmla="*/ 2603500 w 3676650"/>
              <a:gd name="csY86" fmla="*/ 758825 h 2152650"/>
              <a:gd name="csX87" fmla="*/ 2517775 w 3676650"/>
              <a:gd name="csY87" fmla="*/ 790575 h 2152650"/>
              <a:gd name="csX88" fmla="*/ 2384425 w 3676650"/>
              <a:gd name="csY88" fmla="*/ 800100 h 2152650"/>
              <a:gd name="csX89" fmla="*/ 2257425 w 3676650"/>
              <a:gd name="csY89" fmla="*/ 765175 h 2152650"/>
              <a:gd name="csX90" fmla="*/ 2257425 w 3676650"/>
              <a:gd name="csY90" fmla="*/ 695325 h 2152650"/>
              <a:gd name="csX91" fmla="*/ 2238375 w 3676650"/>
              <a:gd name="csY91" fmla="*/ 631825 h 2152650"/>
              <a:gd name="csX92" fmla="*/ 2184400 w 3676650"/>
              <a:gd name="csY92" fmla="*/ 555625 h 2152650"/>
              <a:gd name="csX93" fmla="*/ 2165350 w 3676650"/>
              <a:gd name="csY93" fmla="*/ 571500 h 2152650"/>
              <a:gd name="csX94" fmla="*/ 2193925 w 3676650"/>
              <a:gd name="csY94" fmla="*/ 641350 h 2152650"/>
              <a:gd name="csX95" fmla="*/ 2114550 w 3676650"/>
              <a:gd name="csY95" fmla="*/ 650875 h 2152650"/>
              <a:gd name="csX96" fmla="*/ 2054225 w 3676650"/>
              <a:gd name="csY96" fmla="*/ 625475 h 2152650"/>
              <a:gd name="csX97" fmla="*/ 1892300 w 3676650"/>
              <a:gd name="csY97" fmla="*/ 511175 h 2152650"/>
              <a:gd name="csX98" fmla="*/ 1885950 w 3676650"/>
              <a:gd name="csY98" fmla="*/ 457200 h 2152650"/>
              <a:gd name="csX99" fmla="*/ 1758950 w 3676650"/>
              <a:gd name="csY99" fmla="*/ 365125 h 2152650"/>
              <a:gd name="csX100" fmla="*/ 1717675 w 3676650"/>
              <a:gd name="csY100" fmla="*/ 311150 h 2152650"/>
              <a:gd name="csX101" fmla="*/ 1619250 w 3676650"/>
              <a:gd name="csY101" fmla="*/ 301625 h 2152650"/>
              <a:gd name="csX102" fmla="*/ 1520825 w 3676650"/>
              <a:gd name="csY102" fmla="*/ 263525 h 2152650"/>
              <a:gd name="csX103" fmla="*/ 1511300 w 3676650"/>
              <a:gd name="csY103" fmla="*/ 200025 h 2152650"/>
              <a:gd name="csX104" fmla="*/ 1422400 w 3676650"/>
              <a:gd name="csY104" fmla="*/ 196850 h 2152650"/>
              <a:gd name="csX105" fmla="*/ 1298575 w 3676650"/>
              <a:gd name="csY105" fmla="*/ 234950 h 2152650"/>
              <a:gd name="csX106" fmla="*/ 1238250 w 3676650"/>
              <a:gd name="csY106" fmla="*/ 136525 h 2152650"/>
              <a:gd name="csX107" fmla="*/ 1130300 w 3676650"/>
              <a:gd name="csY107" fmla="*/ 190500 h 2152650"/>
              <a:gd name="csX108" fmla="*/ 1228725 w 3676650"/>
              <a:gd name="csY108" fmla="*/ 292100 h 2152650"/>
              <a:gd name="csX109" fmla="*/ 1158875 w 3676650"/>
              <a:gd name="csY109" fmla="*/ 339725 h 2152650"/>
              <a:gd name="csX110" fmla="*/ 1092200 w 3676650"/>
              <a:gd name="csY110" fmla="*/ 403225 h 2152650"/>
              <a:gd name="csX111" fmla="*/ 990600 w 3676650"/>
              <a:gd name="csY111" fmla="*/ 431800 h 2152650"/>
              <a:gd name="csX112" fmla="*/ 971550 w 3676650"/>
              <a:gd name="csY112" fmla="*/ 384175 h 2152650"/>
              <a:gd name="csX113" fmla="*/ 1098550 w 3676650"/>
              <a:gd name="csY113" fmla="*/ 241300 h 2152650"/>
              <a:gd name="csX114" fmla="*/ 1085850 w 3676650"/>
              <a:gd name="csY114" fmla="*/ 215900 h 2152650"/>
              <a:gd name="csX115" fmla="*/ 911225 w 3676650"/>
              <a:gd name="csY115" fmla="*/ 288925 h 2152650"/>
              <a:gd name="csX116" fmla="*/ 742950 w 3676650"/>
              <a:gd name="csY116" fmla="*/ 0 h 2152650"/>
              <a:gd name="csX117" fmla="*/ 657225 w 3676650"/>
              <a:gd name="csY117" fmla="*/ 38100 h 2152650"/>
              <a:gd name="csX118" fmla="*/ 561975 w 3676650"/>
              <a:gd name="csY118" fmla="*/ 396875 h 2152650"/>
              <a:gd name="csX119" fmla="*/ 390525 w 3676650"/>
              <a:gd name="csY119" fmla="*/ 511175 h 2152650"/>
              <a:gd name="csX120" fmla="*/ 228600 w 3676650"/>
              <a:gd name="csY120" fmla="*/ 558800 h 2152650"/>
              <a:gd name="csX121" fmla="*/ 168275 w 3676650"/>
              <a:gd name="csY121" fmla="*/ 454025 h 2152650"/>
              <a:gd name="csX122" fmla="*/ 127000 w 3676650"/>
              <a:gd name="csY122" fmla="*/ 415925 h 2152650"/>
              <a:gd name="csX123" fmla="*/ 76200 w 3676650"/>
              <a:gd name="csY123" fmla="*/ 342900 h 21526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</a:cxnLst>
            <a:rect l="l" t="t" r="r" b="b"/>
            <a:pathLst>
              <a:path w="3676650" h="2152650">
                <a:moveTo>
                  <a:pt x="76200" y="342900"/>
                </a:moveTo>
                <a:lnTo>
                  <a:pt x="15875" y="336550"/>
                </a:lnTo>
                <a:lnTo>
                  <a:pt x="0" y="387350"/>
                </a:lnTo>
                <a:lnTo>
                  <a:pt x="79375" y="428625"/>
                </a:lnTo>
                <a:lnTo>
                  <a:pt x="73025" y="558800"/>
                </a:lnTo>
                <a:lnTo>
                  <a:pt x="50800" y="641350"/>
                </a:lnTo>
                <a:lnTo>
                  <a:pt x="9525" y="685800"/>
                </a:lnTo>
                <a:lnTo>
                  <a:pt x="15875" y="762000"/>
                </a:lnTo>
                <a:lnTo>
                  <a:pt x="149225" y="758825"/>
                </a:lnTo>
                <a:lnTo>
                  <a:pt x="174625" y="844550"/>
                </a:lnTo>
                <a:lnTo>
                  <a:pt x="193675" y="914400"/>
                </a:lnTo>
                <a:lnTo>
                  <a:pt x="155575" y="949325"/>
                </a:lnTo>
                <a:lnTo>
                  <a:pt x="222250" y="1019175"/>
                </a:lnTo>
                <a:lnTo>
                  <a:pt x="295275" y="1073150"/>
                </a:lnTo>
                <a:lnTo>
                  <a:pt x="285750" y="1133475"/>
                </a:lnTo>
                <a:lnTo>
                  <a:pt x="403225" y="1285875"/>
                </a:lnTo>
                <a:lnTo>
                  <a:pt x="441325" y="1349375"/>
                </a:lnTo>
                <a:lnTo>
                  <a:pt x="492125" y="1428750"/>
                </a:lnTo>
                <a:lnTo>
                  <a:pt x="530225" y="1441450"/>
                </a:lnTo>
                <a:lnTo>
                  <a:pt x="577850" y="1460500"/>
                </a:lnTo>
                <a:lnTo>
                  <a:pt x="561975" y="1384300"/>
                </a:lnTo>
                <a:lnTo>
                  <a:pt x="777875" y="1200150"/>
                </a:lnTo>
                <a:lnTo>
                  <a:pt x="1003300" y="1152525"/>
                </a:lnTo>
                <a:lnTo>
                  <a:pt x="1365250" y="965200"/>
                </a:lnTo>
                <a:lnTo>
                  <a:pt x="1530350" y="987425"/>
                </a:lnTo>
                <a:lnTo>
                  <a:pt x="1555750" y="1050925"/>
                </a:lnTo>
                <a:lnTo>
                  <a:pt x="1501775" y="1076325"/>
                </a:lnTo>
                <a:lnTo>
                  <a:pt x="1571625" y="1098550"/>
                </a:lnTo>
                <a:lnTo>
                  <a:pt x="1631950" y="1117600"/>
                </a:lnTo>
                <a:lnTo>
                  <a:pt x="1670050" y="1101725"/>
                </a:lnTo>
                <a:lnTo>
                  <a:pt x="1666875" y="1063625"/>
                </a:lnTo>
                <a:lnTo>
                  <a:pt x="1752600" y="1057275"/>
                </a:lnTo>
                <a:lnTo>
                  <a:pt x="1911350" y="1035050"/>
                </a:lnTo>
                <a:lnTo>
                  <a:pt x="2184400" y="1098550"/>
                </a:lnTo>
                <a:lnTo>
                  <a:pt x="2184400" y="1200150"/>
                </a:lnTo>
                <a:lnTo>
                  <a:pt x="2203450" y="1238250"/>
                </a:lnTo>
                <a:lnTo>
                  <a:pt x="2197100" y="1270000"/>
                </a:lnTo>
                <a:lnTo>
                  <a:pt x="2241550" y="1231900"/>
                </a:lnTo>
                <a:lnTo>
                  <a:pt x="2460625" y="1254125"/>
                </a:lnTo>
                <a:lnTo>
                  <a:pt x="2489200" y="1304925"/>
                </a:lnTo>
                <a:lnTo>
                  <a:pt x="2508250" y="1320800"/>
                </a:lnTo>
                <a:lnTo>
                  <a:pt x="2489200" y="1365250"/>
                </a:lnTo>
                <a:lnTo>
                  <a:pt x="2552700" y="1450975"/>
                </a:lnTo>
                <a:lnTo>
                  <a:pt x="2562225" y="1492250"/>
                </a:lnTo>
                <a:lnTo>
                  <a:pt x="2597150" y="1536700"/>
                </a:lnTo>
                <a:lnTo>
                  <a:pt x="2641600" y="1511300"/>
                </a:lnTo>
                <a:lnTo>
                  <a:pt x="2752725" y="1457325"/>
                </a:lnTo>
                <a:lnTo>
                  <a:pt x="2797175" y="1476375"/>
                </a:lnTo>
                <a:lnTo>
                  <a:pt x="2851150" y="1562100"/>
                </a:lnTo>
                <a:lnTo>
                  <a:pt x="2943225" y="1663700"/>
                </a:lnTo>
                <a:lnTo>
                  <a:pt x="2984500" y="1822450"/>
                </a:lnTo>
                <a:lnTo>
                  <a:pt x="3213100" y="2063750"/>
                </a:lnTo>
                <a:lnTo>
                  <a:pt x="3282950" y="2076450"/>
                </a:lnTo>
                <a:lnTo>
                  <a:pt x="3324225" y="2152650"/>
                </a:lnTo>
                <a:lnTo>
                  <a:pt x="3444875" y="2149475"/>
                </a:lnTo>
                <a:lnTo>
                  <a:pt x="3457575" y="2092325"/>
                </a:lnTo>
                <a:lnTo>
                  <a:pt x="3527425" y="2117725"/>
                </a:lnTo>
                <a:lnTo>
                  <a:pt x="3641725" y="2092325"/>
                </a:lnTo>
                <a:lnTo>
                  <a:pt x="3625850" y="2032000"/>
                </a:lnTo>
                <a:lnTo>
                  <a:pt x="3676650" y="1971675"/>
                </a:lnTo>
                <a:lnTo>
                  <a:pt x="3644900" y="1962150"/>
                </a:lnTo>
                <a:lnTo>
                  <a:pt x="3521075" y="2000250"/>
                </a:lnTo>
                <a:lnTo>
                  <a:pt x="3416300" y="1952625"/>
                </a:lnTo>
                <a:lnTo>
                  <a:pt x="3387725" y="1870075"/>
                </a:lnTo>
                <a:lnTo>
                  <a:pt x="3359150" y="1797050"/>
                </a:lnTo>
                <a:lnTo>
                  <a:pt x="3381375" y="1695450"/>
                </a:lnTo>
                <a:lnTo>
                  <a:pt x="3413125" y="1673225"/>
                </a:lnTo>
                <a:lnTo>
                  <a:pt x="3403600" y="1644650"/>
                </a:lnTo>
                <a:lnTo>
                  <a:pt x="3286125" y="1574800"/>
                </a:lnTo>
                <a:lnTo>
                  <a:pt x="3292475" y="1536700"/>
                </a:lnTo>
                <a:lnTo>
                  <a:pt x="3311525" y="1250950"/>
                </a:lnTo>
                <a:lnTo>
                  <a:pt x="3330575" y="1206500"/>
                </a:lnTo>
                <a:lnTo>
                  <a:pt x="3276600" y="1203325"/>
                </a:lnTo>
                <a:lnTo>
                  <a:pt x="3228975" y="1184275"/>
                </a:lnTo>
                <a:lnTo>
                  <a:pt x="3232150" y="1149350"/>
                </a:lnTo>
                <a:lnTo>
                  <a:pt x="3206750" y="1089025"/>
                </a:lnTo>
                <a:lnTo>
                  <a:pt x="3152775" y="1089025"/>
                </a:lnTo>
                <a:lnTo>
                  <a:pt x="3092450" y="1047750"/>
                </a:lnTo>
                <a:lnTo>
                  <a:pt x="3060700" y="1009650"/>
                </a:lnTo>
                <a:lnTo>
                  <a:pt x="3016250" y="1006475"/>
                </a:lnTo>
                <a:lnTo>
                  <a:pt x="2813050" y="901700"/>
                </a:lnTo>
                <a:lnTo>
                  <a:pt x="2794000" y="822325"/>
                </a:lnTo>
                <a:lnTo>
                  <a:pt x="2816225" y="806450"/>
                </a:lnTo>
                <a:lnTo>
                  <a:pt x="2720975" y="765175"/>
                </a:lnTo>
                <a:lnTo>
                  <a:pt x="2682875" y="720725"/>
                </a:lnTo>
                <a:lnTo>
                  <a:pt x="2660650" y="708025"/>
                </a:lnTo>
                <a:lnTo>
                  <a:pt x="2603500" y="758825"/>
                </a:lnTo>
                <a:lnTo>
                  <a:pt x="2517775" y="790575"/>
                </a:lnTo>
                <a:lnTo>
                  <a:pt x="2384425" y="800100"/>
                </a:lnTo>
                <a:lnTo>
                  <a:pt x="2257425" y="765175"/>
                </a:lnTo>
                <a:lnTo>
                  <a:pt x="2257425" y="695325"/>
                </a:lnTo>
                <a:lnTo>
                  <a:pt x="2238375" y="631825"/>
                </a:lnTo>
                <a:lnTo>
                  <a:pt x="2184400" y="555625"/>
                </a:lnTo>
                <a:lnTo>
                  <a:pt x="2165350" y="571500"/>
                </a:lnTo>
                <a:lnTo>
                  <a:pt x="2193925" y="641350"/>
                </a:lnTo>
                <a:lnTo>
                  <a:pt x="2114550" y="650875"/>
                </a:lnTo>
                <a:lnTo>
                  <a:pt x="2054225" y="625475"/>
                </a:lnTo>
                <a:lnTo>
                  <a:pt x="1892300" y="511175"/>
                </a:lnTo>
                <a:lnTo>
                  <a:pt x="1885950" y="457200"/>
                </a:lnTo>
                <a:lnTo>
                  <a:pt x="1758950" y="365125"/>
                </a:lnTo>
                <a:lnTo>
                  <a:pt x="1717675" y="311150"/>
                </a:lnTo>
                <a:lnTo>
                  <a:pt x="1619250" y="301625"/>
                </a:lnTo>
                <a:lnTo>
                  <a:pt x="1520825" y="263525"/>
                </a:lnTo>
                <a:lnTo>
                  <a:pt x="1511300" y="200025"/>
                </a:lnTo>
                <a:lnTo>
                  <a:pt x="1422400" y="196850"/>
                </a:lnTo>
                <a:lnTo>
                  <a:pt x="1298575" y="234950"/>
                </a:lnTo>
                <a:lnTo>
                  <a:pt x="1238250" y="136525"/>
                </a:lnTo>
                <a:lnTo>
                  <a:pt x="1130300" y="190500"/>
                </a:lnTo>
                <a:lnTo>
                  <a:pt x="1228725" y="292100"/>
                </a:lnTo>
                <a:lnTo>
                  <a:pt x="1158875" y="339725"/>
                </a:lnTo>
                <a:lnTo>
                  <a:pt x="1092200" y="403225"/>
                </a:lnTo>
                <a:lnTo>
                  <a:pt x="990600" y="431800"/>
                </a:lnTo>
                <a:lnTo>
                  <a:pt x="971550" y="384175"/>
                </a:lnTo>
                <a:lnTo>
                  <a:pt x="1098550" y="241300"/>
                </a:lnTo>
                <a:lnTo>
                  <a:pt x="1085850" y="215900"/>
                </a:lnTo>
                <a:lnTo>
                  <a:pt x="911225" y="288925"/>
                </a:lnTo>
                <a:lnTo>
                  <a:pt x="742950" y="0"/>
                </a:lnTo>
                <a:lnTo>
                  <a:pt x="657225" y="38100"/>
                </a:lnTo>
                <a:lnTo>
                  <a:pt x="561975" y="396875"/>
                </a:lnTo>
                <a:lnTo>
                  <a:pt x="390525" y="511175"/>
                </a:lnTo>
                <a:lnTo>
                  <a:pt x="228600" y="558800"/>
                </a:lnTo>
                <a:lnTo>
                  <a:pt x="168275" y="454025"/>
                </a:lnTo>
                <a:lnTo>
                  <a:pt x="127000" y="415925"/>
                </a:lnTo>
                <a:lnTo>
                  <a:pt x="76200" y="34290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4241F9B9-95B5-70E4-27DD-AAE42C8C3F42}"/>
              </a:ext>
            </a:extLst>
          </p:cNvPr>
          <p:cNvSpPr/>
          <p:nvPr/>
        </p:nvSpPr>
        <p:spPr>
          <a:xfrm>
            <a:off x="4168140" y="874547"/>
            <a:ext cx="1440691" cy="2501113"/>
          </a:xfrm>
          <a:custGeom>
            <a:avLst/>
            <a:gdLst>
              <a:gd name="csX0" fmla="*/ 3638550 w 4438650"/>
              <a:gd name="csY0" fmla="*/ 0 h 7705725"/>
              <a:gd name="csX1" fmla="*/ 3695700 w 4438650"/>
              <a:gd name="csY1" fmla="*/ 0 h 7705725"/>
              <a:gd name="csX2" fmla="*/ 3810000 w 4438650"/>
              <a:gd name="csY2" fmla="*/ 247650 h 7705725"/>
              <a:gd name="csX3" fmla="*/ 3762375 w 4438650"/>
              <a:gd name="csY3" fmla="*/ 457200 h 7705725"/>
              <a:gd name="csX4" fmla="*/ 3774851 w 4438650"/>
              <a:gd name="csY4" fmla="*/ 565321 h 7705725"/>
              <a:gd name="csX5" fmla="*/ 3914775 w 4438650"/>
              <a:gd name="csY5" fmla="*/ 771525 h 7705725"/>
              <a:gd name="csX6" fmla="*/ 3714750 w 4438650"/>
              <a:gd name="csY6" fmla="*/ 962025 h 7705725"/>
              <a:gd name="csX7" fmla="*/ 3781425 w 4438650"/>
              <a:gd name="csY7" fmla="*/ 1095375 h 7705725"/>
              <a:gd name="csX8" fmla="*/ 4143375 w 4438650"/>
              <a:gd name="csY8" fmla="*/ 1295400 h 7705725"/>
              <a:gd name="csX9" fmla="*/ 4019550 w 4438650"/>
              <a:gd name="csY9" fmla="*/ 1400175 h 7705725"/>
              <a:gd name="csX10" fmla="*/ 3790950 w 4438650"/>
              <a:gd name="csY10" fmla="*/ 1352550 h 7705725"/>
              <a:gd name="csX11" fmla="*/ 3714750 w 4438650"/>
              <a:gd name="csY11" fmla="*/ 1400175 h 7705725"/>
              <a:gd name="csX12" fmla="*/ 3743325 w 4438650"/>
              <a:gd name="csY12" fmla="*/ 1666875 h 7705725"/>
              <a:gd name="csX13" fmla="*/ 3476625 w 4438650"/>
              <a:gd name="csY13" fmla="*/ 1790700 h 7705725"/>
              <a:gd name="csX14" fmla="*/ 3314700 w 4438650"/>
              <a:gd name="csY14" fmla="*/ 1781175 h 7705725"/>
              <a:gd name="csX15" fmla="*/ 3276600 w 4438650"/>
              <a:gd name="csY15" fmla="*/ 2095500 h 7705725"/>
              <a:gd name="csX16" fmla="*/ 3124200 w 4438650"/>
              <a:gd name="csY16" fmla="*/ 2047875 h 7705725"/>
              <a:gd name="csX17" fmla="*/ 3009900 w 4438650"/>
              <a:gd name="csY17" fmla="*/ 2190750 h 7705725"/>
              <a:gd name="csX18" fmla="*/ 3181350 w 4438650"/>
              <a:gd name="csY18" fmla="*/ 2447925 h 7705725"/>
              <a:gd name="csX19" fmla="*/ 3057525 w 4438650"/>
              <a:gd name="csY19" fmla="*/ 2543175 h 7705725"/>
              <a:gd name="csX20" fmla="*/ 2762250 w 4438650"/>
              <a:gd name="csY20" fmla="*/ 2514600 h 7705725"/>
              <a:gd name="csX21" fmla="*/ 2733675 w 4438650"/>
              <a:gd name="csY21" fmla="*/ 2752725 h 7705725"/>
              <a:gd name="csX22" fmla="*/ 2524125 w 4438650"/>
              <a:gd name="csY22" fmla="*/ 2876550 h 7705725"/>
              <a:gd name="csX23" fmla="*/ 2466975 w 4438650"/>
              <a:gd name="csY23" fmla="*/ 2990850 h 7705725"/>
              <a:gd name="csX24" fmla="*/ 2695575 w 4438650"/>
              <a:gd name="csY24" fmla="*/ 3076575 h 7705725"/>
              <a:gd name="csX25" fmla="*/ 3019425 w 4438650"/>
              <a:gd name="csY25" fmla="*/ 2809875 h 7705725"/>
              <a:gd name="csX26" fmla="*/ 3200400 w 4438650"/>
              <a:gd name="csY26" fmla="*/ 2838450 h 7705725"/>
              <a:gd name="csX27" fmla="*/ 3038475 w 4438650"/>
              <a:gd name="csY27" fmla="*/ 3095625 h 7705725"/>
              <a:gd name="csX28" fmla="*/ 2914650 w 4438650"/>
              <a:gd name="csY28" fmla="*/ 3124200 h 7705725"/>
              <a:gd name="csX29" fmla="*/ 2952750 w 4438650"/>
              <a:gd name="csY29" fmla="*/ 3324225 h 7705725"/>
              <a:gd name="csX30" fmla="*/ 2867025 w 4438650"/>
              <a:gd name="csY30" fmla="*/ 3352800 h 7705725"/>
              <a:gd name="csX31" fmla="*/ 2733675 w 4438650"/>
              <a:gd name="csY31" fmla="*/ 3324225 h 7705725"/>
              <a:gd name="csX32" fmla="*/ 2647950 w 4438650"/>
              <a:gd name="csY32" fmla="*/ 3390900 h 7705725"/>
              <a:gd name="csX33" fmla="*/ 2667000 w 4438650"/>
              <a:gd name="csY33" fmla="*/ 3448050 h 7705725"/>
              <a:gd name="csX34" fmla="*/ 2800350 w 4438650"/>
              <a:gd name="csY34" fmla="*/ 3524250 h 7705725"/>
              <a:gd name="csX35" fmla="*/ 2809875 w 4438650"/>
              <a:gd name="csY35" fmla="*/ 3629025 h 7705725"/>
              <a:gd name="csX36" fmla="*/ 2695575 w 4438650"/>
              <a:gd name="csY36" fmla="*/ 3790950 h 7705725"/>
              <a:gd name="csX37" fmla="*/ 2752725 w 4438650"/>
              <a:gd name="csY37" fmla="*/ 3857625 h 7705725"/>
              <a:gd name="csX38" fmla="*/ 2962275 w 4438650"/>
              <a:gd name="csY38" fmla="*/ 3771900 h 7705725"/>
              <a:gd name="csX39" fmla="*/ 3105150 w 4438650"/>
              <a:gd name="csY39" fmla="*/ 3533775 h 7705725"/>
              <a:gd name="csX40" fmla="*/ 3276600 w 4438650"/>
              <a:gd name="csY40" fmla="*/ 3714750 h 7705725"/>
              <a:gd name="csX41" fmla="*/ 3286125 w 4438650"/>
              <a:gd name="csY41" fmla="*/ 3800475 h 7705725"/>
              <a:gd name="csX42" fmla="*/ 3400425 w 4438650"/>
              <a:gd name="csY42" fmla="*/ 3771900 h 7705725"/>
              <a:gd name="csX43" fmla="*/ 3257550 w 4438650"/>
              <a:gd name="csY43" fmla="*/ 3390900 h 7705725"/>
              <a:gd name="csX44" fmla="*/ 3257550 w 4438650"/>
              <a:gd name="csY44" fmla="*/ 3305175 h 7705725"/>
              <a:gd name="csX45" fmla="*/ 3419475 w 4438650"/>
              <a:gd name="csY45" fmla="*/ 3286125 h 7705725"/>
              <a:gd name="csX46" fmla="*/ 3448050 w 4438650"/>
              <a:gd name="csY46" fmla="*/ 3152775 h 7705725"/>
              <a:gd name="csX47" fmla="*/ 3609975 w 4438650"/>
              <a:gd name="csY47" fmla="*/ 2981325 h 7705725"/>
              <a:gd name="csX48" fmla="*/ 3505200 w 4438650"/>
              <a:gd name="csY48" fmla="*/ 2809875 h 7705725"/>
              <a:gd name="csX49" fmla="*/ 3505200 w 4438650"/>
              <a:gd name="csY49" fmla="*/ 2581275 h 7705725"/>
              <a:gd name="csX50" fmla="*/ 3648075 w 4438650"/>
              <a:gd name="csY50" fmla="*/ 2581275 h 7705725"/>
              <a:gd name="csX51" fmla="*/ 3743325 w 4438650"/>
              <a:gd name="csY51" fmla="*/ 2686050 h 7705725"/>
              <a:gd name="csX52" fmla="*/ 3905250 w 4438650"/>
              <a:gd name="csY52" fmla="*/ 2543175 h 7705725"/>
              <a:gd name="csX53" fmla="*/ 3876675 w 4438650"/>
              <a:gd name="csY53" fmla="*/ 2390775 h 7705725"/>
              <a:gd name="csX54" fmla="*/ 4048125 w 4438650"/>
              <a:gd name="csY54" fmla="*/ 2390775 h 7705725"/>
              <a:gd name="csX55" fmla="*/ 4105275 w 4438650"/>
              <a:gd name="csY55" fmla="*/ 2266950 h 7705725"/>
              <a:gd name="csX56" fmla="*/ 4210050 w 4438650"/>
              <a:gd name="csY56" fmla="*/ 2181225 h 7705725"/>
              <a:gd name="csX57" fmla="*/ 4181475 w 4438650"/>
              <a:gd name="csY57" fmla="*/ 1962150 h 7705725"/>
              <a:gd name="csX58" fmla="*/ 4362450 w 4438650"/>
              <a:gd name="csY58" fmla="*/ 1857375 h 7705725"/>
              <a:gd name="csX59" fmla="*/ 4438650 w 4438650"/>
              <a:gd name="csY59" fmla="*/ 1866900 h 7705725"/>
              <a:gd name="csX60" fmla="*/ 4314825 w 4438650"/>
              <a:gd name="csY60" fmla="*/ 1981200 h 7705725"/>
              <a:gd name="csX61" fmla="*/ 4371975 w 4438650"/>
              <a:gd name="csY61" fmla="*/ 2190750 h 7705725"/>
              <a:gd name="csX62" fmla="*/ 4286250 w 4438650"/>
              <a:gd name="csY62" fmla="*/ 2333625 h 7705725"/>
              <a:gd name="csX63" fmla="*/ 4143375 w 4438650"/>
              <a:gd name="csY63" fmla="*/ 2428875 h 7705725"/>
              <a:gd name="csX64" fmla="*/ 4143375 w 4438650"/>
              <a:gd name="csY64" fmla="*/ 2552700 h 7705725"/>
              <a:gd name="csX65" fmla="*/ 4038600 w 4438650"/>
              <a:gd name="csY65" fmla="*/ 2647950 h 7705725"/>
              <a:gd name="csX66" fmla="*/ 4057650 w 4438650"/>
              <a:gd name="csY66" fmla="*/ 2867025 h 7705725"/>
              <a:gd name="csX67" fmla="*/ 3895725 w 4438650"/>
              <a:gd name="csY67" fmla="*/ 3143250 h 7705725"/>
              <a:gd name="csX68" fmla="*/ 3962400 w 4438650"/>
              <a:gd name="csY68" fmla="*/ 3333750 h 7705725"/>
              <a:gd name="csX69" fmla="*/ 3905250 w 4438650"/>
              <a:gd name="csY69" fmla="*/ 3457575 h 7705725"/>
              <a:gd name="csX70" fmla="*/ 3810000 w 4438650"/>
              <a:gd name="csY70" fmla="*/ 3495675 h 7705725"/>
              <a:gd name="csX71" fmla="*/ 3771900 w 4438650"/>
              <a:gd name="csY71" fmla="*/ 3581400 h 7705725"/>
              <a:gd name="csX72" fmla="*/ 3943350 w 4438650"/>
              <a:gd name="csY72" fmla="*/ 3743325 h 7705725"/>
              <a:gd name="csX73" fmla="*/ 3990975 w 4438650"/>
              <a:gd name="csY73" fmla="*/ 3819525 h 7705725"/>
              <a:gd name="csX74" fmla="*/ 3829050 w 4438650"/>
              <a:gd name="csY74" fmla="*/ 4010025 h 7705725"/>
              <a:gd name="csX75" fmla="*/ 3933825 w 4438650"/>
              <a:gd name="csY75" fmla="*/ 4086225 h 7705725"/>
              <a:gd name="csX76" fmla="*/ 3952875 w 4438650"/>
              <a:gd name="csY76" fmla="*/ 4133850 h 7705725"/>
              <a:gd name="csX77" fmla="*/ 4114800 w 4438650"/>
              <a:gd name="csY77" fmla="*/ 4133850 h 7705725"/>
              <a:gd name="csX78" fmla="*/ 4162425 w 4438650"/>
              <a:gd name="csY78" fmla="*/ 4143375 h 7705725"/>
              <a:gd name="csX79" fmla="*/ 4133850 w 4438650"/>
              <a:gd name="csY79" fmla="*/ 4352925 h 7705725"/>
              <a:gd name="csX80" fmla="*/ 3905250 w 4438650"/>
              <a:gd name="csY80" fmla="*/ 4552950 h 7705725"/>
              <a:gd name="csX81" fmla="*/ 3857625 w 4438650"/>
              <a:gd name="csY81" fmla="*/ 4495800 h 7705725"/>
              <a:gd name="csX82" fmla="*/ 3905250 w 4438650"/>
              <a:gd name="csY82" fmla="*/ 4333875 h 7705725"/>
              <a:gd name="csX83" fmla="*/ 3886200 w 4438650"/>
              <a:gd name="csY83" fmla="*/ 4286250 h 7705725"/>
              <a:gd name="csX84" fmla="*/ 3705225 w 4438650"/>
              <a:gd name="csY84" fmla="*/ 4219575 h 7705725"/>
              <a:gd name="csX85" fmla="*/ 3648075 w 4438650"/>
              <a:gd name="csY85" fmla="*/ 4067175 h 7705725"/>
              <a:gd name="csX86" fmla="*/ 3429000 w 4438650"/>
              <a:gd name="csY86" fmla="*/ 4133850 h 7705725"/>
              <a:gd name="csX87" fmla="*/ 3467100 w 4438650"/>
              <a:gd name="csY87" fmla="*/ 4333875 h 7705725"/>
              <a:gd name="csX88" fmla="*/ 3457575 w 4438650"/>
              <a:gd name="csY88" fmla="*/ 4381500 h 7705725"/>
              <a:gd name="csX89" fmla="*/ 3209925 w 4438650"/>
              <a:gd name="csY89" fmla="*/ 4248150 h 7705725"/>
              <a:gd name="csX90" fmla="*/ 3162300 w 4438650"/>
              <a:gd name="csY90" fmla="*/ 4133850 h 7705725"/>
              <a:gd name="csX91" fmla="*/ 3114675 w 4438650"/>
              <a:gd name="csY91" fmla="*/ 4114800 h 7705725"/>
              <a:gd name="csX92" fmla="*/ 3019425 w 4438650"/>
              <a:gd name="csY92" fmla="*/ 4200525 h 7705725"/>
              <a:gd name="csX93" fmla="*/ 2962275 w 4438650"/>
              <a:gd name="csY93" fmla="*/ 4391025 h 7705725"/>
              <a:gd name="csX94" fmla="*/ 3200400 w 4438650"/>
              <a:gd name="csY94" fmla="*/ 4581525 h 7705725"/>
              <a:gd name="csX95" fmla="*/ 3200400 w 4438650"/>
              <a:gd name="csY95" fmla="*/ 4629150 h 7705725"/>
              <a:gd name="csX96" fmla="*/ 3438525 w 4438650"/>
              <a:gd name="csY96" fmla="*/ 4743450 h 7705725"/>
              <a:gd name="csX97" fmla="*/ 3552825 w 4438650"/>
              <a:gd name="csY97" fmla="*/ 4743450 h 7705725"/>
              <a:gd name="csX98" fmla="*/ 3581400 w 4438650"/>
              <a:gd name="csY98" fmla="*/ 4838700 h 7705725"/>
              <a:gd name="csX99" fmla="*/ 3571875 w 4438650"/>
              <a:gd name="csY99" fmla="*/ 4914900 h 7705725"/>
              <a:gd name="csX100" fmla="*/ 3429000 w 4438650"/>
              <a:gd name="csY100" fmla="*/ 4914900 h 7705725"/>
              <a:gd name="csX101" fmla="*/ 3305175 w 4438650"/>
              <a:gd name="csY101" fmla="*/ 4991100 h 7705725"/>
              <a:gd name="csX102" fmla="*/ 3362325 w 4438650"/>
              <a:gd name="csY102" fmla="*/ 5238750 h 7705725"/>
              <a:gd name="csX103" fmla="*/ 3505200 w 4438650"/>
              <a:gd name="csY103" fmla="*/ 5419725 h 7705725"/>
              <a:gd name="csX104" fmla="*/ 3638550 w 4438650"/>
              <a:gd name="csY104" fmla="*/ 5467350 h 7705725"/>
              <a:gd name="csX105" fmla="*/ 3762375 w 4438650"/>
              <a:gd name="csY105" fmla="*/ 5400675 h 7705725"/>
              <a:gd name="csX106" fmla="*/ 3962400 w 4438650"/>
              <a:gd name="csY106" fmla="*/ 5400675 h 7705725"/>
              <a:gd name="csX107" fmla="*/ 3971925 w 4438650"/>
              <a:gd name="csY107" fmla="*/ 5295900 h 7705725"/>
              <a:gd name="csX108" fmla="*/ 4029075 w 4438650"/>
              <a:gd name="csY108" fmla="*/ 5334000 h 7705725"/>
              <a:gd name="csX109" fmla="*/ 4067175 w 4438650"/>
              <a:gd name="csY109" fmla="*/ 5562600 h 7705725"/>
              <a:gd name="csX110" fmla="*/ 3914775 w 4438650"/>
              <a:gd name="csY110" fmla="*/ 5524500 h 7705725"/>
              <a:gd name="csX111" fmla="*/ 3819525 w 4438650"/>
              <a:gd name="csY111" fmla="*/ 5695950 h 7705725"/>
              <a:gd name="csX112" fmla="*/ 3619500 w 4438650"/>
              <a:gd name="csY112" fmla="*/ 5562600 h 7705725"/>
              <a:gd name="csX113" fmla="*/ 3371850 w 4438650"/>
              <a:gd name="csY113" fmla="*/ 5743575 h 7705725"/>
              <a:gd name="csX114" fmla="*/ 3295650 w 4438650"/>
              <a:gd name="csY114" fmla="*/ 5695950 h 7705725"/>
              <a:gd name="csX115" fmla="*/ 3305175 w 4438650"/>
              <a:gd name="csY115" fmla="*/ 5543550 h 7705725"/>
              <a:gd name="csX116" fmla="*/ 3133725 w 4438650"/>
              <a:gd name="csY116" fmla="*/ 5505450 h 7705725"/>
              <a:gd name="csX117" fmla="*/ 3009900 w 4438650"/>
              <a:gd name="csY117" fmla="*/ 5591175 h 7705725"/>
              <a:gd name="csX118" fmla="*/ 3038475 w 4438650"/>
              <a:gd name="csY118" fmla="*/ 5753100 h 7705725"/>
              <a:gd name="csX119" fmla="*/ 3009900 w 4438650"/>
              <a:gd name="csY119" fmla="*/ 5819775 h 7705725"/>
              <a:gd name="csX120" fmla="*/ 2914650 w 4438650"/>
              <a:gd name="csY120" fmla="*/ 5819775 h 7705725"/>
              <a:gd name="csX121" fmla="*/ 2867025 w 4438650"/>
              <a:gd name="csY121" fmla="*/ 5667375 h 7705725"/>
              <a:gd name="csX122" fmla="*/ 2676525 w 4438650"/>
              <a:gd name="csY122" fmla="*/ 5810250 h 7705725"/>
              <a:gd name="csX123" fmla="*/ 2676525 w 4438650"/>
              <a:gd name="csY123" fmla="*/ 5981700 h 7705725"/>
              <a:gd name="csX124" fmla="*/ 2657475 w 4438650"/>
              <a:gd name="csY124" fmla="*/ 6296025 h 7705725"/>
              <a:gd name="csX125" fmla="*/ 2838450 w 4438650"/>
              <a:gd name="csY125" fmla="*/ 6515100 h 7705725"/>
              <a:gd name="csX126" fmla="*/ 2981325 w 4438650"/>
              <a:gd name="csY126" fmla="*/ 6648450 h 7705725"/>
              <a:gd name="csX127" fmla="*/ 3276600 w 4438650"/>
              <a:gd name="csY127" fmla="*/ 6638925 h 7705725"/>
              <a:gd name="csX128" fmla="*/ 3352800 w 4438650"/>
              <a:gd name="csY128" fmla="*/ 6457950 h 7705725"/>
              <a:gd name="csX129" fmla="*/ 3409950 w 4438650"/>
              <a:gd name="csY129" fmla="*/ 6686550 h 7705725"/>
              <a:gd name="csX130" fmla="*/ 3324225 w 4438650"/>
              <a:gd name="csY130" fmla="*/ 7153275 h 7705725"/>
              <a:gd name="csX131" fmla="*/ 3200400 w 4438650"/>
              <a:gd name="csY131" fmla="*/ 7077075 h 7705725"/>
              <a:gd name="csX132" fmla="*/ 3076575 w 4438650"/>
              <a:gd name="csY132" fmla="*/ 7229475 h 7705725"/>
              <a:gd name="csX133" fmla="*/ 3152775 w 4438650"/>
              <a:gd name="csY133" fmla="*/ 7391400 h 7705725"/>
              <a:gd name="csX134" fmla="*/ 3219450 w 4438650"/>
              <a:gd name="csY134" fmla="*/ 7381875 h 7705725"/>
              <a:gd name="csX135" fmla="*/ 3276600 w 4438650"/>
              <a:gd name="csY135" fmla="*/ 7391400 h 7705725"/>
              <a:gd name="csX136" fmla="*/ 3028950 w 4438650"/>
              <a:gd name="csY136" fmla="*/ 7705725 h 7705725"/>
              <a:gd name="csX137" fmla="*/ 2800350 w 4438650"/>
              <a:gd name="csY137" fmla="*/ 7696200 h 7705725"/>
              <a:gd name="csX138" fmla="*/ 2809875 w 4438650"/>
              <a:gd name="csY138" fmla="*/ 7486650 h 7705725"/>
              <a:gd name="csX139" fmla="*/ 2828925 w 4438650"/>
              <a:gd name="csY139" fmla="*/ 7400925 h 7705725"/>
              <a:gd name="csX140" fmla="*/ 2628900 w 4438650"/>
              <a:gd name="csY140" fmla="*/ 7305675 h 7705725"/>
              <a:gd name="csX141" fmla="*/ 2409825 w 4438650"/>
              <a:gd name="csY141" fmla="*/ 7324725 h 7705725"/>
              <a:gd name="csX142" fmla="*/ 2333625 w 4438650"/>
              <a:gd name="csY142" fmla="*/ 7496175 h 7705725"/>
              <a:gd name="csX143" fmla="*/ 2266950 w 4438650"/>
              <a:gd name="csY143" fmla="*/ 7543800 h 7705725"/>
              <a:gd name="csX144" fmla="*/ 2266950 w 4438650"/>
              <a:gd name="csY144" fmla="*/ 7705725 h 7705725"/>
              <a:gd name="csX145" fmla="*/ 2105025 w 4438650"/>
              <a:gd name="csY145" fmla="*/ 7524750 h 7705725"/>
              <a:gd name="csX146" fmla="*/ 1971675 w 4438650"/>
              <a:gd name="csY146" fmla="*/ 7439025 h 7705725"/>
              <a:gd name="csX147" fmla="*/ 1895475 w 4438650"/>
              <a:gd name="csY147" fmla="*/ 7296150 h 7705725"/>
              <a:gd name="csX148" fmla="*/ 1847850 w 4438650"/>
              <a:gd name="csY148" fmla="*/ 7267575 h 7705725"/>
              <a:gd name="csX149" fmla="*/ 1733550 w 4438650"/>
              <a:gd name="csY149" fmla="*/ 7200900 h 7705725"/>
              <a:gd name="csX150" fmla="*/ 1790700 w 4438650"/>
              <a:gd name="csY150" fmla="*/ 6972300 h 7705725"/>
              <a:gd name="csX151" fmla="*/ 1828800 w 4438650"/>
              <a:gd name="csY151" fmla="*/ 6543675 h 7705725"/>
              <a:gd name="csX152" fmla="*/ 1228725 w 4438650"/>
              <a:gd name="csY152" fmla="*/ 6019800 h 7705725"/>
              <a:gd name="csX153" fmla="*/ 628650 w 4438650"/>
              <a:gd name="csY153" fmla="*/ 6019800 h 7705725"/>
              <a:gd name="csX154" fmla="*/ 600075 w 4438650"/>
              <a:gd name="csY154" fmla="*/ 6134100 h 7705725"/>
              <a:gd name="csX155" fmla="*/ 533400 w 4438650"/>
              <a:gd name="csY155" fmla="*/ 6134100 h 7705725"/>
              <a:gd name="csX156" fmla="*/ 371475 w 4438650"/>
              <a:gd name="csY156" fmla="*/ 5572125 h 7705725"/>
              <a:gd name="csX157" fmla="*/ 238125 w 4438650"/>
              <a:gd name="csY157" fmla="*/ 5514975 h 7705725"/>
              <a:gd name="csX158" fmla="*/ 333375 w 4438650"/>
              <a:gd name="csY158" fmla="*/ 5372100 h 7705725"/>
              <a:gd name="csX159" fmla="*/ 352425 w 4438650"/>
              <a:gd name="csY159" fmla="*/ 5200650 h 7705725"/>
              <a:gd name="csX160" fmla="*/ 228600 w 4438650"/>
              <a:gd name="csY160" fmla="*/ 5172075 h 7705725"/>
              <a:gd name="csX161" fmla="*/ 219075 w 4438650"/>
              <a:gd name="csY161" fmla="*/ 5124450 h 7705725"/>
              <a:gd name="csX162" fmla="*/ 152400 w 4438650"/>
              <a:gd name="csY162" fmla="*/ 5076825 h 7705725"/>
              <a:gd name="csX163" fmla="*/ 238125 w 4438650"/>
              <a:gd name="csY163" fmla="*/ 5019675 h 7705725"/>
              <a:gd name="csX164" fmla="*/ 219075 w 4438650"/>
              <a:gd name="csY164" fmla="*/ 4752975 h 7705725"/>
              <a:gd name="csX165" fmla="*/ 19050 w 4438650"/>
              <a:gd name="csY165" fmla="*/ 4724400 h 7705725"/>
              <a:gd name="csX166" fmla="*/ 0 w 4438650"/>
              <a:gd name="csY166" fmla="*/ 4591050 h 7705725"/>
              <a:gd name="csX167" fmla="*/ 95250 w 4438650"/>
              <a:gd name="csY167" fmla="*/ 4476750 h 7705725"/>
              <a:gd name="csX168" fmla="*/ 95250 w 4438650"/>
              <a:gd name="csY168" fmla="*/ 4410075 h 7705725"/>
              <a:gd name="csX169" fmla="*/ 371475 w 4438650"/>
              <a:gd name="csY169" fmla="*/ 3990975 h 7705725"/>
              <a:gd name="csX170" fmla="*/ 371475 w 4438650"/>
              <a:gd name="csY170" fmla="*/ 3905250 h 7705725"/>
              <a:gd name="csX171" fmla="*/ 523875 w 4438650"/>
              <a:gd name="csY171" fmla="*/ 3609975 h 7705725"/>
              <a:gd name="csX172" fmla="*/ 1085850 w 4438650"/>
              <a:gd name="csY172" fmla="*/ 3143250 h 7705725"/>
              <a:gd name="csX173" fmla="*/ 1685925 w 4438650"/>
              <a:gd name="csY173" fmla="*/ 3857625 h 7705725"/>
              <a:gd name="csX174" fmla="*/ 1552575 w 4438650"/>
              <a:gd name="csY174" fmla="*/ 3981450 h 7705725"/>
              <a:gd name="csX175" fmla="*/ 1638300 w 4438650"/>
              <a:gd name="csY175" fmla="*/ 4171950 h 7705725"/>
              <a:gd name="csX176" fmla="*/ 1457325 w 4438650"/>
              <a:gd name="csY176" fmla="*/ 4362450 h 7705725"/>
              <a:gd name="csX177" fmla="*/ 1562100 w 4438650"/>
              <a:gd name="csY177" fmla="*/ 4429125 h 7705725"/>
              <a:gd name="csX178" fmla="*/ 1590675 w 4438650"/>
              <a:gd name="csY178" fmla="*/ 4781550 h 7705725"/>
              <a:gd name="csX179" fmla="*/ 1771650 w 4438650"/>
              <a:gd name="csY179" fmla="*/ 4886325 h 7705725"/>
              <a:gd name="csX180" fmla="*/ 2085975 w 4438650"/>
              <a:gd name="csY180" fmla="*/ 4829175 h 7705725"/>
              <a:gd name="csX181" fmla="*/ 2171700 w 4438650"/>
              <a:gd name="csY181" fmla="*/ 4676775 h 7705725"/>
              <a:gd name="csX182" fmla="*/ 2286000 w 4438650"/>
              <a:gd name="csY182" fmla="*/ 4600575 h 7705725"/>
              <a:gd name="csX183" fmla="*/ 2352675 w 4438650"/>
              <a:gd name="csY183" fmla="*/ 4524375 h 7705725"/>
              <a:gd name="csX184" fmla="*/ 2000250 w 4438650"/>
              <a:gd name="csY184" fmla="*/ 4333875 h 7705725"/>
              <a:gd name="csX185" fmla="*/ 2009775 w 4438650"/>
              <a:gd name="csY185" fmla="*/ 4200525 h 7705725"/>
              <a:gd name="csX186" fmla="*/ 2190750 w 4438650"/>
              <a:gd name="csY186" fmla="*/ 4105275 h 7705725"/>
              <a:gd name="csX187" fmla="*/ 2209800 w 4438650"/>
              <a:gd name="csY187" fmla="*/ 3943350 h 7705725"/>
              <a:gd name="csX188" fmla="*/ 1943100 w 4438650"/>
              <a:gd name="csY188" fmla="*/ 3829050 h 7705725"/>
              <a:gd name="csX189" fmla="*/ 1962150 w 4438650"/>
              <a:gd name="csY189" fmla="*/ 3648075 h 7705725"/>
              <a:gd name="csX190" fmla="*/ 1819275 w 4438650"/>
              <a:gd name="csY190" fmla="*/ 3590925 h 7705725"/>
              <a:gd name="csX191" fmla="*/ 1809750 w 4438650"/>
              <a:gd name="csY191" fmla="*/ 3429000 h 7705725"/>
              <a:gd name="csX192" fmla="*/ 1781175 w 4438650"/>
              <a:gd name="csY192" fmla="*/ 3419475 h 7705725"/>
              <a:gd name="csX193" fmla="*/ 1685925 w 4438650"/>
              <a:gd name="csY193" fmla="*/ 3190875 h 7705725"/>
              <a:gd name="csX194" fmla="*/ 1609725 w 4438650"/>
              <a:gd name="csY194" fmla="*/ 2952750 h 7705725"/>
              <a:gd name="csX195" fmla="*/ 1647825 w 4438650"/>
              <a:gd name="csY195" fmla="*/ 2914650 h 7705725"/>
              <a:gd name="csX196" fmla="*/ 1781175 w 4438650"/>
              <a:gd name="csY196" fmla="*/ 3009900 h 7705725"/>
              <a:gd name="csX197" fmla="*/ 1924050 w 4438650"/>
              <a:gd name="csY197" fmla="*/ 3143250 h 7705725"/>
              <a:gd name="csX198" fmla="*/ 1962150 w 4438650"/>
              <a:gd name="csY198" fmla="*/ 3181350 h 7705725"/>
              <a:gd name="csX199" fmla="*/ 2095500 w 4438650"/>
              <a:gd name="csY199" fmla="*/ 3152775 h 7705725"/>
              <a:gd name="csX200" fmla="*/ 2085975 w 4438650"/>
              <a:gd name="csY200" fmla="*/ 3000375 h 7705725"/>
              <a:gd name="csX201" fmla="*/ 1962150 w 4438650"/>
              <a:gd name="csY201" fmla="*/ 2657475 h 7705725"/>
              <a:gd name="csX202" fmla="*/ 1800225 w 4438650"/>
              <a:gd name="csY202" fmla="*/ 2533650 h 7705725"/>
              <a:gd name="csX203" fmla="*/ 1819275 w 4438650"/>
              <a:gd name="csY203" fmla="*/ 2371725 h 7705725"/>
              <a:gd name="csX204" fmla="*/ 2000250 w 4438650"/>
              <a:gd name="csY204" fmla="*/ 2371725 h 7705725"/>
              <a:gd name="csX205" fmla="*/ 2219325 w 4438650"/>
              <a:gd name="csY205" fmla="*/ 2409825 h 7705725"/>
              <a:gd name="csX206" fmla="*/ 2295525 w 4438650"/>
              <a:gd name="csY206" fmla="*/ 2524125 h 7705725"/>
              <a:gd name="csX207" fmla="*/ 2381250 w 4438650"/>
              <a:gd name="csY207" fmla="*/ 2524125 h 7705725"/>
              <a:gd name="csX208" fmla="*/ 2533650 w 4438650"/>
              <a:gd name="csY208" fmla="*/ 2438400 h 7705725"/>
              <a:gd name="csX209" fmla="*/ 2533650 w 4438650"/>
              <a:gd name="csY209" fmla="*/ 2276475 h 7705725"/>
              <a:gd name="csX210" fmla="*/ 2657475 w 4438650"/>
              <a:gd name="csY210" fmla="*/ 2219325 h 7705725"/>
              <a:gd name="csX211" fmla="*/ 2657475 w 4438650"/>
              <a:gd name="csY211" fmla="*/ 2162175 h 7705725"/>
              <a:gd name="csX212" fmla="*/ 2809875 w 4438650"/>
              <a:gd name="csY212" fmla="*/ 1990725 h 7705725"/>
              <a:gd name="csX213" fmla="*/ 2828925 w 4438650"/>
              <a:gd name="csY213" fmla="*/ 1885950 h 7705725"/>
              <a:gd name="csX214" fmla="*/ 3124200 w 4438650"/>
              <a:gd name="csY214" fmla="*/ 1724025 h 7705725"/>
              <a:gd name="csX215" fmla="*/ 3324225 w 4438650"/>
              <a:gd name="csY215" fmla="*/ 1581150 h 7705725"/>
              <a:gd name="csX216" fmla="*/ 3286125 w 4438650"/>
              <a:gd name="csY216" fmla="*/ 1314450 h 7705725"/>
              <a:gd name="csX217" fmla="*/ 3467100 w 4438650"/>
              <a:gd name="csY217" fmla="*/ 1419225 h 7705725"/>
              <a:gd name="csX218" fmla="*/ 3590925 w 4438650"/>
              <a:gd name="csY218" fmla="*/ 1343025 h 7705725"/>
              <a:gd name="csX219" fmla="*/ 3590925 w 4438650"/>
              <a:gd name="csY219" fmla="*/ 1171575 h 7705725"/>
              <a:gd name="csX220" fmla="*/ 3476625 w 4438650"/>
              <a:gd name="csY220" fmla="*/ 914400 h 7705725"/>
              <a:gd name="csX221" fmla="*/ 3485806 w 4438650"/>
              <a:gd name="csY221" fmla="*/ 899779 h 7705725"/>
              <a:gd name="csX222" fmla="*/ 3238500 w 4438650"/>
              <a:gd name="csY222" fmla="*/ 533400 h 7705725"/>
              <a:gd name="csX223" fmla="*/ 3371850 w 4438650"/>
              <a:gd name="csY223" fmla="*/ 495300 h 7705725"/>
              <a:gd name="csX224" fmla="*/ 3429000 w 4438650"/>
              <a:gd name="csY224" fmla="*/ 628650 h 7705725"/>
              <a:gd name="csX225" fmla="*/ 3615350 w 4438650"/>
              <a:gd name="csY225" fmla="*/ 693468 h 7705725"/>
              <a:gd name="csX226" fmla="*/ 3679708 w 4438650"/>
              <a:gd name="csY226" fmla="*/ 590972 h 7705725"/>
              <a:gd name="csX227" fmla="*/ 3695700 w 4438650"/>
              <a:gd name="csY227" fmla="*/ 533400 h 7705725"/>
              <a:gd name="csX228" fmla="*/ 3609975 w 4438650"/>
              <a:gd name="csY228" fmla="*/ 361950 h 770572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</a:cxnLst>
            <a:rect l="l" t="t" r="r" b="b"/>
            <a:pathLst>
              <a:path w="4438650" h="7705725">
                <a:moveTo>
                  <a:pt x="3638550" y="0"/>
                </a:moveTo>
                <a:lnTo>
                  <a:pt x="3695700" y="0"/>
                </a:lnTo>
                <a:lnTo>
                  <a:pt x="3810000" y="247650"/>
                </a:lnTo>
                <a:lnTo>
                  <a:pt x="3762375" y="457200"/>
                </a:lnTo>
                <a:lnTo>
                  <a:pt x="3774851" y="565321"/>
                </a:lnTo>
                <a:lnTo>
                  <a:pt x="3914775" y="771525"/>
                </a:lnTo>
                <a:lnTo>
                  <a:pt x="3714750" y="962025"/>
                </a:lnTo>
                <a:lnTo>
                  <a:pt x="3781425" y="1095375"/>
                </a:lnTo>
                <a:lnTo>
                  <a:pt x="4143375" y="1295400"/>
                </a:lnTo>
                <a:lnTo>
                  <a:pt x="4019550" y="1400175"/>
                </a:lnTo>
                <a:lnTo>
                  <a:pt x="3790950" y="1352550"/>
                </a:lnTo>
                <a:lnTo>
                  <a:pt x="3714750" y="1400175"/>
                </a:lnTo>
                <a:lnTo>
                  <a:pt x="3743325" y="1666875"/>
                </a:lnTo>
                <a:lnTo>
                  <a:pt x="3476625" y="1790700"/>
                </a:lnTo>
                <a:lnTo>
                  <a:pt x="3314700" y="1781175"/>
                </a:lnTo>
                <a:lnTo>
                  <a:pt x="3276600" y="2095500"/>
                </a:lnTo>
                <a:lnTo>
                  <a:pt x="3124200" y="2047875"/>
                </a:lnTo>
                <a:lnTo>
                  <a:pt x="3009900" y="2190750"/>
                </a:lnTo>
                <a:lnTo>
                  <a:pt x="3181350" y="2447925"/>
                </a:lnTo>
                <a:lnTo>
                  <a:pt x="3057525" y="2543175"/>
                </a:lnTo>
                <a:lnTo>
                  <a:pt x="2762250" y="2514600"/>
                </a:lnTo>
                <a:lnTo>
                  <a:pt x="2733675" y="2752725"/>
                </a:lnTo>
                <a:lnTo>
                  <a:pt x="2524125" y="2876550"/>
                </a:lnTo>
                <a:lnTo>
                  <a:pt x="2466975" y="2990850"/>
                </a:lnTo>
                <a:lnTo>
                  <a:pt x="2695575" y="3076575"/>
                </a:lnTo>
                <a:lnTo>
                  <a:pt x="3019425" y="2809875"/>
                </a:lnTo>
                <a:lnTo>
                  <a:pt x="3200400" y="2838450"/>
                </a:lnTo>
                <a:lnTo>
                  <a:pt x="3038475" y="3095625"/>
                </a:lnTo>
                <a:lnTo>
                  <a:pt x="2914650" y="3124200"/>
                </a:lnTo>
                <a:lnTo>
                  <a:pt x="2952750" y="3324225"/>
                </a:lnTo>
                <a:lnTo>
                  <a:pt x="2867025" y="3352800"/>
                </a:lnTo>
                <a:lnTo>
                  <a:pt x="2733675" y="3324225"/>
                </a:lnTo>
                <a:lnTo>
                  <a:pt x="2647950" y="3390900"/>
                </a:lnTo>
                <a:lnTo>
                  <a:pt x="2667000" y="3448050"/>
                </a:lnTo>
                <a:lnTo>
                  <a:pt x="2800350" y="3524250"/>
                </a:lnTo>
                <a:lnTo>
                  <a:pt x="2809875" y="3629025"/>
                </a:lnTo>
                <a:lnTo>
                  <a:pt x="2695575" y="3790950"/>
                </a:lnTo>
                <a:lnTo>
                  <a:pt x="2752725" y="3857625"/>
                </a:lnTo>
                <a:lnTo>
                  <a:pt x="2962275" y="3771900"/>
                </a:lnTo>
                <a:lnTo>
                  <a:pt x="3105150" y="3533775"/>
                </a:lnTo>
                <a:lnTo>
                  <a:pt x="3276600" y="3714750"/>
                </a:lnTo>
                <a:lnTo>
                  <a:pt x="3286125" y="3800475"/>
                </a:lnTo>
                <a:lnTo>
                  <a:pt x="3400425" y="3771900"/>
                </a:lnTo>
                <a:lnTo>
                  <a:pt x="3257550" y="3390900"/>
                </a:lnTo>
                <a:lnTo>
                  <a:pt x="3257550" y="3305175"/>
                </a:lnTo>
                <a:lnTo>
                  <a:pt x="3419475" y="3286125"/>
                </a:lnTo>
                <a:lnTo>
                  <a:pt x="3448050" y="3152775"/>
                </a:lnTo>
                <a:lnTo>
                  <a:pt x="3609975" y="2981325"/>
                </a:lnTo>
                <a:lnTo>
                  <a:pt x="3505200" y="2809875"/>
                </a:lnTo>
                <a:lnTo>
                  <a:pt x="3505200" y="2581275"/>
                </a:lnTo>
                <a:lnTo>
                  <a:pt x="3648075" y="2581275"/>
                </a:lnTo>
                <a:lnTo>
                  <a:pt x="3743325" y="2686050"/>
                </a:lnTo>
                <a:lnTo>
                  <a:pt x="3905250" y="2543175"/>
                </a:lnTo>
                <a:lnTo>
                  <a:pt x="3876675" y="2390775"/>
                </a:lnTo>
                <a:lnTo>
                  <a:pt x="4048125" y="2390775"/>
                </a:lnTo>
                <a:lnTo>
                  <a:pt x="4105275" y="2266950"/>
                </a:lnTo>
                <a:lnTo>
                  <a:pt x="4210050" y="2181225"/>
                </a:lnTo>
                <a:lnTo>
                  <a:pt x="4181475" y="1962150"/>
                </a:lnTo>
                <a:lnTo>
                  <a:pt x="4362450" y="1857375"/>
                </a:lnTo>
                <a:lnTo>
                  <a:pt x="4438650" y="1866900"/>
                </a:lnTo>
                <a:lnTo>
                  <a:pt x="4314825" y="1981200"/>
                </a:lnTo>
                <a:lnTo>
                  <a:pt x="4371975" y="2190750"/>
                </a:lnTo>
                <a:lnTo>
                  <a:pt x="4286250" y="2333625"/>
                </a:lnTo>
                <a:lnTo>
                  <a:pt x="4143375" y="2428875"/>
                </a:lnTo>
                <a:lnTo>
                  <a:pt x="4143375" y="2552700"/>
                </a:lnTo>
                <a:lnTo>
                  <a:pt x="4038600" y="2647950"/>
                </a:lnTo>
                <a:lnTo>
                  <a:pt x="4057650" y="2867025"/>
                </a:lnTo>
                <a:lnTo>
                  <a:pt x="3895725" y="3143250"/>
                </a:lnTo>
                <a:lnTo>
                  <a:pt x="3962400" y="3333750"/>
                </a:lnTo>
                <a:lnTo>
                  <a:pt x="3905250" y="3457575"/>
                </a:lnTo>
                <a:lnTo>
                  <a:pt x="3810000" y="3495675"/>
                </a:lnTo>
                <a:lnTo>
                  <a:pt x="3771900" y="3581400"/>
                </a:lnTo>
                <a:lnTo>
                  <a:pt x="3943350" y="3743325"/>
                </a:lnTo>
                <a:lnTo>
                  <a:pt x="3990975" y="3819525"/>
                </a:lnTo>
                <a:lnTo>
                  <a:pt x="3829050" y="4010025"/>
                </a:lnTo>
                <a:lnTo>
                  <a:pt x="3933825" y="4086225"/>
                </a:lnTo>
                <a:lnTo>
                  <a:pt x="3952875" y="4133850"/>
                </a:lnTo>
                <a:lnTo>
                  <a:pt x="4114800" y="4133850"/>
                </a:lnTo>
                <a:lnTo>
                  <a:pt x="4162425" y="4143375"/>
                </a:lnTo>
                <a:lnTo>
                  <a:pt x="4133850" y="4352925"/>
                </a:lnTo>
                <a:lnTo>
                  <a:pt x="3905250" y="4552950"/>
                </a:lnTo>
                <a:lnTo>
                  <a:pt x="3857625" y="4495800"/>
                </a:lnTo>
                <a:lnTo>
                  <a:pt x="3905250" y="4333875"/>
                </a:lnTo>
                <a:lnTo>
                  <a:pt x="3886200" y="4286250"/>
                </a:lnTo>
                <a:lnTo>
                  <a:pt x="3705225" y="4219575"/>
                </a:lnTo>
                <a:lnTo>
                  <a:pt x="3648075" y="4067175"/>
                </a:lnTo>
                <a:lnTo>
                  <a:pt x="3429000" y="4133850"/>
                </a:lnTo>
                <a:lnTo>
                  <a:pt x="3467100" y="4333875"/>
                </a:lnTo>
                <a:lnTo>
                  <a:pt x="3457575" y="4381500"/>
                </a:lnTo>
                <a:lnTo>
                  <a:pt x="3209925" y="4248150"/>
                </a:lnTo>
                <a:lnTo>
                  <a:pt x="3162300" y="4133850"/>
                </a:lnTo>
                <a:lnTo>
                  <a:pt x="3114675" y="4114800"/>
                </a:lnTo>
                <a:lnTo>
                  <a:pt x="3019425" y="4200525"/>
                </a:lnTo>
                <a:lnTo>
                  <a:pt x="2962275" y="4391025"/>
                </a:lnTo>
                <a:lnTo>
                  <a:pt x="3200400" y="4581525"/>
                </a:lnTo>
                <a:lnTo>
                  <a:pt x="3200400" y="4629150"/>
                </a:lnTo>
                <a:lnTo>
                  <a:pt x="3438525" y="4743450"/>
                </a:lnTo>
                <a:lnTo>
                  <a:pt x="3552825" y="4743450"/>
                </a:lnTo>
                <a:lnTo>
                  <a:pt x="3581400" y="4838700"/>
                </a:lnTo>
                <a:lnTo>
                  <a:pt x="3571875" y="4914900"/>
                </a:lnTo>
                <a:lnTo>
                  <a:pt x="3429000" y="4914900"/>
                </a:lnTo>
                <a:lnTo>
                  <a:pt x="3305175" y="4991100"/>
                </a:lnTo>
                <a:lnTo>
                  <a:pt x="3362325" y="5238750"/>
                </a:lnTo>
                <a:lnTo>
                  <a:pt x="3505200" y="5419725"/>
                </a:lnTo>
                <a:lnTo>
                  <a:pt x="3638550" y="5467350"/>
                </a:lnTo>
                <a:lnTo>
                  <a:pt x="3762375" y="5400675"/>
                </a:lnTo>
                <a:lnTo>
                  <a:pt x="3962400" y="5400675"/>
                </a:lnTo>
                <a:lnTo>
                  <a:pt x="3971925" y="5295900"/>
                </a:lnTo>
                <a:lnTo>
                  <a:pt x="4029075" y="5334000"/>
                </a:lnTo>
                <a:lnTo>
                  <a:pt x="4067175" y="5562600"/>
                </a:lnTo>
                <a:lnTo>
                  <a:pt x="3914775" y="5524500"/>
                </a:lnTo>
                <a:lnTo>
                  <a:pt x="3819525" y="5695950"/>
                </a:lnTo>
                <a:lnTo>
                  <a:pt x="3619500" y="5562600"/>
                </a:lnTo>
                <a:lnTo>
                  <a:pt x="3371850" y="5743575"/>
                </a:lnTo>
                <a:lnTo>
                  <a:pt x="3295650" y="5695950"/>
                </a:lnTo>
                <a:lnTo>
                  <a:pt x="3305175" y="5543550"/>
                </a:lnTo>
                <a:lnTo>
                  <a:pt x="3133725" y="5505450"/>
                </a:lnTo>
                <a:lnTo>
                  <a:pt x="3009900" y="5591175"/>
                </a:lnTo>
                <a:lnTo>
                  <a:pt x="3038475" y="5753100"/>
                </a:lnTo>
                <a:lnTo>
                  <a:pt x="3009900" y="5819775"/>
                </a:lnTo>
                <a:lnTo>
                  <a:pt x="2914650" y="5819775"/>
                </a:lnTo>
                <a:lnTo>
                  <a:pt x="2867025" y="5667375"/>
                </a:lnTo>
                <a:lnTo>
                  <a:pt x="2676525" y="5810250"/>
                </a:lnTo>
                <a:lnTo>
                  <a:pt x="2676525" y="5981700"/>
                </a:lnTo>
                <a:lnTo>
                  <a:pt x="2657475" y="6296025"/>
                </a:lnTo>
                <a:lnTo>
                  <a:pt x="2838450" y="6515100"/>
                </a:lnTo>
                <a:lnTo>
                  <a:pt x="2981325" y="6648450"/>
                </a:lnTo>
                <a:lnTo>
                  <a:pt x="3276600" y="6638925"/>
                </a:lnTo>
                <a:lnTo>
                  <a:pt x="3352800" y="6457950"/>
                </a:lnTo>
                <a:lnTo>
                  <a:pt x="3409950" y="6686550"/>
                </a:lnTo>
                <a:lnTo>
                  <a:pt x="3324225" y="7153275"/>
                </a:lnTo>
                <a:lnTo>
                  <a:pt x="3200400" y="7077075"/>
                </a:lnTo>
                <a:lnTo>
                  <a:pt x="3076575" y="7229475"/>
                </a:lnTo>
                <a:lnTo>
                  <a:pt x="3152775" y="7391400"/>
                </a:lnTo>
                <a:lnTo>
                  <a:pt x="3219450" y="7381875"/>
                </a:lnTo>
                <a:lnTo>
                  <a:pt x="3276600" y="7391400"/>
                </a:lnTo>
                <a:lnTo>
                  <a:pt x="3028950" y="7705725"/>
                </a:lnTo>
                <a:lnTo>
                  <a:pt x="2800350" y="7696200"/>
                </a:lnTo>
                <a:lnTo>
                  <a:pt x="2809875" y="7486650"/>
                </a:lnTo>
                <a:lnTo>
                  <a:pt x="2828925" y="7400925"/>
                </a:lnTo>
                <a:lnTo>
                  <a:pt x="2628900" y="7305675"/>
                </a:lnTo>
                <a:lnTo>
                  <a:pt x="2409825" y="7324725"/>
                </a:lnTo>
                <a:lnTo>
                  <a:pt x="2333625" y="7496175"/>
                </a:lnTo>
                <a:lnTo>
                  <a:pt x="2266950" y="7543800"/>
                </a:lnTo>
                <a:lnTo>
                  <a:pt x="2266950" y="7705725"/>
                </a:lnTo>
                <a:lnTo>
                  <a:pt x="2105025" y="7524750"/>
                </a:lnTo>
                <a:lnTo>
                  <a:pt x="1971675" y="7439025"/>
                </a:lnTo>
                <a:lnTo>
                  <a:pt x="1895475" y="7296150"/>
                </a:lnTo>
                <a:lnTo>
                  <a:pt x="1847850" y="7267575"/>
                </a:lnTo>
                <a:lnTo>
                  <a:pt x="1733550" y="7200900"/>
                </a:lnTo>
                <a:lnTo>
                  <a:pt x="1790700" y="6972300"/>
                </a:lnTo>
                <a:lnTo>
                  <a:pt x="1828800" y="6543675"/>
                </a:lnTo>
                <a:lnTo>
                  <a:pt x="1228725" y="6019800"/>
                </a:lnTo>
                <a:lnTo>
                  <a:pt x="628650" y="6019800"/>
                </a:lnTo>
                <a:lnTo>
                  <a:pt x="600075" y="6134100"/>
                </a:lnTo>
                <a:lnTo>
                  <a:pt x="533400" y="6134100"/>
                </a:lnTo>
                <a:lnTo>
                  <a:pt x="371475" y="5572125"/>
                </a:lnTo>
                <a:lnTo>
                  <a:pt x="238125" y="5514975"/>
                </a:lnTo>
                <a:lnTo>
                  <a:pt x="333375" y="5372100"/>
                </a:lnTo>
                <a:lnTo>
                  <a:pt x="352425" y="5200650"/>
                </a:lnTo>
                <a:lnTo>
                  <a:pt x="228600" y="5172075"/>
                </a:lnTo>
                <a:lnTo>
                  <a:pt x="219075" y="5124450"/>
                </a:lnTo>
                <a:lnTo>
                  <a:pt x="152400" y="5076825"/>
                </a:lnTo>
                <a:lnTo>
                  <a:pt x="238125" y="5019675"/>
                </a:lnTo>
                <a:lnTo>
                  <a:pt x="219075" y="4752975"/>
                </a:lnTo>
                <a:lnTo>
                  <a:pt x="19050" y="4724400"/>
                </a:lnTo>
                <a:lnTo>
                  <a:pt x="0" y="4591050"/>
                </a:lnTo>
                <a:lnTo>
                  <a:pt x="95250" y="4476750"/>
                </a:lnTo>
                <a:lnTo>
                  <a:pt x="95250" y="4410075"/>
                </a:lnTo>
                <a:lnTo>
                  <a:pt x="371475" y="3990975"/>
                </a:lnTo>
                <a:lnTo>
                  <a:pt x="371475" y="3905250"/>
                </a:lnTo>
                <a:lnTo>
                  <a:pt x="523875" y="3609975"/>
                </a:lnTo>
                <a:lnTo>
                  <a:pt x="1085850" y="3143250"/>
                </a:lnTo>
                <a:lnTo>
                  <a:pt x="1685925" y="3857625"/>
                </a:lnTo>
                <a:lnTo>
                  <a:pt x="1552575" y="3981450"/>
                </a:lnTo>
                <a:lnTo>
                  <a:pt x="1638300" y="4171950"/>
                </a:lnTo>
                <a:lnTo>
                  <a:pt x="1457325" y="4362450"/>
                </a:lnTo>
                <a:lnTo>
                  <a:pt x="1562100" y="4429125"/>
                </a:lnTo>
                <a:lnTo>
                  <a:pt x="1590675" y="4781550"/>
                </a:lnTo>
                <a:lnTo>
                  <a:pt x="1771650" y="4886325"/>
                </a:lnTo>
                <a:lnTo>
                  <a:pt x="2085975" y="4829175"/>
                </a:lnTo>
                <a:lnTo>
                  <a:pt x="2171700" y="4676775"/>
                </a:lnTo>
                <a:lnTo>
                  <a:pt x="2286000" y="4600575"/>
                </a:lnTo>
                <a:lnTo>
                  <a:pt x="2352675" y="4524375"/>
                </a:lnTo>
                <a:lnTo>
                  <a:pt x="2000250" y="4333875"/>
                </a:lnTo>
                <a:lnTo>
                  <a:pt x="2009775" y="4200525"/>
                </a:lnTo>
                <a:lnTo>
                  <a:pt x="2190750" y="4105275"/>
                </a:lnTo>
                <a:lnTo>
                  <a:pt x="2209800" y="3943350"/>
                </a:lnTo>
                <a:lnTo>
                  <a:pt x="1943100" y="3829050"/>
                </a:lnTo>
                <a:lnTo>
                  <a:pt x="1962150" y="3648075"/>
                </a:lnTo>
                <a:lnTo>
                  <a:pt x="1819275" y="3590925"/>
                </a:lnTo>
                <a:lnTo>
                  <a:pt x="1809750" y="3429000"/>
                </a:lnTo>
                <a:lnTo>
                  <a:pt x="1781175" y="3419475"/>
                </a:lnTo>
                <a:lnTo>
                  <a:pt x="1685925" y="3190875"/>
                </a:lnTo>
                <a:lnTo>
                  <a:pt x="1609725" y="2952750"/>
                </a:lnTo>
                <a:lnTo>
                  <a:pt x="1647825" y="2914650"/>
                </a:lnTo>
                <a:lnTo>
                  <a:pt x="1781175" y="3009900"/>
                </a:lnTo>
                <a:lnTo>
                  <a:pt x="1924050" y="3143250"/>
                </a:lnTo>
                <a:lnTo>
                  <a:pt x="1962150" y="3181350"/>
                </a:lnTo>
                <a:lnTo>
                  <a:pt x="2095500" y="3152775"/>
                </a:lnTo>
                <a:lnTo>
                  <a:pt x="2085975" y="3000375"/>
                </a:lnTo>
                <a:lnTo>
                  <a:pt x="1962150" y="2657475"/>
                </a:lnTo>
                <a:lnTo>
                  <a:pt x="1800225" y="2533650"/>
                </a:lnTo>
                <a:lnTo>
                  <a:pt x="1819275" y="2371725"/>
                </a:lnTo>
                <a:lnTo>
                  <a:pt x="2000250" y="2371725"/>
                </a:lnTo>
                <a:lnTo>
                  <a:pt x="2219325" y="2409825"/>
                </a:lnTo>
                <a:lnTo>
                  <a:pt x="2295525" y="2524125"/>
                </a:lnTo>
                <a:lnTo>
                  <a:pt x="2381250" y="2524125"/>
                </a:lnTo>
                <a:lnTo>
                  <a:pt x="2533650" y="2438400"/>
                </a:lnTo>
                <a:lnTo>
                  <a:pt x="2533650" y="2276475"/>
                </a:lnTo>
                <a:lnTo>
                  <a:pt x="2657475" y="2219325"/>
                </a:lnTo>
                <a:lnTo>
                  <a:pt x="2657475" y="2162175"/>
                </a:lnTo>
                <a:lnTo>
                  <a:pt x="2809875" y="1990725"/>
                </a:lnTo>
                <a:lnTo>
                  <a:pt x="2828925" y="1885950"/>
                </a:lnTo>
                <a:lnTo>
                  <a:pt x="3124200" y="1724025"/>
                </a:lnTo>
                <a:lnTo>
                  <a:pt x="3324225" y="1581150"/>
                </a:lnTo>
                <a:lnTo>
                  <a:pt x="3286125" y="1314450"/>
                </a:lnTo>
                <a:lnTo>
                  <a:pt x="3467100" y="1419225"/>
                </a:lnTo>
                <a:lnTo>
                  <a:pt x="3590925" y="1343025"/>
                </a:lnTo>
                <a:lnTo>
                  <a:pt x="3590925" y="1171575"/>
                </a:lnTo>
                <a:lnTo>
                  <a:pt x="3476625" y="914400"/>
                </a:lnTo>
                <a:lnTo>
                  <a:pt x="3485806" y="899779"/>
                </a:lnTo>
                <a:lnTo>
                  <a:pt x="3238500" y="533400"/>
                </a:lnTo>
                <a:lnTo>
                  <a:pt x="3371850" y="495300"/>
                </a:lnTo>
                <a:lnTo>
                  <a:pt x="3429000" y="628650"/>
                </a:lnTo>
                <a:lnTo>
                  <a:pt x="3615350" y="693468"/>
                </a:lnTo>
                <a:lnTo>
                  <a:pt x="3679708" y="590972"/>
                </a:lnTo>
                <a:lnTo>
                  <a:pt x="3695700" y="533400"/>
                </a:lnTo>
                <a:lnTo>
                  <a:pt x="3609975" y="36195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6048AFB7-74CC-F9F2-7210-1CD57537ACE7}"/>
              </a:ext>
            </a:extLst>
          </p:cNvPr>
          <p:cNvSpPr/>
          <p:nvPr/>
        </p:nvSpPr>
        <p:spPr>
          <a:xfrm>
            <a:off x="800010" y="929641"/>
            <a:ext cx="2392860" cy="2284094"/>
          </a:xfrm>
          <a:custGeom>
            <a:avLst/>
            <a:gdLst>
              <a:gd name="csX0" fmla="*/ 123825 w 4819650"/>
              <a:gd name="csY0" fmla="*/ 561975 h 4600575"/>
              <a:gd name="csX1" fmla="*/ 180975 w 4819650"/>
              <a:gd name="csY1" fmla="*/ 685800 h 4600575"/>
              <a:gd name="csX2" fmla="*/ 200025 w 4819650"/>
              <a:gd name="csY2" fmla="*/ 885825 h 4600575"/>
              <a:gd name="csX3" fmla="*/ 238125 w 4819650"/>
              <a:gd name="csY3" fmla="*/ 971550 h 4600575"/>
              <a:gd name="csX4" fmla="*/ 171450 w 4819650"/>
              <a:gd name="csY4" fmla="*/ 1162050 h 4600575"/>
              <a:gd name="csX5" fmla="*/ 209550 w 4819650"/>
              <a:gd name="csY5" fmla="*/ 1200150 h 4600575"/>
              <a:gd name="csX6" fmla="*/ 190500 w 4819650"/>
              <a:gd name="csY6" fmla="*/ 1304925 h 4600575"/>
              <a:gd name="csX7" fmla="*/ 314325 w 4819650"/>
              <a:gd name="csY7" fmla="*/ 1314450 h 4600575"/>
              <a:gd name="csX8" fmla="*/ 333375 w 4819650"/>
              <a:gd name="csY8" fmla="*/ 1533525 h 4600575"/>
              <a:gd name="csX9" fmla="*/ 361950 w 4819650"/>
              <a:gd name="csY9" fmla="*/ 1619250 h 4600575"/>
              <a:gd name="csX10" fmla="*/ 342900 w 4819650"/>
              <a:gd name="csY10" fmla="*/ 1743075 h 4600575"/>
              <a:gd name="csX11" fmla="*/ 504825 w 4819650"/>
              <a:gd name="csY11" fmla="*/ 1838325 h 4600575"/>
              <a:gd name="csX12" fmla="*/ 533400 w 4819650"/>
              <a:gd name="csY12" fmla="*/ 2028825 h 4600575"/>
              <a:gd name="csX13" fmla="*/ 438150 w 4819650"/>
              <a:gd name="csY13" fmla="*/ 2200275 h 4600575"/>
              <a:gd name="csX14" fmla="*/ 847725 w 4819650"/>
              <a:gd name="csY14" fmla="*/ 2371725 h 4600575"/>
              <a:gd name="csX15" fmla="*/ 857250 w 4819650"/>
              <a:gd name="csY15" fmla="*/ 2638425 h 4600575"/>
              <a:gd name="csX16" fmla="*/ 904875 w 4819650"/>
              <a:gd name="csY16" fmla="*/ 2638425 h 4600575"/>
              <a:gd name="csX17" fmla="*/ 914400 w 4819650"/>
              <a:gd name="csY17" fmla="*/ 2752725 h 4600575"/>
              <a:gd name="csX18" fmla="*/ 1028700 w 4819650"/>
              <a:gd name="csY18" fmla="*/ 2800350 h 4600575"/>
              <a:gd name="csX19" fmla="*/ 990600 w 4819650"/>
              <a:gd name="csY19" fmla="*/ 2895600 h 4600575"/>
              <a:gd name="csX20" fmla="*/ 857250 w 4819650"/>
              <a:gd name="csY20" fmla="*/ 2962275 h 4600575"/>
              <a:gd name="csX21" fmla="*/ 923925 w 4819650"/>
              <a:gd name="csY21" fmla="*/ 3124200 h 4600575"/>
              <a:gd name="csX22" fmla="*/ 923925 w 4819650"/>
              <a:gd name="csY22" fmla="*/ 3524250 h 4600575"/>
              <a:gd name="csX23" fmla="*/ 1009650 w 4819650"/>
              <a:gd name="csY23" fmla="*/ 3600450 h 4600575"/>
              <a:gd name="csX24" fmla="*/ 1114425 w 4819650"/>
              <a:gd name="csY24" fmla="*/ 3533775 h 4600575"/>
              <a:gd name="csX25" fmla="*/ 1247775 w 4819650"/>
              <a:gd name="csY25" fmla="*/ 3638550 h 4600575"/>
              <a:gd name="csX26" fmla="*/ 1314450 w 4819650"/>
              <a:gd name="csY26" fmla="*/ 3905250 h 4600575"/>
              <a:gd name="csX27" fmla="*/ 1266825 w 4819650"/>
              <a:gd name="csY27" fmla="*/ 4038600 h 4600575"/>
              <a:gd name="csX28" fmla="*/ 1457325 w 4819650"/>
              <a:gd name="csY28" fmla="*/ 4219575 h 4600575"/>
              <a:gd name="csX29" fmla="*/ 1476375 w 4819650"/>
              <a:gd name="csY29" fmla="*/ 4352925 h 4600575"/>
              <a:gd name="csX30" fmla="*/ 1457325 w 4819650"/>
              <a:gd name="csY30" fmla="*/ 4410075 h 4600575"/>
              <a:gd name="csX31" fmla="*/ 1504950 w 4819650"/>
              <a:gd name="csY31" fmla="*/ 4476750 h 4600575"/>
              <a:gd name="csX32" fmla="*/ 1504950 w 4819650"/>
              <a:gd name="csY32" fmla="*/ 4562475 h 4600575"/>
              <a:gd name="csX33" fmla="*/ 1590675 w 4819650"/>
              <a:gd name="csY33" fmla="*/ 4514850 h 4600575"/>
              <a:gd name="csX34" fmla="*/ 1638300 w 4819650"/>
              <a:gd name="csY34" fmla="*/ 4600575 h 4600575"/>
              <a:gd name="csX35" fmla="*/ 1695450 w 4819650"/>
              <a:gd name="csY35" fmla="*/ 4600575 h 4600575"/>
              <a:gd name="csX36" fmla="*/ 1733550 w 4819650"/>
              <a:gd name="csY36" fmla="*/ 4429125 h 4600575"/>
              <a:gd name="csX37" fmla="*/ 1666875 w 4819650"/>
              <a:gd name="csY37" fmla="*/ 4391025 h 4600575"/>
              <a:gd name="csX38" fmla="*/ 1666875 w 4819650"/>
              <a:gd name="csY38" fmla="*/ 4314825 h 4600575"/>
              <a:gd name="csX39" fmla="*/ 1838325 w 4819650"/>
              <a:gd name="csY39" fmla="*/ 4162425 h 4600575"/>
              <a:gd name="csX40" fmla="*/ 1666875 w 4819650"/>
              <a:gd name="csY40" fmla="*/ 4076700 h 4600575"/>
              <a:gd name="csX41" fmla="*/ 1657350 w 4819650"/>
              <a:gd name="csY41" fmla="*/ 3914775 h 4600575"/>
              <a:gd name="csX42" fmla="*/ 1524000 w 4819650"/>
              <a:gd name="csY42" fmla="*/ 3990975 h 4600575"/>
              <a:gd name="csX43" fmla="*/ 1390650 w 4819650"/>
              <a:gd name="csY43" fmla="*/ 3819525 h 4600575"/>
              <a:gd name="csX44" fmla="*/ 1419225 w 4819650"/>
              <a:gd name="csY44" fmla="*/ 3648075 h 4600575"/>
              <a:gd name="csX45" fmla="*/ 1657350 w 4819650"/>
              <a:gd name="csY45" fmla="*/ 3286125 h 4600575"/>
              <a:gd name="csX46" fmla="*/ 1895475 w 4819650"/>
              <a:gd name="csY46" fmla="*/ 3124200 h 4600575"/>
              <a:gd name="csX47" fmla="*/ 1981200 w 4819650"/>
              <a:gd name="csY47" fmla="*/ 3181350 h 4600575"/>
              <a:gd name="csX48" fmla="*/ 2076450 w 4819650"/>
              <a:gd name="csY48" fmla="*/ 2867025 h 4600575"/>
              <a:gd name="csX49" fmla="*/ 2305050 w 4819650"/>
              <a:gd name="csY49" fmla="*/ 2781300 h 4600575"/>
              <a:gd name="csX50" fmla="*/ 2419350 w 4819650"/>
              <a:gd name="csY50" fmla="*/ 2819400 h 4600575"/>
              <a:gd name="csX51" fmla="*/ 2647950 w 4819650"/>
              <a:gd name="csY51" fmla="*/ 2657475 h 4600575"/>
              <a:gd name="csX52" fmla="*/ 2781300 w 4819650"/>
              <a:gd name="csY52" fmla="*/ 2667000 h 4600575"/>
              <a:gd name="csX53" fmla="*/ 2819400 w 4819650"/>
              <a:gd name="csY53" fmla="*/ 2800350 h 4600575"/>
              <a:gd name="csX54" fmla="*/ 2981325 w 4819650"/>
              <a:gd name="csY54" fmla="*/ 3038475 h 4600575"/>
              <a:gd name="csX55" fmla="*/ 2981325 w 4819650"/>
              <a:gd name="csY55" fmla="*/ 2867025 h 4600575"/>
              <a:gd name="csX56" fmla="*/ 3086100 w 4819650"/>
              <a:gd name="csY56" fmla="*/ 2743200 h 4600575"/>
              <a:gd name="csX57" fmla="*/ 3228975 w 4819650"/>
              <a:gd name="csY57" fmla="*/ 2809875 h 4600575"/>
              <a:gd name="csX58" fmla="*/ 3314700 w 4819650"/>
              <a:gd name="csY58" fmla="*/ 2800350 h 4600575"/>
              <a:gd name="csX59" fmla="*/ 3305175 w 4819650"/>
              <a:gd name="csY59" fmla="*/ 2609850 h 4600575"/>
              <a:gd name="csX60" fmla="*/ 3295650 w 4819650"/>
              <a:gd name="csY60" fmla="*/ 2381250 h 4600575"/>
              <a:gd name="csX61" fmla="*/ 3381375 w 4819650"/>
              <a:gd name="csY61" fmla="*/ 2314575 h 4600575"/>
              <a:gd name="csX62" fmla="*/ 3362325 w 4819650"/>
              <a:gd name="csY62" fmla="*/ 2219325 h 4600575"/>
              <a:gd name="csX63" fmla="*/ 3676650 w 4819650"/>
              <a:gd name="csY63" fmla="*/ 1962150 h 4600575"/>
              <a:gd name="csX64" fmla="*/ 3810000 w 4819650"/>
              <a:gd name="csY64" fmla="*/ 1495425 h 4600575"/>
              <a:gd name="csX65" fmla="*/ 4019550 w 4819650"/>
              <a:gd name="csY65" fmla="*/ 1362075 h 4600575"/>
              <a:gd name="csX66" fmla="*/ 4086225 w 4819650"/>
              <a:gd name="csY66" fmla="*/ 1266825 h 4600575"/>
              <a:gd name="csX67" fmla="*/ 4248150 w 4819650"/>
              <a:gd name="csY67" fmla="*/ 1181100 h 4600575"/>
              <a:gd name="csX68" fmla="*/ 4286250 w 4819650"/>
              <a:gd name="csY68" fmla="*/ 1123950 h 4600575"/>
              <a:gd name="csX69" fmla="*/ 4286250 w 4819650"/>
              <a:gd name="csY69" fmla="*/ 1038225 h 4600575"/>
              <a:gd name="csX70" fmla="*/ 4324350 w 4819650"/>
              <a:gd name="csY70" fmla="*/ 981075 h 4600575"/>
              <a:gd name="csX71" fmla="*/ 4448175 w 4819650"/>
              <a:gd name="csY71" fmla="*/ 962025 h 4600575"/>
              <a:gd name="csX72" fmla="*/ 4638675 w 4819650"/>
              <a:gd name="csY72" fmla="*/ 771525 h 4600575"/>
              <a:gd name="csX73" fmla="*/ 4610100 w 4819650"/>
              <a:gd name="csY73" fmla="*/ 590550 h 4600575"/>
              <a:gd name="csX74" fmla="*/ 4791075 w 4819650"/>
              <a:gd name="csY74" fmla="*/ 352425 h 4600575"/>
              <a:gd name="csX75" fmla="*/ 4819650 w 4819650"/>
              <a:gd name="csY75" fmla="*/ 76200 h 4600575"/>
              <a:gd name="csX76" fmla="*/ 4686300 w 4819650"/>
              <a:gd name="csY76" fmla="*/ 0 h 4600575"/>
              <a:gd name="csX77" fmla="*/ 4629150 w 4819650"/>
              <a:gd name="csY77" fmla="*/ 57150 h 4600575"/>
              <a:gd name="csX78" fmla="*/ 4591050 w 4819650"/>
              <a:gd name="csY78" fmla="*/ 104775 h 4600575"/>
              <a:gd name="csX79" fmla="*/ 4562475 w 4819650"/>
              <a:gd name="csY79" fmla="*/ 276225 h 4600575"/>
              <a:gd name="csX80" fmla="*/ 4381500 w 4819650"/>
              <a:gd name="csY80" fmla="*/ 428625 h 4600575"/>
              <a:gd name="csX81" fmla="*/ 4286250 w 4819650"/>
              <a:gd name="csY81" fmla="*/ 390525 h 4600575"/>
              <a:gd name="csX82" fmla="*/ 4200525 w 4819650"/>
              <a:gd name="csY82" fmla="*/ 485775 h 4600575"/>
              <a:gd name="csX83" fmla="*/ 4267200 w 4819650"/>
              <a:gd name="csY83" fmla="*/ 714375 h 4600575"/>
              <a:gd name="csX84" fmla="*/ 4238625 w 4819650"/>
              <a:gd name="csY84" fmla="*/ 809625 h 4600575"/>
              <a:gd name="csX85" fmla="*/ 4143375 w 4819650"/>
              <a:gd name="csY85" fmla="*/ 819150 h 4600575"/>
              <a:gd name="csX86" fmla="*/ 4095750 w 4819650"/>
              <a:gd name="csY86" fmla="*/ 885825 h 4600575"/>
              <a:gd name="csX87" fmla="*/ 4133850 w 4819650"/>
              <a:gd name="csY87" fmla="*/ 1000125 h 4600575"/>
              <a:gd name="csX88" fmla="*/ 4133850 w 4819650"/>
              <a:gd name="csY88" fmla="*/ 1085850 h 4600575"/>
              <a:gd name="csX89" fmla="*/ 3695700 w 4819650"/>
              <a:gd name="csY89" fmla="*/ 1276350 h 4600575"/>
              <a:gd name="csX90" fmla="*/ 3629025 w 4819650"/>
              <a:gd name="csY90" fmla="*/ 1590675 h 4600575"/>
              <a:gd name="csX91" fmla="*/ 3429000 w 4819650"/>
              <a:gd name="csY91" fmla="*/ 1600200 h 4600575"/>
              <a:gd name="csX92" fmla="*/ 3390900 w 4819650"/>
              <a:gd name="csY92" fmla="*/ 1733550 h 4600575"/>
              <a:gd name="csX93" fmla="*/ 3248025 w 4819650"/>
              <a:gd name="csY93" fmla="*/ 1828800 h 4600575"/>
              <a:gd name="csX94" fmla="*/ 3162300 w 4819650"/>
              <a:gd name="csY94" fmla="*/ 1790700 h 4600575"/>
              <a:gd name="csX95" fmla="*/ 3105150 w 4819650"/>
              <a:gd name="csY95" fmla="*/ 1876425 h 4600575"/>
              <a:gd name="csX96" fmla="*/ 3038475 w 4819650"/>
              <a:gd name="csY96" fmla="*/ 1914525 h 4600575"/>
              <a:gd name="csX97" fmla="*/ 2914650 w 4819650"/>
              <a:gd name="csY97" fmla="*/ 1885950 h 4600575"/>
              <a:gd name="csX98" fmla="*/ 2857500 w 4819650"/>
              <a:gd name="csY98" fmla="*/ 2085975 h 4600575"/>
              <a:gd name="csX99" fmla="*/ 2743200 w 4819650"/>
              <a:gd name="csY99" fmla="*/ 2190750 h 4600575"/>
              <a:gd name="csX100" fmla="*/ 2571750 w 4819650"/>
              <a:gd name="csY100" fmla="*/ 2238375 h 4600575"/>
              <a:gd name="csX101" fmla="*/ 2571750 w 4819650"/>
              <a:gd name="csY101" fmla="*/ 2143125 h 4600575"/>
              <a:gd name="csX102" fmla="*/ 2190750 w 4819650"/>
              <a:gd name="csY102" fmla="*/ 1771650 h 4600575"/>
              <a:gd name="csX103" fmla="*/ 2190750 w 4819650"/>
              <a:gd name="csY103" fmla="*/ 1666875 h 4600575"/>
              <a:gd name="csX104" fmla="*/ 2286000 w 4819650"/>
              <a:gd name="csY104" fmla="*/ 1628775 h 4600575"/>
              <a:gd name="csX105" fmla="*/ 2324100 w 4819650"/>
              <a:gd name="csY105" fmla="*/ 1562100 h 4600575"/>
              <a:gd name="csX106" fmla="*/ 2247900 w 4819650"/>
              <a:gd name="csY106" fmla="*/ 1571625 h 4600575"/>
              <a:gd name="csX107" fmla="*/ 2085975 w 4819650"/>
              <a:gd name="csY107" fmla="*/ 1428750 h 4600575"/>
              <a:gd name="csX108" fmla="*/ 2133600 w 4819650"/>
              <a:gd name="csY108" fmla="*/ 1581150 h 4600575"/>
              <a:gd name="csX109" fmla="*/ 2076450 w 4819650"/>
              <a:gd name="csY109" fmla="*/ 1647825 h 4600575"/>
              <a:gd name="csX110" fmla="*/ 1952625 w 4819650"/>
              <a:gd name="csY110" fmla="*/ 1724025 h 4600575"/>
              <a:gd name="csX111" fmla="*/ 1676400 w 4819650"/>
              <a:gd name="csY111" fmla="*/ 1752600 h 4600575"/>
              <a:gd name="csX112" fmla="*/ 1590675 w 4819650"/>
              <a:gd name="csY112" fmla="*/ 1619250 h 4600575"/>
              <a:gd name="csX113" fmla="*/ 1590675 w 4819650"/>
              <a:gd name="csY113" fmla="*/ 1724025 h 4600575"/>
              <a:gd name="csX114" fmla="*/ 1590675 w 4819650"/>
              <a:gd name="csY114" fmla="*/ 1771650 h 4600575"/>
              <a:gd name="csX115" fmla="*/ 1619250 w 4819650"/>
              <a:gd name="csY115" fmla="*/ 1962150 h 4600575"/>
              <a:gd name="csX116" fmla="*/ 1543050 w 4819650"/>
              <a:gd name="csY116" fmla="*/ 2038350 h 4600575"/>
              <a:gd name="csX117" fmla="*/ 1371600 w 4819650"/>
              <a:gd name="csY117" fmla="*/ 2095500 h 4600575"/>
              <a:gd name="csX118" fmla="*/ 1314450 w 4819650"/>
              <a:gd name="csY118" fmla="*/ 2124075 h 4600575"/>
              <a:gd name="csX119" fmla="*/ 1171575 w 4819650"/>
              <a:gd name="csY119" fmla="*/ 2019300 h 4600575"/>
              <a:gd name="csX120" fmla="*/ 1028700 w 4819650"/>
              <a:gd name="csY120" fmla="*/ 2019300 h 4600575"/>
              <a:gd name="csX121" fmla="*/ 1066800 w 4819650"/>
              <a:gd name="csY121" fmla="*/ 1847850 h 4600575"/>
              <a:gd name="csX122" fmla="*/ 733425 w 4819650"/>
              <a:gd name="csY122" fmla="*/ 1619250 h 4600575"/>
              <a:gd name="csX123" fmla="*/ 428625 w 4819650"/>
              <a:gd name="csY123" fmla="*/ 1581150 h 4600575"/>
              <a:gd name="csX124" fmla="*/ 419100 w 4819650"/>
              <a:gd name="csY124" fmla="*/ 1476375 h 4600575"/>
              <a:gd name="csX125" fmla="*/ 561975 w 4819650"/>
              <a:gd name="csY125" fmla="*/ 1457325 h 4600575"/>
              <a:gd name="csX126" fmla="*/ 561975 w 4819650"/>
              <a:gd name="csY126" fmla="*/ 1400175 h 4600575"/>
              <a:gd name="csX127" fmla="*/ 495300 w 4819650"/>
              <a:gd name="csY127" fmla="*/ 1333500 h 4600575"/>
              <a:gd name="csX128" fmla="*/ 495300 w 4819650"/>
              <a:gd name="csY128" fmla="*/ 1114425 h 4600575"/>
              <a:gd name="csX129" fmla="*/ 657225 w 4819650"/>
              <a:gd name="csY129" fmla="*/ 1066800 h 4600575"/>
              <a:gd name="csX130" fmla="*/ 828675 w 4819650"/>
              <a:gd name="csY130" fmla="*/ 1000125 h 4600575"/>
              <a:gd name="csX131" fmla="*/ 781050 w 4819650"/>
              <a:gd name="csY131" fmla="*/ 923925 h 4600575"/>
              <a:gd name="csX132" fmla="*/ 647700 w 4819650"/>
              <a:gd name="csY132" fmla="*/ 942975 h 4600575"/>
              <a:gd name="csX133" fmla="*/ 514350 w 4819650"/>
              <a:gd name="csY133" fmla="*/ 800100 h 4600575"/>
              <a:gd name="csX134" fmla="*/ 314325 w 4819650"/>
              <a:gd name="csY134" fmla="*/ 723900 h 4600575"/>
              <a:gd name="csX135" fmla="*/ 285750 w 4819650"/>
              <a:gd name="csY135" fmla="*/ 590550 h 4600575"/>
              <a:gd name="csX136" fmla="*/ 276225 w 4819650"/>
              <a:gd name="csY136" fmla="*/ 514350 h 4600575"/>
              <a:gd name="csX137" fmla="*/ 123825 w 4819650"/>
              <a:gd name="csY137" fmla="*/ 495300 h 4600575"/>
              <a:gd name="csX138" fmla="*/ 0 w 4819650"/>
              <a:gd name="csY138" fmla="*/ 390525 h 4600575"/>
              <a:gd name="csX139" fmla="*/ 38100 w 4819650"/>
              <a:gd name="csY139" fmla="*/ 523875 h 4600575"/>
              <a:gd name="csX140" fmla="*/ 123825 w 4819650"/>
              <a:gd name="csY140" fmla="*/ 561975 h 460057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</a:cxnLst>
            <a:rect l="l" t="t" r="r" b="b"/>
            <a:pathLst>
              <a:path w="4819650" h="4600575">
                <a:moveTo>
                  <a:pt x="123825" y="561975"/>
                </a:moveTo>
                <a:lnTo>
                  <a:pt x="180975" y="685800"/>
                </a:lnTo>
                <a:lnTo>
                  <a:pt x="200025" y="885825"/>
                </a:lnTo>
                <a:lnTo>
                  <a:pt x="238125" y="971550"/>
                </a:lnTo>
                <a:lnTo>
                  <a:pt x="171450" y="1162050"/>
                </a:lnTo>
                <a:lnTo>
                  <a:pt x="209550" y="1200150"/>
                </a:lnTo>
                <a:lnTo>
                  <a:pt x="190500" y="1304925"/>
                </a:lnTo>
                <a:lnTo>
                  <a:pt x="314325" y="1314450"/>
                </a:lnTo>
                <a:lnTo>
                  <a:pt x="333375" y="1533525"/>
                </a:lnTo>
                <a:lnTo>
                  <a:pt x="361950" y="1619250"/>
                </a:lnTo>
                <a:lnTo>
                  <a:pt x="342900" y="1743075"/>
                </a:lnTo>
                <a:lnTo>
                  <a:pt x="504825" y="1838325"/>
                </a:lnTo>
                <a:lnTo>
                  <a:pt x="533400" y="2028825"/>
                </a:lnTo>
                <a:lnTo>
                  <a:pt x="438150" y="2200275"/>
                </a:lnTo>
                <a:lnTo>
                  <a:pt x="847725" y="2371725"/>
                </a:lnTo>
                <a:lnTo>
                  <a:pt x="857250" y="2638425"/>
                </a:lnTo>
                <a:lnTo>
                  <a:pt x="904875" y="2638425"/>
                </a:lnTo>
                <a:lnTo>
                  <a:pt x="914400" y="2752725"/>
                </a:lnTo>
                <a:lnTo>
                  <a:pt x="1028700" y="2800350"/>
                </a:lnTo>
                <a:lnTo>
                  <a:pt x="990600" y="2895600"/>
                </a:lnTo>
                <a:lnTo>
                  <a:pt x="857250" y="2962275"/>
                </a:lnTo>
                <a:lnTo>
                  <a:pt x="923925" y="3124200"/>
                </a:lnTo>
                <a:lnTo>
                  <a:pt x="923925" y="3524250"/>
                </a:lnTo>
                <a:lnTo>
                  <a:pt x="1009650" y="3600450"/>
                </a:lnTo>
                <a:lnTo>
                  <a:pt x="1114425" y="3533775"/>
                </a:lnTo>
                <a:lnTo>
                  <a:pt x="1247775" y="3638550"/>
                </a:lnTo>
                <a:lnTo>
                  <a:pt x="1314450" y="3905250"/>
                </a:lnTo>
                <a:lnTo>
                  <a:pt x="1266825" y="4038600"/>
                </a:lnTo>
                <a:lnTo>
                  <a:pt x="1457325" y="4219575"/>
                </a:lnTo>
                <a:lnTo>
                  <a:pt x="1476375" y="4352925"/>
                </a:lnTo>
                <a:lnTo>
                  <a:pt x="1457325" y="4410075"/>
                </a:lnTo>
                <a:lnTo>
                  <a:pt x="1504950" y="4476750"/>
                </a:lnTo>
                <a:lnTo>
                  <a:pt x="1504950" y="4562475"/>
                </a:lnTo>
                <a:lnTo>
                  <a:pt x="1590675" y="4514850"/>
                </a:lnTo>
                <a:lnTo>
                  <a:pt x="1638300" y="4600575"/>
                </a:lnTo>
                <a:lnTo>
                  <a:pt x="1695450" y="4600575"/>
                </a:lnTo>
                <a:lnTo>
                  <a:pt x="1733550" y="4429125"/>
                </a:lnTo>
                <a:lnTo>
                  <a:pt x="1666875" y="4391025"/>
                </a:lnTo>
                <a:lnTo>
                  <a:pt x="1666875" y="4314825"/>
                </a:lnTo>
                <a:lnTo>
                  <a:pt x="1838325" y="4162425"/>
                </a:lnTo>
                <a:lnTo>
                  <a:pt x="1666875" y="4076700"/>
                </a:lnTo>
                <a:lnTo>
                  <a:pt x="1657350" y="3914775"/>
                </a:lnTo>
                <a:lnTo>
                  <a:pt x="1524000" y="3990975"/>
                </a:lnTo>
                <a:lnTo>
                  <a:pt x="1390650" y="3819525"/>
                </a:lnTo>
                <a:lnTo>
                  <a:pt x="1419225" y="3648075"/>
                </a:lnTo>
                <a:lnTo>
                  <a:pt x="1657350" y="3286125"/>
                </a:lnTo>
                <a:lnTo>
                  <a:pt x="1895475" y="3124200"/>
                </a:lnTo>
                <a:lnTo>
                  <a:pt x="1981200" y="3181350"/>
                </a:lnTo>
                <a:lnTo>
                  <a:pt x="2076450" y="2867025"/>
                </a:lnTo>
                <a:lnTo>
                  <a:pt x="2305050" y="2781300"/>
                </a:lnTo>
                <a:lnTo>
                  <a:pt x="2419350" y="2819400"/>
                </a:lnTo>
                <a:lnTo>
                  <a:pt x="2647950" y="2657475"/>
                </a:lnTo>
                <a:lnTo>
                  <a:pt x="2781300" y="2667000"/>
                </a:lnTo>
                <a:lnTo>
                  <a:pt x="2819400" y="2800350"/>
                </a:lnTo>
                <a:lnTo>
                  <a:pt x="2981325" y="3038475"/>
                </a:lnTo>
                <a:lnTo>
                  <a:pt x="2981325" y="2867025"/>
                </a:lnTo>
                <a:lnTo>
                  <a:pt x="3086100" y="2743200"/>
                </a:lnTo>
                <a:lnTo>
                  <a:pt x="3228975" y="2809875"/>
                </a:lnTo>
                <a:lnTo>
                  <a:pt x="3314700" y="2800350"/>
                </a:lnTo>
                <a:lnTo>
                  <a:pt x="3305175" y="2609850"/>
                </a:lnTo>
                <a:lnTo>
                  <a:pt x="3295650" y="2381250"/>
                </a:lnTo>
                <a:lnTo>
                  <a:pt x="3381375" y="2314575"/>
                </a:lnTo>
                <a:lnTo>
                  <a:pt x="3362325" y="2219325"/>
                </a:lnTo>
                <a:lnTo>
                  <a:pt x="3676650" y="1962150"/>
                </a:lnTo>
                <a:lnTo>
                  <a:pt x="3810000" y="1495425"/>
                </a:lnTo>
                <a:lnTo>
                  <a:pt x="4019550" y="1362075"/>
                </a:lnTo>
                <a:lnTo>
                  <a:pt x="4086225" y="1266825"/>
                </a:lnTo>
                <a:lnTo>
                  <a:pt x="4248150" y="1181100"/>
                </a:lnTo>
                <a:lnTo>
                  <a:pt x="4286250" y="1123950"/>
                </a:lnTo>
                <a:lnTo>
                  <a:pt x="4286250" y="1038225"/>
                </a:lnTo>
                <a:lnTo>
                  <a:pt x="4324350" y="981075"/>
                </a:lnTo>
                <a:lnTo>
                  <a:pt x="4448175" y="962025"/>
                </a:lnTo>
                <a:lnTo>
                  <a:pt x="4638675" y="771525"/>
                </a:lnTo>
                <a:lnTo>
                  <a:pt x="4610100" y="590550"/>
                </a:lnTo>
                <a:lnTo>
                  <a:pt x="4791075" y="352425"/>
                </a:lnTo>
                <a:lnTo>
                  <a:pt x="4819650" y="76200"/>
                </a:lnTo>
                <a:lnTo>
                  <a:pt x="4686300" y="0"/>
                </a:lnTo>
                <a:lnTo>
                  <a:pt x="4629150" y="57150"/>
                </a:lnTo>
                <a:lnTo>
                  <a:pt x="4591050" y="104775"/>
                </a:lnTo>
                <a:lnTo>
                  <a:pt x="4562475" y="276225"/>
                </a:lnTo>
                <a:lnTo>
                  <a:pt x="4381500" y="428625"/>
                </a:lnTo>
                <a:lnTo>
                  <a:pt x="4286250" y="390525"/>
                </a:lnTo>
                <a:lnTo>
                  <a:pt x="4200525" y="485775"/>
                </a:lnTo>
                <a:lnTo>
                  <a:pt x="4267200" y="714375"/>
                </a:lnTo>
                <a:lnTo>
                  <a:pt x="4238625" y="809625"/>
                </a:lnTo>
                <a:lnTo>
                  <a:pt x="4143375" y="819150"/>
                </a:lnTo>
                <a:lnTo>
                  <a:pt x="4095750" y="885825"/>
                </a:lnTo>
                <a:lnTo>
                  <a:pt x="4133850" y="1000125"/>
                </a:lnTo>
                <a:lnTo>
                  <a:pt x="4133850" y="1085850"/>
                </a:lnTo>
                <a:lnTo>
                  <a:pt x="3695700" y="1276350"/>
                </a:lnTo>
                <a:lnTo>
                  <a:pt x="3629025" y="1590675"/>
                </a:lnTo>
                <a:lnTo>
                  <a:pt x="3429000" y="1600200"/>
                </a:lnTo>
                <a:lnTo>
                  <a:pt x="3390900" y="1733550"/>
                </a:lnTo>
                <a:lnTo>
                  <a:pt x="3248025" y="1828800"/>
                </a:lnTo>
                <a:lnTo>
                  <a:pt x="3162300" y="1790700"/>
                </a:lnTo>
                <a:lnTo>
                  <a:pt x="3105150" y="1876425"/>
                </a:lnTo>
                <a:lnTo>
                  <a:pt x="3038475" y="1914525"/>
                </a:lnTo>
                <a:lnTo>
                  <a:pt x="2914650" y="1885950"/>
                </a:lnTo>
                <a:lnTo>
                  <a:pt x="2857500" y="2085975"/>
                </a:lnTo>
                <a:lnTo>
                  <a:pt x="2743200" y="2190750"/>
                </a:lnTo>
                <a:lnTo>
                  <a:pt x="2571750" y="2238375"/>
                </a:lnTo>
                <a:lnTo>
                  <a:pt x="2571750" y="2143125"/>
                </a:lnTo>
                <a:lnTo>
                  <a:pt x="2190750" y="1771650"/>
                </a:lnTo>
                <a:lnTo>
                  <a:pt x="2190750" y="1666875"/>
                </a:lnTo>
                <a:lnTo>
                  <a:pt x="2286000" y="1628775"/>
                </a:lnTo>
                <a:lnTo>
                  <a:pt x="2324100" y="1562100"/>
                </a:lnTo>
                <a:lnTo>
                  <a:pt x="2247900" y="1571625"/>
                </a:lnTo>
                <a:lnTo>
                  <a:pt x="2085975" y="1428750"/>
                </a:lnTo>
                <a:lnTo>
                  <a:pt x="2133600" y="1581150"/>
                </a:lnTo>
                <a:lnTo>
                  <a:pt x="2076450" y="1647825"/>
                </a:lnTo>
                <a:lnTo>
                  <a:pt x="1952625" y="1724025"/>
                </a:lnTo>
                <a:lnTo>
                  <a:pt x="1676400" y="1752600"/>
                </a:lnTo>
                <a:lnTo>
                  <a:pt x="1590675" y="1619250"/>
                </a:lnTo>
                <a:lnTo>
                  <a:pt x="1590675" y="1724025"/>
                </a:lnTo>
                <a:lnTo>
                  <a:pt x="1590675" y="1771650"/>
                </a:lnTo>
                <a:lnTo>
                  <a:pt x="1619250" y="1962150"/>
                </a:lnTo>
                <a:lnTo>
                  <a:pt x="1543050" y="2038350"/>
                </a:lnTo>
                <a:lnTo>
                  <a:pt x="1371600" y="2095500"/>
                </a:lnTo>
                <a:lnTo>
                  <a:pt x="1314450" y="2124075"/>
                </a:lnTo>
                <a:lnTo>
                  <a:pt x="1171575" y="2019300"/>
                </a:lnTo>
                <a:lnTo>
                  <a:pt x="1028700" y="2019300"/>
                </a:lnTo>
                <a:lnTo>
                  <a:pt x="1066800" y="1847850"/>
                </a:lnTo>
                <a:lnTo>
                  <a:pt x="733425" y="1619250"/>
                </a:lnTo>
                <a:lnTo>
                  <a:pt x="428625" y="1581150"/>
                </a:lnTo>
                <a:lnTo>
                  <a:pt x="419100" y="1476375"/>
                </a:lnTo>
                <a:lnTo>
                  <a:pt x="561975" y="1457325"/>
                </a:lnTo>
                <a:lnTo>
                  <a:pt x="561975" y="1400175"/>
                </a:lnTo>
                <a:lnTo>
                  <a:pt x="495300" y="1333500"/>
                </a:lnTo>
                <a:lnTo>
                  <a:pt x="495300" y="1114425"/>
                </a:lnTo>
                <a:lnTo>
                  <a:pt x="657225" y="1066800"/>
                </a:lnTo>
                <a:lnTo>
                  <a:pt x="828675" y="1000125"/>
                </a:lnTo>
                <a:lnTo>
                  <a:pt x="781050" y="923925"/>
                </a:lnTo>
                <a:lnTo>
                  <a:pt x="647700" y="942975"/>
                </a:lnTo>
                <a:lnTo>
                  <a:pt x="514350" y="800100"/>
                </a:lnTo>
                <a:lnTo>
                  <a:pt x="314325" y="723900"/>
                </a:lnTo>
                <a:lnTo>
                  <a:pt x="285750" y="590550"/>
                </a:lnTo>
                <a:lnTo>
                  <a:pt x="276225" y="514350"/>
                </a:lnTo>
                <a:lnTo>
                  <a:pt x="123825" y="495300"/>
                </a:lnTo>
                <a:lnTo>
                  <a:pt x="0" y="390525"/>
                </a:lnTo>
                <a:lnTo>
                  <a:pt x="38100" y="523875"/>
                </a:lnTo>
                <a:lnTo>
                  <a:pt x="123825" y="561975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362CA33-7795-9B5D-C53D-80BD0079DF6E}"/>
              </a:ext>
            </a:extLst>
          </p:cNvPr>
          <p:cNvSpPr txBox="1"/>
          <p:nvPr/>
        </p:nvSpPr>
        <p:spPr>
          <a:xfrm>
            <a:off x="1402079" y="3516171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桂島（宮城県）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D0F505D-FC1D-0E7F-6FA3-7CE6382627CF}"/>
              </a:ext>
            </a:extLst>
          </p:cNvPr>
          <p:cNvSpPr txBox="1"/>
          <p:nvPr/>
        </p:nvSpPr>
        <p:spPr>
          <a:xfrm>
            <a:off x="4244978" y="3509149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野々島（宮城県）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FA58E56-07A6-4026-1017-65D2B460A201}"/>
              </a:ext>
            </a:extLst>
          </p:cNvPr>
          <p:cNvSpPr txBox="1"/>
          <p:nvPr/>
        </p:nvSpPr>
        <p:spPr>
          <a:xfrm>
            <a:off x="7139972" y="3495675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寒風沢島（宮城県）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BC8D979-7AD2-7253-B095-CBFC7505391B}"/>
              </a:ext>
            </a:extLst>
          </p:cNvPr>
          <p:cNvSpPr txBox="1"/>
          <p:nvPr/>
        </p:nvSpPr>
        <p:spPr>
          <a:xfrm>
            <a:off x="1325136" y="6440346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馬放島（宮城県）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B9E44F1-5B6D-F6ED-66B2-9E054C914CEA}"/>
              </a:ext>
            </a:extLst>
          </p:cNvPr>
          <p:cNvSpPr txBox="1"/>
          <p:nvPr/>
        </p:nvSpPr>
        <p:spPr>
          <a:xfrm>
            <a:off x="4244978" y="6433324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福浦島（宮城県）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5A3FF70-1829-E393-B651-7215B50B4CD2}"/>
              </a:ext>
            </a:extLst>
          </p:cNvPr>
          <p:cNvSpPr txBox="1"/>
          <p:nvPr/>
        </p:nvSpPr>
        <p:spPr>
          <a:xfrm>
            <a:off x="7216917" y="641985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九ノ島（宮城県）</a:t>
            </a:r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5053A0C1-5D2F-A728-48BE-AA038422DABD}"/>
              </a:ext>
            </a:extLst>
          </p:cNvPr>
          <p:cNvSpPr/>
          <p:nvPr/>
        </p:nvSpPr>
        <p:spPr>
          <a:xfrm>
            <a:off x="704089" y="4095606"/>
            <a:ext cx="2485530" cy="1607185"/>
          </a:xfrm>
          <a:custGeom>
            <a:avLst/>
            <a:gdLst>
              <a:gd name="csX0" fmla="*/ 1739900 w 5911850"/>
              <a:gd name="csY0" fmla="*/ 806450 h 3822700"/>
              <a:gd name="csX1" fmla="*/ 1524000 w 5911850"/>
              <a:gd name="csY1" fmla="*/ 990600 h 3822700"/>
              <a:gd name="csX2" fmla="*/ 1041400 w 5911850"/>
              <a:gd name="csY2" fmla="*/ 1212850 h 3822700"/>
              <a:gd name="csX3" fmla="*/ 971550 w 5911850"/>
              <a:gd name="csY3" fmla="*/ 1295400 h 3822700"/>
              <a:gd name="csX4" fmla="*/ 533400 w 5911850"/>
              <a:gd name="csY4" fmla="*/ 1377950 h 3822700"/>
              <a:gd name="csX5" fmla="*/ 330200 w 5911850"/>
              <a:gd name="csY5" fmla="*/ 1365250 h 3822700"/>
              <a:gd name="csX6" fmla="*/ 203200 w 5911850"/>
              <a:gd name="csY6" fmla="*/ 1333500 h 3822700"/>
              <a:gd name="csX7" fmla="*/ 146050 w 5911850"/>
              <a:gd name="csY7" fmla="*/ 1231900 h 3822700"/>
              <a:gd name="csX8" fmla="*/ 171450 w 5911850"/>
              <a:gd name="csY8" fmla="*/ 1054100 h 3822700"/>
              <a:gd name="csX9" fmla="*/ 133350 w 5911850"/>
              <a:gd name="csY9" fmla="*/ 1016000 h 3822700"/>
              <a:gd name="csX10" fmla="*/ 38100 w 5911850"/>
              <a:gd name="csY10" fmla="*/ 1035050 h 3822700"/>
              <a:gd name="csX11" fmla="*/ 0 w 5911850"/>
              <a:gd name="csY11" fmla="*/ 1244600 h 3822700"/>
              <a:gd name="csX12" fmla="*/ 44450 w 5911850"/>
              <a:gd name="csY12" fmla="*/ 1282700 h 3822700"/>
              <a:gd name="csX13" fmla="*/ 57150 w 5911850"/>
              <a:gd name="csY13" fmla="*/ 1346200 h 3822700"/>
              <a:gd name="csX14" fmla="*/ 127000 w 5911850"/>
              <a:gd name="csY14" fmla="*/ 1397000 h 3822700"/>
              <a:gd name="csX15" fmla="*/ 158750 w 5911850"/>
              <a:gd name="csY15" fmla="*/ 1593850 h 3822700"/>
              <a:gd name="csX16" fmla="*/ 196850 w 5911850"/>
              <a:gd name="csY16" fmla="*/ 1612900 h 3822700"/>
              <a:gd name="csX17" fmla="*/ 254000 w 5911850"/>
              <a:gd name="csY17" fmla="*/ 1593850 h 3822700"/>
              <a:gd name="csX18" fmla="*/ 368300 w 5911850"/>
              <a:gd name="csY18" fmla="*/ 1587500 h 3822700"/>
              <a:gd name="csX19" fmla="*/ 387350 w 5911850"/>
              <a:gd name="csY19" fmla="*/ 1657350 h 3822700"/>
              <a:gd name="csX20" fmla="*/ 577850 w 5911850"/>
              <a:gd name="csY20" fmla="*/ 1714500 h 3822700"/>
              <a:gd name="csX21" fmla="*/ 628650 w 5911850"/>
              <a:gd name="csY21" fmla="*/ 1682750 h 3822700"/>
              <a:gd name="csX22" fmla="*/ 704850 w 5911850"/>
              <a:gd name="csY22" fmla="*/ 1835150 h 3822700"/>
              <a:gd name="csX23" fmla="*/ 730250 w 5911850"/>
              <a:gd name="csY23" fmla="*/ 1905000 h 3822700"/>
              <a:gd name="csX24" fmla="*/ 774700 w 5911850"/>
              <a:gd name="csY24" fmla="*/ 2019300 h 3822700"/>
              <a:gd name="csX25" fmla="*/ 901700 w 5911850"/>
              <a:gd name="csY25" fmla="*/ 2070100 h 3822700"/>
              <a:gd name="csX26" fmla="*/ 939800 w 5911850"/>
              <a:gd name="csY26" fmla="*/ 2146300 h 3822700"/>
              <a:gd name="csX27" fmla="*/ 939800 w 5911850"/>
              <a:gd name="csY27" fmla="*/ 2241550 h 3822700"/>
              <a:gd name="csX28" fmla="*/ 914400 w 5911850"/>
              <a:gd name="csY28" fmla="*/ 2286000 h 3822700"/>
              <a:gd name="csX29" fmla="*/ 952500 w 5911850"/>
              <a:gd name="csY29" fmla="*/ 2368550 h 3822700"/>
              <a:gd name="csX30" fmla="*/ 914400 w 5911850"/>
              <a:gd name="csY30" fmla="*/ 2597150 h 3822700"/>
              <a:gd name="csX31" fmla="*/ 831850 w 5911850"/>
              <a:gd name="csY31" fmla="*/ 2730500 h 3822700"/>
              <a:gd name="csX32" fmla="*/ 831850 w 5911850"/>
              <a:gd name="csY32" fmla="*/ 2800350 h 3822700"/>
              <a:gd name="csX33" fmla="*/ 774700 w 5911850"/>
              <a:gd name="csY33" fmla="*/ 2838450 h 3822700"/>
              <a:gd name="csX34" fmla="*/ 774700 w 5911850"/>
              <a:gd name="csY34" fmla="*/ 2978150 h 3822700"/>
              <a:gd name="csX35" fmla="*/ 781050 w 5911850"/>
              <a:gd name="csY35" fmla="*/ 3035300 h 3822700"/>
              <a:gd name="csX36" fmla="*/ 755650 w 5911850"/>
              <a:gd name="csY36" fmla="*/ 3105150 h 3822700"/>
              <a:gd name="csX37" fmla="*/ 768350 w 5911850"/>
              <a:gd name="csY37" fmla="*/ 3232150 h 3822700"/>
              <a:gd name="csX38" fmla="*/ 857250 w 5911850"/>
              <a:gd name="csY38" fmla="*/ 3251200 h 3822700"/>
              <a:gd name="csX39" fmla="*/ 920750 w 5911850"/>
              <a:gd name="csY39" fmla="*/ 3403600 h 3822700"/>
              <a:gd name="csX40" fmla="*/ 1035050 w 5911850"/>
              <a:gd name="csY40" fmla="*/ 3473450 h 3822700"/>
              <a:gd name="csX41" fmla="*/ 914400 w 5911850"/>
              <a:gd name="csY41" fmla="*/ 3619500 h 3822700"/>
              <a:gd name="csX42" fmla="*/ 1149350 w 5911850"/>
              <a:gd name="csY42" fmla="*/ 3517900 h 3822700"/>
              <a:gd name="csX43" fmla="*/ 1231900 w 5911850"/>
              <a:gd name="csY43" fmla="*/ 3511550 h 3822700"/>
              <a:gd name="csX44" fmla="*/ 1409700 w 5911850"/>
              <a:gd name="csY44" fmla="*/ 3606800 h 3822700"/>
              <a:gd name="csX45" fmla="*/ 1485900 w 5911850"/>
              <a:gd name="csY45" fmla="*/ 3721100 h 3822700"/>
              <a:gd name="csX46" fmla="*/ 1530350 w 5911850"/>
              <a:gd name="csY46" fmla="*/ 3752850 h 3822700"/>
              <a:gd name="csX47" fmla="*/ 1612900 w 5911850"/>
              <a:gd name="csY47" fmla="*/ 3822700 h 3822700"/>
              <a:gd name="csX48" fmla="*/ 1651000 w 5911850"/>
              <a:gd name="csY48" fmla="*/ 3714750 h 3822700"/>
              <a:gd name="csX49" fmla="*/ 1924050 w 5911850"/>
              <a:gd name="csY49" fmla="*/ 3613150 h 3822700"/>
              <a:gd name="csX50" fmla="*/ 1835150 w 5911850"/>
              <a:gd name="csY50" fmla="*/ 3524250 h 3822700"/>
              <a:gd name="csX51" fmla="*/ 1727200 w 5911850"/>
              <a:gd name="csY51" fmla="*/ 3606800 h 3822700"/>
              <a:gd name="csX52" fmla="*/ 1657350 w 5911850"/>
              <a:gd name="csY52" fmla="*/ 3581400 h 3822700"/>
              <a:gd name="csX53" fmla="*/ 1574800 w 5911850"/>
              <a:gd name="csY53" fmla="*/ 3448050 h 3822700"/>
              <a:gd name="csX54" fmla="*/ 1689100 w 5911850"/>
              <a:gd name="csY54" fmla="*/ 3149600 h 3822700"/>
              <a:gd name="csX55" fmla="*/ 1987550 w 5911850"/>
              <a:gd name="csY55" fmla="*/ 2895600 h 3822700"/>
              <a:gd name="csX56" fmla="*/ 2089150 w 5911850"/>
              <a:gd name="csY56" fmla="*/ 2990850 h 3822700"/>
              <a:gd name="csX57" fmla="*/ 2241550 w 5911850"/>
              <a:gd name="csY57" fmla="*/ 3073400 h 3822700"/>
              <a:gd name="csX58" fmla="*/ 2222500 w 5911850"/>
              <a:gd name="csY58" fmla="*/ 2921000 h 3822700"/>
              <a:gd name="csX59" fmla="*/ 2146300 w 5911850"/>
              <a:gd name="csY59" fmla="*/ 2800350 h 3822700"/>
              <a:gd name="csX60" fmla="*/ 2038350 w 5911850"/>
              <a:gd name="csY60" fmla="*/ 2755900 h 3822700"/>
              <a:gd name="csX61" fmla="*/ 1968500 w 5911850"/>
              <a:gd name="csY61" fmla="*/ 2679700 h 3822700"/>
              <a:gd name="csX62" fmla="*/ 2051050 w 5911850"/>
              <a:gd name="csY62" fmla="*/ 2597150 h 3822700"/>
              <a:gd name="csX63" fmla="*/ 2133600 w 5911850"/>
              <a:gd name="csY63" fmla="*/ 2603500 h 3822700"/>
              <a:gd name="csX64" fmla="*/ 2247900 w 5911850"/>
              <a:gd name="csY64" fmla="*/ 2476500 h 3822700"/>
              <a:gd name="csX65" fmla="*/ 2273300 w 5911850"/>
              <a:gd name="csY65" fmla="*/ 2406650 h 3822700"/>
              <a:gd name="csX66" fmla="*/ 2343150 w 5911850"/>
              <a:gd name="csY66" fmla="*/ 2413000 h 3822700"/>
              <a:gd name="csX67" fmla="*/ 2400300 w 5911850"/>
              <a:gd name="csY67" fmla="*/ 2495550 h 3822700"/>
              <a:gd name="csX68" fmla="*/ 2571750 w 5911850"/>
              <a:gd name="csY68" fmla="*/ 2495550 h 3822700"/>
              <a:gd name="csX69" fmla="*/ 2616200 w 5911850"/>
              <a:gd name="csY69" fmla="*/ 2368550 h 3822700"/>
              <a:gd name="csX70" fmla="*/ 2692400 w 5911850"/>
              <a:gd name="csY70" fmla="*/ 2222500 h 3822700"/>
              <a:gd name="csX71" fmla="*/ 2876550 w 5911850"/>
              <a:gd name="csY71" fmla="*/ 2184400 h 3822700"/>
              <a:gd name="csX72" fmla="*/ 2984500 w 5911850"/>
              <a:gd name="csY72" fmla="*/ 2393950 h 3822700"/>
              <a:gd name="csX73" fmla="*/ 3213100 w 5911850"/>
              <a:gd name="csY73" fmla="*/ 2520950 h 3822700"/>
              <a:gd name="csX74" fmla="*/ 3365500 w 5911850"/>
              <a:gd name="csY74" fmla="*/ 2470150 h 3822700"/>
              <a:gd name="csX75" fmla="*/ 3429000 w 5911850"/>
              <a:gd name="csY75" fmla="*/ 2495550 h 3822700"/>
              <a:gd name="csX76" fmla="*/ 3600450 w 5911850"/>
              <a:gd name="csY76" fmla="*/ 2457450 h 3822700"/>
              <a:gd name="csX77" fmla="*/ 3695700 w 5911850"/>
              <a:gd name="csY77" fmla="*/ 2330450 h 3822700"/>
              <a:gd name="csX78" fmla="*/ 3962400 w 5911850"/>
              <a:gd name="csY78" fmla="*/ 2266950 h 3822700"/>
              <a:gd name="csX79" fmla="*/ 3956050 w 5911850"/>
              <a:gd name="csY79" fmla="*/ 2120900 h 3822700"/>
              <a:gd name="csX80" fmla="*/ 3937000 w 5911850"/>
              <a:gd name="csY80" fmla="*/ 1987550 h 3822700"/>
              <a:gd name="csX81" fmla="*/ 3721100 w 5911850"/>
              <a:gd name="csY81" fmla="*/ 1873250 h 3822700"/>
              <a:gd name="csX82" fmla="*/ 3651250 w 5911850"/>
              <a:gd name="csY82" fmla="*/ 1898650 h 3822700"/>
              <a:gd name="csX83" fmla="*/ 3517900 w 5911850"/>
              <a:gd name="csY83" fmla="*/ 2025650 h 3822700"/>
              <a:gd name="csX84" fmla="*/ 3397250 w 5911850"/>
              <a:gd name="csY84" fmla="*/ 1809750 h 3822700"/>
              <a:gd name="csX85" fmla="*/ 3448050 w 5911850"/>
              <a:gd name="csY85" fmla="*/ 1593850 h 3822700"/>
              <a:gd name="csX86" fmla="*/ 3689350 w 5911850"/>
              <a:gd name="csY86" fmla="*/ 1308100 h 3822700"/>
              <a:gd name="csX87" fmla="*/ 3752850 w 5911850"/>
              <a:gd name="csY87" fmla="*/ 1149350 h 3822700"/>
              <a:gd name="csX88" fmla="*/ 3930650 w 5911850"/>
              <a:gd name="csY88" fmla="*/ 1181100 h 3822700"/>
              <a:gd name="csX89" fmla="*/ 4064000 w 5911850"/>
              <a:gd name="csY89" fmla="*/ 1282700 h 3822700"/>
              <a:gd name="csX90" fmla="*/ 4394200 w 5911850"/>
              <a:gd name="csY90" fmla="*/ 1117600 h 3822700"/>
              <a:gd name="csX91" fmla="*/ 4806950 w 5911850"/>
              <a:gd name="csY91" fmla="*/ 1346200 h 3822700"/>
              <a:gd name="csX92" fmla="*/ 4806950 w 5911850"/>
              <a:gd name="csY92" fmla="*/ 1422400 h 3822700"/>
              <a:gd name="csX93" fmla="*/ 4724400 w 5911850"/>
              <a:gd name="csY93" fmla="*/ 1435100 h 3822700"/>
              <a:gd name="csX94" fmla="*/ 4648200 w 5911850"/>
              <a:gd name="csY94" fmla="*/ 1555750 h 3822700"/>
              <a:gd name="csX95" fmla="*/ 4883150 w 5911850"/>
              <a:gd name="csY95" fmla="*/ 1765300 h 3822700"/>
              <a:gd name="csX96" fmla="*/ 4940300 w 5911850"/>
              <a:gd name="csY96" fmla="*/ 1822450 h 3822700"/>
              <a:gd name="csX97" fmla="*/ 4800600 w 5911850"/>
              <a:gd name="csY97" fmla="*/ 1930400 h 3822700"/>
              <a:gd name="csX98" fmla="*/ 4806950 w 5911850"/>
              <a:gd name="csY98" fmla="*/ 2012950 h 3822700"/>
              <a:gd name="csX99" fmla="*/ 4991100 w 5911850"/>
              <a:gd name="csY99" fmla="*/ 2000250 h 3822700"/>
              <a:gd name="csX100" fmla="*/ 5219700 w 5911850"/>
              <a:gd name="csY100" fmla="*/ 1752600 h 3822700"/>
              <a:gd name="csX101" fmla="*/ 5499100 w 5911850"/>
              <a:gd name="csY101" fmla="*/ 1758950 h 3822700"/>
              <a:gd name="csX102" fmla="*/ 5588000 w 5911850"/>
              <a:gd name="csY102" fmla="*/ 1911350 h 3822700"/>
              <a:gd name="csX103" fmla="*/ 5873750 w 5911850"/>
              <a:gd name="csY103" fmla="*/ 2070100 h 3822700"/>
              <a:gd name="csX104" fmla="*/ 5880100 w 5911850"/>
              <a:gd name="csY104" fmla="*/ 1962150 h 3822700"/>
              <a:gd name="csX105" fmla="*/ 5911850 w 5911850"/>
              <a:gd name="csY105" fmla="*/ 1860550 h 3822700"/>
              <a:gd name="csX106" fmla="*/ 5810250 w 5911850"/>
              <a:gd name="csY106" fmla="*/ 1644650 h 3822700"/>
              <a:gd name="csX107" fmla="*/ 5664200 w 5911850"/>
              <a:gd name="csY107" fmla="*/ 1625600 h 3822700"/>
              <a:gd name="csX108" fmla="*/ 5549900 w 5911850"/>
              <a:gd name="csY108" fmla="*/ 1663700 h 3822700"/>
              <a:gd name="csX109" fmla="*/ 5480050 w 5911850"/>
              <a:gd name="csY109" fmla="*/ 1663700 h 3822700"/>
              <a:gd name="csX110" fmla="*/ 5486400 w 5911850"/>
              <a:gd name="csY110" fmla="*/ 1593850 h 3822700"/>
              <a:gd name="csX111" fmla="*/ 5441950 w 5911850"/>
              <a:gd name="csY111" fmla="*/ 1581150 h 3822700"/>
              <a:gd name="csX112" fmla="*/ 5334000 w 5911850"/>
              <a:gd name="csY112" fmla="*/ 1390650 h 3822700"/>
              <a:gd name="csX113" fmla="*/ 5397500 w 5911850"/>
              <a:gd name="csY113" fmla="*/ 1073150 h 3822700"/>
              <a:gd name="csX114" fmla="*/ 5207000 w 5911850"/>
              <a:gd name="csY114" fmla="*/ 1174750 h 3822700"/>
              <a:gd name="csX115" fmla="*/ 5149850 w 5911850"/>
              <a:gd name="csY115" fmla="*/ 1130300 h 3822700"/>
              <a:gd name="csX116" fmla="*/ 5175250 w 5911850"/>
              <a:gd name="csY116" fmla="*/ 939800 h 3822700"/>
              <a:gd name="csX117" fmla="*/ 5010150 w 5911850"/>
              <a:gd name="csY117" fmla="*/ 774700 h 3822700"/>
              <a:gd name="csX118" fmla="*/ 5003800 w 5911850"/>
              <a:gd name="csY118" fmla="*/ 679450 h 3822700"/>
              <a:gd name="csX119" fmla="*/ 5156200 w 5911850"/>
              <a:gd name="csY119" fmla="*/ 355600 h 3822700"/>
              <a:gd name="csX120" fmla="*/ 5410200 w 5911850"/>
              <a:gd name="csY120" fmla="*/ 127000 h 3822700"/>
              <a:gd name="csX121" fmla="*/ 5524500 w 5911850"/>
              <a:gd name="csY121" fmla="*/ 146050 h 3822700"/>
              <a:gd name="csX122" fmla="*/ 5543550 w 5911850"/>
              <a:gd name="csY122" fmla="*/ 44450 h 3822700"/>
              <a:gd name="csX123" fmla="*/ 5289550 w 5911850"/>
              <a:gd name="csY123" fmla="*/ 0 h 3822700"/>
              <a:gd name="csX124" fmla="*/ 5245100 w 5911850"/>
              <a:gd name="csY124" fmla="*/ 38100 h 3822700"/>
              <a:gd name="csX125" fmla="*/ 5099050 w 5911850"/>
              <a:gd name="csY125" fmla="*/ 44450 h 3822700"/>
              <a:gd name="csX126" fmla="*/ 5016500 w 5911850"/>
              <a:gd name="csY126" fmla="*/ 323850 h 3822700"/>
              <a:gd name="csX127" fmla="*/ 4756150 w 5911850"/>
              <a:gd name="csY127" fmla="*/ 336550 h 3822700"/>
              <a:gd name="csX128" fmla="*/ 4641850 w 5911850"/>
              <a:gd name="csY128" fmla="*/ 425450 h 3822700"/>
              <a:gd name="csX129" fmla="*/ 4724400 w 5911850"/>
              <a:gd name="csY129" fmla="*/ 615950 h 3822700"/>
              <a:gd name="csX130" fmla="*/ 4572000 w 5911850"/>
              <a:gd name="csY130" fmla="*/ 635000 h 3822700"/>
              <a:gd name="csX131" fmla="*/ 4419600 w 5911850"/>
              <a:gd name="csY131" fmla="*/ 698500 h 3822700"/>
              <a:gd name="csX132" fmla="*/ 4286250 w 5911850"/>
              <a:gd name="csY132" fmla="*/ 876300 h 3822700"/>
              <a:gd name="csX133" fmla="*/ 3867150 w 5911850"/>
              <a:gd name="csY133" fmla="*/ 850900 h 3822700"/>
              <a:gd name="csX134" fmla="*/ 3803650 w 5911850"/>
              <a:gd name="csY134" fmla="*/ 717550 h 3822700"/>
              <a:gd name="csX135" fmla="*/ 3746500 w 5911850"/>
              <a:gd name="csY135" fmla="*/ 730250 h 3822700"/>
              <a:gd name="csX136" fmla="*/ 3733800 w 5911850"/>
              <a:gd name="csY136" fmla="*/ 781050 h 3822700"/>
              <a:gd name="csX137" fmla="*/ 3714750 w 5911850"/>
              <a:gd name="csY137" fmla="*/ 781050 h 3822700"/>
              <a:gd name="csX138" fmla="*/ 3644900 w 5911850"/>
              <a:gd name="csY138" fmla="*/ 717550 h 3822700"/>
              <a:gd name="csX139" fmla="*/ 3600450 w 5911850"/>
              <a:gd name="csY139" fmla="*/ 768350 h 3822700"/>
              <a:gd name="csX140" fmla="*/ 3352800 w 5911850"/>
              <a:gd name="csY140" fmla="*/ 762000 h 3822700"/>
              <a:gd name="csX141" fmla="*/ 3067050 w 5911850"/>
              <a:gd name="csY141" fmla="*/ 749300 h 3822700"/>
              <a:gd name="csX142" fmla="*/ 2832100 w 5911850"/>
              <a:gd name="csY142" fmla="*/ 749300 h 3822700"/>
              <a:gd name="csX143" fmla="*/ 2832100 w 5911850"/>
              <a:gd name="csY143" fmla="*/ 800100 h 3822700"/>
              <a:gd name="csX144" fmla="*/ 3016250 w 5911850"/>
              <a:gd name="csY144" fmla="*/ 914400 h 3822700"/>
              <a:gd name="csX145" fmla="*/ 2959100 w 5911850"/>
              <a:gd name="csY145" fmla="*/ 1009650 h 3822700"/>
              <a:gd name="csX146" fmla="*/ 2806700 w 5911850"/>
              <a:gd name="csY146" fmla="*/ 1085850 h 3822700"/>
              <a:gd name="csX147" fmla="*/ 2628900 w 5911850"/>
              <a:gd name="csY147" fmla="*/ 1041400 h 3822700"/>
              <a:gd name="csX148" fmla="*/ 2533650 w 5911850"/>
              <a:gd name="csY148" fmla="*/ 958850 h 3822700"/>
              <a:gd name="csX149" fmla="*/ 2647950 w 5911850"/>
              <a:gd name="csY149" fmla="*/ 831850 h 3822700"/>
              <a:gd name="csX150" fmla="*/ 2425700 w 5911850"/>
              <a:gd name="csY150" fmla="*/ 768350 h 3822700"/>
              <a:gd name="csX151" fmla="*/ 2368550 w 5911850"/>
              <a:gd name="csY151" fmla="*/ 679450 h 3822700"/>
              <a:gd name="csX152" fmla="*/ 2305050 w 5911850"/>
              <a:gd name="csY152" fmla="*/ 609600 h 3822700"/>
              <a:gd name="csX153" fmla="*/ 2076450 w 5911850"/>
              <a:gd name="csY153" fmla="*/ 787400 h 3822700"/>
              <a:gd name="csX154" fmla="*/ 1847850 w 5911850"/>
              <a:gd name="csY154" fmla="*/ 806450 h 3822700"/>
              <a:gd name="csX155" fmla="*/ 1739900 w 5911850"/>
              <a:gd name="csY155" fmla="*/ 806450 h 3822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</a:cxnLst>
            <a:rect l="l" t="t" r="r" b="b"/>
            <a:pathLst>
              <a:path w="5911850" h="3822700">
                <a:moveTo>
                  <a:pt x="1739900" y="806450"/>
                </a:moveTo>
                <a:lnTo>
                  <a:pt x="1524000" y="990600"/>
                </a:lnTo>
                <a:lnTo>
                  <a:pt x="1041400" y="1212850"/>
                </a:lnTo>
                <a:lnTo>
                  <a:pt x="971550" y="1295400"/>
                </a:lnTo>
                <a:lnTo>
                  <a:pt x="533400" y="1377950"/>
                </a:lnTo>
                <a:lnTo>
                  <a:pt x="330200" y="1365250"/>
                </a:lnTo>
                <a:lnTo>
                  <a:pt x="203200" y="1333500"/>
                </a:lnTo>
                <a:lnTo>
                  <a:pt x="146050" y="1231900"/>
                </a:lnTo>
                <a:lnTo>
                  <a:pt x="171450" y="1054100"/>
                </a:lnTo>
                <a:lnTo>
                  <a:pt x="133350" y="1016000"/>
                </a:lnTo>
                <a:lnTo>
                  <a:pt x="38100" y="1035050"/>
                </a:lnTo>
                <a:lnTo>
                  <a:pt x="0" y="1244600"/>
                </a:lnTo>
                <a:lnTo>
                  <a:pt x="44450" y="1282700"/>
                </a:lnTo>
                <a:lnTo>
                  <a:pt x="57150" y="1346200"/>
                </a:lnTo>
                <a:lnTo>
                  <a:pt x="127000" y="1397000"/>
                </a:lnTo>
                <a:lnTo>
                  <a:pt x="158750" y="1593850"/>
                </a:lnTo>
                <a:lnTo>
                  <a:pt x="196850" y="1612900"/>
                </a:lnTo>
                <a:lnTo>
                  <a:pt x="254000" y="1593850"/>
                </a:lnTo>
                <a:lnTo>
                  <a:pt x="368300" y="1587500"/>
                </a:lnTo>
                <a:lnTo>
                  <a:pt x="387350" y="1657350"/>
                </a:lnTo>
                <a:lnTo>
                  <a:pt x="577850" y="1714500"/>
                </a:lnTo>
                <a:lnTo>
                  <a:pt x="628650" y="1682750"/>
                </a:lnTo>
                <a:lnTo>
                  <a:pt x="704850" y="1835150"/>
                </a:lnTo>
                <a:lnTo>
                  <a:pt x="730250" y="1905000"/>
                </a:lnTo>
                <a:lnTo>
                  <a:pt x="774700" y="2019300"/>
                </a:lnTo>
                <a:lnTo>
                  <a:pt x="901700" y="2070100"/>
                </a:lnTo>
                <a:lnTo>
                  <a:pt x="939800" y="2146300"/>
                </a:lnTo>
                <a:lnTo>
                  <a:pt x="939800" y="2241550"/>
                </a:lnTo>
                <a:lnTo>
                  <a:pt x="914400" y="2286000"/>
                </a:lnTo>
                <a:lnTo>
                  <a:pt x="952500" y="2368550"/>
                </a:lnTo>
                <a:lnTo>
                  <a:pt x="914400" y="2597150"/>
                </a:lnTo>
                <a:lnTo>
                  <a:pt x="831850" y="2730500"/>
                </a:lnTo>
                <a:lnTo>
                  <a:pt x="831850" y="2800350"/>
                </a:lnTo>
                <a:lnTo>
                  <a:pt x="774700" y="2838450"/>
                </a:lnTo>
                <a:lnTo>
                  <a:pt x="774700" y="2978150"/>
                </a:lnTo>
                <a:lnTo>
                  <a:pt x="781050" y="3035300"/>
                </a:lnTo>
                <a:lnTo>
                  <a:pt x="755650" y="3105150"/>
                </a:lnTo>
                <a:lnTo>
                  <a:pt x="768350" y="3232150"/>
                </a:lnTo>
                <a:lnTo>
                  <a:pt x="857250" y="3251200"/>
                </a:lnTo>
                <a:lnTo>
                  <a:pt x="920750" y="3403600"/>
                </a:lnTo>
                <a:lnTo>
                  <a:pt x="1035050" y="3473450"/>
                </a:lnTo>
                <a:lnTo>
                  <a:pt x="914400" y="3619500"/>
                </a:lnTo>
                <a:lnTo>
                  <a:pt x="1149350" y="3517900"/>
                </a:lnTo>
                <a:lnTo>
                  <a:pt x="1231900" y="3511550"/>
                </a:lnTo>
                <a:lnTo>
                  <a:pt x="1409700" y="3606800"/>
                </a:lnTo>
                <a:lnTo>
                  <a:pt x="1485900" y="3721100"/>
                </a:lnTo>
                <a:lnTo>
                  <a:pt x="1530350" y="3752850"/>
                </a:lnTo>
                <a:lnTo>
                  <a:pt x="1612900" y="3822700"/>
                </a:lnTo>
                <a:lnTo>
                  <a:pt x="1651000" y="3714750"/>
                </a:lnTo>
                <a:lnTo>
                  <a:pt x="1924050" y="3613150"/>
                </a:lnTo>
                <a:lnTo>
                  <a:pt x="1835150" y="3524250"/>
                </a:lnTo>
                <a:lnTo>
                  <a:pt x="1727200" y="3606800"/>
                </a:lnTo>
                <a:lnTo>
                  <a:pt x="1657350" y="3581400"/>
                </a:lnTo>
                <a:lnTo>
                  <a:pt x="1574800" y="3448050"/>
                </a:lnTo>
                <a:lnTo>
                  <a:pt x="1689100" y="3149600"/>
                </a:lnTo>
                <a:lnTo>
                  <a:pt x="1987550" y="2895600"/>
                </a:lnTo>
                <a:lnTo>
                  <a:pt x="2089150" y="2990850"/>
                </a:lnTo>
                <a:lnTo>
                  <a:pt x="2241550" y="3073400"/>
                </a:lnTo>
                <a:lnTo>
                  <a:pt x="2222500" y="2921000"/>
                </a:lnTo>
                <a:lnTo>
                  <a:pt x="2146300" y="2800350"/>
                </a:lnTo>
                <a:lnTo>
                  <a:pt x="2038350" y="2755900"/>
                </a:lnTo>
                <a:lnTo>
                  <a:pt x="1968500" y="2679700"/>
                </a:lnTo>
                <a:lnTo>
                  <a:pt x="2051050" y="2597150"/>
                </a:lnTo>
                <a:lnTo>
                  <a:pt x="2133600" y="2603500"/>
                </a:lnTo>
                <a:lnTo>
                  <a:pt x="2247900" y="2476500"/>
                </a:lnTo>
                <a:lnTo>
                  <a:pt x="2273300" y="2406650"/>
                </a:lnTo>
                <a:lnTo>
                  <a:pt x="2343150" y="2413000"/>
                </a:lnTo>
                <a:lnTo>
                  <a:pt x="2400300" y="2495550"/>
                </a:lnTo>
                <a:lnTo>
                  <a:pt x="2571750" y="2495550"/>
                </a:lnTo>
                <a:lnTo>
                  <a:pt x="2616200" y="2368550"/>
                </a:lnTo>
                <a:lnTo>
                  <a:pt x="2692400" y="2222500"/>
                </a:lnTo>
                <a:lnTo>
                  <a:pt x="2876550" y="2184400"/>
                </a:lnTo>
                <a:lnTo>
                  <a:pt x="2984500" y="2393950"/>
                </a:lnTo>
                <a:lnTo>
                  <a:pt x="3213100" y="2520950"/>
                </a:lnTo>
                <a:lnTo>
                  <a:pt x="3365500" y="2470150"/>
                </a:lnTo>
                <a:lnTo>
                  <a:pt x="3429000" y="2495550"/>
                </a:lnTo>
                <a:lnTo>
                  <a:pt x="3600450" y="2457450"/>
                </a:lnTo>
                <a:lnTo>
                  <a:pt x="3695700" y="2330450"/>
                </a:lnTo>
                <a:lnTo>
                  <a:pt x="3962400" y="2266950"/>
                </a:lnTo>
                <a:lnTo>
                  <a:pt x="3956050" y="2120900"/>
                </a:lnTo>
                <a:lnTo>
                  <a:pt x="3937000" y="1987550"/>
                </a:lnTo>
                <a:lnTo>
                  <a:pt x="3721100" y="1873250"/>
                </a:lnTo>
                <a:lnTo>
                  <a:pt x="3651250" y="1898650"/>
                </a:lnTo>
                <a:lnTo>
                  <a:pt x="3517900" y="2025650"/>
                </a:lnTo>
                <a:lnTo>
                  <a:pt x="3397250" y="1809750"/>
                </a:lnTo>
                <a:lnTo>
                  <a:pt x="3448050" y="1593850"/>
                </a:lnTo>
                <a:lnTo>
                  <a:pt x="3689350" y="1308100"/>
                </a:lnTo>
                <a:lnTo>
                  <a:pt x="3752850" y="1149350"/>
                </a:lnTo>
                <a:lnTo>
                  <a:pt x="3930650" y="1181100"/>
                </a:lnTo>
                <a:lnTo>
                  <a:pt x="4064000" y="1282700"/>
                </a:lnTo>
                <a:lnTo>
                  <a:pt x="4394200" y="1117600"/>
                </a:lnTo>
                <a:lnTo>
                  <a:pt x="4806950" y="1346200"/>
                </a:lnTo>
                <a:lnTo>
                  <a:pt x="4806950" y="1422400"/>
                </a:lnTo>
                <a:lnTo>
                  <a:pt x="4724400" y="1435100"/>
                </a:lnTo>
                <a:lnTo>
                  <a:pt x="4648200" y="1555750"/>
                </a:lnTo>
                <a:lnTo>
                  <a:pt x="4883150" y="1765300"/>
                </a:lnTo>
                <a:lnTo>
                  <a:pt x="4940300" y="1822450"/>
                </a:lnTo>
                <a:lnTo>
                  <a:pt x="4800600" y="1930400"/>
                </a:lnTo>
                <a:lnTo>
                  <a:pt x="4806950" y="2012950"/>
                </a:lnTo>
                <a:lnTo>
                  <a:pt x="4991100" y="2000250"/>
                </a:lnTo>
                <a:lnTo>
                  <a:pt x="5219700" y="1752600"/>
                </a:lnTo>
                <a:lnTo>
                  <a:pt x="5499100" y="1758950"/>
                </a:lnTo>
                <a:lnTo>
                  <a:pt x="5588000" y="1911350"/>
                </a:lnTo>
                <a:lnTo>
                  <a:pt x="5873750" y="2070100"/>
                </a:lnTo>
                <a:lnTo>
                  <a:pt x="5880100" y="1962150"/>
                </a:lnTo>
                <a:lnTo>
                  <a:pt x="5911850" y="1860550"/>
                </a:lnTo>
                <a:lnTo>
                  <a:pt x="5810250" y="1644650"/>
                </a:lnTo>
                <a:lnTo>
                  <a:pt x="5664200" y="1625600"/>
                </a:lnTo>
                <a:lnTo>
                  <a:pt x="5549900" y="1663700"/>
                </a:lnTo>
                <a:lnTo>
                  <a:pt x="5480050" y="1663700"/>
                </a:lnTo>
                <a:lnTo>
                  <a:pt x="5486400" y="1593850"/>
                </a:lnTo>
                <a:lnTo>
                  <a:pt x="5441950" y="1581150"/>
                </a:lnTo>
                <a:lnTo>
                  <a:pt x="5334000" y="1390650"/>
                </a:lnTo>
                <a:lnTo>
                  <a:pt x="5397500" y="1073150"/>
                </a:lnTo>
                <a:lnTo>
                  <a:pt x="5207000" y="1174750"/>
                </a:lnTo>
                <a:lnTo>
                  <a:pt x="5149850" y="1130300"/>
                </a:lnTo>
                <a:lnTo>
                  <a:pt x="5175250" y="939800"/>
                </a:lnTo>
                <a:lnTo>
                  <a:pt x="5010150" y="774700"/>
                </a:lnTo>
                <a:lnTo>
                  <a:pt x="5003800" y="679450"/>
                </a:lnTo>
                <a:lnTo>
                  <a:pt x="5156200" y="355600"/>
                </a:lnTo>
                <a:lnTo>
                  <a:pt x="5410200" y="127000"/>
                </a:lnTo>
                <a:lnTo>
                  <a:pt x="5524500" y="146050"/>
                </a:lnTo>
                <a:lnTo>
                  <a:pt x="5543550" y="44450"/>
                </a:lnTo>
                <a:lnTo>
                  <a:pt x="5289550" y="0"/>
                </a:lnTo>
                <a:lnTo>
                  <a:pt x="5245100" y="38100"/>
                </a:lnTo>
                <a:lnTo>
                  <a:pt x="5099050" y="44450"/>
                </a:lnTo>
                <a:lnTo>
                  <a:pt x="5016500" y="323850"/>
                </a:lnTo>
                <a:lnTo>
                  <a:pt x="4756150" y="336550"/>
                </a:lnTo>
                <a:lnTo>
                  <a:pt x="4641850" y="425450"/>
                </a:lnTo>
                <a:lnTo>
                  <a:pt x="4724400" y="615950"/>
                </a:lnTo>
                <a:lnTo>
                  <a:pt x="4572000" y="635000"/>
                </a:lnTo>
                <a:lnTo>
                  <a:pt x="4419600" y="698500"/>
                </a:lnTo>
                <a:lnTo>
                  <a:pt x="4286250" y="876300"/>
                </a:lnTo>
                <a:lnTo>
                  <a:pt x="3867150" y="850900"/>
                </a:lnTo>
                <a:lnTo>
                  <a:pt x="3803650" y="717550"/>
                </a:lnTo>
                <a:lnTo>
                  <a:pt x="3746500" y="730250"/>
                </a:lnTo>
                <a:lnTo>
                  <a:pt x="3733800" y="781050"/>
                </a:lnTo>
                <a:lnTo>
                  <a:pt x="3714750" y="781050"/>
                </a:lnTo>
                <a:lnTo>
                  <a:pt x="3644900" y="717550"/>
                </a:lnTo>
                <a:lnTo>
                  <a:pt x="3600450" y="768350"/>
                </a:lnTo>
                <a:lnTo>
                  <a:pt x="3352800" y="762000"/>
                </a:lnTo>
                <a:lnTo>
                  <a:pt x="3067050" y="749300"/>
                </a:lnTo>
                <a:lnTo>
                  <a:pt x="2832100" y="749300"/>
                </a:lnTo>
                <a:lnTo>
                  <a:pt x="2832100" y="800100"/>
                </a:lnTo>
                <a:lnTo>
                  <a:pt x="3016250" y="914400"/>
                </a:lnTo>
                <a:lnTo>
                  <a:pt x="2959100" y="1009650"/>
                </a:lnTo>
                <a:lnTo>
                  <a:pt x="2806700" y="1085850"/>
                </a:lnTo>
                <a:lnTo>
                  <a:pt x="2628900" y="1041400"/>
                </a:lnTo>
                <a:lnTo>
                  <a:pt x="2533650" y="958850"/>
                </a:lnTo>
                <a:lnTo>
                  <a:pt x="2647950" y="831850"/>
                </a:lnTo>
                <a:lnTo>
                  <a:pt x="2425700" y="768350"/>
                </a:lnTo>
                <a:lnTo>
                  <a:pt x="2368550" y="679450"/>
                </a:lnTo>
                <a:lnTo>
                  <a:pt x="2305050" y="609600"/>
                </a:lnTo>
                <a:lnTo>
                  <a:pt x="2076450" y="787400"/>
                </a:lnTo>
                <a:lnTo>
                  <a:pt x="1847850" y="806450"/>
                </a:lnTo>
                <a:lnTo>
                  <a:pt x="1739900" y="80645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76008748-06AF-26CD-335E-4EA5EB068EAC}"/>
              </a:ext>
            </a:extLst>
          </p:cNvPr>
          <p:cNvSpPr/>
          <p:nvPr/>
        </p:nvSpPr>
        <p:spPr>
          <a:xfrm>
            <a:off x="3937000" y="3793169"/>
            <a:ext cx="2136140" cy="2422695"/>
          </a:xfrm>
          <a:custGeom>
            <a:avLst/>
            <a:gdLst>
              <a:gd name="csX0" fmla="*/ 539750 w 2603500"/>
              <a:gd name="csY0" fmla="*/ 0 h 2952750"/>
              <a:gd name="csX1" fmla="*/ 488950 w 2603500"/>
              <a:gd name="csY1" fmla="*/ 95250 h 2952750"/>
              <a:gd name="csX2" fmla="*/ 520700 w 2603500"/>
              <a:gd name="csY2" fmla="*/ 387350 h 2952750"/>
              <a:gd name="csX3" fmla="*/ 514350 w 2603500"/>
              <a:gd name="csY3" fmla="*/ 495300 h 2952750"/>
              <a:gd name="csX4" fmla="*/ 508000 w 2603500"/>
              <a:gd name="csY4" fmla="*/ 558800 h 2952750"/>
              <a:gd name="csX5" fmla="*/ 482600 w 2603500"/>
              <a:gd name="csY5" fmla="*/ 590550 h 2952750"/>
              <a:gd name="csX6" fmla="*/ 501650 w 2603500"/>
              <a:gd name="csY6" fmla="*/ 647700 h 2952750"/>
              <a:gd name="csX7" fmla="*/ 501650 w 2603500"/>
              <a:gd name="csY7" fmla="*/ 698500 h 2952750"/>
              <a:gd name="csX8" fmla="*/ 444500 w 2603500"/>
              <a:gd name="csY8" fmla="*/ 800100 h 2952750"/>
              <a:gd name="csX9" fmla="*/ 330200 w 2603500"/>
              <a:gd name="csY9" fmla="*/ 914400 h 2952750"/>
              <a:gd name="csX10" fmla="*/ 292100 w 2603500"/>
              <a:gd name="csY10" fmla="*/ 933450 h 2952750"/>
              <a:gd name="csX11" fmla="*/ 209550 w 2603500"/>
              <a:gd name="csY11" fmla="*/ 863600 h 2952750"/>
              <a:gd name="csX12" fmla="*/ 146050 w 2603500"/>
              <a:gd name="csY12" fmla="*/ 806450 h 2952750"/>
              <a:gd name="csX13" fmla="*/ 6350 w 2603500"/>
              <a:gd name="csY13" fmla="*/ 742950 h 2952750"/>
              <a:gd name="csX14" fmla="*/ 0 w 2603500"/>
              <a:gd name="csY14" fmla="*/ 850900 h 2952750"/>
              <a:gd name="csX15" fmla="*/ 44450 w 2603500"/>
              <a:gd name="csY15" fmla="*/ 958850 h 2952750"/>
              <a:gd name="csX16" fmla="*/ 44450 w 2603500"/>
              <a:gd name="csY16" fmla="*/ 1079500 h 2952750"/>
              <a:gd name="csX17" fmla="*/ 19050 w 2603500"/>
              <a:gd name="csY17" fmla="*/ 1162050 h 2952750"/>
              <a:gd name="csX18" fmla="*/ 76200 w 2603500"/>
              <a:gd name="csY18" fmla="*/ 1289050 h 2952750"/>
              <a:gd name="csX19" fmla="*/ 127000 w 2603500"/>
              <a:gd name="csY19" fmla="*/ 1422400 h 2952750"/>
              <a:gd name="csX20" fmla="*/ 177800 w 2603500"/>
              <a:gd name="csY20" fmla="*/ 1454150 h 2952750"/>
              <a:gd name="csX21" fmla="*/ 241300 w 2603500"/>
              <a:gd name="csY21" fmla="*/ 1543050 h 2952750"/>
              <a:gd name="csX22" fmla="*/ 241300 w 2603500"/>
              <a:gd name="csY22" fmla="*/ 1651000 h 2952750"/>
              <a:gd name="csX23" fmla="*/ 107950 w 2603500"/>
              <a:gd name="csY23" fmla="*/ 1739900 h 2952750"/>
              <a:gd name="csX24" fmla="*/ 114300 w 2603500"/>
              <a:gd name="csY24" fmla="*/ 1828800 h 2952750"/>
              <a:gd name="csX25" fmla="*/ 241300 w 2603500"/>
              <a:gd name="csY25" fmla="*/ 1943100 h 2952750"/>
              <a:gd name="csX26" fmla="*/ 260350 w 2603500"/>
              <a:gd name="csY26" fmla="*/ 2019300 h 2952750"/>
              <a:gd name="csX27" fmla="*/ 254000 w 2603500"/>
              <a:gd name="csY27" fmla="*/ 2133600 h 2952750"/>
              <a:gd name="csX28" fmla="*/ 254000 w 2603500"/>
              <a:gd name="csY28" fmla="*/ 2247900 h 2952750"/>
              <a:gd name="csX29" fmla="*/ 292100 w 2603500"/>
              <a:gd name="csY29" fmla="*/ 2336800 h 2952750"/>
              <a:gd name="csX30" fmla="*/ 476250 w 2603500"/>
              <a:gd name="csY30" fmla="*/ 2381250 h 2952750"/>
              <a:gd name="csX31" fmla="*/ 717550 w 2603500"/>
              <a:gd name="csY31" fmla="*/ 2641600 h 2952750"/>
              <a:gd name="csX32" fmla="*/ 850900 w 2603500"/>
              <a:gd name="csY32" fmla="*/ 2679700 h 2952750"/>
              <a:gd name="csX33" fmla="*/ 958850 w 2603500"/>
              <a:gd name="csY33" fmla="*/ 2635250 h 2952750"/>
              <a:gd name="csX34" fmla="*/ 1028700 w 2603500"/>
              <a:gd name="csY34" fmla="*/ 2622550 h 2952750"/>
              <a:gd name="csX35" fmla="*/ 1346200 w 2603500"/>
              <a:gd name="csY35" fmla="*/ 2743200 h 2952750"/>
              <a:gd name="csX36" fmla="*/ 1435100 w 2603500"/>
              <a:gd name="csY36" fmla="*/ 2844800 h 2952750"/>
              <a:gd name="csX37" fmla="*/ 1568450 w 2603500"/>
              <a:gd name="csY37" fmla="*/ 2940050 h 2952750"/>
              <a:gd name="csX38" fmla="*/ 1619250 w 2603500"/>
              <a:gd name="csY38" fmla="*/ 2952750 h 2952750"/>
              <a:gd name="csX39" fmla="*/ 1657350 w 2603500"/>
              <a:gd name="csY39" fmla="*/ 2952750 h 2952750"/>
              <a:gd name="csX40" fmla="*/ 1746250 w 2603500"/>
              <a:gd name="csY40" fmla="*/ 2889250 h 2952750"/>
              <a:gd name="csX41" fmla="*/ 1771650 w 2603500"/>
              <a:gd name="csY41" fmla="*/ 2838450 h 2952750"/>
              <a:gd name="csX42" fmla="*/ 1771650 w 2603500"/>
              <a:gd name="csY42" fmla="*/ 2743200 h 2952750"/>
              <a:gd name="csX43" fmla="*/ 1727200 w 2603500"/>
              <a:gd name="csY43" fmla="*/ 2667000 h 2952750"/>
              <a:gd name="csX44" fmla="*/ 1695450 w 2603500"/>
              <a:gd name="csY44" fmla="*/ 2540000 h 2952750"/>
              <a:gd name="csX45" fmla="*/ 1854200 w 2603500"/>
              <a:gd name="csY45" fmla="*/ 2444750 h 2952750"/>
              <a:gd name="csX46" fmla="*/ 1974850 w 2603500"/>
              <a:gd name="csY46" fmla="*/ 2368550 h 2952750"/>
              <a:gd name="csX47" fmla="*/ 2133600 w 2603500"/>
              <a:gd name="csY47" fmla="*/ 2368550 h 2952750"/>
              <a:gd name="csX48" fmla="*/ 2197100 w 2603500"/>
              <a:gd name="csY48" fmla="*/ 2362200 h 2952750"/>
              <a:gd name="csX49" fmla="*/ 2279650 w 2603500"/>
              <a:gd name="csY49" fmla="*/ 2520950 h 2952750"/>
              <a:gd name="csX50" fmla="*/ 2279650 w 2603500"/>
              <a:gd name="csY50" fmla="*/ 2673350 h 2952750"/>
              <a:gd name="csX51" fmla="*/ 2362200 w 2603500"/>
              <a:gd name="csY51" fmla="*/ 2749550 h 2952750"/>
              <a:gd name="csX52" fmla="*/ 2438400 w 2603500"/>
              <a:gd name="csY52" fmla="*/ 2819400 h 2952750"/>
              <a:gd name="csX53" fmla="*/ 2533650 w 2603500"/>
              <a:gd name="csY53" fmla="*/ 2628900 h 2952750"/>
              <a:gd name="csX54" fmla="*/ 2552700 w 2603500"/>
              <a:gd name="csY54" fmla="*/ 2527300 h 2952750"/>
              <a:gd name="csX55" fmla="*/ 2495550 w 2603500"/>
              <a:gd name="csY55" fmla="*/ 2419350 h 2952750"/>
              <a:gd name="csX56" fmla="*/ 2495550 w 2603500"/>
              <a:gd name="csY56" fmla="*/ 2349500 h 2952750"/>
              <a:gd name="csX57" fmla="*/ 2432050 w 2603500"/>
              <a:gd name="csY57" fmla="*/ 2279650 h 2952750"/>
              <a:gd name="csX58" fmla="*/ 2425700 w 2603500"/>
              <a:gd name="csY58" fmla="*/ 2216150 h 2952750"/>
              <a:gd name="csX59" fmla="*/ 2482850 w 2603500"/>
              <a:gd name="csY59" fmla="*/ 2051050 h 2952750"/>
              <a:gd name="csX60" fmla="*/ 2476500 w 2603500"/>
              <a:gd name="csY60" fmla="*/ 1974850 h 2952750"/>
              <a:gd name="csX61" fmla="*/ 2520950 w 2603500"/>
              <a:gd name="csY61" fmla="*/ 1803400 h 2952750"/>
              <a:gd name="csX62" fmla="*/ 2546350 w 2603500"/>
              <a:gd name="csY62" fmla="*/ 1657350 h 2952750"/>
              <a:gd name="csX63" fmla="*/ 2603500 w 2603500"/>
              <a:gd name="csY63" fmla="*/ 1498600 h 2952750"/>
              <a:gd name="csX64" fmla="*/ 2508250 w 2603500"/>
              <a:gd name="csY64" fmla="*/ 1339850 h 2952750"/>
              <a:gd name="csX65" fmla="*/ 2228850 w 2603500"/>
              <a:gd name="csY65" fmla="*/ 1257300 h 2952750"/>
              <a:gd name="csX66" fmla="*/ 2038350 w 2603500"/>
              <a:gd name="csY66" fmla="*/ 1200150 h 2952750"/>
              <a:gd name="csX67" fmla="*/ 1981200 w 2603500"/>
              <a:gd name="csY67" fmla="*/ 1123950 h 2952750"/>
              <a:gd name="csX68" fmla="*/ 1835150 w 2603500"/>
              <a:gd name="csY68" fmla="*/ 984250 h 2952750"/>
              <a:gd name="csX69" fmla="*/ 1885950 w 2603500"/>
              <a:gd name="csY69" fmla="*/ 755650 h 2952750"/>
              <a:gd name="csX70" fmla="*/ 1924050 w 2603500"/>
              <a:gd name="csY70" fmla="*/ 622300 h 2952750"/>
              <a:gd name="csX71" fmla="*/ 1917700 w 2603500"/>
              <a:gd name="csY71" fmla="*/ 565150 h 2952750"/>
              <a:gd name="csX72" fmla="*/ 1816100 w 2603500"/>
              <a:gd name="csY72" fmla="*/ 336550 h 2952750"/>
              <a:gd name="csX73" fmla="*/ 1574800 w 2603500"/>
              <a:gd name="csY73" fmla="*/ 336550 h 2952750"/>
              <a:gd name="csX74" fmla="*/ 1631950 w 2603500"/>
              <a:gd name="csY74" fmla="*/ 463550 h 2952750"/>
              <a:gd name="csX75" fmla="*/ 1568450 w 2603500"/>
              <a:gd name="csY75" fmla="*/ 609600 h 2952750"/>
              <a:gd name="csX76" fmla="*/ 1619250 w 2603500"/>
              <a:gd name="csY76" fmla="*/ 755650 h 2952750"/>
              <a:gd name="csX77" fmla="*/ 1530350 w 2603500"/>
              <a:gd name="csY77" fmla="*/ 895350 h 2952750"/>
              <a:gd name="csX78" fmla="*/ 1511300 w 2603500"/>
              <a:gd name="csY78" fmla="*/ 996950 h 2952750"/>
              <a:gd name="csX79" fmla="*/ 1549400 w 2603500"/>
              <a:gd name="csY79" fmla="*/ 1136650 h 2952750"/>
              <a:gd name="csX80" fmla="*/ 1549400 w 2603500"/>
              <a:gd name="csY80" fmla="*/ 1219200 h 2952750"/>
              <a:gd name="csX81" fmla="*/ 1168400 w 2603500"/>
              <a:gd name="csY81" fmla="*/ 1231900 h 2952750"/>
              <a:gd name="csX82" fmla="*/ 876300 w 2603500"/>
              <a:gd name="csY82" fmla="*/ 1136650 h 2952750"/>
              <a:gd name="csX83" fmla="*/ 717550 w 2603500"/>
              <a:gd name="csY83" fmla="*/ 1009650 h 2952750"/>
              <a:gd name="csX84" fmla="*/ 717550 w 2603500"/>
              <a:gd name="csY84" fmla="*/ 914400 h 2952750"/>
              <a:gd name="csX85" fmla="*/ 774700 w 2603500"/>
              <a:gd name="csY85" fmla="*/ 850900 h 2952750"/>
              <a:gd name="csX86" fmla="*/ 774700 w 2603500"/>
              <a:gd name="csY86" fmla="*/ 781050 h 2952750"/>
              <a:gd name="csX87" fmla="*/ 800100 w 2603500"/>
              <a:gd name="csY87" fmla="*/ 723900 h 2952750"/>
              <a:gd name="csX88" fmla="*/ 787400 w 2603500"/>
              <a:gd name="csY88" fmla="*/ 419100 h 2952750"/>
              <a:gd name="csX89" fmla="*/ 736600 w 2603500"/>
              <a:gd name="csY89" fmla="*/ 285750 h 2952750"/>
              <a:gd name="csX90" fmla="*/ 742950 w 2603500"/>
              <a:gd name="csY90" fmla="*/ 114300 h 2952750"/>
              <a:gd name="csX91" fmla="*/ 635000 w 2603500"/>
              <a:gd name="csY91" fmla="*/ 0 h 2952750"/>
              <a:gd name="csX92" fmla="*/ 539750 w 2603500"/>
              <a:gd name="csY92" fmla="*/ 0 h 29527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</a:cxnLst>
            <a:rect l="l" t="t" r="r" b="b"/>
            <a:pathLst>
              <a:path w="2603500" h="2952750">
                <a:moveTo>
                  <a:pt x="539750" y="0"/>
                </a:moveTo>
                <a:lnTo>
                  <a:pt x="488950" y="95250"/>
                </a:lnTo>
                <a:lnTo>
                  <a:pt x="520700" y="387350"/>
                </a:lnTo>
                <a:lnTo>
                  <a:pt x="514350" y="495300"/>
                </a:lnTo>
                <a:lnTo>
                  <a:pt x="508000" y="558800"/>
                </a:lnTo>
                <a:lnTo>
                  <a:pt x="482600" y="590550"/>
                </a:lnTo>
                <a:lnTo>
                  <a:pt x="501650" y="647700"/>
                </a:lnTo>
                <a:lnTo>
                  <a:pt x="501650" y="698500"/>
                </a:lnTo>
                <a:lnTo>
                  <a:pt x="444500" y="800100"/>
                </a:lnTo>
                <a:lnTo>
                  <a:pt x="330200" y="914400"/>
                </a:lnTo>
                <a:lnTo>
                  <a:pt x="292100" y="933450"/>
                </a:lnTo>
                <a:lnTo>
                  <a:pt x="209550" y="863600"/>
                </a:lnTo>
                <a:lnTo>
                  <a:pt x="146050" y="806450"/>
                </a:lnTo>
                <a:lnTo>
                  <a:pt x="6350" y="742950"/>
                </a:lnTo>
                <a:lnTo>
                  <a:pt x="0" y="850900"/>
                </a:lnTo>
                <a:lnTo>
                  <a:pt x="44450" y="958850"/>
                </a:lnTo>
                <a:lnTo>
                  <a:pt x="44450" y="1079500"/>
                </a:lnTo>
                <a:lnTo>
                  <a:pt x="19050" y="1162050"/>
                </a:lnTo>
                <a:lnTo>
                  <a:pt x="76200" y="1289050"/>
                </a:lnTo>
                <a:lnTo>
                  <a:pt x="127000" y="1422400"/>
                </a:lnTo>
                <a:lnTo>
                  <a:pt x="177800" y="1454150"/>
                </a:lnTo>
                <a:lnTo>
                  <a:pt x="241300" y="1543050"/>
                </a:lnTo>
                <a:lnTo>
                  <a:pt x="241300" y="1651000"/>
                </a:lnTo>
                <a:lnTo>
                  <a:pt x="107950" y="1739900"/>
                </a:lnTo>
                <a:lnTo>
                  <a:pt x="114300" y="1828800"/>
                </a:lnTo>
                <a:lnTo>
                  <a:pt x="241300" y="1943100"/>
                </a:lnTo>
                <a:lnTo>
                  <a:pt x="260350" y="2019300"/>
                </a:lnTo>
                <a:lnTo>
                  <a:pt x="254000" y="2133600"/>
                </a:lnTo>
                <a:lnTo>
                  <a:pt x="254000" y="2247900"/>
                </a:lnTo>
                <a:lnTo>
                  <a:pt x="292100" y="2336800"/>
                </a:lnTo>
                <a:lnTo>
                  <a:pt x="476250" y="2381250"/>
                </a:lnTo>
                <a:lnTo>
                  <a:pt x="717550" y="2641600"/>
                </a:lnTo>
                <a:lnTo>
                  <a:pt x="850900" y="2679700"/>
                </a:lnTo>
                <a:lnTo>
                  <a:pt x="958850" y="2635250"/>
                </a:lnTo>
                <a:lnTo>
                  <a:pt x="1028700" y="2622550"/>
                </a:lnTo>
                <a:lnTo>
                  <a:pt x="1346200" y="2743200"/>
                </a:lnTo>
                <a:lnTo>
                  <a:pt x="1435100" y="2844800"/>
                </a:lnTo>
                <a:lnTo>
                  <a:pt x="1568450" y="2940050"/>
                </a:lnTo>
                <a:lnTo>
                  <a:pt x="1619250" y="2952750"/>
                </a:lnTo>
                <a:lnTo>
                  <a:pt x="1657350" y="2952750"/>
                </a:lnTo>
                <a:lnTo>
                  <a:pt x="1746250" y="2889250"/>
                </a:lnTo>
                <a:lnTo>
                  <a:pt x="1771650" y="2838450"/>
                </a:lnTo>
                <a:lnTo>
                  <a:pt x="1771650" y="2743200"/>
                </a:lnTo>
                <a:lnTo>
                  <a:pt x="1727200" y="2667000"/>
                </a:lnTo>
                <a:lnTo>
                  <a:pt x="1695450" y="2540000"/>
                </a:lnTo>
                <a:lnTo>
                  <a:pt x="1854200" y="2444750"/>
                </a:lnTo>
                <a:lnTo>
                  <a:pt x="1974850" y="2368550"/>
                </a:lnTo>
                <a:lnTo>
                  <a:pt x="2133600" y="2368550"/>
                </a:lnTo>
                <a:lnTo>
                  <a:pt x="2197100" y="2362200"/>
                </a:lnTo>
                <a:lnTo>
                  <a:pt x="2279650" y="2520950"/>
                </a:lnTo>
                <a:lnTo>
                  <a:pt x="2279650" y="2673350"/>
                </a:lnTo>
                <a:lnTo>
                  <a:pt x="2362200" y="2749550"/>
                </a:lnTo>
                <a:lnTo>
                  <a:pt x="2438400" y="2819400"/>
                </a:lnTo>
                <a:lnTo>
                  <a:pt x="2533650" y="2628900"/>
                </a:lnTo>
                <a:lnTo>
                  <a:pt x="2552700" y="2527300"/>
                </a:lnTo>
                <a:lnTo>
                  <a:pt x="2495550" y="2419350"/>
                </a:lnTo>
                <a:lnTo>
                  <a:pt x="2495550" y="2349500"/>
                </a:lnTo>
                <a:lnTo>
                  <a:pt x="2432050" y="2279650"/>
                </a:lnTo>
                <a:lnTo>
                  <a:pt x="2425700" y="2216150"/>
                </a:lnTo>
                <a:lnTo>
                  <a:pt x="2482850" y="2051050"/>
                </a:lnTo>
                <a:lnTo>
                  <a:pt x="2476500" y="1974850"/>
                </a:lnTo>
                <a:lnTo>
                  <a:pt x="2520950" y="1803400"/>
                </a:lnTo>
                <a:lnTo>
                  <a:pt x="2546350" y="1657350"/>
                </a:lnTo>
                <a:lnTo>
                  <a:pt x="2603500" y="1498600"/>
                </a:lnTo>
                <a:lnTo>
                  <a:pt x="2508250" y="1339850"/>
                </a:lnTo>
                <a:lnTo>
                  <a:pt x="2228850" y="1257300"/>
                </a:lnTo>
                <a:lnTo>
                  <a:pt x="2038350" y="1200150"/>
                </a:lnTo>
                <a:lnTo>
                  <a:pt x="1981200" y="1123950"/>
                </a:lnTo>
                <a:lnTo>
                  <a:pt x="1835150" y="984250"/>
                </a:lnTo>
                <a:lnTo>
                  <a:pt x="1885950" y="755650"/>
                </a:lnTo>
                <a:lnTo>
                  <a:pt x="1924050" y="622300"/>
                </a:lnTo>
                <a:lnTo>
                  <a:pt x="1917700" y="565150"/>
                </a:lnTo>
                <a:lnTo>
                  <a:pt x="1816100" y="336550"/>
                </a:lnTo>
                <a:lnTo>
                  <a:pt x="1574800" y="336550"/>
                </a:lnTo>
                <a:lnTo>
                  <a:pt x="1631950" y="463550"/>
                </a:lnTo>
                <a:lnTo>
                  <a:pt x="1568450" y="609600"/>
                </a:lnTo>
                <a:lnTo>
                  <a:pt x="1619250" y="755650"/>
                </a:lnTo>
                <a:lnTo>
                  <a:pt x="1530350" y="895350"/>
                </a:lnTo>
                <a:lnTo>
                  <a:pt x="1511300" y="996950"/>
                </a:lnTo>
                <a:lnTo>
                  <a:pt x="1549400" y="1136650"/>
                </a:lnTo>
                <a:lnTo>
                  <a:pt x="1549400" y="1219200"/>
                </a:lnTo>
                <a:lnTo>
                  <a:pt x="1168400" y="1231900"/>
                </a:lnTo>
                <a:lnTo>
                  <a:pt x="876300" y="1136650"/>
                </a:lnTo>
                <a:lnTo>
                  <a:pt x="717550" y="1009650"/>
                </a:lnTo>
                <a:lnTo>
                  <a:pt x="717550" y="914400"/>
                </a:lnTo>
                <a:lnTo>
                  <a:pt x="774700" y="850900"/>
                </a:lnTo>
                <a:lnTo>
                  <a:pt x="774700" y="781050"/>
                </a:lnTo>
                <a:lnTo>
                  <a:pt x="800100" y="723900"/>
                </a:lnTo>
                <a:lnTo>
                  <a:pt x="787400" y="419100"/>
                </a:lnTo>
                <a:lnTo>
                  <a:pt x="736600" y="285750"/>
                </a:lnTo>
                <a:lnTo>
                  <a:pt x="742950" y="114300"/>
                </a:lnTo>
                <a:lnTo>
                  <a:pt x="635000" y="0"/>
                </a:lnTo>
                <a:lnTo>
                  <a:pt x="53975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022D4496-FBD8-CA87-8F30-7910B2F677F9}"/>
              </a:ext>
            </a:extLst>
          </p:cNvPr>
          <p:cNvSpPr/>
          <p:nvPr/>
        </p:nvSpPr>
        <p:spPr>
          <a:xfrm>
            <a:off x="6652260" y="4428544"/>
            <a:ext cx="2495550" cy="1151944"/>
          </a:xfrm>
          <a:custGeom>
            <a:avLst/>
            <a:gdLst>
              <a:gd name="csX0" fmla="*/ 0 w 6015037"/>
              <a:gd name="csY0" fmla="*/ 42862 h 2776537"/>
              <a:gd name="csX1" fmla="*/ 9525 w 6015037"/>
              <a:gd name="csY1" fmla="*/ 161925 h 2776537"/>
              <a:gd name="csX2" fmla="*/ 109537 w 6015037"/>
              <a:gd name="csY2" fmla="*/ 200025 h 2776537"/>
              <a:gd name="csX3" fmla="*/ 90487 w 6015037"/>
              <a:gd name="csY3" fmla="*/ 309562 h 2776537"/>
              <a:gd name="csX4" fmla="*/ 352425 w 6015037"/>
              <a:gd name="csY4" fmla="*/ 423862 h 2776537"/>
              <a:gd name="csX5" fmla="*/ 419100 w 6015037"/>
              <a:gd name="csY5" fmla="*/ 423862 h 2776537"/>
              <a:gd name="csX6" fmla="*/ 957262 w 6015037"/>
              <a:gd name="csY6" fmla="*/ 614362 h 2776537"/>
              <a:gd name="csX7" fmla="*/ 1138237 w 6015037"/>
              <a:gd name="csY7" fmla="*/ 561975 h 2776537"/>
              <a:gd name="csX8" fmla="*/ 1338262 w 6015037"/>
              <a:gd name="csY8" fmla="*/ 547687 h 2776537"/>
              <a:gd name="csX9" fmla="*/ 1485900 w 6015037"/>
              <a:gd name="csY9" fmla="*/ 585787 h 2776537"/>
              <a:gd name="csX10" fmla="*/ 1524000 w 6015037"/>
              <a:gd name="csY10" fmla="*/ 723900 h 2776537"/>
              <a:gd name="csX11" fmla="*/ 1528762 w 6015037"/>
              <a:gd name="csY11" fmla="*/ 957262 h 2776537"/>
              <a:gd name="csX12" fmla="*/ 1443037 w 6015037"/>
              <a:gd name="csY12" fmla="*/ 1009650 h 2776537"/>
              <a:gd name="csX13" fmla="*/ 1404937 w 6015037"/>
              <a:gd name="csY13" fmla="*/ 1081087 h 2776537"/>
              <a:gd name="csX14" fmla="*/ 1509712 w 6015037"/>
              <a:gd name="csY14" fmla="*/ 1214437 h 2776537"/>
              <a:gd name="csX15" fmla="*/ 1590675 w 6015037"/>
              <a:gd name="csY15" fmla="*/ 1200150 h 2776537"/>
              <a:gd name="csX16" fmla="*/ 1590675 w 6015037"/>
              <a:gd name="csY16" fmla="*/ 1200150 h 2776537"/>
              <a:gd name="csX17" fmla="*/ 1747837 w 6015037"/>
              <a:gd name="csY17" fmla="*/ 1357312 h 2776537"/>
              <a:gd name="csX18" fmla="*/ 1819275 w 6015037"/>
              <a:gd name="csY18" fmla="*/ 1390650 h 2776537"/>
              <a:gd name="csX19" fmla="*/ 1938337 w 6015037"/>
              <a:gd name="csY19" fmla="*/ 1614487 h 2776537"/>
              <a:gd name="csX20" fmla="*/ 1966912 w 6015037"/>
              <a:gd name="csY20" fmla="*/ 1814512 h 2776537"/>
              <a:gd name="csX21" fmla="*/ 1866900 w 6015037"/>
              <a:gd name="csY21" fmla="*/ 1905000 h 2776537"/>
              <a:gd name="csX22" fmla="*/ 1843087 w 6015037"/>
              <a:gd name="csY22" fmla="*/ 1976437 h 2776537"/>
              <a:gd name="csX23" fmla="*/ 1866900 w 6015037"/>
              <a:gd name="csY23" fmla="*/ 2000250 h 2776537"/>
              <a:gd name="csX24" fmla="*/ 1890712 w 6015037"/>
              <a:gd name="csY24" fmla="*/ 2062162 h 2776537"/>
              <a:gd name="csX25" fmla="*/ 2090737 w 6015037"/>
              <a:gd name="csY25" fmla="*/ 2133600 h 2776537"/>
              <a:gd name="csX26" fmla="*/ 2133600 w 6015037"/>
              <a:gd name="csY26" fmla="*/ 2114550 h 2776537"/>
              <a:gd name="csX27" fmla="*/ 2133600 w 6015037"/>
              <a:gd name="csY27" fmla="*/ 2043112 h 2776537"/>
              <a:gd name="csX28" fmla="*/ 2414587 w 6015037"/>
              <a:gd name="csY28" fmla="*/ 1971675 h 2776537"/>
              <a:gd name="csX29" fmla="*/ 2533650 w 6015037"/>
              <a:gd name="csY29" fmla="*/ 2095500 h 2776537"/>
              <a:gd name="csX30" fmla="*/ 2571750 w 6015037"/>
              <a:gd name="csY30" fmla="*/ 2166937 h 2776537"/>
              <a:gd name="csX31" fmla="*/ 2614612 w 6015037"/>
              <a:gd name="csY31" fmla="*/ 2152650 h 2776537"/>
              <a:gd name="csX32" fmla="*/ 2624137 w 6015037"/>
              <a:gd name="csY32" fmla="*/ 2219325 h 2776537"/>
              <a:gd name="csX33" fmla="*/ 2566987 w 6015037"/>
              <a:gd name="csY33" fmla="*/ 2290762 h 2776537"/>
              <a:gd name="csX34" fmla="*/ 2605087 w 6015037"/>
              <a:gd name="csY34" fmla="*/ 2343150 h 2776537"/>
              <a:gd name="csX35" fmla="*/ 2705100 w 6015037"/>
              <a:gd name="csY35" fmla="*/ 2352675 h 2776537"/>
              <a:gd name="csX36" fmla="*/ 2752725 w 6015037"/>
              <a:gd name="csY36" fmla="*/ 2371725 h 2776537"/>
              <a:gd name="csX37" fmla="*/ 2900362 w 6015037"/>
              <a:gd name="csY37" fmla="*/ 2357437 h 2776537"/>
              <a:gd name="csX38" fmla="*/ 2895600 w 6015037"/>
              <a:gd name="csY38" fmla="*/ 2228850 h 2776537"/>
              <a:gd name="csX39" fmla="*/ 2928937 w 6015037"/>
              <a:gd name="csY39" fmla="*/ 2185987 h 2776537"/>
              <a:gd name="csX40" fmla="*/ 2900362 w 6015037"/>
              <a:gd name="csY40" fmla="*/ 2105025 h 2776537"/>
              <a:gd name="csX41" fmla="*/ 2990850 w 6015037"/>
              <a:gd name="csY41" fmla="*/ 2024062 h 2776537"/>
              <a:gd name="csX42" fmla="*/ 2990850 w 6015037"/>
              <a:gd name="csY42" fmla="*/ 1990725 h 2776537"/>
              <a:gd name="csX43" fmla="*/ 3019425 w 6015037"/>
              <a:gd name="csY43" fmla="*/ 1971675 h 2776537"/>
              <a:gd name="csX44" fmla="*/ 3052762 w 6015037"/>
              <a:gd name="csY44" fmla="*/ 1900237 h 2776537"/>
              <a:gd name="csX45" fmla="*/ 3109912 w 6015037"/>
              <a:gd name="csY45" fmla="*/ 1876425 h 2776537"/>
              <a:gd name="csX46" fmla="*/ 3209925 w 6015037"/>
              <a:gd name="csY46" fmla="*/ 1919287 h 2776537"/>
              <a:gd name="csX47" fmla="*/ 3243262 w 6015037"/>
              <a:gd name="csY47" fmla="*/ 1881187 h 2776537"/>
              <a:gd name="csX48" fmla="*/ 3290887 w 6015037"/>
              <a:gd name="csY48" fmla="*/ 1924050 h 2776537"/>
              <a:gd name="csX49" fmla="*/ 3348037 w 6015037"/>
              <a:gd name="csY49" fmla="*/ 1862137 h 2776537"/>
              <a:gd name="csX50" fmla="*/ 3381375 w 6015037"/>
              <a:gd name="csY50" fmla="*/ 1905000 h 2776537"/>
              <a:gd name="csX51" fmla="*/ 3462337 w 6015037"/>
              <a:gd name="csY51" fmla="*/ 1890712 h 2776537"/>
              <a:gd name="csX52" fmla="*/ 3667125 w 6015037"/>
              <a:gd name="csY52" fmla="*/ 1990725 h 2776537"/>
              <a:gd name="csX53" fmla="*/ 3857625 w 6015037"/>
              <a:gd name="csY53" fmla="*/ 1990725 h 2776537"/>
              <a:gd name="csX54" fmla="*/ 3948112 w 6015037"/>
              <a:gd name="csY54" fmla="*/ 1962150 h 2776537"/>
              <a:gd name="csX55" fmla="*/ 4000500 w 6015037"/>
              <a:gd name="csY55" fmla="*/ 2038350 h 2776537"/>
              <a:gd name="csX56" fmla="*/ 3924300 w 6015037"/>
              <a:gd name="csY56" fmla="*/ 2124075 h 2776537"/>
              <a:gd name="csX57" fmla="*/ 3933825 w 6015037"/>
              <a:gd name="csY57" fmla="*/ 2185987 h 2776537"/>
              <a:gd name="csX58" fmla="*/ 4005262 w 6015037"/>
              <a:gd name="csY58" fmla="*/ 2176462 h 2776537"/>
              <a:gd name="csX59" fmla="*/ 4062412 w 6015037"/>
              <a:gd name="csY59" fmla="*/ 2233612 h 2776537"/>
              <a:gd name="csX60" fmla="*/ 4014787 w 6015037"/>
              <a:gd name="csY60" fmla="*/ 2295525 h 2776537"/>
              <a:gd name="csX61" fmla="*/ 4105275 w 6015037"/>
              <a:gd name="csY61" fmla="*/ 2305050 h 2776537"/>
              <a:gd name="csX62" fmla="*/ 4100512 w 6015037"/>
              <a:gd name="csY62" fmla="*/ 2400300 h 2776537"/>
              <a:gd name="csX63" fmla="*/ 3952875 w 6015037"/>
              <a:gd name="csY63" fmla="*/ 2552700 h 2776537"/>
              <a:gd name="csX64" fmla="*/ 3952875 w 6015037"/>
              <a:gd name="csY64" fmla="*/ 2628900 h 2776537"/>
              <a:gd name="csX65" fmla="*/ 3952875 w 6015037"/>
              <a:gd name="csY65" fmla="*/ 2714625 h 2776537"/>
              <a:gd name="csX66" fmla="*/ 4005262 w 6015037"/>
              <a:gd name="csY66" fmla="*/ 2695575 h 2776537"/>
              <a:gd name="csX67" fmla="*/ 4005262 w 6015037"/>
              <a:gd name="csY67" fmla="*/ 2757487 h 2776537"/>
              <a:gd name="csX68" fmla="*/ 4067175 w 6015037"/>
              <a:gd name="csY68" fmla="*/ 2776537 h 2776537"/>
              <a:gd name="csX69" fmla="*/ 4167187 w 6015037"/>
              <a:gd name="csY69" fmla="*/ 2752725 h 2776537"/>
              <a:gd name="csX70" fmla="*/ 4191000 w 6015037"/>
              <a:gd name="csY70" fmla="*/ 2709862 h 2776537"/>
              <a:gd name="csX71" fmla="*/ 4233862 w 6015037"/>
              <a:gd name="csY71" fmla="*/ 2676525 h 2776537"/>
              <a:gd name="csX72" fmla="*/ 4238625 w 6015037"/>
              <a:gd name="csY72" fmla="*/ 2600325 h 2776537"/>
              <a:gd name="csX73" fmla="*/ 4176712 w 6015037"/>
              <a:gd name="csY73" fmla="*/ 2571750 h 2776537"/>
              <a:gd name="csX74" fmla="*/ 4276725 w 6015037"/>
              <a:gd name="csY74" fmla="*/ 2466975 h 2776537"/>
              <a:gd name="csX75" fmla="*/ 4262437 w 6015037"/>
              <a:gd name="csY75" fmla="*/ 2438400 h 2776537"/>
              <a:gd name="csX76" fmla="*/ 4276725 w 6015037"/>
              <a:gd name="csY76" fmla="*/ 2428875 h 2776537"/>
              <a:gd name="csX77" fmla="*/ 4276725 w 6015037"/>
              <a:gd name="csY77" fmla="*/ 2357437 h 2776537"/>
              <a:gd name="csX78" fmla="*/ 4286250 w 6015037"/>
              <a:gd name="csY78" fmla="*/ 2305050 h 2776537"/>
              <a:gd name="csX79" fmla="*/ 4314825 w 6015037"/>
              <a:gd name="csY79" fmla="*/ 2300287 h 2776537"/>
              <a:gd name="csX80" fmla="*/ 4343400 w 6015037"/>
              <a:gd name="csY80" fmla="*/ 2333625 h 2776537"/>
              <a:gd name="csX81" fmla="*/ 4386262 w 6015037"/>
              <a:gd name="csY81" fmla="*/ 2333625 h 2776537"/>
              <a:gd name="csX82" fmla="*/ 4395787 w 6015037"/>
              <a:gd name="csY82" fmla="*/ 2290762 h 2776537"/>
              <a:gd name="csX83" fmla="*/ 4438650 w 6015037"/>
              <a:gd name="csY83" fmla="*/ 2276475 h 2776537"/>
              <a:gd name="csX84" fmla="*/ 4505325 w 6015037"/>
              <a:gd name="csY84" fmla="*/ 2266950 h 2776537"/>
              <a:gd name="csX85" fmla="*/ 4519612 w 6015037"/>
              <a:gd name="csY85" fmla="*/ 2305050 h 2776537"/>
              <a:gd name="csX86" fmla="*/ 4686300 w 6015037"/>
              <a:gd name="csY86" fmla="*/ 2386012 h 2776537"/>
              <a:gd name="csX87" fmla="*/ 4748212 w 6015037"/>
              <a:gd name="csY87" fmla="*/ 2262187 h 2776537"/>
              <a:gd name="csX88" fmla="*/ 4748212 w 6015037"/>
              <a:gd name="csY88" fmla="*/ 2219325 h 2776537"/>
              <a:gd name="csX89" fmla="*/ 4643437 w 6015037"/>
              <a:gd name="csY89" fmla="*/ 2214562 h 2776537"/>
              <a:gd name="csX90" fmla="*/ 4633912 w 6015037"/>
              <a:gd name="csY90" fmla="*/ 2176462 h 2776537"/>
              <a:gd name="csX91" fmla="*/ 4681537 w 6015037"/>
              <a:gd name="csY91" fmla="*/ 2147887 h 2776537"/>
              <a:gd name="csX92" fmla="*/ 4805362 w 6015037"/>
              <a:gd name="csY92" fmla="*/ 1995487 h 2776537"/>
              <a:gd name="csX93" fmla="*/ 4953000 w 6015037"/>
              <a:gd name="csY93" fmla="*/ 2014537 h 2776537"/>
              <a:gd name="csX94" fmla="*/ 5033962 w 6015037"/>
              <a:gd name="csY94" fmla="*/ 1976437 h 2776537"/>
              <a:gd name="csX95" fmla="*/ 5153025 w 6015037"/>
              <a:gd name="csY95" fmla="*/ 2014537 h 2776537"/>
              <a:gd name="csX96" fmla="*/ 5162550 w 6015037"/>
              <a:gd name="csY96" fmla="*/ 1905000 h 2776537"/>
              <a:gd name="csX97" fmla="*/ 5186362 w 6015037"/>
              <a:gd name="csY97" fmla="*/ 1881187 h 2776537"/>
              <a:gd name="csX98" fmla="*/ 5224462 w 6015037"/>
              <a:gd name="csY98" fmla="*/ 1809750 h 2776537"/>
              <a:gd name="csX99" fmla="*/ 5324475 w 6015037"/>
              <a:gd name="csY99" fmla="*/ 1790700 h 2776537"/>
              <a:gd name="csX100" fmla="*/ 5400675 w 6015037"/>
              <a:gd name="csY100" fmla="*/ 1724025 h 2776537"/>
              <a:gd name="csX101" fmla="*/ 5472112 w 6015037"/>
              <a:gd name="csY101" fmla="*/ 1785937 h 2776537"/>
              <a:gd name="csX102" fmla="*/ 5481637 w 6015037"/>
              <a:gd name="csY102" fmla="*/ 1728787 h 2776537"/>
              <a:gd name="csX103" fmla="*/ 5514975 w 6015037"/>
              <a:gd name="csY103" fmla="*/ 1719262 h 2776537"/>
              <a:gd name="csX104" fmla="*/ 5510212 w 6015037"/>
              <a:gd name="csY104" fmla="*/ 1633537 h 2776537"/>
              <a:gd name="csX105" fmla="*/ 5676900 w 6015037"/>
              <a:gd name="csY105" fmla="*/ 1614487 h 2776537"/>
              <a:gd name="csX106" fmla="*/ 5710237 w 6015037"/>
              <a:gd name="csY106" fmla="*/ 1590675 h 2776537"/>
              <a:gd name="csX107" fmla="*/ 5857875 w 6015037"/>
              <a:gd name="csY107" fmla="*/ 1600200 h 2776537"/>
              <a:gd name="csX108" fmla="*/ 5881687 w 6015037"/>
              <a:gd name="csY108" fmla="*/ 1662112 h 2776537"/>
              <a:gd name="csX109" fmla="*/ 5957887 w 6015037"/>
              <a:gd name="csY109" fmla="*/ 1685925 h 2776537"/>
              <a:gd name="csX110" fmla="*/ 6005512 w 6015037"/>
              <a:gd name="csY110" fmla="*/ 1647825 h 2776537"/>
              <a:gd name="csX111" fmla="*/ 5957887 w 6015037"/>
              <a:gd name="csY111" fmla="*/ 1600200 h 2776537"/>
              <a:gd name="csX112" fmla="*/ 6015037 w 6015037"/>
              <a:gd name="csY112" fmla="*/ 1543050 h 2776537"/>
              <a:gd name="csX113" fmla="*/ 5943600 w 6015037"/>
              <a:gd name="csY113" fmla="*/ 1514475 h 2776537"/>
              <a:gd name="csX114" fmla="*/ 5929312 w 6015037"/>
              <a:gd name="csY114" fmla="*/ 1485900 h 2776537"/>
              <a:gd name="csX115" fmla="*/ 5972175 w 6015037"/>
              <a:gd name="csY115" fmla="*/ 1362075 h 2776537"/>
              <a:gd name="csX116" fmla="*/ 5886450 w 6015037"/>
              <a:gd name="csY116" fmla="*/ 1419225 h 2776537"/>
              <a:gd name="csX117" fmla="*/ 5838825 w 6015037"/>
              <a:gd name="csY117" fmla="*/ 1395412 h 2776537"/>
              <a:gd name="csX118" fmla="*/ 5734050 w 6015037"/>
              <a:gd name="csY118" fmla="*/ 1419225 h 2776537"/>
              <a:gd name="csX119" fmla="*/ 5657850 w 6015037"/>
              <a:gd name="csY119" fmla="*/ 1395412 h 2776537"/>
              <a:gd name="csX120" fmla="*/ 5662612 w 6015037"/>
              <a:gd name="csY120" fmla="*/ 1314450 h 2776537"/>
              <a:gd name="csX121" fmla="*/ 5548312 w 6015037"/>
              <a:gd name="csY121" fmla="*/ 1176337 h 2776537"/>
              <a:gd name="csX122" fmla="*/ 5562600 w 6015037"/>
              <a:gd name="csY122" fmla="*/ 1071562 h 2776537"/>
              <a:gd name="csX123" fmla="*/ 5500687 w 6015037"/>
              <a:gd name="csY123" fmla="*/ 1042987 h 2776537"/>
              <a:gd name="csX124" fmla="*/ 5491162 w 6015037"/>
              <a:gd name="csY124" fmla="*/ 904875 h 2776537"/>
              <a:gd name="csX125" fmla="*/ 5476875 w 6015037"/>
              <a:gd name="csY125" fmla="*/ 871537 h 2776537"/>
              <a:gd name="csX126" fmla="*/ 5429250 w 6015037"/>
              <a:gd name="csY126" fmla="*/ 904875 h 2776537"/>
              <a:gd name="csX127" fmla="*/ 5429250 w 6015037"/>
              <a:gd name="csY127" fmla="*/ 1004887 h 2776537"/>
              <a:gd name="csX128" fmla="*/ 5410200 w 6015037"/>
              <a:gd name="csY128" fmla="*/ 1085850 h 2776537"/>
              <a:gd name="csX129" fmla="*/ 5434012 w 6015037"/>
              <a:gd name="csY129" fmla="*/ 1152525 h 2776537"/>
              <a:gd name="csX130" fmla="*/ 5391150 w 6015037"/>
              <a:gd name="csY130" fmla="*/ 1204912 h 2776537"/>
              <a:gd name="csX131" fmla="*/ 5243512 w 6015037"/>
              <a:gd name="csY131" fmla="*/ 1109662 h 2776537"/>
              <a:gd name="csX132" fmla="*/ 5224462 w 6015037"/>
              <a:gd name="csY132" fmla="*/ 1200150 h 2776537"/>
              <a:gd name="csX133" fmla="*/ 5329237 w 6015037"/>
              <a:gd name="csY133" fmla="*/ 1319212 h 2776537"/>
              <a:gd name="csX134" fmla="*/ 5186362 w 6015037"/>
              <a:gd name="csY134" fmla="*/ 1466850 h 2776537"/>
              <a:gd name="csX135" fmla="*/ 5105400 w 6015037"/>
              <a:gd name="csY135" fmla="*/ 1381125 h 2776537"/>
              <a:gd name="csX136" fmla="*/ 5067300 w 6015037"/>
              <a:gd name="csY136" fmla="*/ 1376362 h 2776537"/>
              <a:gd name="csX137" fmla="*/ 5072062 w 6015037"/>
              <a:gd name="csY137" fmla="*/ 1447800 h 2776537"/>
              <a:gd name="csX138" fmla="*/ 5053012 w 6015037"/>
              <a:gd name="csY138" fmla="*/ 1562100 h 2776537"/>
              <a:gd name="csX139" fmla="*/ 5133975 w 6015037"/>
              <a:gd name="csY139" fmla="*/ 1681162 h 2776537"/>
              <a:gd name="csX140" fmla="*/ 5105400 w 6015037"/>
              <a:gd name="csY140" fmla="*/ 1747837 h 2776537"/>
              <a:gd name="csX141" fmla="*/ 4762500 w 6015037"/>
              <a:gd name="csY141" fmla="*/ 1852612 h 2776537"/>
              <a:gd name="csX142" fmla="*/ 4633912 w 6015037"/>
              <a:gd name="csY142" fmla="*/ 1871662 h 2776537"/>
              <a:gd name="csX143" fmla="*/ 4538662 w 6015037"/>
              <a:gd name="csY143" fmla="*/ 1862137 h 2776537"/>
              <a:gd name="csX144" fmla="*/ 4433887 w 6015037"/>
              <a:gd name="csY144" fmla="*/ 1857375 h 2776537"/>
              <a:gd name="csX145" fmla="*/ 4195762 w 6015037"/>
              <a:gd name="csY145" fmla="*/ 1681162 h 2776537"/>
              <a:gd name="csX146" fmla="*/ 4167187 w 6015037"/>
              <a:gd name="csY146" fmla="*/ 1624012 h 2776537"/>
              <a:gd name="csX147" fmla="*/ 4257675 w 6015037"/>
              <a:gd name="csY147" fmla="*/ 1443037 h 2776537"/>
              <a:gd name="csX148" fmla="*/ 4229100 w 6015037"/>
              <a:gd name="csY148" fmla="*/ 1271587 h 2776537"/>
              <a:gd name="csX149" fmla="*/ 4110037 w 6015037"/>
              <a:gd name="csY149" fmla="*/ 1447800 h 2776537"/>
              <a:gd name="csX150" fmla="*/ 3881437 w 6015037"/>
              <a:gd name="csY150" fmla="*/ 1504950 h 2776537"/>
              <a:gd name="csX151" fmla="*/ 3848100 w 6015037"/>
              <a:gd name="csY151" fmla="*/ 1409700 h 2776537"/>
              <a:gd name="csX152" fmla="*/ 3738562 w 6015037"/>
              <a:gd name="csY152" fmla="*/ 1304925 h 2776537"/>
              <a:gd name="csX153" fmla="*/ 3667125 w 6015037"/>
              <a:gd name="csY153" fmla="*/ 1114425 h 2776537"/>
              <a:gd name="csX154" fmla="*/ 3638550 w 6015037"/>
              <a:gd name="csY154" fmla="*/ 1200150 h 2776537"/>
              <a:gd name="csX155" fmla="*/ 3667125 w 6015037"/>
              <a:gd name="csY155" fmla="*/ 1285875 h 2776537"/>
              <a:gd name="csX156" fmla="*/ 3714750 w 6015037"/>
              <a:gd name="csY156" fmla="*/ 1347787 h 2776537"/>
              <a:gd name="csX157" fmla="*/ 3714750 w 6015037"/>
              <a:gd name="csY157" fmla="*/ 1371600 h 2776537"/>
              <a:gd name="csX158" fmla="*/ 3729037 w 6015037"/>
              <a:gd name="csY158" fmla="*/ 1414462 h 2776537"/>
              <a:gd name="csX159" fmla="*/ 3657600 w 6015037"/>
              <a:gd name="csY159" fmla="*/ 1514475 h 2776537"/>
              <a:gd name="csX160" fmla="*/ 3629025 w 6015037"/>
              <a:gd name="csY160" fmla="*/ 1514475 h 2776537"/>
              <a:gd name="csX161" fmla="*/ 3286125 w 6015037"/>
              <a:gd name="csY161" fmla="*/ 1619250 h 2776537"/>
              <a:gd name="csX162" fmla="*/ 3209925 w 6015037"/>
              <a:gd name="csY162" fmla="*/ 1600200 h 2776537"/>
              <a:gd name="csX163" fmla="*/ 3209925 w 6015037"/>
              <a:gd name="csY163" fmla="*/ 1666875 h 2776537"/>
              <a:gd name="csX164" fmla="*/ 3009900 w 6015037"/>
              <a:gd name="csY164" fmla="*/ 1685925 h 2776537"/>
              <a:gd name="csX165" fmla="*/ 2943225 w 6015037"/>
              <a:gd name="csY165" fmla="*/ 1662112 h 2776537"/>
              <a:gd name="csX166" fmla="*/ 2928937 w 6015037"/>
              <a:gd name="csY166" fmla="*/ 1695450 h 2776537"/>
              <a:gd name="csX167" fmla="*/ 2595562 w 6015037"/>
              <a:gd name="csY167" fmla="*/ 1724025 h 2776537"/>
              <a:gd name="csX168" fmla="*/ 2386012 w 6015037"/>
              <a:gd name="csY168" fmla="*/ 1690687 h 2776537"/>
              <a:gd name="csX169" fmla="*/ 2376487 w 6015037"/>
              <a:gd name="csY169" fmla="*/ 1504950 h 2776537"/>
              <a:gd name="csX170" fmla="*/ 2271712 w 6015037"/>
              <a:gd name="csY170" fmla="*/ 1547812 h 2776537"/>
              <a:gd name="csX171" fmla="*/ 2209800 w 6015037"/>
              <a:gd name="csY171" fmla="*/ 1566862 h 2776537"/>
              <a:gd name="csX172" fmla="*/ 2114550 w 6015037"/>
              <a:gd name="csY172" fmla="*/ 1476375 h 2776537"/>
              <a:gd name="csX173" fmla="*/ 2152650 w 6015037"/>
              <a:gd name="csY173" fmla="*/ 1328737 h 2776537"/>
              <a:gd name="csX174" fmla="*/ 2185987 w 6015037"/>
              <a:gd name="csY174" fmla="*/ 1266825 h 2776537"/>
              <a:gd name="csX175" fmla="*/ 2124075 w 6015037"/>
              <a:gd name="csY175" fmla="*/ 1281112 h 2776537"/>
              <a:gd name="csX176" fmla="*/ 2043112 w 6015037"/>
              <a:gd name="csY176" fmla="*/ 1223962 h 2776537"/>
              <a:gd name="csX177" fmla="*/ 1905000 w 6015037"/>
              <a:gd name="csY177" fmla="*/ 1185862 h 2776537"/>
              <a:gd name="csX178" fmla="*/ 1905000 w 6015037"/>
              <a:gd name="csY178" fmla="*/ 1133475 h 2776537"/>
              <a:gd name="csX179" fmla="*/ 1852612 w 6015037"/>
              <a:gd name="csY179" fmla="*/ 1062037 h 2776537"/>
              <a:gd name="csX180" fmla="*/ 1905000 w 6015037"/>
              <a:gd name="csY180" fmla="*/ 909637 h 2776537"/>
              <a:gd name="csX181" fmla="*/ 1881187 w 6015037"/>
              <a:gd name="csY181" fmla="*/ 842962 h 2776537"/>
              <a:gd name="csX182" fmla="*/ 1919287 w 6015037"/>
              <a:gd name="csY182" fmla="*/ 804862 h 2776537"/>
              <a:gd name="csX183" fmla="*/ 1928812 w 6015037"/>
              <a:gd name="csY183" fmla="*/ 733425 h 2776537"/>
              <a:gd name="csX184" fmla="*/ 2005012 w 6015037"/>
              <a:gd name="csY184" fmla="*/ 661987 h 2776537"/>
              <a:gd name="csX185" fmla="*/ 2000250 w 6015037"/>
              <a:gd name="csY185" fmla="*/ 614362 h 2776537"/>
              <a:gd name="csX186" fmla="*/ 2047875 w 6015037"/>
              <a:gd name="csY186" fmla="*/ 519112 h 2776537"/>
              <a:gd name="csX187" fmla="*/ 1976437 w 6015037"/>
              <a:gd name="csY187" fmla="*/ 552450 h 2776537"/>
              <a:gd name="csX188" fmla="*/ 1952625 w 6015037"/>
              <a:gd name="csY188" fmla="*/ 523875 h 2776537"/>
              <a:gd name="csX189" fmla="*/ 1809750 w 6015037"/>
              <a:gd name="csY189" fmla="*/ 581025 h 2776537"/>
              <a:gd name="csX190" fmla="*/ 1714500 w 6015037"/>
              <a:gd name="csY190" fmla="*/ 581025 h 2776537"/>
              <a:gd name="csX191" fmla="*/ 1624012 w 6015037"/>
              <a:gd name="csY191" fmla="*/ 490537 h 2776537"/>
              <a:gd name="csX192" fmla="*/ 1614487 w 6015037"/>
              <a:gd name="csY192" fmla="*/ 447675 h 2776537"/>
              <a:gd name="csX193" fmla="*/ 1676400 w 6015037"/>
              <a:gd name="csY193" fmla="*/ 290512 h 2776537"/>
              <a:gd name="csX194" fmla="*/ 1638300 w 6015037"/>
              <a:gd name="csY194" fmla="*/ 266700 h 2776537"/>
              <a:gd name="csX195" fmla="*/ 1638300 w 6015037"/>
              <a:gd name="csY195" fmla="*/ 147637 h 2776537"/>
              <a:gd name="csX196" fmla="*/ 1566862 w 6015037"/>
              <a:gd name="csY196" fmla="*/ 90487 h 2776537"/>
              <a:gd name="csX197" fmla="*/ 1547812 w 6015037"/>
              <a:gd name="csY197" fmla="*/ 128587 h 2776537"/>
              <a:gd name="csX198" fmla="*/ 1566862 w 6015037"/>
              <a:gd name="csY198" fmla="*/ 209550 h 2776537"/>
              <a:gd name="csX199" fmla="*/ 1566862 w 6015037"/>
              <a:gd name="csY199" fmla="*/ 238125 h 2776537"/>
              <a:gd name="csX200" fmla="*/ 1524000 w 6015037"/>
              <a:gd name="csY200" fmla="*/ 276225 h 2776537"/>
              <a:gd name="csX201" fmla="*/ 1452562 w 6015037"/>
              <a:gd name="csY201" fmla="*/ 371475 h 2776537"/>
              <a:gd name="csX202" fmla="*/ 1323975 w 6015037"/>
              <a:gd name="csY202" fmla="*/ 361950 h 2776537"/>
              <a:gd name="csX203" fmla="*/ 1309687 w 6015037"/>
              <a:gd name="csY203" fmla="*/ 433387 h 2776537"/>
              <a:gd name="csX204" fmla="*/ 1023937 w 6015037"/>
              <a:gd name="csY204" fmla="*/ 528637 h 2776537"/>
              <a:gd name="csX205" fmla="*/ 976312 w 6015037"/>
              <a:gd name="csY205" fmla="*/ 423862 h 2776537"/>
              <a:gd name="csX206" fmla="*/ 919162 w 6015037"/>
              <a:gd name="csY206" fmla="*/ 414337 h 2776537"/>
              <a:gd name="csX207" fmla="*/ 881062 w 6015037"/>
              <a:gd name="csY207" fmla="*/ 442912 h 2776537"/>
              <a:gd name="csX208" fmla="*/ 804862 w 6015037"/>
              <a:gd name="csY208" fmla="*/ 442912 h 2776537"/>
              <a:gd name="csX209" fmla="*/ 809625 w 6015037"/>
              <a:gd name="csY209" fmla="*/ 381000 h 2776537"/>
              <a:gd name="csX210" fmla="*/ 752475 w 6015037"/>
              <a:gd name="csY210" fmla="*/ 338137 h 2776537"/>
              <a:gd name="csX211" fmla="*/ 742950 w 6015037"/>
              <a:gd name="csY211" fmla="*/ 261937 h 2776537"/>
              <a:gd name="csX212" fmla="*/ 700087 w 6015037"/>
              <a:gd name="csY212" fmla="*/ 257175 h 2776537"/>
              <a:gd name="csX213" fmla="*/ 642937 w 6015037"/>
              <a:gd name="csY213" fmla="*/ 323850 h 2776537"/>
              <a:gd name="csX214" fmla="*/ 528637 w 6015037"/>
              <a:gd name="csY214" fmla="*/ 271462 h 2776537"/>
              <a:gd name="csX215" fmla="*/ 457200 w 6015037"/>
              <a:gd name="csY215" fmla="*/ 280987 h 2776537"/>
              <a:gd name="csX216" fmla="*/ 400050 w 6015037"/>
              <a:gd name="csY216" fmla="*/ 190500 h 2776537"/>
              <a:gd name="csX217" fmla="*/ 457200 w 6015037"/>
              <a:gd name="csY217" fmla="*/ 157162 h 2776537"/>
              <a:gd name="csX218" fmla="*/ 419100 w 6015037"/>
              <a:gd name="csY218" fmla="*/ 123825 h 2776537"/>
              <a:gd name="csX219" fmla="*/ 457200 w 6015037"/>
              <a:gd name="csY219" fmla="*/ 19050 h 2776537"/>
              <a:gd name="csX220" fmla="*/ 390525 w 6015037"/>
              <a:gd name="csY220" fmla="*/ 38100 h 2776537"/>
              <a:gd name="csX221" fmla="*/ 342900 w 6015037"/>
              <a:gd name="csY221" fmla="*/ 0 h 2776537"/>
              <a:gd name="csX222" fmla="*/ 271462 w 6015037"/>
              <a:gd name="csY222" fmla="*/ 0 h 2776537"/>
              <a:gd name="csX223" fmla="*/ 290512 w 6015037"/>
              <a:gd name="csY223" fmla="*/ 42862 h 2776537"/>
              <a:gd name="csX224" fmla="*/ 209550 w 6015037"/>
              <a:gd name="csY224" fmla="*/ 52387 h 2776537"/>
              <a:gd name="csX225" fmla="*/ 147637 w 6015037"/>
              <a:gd name="csY225" fmla="*/ 114300 h 2776537"/>
              <a:gd name="csX226" fmla="*/ 57150 w 6015037"/>
              <a:gd name="csY226" fmla="*/ 42862 h 2776537"/>
              <a:gd name="csX227" fmla="*/ 0 w 6015037"/>
              <a:gd name="csY227" fmla="*/ 42862 h 277653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</a:cxnLst>
            <a:rect l="l" t="t" r="r" b="b"/>
            <a:pathLst>
              <a:path w="6015037" h="2776537">
                <a:moveTo>
                  <a:pt x="0" y="42862"/>
                </a:moveTo>
                <a:lnTo>
                  <a:pt x="9525" y="161925"/>
                </a:lnTo>
                <a:lnTo>
                  <a:pt x="109537" y="200025"/>
                </a:lnTo>
                <a:lnTo>
                  <a:pt x="90487" y="309562"/>
                </a:lnTo>
                <a:lnTo>
                  <a:pt x="352425" y="423862"/>
                </a:lnTo>
                <a:lnTo>
                  <a:pt x="419100" y="423862"/>
                </a:lnTo>
                <a:lnTo>
                  <a:pt x="957262" y="614362"/>
                </a:lnTo>
                <a:lnTo>
                  <a:pt x="1138237" y="561975"/>
                </a:lnTo>
                <a:lnTo>
                  <a:pt x="1338262" y="547687"/>
                </a:lnTo>
                <a:lnTo>
                  <a:pt x="1485900" y="585787"/>
                </a:lnTo>
                <a:lnTo>
                  <a:pt x="1524000" y="723900"/>
                </a:lnTo>
                <a:cubicBezTo>
                  <a:pt x="1525587" y="801687"/>
                  <a:pt x="1527175" y="879475"/>
                  <a:pt x="1528762" y="957262"/>
                </a:cubicBezTo>
                <a:lnTo>
                  <a:pt x="1443037" y="1009650"/>
                </a:lnTo>
                <a:lnTo>
                  <a:pt x="1404937" y="1081087"/>
                </a:lnTo>
                <a:lnTo>
                  <a:pt x="1509712" y="1214437"/>
                </a:lnTo>
                <a:lnTo>
                  <a:pt x="1590675" y="1200150"/>
                </a:lnTo>
                <a:lnTo>
                  <a:pt x="1590675" y="1200150"/>
                </a:lnTo>
                <a:lnTo>
                  <a:pt x="1747837" y="1357312"/>
                </a:lnTo>
                <a:lnTo>
                  <a:pt x="1819275" y="1390650"/>
                </a:lnTo>
                <a:lnTo>
                  <a:pt x="1938337" y="1614487"/>
                </a:lnTo>
                <a:lnTo>
                  <a:pt x="1966912" y="1814512"/>
                </a:lnTo>
                <a:lnTo>
                  <a:pt x="1866900" y="1905000"/>
                </a:lnTo>
                <a:lnTo>
                  <a:pt x="1843087" y="1976437"/>
                </a:lnTo>
                <a:lnTo>
                  <a:pt x="1866900" y="2000250"/>
                </a:lnTo>
                <a:lnTo>
                  <a:pt x="1890712" y="2062162"/>
                </a:lnTo>
                <a:lnTo>
                  <a:pt x="2090737" y="2133600"/>
                </a:lnTo>
                <a:lnTo>
                  <a:pt x="2133600" y="2114550"/>
                </a:lnTo>
                <a:lnTo>
                  <a:pt x="2133600" y="2043112"/>
                </a:lnTo>
                <a:lnTo>
                  <a:pt x="2414587" y="1971675"/>
                </a:lnTo>
                <a:lnTo>
                  <a:pt x="2533650" y="2095500"/>
                </a:lnTo>
                <a:lnTo>
                  <a:pt x="2571750" y="2166937"/>
                </a:lnTo>
                <a:lnTo>
                  <a:pt x="2614612" y="2152650"/>
                </a:lnTo>
                <a:lnTo>
                  <a:pt x="2624137" y="2219325"/>
                </a:lnTo>
                <a:lnTo>
                  <a:pt x="2566987" y="2290762"/>
                </a:lnTo>
                <a:lnTo>
                  <a:pt x="2605087" y="2343150"/>
                </a:lnTo>
                <a:lnTo>
                  <a:pt x="2705100" y="2352675"/>
                </a:lnTo>
                <a:lnTo>
                  <a:pt x="2752725" y="2371725"/>
                </a:lnTo>
                <a:lnTo>
                  <a:pt x="2900362" y="2357437"/>
                </a:lnTo>
                <a:lnTo>
                  <a:pt x="2895600" y="2228850"/>
                </a:lnTo>
                <a:lnTo>
                  <a:pt x="2928937" y="2185987"/>
                </a:lnTo>
                <a:lnTo>
                  <a:pt x="2900362" y="2105025"/>
                </a:lnTo>
                <a:lnTo>
                  <a:pt x="2990850" y="2024062"/>
                </a:lnTo>
                <a:lnTo>
                  <a:pt x="2990850" y="1990725"/>
                </a:lnTo>
                <a:lnTo>
                  <a:pt x="3019425" y="1971675"/>
                </a:lnTo>
                <a:lnTo>
                  <a:pt x="3052762" y="1900237"/>
                </a:lnTo>
                <a:lnTo>
                  <a:pt x="3109912" y="1876425"/>
                </a:lnTo>
                <a:lnTo>
                  <a:pt x="3209925" y="1919287"/>
                </a:lnTo>
                <a:lnTo>
                  <a:pt x="3243262" y="1881187"/>
                </a:lnTo>
                <a:lnTo>
                  <a:pt x="3290887" y="1924050"/>
                </a:lnTo>
                <a:lnTo>
                  <a:pt x="3348037" y="1862137"/>
                </a:lnTo>
                <a:lnTo>
                  <a:pt x="3381375" y="1905000"/>
                </a:lnTo>
                <a:lnTo>
                  <a:pt x="3462337" y="1890712"/>
                </a:lnTo>
                <a:lnTo>
                  <a:pt x="3667125" y="1990725"/>
                </a:lnTo>
                <a:lnTo>
                  <a:pt x="3857625" y="1990725"/>
                </a:lnTo>
                <a:lnTo>
                  <a:pt x="3948112" y="1962150"/>
                </a:lnTo>
                <a:lnTo>
                  <a:pt x="4000500" y="2038350"/>
                </a:lnTo>
                <a:lnTo>
                  <a:pt x="3924300" y="2124075"/>
                </a:lnTo>
                <a:lnTo>
                  <a:pt x="3933825" y="2185987"/>
                </a:lnTo>
                <a:lnTo>
                  <a:pt x="4005262" y="2176462"/>
                </a:lnTo>
                <a:lnTo>
                  <a:pt x="4062412" y="2233612"/>
                </a:lnTo>
                <a:lnTo>
                  <a:pt x="4014787" y="2295525"/>
                </a:lnTo>
                <a:lnTo>
                  <a:pt x="4105275" y="2305050"/>
                </a:lnTo>
                <a:lnTo>
                  <a:pt x="4100512" y="2400300"/>
                </a:lnTo>
                <a:lnTo>
                  <a:pt x="3952875" y="2552700"/>
                </a:lnTo>
                <a:lnTo>
                  <a:pt x="3952875" y="2628900"/>
                </a:lnTo>
                <a:lnTo>
                  <a:pt x="3952875" y="2714625"/>
                </a:lnTo>
                <a:lnTo>
                  <a:pt x="4005262" y="2695575"/>
                </a:lnTo>
                <a:lnTo>
                  <a:pt x="4005262" y="2757487"/>
                </a:lnTo>
                <a:lnTo>
                  <a:pt x="4067175" y="2776537"/>
                </a:lnTo>
                <a:lnTo>
                  <a:pt x="4167187" y="2752725"/>
                </a:lnTo>
                <a:lnTo>
                  <a:pt x="4191000" y="2709862"/>
                </a:lnTo>
                <a:lnTo>
                  <a:pt x="4233862" y="2676525"/>
                </a:lnTo>
                <a:lnTo>
                  <a:pt x="4238625" y="2600325"/>
                </a:lnTo>
                <a:lnTo>
                  <a:pt x="4176712" y="2571750"/>
                </a:lnTo>
                <a:lnTo>
                  <a:pt x="4276725" y="2466975"/>
                </a:lnTo>
                <a:lnTo>
                  <a:pt x="4262437" y="2438400"/>
                </a:lnTo>
                <a:lnTo>
                  <a:pt x="4276725" y="2428875"/>
                </a:lnTo>
                <a:lnTo>
                  <a:pt x="4276725" y="2357437"/>
                </a:lnTo>
                <a:lnTo>
                  <a:pt x="4286250" y="2305050"/>
                </a:lnTo>
                <a:lnTo>
                  <a:pt x="4314825" y="2300287"/>
                </a:lnTo>
                <a:lnTo>
                  <a:pt x="4343400" y="2333625"/>
                </a:lnTo>
                <a:lnTo>
                  <a:pt x="4386262" y="2333625"/>
                </a:lnTo>
                <a:lnTo>
                  <a:pt x="4395787" y="2290762"/>
                </a:lnTo>
                <a:lnTo>
                  <a:pt x="4438650" y="2276475"/>
                </a:lnTo>
                <a:lnTo>
                  <a:pt x="4505325" y="2266950"/>
                </a:lnTo>
                <a:lnTo>
                  <a:pt x="4519612" y="2305050"/>
                </a:lnTo>
                <a:lnTo>
                  <a:pt x="4686300" y="2386012"/>
                </a:lnTo>
                <a:lnTo>
                  <a:pt x="4748212" y="2262187"/>
                </a:lnTo>
                <a:lnTo>
                  <a:pt x="4748212" y="2219325"/>
                </a:lnTo>
                <a:lnTo>
                  <a:pt x="4643437" y="2214562"/>
                </a:lnTo>
                <a:lnTo>
                  <a:pt x="4633912" y="2176462"/>
                </a:lnTo>
                <a:lnTo>
                  <a:pt x="4681537" y="2147887"/>
                </a:lnTo>
                <a:lnTo>
                  <a:pt x="4805362" y="1995487"/>
                </a:lnTo>
                <a:lnTo>
                  <a:pt x="4953000" y="2014537"/>
                </a:lnTo>
                <a:lnTo>
                  <a:pt x="5033962" y="1976437"/>
                </a:lnTo>
                <a:lnTo>
                  <a:pt x="5153025" y="2014537"/>
                </a:lnTo>
                <a:lnTo>
                  <a:pt x="5162550" y="1905000"/>
                </a:lnTo>
                <a:lnTo>
                  <a:pt x="5186362" y="1881187"/>
                </a:lnTo>
                <a:lnTo>
                  <a:pt x="5224462" y="1809750"/>
                </a:lnTo>
                <a:lnTo>
                  <a:pt x="5324475" y="1790700"/>
                </a:lnTo>
                <a:lnTo>
                  <a:pt x="5400675" y="1724025"/>
                </a:lnTo>
                <a:lnTo>
                  <a:pt x="5472112" y="1785937"/>
                </a:lnTo>
                <a:lnTo>
                  <a:pt x="5481637" y="1728787"/>
                </a:lnTo>
                <a:lnTo>
                  <a:pt x="5514975" y="1719262"/>
                </a:lnTo>
                <a:lnTo>
                  <a:pt x="5510212" y="1633537"/>
                </a:lnTo>
                <a:lnTo>
                  <a:pt x="5676900" y="1614487"/>
                </a:lnTo>
                <a:lnTo>
                  <a:pt x="5710237" y="1590675"/>
                </a:lnTo>
                <a:lnTo>
                  <a:pt x="5857875" y="1600200"/>
                </a:lnTo>
                <a:lnTo>
                  <a:pt x="5881687" y="1662112"/>
                </a:lnTo>
                <a:lnTo>
                  <a:pt x="5957887" y="1685925"/>
                </a:lnTo>
                <a:lnTo>
                  <a:pt x="6005512" y="1647825"/>
                </a:lnTo>
                <a:lnTo>
                  <a:pt x="5957887" y="1600200"/>
                </a:lnTo>
                <a:lnTo>
                  <a:pt x="6015037" y="1543050"/>
                </a:lnTo>
                <a:lnTo>
                  <a:pt x="5943600" y="1514475"/>
                </a:lnTo>
                <a:lnTo>
                  <a:pt x="5929312" y="1485900"/>
                </a:lnTo>
                <a:lnTo>
                  <a:pt x="5972175" y="1362075"/>
                </a:lnTo>
                <a:lnTo>
                  <a:pt x="5886450" y="1419225"/>
                </a:lnTo>
                <a:lnTo>
                  <a:pt x="5838825" y="1395412"/>
                </a:lnTo>
                <a:lnTo>
                  <a:pt x="5734050" y="1419225"/>
                </a:lnTo>
                <a:lnTo>
                  <a:pt x="5657850" y="1395412"/>
                </a:lnTo>
                <a:lnTo>
                  <a:pt x="5662612" y="1314450"/>
                </a:lnTo>
                <a:lnTo>
                  <a:pt x="5548312" y="1176337"/>
                </a:lnTo>
                <a:lnTo>
                  <a:pt x="5562600" y="1071562"/>
                </a:lnTo>
                <a:lnTo>
                  <a:pt x="5500687" y="1042987"/>
                </a:lnTo>
                <a:lnTo>
                  <a:pt x="5491162" y="904875"/>
                </a:lnTo>
                <a:lnTo>
                  <a:pt x="5476875" y="871537"/>
                </a:lnTo>
                <a:lnTo>
                  <a:pt x="5429250" y="904875"/>
                </a:lnTo>
                <a:lnTo>
                  <a:pt x="5429250" y="1004887"/>
                </a:lnTo>
                <a:lnTo>
                  <a:pt x="5410200" y="1085850"/>
                </a:lnTo>
                <a:lnTo>
                  <a:pt x="5434012" y="1152525"/>
                </a:lnTo>
                <a:lnTo>
                  <a:pt x="5391150" y="1204912"/>
                </a:lnTo>
                <a:lnTo>
                  <a:pt x="5243512" y="1109662"/>
                </a:lnTo>
                <a:lnTo>
                  <a:pt x="5224462" y="1200150"/>
                </a:lnTo>
                <a:lnTo>
                  <a:pt x="5329237" y="1319212"/>
                </a:lnTo>
                <a:lnTo>
                  <a:pt x="5186362" y="1466850"/>
                </a:lnTo>
                <a:lnTo>
                  <a:pt x="5105400" y="1381125"/>
                </a:lnTo>
                <a:lnTo>
                  <a:pt x="5067300" y="1376362"/>
                </a:lnTo>
                <a:lnTo>
                  <a:pt x="5072062" y="1447800"/>
                </a:lnTo>
                <a:lnTo>
                  <a:pt x="5053012" y="1562100"/>
                </a:lnTo>
                <a:lnTo>
                  <a:pt x="5133975" y="1681162"/>
                </a:lnTo>
                <a:lnTo>
                  <a:pt x="5105400" y="1747837"/>
                </a:lnTo>
                <a:lnTo>
                  <a:pt x="4762500" y="1852612"/>
                </a:lnTo>
                <a:lnTo>
                  <a:pt x="4633912" y="1871662"/>
                </a:lnTo>
                <a:lnTo>
                  <a:pt x="4538662" y="1862137"/>
                </a:lnTo>
                <a:lnTo>
                  <a:pt x="4433887" y="1857375"/>
                </a:lnTo>
                <a:lnTo>
                  <a:pt x="4195762" y="1681162"/>
                </a:lnTo>
                <a:lnTo>
                  <a:pt x="4167187" y="1624012"/>
                </a:lnTo>
                <a:lnTo>
                  <a:pt x="4257675" y="1443037"/>
                </a:lnTo>
                <a:lnTo>
                  <a:pt x="4229100" y="1271587"/>
                </a:lnTo>
                <a:lnTo>
                  <a:pt x="4110037" y="1447800"/>
                </a:lnTo>
                <a:lnTo>
                  <a:pt x="3881437" y="1504950"/>
                </a:lnTo>
                <a:lnTo>
                  <a:pt x="3848100" y="1409700"/>
                </a:lnTo>
                <a:lnTo>
                  <a:pt x="3738562" y="1304925"/>
                </a:lnTo>
                <a:lnTo>
                  <a:pt x="3667125" y="1114425"/>
                </a:lnTo>
                <a:lnTo>
                  <a:pt x="3638550" y="1200150"/>
                </a:lnTo>
                <a:lnTo>
                  <a:pt x="3667125" y="1285875"/>
                </a:lnTo>
                <a:lnTo>
                  <a:pt x="3714750" y="1347787"/>
                </a:lnTo>
                <a:lnTo>
                  <a:pt x="3714750" y="1371600"/>
                </a:lnTo>
                <a:lnTo>
                  <a:pt x="3729037" y="1414462"/>
                </a:lnTo>
                <a:lnTo>
                  <a:pt x="3657600" y="1514475"/>
                </a:lnTo>
                <a:lnTo>
                  <a:pt x="3629025" y="1514475"/>
                </a:lnTo>
                <a:lnTo>
                  <a:pt x="3286125" y="1619250"/>
                </a:lnTo>
                <a:lnTo>
                  <a:pt x="3209925" y="1600200"/>
                </a:lnTo>
                <a:lnTo>
                  <a:pt x="3209925" y="1666875"/>
                </a:lnTo>
                <a:lnTo>
                  <a:pt x="3009900" y="1685925"/>
                </a:lnTo>
                <a:lnTo>
                  <a:pt x="2943225" y="1662112"/>
                </a:lnTo>
                <a:lnTo>
                  <a:pt x="2928937" y="1695450"/>
                </a:lnTo>
                <a:lnTo>
                  <a:pt x="2595562" y="1724025"/>
                </a:lnTo>
                <a:lnTo>
                  <a:pt x="2386012" y="1690687"/>
                </a:lnTo>
                <a:lnTo>
                  <a:pt x="2376487" y="1504950"/>
                </a:lnTo>
                <a:lnTo>
                  <a:pt x="2271712" y="1547812"/>
                </a:lnTo>
                <a:lnTo>
                  <a:pt x="2209800" y="1566862"/>
                </a:lnTo>
                <a:lnTo>
                  <a:pt x="2114550" y="1476375"/>
                </a:lnTo>
                <a:lnTo>
                  <a:pt x="2152650" y="1328737"/>
                </a:lnTo>
                <a:lnTo>
                  <a:pt x="2185987" y="1266825"/>
                </a:lnTo>
                <a:lnTo>
                  <a:pt x="2124075" y="1281112"/>
                </a:lnTo>
                <a:lnTo>
                  <a:pt x="2043112" y="1223962"/>
                </a:lnTo>
                <a:lnTo>
                  <a:pt x="1905000" y="1185862"/>
                </a:lnTo>
                <a:lnTo>
                  <a:pt x="1905000" y="1133475"/>
                </a:lnTo>
                <a:lnTo>
                  <a:pt x="1852612" y="1062037"/>
                </a:lnTo>
                <a:lnTo>
                  <a:pt x="1905000" y="909637"/>
                </a:lnTo>
                <a:lnTo>
                  <a:pt x="1881187" y="842962"/>
                </a:lnTo>
                <a:lnTo>
                  <a:pt x="1919287" y="804862"/>
                </a:lnTo>
                <a:lnTo>
                  <a:pt x="1928812" y="733425"/>
                </a:lnTo>
                <a:lnTo>
                  <a:pt x="2005012" y="661987"/>
                </a:lnTo>
                <a:lnTo>
                  <a:pt x="2000250" y="614362"/>
                </a:lnTo>
                <a:lnTo>
                  <a:pt x="2047875" y="519112"/>
                </a:lnTo>
                <a:lnTo>
                  <a:pt x="1976437" y="552450"/>
                </a:lnTo>
                <a:lnTo>
                  <a:pt x="1952625" y="523875"/>
                </a:lnTo>
                <a:lnTo>
                  <a:pt x="1809750" y="581025"/>
                </a:lnTo>
                <a:lnTo>
                  <a:pt x="1714500" y="581025"/>
                </a:lnTo>
                <a:lnTo>
                  <a:pt x="1624012" y="490537"/>
                </a:lnTo>
                <a:lnTo>
                  <a:pt x="1614487" y="447675"/>
                </a:lnTo>
                <a:lnTo>
                  <a:pt x="1676400" y="290512"/>
                </a:lnTo>
                <a:lnTo>
                  <a:pt x="1638300" y="266700"/>
                </a:lnTo>
                <a:lnTo>
                  <a:pt x="1638300" y="147637"/>
                </a:lnTo>
                <a:lnTo>
                  <a:pt x="1566862" y="90487"/>
                </a:lnTo>
                <a:lnTo>
                  <a:pt x="1547812" y="128587"/>
                </a:lnTo>
                <a:lnTo>
                  <a:pt x="1566862" y="209550"/>
                </a:lnTo>
                <a:lnTo>
                  <a:pt x="1566862" y="238125"/>
                </a:lnTo>
                <a:lnTo>
                  <a:pt x="1524000" y="276225"/>
                </a:lnTo>
                <a:lnTo>
                  <a:pt x="1452562" y="371475"/>
                </a:lnTo>
                <a:lnTo>
                  <a:pt x="1323975" y="361950"/>
                </a:lnTo>
                <a:lnTo>
                  <a:pt x="1309687" y="433387"/>
                </a:lnTo>
                <a:lnTo>
                  <a:pt x="1023937" y="528637"/>
                </a:lnTo>
                <a:lnTo>
                  <a:pt x="976312" y="423862"/>
                </a:lnTo>
                <a:lnTo>
                  <a:pt x="919162" y="414337"/>
                </a:lnTo>
                <a:lnTo>
                  <a:pt x="881062" y="442912"/>
                </a:lnTo>
                <a:lnTo>
                  <a:pt x="804862" y="442912"/>
                </a:lnTo>
                <a:lnTo>
                  <a:pt x="809625" y="381000"/>
                </a:lnTo>
                <a:lnTo>
                  <a:pt x="752475" y="338137"/>
                </a:lnTo>
                <a:lnTo>
                  <a:pt x="742950" y="261937"/>
                </a:lnTo>
                <a:lnTo>
                  <a:pt x="700087" y="257175"/>
                </a:lnTo>
                <a:lnTo>
                  <a:pt x="642937" y="323850"/>
                </a:lnTo>
                <a:lnTo>
                  <a:pt x="528637" y="271462"/>
                </a:lnTo>
                <a:lnTo>
                  <a:pt x="457200" y="280987"/>
                </a:lnTo>
                <a:lnTo>
                  <a:pt x="400050" y="190500"/>
                </a:lnTo>
                <a:lnTo>
                  <a:pt x="457200" y="157162"/>
                </a:lnTo>
                <a:lnTo>
                  <a:pt x="419100" y="123825"/>
                </a:lnTo>
                <a:lnTo>
                  <a:pt x="457200" y="19050"/>
                </a:lnTo>
                <a:lnTo>
                  <a:pt x="390525" y="38100"/>
                </a:lnTo>
                <a:lnTo>
                  <a:pt x="342900" y="0"/>
                </a:lnTo>
                <a:lnTo>
                  <a:pt x="271462" y="0"/>
                </a:lnTo>
                <a:lnTo>
                  <a:pt x="290512" y="42862"/>
                </a:lnTo>
                <a:lnTo>
                  <a:pt x="209550" y="52387"/>
                </a:lnTo>
                <a:lnTo>
                  <a:pt x="147637" y="114300"/>
                </a:lnTo>
                <a:lnTo>
                  <a:pt x="57150" y="42862"/>
                </a:lnTo>
                <a:lnTo>
                  <a:pt x="0" y="42862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0B23C96-BA27-118E-E35F-E05FBD23E93A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東北地方の島のイラスト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610273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743DF6-1050-55E2-D65B-387EC6F689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D99924F-5663-5677-7368-546E288BEC03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東北地方の島のイラスト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1470303-2871-F554-E623-9B22647D43F8}"/>
              </a:ext>
            </a:extLst>
          </p:cNvPr>
          <p:cNvSpPr txBox="1"/>
          <p:nvPr/>
        </p:nvSpPr>
        <p:spPr>
          <a:xfrm>
            <a:off x="1402078" y="3495675"/>
            <a:ext cx="1261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飛島（山形県）</a:t>
            </a:r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662FB447-CA82-EA90-F549-F12284E04A1C}"/>
              </a:ext>
            </a:extLst>
          </p:cNvPr>
          <p:cNvSpPr/>
          <p:nvPr/>
        </p:nvSpPr>
        <p:spPr>
          <a:xfrm>
            <a:off x="1021332" y="891866"/>
            <a:ext cx="1798626" cy="2473582"/>
          </a:xfrm>
          <a:custGeom>
            <a:avLst/>
            <a:gdLst>
              <a:gd name="csX0" fmla="*/ 2009775 w 4543425"/>
              <a:gd name="csY0" fmla="*/ 0 h 6248400"/>
              <a:gd name="csX1" fmla="*/ 1895475 w 4543425"/>
              <a:gd name="csY1" fmla="*/ 57150 h 6248400"/>
              <a:gd name="csX2" fmla="*/ 1857375 w 4543425"/>
              <a:gd name="csY2" fmla="*/ 228600 h 6248400"/>
              <a:gd name="csX3" fmla="*/ 1743075 w 4543425"/>
              <a:gd name="csY3" fmla="*/ 333375 h 6248400"/>
              <a:gd name="csX4" fmla="*/ 1790700 w 4543425"/>
              <a:gd name="csY4" fmla="*/ 447675 h 6248400"/>
              <a:gd name="csX5" fmla="*/ 1733550 w 4543425"/>
              <a:gd name="csY5" fmla="*/ 619125 h 6248400"/>
              <a:gd name="csX6" fmla="*/ 1790700 w 4543425"/>
              <a:gd name="csY6" fmla="*/ 1019175 h 6248400"/>
              <a:gd name="csX7" fmla="*/ 1943100 w 4543425"/>
              <a:gd name="csY7" fmla="*/ 1323975 h 6248400"/>
              <a:gd name="csX8" fmla="*/ 1933575 w 4543425"/>
              <a:gd name="csY8" fmla="*/ 1571625 h 6248400"/>
              <a:gd name="csX9" fmla="*/ 1895475 w 4543425"/>
              <a:gd name="csY9" fmla="*/ 1771650 h 6248400"/>
              <a:gd name="csX10" fmla="*/ 1638300 w 4543425"/>
              <a:gd name="csY10" fmla="*/ 1933575 h 6248400"/>
              <a:gd name="csX11" fmla="*/ 1638300 w 4543425"/>
              <a:gd name="csY11" fmla="*/ 2028825 h 6248400"/>
              <a:gd name="csX12" fmla="*/ 1514475 w 4543425"/>
              <a:gd name="csY12" fmla="*/ 2190750 h 6248400"/>
              <a:gd name="csX13" fmla="*/ 1485900 w 4543425"/>
              <a:gd name="csY13" fmla="*/ 2333625 h 6248400"/>
              <a:gd name="csX14" fmla="*/ 1276350 w 4543425"/>
              <a:gd name="csY14" fmla="*/ 2476500 h 6248400"/>
              <a:gd name="csX15" fmla="*/ 1095375 w 4543425"/>
              <a:gd name="csY15" fmla="*/ 2476500 h 6248400"/>
              <a:gd name="csX16" fmla="*/ 704850 w 4543425"/>
              <a:gd name="csY16" fmla="*/ 2733675 h 6248400"/>
              <a:gd name="csX17" fmla="*/ 504825 w 4543425"/>
              <a:gd name="csY17" fmla="*/ 3086100 h 6248400"/>
              <a:gd name="csX18" fmla="*/ 247650 w 4543425"/>
              <a:gd name="csY18" fmla="*/ 3219450 h 6248400"/>
              <a:gd name="csX19" fmla="*/ 180975 w 4543425"/>
              <a:gd name="csY19" fmla="*/ 2990850 h 6248400"/>
              <a:gd name="csX20" fmla="*/ 38100 w 4543425"/>
              <a:gd name="csY20" fmla="*/ 2990850 h 6248400"/>
              <a:gd name="csX21" fmla="*/ 0 w 4543425"/>
              <a:gd name="csY21" fmla="*/ 3095625 h 6248400"/>
              <a:gd name="csX22" fmla="*/ 28575 w 4543425"/>
              <a:gd name="csY22" fmla="*/ 3190875 h 6248400"/>
              <a:gd name="csX23" fmla="*/ 0 w 4543425"/>
              <a:gd name="csY23" fmla="*/ 3219450 h 6248400"/>
              <a:gd name="csX24" fmla="*/ 57150 w 4543425"/>
              <a:gd name="csY24" fmla="*/ 3476625 h 6248400"/>
              <a:gd name="csX25" fmla="*/ 114300 w 4543425"/>
              <a:gd name="csY25" fmla="*/ 3495675 h 6248400"/>
              <a:gd name="csX26" fmla="*/ 247650 w 4543425"/>
              <a:gd name="csY26" fmla="*/ 3352800 h 6248400"/>
              <a:gd name="csX27" fmla="*/ 342900 w 4543425"/>
              <a:gd name="csY27" fmla="*/ 3514725 h 6248400"/>
              <a:gd name="csX28" fmla="*/ 314325 w 4543425"/>
              <a:gd name="csY28" fmla="*/ 3819525 h 6248400"/>
              <a:gd name="csX29" fmla="*/ 142875 w 4543425"/>
              <a:gd name="csY29" fmla="*/ 4352925 h 6248400"/>
              <a:gd name="csX30" fmla="*/ 114300 w 4543425"/>
              <a:gd name="csY30" fmla="*/ 4657725 h 6248400"/>
              <a:gd name="csX31" fmla="*/ 190500 w 4543425"/>
              <a:gd name="csY31" fmla="*/ 5095875 h 6248400"/>
              <a:gd name="csX32" fmla="*/ 409575 w 4543425"/>
              <a:gd name="csY32" fmla="*/ 5457825 h 6248400"/>
              <a:gd name="csX33" fmla="*/ 561975 w 4543425"/>
              <a:gd name="csY33" fmla="*/ 5581650 h 6248400"/>
              <a:gd name="csX34" fmla="*/ 523875 w 4543425"/>
              <a:gd name="csY34" fmla="*/ 5743575 h 6248400"/>
              <a:gd name="csX35" fmla="*/ 590550 w 4543425"/>
              <a:gd name="csY35" fmla="*/ 5876925 h 6248400"/>
              <a:gd name="csX36" fmla="*/ 533400 w 4543425"/>
              <a:gd name="csY36" fmla="*/ 5876925 h 6248400"/>
              <a:gd name="csX37" fmla="*/ 447675 w 4543425"/>
              <a:gd name="csY37" fmla="*/ 5972175 h 6248400"/>
              <a:gd name="csX38" fmla="*/ 447675 w 4543425"/>
              <a:gd name="csY38" fmla="*/ 6076950 h 6248400"/>
              <a:gd name="csX39" fmla="*/ 714375 w 4543425"/>
              <a:gd name="csY39" fmla="*/ 6134100 h 6248400"/>
              <a:gd name="csX40" fmla="*/ 828675 w 4543425"/>
              <a:gd name="csY40" fmla="*/ 6229350 h 6248400"/>
              <a:gd name="csX41" fmla="*/ 914400 w 4543425"/>
              <a:gd name="csY41" fmla="*/ 6248400 h 6248400"/>
              <a:gd name="csX42" fmla="*/ 1066800 w 4543425"/>
              <a:gd name="csY42" fmla="*/ 6248400 h 6248400"/>
              <a:gd name="csX43" fmla="*/ 1057275 w 4543425"/>
              <a:gd name="csY43" fmla="*/ 6153150 h 6248400"/>
              <a:gd name="csX44" fmla="*/ 1104900 w 4543425"/>
              <a:gd name="csY44" fmla="*/ 6143625 h 6248400"/>
              <a:gd name="csX45" fmla="*/ 1085850 w 4543425"/>
              <a:gd name="csY45" fmla="*/ 6000750 h 6248400"/>
              <a:gd name="csX46" fmla="*/ 1133475 w 4543425"/>
              <a:gd name="csY46" fmla="*/ 5924550 h 6248400"/>
              <a:gd name="csX47" fmla="*/ 1381125 w 4543425"/>
              <a:gd name="csY47" fmla="*/ 5943600 h 6248400"/>
              <a:gd name="csX48" fmla="*/ 1390650 w 4543425"/>
              <a:gd name="csY48" fmla="*/ 5981700 h 6248400"/>
              <a:gd name="csX49" fmla="*/ 1485900 w 4543425"/>
              <a:gd name="csY49" fmla="*/ 5981700 h 6248400"/>
              <a:gd name="csX50" fmla="*/ 1543050 w 4543425"/>
              <a:gd name="csY50" fmla="*/ 6105525 h 6248400"/>
              <a:gd name="csX51" fmla="*/ 1685925 w 4543425"/>
              <a:gd name="csY51" fmla="*/ 6200775 h 6248400"/>
              <a:gd name="csX52" fmla="*/ 1819275 w 4543425"/>
              <a:gd name="csY52" fmla="*/ 6143625 h 6248400"/>
              <a:gd name="csX53" fmla="*/ 1819275 w 4543425"/>
              <a:gd name="csY53" fmla="*/ 6067425 h 6248400"/>
              <a:gd name="csX54" fmla="*/ 1971675 w 4543425"/>
              <a:gd name="csY54" fmla="*/ 5953125 h 6248400"/>
              <a:gd name="csX55" fmla="*/ 2009775 w 4543425"/>
              <a:gd name="csY55" fmla="*/ 5772150 h 6248400"/>
              <a:gd name="csX56" fmla="*/ 1933575 w 4543425"/>
              <a:gd name="csY56" fmla="*/ 5715000 h 6248400"/>
              <a:gd name="csX57" fmla="*/ 1733550 w 4543425"/>
              <a:gd name="csY57" fmla="*/ 5800725 h 6248400"/>
              <a:gd name="csX58" fmla="*/ 1685925 w 4543425"/>
              <a:gd name="csY58" fmla="*/ 5838825 h 6248400"/>
              <a:gd name="csX59" fmla="*/ 1533525 w 4543425"/>
              <a:gd name="csY59" fmla="*/ 5753100 h 6248400"/>
              <a:gd name="csX60" fmla="*/ 1438275 w 4543425"/>
              <a:gd name="csY60" fmla="*/ 5219700 h 6248400"/>
              <a:gd name="csX61" fmla="*/ 1457325 w 4543425"/>
              <a:gd name="csY61" fmla="*/ 5057775 h 6248400"/>
              <a:gd name="csX62" fmla="*/ 1628775 w 4543425"/>
              <a:gd name="csY62" fmla="*/ 5124450 h 6248400"/>
              <a:gd name="csX63" fmla="*/ 1762125 w 4543425"/>
              <a:gd name="csY63" fmla="*/ 4857750 h 6248400"/>
              <a:gd name="csX64" fmla="*/ 1743075 w 4543425"/>
              <a:gd name="csY64" fmla="*/ 4838700 h 6248400"/>
              <a:gd name="csX65" fmla="*/ 1676400 w 4543425"/>
              <a:gd name="csY65" fmla="*/ 4876800 h 6248400"/>
              <a:gd name="csX66" fmla="*/ 1619250 w 4543425"/>
              <a:gd name="csY66" fmla="*/ 4848225 h 6248400"/>
              <a:gd name="csX67" fmla="*/ 1657350 w 4543425"/>
              <a:gd name="csY67" fmla="*/ 4686300 h 6248400"/>
              <a:gd name="csX68" fmla="*/ 1924050 w 4543425"/>
              <a:gd name="csY68" fmla="*/ 4400550 h 6248400"/>
              <a:gd name="csX69" fmla="*/ 2000250 w 4543425"/>
              <a:gd name="csY69" fmla="*/ 4200525 h 6248400"/>
              <a:gd name="csX70" fmla="*/ 2181225 w 4543425"/>
              <a:gd name="csY70" fmla="*/ 4152900 h 6248400"/>
              <a:gd name="csX71" fmla="*/ 2219325 w 4543425"/>
              <a:gd name="csY71" fmla="*/ 4143375 h 6248400"/>
              <a:gd name="csX72" fmla="*/ 2247900 w 4543425"/>
              <a:gd name="csY72" fmla="*/ 4010025 h 6248400"/>
              <a:gd name="csX73" fmla="*/ 2438400 w 4543425"/>
              <a:gd name="csY73" fmla="*/ 3905250 h 6248400"/>
              <a:gd name="csX74" fmla="*/ 2524125 w 4543425"/>
              <a:gd name="csY74" fmla="*/ 3876675 h 6248400"/>
              <a:gd name="csX75" fmla="*/ 2667000 w 4543425"/>
              <a:gd name="csY75" fmla="*/ 3667125 h 6248400"/>
              <a:gd name="csX76" fmla="*/ 2714625 w 4543425"/>
              <a:gd name="csY76" fmla="*/ 3571875 h 6248400"/>
              <a:gd name="csX77" fmla="*/ 3124200 w 4543425"/>
              <a:gd name="csY77" fmla="*/ 3343275 h 6248400"/>
              <a:gd name="csX78" fmla="*/ 3209925 w 4543425"/>
              <a:gd name="csY78" fmla="*/ 3409950 h 6248400"/>
              <a:gd name="csX79" fmla="*/ 3333750 w 4543425"/>
              <a:gd name="csY79" fmla="*/ 3429000 h 6248400"/>
              <a:gd name="csX80" fmla="*/ 3400425 w 4543425"/>
              <a:gd name="csY80" fmla="*/ 3048000 h 6248400"/>
              <a:gd name="csX81" fmla="*/ 3629025 w 4543425"/>
              <a:gd name="csY81" fmla="*/ 3048000 h 6248400"/>
              <a:gd name="csX82" fmla="*/ 3876675 w 4543425"/>
              <a:gd name="csY82" fmla="*/ 2886075 h 6248400"/>
              <a:gd name="csX83" fmla="*/ 4019550 w 4543425"/>
              <a:gd name="csY83" fmla="*/ 2886075 h 6248400"/>
              <a:gd name="csX84" fmla="*/ 4086225 w 4543425"/>
              <a:gd name="csY84" fmla="*/ 3019425 h 6248400"/>
              <a:gd name="csX85" fmla="*/ 4219575 w 4543425"/>
              <a:gd name="csY85" fmla="*/ 3038475 h 6248400"/>
              <a:gd name="csX86" fmla="*/ 4505325 w 4543425"/>
              <a:gd name="csY86" fmla="*/ 2809875 h 6248400"/>
              <a:gd name="csX87" fmla="*/ 4514850 w 4543425"/>
              <a:gd name="csY87" fmla="*/ 2743200 h 6248400"/>
              <a:gd name="csX88" fmla="*/ 4438650 w 4543425"/>
              <a:gd name="csY88" fmla="*/ 2724150 h 6248400"/>
              <a:gd name="csX89" fmla="*/ 4391025 w 4543425"/>
              <a:gd name="csY89" fmla="*/ 2628900 h 6248400"/>
              <a:gd name="csX90" fmla="*/ 4543425 w 4543425"/>
              <a:gd name="csY90" fmla="*/ 2409825 h 6248400"/>
              <a:gd name="csX91" fmla="*/ 4543425 w 4543425"/>
              <a:gd name="csY91" fmla="*/ 2257425 h 6248400"/>
              <a:gd name="csX92" fmla="*/ 4324350 w 4543425"/>
              <a:gd name="csY92" fmla="*/ 2076450 h 6248400"/>
              <a:gd name="csX93" fmla="*/ 4324350 w 4543425"/>
              <a:gd name="csY93" fmla="*/ 1885950 h 6248400"/>
              <a:gd name="csX94" fmla="*/ 4076700 w 4543425"/>
              <a:gd name="csY94" fmla="*/ 1809750 h 6248400"/>
              <a:gd name="csX95" fmla="*/ 3867150 w 4543425"/>
              <a:gd name="csY95" fmla="*/ 1543050 h 6248400"/>
              <a:gd name="csX96" fmla="*/ 3781425 w 4543425"/>
              <a:gd name="csY96" fmla="*/ 1543050 h 6248400"/>
              <a:gd name="csX97" fmla="*/ 3762375 w 4543425"/>
              <a:gd name="csY97" fmla="*/ 1495425 h 6248400"/>
              <a:gd name="csX98" fmla="*/ 3648075 w 4543425"/>
              <a:gd name="csY98" fmla="*/ 1428750 h 6248400"/>
              <a:gd name="csX99" fmla="*/ 3619500 w 4543425"/>
              <a:gd name="csY99" fmla="*/ 1485900 h 6248400"/>
              <a:gd name="csX100" fmla="*/ 3476625 w 4543425"/>
              <a:gd name="csY100" fmla="*/ 1381125 h 6248400"/>
              <a:gd name="csX101" fmla="*/ 3514725 w 4543425"/>
              <a:gd name="csY101" fmla="*/ 1314450 h 6248400"/>
              <a:gd name="csX102" fmla="*/ 3476625 w 4543425"/>
              <a:gd name="csY102" fmla="*/ 1276350 h 6248400"/>
              <a:gd name="csX103" fmla="*/ 3524250 w 4543425"/>
              <a:gd name="csY103" fmla="*/ 1181100 h 6248400"/>
              <a:gd name="csX104" fmla="*/ 3467100 w 4543425"/>
              <a:gd name="csY104" fmla="*/ 1162050 h 6248400"/>
              <a:gd name="csX105" fmla="*/ 3333750 w 4543425"/>
              <a:gd name="csY105" fmla="*/ 1323975 h 6248400"/>
              <a:gd name="csX106" fmla="*/ 3248025 w 4543425"/>
              <a:gd name="csY106" fmla="*/ 1285875 h 6248400"/>
              <a:gd name="csX107" fmla="*/ 3038475 w 4543425"/>
              <a:gd name="csY107" fmla="*/ 1057275 h 6248400"/>
              <a:gd name="csX108" fmla="*/ 3114675 w 4543425"/>
              <a:gd name="csY108" fmla="*/ 981075 h 6248400"/>
              <a:gd name="csX109" fmla="*/ 2876550 w 4543425"/>
              <a:gd name="csY109" fmla="*/ 723900 h 6248400"/>
              <a:gd name="csX110" fmla="*/ 2819400 w 4543425"/>
              <a:gd name="csY110" fmla="*/ 733425 h 6248400"/>
              <a:gd name="csX111" fmla="*/ 2676525 w 4543425"/>
              <a:gd name="csY111" fmla="*/ 571500 h 6248400"/>
              <a:gd name="csX112" fmla="*/ 2486025 w 4543425"/>
              <a:gd name="csY112" fmla="*/ 495300 h 6248400"/>
              <a:gd name="csX113" fmla="*/ 2152650 w 4543425"/>
              <a:gd name="csY113" fmla="*/ 314325 h 6248400"/>
              <a:gd name="csX114" fmla="*/ 2152650 w 4543425"/>
              <a:gd name="csY114" fmla="*/ 123825 h 6248400"/>
              <a:gd name="csX115" fmla="*/ 2095500 w 4543425"/>
              <a:gd name="csY115" fmla="*/ 57150 h 6248400"/>
              <a:gd name="csX116" fmla="*/ 2009775 w 4543425"/>
              <a:gd name="csY116" fmla="*/ 0 h 62484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</a:cxnLst>
            <a:rect l="l" t="t" r="r" b="b"/>
            <a:pathLst>
              <a:path w="4543425" h="6248400">
                <a:moveTo>
                  <a:pt x="2009775" y="0"/>
                </a:moveTo>
                <a:lnTo>
                  <a:pt x="1895475" y="57150"/>
                </a:lnTo>
                <a:lnTo>
                  <a:pt x="1857375" y="228600"/>
                </a:lnTo>
                <a:lnTo>
                  <a:pt x="1743075" y="333375"/>
                </a:lnTo>
                <a:lnTo>
                  <a:pt x="1790700" y="447675"/>
                </a:lnTo>
                <a:lnTo>
                  <a:pt x="1733550" y="619125"/>
                </a:lnTo>
                <a:lnTo>
                  <a:pt x="1790700" y="1019175"/>
                </a:lnTo>
                <a:lnTo>
                  <a:pt x="1943100" y="1323975"/>
                </a:lnTo>
                <a:lnTo>
                  <a:pt x="1933575" y="1571625"/>
                </a:lnTo>
                <a:lnTo>
                  <a:pt x="1895475" y="1771650"/>
                </a:lnTo>
                <a:lnTo>
                  <a:pt x="1638300" y="1933575"/>
                </a:lnTo>
                <a:lnTo>
                  <a:pt x="1638300" y="2028825"/>
                </a:lnTo>
                <a:lnTo>
                  <a:pt x="1514475" y="2190750"/>
                </a:lnTo>
                <a:lnTo>
                  <a:pt x="1485900" y="2333625"/>
                </a:lnTo>
                <a:lnTo>
                  <a:pt x="1276350" y="2476500"/>
                </a:lnTo>
                <a:lnTo>
                  <a:pt x="1095375" y="2476500"/>
                </a:lnTo>
                <a:lnTo>
                  <a:pt x="704850" y="2733675"/>
                </a:lnTo>
                <a:lnTo>
                  <a:pt x="504825" y="3086100"/>
                </a:lnTo>
                <a:lnTo>
                  <a:pt x="247650" y="3219450"/>
                </a:lnTo>
                <a:lnTo>
                  <a:pt x="180975" y="2990850"/>
                </a:lnTo>
                <a:lnTo>
                  <a:pt x="38100" y="2990850"/>
                </a:lnTo>
                <a:lnTo>
                  <a:pt x="0" y="3095625"/>
                </a:lnTo>
                <a:lnTo>
                  <a:pt x="28575" y="3190875"/>
                </a:lnTo>
                <a:lnTo>
                  <a:pt x="0" y="3219450"/>
                </a:lnTo>
                <a:lnTo>
                  <a:pt x="57150" y="3476625"/>
                </a:lnTo>
                <a:lnTo>
                  <a:pt x="114300" y="3495675"/>
                </a:lnTo>
                <a:lnTo>
                  <a:pt x="247650" y="3352800"/>
                </a:lnTo>
                <a:lnTo>
                  <a:pt x="342900" y="3514725"/>
                </a:lnTo>
                <a:lnTo>
                  <a:pt x="314325" y="3819525"/>
                </a:lnTo>
                <a:lnTo>
                  <a:pt x="142875" y="4352925"/>
                </a:lnTo>
                <a:lnTo>
                  <a:pt x="114300" y="4657725"/>
                </a:lnTo>
                <a:lnTo>
                  <a:pt x="190500" y="5095875"/>
                </a:lnTo>
                <a:lnTo>
                  <a:pt x="409575" y="5457825"/>
                </a:lnTo>
                <a:lnTo>
                  <a:pt x="561975" y="5581650"/>
                </a:lnTo>
                <a:lnTo>
                  <a:pt x="523875" y="5743575"/>
                </a:lnTo>
                <a:lnTo>
                  <a:pt x="590550" y="5876925"/>
                </a:lnTo>
                <a:lnTo>
                  <a:pt x="533400" y="5876925"/>
                </a:lnTo>
                <a:lnTo>
                  <a:pt x="447675" y="5972175"/>
                </a:lnTo>
                <a:lnTo>
                  <a:pt x="447675" y="6076950"/>
                </a:lnTo>
                <a:lnTo>
                  <a:pt x="714375" y="6134100"/>
                </a:lnTo>
                <a:lnTo>
                  <a:pt x="828675" y="6229350"/>
                </a:lnTo>
                <a:lnTo>
                  <a:pt x="914400" y="6248400"/>
                </a:lnTo>
                <a:lnTo>
                  <a:pt x="1066800" y="6248400"/>
                </a:lnTo>
                <a:lnTo>
                  <a:pt x="1057275" y="6153150"/>
                </a:lnTo>
                <a:lnTo>
                  <a:pt x="1104900" y="6143625"/>
                </a:lnTo>
                <a:lnTo>
                  <a:pt x="1085850" y="6000750"/>
                </a:lnTo>
                <a:lnTo>
                  <a:pt x="1133475" y="5924550"/>
                </a:lnTo>
                <a:lnTo>
                  <a:pt x="1381125" y="5943600"/>
                </a:lnTo>
                <a:lnTo>
                  <a:pt x="1390650" y="5981700"/>
                </a:lnTo>
                <a:lnTo>
                  <a:pt x="1485900" y="5981700"/>
                </a:lnTo>
                <a:lnTo>
                  <a:pt x="1543050" y="6105525"/>
                </a:lnTo>
                <a:lnTo>
                  <a:pt x="1685925" y="6200775"/>
                </a:lnTo>
                <a:lnTo>
                  <a:pt x="1819275" y="6143625"/>
                </a:lnTo>
                <a:lnTo>
                  <a:pt x="1819275" y="6067425"/>
                </a:lnTo>
                <a:lnTo>
                  <a:pt x="1971675" y="5953125"/>
                </a:lnTo>
                <a:lnTo>
                  <a:pt x="2009775" y="5772150"/>
                </a:lnTo>
                <a:lnTo>
                  <a:pt x="1933575" y="5715000"/>
                </a:lnTo>
                <a:lnTo>
                  <a:pt x="1733550" y="5800725"/>
                </a:lnTo>
                <a:lnTo>
                  <a:pt x="1685925" y="5838825"/>
                </a:lnTo>
                <a:lnTo>
                  <a:pt x="1533525" y="5753100"/>
                </a:lnTo>
                <a:lnTo>
                  <a:pt x="1438275" y="5219700"/>
                </a:lnTo>
                <a:lnTo>
                  <a:pt x="1457325" y="5057775"/>
                </a:lnTo>
                <a:lnTo>
                  <a:pt x="1628775" y="5124450"/>
                </a:lnTo>
                <a:lnTo>
                  <a:pt x="1762125" y="4857750"/>
                </a:lnTo>
                <a:lnTo>
                  <a:pt x="1743075" y="4838700"/>
                </a:lnTo>
                <a:lnTo>
                  <a:pt x="1676400" y="4876800"/>
                </a:lnTo>
                <a:lnTo>
                  <a:pt x="1619250" y="4848225"/>
                </a:lnTo>
                <a:lnTo>
                  <a:pt x="1657350" y="4686300"/>
                </a:lnTo>
                <a:lnTo>
                  <a:pt x="1924050" y="4400550"/>
                </a:lnTo>
                <a:lnTo>
                  <a:pt x="2000250" y="4200525"/>
                </a:lnTo>
                <a:lnTo>
                  <a:pt x="2181225" y="4152900"/>
                </a:lnTo>
                <a:lnTo>
                  <a:pt x="2219325" y="4143375"/>
                </a:lnTo>
                <a:lnTo>
                  <a:pt x="2247900" y="4010025"/>
                </a:lnTo>
                <a:lnTo>
                  <a:pt x="2438400" y="3905250"/>
                </a:lnTo>
                <a:lnTo>
                  <a:pt x="2524125" y="3876675"/>
                </a:lnTo>
                <a:lnTo>
                  <a:pt x="2667000" y="3667125"/>
                </a:lnTo>
                <a:lnTo>
                  <a:pt x="2714625" y="3571875"/>
                </a:lnTo>
                <a:lnTo>
                  <a:pt x="3124200" y="3343275"/>
                </a:lnTo>
                <a:lnTo>
                  <a:pt x="3209925" y="3409950"/>
                </a:lnTo>
                <a:lnTo>
                  <a:pt x="3333750" y="3429000"/>
                </a:lnTo>
                <a:lnTo>
                  <a:pt x="3400425" y="3048000"/>
                </a:lnTo>
                <a:lnTo>
                  <a:pt x="3629025" y="3048000"/>
                </a:lnTo>
                <a:lnTo>
                  <a:pt x="3876675" y="2886075"/>
                </a:lnTo>
                <a:lnTo>
                  <a:pt x="4019550" y="2886075"/>
                </a:lnTo>
                <a:lnTo>
                  <a:pt x="4086225" y="3019425"/>
                </a:lnTo>
                <a:lnTo>
                  <a:pt x="4219575" y="3038475"/>
                </a:lnTo>
                <a:lnTo>
                  <a:pt x="4505325" y="2809875"/>
                </a:lnTo>
                <a:lnTo>
                  <a:pt x="4514850" y="2743200"/>
                </a:lnTo>
                <a:lnTo>
                  <a:pt x="4438650" y="2724150"/>
                </a:lnTo>
                <a:lnTo>
                  <a:pt x="4391025" y="2628900"/>
                </a:lnTo>
                <a:lnTo>
                  <a:pt x="4543425" y="2409825"/>
                </a:lnTo>
                <a:lnTo>
                  <a:pt x="4543425" y="2257425"/>
                </a:lnTo>
                <a:lnTo>
                  <a:pt x="4324350" y="2076450"/>
                </a:lnTo>
                <a:lnTo>
                  <a:pt x="4324350" y="1885950"/>
                </a:lnTo>
                <a:lnTo>
                  <a:pt x="4076700" y="1809750"/>
                </a:lnTo>
                <a:lnTo>
                  <a:pt x="3867150" y="1543050"/>
                </a:lnTo>
                <a:lnTo>
                  <a:pt x="3781425" y="1543050"/>
                </a:lnTo>
                <a:lnTo>
                  <a:pt x="3762375" y="1495425"/>
                </a:lnTo>
                <a:lnTo>
                  <a:pt x="3648075" y="1428750"/>
                </a:lnTo>
                <a:lnTo>
                  <a:pt x="3619500" y="1485900"/>
                </a:lnTo>
                <a:lnTo>
                  <a:pt x="3476625" y="1381125"/>
                </a:lnTo>
                <a:lnTo>
                  <a:pt x="3514725" y="1314450"/>
                </a:lnTo>
                <a:lnTo>
                  <a:pt x="3476625" y="1276350"/>
                </a:lnTo>
                <a:lnTo>
                  <a:pt x="3524250" y="1181100"/>
                </a:lnTo>
                <a:lnTo>
                  <a:pt x="3467100" y="1162050"/>
                </a:lnTo>
                <a:lnTo>
                  <a:pt x="3333750" y="1323975"/>
                </a:lnTo>
                <a:lnTo>
                  <a:pt x="3248025" y="1285875"/>
                </a:lnTo>
                <a:lnTo>
                  <a:pt x="3038475" y="1057275"/>
                </a:lnTo>
                <a:lnTo>
                  <a:pt x="3114675" y="981075"/>
                </a:lnTo>
                <a:lnTo>
                  <a:pt x="2876550" y="723900"/>
                </a:lnTo>
                <a:lnTo>
                  <a:pt x="2819400" y="733425"/>
                </a:lnTo>
                <a:lnTo>
                  <a:pt x="2676525" y="571500"/>
                </a:lnTo>
                <a:lnTo>
                  <a:pt x="2486025" y="495300"/>
                </a:lnTo>
                <a:lnTo>
                  <a:pt x="2152650" y="314325"/>
                </a:lnTo>
                <a:lnTo>
                  <a:pt x="2152650" y="123825"/>
                </a:lnTo>
                <a:lnTo>
                  <a:pt x="2095500" y="57150"/>
                </a:lnTo>
                <a:lnTo>
                  <a:pt x="2009775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286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8244</TotalTime>
  <Words>79</Words>
  <Application>Microsoft Office PowerPoint</Application>
  <PresentationFormat>A4 210 x 297 mm</PresentationFormat>
  <Paragraphs>16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pptxo57_東北地方の島のイラスト</dc:title>
  <dc:subject>pptxo57_東北地方の島のイラスト</dc:subject>
  <dc:creator>でじけろお</dc:creator>
  <cp:revision>1</cp:revision>
  <dcterms:created xsi:type="dcterms:W3CDTF">2018-05-20T00:31:01Z</dcterms:created>
  <dcterms:modified xsi:type="dcterms:W3CDTF">2026-02-22T02:40:18Z</dcterms:modified>
  <cp:version>1</cp:version>
</cp:coreProperties>
</file>