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FB5B2-9F85-01B8-E049-80A31EED0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8B8A1D-6D2D-B25C-5269-AEAB37229566}"/>
              </a:ext>
            </a:extLst>
          </p:cNvPr>
          <p:cNvSpPr txBox="1"/>
          <p:nvPr/>
        </p:nvSpPr>
        <p:spPr>
          <a:xfrm>
            <a:off x="1325135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利尻島（北海道）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D3BC9-4FA5-F08F-3A90-0940FE7B781C}"/>
              </a:ext>
            </a:extLst>
          </p:cNvPr>
          <p:cNvSpPr txBox="1"/>
          <p:nvPr/>
        </p:nvSpPr>
        <p:spPr>
          <a:xfrm>
            <a:off x="424511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礼文島（北海道）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5D0A25-AD71-1041-905A-5B5BA3DB783E}"/>
              </a:ext>
            </a:extLst>
          </p:cNvPr>
          <p:cNvSpPr txBox="1"/>
          <p:nvPr/>
        </p:nvSpPr>
        <p:spPr>
          <a:xfrm>
            <a:off x="7165096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大黒島（北海道）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BDD767C-694E-F534-521D-30EF05FB751A}"/>
              </a:ext>
            </a:extLst>
          </p:cNvPr>
          <p:cNvSpPr txBox="1"/>
          <p:nvPr/>
        </p:nvSpPr>
        <p:spPr>
          <a:xfrm>
            <a:off x="4245114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焼尻島（北海道）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DCBA37-9507-E8F6-B54F-0B1FE21E6DB4}"/>
              </a:ext>
            </a:extLst>
          </p:cNvPr>
          <p:cNvSpPr txBox="1"/>
          <p:nvPr/>
        </p:nvSpPr>
        <p:spPr>
          <a:xfrm>
            <a:off x="7165095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天売島（北海道）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20EE434F-44D1-F7E2-2DB0-9387BEF6D329}"/>
              </a:ext>
            </a:extLst>
          </p:cNvPr>
          <p:cNvSpPr/>
          <p:nvPr/>
        </p:nvSpPr>
        <p:spPr>
          <a:xfrm>
            <a:off x="876300" y="836295"/>
            <a:ext cx="2191712" cy="2503789"/>
          </a:xfrm>
          <a:custGeom>
            <a:avLst/>
            <a:gdLst>
              <a:gd name="csX0" fmla="*/ 1653540 w 4655820"/>
              <a:gd name="csY0" fmla="*/ 0 h 5318760"/>
              <a:gd name="csX1" fmla="*/ 1659911 w 4655820"/>
              <a:gd name="csY1" fmla="*/ 112027 h 5318760"/>
              <a:gd name="csX2" fmla="*/ 1752600 w 4655820"/>
              <a:gd name="csY2" fmla="*/ 167640 h 5318760"/>
              <a:gd name="csX3" fmla="*/ 1836420 w 4655820"/>
              <a:gd name="csY3" fmla="*/ 160020 h 5318760"/>
              <a:gd name="csX4" fmla="*/ 1889760 w 4655820"/>
              <a:gd name="csY4" fmla="*/ 243840 h 5318760"/>
              <a:gd name="csX5" fmla="*/ 2011680 w 4655820"/>
              <a:gd name="csY5" fmla="*/ 243840 h 5318760"/>
              <a:gd name="csX6" fmla="*/ 2171700 w 4655820"/>
              <a:gd name="csY6" fmla="*/ 350520 h 5318760"/>
              <a:gd name="csX7" fmla="*/ 2202180 w 4655820"/>
              <a:gd name="csY7" fmla="*/ 449580 h 5318760"/>
              <a:gd name="csX8" fmla="*/ 2392680 w 4655820"/>
              <a:gd name="csY8" fmla="*/ 365760 h 5318760"/>
              <a:gd name="csX9" fmla="*/ 2423160 w 4655820"/>
              <a:gd name="csY9" fmla="*/ 381000 h 5318760"/>
              <a:gd name="csX10" fmla="*/ 2392680 w 4655820"/>
              <a:gd name="csY10" fmla="*/ 502920 h 5318760"/>
              <a:gd name="csX11" fmla="*/ 2278380 w 4655820"/>
              <a:gd name="csY11" fmla="*/ 541020 h 5318760"/>
              <a:gd name="csX12" fmla="*/ 2339340 w 4655820"/>
              <a:gd name="csY12" fmla="*/ 617220 h 5318760"/>
              <a:gd name="csX13" fmla="*/ 2301240 w 4655820"/>
              <a:gd name="csY13" fmla="*/ 762000 h 5318760"/>
              <a:gd name="csX14" fmla="*/ 2385060 w 4655820"/>
              <a:gd name="csY14" fmla="*/ 830580 h 5318760"/>
              <a:gd name="csX15" fmla="*/ 2552700 w 4655820"/>
              <a:gd name="csY15" fmla="*/ 807720 h 5318760"/>
              <a:gd name="csX16" fmla="*/ 2773680 w 4655820"/>
              <a:gd name="csY16" fmla="*/ 830580 h 5318760"/>
              <a:gd name="csX17" fmla="*/ 2910840 w 4655820"/>
              <a:gd name="csY17" fmla="*/ 792480 h 5318760"/>
              <a:gd name="csX18" fmla="*/ 3116580 w 4655820"/>
              <a:gd name="csY18" fmla="*/ 952500 h 5318760"/>
              <a:gd name="csX19" fmla="*/ 3192780 w 4655820"/>
              <a:gd name="csY19" fmla="*/ 952500 h 5318760"/>
              <a:gd name="csX20" fmla="*/ 3208020 w 4655820"/>
              <a:gd name="csY20" fmla="*/ 899160 h 5318760"/>
              <a:gd name="csX21" fmla="*/ 3268980 w 4655820"/>
              <a:gd name="csY21" fmla="*/ 777240 h 5318760"/>
              <a:gd name="csX22" fmla="*/ 3314700 w 4655820"/>
              <a:gd name="csY22" fmla="*/ 800100 h 5318760"/>
              <a:gd name="csX23" fmla="*/ 3345180 w 4655820"/>
              <a:gd name="csY23" fmla="*/ 861060 h 5318760"/>
              <a:gd name="csX24" fmla="*/ 3413760 w 4655820"/>
              <a:gd name="csY24" fmla="*/ 891540 h 5318760"/>
              <a:gd name="csX25" fmla="*/ 3512820 w 4655820"/>
              <a:gd name="csY25" fmla="*/ 899160 h 5318760"/>
              <a:gd name="csX26" fmla="*/ 3558540 w 4655820"/>
              <a:gd name="csY26" fmla="*/ 975360 h 5318760"/>
              <a:gd name="csX27" fmla="*/ 3505200 w 4655820"/>
              <a:gd name="csY27" fmla="*/ 1097280 h 5318760"/>
              <a:gd name="csX28" fmla="*/ 3558540 w 4655820"/>
              <a:gd name="csY28" fmla="*/ 1158240 h 5318760"/>
              <a:gd name="csX29" fmla="*/ 3657600 w 4655820"/>
              <a:gd name="csY29" fmla="*/ 1203960 h 5318760"/>
              <a:gd name="csX30" fmla="*/ 3893820 w 4655820"/>
              <a:gd name="csY30" fmla="*/ 1303020 h 5318760"/>
              <a:gd name="csX31" fmla="*/ 3977640 w 4655820"/>
              <a:gd name="csY31" fmla="*/ 1402080 h 5318760"/>
              <a:gd name="csX32" fmla="*/ 4023360 w 4655820"/>
              <a:gd name="csY32" fmla="*/ 1432560 h 5318760"/>
              <a:gd name="csX33" fmla="*/ 4236720 w 4655820"/>
              <a:gd name="csY33" fmla="*/ 1813560 h 5318760"/>
              <a:gd name="csX34" fmla="*/ 4221480 w 4655820"/>
              <a:gd name="csY34" fmla="*/ 1927860 h 5318760"/>
              <a:gd name="csX35" fmla="*/ 4274820 w 4655820"/>
              <a:gd name="csY35" fmla="*/ 2004060 h 5318760"/>
              <a:gd name="csX36" fmla="*/ 4404360 w 4655820"/>
              <a:gd name="csY36" fmla="*/ 2202180 h 5318760"/>
              <a:gd name="csX37" fmla="*/ 4518660 w 4655820"/>
              <a:gd name="csY37" fmla="*/ 2491740 h 5318760"/>
              <a:gd name="csX38" fmla="*/ 4518660 w 4655820"/>
              <a:gd name="csY38" fmla="*/ 2628900 h 5318760"/>
              <a:gd name="csX39" fmla="*/ 4579620 w 4655820"/>
              <a:gd name="csY39" fmla="*/ 2758440 h 5318760"/>
              <a:gd name="csX40" fmla="*/ 4617720 w 4655820"/>
              <a:gd name="csY40" fmla="*/ 3482340 h 5318760"/>
              <a:gd name="csX41" fmla="*/ 4655820 w 4655820"/>
              <a:gd name="csY41" fmla="*/ 3589020 h 5318760"/>
              <a:gd name="csX42" fmla="*/ 4632960 w 4655820"/>
              <a:gd name="csY42" fmla="*/ 3634740 h 5318760"/>
              <a:gd name="csX43" fmla="*/ 4495800 w 4655820"/>
              <a:gd name="csY43" fmla="*/ 3680460 h 5318760"/>
              <a:gd name="csX44" fmla="*/ 4206240 w 4655820"/>
              <a:gd name="csY44" fmla="*/ 3992880 h 5318760"/>
              <a:gd name="csX45" fmla="*/ 4183380 w 4655820"/>
              <a:gd name="csY45" fmla="*/ 4091940 h 5318760"/>
              <a:gd name="csX46" fmla="*/ 4137660 w 4655820"/>
              <a:gd name="csY46" fmla="*/ 4130040 h 5318760"/>
              <a:gd name="csX47" fmla="*/ 4183380 w 4655820"/>
              <a:gd name="csY47" fmla="*/ 4213860 h 5318760"/>
              <a:gd name="csX48" fmla="*/ 3977640 w 4655820"/>
              <a:gd name="csY48" fmla="*/ 4396740 h 5318760"/>
              <a:gd name="csX49" fmla="*/ 3886200 w 4655820"/>
              <a:gd name="csY49" fmla="*/ 4396740 h 5318760"/>
              <a:gd name="csX50" fmla="*/ 3810000 w 4655820"/>
              <a:gd name="csY50" fmla="*/ 4411980 h 5318760"/>
              <a:gd name="csX51" fmla="*/ 3779520 w 4655820"/>
              <a:gd name="csY51" fmla="*/ 4533900 h 5318760"/>
              <a:gd name="csX52" fmla="*/ 3787140 w 4655820"/>
              <a:gd name="csY52" fmla="*/ 4617720 h 5318760"/>
              <a:gd name="csX53" fmla="*/ 3718560 w 4655820"/>
              <a:gd name="csY53" fmla="*/ 4701540 h 5318760"/>
              <a:gd name="csX54" fmla="*/ 3672840 w 4655820"/>
              <a:gd name="csY54" fmla="*/ 4701540 h 5318760"/>
              <a:gd name="csX55" fmla="*/ 3642360 w 4655820"/>
              <a:gd name="csY55" fmla="*/ 4762500 h 5318760"/>
              <a:gd name="csX56" fmla="*/ 3665220 w 4655820"/>
              <a:gd name="csY56" fmla="*/ 4838700 h 5318760"/>
              <a:gd name="csX57" fmla="*/ 3634740 w 4655820"/>
              <a:gd name="csY57" fmla="*/ 4907280 h 5318760"/>
              <a:gd name="csX58" fmla="*/ 3566160 w 4655820"/>
              <a:gd name="csY58" fmla="*/ 4960620 h 5318760"/>
              <a:gd name="csX59" fmla="*/ 3497580 w 4655820"/>
              <a:gd name="csY59" fmla="*/ 4991100 h 5318760"/>
              <a:gd name="csX60" fmla="*/ 3390900 w 4655820"/>
              <a:gd name="csY60" fmla="*/ 4853940 h 5318760"/>
              <a:gd name="csX61" fmla="*/ 3337560 w 4655820"/>
              <a:gd name="csY61" fmla="*/ 4884420 h 5318760"/>
              <a:gd name="csX62" fmla="*/ 3322320 w 4655820"/>
              <a:gd name="csY62" fmla="*/ 4960620 h 5318760"/>
              <a:gd name="csX63" fmla="*/ 3200400 w 4655820"/>
              <a:gd name="csY63" fmla="*/ 4960620 h 5318760"/>
              <a:gd name="csX64" fmla="*/ 2987040 w 4655820"/>
              <a:gd name="csY64" fmla="*/ 5036820 h 5318760"/>
              <a:gd name="csX65" fmla="*/ 2887980 w 4655820"/>
              <a:gd name="csY65" fmla="*/ 5029200 h 5318760"/>
              <a:gd name="csX66" fmla="*/ 2788920 w 4655820"/>
              <a:gd name="csY66" fmla="*/ 5143500 h 5318760"/>
              <a:gd name="csX67" fmla="*/ 2766060 w 4655820"/>
              <a:gd name="csY67" fmla="*/ 5250180 h 5318760"/>
              <a:gd name="csX68" fmla="*/ 2575560 w 4655820"/>
              <a:gd name="csY68" fmla="*/ 5318760 h 5318760"/>
              <a:gd name="csX69" fmla="*/ 2468880 w 4655820"/>
              <a:gd name="csY69" fmla="*/ 5318760 h 5318760"/>
              <a:gd name="csX70" fmla="*/ 2255520 w 4655820"/>
              <a:gd name="csY70" fmla="*/ 5158740 h 5318760"/>
              <a:gd name="csX71" fmla="*/ 2240280 w 4655820"/>
              <a:gd name="csY71" fmla="*/ 5059680 h 5318760"/>
              <a:gd name="csX72" fmla="*/ 2118360 w 4655820"/>
              <a:gd name="csY72" fmla="*/ 5029200 h 5318760"/>
              <a:gd name="csX73" fmla="*/ 2072640 w 4655820"/>
              <a:gd name="csY73" fmla="*/ 4945380 h 5318760"/>
              <a:gd name="csX74" fmla="*/ 1927730 w 4655820"/>
              <a:gd name="csY74" fmla="*/ 4821172 h 5318760"/>
              <a:gd name="csX75" fmla="*/ 1927860 w 4655820"/>
              <a:gd name="csY75" fmla="*/ 4823460 h 5318760"/>
              <a:gd name="csX76" fmla="*/ 1714500 w 4655820"/>
              <a:gd name="csY76" fmla="*/ 4754880 h 5318760"/>
              <a:gd name="csX77" fmla="*/ 1539240 w 4655820"/>
              <a:gd name="csY77" fmla="*/ 4419600 h 5318760"/>
              <a:gd name="csX78" fmla="*/ 1234440 w 4655820"/>
              <a:gd name="csY78" fmla="*/ 4320540 h 5318760"/>
              <a:gd name="csX79" fmla="*/ 1127760 w 4655820"/>
              <a:gd name="csY79" fmla="*/ 4229100 h 5318760"/>
              <a:gd name="csX80" fmla="*/ 853440 w 4655820"/>
              <a:gd name="csY80" fmla="*/ 3985260 h 5318760"/>
              <a:gd name="csX81" fmla="*/ 838200 w 4655820"/>
              <a:gd name="csY81" fmla="*/ 3733800 h 5318760"/>
              <a:gd name="csX82" fmla="*/ 777240 w 4655820"/>
              <a:gd name="csY82" fmla="*/ 3672840 h 5318760"/>
              <a:gd name="csX83" fmla="*/ 632460 w 4655820"/>
              <a:gd name="csY83" fmla="*/ 3627120 h 5318760"/>
              <a:gd name="csX84" fmla="*/ 541020 w 4655820"/>
              <a:gd name="csY84" fmla="*/ 3474720 h 5318760"/>
              <a:gd name="csX85" fmla="*/ 541020 w 4655820"/>
              <a:gd name="csY85" fmla="*/ 3383280 h 5318760"/>
              <a:gd name="csX86" fmla="*/ 480060 w 4655820"/>
              <a:gd name="csY86" fmla="*/ 3314700 h 5318760"/>
              <a:gd name="csX87" fmla="*/ 396240 w 4655820"/>
              <a:gd name="csY87" fmla="*/ 3314700 h 5318760"/>
              <a:gd name="csX88" fmla="*/ 304800 w 4655820"/>
              <a:gd name="csY88" fmla="*/ 3208020 h 5318760"/>
              <a:gd name="csX89" fmla="*/ 297180 w 4655820"/>
              <a:gd name="csY89" fmla="*/ 3147060 h 5318760"/>
              <a:gd name="csX90" fmla="*/ 259080 w 4655820"/>
              <a:gd name="csY90" fmla="*/ 3116580 h 5318760"/>
              <a:gd name="csX91" fmla="*/ 266700 w 4655820"/>
              <a:gd name="csY91" fmla="*/ 3032760 h 5318760"/>
              <a:gd name="csX92" fmla="*/ 182880 w 4655820"/>
              <a:gd name="csY92" fmla="*/ 2964180 h 5318760"/>
              <a:gd name="csX93" fmla="*/ 236220 w 4655820"/>
              <a:gd name="csY93" fmla="*/ 2766060 h 5318760"/>
              <a:gd name="csX94" fmla="*/ 182880 w 4655820"/>
              <a:gd name="csY94" fmla="*/ 2659380 h 5318760"/>
              <a:gd name="csX95" fmla="*/ 228600 w 4655820"/>
              <a:gd name="csY95" fmla="*/ 2644140 h 5318760"/>
              <a:gd name="csX96" fmla="*/ 251460 w 4655820"/>
              <a:gd name="csY96" fmla="*/ 2560320 h 5318760"/>
              <a:gd name="csX97" fmla="*/ 190500 w 4655820"/>
              <a:gd name="csY97" fmla="*/ 2476500 h 5318760"/>
              <a:gd name="csX98" fmla="*/ 106680 w 4655820"/>
              <a:gd name="csY98" fmla="*/ 2476500 h 5318760"/>
              <a:gd name="csX99" fmla="*/ 0 w 4655820"/>
              <a:gd name="csY99" fmla="*/ 2400300 h 5318760"/>
              <a:gd name="csX100" fmla="*/ 60960 w 4655820"/>
              <a:gd name="csY100" fmla="*/ 2286000 h 5318760"/>
              <a:gd name="csX101" fmla="*/ 91440 w 4655820"/>
              <a:gd name="csY101" fmla="*/ 2308860 h 5318760"/>
              <a:gd name="csX102" fmla="*/ 251460 w 4655820"/>
              <a:gd name="csY102" fmla="*/ 2346960 h 5318760"/>
              <a:gd name="csX103" fmla="*/ 281940 w 4655820"/>
              <a:gd name="csY103" fmla="*/ 2247900 h 5318760"/>
              <a:gd name="csX104" fmla="*/ 297180 w 4655820"/>
              <a:gd name="csY104" fmla="*/ 2141220 h 5318760"/>
              <a:gd name="csX105" fmla="*/ 297180 w 4655820"/>
              <a:gd name="csY105" fmla="*/ 2065020 h 5318760"/>
              <a:gd name="csX106" fmla="*/ 167640 w 4655820"/>
              <a:gd name="csY106" fmla="*/ 1935480 h 5318760"/>
              <a:gd name="csX107" fmla="*/ 220980 w 4655820"/>
              <a:gd name="csY107" fmla="*/ 1889760 h 5318760"/>
              <a:gd name="csX108" fmla="*/ 266700 w 4655820"/>
              <a:gd name="csY108" fmla="*/ 1737360 h 5318760"/>
              <a:gd name="csX109" fmla="*/ 137160 w 4655820"/>
              <a:gd name="csY109" fmla="*/ 1706880 h 5318760"/>
              <a:gd name="csX110" fmla="*/ 106680 w 4655820"/>
              <a:gd name="csY110" fmla="*/ 1478280 h 5318760"/>
              <a:gd name="csX111" fmla="*/ 160020 w 4655820"/>
              <a:gd name="csY111" fmla="*/ 1447800 h 5318760"/>
              <a:gd name="csX112" fmla="*/ 228600 w 4655820"/>
              <a:gd name="csY112" fmla="*/ 1303020 h 5318760"/>
              <a:gd name="csX113" fmla="*/ 228600 w 4655820"/>
              <a:gd name="csY113" fmla="*/ 1242060 h 5318760"/>
              <a:gd name="csX114" fmla="*/ 251460 w 4655820"/>
              <a:gd name="csY114" fmla="*/ 1242060 h 5318760"/>
              <a:gd name="csX115" fmla="*/ 312420 w 4655820"/>
              <a:gd name="csY115" fmla="*/ 1165860 h 5318760"/>
              <a:gd name="csX116" fmla="*/ 487680 w 4655820"/>
              <a:gd name="csY116" fmla="*/ 1135380 h 5318760"/>
              <a:gd name="csX117" fmla="*/ 533400 w 4655820"/>
              <a:gd name="csY117" fmla="*/ 1112520 h 5318760"/>
              <a:gd name="csX118" fmla="*/ 541020 w 4655820"/>
              <a:gd name="csY118" fmla="*/ 1021080 h 5318760"/>
              <a:gd name="csX119" fmla="*/ 586740 w 4655820"/>
              <a:gd name="csY119" fmla="*/ 998220 h 5318760"/>
              <a:gd name="csX120" fmla="*/ 563880 w 4655820"/>
              <a:gd name="csY120" fmla="*/ 899160 h 5318760"/>
              <a:gd name="csX121" fmla="*/ 640080 w 4655820"/>
              <a:gd name="csY121" fmla="*/ 762000 h 5318760"/>
              <a:gd name="csX122" fmla="*/ 845820 w 4655820"/>
              <a:gd name="csY122" fmla="*/ 662940 h 5318760"/>
              <a:gd name="csX123" fmla="*/ 998220 w 4655820"/>
              <a:gd name="csY123" fmla="*/ 647700 h 5318760"/>
              <a:gd name="csX124" fmla="*/ 1021080 w 4655820"/>
              <a:gd name="csY124" fmla="*/ 533400 h 5318760"/>
              <a:gd name="csX125" fmla="*/ 1104900 w 4655820"/>
              <a:gd name="csY125" fmla="*/ 533400 h 5318760"/>
              <a:gd name="csX126" fmla="*/ 1173480 w 4655820"/>
              <a:gd name="csY126" fmla="*/ 411480 h 5318760"/>
              <a:gd name="csX127" fmla="*/ 1226820 w 4655820"/>
              <a:gd name="csY127" fmla="*/ 373380 h 5318760"/>
              <a:gd name="csX128" fmla="*/ 1188720 w 4655820"/>
              <a:gd name="csY128" fmla="*/ 274320 h 5318760"/>
              <a:gd name="csX129" fmla="*/ 1318260 w 4655820"/>
              <a:gd name="csY129" fmla="*/ 205740 h 5318760"/>
              <a:gd name="csX130" fmla="*/ 1371600 w 4655820"/>
              <a:gd name="csY130" fmla="*/ 281940 h 5318760"/>
              <a:gd name="csX131" fmla="*/ 1394460 w 4655820"/>
              <a:gd name="csY131" fmla="*/ 274320 h 5318760"/>
              <a:gd name="csX132" fmla="*/ 1424940 w 4655820"/>
              <a:gd name="csY132" fmla="*/ 167640 h 5318760"/>
              <a:gd name="csX133" fmla="*/ 1417320 w 4655820"/>
              <a:gd name="csY133" fmla="*/ 38100 h 5318760"/>
              <a:gd name="csX134" fmla="*/ 1493520 w 4655820"/>
              <a:gd name="csY134" fmla="*/ 38100 h 5318760"/>
              <a:gd name="csX135" fmla="*/ 1524000 w 4655820"/>
              <a:gd name="csY135" fmla="*/ 7620 h 5318760"/>
              <a:gd name="csX136" fmla="*/ 1607820 w 4655820"/>
              <a:gd name="csY136" fmla="*/ 30480 h 5318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</a:cxnLst>
            <a:rect l="l" t="t" r="r" b="b"/>
            <a:pathLst>
              <a:path w="4655820" h="5318760">
                <a:moveTo>
                  <a:pt x="1653540" y="0"/>
                </a:moveTo>
                <a:lnTo>
                  <a:pt x="1659911" y="112027"/>
                </a:lnTo>
                <a:lnTo>
                  <a:pt x="1752600" y="167640"/>
                </a:lnTo>
                <a:lnTo>
                  <a:pt x="1836420" y="160020"/>
                </a:lnTo>
                <a:lnTo>
                  <a:pt x="1889760" y="243840"/>
                </a:lnTo>
                <a:lnTo>
                  <a:pt x="2011680" y="243840"/>
                </a:lnTo>
                <a:lnTo>
                  <a:pt x="2171700" y="350520"/>
                </a:lnTo>
                <a:lnTo>
                  <a:pt x="2202180" y="449580"/>
                </a:lnTo>
                <a:lnTo>
                  <a:pt x="2392680" y="365760"/>
                </a:lnTo>
                <a:lnTo>
                  <a:pt x="2423160" y="381000"/>
                </a:lnTo>
                <a:lnTo>
                  <a:pt x="2392680" y="502920"/>
                </a:lnTo>
                <a:lnTo>
                  <a:pt x="2278380" y="541020"/>
                </a:lnTo>
                <a:lnTo>
                  <a:pt x="2339340" y="617220"/>
                </a:lnTo>
                <a:lnTo>
                  <a:pt x="2301240" y="762000"/>
                </a:lnTo>
                <a:lnTo>
                  <a:pt x="2385060" y="830580"/>
                </a:lnTo>
                <a:lnTo>
                  <a:pt x="2552700" y="807720"/>
                </a:lnTo>
                <a:lnTo>
                  <a:pt x="2773680" y="830580"/>
                </a:lnTo>
                <a:lnTo>
                  <a:pt x="2910840" y="792480"/>
                </a:lnTo>
                <a:lnTo>
                  <a:pt x="3116580" y="952500"/>
                </a:lnTo>
                <a:lnTo>
                  <a:pt x="3192780" y="952500"/>
                </a:lnTo>
                <a:lnTo>
                  <a:pt x="3208020" y="899160"/>
                </a:lnTo>
                <a:lnTo>
                  <a:pt x="3268980" y="777240"/>
                </a:lnTo>
                <a:lnTo>
                  <a:pt x="3314700" y="800100"/>
                </a:lnTo>
                <a:lnTo>
                  <a:pt x="3345180" y="861060"/>
                </a:lnTo>
                <a:lnTo>
                  <a:pt x="3413760" y="891540"/>
                </a:lnTo>
                <a:lnTo>
                  <a:pt x="3512820" y="899160"/>
                </a:lnTo>
                <a:lnTo>
                  <a:pt x="3558540" y="975360"/>
                </a:lnTo>
                <a:lnTo>
                  <a:pt x="3505200" y="1097280"/>
                </a:lnTo>
                <a:lnTo>
                  <a:pt x="3558540" y="1158240"/>
                </a:lnTo>
                <a:lnTo>
                  <a:pt x="3657600" y="1203960"/>
                </a:lnTo>
                <a:lnTo>
                  <a:pt x="3893820" y="1303020"/>
                </a:lnTo>
                <a:lnTo>
                  <a:pt x="3977640" y="1402080"/>
                </a:lnTo>
                <a:lnTo>
                  <a:pt x="4023360" y="1432560"/>
                </a:lnTo>
                <a:lnTo>
                  <a:pt x="4236720" y="1813560"/>
                </a:lnTo>
                <a:lnTo>
                  <a:pt x="4221480" y="1927860"/>
                </a:lnTo>
                <a:lnTo>
                  <a:pt x="4274820" y="2004060"/>
                </a:lnTo>
                <a:lnTo>
                  <a:pt x="4404360" y="2202180"/>
                </a:lnTo>
                <a:lnTo>
                  <a:pt x="4518660" y="2491740"/>
                </a:lnTo>
                <a:lnTo>
                  <a:pt x="4518660" y="2628900"/>
                </a:lnTo>
                <a:lnTo>
                  <a:pt x="4579620" y="2758440"/>
                </a:lnTo>
                <a:lnTo>
                  <a:pt x="4617720" y="3482340"/>
                </a:lnTo>
                <a:lnTo>
                  <a:pt x="4655820" y="3589020"/>
                </a:lnTo>
                <a:lnTo>
                  <a:pt x="4632960" y="3634740"/>
                </a:lnTo>
                <a:lnTo>
                  <a:pt x="4495800" y="3680460"/>
                </a:lnTo>
                <a:lnTo>
                  <a:pt x="4206240" y="3992880"/>
                </a:lnTo>
                <a:lnTo>
                  <a:pt x="4183380" y="4091940"/>
                </a:lnTo>
                <a:lnTo>
                  <a:pt x="4137660" y="4130040"/>
                </a:lnTo>
                <a:lnTo>
                  <a:pt x="4183380" y="4213860"/>
                </a:lnTo>
                <a:lnTo>
                  <a:pt x="3977640" y="4396740"/>
                </a:lnTo>
                <a:lnTo>
                  <a:pt x="3886200" y="4396740"/>
                </a:lnTo>
                <a:lnTo>
                  <a:pt x="3810000" y="4411980"/>
                </a:lnTo>
                <a:lnTo>
                  <a:pt x="3779520" y="4533900"/>
                </a:lnTo>
                <a:lnTo>
                  <a:pt x="3787140" y="4617720"/>
                </a:lnTo>
                <a:lnTo>
                  <a:pt x="3718560" y="4701540"/>
                </a:lnTo>
                <a:lnTo>
                  <a:pt x="3672840" y="4701540"/>
                </a:lnTo>
                <a:lnTo>
                  <a:pt x="3642360" y="4762500"/>
                </a:lnTo>
                <a:lnTo>
                  <a:pt x="3665220" y="4838700"/>
                </a:lnTo>
                <a:lnTo>
                  <a:pt x="3634740" y="4907280"/>
                </a:lnTo>
                <a:lnTo>
                  <a:pt x="3566160" y="4960620"/>
                </a:lnTo>
                <a:lnTo>
                  <a:pt x="3497580" y="4991100"/>
                </a:lnTo>
                <a:lnTo>
                  <a:pt x="3390900" y="4853940"/>
                </a:lnTo>
                <a:lnTo>
                  <a:pt x="3337560" y="4884420"/>
                </a:lnTo>
                <a:lnTo>
                  <a:pt x="3322320" y="4960620"/>
                </a:lnTo>
                <a:lnTo>
                  <a:pt x="3200400" y="4960620"/>
                </a:lnTo>
                <a:lnTo>
                  <a:pt x="2987040" y="5036820"/>
                </a:lnTo>
                <a:lnTo>
                  <a:pt x="2887980" y="5029200"/>
                </a:lnTo>
                <a:lnTo>
                  <a:pt x="2788920" y="5143500"/>
                </a:lnTo>
                <a:lnTo>
                  <a:pt x="2766060" y="5250180"/>
                </a:lnTo>
                <a:lnTo>
                  <a:pt x="2575560" y="5318760"/>
                </a:lnTo>
                <a:lnTo>
                  <a:pt x="2468880" y="5318760"/>
                </a:lnTo>
                <a:lnTo>
                  <a:pt x="2255520" y="5158740"/>
                </a:lnTo>
                <a:lnTo>
                  <a:pt x="2240280" y="5059680"/>
                </a:lnTo>
                <a:lnTo>
                  <a:pt x="2118360" y="5029200"/>
                </a:lnTo>
                <a:lnTo>
                  <a:pt x="2072640" y="4945380"/>
                </a:lnTo>
                <a:lnTo>
                  <a:pt x="1927730" y="4821172"/>
                </a:lnTo>
                <a:lnTo>
                  <a:pt x="1927860" y="4823460"/>
                </a:lnTo>
                <a:lnTo>
                  <a:pt x="1714500" y="4754880"/>
                </a:lnTo>
                <a:lnTo>
                  <a:pt x="1539240" y="4419600"/>
                </a:lnTo>
                <a:lnTo>
                  <a:pt x="1234440" y="4320540"/>
                </a:lnTo>
                <a:lnTo>
                  <a:pt x="1127760" y="4229100"/>
                </a:lnTo>
                <a:lnTo>
                  <a:pt x="853440" y="3985260"/>
                </a:lnTo>
                <a:lnTo>
                  <a:pt x="838200" y="3733800"/>
                </a:lnTo>
                <a:lnTo>
                  <a:pt x="777240" y="3672840"/>
                </a:lnTo>
                <a:lnTo>
                  <a:pt x="632460" y="3627120"/>
                </a:lnTo>
                <a:lnTo>
                  <a:pt x="541020" y="3474720"/>
                </a:lnTo>
                <a:lnTo>
                  <a:pt x="541020" y="3383280"/>
                </a:lnTo>
                <a:lnTo>
                  <a:pt x="480060" y="3314700"/>
                </a:lnTo>
                <a:lnTo>
                  <a:pt x="396240" y="3314700"/>
                </a:lnTo>
                <a:lnTo>
                  <a:pt x="304800" y="3208020"/>
                </a:lnTo>
                <a:lnTo>
                  <a:pt x="297180" y="3147060"/>
                </a:lnTo>
                <a:lnTo>
                  <a:pt x="259080" y="3116580"/>
                </a:lnTo>
                <a:lnTo>
                  <a:pt x="266700" y="3032760"/>
                </a:lnTo>
                <a:lnTo>
                  <a:pt x="182880" y="2964180"/>
                </a:lnTo>
                <a:lnTo>
                  <a:pt x="236220" y="2766060"/>
                </a:lnTo>
                <a:lnTo>
                  <a:pt x="182880" y="2659380"/>
                </a:lnTo>
                <a:lnTo>
                  <a:pt x="228600" y="2644140"/>
                </a:lnTo>
                <a:lnTo>
                  <a:pt x="251460" y="2560320"/>
                </a:lnTo>
                <a:lnTo>
                  <a:pt x="190500" y="2476500"/>
                </a:lnTo>
                <a:lnTo>
                  <a:pt x="106680" y="2476500"/>
                </a:lnTo>
                <a:lnTo>
                  <a:pt x="0" y="2400300"/>
                </a:lnTo>
                <a:lnTo>
                  <a:pt x="60960" y="2286000"/>
                </a:lnTo>
                <a:lnTo>
                  <a:pt x="91440" y="2308860"/>
                </a:lnTo>
                <a:lnTo>
                  <a:pt x="251460" y="2346960"/>
                </a:lnTo>
                <a:lnTo>
                  <a:pt x="281940" y="2247900"/>
                </a:lnTo>
                <a:lnTo>
                  <a:pt x="297180" y="2141220"/>
                </a:lnTo>
                <a:lnTo>
                  <a:pt x="297180" y="2065020"/>
                </a:lnTo>
                <a:lnTo>
                  <a:pt x="167640" y="1935480"/>
                </a:lnTo>
                <a:lnTo>
                  <a:pt x="220980" y="1889760"/>
                </a:lnTo>
                <a:lnTo>
                  <a:pt x="266700" y="1737360"/>
                </a:lnTo>
                <a:lnTo>
                  <a:pt x="137160" y="1706880"/>
                </a:lnTo>
                <a:lnTo>
                  <a:pt x="106680" y="1478280"/>
                </a:lnTo>
                <a:lnTo>
                  <a:pt x="160020" y="1447800"/>
                </a:lnTo>
                <a:lnTo>
                  <a:pt x="228600" y="1303020"/>
                </a:lnTo>
                <a:lnTo>
                  <a:pt x="228600" y="1242060"/>
                </a:lnTo>
                <a:lnTo>
                  <a:pt x="251460" y="1242060"/>
                </a:lnTo>
                <a:lnTo>
                  <a:pt x="312420" y="1165860"/>
                </a:lnTo>
                <a:lnTo>
                  <a:pt x="487680" y="1135380"/>
                </a:lnTo>
                <a:lnTo>
                  <a:pt x="533400" y="1112520"/>
                </a:lnTo>
                <a:lnTo>
                  <a:pt x="541020" y="1021080"/>
                </a:lnTo>
                <a:lnTo>
                  <a:pt x="586740" y="998220"/>
                </a:lnTo>
                <a:lnTo>
                  <a:pt x="563880" y="899160"/>
                </a:lnTo>
                <a:lnTo>
                  <a:pt x="640080" y="762000"/>
                </a:lnTo>
                <a:lnTo>
                  <a:pt x="845820" y="662940"/>
                </a:lnTo>
                <a:lnTo>
                  <a:pt x="998220" y="647700"/>
                </a:lnTo>
                <a:lnTo>
                  <a:pt x="1021080" y="533400"/>
                </a:lnTo>
                <a:lnTo>
                  <a:pt x="1104900" y="533400"/>
                </a:lnTo>
                <a:lnTo>
                  <a:pt x="1173480" y="411480"/>
                </a:lnTo>
                <a:lnTo>
                  <a:pt x="1226820" y="373380"/>
                </a:lnTo>
                <a:lnTo>
                  <a:pt x="1188720" y="274320"/>
                </a:lnTo>
                <a:lnTo>
                  <a:pt x="1318260" y="205740"/>
                </a:lnTo>
                <a:lnTo>
                  <a:pt x="1371600" y="281940"/>
                </a:lnTo>
                <a:lnTo>
                  <a:pt x="1394460" y="274320"/>
                </a:lnTo>
                <a:lnTo>
                  <a:pt x="1424940" y="167640"/>
                </a:lnTo>
                <a:lnTo>
                  <a:pt x="1417320" y="38100"/>
                </a:lnTo>
                <a:lnTo>
                  <a:pt x="1493520" y="38100"/>
                </a:lnTo>
                <a:lnTo>
                  <a:pt x="1524000" y="7620"/>
                </a:lnTo>
                <a:lnTo>
                  <a:pt x="1607820" y="3048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F2A96E35-F876-EC2F-1980-3032E7C6329E}"/>
              </a:ext>
            </a:extLst>
          </p:cNvPr>
          <p:cNvSpPr/>
          <p:nvPr/>
        </p:nvSpPr>
        <p:spPr>
          <a:xfrm>
            <a:off x="4474911" y="937260"/>
            <a:ext cx="900232" cy="2382781"/>
          </a:xfrm>
          <a:custGeom>
            <a:avLst/>
            <a:gdLst>
              <a:gd name="csX0" fmla="*/ 1455420 w 2179320"/>
              <a:gd name="csY0" fmla="*/ 83820 h 5768340"/>
              <a:gd name="csX1" fmla="*/ 1424940 w 2179320"/>
              <a:gd name="csY1" fmla="*/ 129540 h 5768340"/>
              <a:gd name="csX2" fmla="*/ 1447800 w 2179320"/>
              <a:gd name="csY2" fmla="*/ 213360 h 5768340"/>
              <a:gd name="csX3" fmla="*/ 1447800 w 2179320"/>
              <a:gd name="csY3" fmla="*/ 281940 h 5768340"/>
              <a:gd name="csX4" fmla="*/ 1478280 w 2179320"/>
              <a:gd name="csY4" fmla="*/ 365760 h 5768340"/>
              <a:gd name="csX5" fmla="*/ 1485900 w 2179320"/>
              <a:gd name="csY5" fmla="*/ 510540 h 5768340"/>
              <a:gd name="csX6" fmla="*/ 1508760 w 2179320"/>
              <a:gd name="csY6" fmla="*/ 571500 h 5768340"/>
              <a:gd name="csX7" fmla="*/ 1485900 w 2179320"/>
              <a:gd name="csY7" fmla="*/ 708660 h 5768340"/>
              <a:gd name="csX8" fmla="*/ 1386840 w 2179320"/>
              <a:gd name="csY8" fmla="*/ 815340 h 5768340"/>
              <a:gd name="csX9" fmla="*/ 1074420 w 2179320"/>
              <a:gd name="csY9" fmla="*/ 937260 h 5768340"/>
              <a:gd name="csX10" fmla="*/ 868680 w 2179320"/>
              <a:gd name="csY10" fmla="*/ 922020 h 5768340"/>
              <a:gd name="csX11" fmla="*/ 701040 w 2179320"/>
              <a:gd name="csY11" fmla="*/ 853440 h 5768340"/>
              <a:gd name="csX12" fmla="*/ 563880 w 2179320"/>
              <a:gd name="csY12" fmla="*/ 792480 h 5768340"/>
              <a:gd name="csX13" fmla="*/ 495300 w 2179320"/>
              <a:gd name="csY13" fmla="*/ 685800 h 5768340"/>
              <a:gd name="csX14" fmla="*/ 472440 w 2179320"/>
              <a:gd name="csY14" fmla="*/ 678180 h 5768340"/>
              <a:gd name="csX15" fmla="*/ 419100 w 2179320"/>
              <a:gd name="csY15" fmla="*/ 601980 h 5768340"/>
              <a:gd name="csX16" fmla="*/ 457200 w 2179320"/>
              <a:gd name="csY16" fmla="*/ 525780 h 5768340"/>
              <a:gd name="csX17" fmla="*/ 449580 w 2179320"/>
              <a:gd name="csY17" fmla="*/ 487680 h 5768340"/>
              <a:gd name="csX18" fmla="*/ 350520 w 2179320"/>
              <a:gd name="csY18" fmla="*/ 472440 h 5768340"/>
              <a:gd name="csX19" fmla="*/ 312420 w 2179320"/>
              <a:gd name="csY19" fmla="*/ 396240 h 5768340"/>
              <a:gd name="csX20" fmla="*/ 312420 w 2179320"/>
              <a:gd name="csY20" fmla="*/ 327660 h 5768340"/>
              <a:gd name="csX21" fmla="*/ 297180 w 2179320"/>
              <a:gd name="csY21" fmla="*/ 289560 h 5768340"/>
              <a:gd name="csX22" fmla="*/ 274320 w 2179320"/>
              <a:gd name="csY22" fmla="*/ 274320 h 5768340"/>
              <a:gd name="csX23" fmla="*/ 190500 w 2179320"/>
              <a:gd name="csY23" fmla="*/ 213360 h 5768340"/>
              <a:gd name="csX24" fmla="*/ 137160 w 2179320"/>
              <a:gd name="csY24" fmla="*/ 160020 h 5768340"/>
              <a:gd name="csX25" fmla="*/ 45720 w 2179320"/>
              <a:gd name="csY25" fmla="*/ 0 h 5768340"/>
              <a:gd name="csX26" fmla="*/ 22860 w 2179320"/>
              <a:gd name="csY26" fmla="*/ 0 h 5768340"/>
              <a:gd name="csX27" fmla="*/ 53340 w 2179320"/>
              <a:gd name="csY27" fmla="*/ 106680 h 5768340"/>
              <a:gd name="csX28" fmla="*/ 7620 w 2179320"/>
              <a:gd name="csY28" fmla="*/ 198120 h 5768340"/>
              <a:gd name="csX29" fmla="*/ 22860 w 2179320"/>
              <a:gd name="csY29" fmla="*/ 274320 h 5768340"/>
              <a:gd name="csX30" fmla="*/ 30480 w 2179320"/>
              <a:gd name="csY30" fmla="*/ 327660 h 5768340"/>
              <a:gd name="csX31" fmla="*/ 152400 w 2179320"/>
              <a:gd name="csY31" fmla="*/ 365760 h 5768340"/>
              <a:gd name="csX32" fmla="*/ 220980 w 2179320"/>
              <a:gd name="csY32" fmla="*/ 434340 h 5768340"/>
              <a:gd name="csX33" fmla="*/ 220980 w 2179320"/>
              <a:gd name="csY33" fmla="*/ 510540 h 5768340"/>
              <a:gd name="csX34" fmla="*/ 213360 w 2179320"/>
              <a:gd name="csY34" fmla="*/ 609600 h 5768340"/>
              <a:gd name="csX35" fmla="*/ 152400 w 2179320"/>
              <a:gd name="csY35" fmla="*/ 693420 h 5768340"/>
              <a:gd name="csX36" fmla="*/ 0 w 2179320"/>
              <a:gd name="csY36" fmla="*/ 746760 h 5768340"/>
              <a:gd name="csX37" fmla="*/ 0 w 2179320"/>
              <a:gd name="csY37" fmla="*/ 777240 h 5768340"/>
              <a:gd name="csX38" fmla="*/ 167640 w 2179320"/>
              <a:gd name="csY38" fmla="*/ 800100 h 5768340"/>
              <a:gd name="csX39" fmla="*/ 312420 w 2179320"/>
              <a:gd name="csY39" fmla="*/ 845820 h 5768340"/>
              <a:gd name="csX40" fmla="*/ 571500 w 2179320"/>
              <a:gd name="csY40" fmla="*/ 1082040 h 5768340"/>
              <a:gd name="csX41" fmla="*/ 609600 w 2179320"/>
              <a:gd name="csY41" fmla="*/ 1257300 h 5768340"/>
              <a:gd name="csX42" fmla="*/ 609600 w 2179320"/>
              <a:gd name="csY42" fmla="*/ 1325880 h 5768340"/>
              <a:gd name="csX43" fmla="*/ 525780 w 2179320"/>
              <a:gd name="csY43" fmla="*/ 1417320 h 5768340"/>
              <a:gd name="csX44" fmla="*/ 487680 w 2179320"/>
              <a:gd name="csY44" fmla="*/ 1432560 h 5768340"/>
              <a:gd name="csX45" fmla="*/ 388620 w 2179320"/>
              <a:gd name="csY45" fmla="*/ 1447800 h 5768340"/>
              <a:gd name="csX46" fmla="*/ 388620 w 2179320"/>
              <a:gd name="csY46" fmla="*/ 1493520 h 5768340"/>
              <a:gd name="csX47" fmla="*/ 426720 w 2179320"/>
              <a:gd name="csY47" fmla="*/ 1493520 h 5768340"/>
              <a:gd name="csX48" fmla="*/ 441960 w 2179320"/>
              <a:gd name="csY48" fmla="*/ 1539240 h 5768340"/>
              <a:gd name="csX49" fmla="*/ 388620 w 2179320"/>
              <a:gd name="csY49" fmla="*/ 1584960 h 5768340"/>
              <a:gd name="csX50" fmla="*/ 411480 w 2179320"/>
              <a:gd name="csY50" fmla="*/ 1600200 h 5768340"/>
              <a:gd name="csX51" fmla="*/ 480060 w 2179320"/>
              <a:gd name="csY51" fmla="*/ 1577340 h 5768340"/>
              <a:gd name="csX52" fmla="*/ 556260 w 2179320"/>
              <a:gd name="csY52" fmla="*/ 1668780 h 5768340"/>
              <a:gd name="csX53" fmla="*/ 541020 w 2179320"/>
              <a:gd name="csY53" fmla="*/ 1783080 h 5768340"/>
              <a:gd name="csX54" fmla="*/ 480060 w 2179320"/>
              <a:gd name="csY54" fmla="*/ 1851660 h 5768340"/>
              <a:gd name="csX55" fmla="*/ 434340 w 2179320"/>
              <a:gd name="csY55" fmla="*/ 1874520 h 5768340"/>
              <a:gd name="csX56" fmla="*/ 449580 w 2179320"/>
              <a:gd name="csY56" fmla="*/ 1927860 h 5768340"/>
              <a:gd name="csX57" fmla="*/ 434340 w 2179320"/>
              <a:gd name="csY57" fmla="*/ 1996440 h 5768340"/>
              <a:gd name="csX58" fmla="*/ 441960 w 2179320"/>
              <a:gd name="csY58" fmla="*/ 2072640 h 5768340"/>
              <a:gd name="csX59" fmla="*/ 495300 w 2179320"/>
              <a:gd name="csY59" fmla="*/ 2156460 h 5768340"/>
              <a:gd name="csX60" fmla="*/ 495300 w 2179320"/>
              <a:gd name="csY60" fmla="*/ 2232660 h 5768340"/>
              <a:gd name="csX61" fmla="*/ 495300 w 2179320"/>
              <a:gd name="csY61" fmla="*/ 2232660 h 5768340"/>
              <a:gd name="csX62" fmla="*/ 525780 w 2179320"/>
              <a:gd name="csY62" fmla="*/ 2346960 h 5768340"/>
              <a:gd name="csX63" fmla="*/ 388620 w 2179320"/>
              <a:gd name="csY63" fmla="*/ 2446020 h 5768340"/>
              <a:gd name="csX64" fmla="*/ 388620 w 2179320"/>
              <a:gd name="csY64" fmla="*/ 2529840 h 5768340"/>
              <a:gd name="csX65" fmla="*/ 419100 w 2179320"/>
              <a:gd name="csY65" fmla="*/ 2613660 h 5768340"/>
              <a:gd name="csX66" fmla="*/ 419100 w 2179320"/>
              <a:gd name="csY66" fmla="*/ 2674620 h 5768340"/>
              <a:gd name="csX67" fmla="*/ 487680 w 2179320"/>
              <a:gd name="csY67" fmla="*/ 2766060 h 5768340"/>
              <a:gd name="csX68" fmla="*/ 487680 w 2179320"/>
              <a:gd name="csY68" fmla="*/ 2895600 h 5768340"/>
              <a:gd name="csX69" fmla="*/ 624840 w 2179320"/>
              <a:gd name="csY69" fmla="*/ 3048000 h 5768340"/>
              <a:gd name="csX70" fmla="*/ 655320 w 2179320"/>
              <a:gd name="csY70" fmla="*/ 3314700 h 5768340"/>
              <a:gd name="csX71" fmla="*/ 723900 w 2179320"/>
              <a:gd name="csY71" fmla="*/ 3368040 h 5768340"/>
              <a:gd name="csX72" fmla="*/ 723900 w 2179320"/>
              <a:gd name="csY72" fmla="*/ 3558540 h 5768340"/>
              <a:gd name="csX73" fmla="*/ 739140 w 2179320"/>
              <a:gd name="csY73" fmla="*/ 3596640 h 5768340"/>
              <a:gd name="csX74" fmla="*/ 731520 w 2179320"/>
              <a:gd name="csY74" fmla="*/ 3688080 h 5768340"/>
              <a:gd name="csX75" fmla="*/ 800100 w 2179320"/>
              <a:gd name="csY75" fmla="*/ 3810000 h 5768340"/>
              <a:gd name="csX76" fmla="*/ 822960 w 2179320"/>
              <a:gd name="csY76" fmla="*/ 3893820 h 5768340"/>
              <a:gd name="csX77" fmla="*/ 777240 w 2179320"/>
              <a:gd name="csY77" fmla="*/ 4015740 h 5768340"/>
              <a:gd name="csX78" fmla="*/ 975360 w 2179320"/>
              <a:gd name="csY78" fmla="*/ 4434840 h 5768340"/>
              <a:gd name="csX79" fmla="*/ 1051560 w 2179320"/>
              <a:gd name="csY79" fmla="*/ 4518660 h 5768340"/>
              <a:gd name="csX80" fmla="*/ 1127760 w 2179320"/>
              <a:gd name="csY80" fmla="*/ 4533900 h 5768340"/>
              <a:gd name="csX81" fmla="*/ 1219200 w 2179320"/>
              <a:gd name="csY81" fmla="*/ 4693920 h 5768340"/>
              <a:gd name="csX82" fmla="*/ 1173480 w 2179320"/>
              <a:gd name="csY82" fmla="*/ 4815840 h 5768340"/>
              <a:gd name="csX83" fmla="*/ 1280160 w 2179320"/>
              <a:gd name="csY83" fmla="*/ 4914900 h 5768340"/>
              <a:gd name="csX84" fmla="*/ 1295400 w 2179320"/>
              <a:gd name="csY84" fmla="*/ 5067300 h 5768340"/>
              <a:gd name="csX85" fmla="*/ 1264920 w 2179320"/>
              <a:gd name="csY85" fmla="*/ 5242560 h 5768340"/>
              <a:gd name="csX86" fmla="*/ 1211580 w 2179320"/>
              <a:gd name="csY86" fmla="*/ 5257800 h 5768340"/>
              <a:gd name="csX87" fmla="*/ 1143000 w 2179320"/>
              <a:gd name="csY87" fmla="*/ 5402580 h 5768340"/>
              <a:gd name="csX88" fmla="*/ 1074420 w 2179320"/>
              <a:gd name="csY88" fmla="*/ 5417820 h 5768340"/>
              <a:gd name="csX89" fmla="*/ 1059180 w 2179320"/>
              <a:gd name="csY89" fmla="*/ 5494020 h 5768340"/>
              <a:gd name="csX90" fmla="*/ 1165860 w 2179320"/>
              <a:gd name="csY90" fmla="*/ 5577840 h 5768340"/>
              <a:gd name="csX91" fmla="*/ 1188720 w 2179320"/>
              <a:gd name="csY91" fmla="*/ 5623560 h 5768340"/>
              <a:gd name="csX92" fmla="*/ 1211580 w 2179320"/>
              <a:gd name="csY92" fmla="*/ 5722620 h 5768340"/>
              <a:gd name="csX93" fmla="*/ 1318260 w 2179320"/>
              <a:gd name="csY93" fmla="*/ 5768340 h 5768340"/>
              <a:gd name="csX94" fmla="*/ 1455420 w 2179320"/>
              <a:gd name="csY94" fmla="*/ 5768340 h 5768340"/>
              <a:gd name="csX95" fmla="*/ 1493520 w 2179320"/>
              <a:gd name="csY95" fmla="*/ 5730240 h 5768340"/>
              <a:gd name="csX96" fmla="*/ 1645920 w 2179320"/>
              <a:gd name="csY96" fmla="*/ 5760720 h 5768340"/>
              <a:gd name="csX97" fmla="*/ 1714500 w 2179320"/>
              <a:gd name="csY97" fmla="*/ 5676900 h 5768340"/>
              <a:gd name="csX98" fmla="*/ 1729740 w 2179320"/>
              <a:gd name="csY98" fmla="*/ 5577840 h 5768340"/>
              <a:gd name="csX99" fmla="*/ 1691640 w 2179320"/>
              <a:gd name="csY99" fmla="*/ 5494020 h 5768340"/>
              <a:gd name="csX100" fmla="*/ 1737360 w 2179320"/>
              <a:gd name="csY100" fmla="*/ 5341620 h 5768340"/>
              <a:gd name="csX101" fmla="*/ 1684020 w 2179320"/>
              <a:gd name="csY101" fmla="*/ 5113020 h 5768340"/>
              <a:gd name="csX102" fmla="*/ 1775460 w 2179320"/>
              <a:gd name="csY102" fmla="*/ 4960620 h 5768340"/>
              <a:gd name="csX103" fmla="*/ 1767840 w 2179320"/>
              <a:gd name="csY103" fmla="*/ 4823460 h 5768340"/>
              <a:gd name="csX104" fmla="*/ 1927860 w 2179320"/>
              <a:gd name="csY104" fmla="*/ 4495800 h 5768340"/>
              <a:gd name="csX105" fmla="*/ 1927860 w 2179320"/>
              <a:gd name="csY105" fmla="*/ 4389120 h 5768340"/>
              <a:gd name="csX106" fmla="*/ 1874520 w 2179320"/>
              <a:gd name="csY106" fmla="*/ 4160520 h 5768340"/>
              <a:gd name="csX107" fmla="*/ 1828800 w 2179320"/>
              <a:gd name="csY107" fmla="*/ 4023360 h 5768340"/>
              <a:gd name="csX108" fmla="*/ 1828800 w 2179320"/>
              <a:gd name="csY108" fmla="*/ 3893820 h 5768340"/>
              <a:gd name="csX109" fmla="*/ 1790700 w 2179320"/>
              <a:gd name="csY109" fmla="*/ 3848100 h 5768340"/>
              <a:gd name="csX110" fmla="*/ 1790700 w 2179320"/>
              <a:gd name="csY110" fmla="*/ 3741420 h 5768340"/>
              <a:gd name="csX111" fmla="*/ 1859280 w 2179320"/>
              <a:gd name="csY111" fmla="*/ 3672840 h 5768340"/>
              <a:gd name="csX112" fmla="*/ 1912620 w 2179320"/>
              <a:gd name="csY112" fmla="*/ 3543300 h 5768340"/>
              <a:gd name="csX113" fmla="*/ 1958340 w 2179320"/>
              <a:gd name="csY113" fmla="*/ 3451860 h 5768340"/>
              <a:gd name="csX114" fmla="*/ 2011680 w 2179320"/>
              <a:gd name="csY114" fmla="*/ 3383280 h 5768340"/>
              <a:gd name="csX115" fmla="*/ 1988820 w 2179320"/>
              <a:gd name="csY115" fmla="*/ 3261360 h 5768340"/>
              <a:gd name="csX116" fmla="*/ 2004060 w 2179320"/>
              <a:gd name="csY116" fmla="*/ 3078480 h 5768340"/>
              <a:gd name="csX117" fmla="*/ 1958340 w 2179320"/>
              <a:gd name="csY117" fmla="*/ 2941320 h 5768340"/>
              <a:gd name="csX118" fmla="*/ 1996440 w 2179320"/>
              <a:gd name="csY118" fmla="*/ 2872740 h 5768340"/>
              <a:gd name="csX119" fmla="*/ 2004060 w 2179320"/>
              <a:gd name="csY119" fmla="*/ 2468880 h 5768340"/>
              <a:gd name="csX120" fmla="*/ 1882140 w 2179320"/>
              <a:gd name="csY120" fmla="*/ 2286000 h 5768340"/>
              <a:gd name="csX121" fmla="*/ 1950720 w 2179320"/>
              <a:gd name="csY121" fmla="*/ 2225040 h 5768340"/>
              <a:gd name="csX122" fmla="*/ 1965960 w 2179320"/>
              <a:gd name="csY122" fmla="*/ 2034540 h 5768340"/>
              <a:gd name="csX123" fmla="*/ 1935480 w 2179320"/>
              <a:gd name="csY123" fmla="*/ 1866900 h 5768340"/>
              <a:gd name="csX124" fmla="*/ 1920240 w 2179320"/>
              <a:gd name="csY124" fmla="*/ 1783080 h 5768340"/>
              <a:gd name="csX125" fmla="*/ 2034540 w 2179320"/>
              <a:gd name="csY125" fmla="*/ 1463040 h 5768340"/>
              <a:gd name="csX126" fmla="*/ 2072640 w 2179320"/>
              <a:gd name="csY126" fmla="*/ 1402080 h 5768340"/>
              <a:gd name="csX127" fmla="*/ 2049780 w 2179320"/>
              <a:gd name="csY127" fmla="*/ 1341120 h 5768340"/>
              <a:gd name="csX128" fmla="*/ 2057400 w 2179320"/>
              <a:gd name="csY128" fmla="*/ 1280160 h 5768340"/>
              <a:gd name="csX129" fmla="*/ 2179320 w 2179320"/>
              <a:gd name="csY129" fmla="*/ 1280160 h 5768340"/>
              <a:gd name="csX130" fmla="*/ 2179320 w 2179320"/>
              <a:gd name="csY130" fmla="*/ 1280160 h 5768340"/>
              <a:gd name="csX131" fmla="*/ 2080260 w 2179320"/>
              <a:gd name="csY131" fmla="*/ 1104900 h 5768340"/>
              <a:gd name="csX132" fmla="*/ 1965960 w 2179320"/>
              <a:gd name="csY132" fmla="*/ 838200 h 5768340"/>
              <a:gd name="csX133" fmla="*/ 1927860 w 2179320"/>
              <a:gd name="csY133" fmla="*/ 792480 h 5768340"/>
              <a:gd name="csX134" fmla="*/ 1905000 w 2179320"/>
              <a:gd name="csY134" fmla="*/ 685800 h 5768340"/>
              <a:gd name="csX135" fmla="*/ 1775460 w 2179320"/>
              <a:gd name="csY135" fmla="*/ 396240 h 5768340"/>
              <a:gd name="csX136" fmla="*/ 1706880 w 2179320"/>
              <a:gd name="csY136" fmla="*/ 289560 h 5768340"/>
              <a:gd name="csX137" fmla="*/ 1562100 w 2179320"/>
              <a:gd name="csY137" fmla="*/ 198120 h 5768340"/>
              <a:gd name="csX138" fmla="*/ 1455420 w 2179320"/>
              <a:gd name="csY138" fmla="*/ 83820 h 57683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</a:cxnLst>
            <a:rect l="l" t="t" r="r" b="b"/>
            <a:pathLst>
              <a:path w="2179320" h="5768340">
                <a:moveTo>
                  <a:pt x="1455420" y="83820"/>
                </a:moveTo>
                <a:lnTo>
                  <a:pt x="1424940" y="129540"/>
                </a:lnTo>
                <a:lnTo>
                  <a:pt x="1447800" y="213360"/>
                </a:lnTo>
                <a:lnTo>
                  <a:pt x="1447800" y="281940"/>
                </a:lnTo>
                <a:lnTo>
                  <a:pt x="1478280" y="365760"/>
                </a:lnTo>
                <a:lnTo>
                  <a:pt x="1485900" y="510540"/>
                </a:lnTo>
                <a:lnTo>
                  <a:pt x="1508760" y="571500"/>
                </a:lnTo>
                <a:lnTo>
                  <a:pt x="1485900" y="708660"/>
                </a:lnTo>
                <a:lnTo>
                  <a:pt x="1386840" y="815340"/>
                </a:lnTo>
                <a:lnTo>
                  <a:pt x="1074420" y="937260"/>
                </a:lnTo>
                <a:lnTo>
                  <a:pt x="868680" y="922020"/>
                </a:lnTo>
                <a:lnTo>
                  <a:pt x="701040" y="853440"/>
                </a:lnTo>
                <a:lnTo>
                  <a:pt x="563880" y="792480"/>
                </a:lnTo>
                <a:lnTo>
                  <a:pt x="495300" y="685800"/>
                </a:lnTo>
                <a:lnTo>
                  <a:pt x="472440" y="678180"/>
                </a:lnTo>
                <a:lnTo>
                  <a:pt x="419100" y="601980"/>
                </a:lnTo>
                <a:lnTo>
                  <a:pt x="457200" y="525780"/>
                </a:lnTo>
                <a:lnTo>
                  <a:pt x="449580" y="487680"/>
                </a:lnTo>
                <a:lnTo>
                  <a:pt x="350520" y="472440"/>
                </a:lnTo>
                <a:lnTo>
                  <a:pt x="312420" y="396240"/>
                </a:lnTo>
                <a:lnTo>
                  <a:pt x="312420" y="327660"/>
                </a:lnTo>
                <a:lnTo>
                  <a:pt x="297180" y="289560"/>
                </a:lnTo>
                <a:lnTo>
                  <a:pt x="274320" y="274320"/>
                </a:lnTo>
                <a:lnTo>
                  <a:pt x="190500" y="213360"/>
                </a:lnTo>
                <a:lnTo>
                  <a:pt x="137160" y="160020"/>
                </a:lnTo>
                <a:lnTo>
                  <a:pt x="45720" y="0"/>
                </a:lnTo>
                <a:lnTo>
                  <a:pt x="22860" y="0"/>
                </a:lnTo>
                <a:lnTo>
                  <a:pt x="53340" y="106680"/>
                </a:lnTo>
                <a:lnTo>
                  <a:pt x="7620" y="198120"/>
                </a:lnTo>
                <a:lnTo>
                  <a:pt x="22860" y="274320"/>
                </a:lnTo>
                <a:lnTo>
                  <a:pt x="30480" y="327660"/>
                </a:lnTo>
                <a:lnTo>
                  <a:pt x="152400" y="365760"/>
                </a:lnTo>
                <a:lnTo>
                  <a:pt x="220980" y="434340"/>
                </a:lnTo>
                <a:lnTo>
                  <a:pt x="220980" y="510540"/>
                </a:lnTo>
                <a:lnTo>
                  <a:pt x="213360" y="609600"/>
                </a:lnTo>
                <a:lnTo>
                  <a:pt x="152400" y="693420"/>
                </a:lnTo>
                <a:lnTo>
                  <a:pt x="0" y="746760"/>
                </a:lnTo>
                <a:lnTo>
                  <a:pt x="0" y="777240"/>
                </a:lnTo>
                <a:lnTo>
                  <a:pt x="167640" y="800100"/>
                </a:lnTo>
                <a:lnTo>
                  <a:pt x="312420" y="845820"/>
                </a:lnTo>
                <a:lnTo>
                  <a:pt x="571500" y="1082040"/>
                </a:lnTo>
                <a:lnTo>
                  <a:pt x="609600" y="1257300"/>
                </a:lnTo>
                <a:lnTo>
                  <a:pt x="609600" y="1325880"/>
                </a:lnTo>
                <a:lnTo>
                  <a:pt x="525780" y="1417320"/>
                </a:lnTo>
                <a:lnTo>
                  <a:pt x="487680" y="1432560"/>
                </a:lnTo>
                <a:lnTo>
                  <a:pt x="388620" y="1447800"/>
                </a:lnTo>
                <a:lnTo>
                  <a:pt x="388620" y="1493520"/>
                </a:lnTo>
                <a:lnTo>
                  <a:pt x="426720" y="1493520"/>
                </a:lnTo>
                <a:lnTo>
                  <a:pt x="441960" y="1539240"/>
                </a:lnTo>
                <a:lnTo>
                  <a:pt x="388620" y="1584960"/>
                </a:lnTo>
                <a:lnTo>
                  <a:pt x="411480" y="1600200"/>
                </a:lnTo>
                <a:lnTo>
                  <a:pt x="480060" y="1577340"/>
                </a:lnTo>
                <a:lnTo>
                  <a:pt x="556260" y="1668780"/>
                </a:lnTo>
                <a:lnTo>
                  <a:pt x="541020" y="1783080"/>
                </a:lnTo>
                <a:lnTo>
                  <a:pt x="480060" y="1851660"/>
                </a:lnTo>
                <a:lnTo>
                  <a:pt x="434340" y="1874520"/>
                </a:lnTo>
                <a:lnTo>
                  <a:pt x="449580" y="1927860"/>
                </a:lnTo>
                <a:lnTo>
                  <a:pt x="434340" y="1996440"/>
                </a:lnTo>
                <a:lnTo>
                  <a:pt x="441960" y="2072640"/>
                </a:lnTo>
                <a:lnTo>
                  <a:pt x="495300" y="2156460"/>
                </a:lnTo>
                <a:lnTo>
                  <a:pt x="495300" y="2232660"/>
                </a:lnTo>
                <a:lnTo>
                  <a:pt x="495300" y="2232660"/>
                </a:lnTo>
                <a:lnTo>
                  <a:pt x="525780" y="2346960"/>
                </a:lnTo>
                <a:lnTo>
                  <a:pt x="388620" y="2446020"/>
                </a:lnTo>
                <a:lnTo>
                  <a:pt x="388620" y="2529840"/>
                </a:lnTo>
                <a:lnTo>
                  <a:pt x="419100" y="2613660"/>
                </a:lnTo>
                <a:lnTo>
                  <a:pt x="419100" y="2674620"/>
                </a:lnTo>
                <a:lnTo>
                  <a:pt x="487680" y="2766060"/>
                </a:lnTo>
                <a:lnTo>
                  <a:pt x="487680" y="2895600"/>
                </a:lnTo>
                <a:lnTo>
                  <a:pt x="624840" y="3048000"/>
                </a:lnTo>
                <a:lnTo>
                  <a:pt x="655320" y="3314700"/>
                </a:lnTo>
                <a:lnTo>
                  <a:pt x="723900" y="3368040"/>
                </a:lnTo>
                <a:lnTo>
                  <a:pt x="723900" y="3558540"/>
                </a:lnTo>
                <a:lnTo>
                  <a:pt x="739140" y="3596640"/>
                </a:lnTo>
                <a:lnTo>
                  <a:pt x="731520" y="3688080"/>
                </a:lnTo>
                <a:lnTo>
                  <a:pt x="800100" y="3810000"/>
                </a:lnTo>
                <a:lnTo>
                  <a:pt x="822960" y="3893820"/>
                </a:lnTo>
                <a:lnTo>
                  <a:pt x="777240" y="4015740"/>
                </a:lnTo>
                <a:lnTo>
                  <a:pt x="975360" y="4434840"/>
                </a:lnTo>
                <a:lnTo>
                  <a:pt x="1051560" y="4518660"/>
                </a:lnTo>
                <a:lnTo>
                  <a:pt x="1127760" y="4533900"/>
                </a:lnTo>
                <a:lnTo>
                  <a:pt x="1219200" y="4693920"/>
                </a:lnTo>
                <a:lnTo>
                  <a:pt x="1173480" y="4815840"/>
                </a:lnTo>
                <a:lnTo>
                  <a:pt x="1280160" y="4914900"/>
                </a:lnTo>
                <a:lnTo>
                  <a:pt x="1295400" y="5067300"/>
                </a:lnTo>
                <a:lnTo>
                  <a:pt x="1264920" y="5242560"/>
                </a:lnTo>
                <a:lnTo>
                  <a:pt x="1211580" y="5257800"/>
                </a:lnTo>
                <a:lnTo>
                  <a:pt x="1143000" y="5402580"/>
                </a:lnTo>
                <a:lnTo>
                  <a:pt x="1074420" y="5417820"/>
                </a:lnTo>
                <a:lnTo>
                  <a:pt x="1059180" y="5494020"/>
                </a:lnTo>
                <a:lnTo>
                  <a:pt x="1165860" y="5577840"/>
                </a:lnTo>
                <a:lnTo>
                  <a:pt x="1188720" y="5623560"/>
                </a:lnTo>
                <a:lnTo>
                  <a:pt x="1211580" y="5722620"/>
                </a:lnTo>
                <a:lnTo>
                  <a:pt x="1318260" y="5768340"/>
                </a:lnTo>
                <a:lnTo>
                  <a:pt x="1455420" y="5768340"/>
                </a:lnTo>
                <a:lnTo>
                  <a:pt x="1493520" y="5730240"/>
                </a:lnTo>
                <a:lnTo>
                  <a:pt x="1645920" y="5760720"/>
                </a:lnTo>
                <a:lnTo>
                  <a:pt x="1714500" y="5676900"/>
                </a:lnTo>
                <a:lnTo>
                  <a:pt x="1729740" y="5577840"/>
                </a:lnTo>
                <a:lnTo>
                  <a:pt x="1691640" y="5494020"/>
                </a:lnTo>
                <a:lnTo>
                  <a:pt x="1737360" y="5341620"/>
                </a:lnTo>
                <a:lnTo>
                  <a:pt x="1684020" y="5113020"/>
                </a:lnTo>
                <a:lnTo>
                  <a:pt x="1775460" y="4960620"/>
                </a:lnTo>
                <a:lnTo>
                  <a:pt x="1767840" y="4823460"/>
                </a:lnTo>
                <a:lnTo>
                  <a:pt x="1927860" y="4495800"/>
                </a:lnTo>
                <a:lnTo>
                  <a:pt x="1927860" y="4389120"/>
                </a:lnTo>
                <a:lnTo>
                  <a:pt x="1874520" y="4160520"/>
                </a:lnTo>
                <a:lnTo>
                  <a:pt x="1828800" y="4023360"/>
                </a:lnTo>
                <a:lnTo>
                  <a:pt x="1828800" y="3893820"/>
                </a:lnTo>
                <a:lnTo>
                  <a:pt x="1790700" y="3848100"/>
                </a:lnTo>
                <a:lnTo>
                  <a:pt x="1790700" y="3741420"/>
                </a:lnTo>
                <a:lnTo>
                  <a:pt x="1859280" y="3672840"/>
                </a:lnTo>
                <a:lnTo>
                  <a:pt x="1912620" y="3543300"/>
                </a:lnTo>
                <a:lnTo>
                  <a:pt x="1958340" y="3451860"/>
                </a:lnTo>
                <a:lnTo>
                  <a:pt x="2011680" y="3383280"/>
                </a:lnTo>
                <a:lnTo>
                  <a:pt x="1988820" y="3261360"/>
                </a:lnTo>
                <a:lnTo>
                  <a:pt x="2004060" y="3078480"/>
                </a:lnTo>
                <a:lnTo>
                  <a:pt x="1958340" y="2941320"/>
                </a:lnTo>
                <a:lnTo>
                  <a:pt x="1996440" y="2872740"/>
                </a:lnTo>
                <a:lnTo>
                  <a:pt x="2004060" y="2468880"/>
                </a:lnTo>
                <a:lnTo>
                  <a:pt x="1882140" y="2286000"/>
                </a:lnTo>
                <a:lnTo>
                  <a:pt x="1950720" y="2225040"/>
                </a:lnTo>
                <a:lnTo>
                  <a:pt x="1965960" y="2034540"/>
                </a:lnTo>
                <a:lnTo>
                  <a:pt x="1935480" y="1866900"/>
                </a:lnTo>
                <a:lnTo>
                  <a:pt x="1920240" y="1783080"/>
                </a:lnTo>
                <a:lnTo>
                  <a:pt x="2034540" y="1463040"/>
                </a:lnTo>
                <a:lnTo>
                  <a:pt x="2072640" y="1402080"/>
                </a:lnTo>
                <a:lnTo>
                  <a:pt x="2049780" y="1341120"/>
                </a:lnTo>
                <a:lnTo>
                  <a:pt x="2057400" y="1280160"/>
                </a:lnTo>
                <a:lnTo>
                  <a:pt x="2179320" y="1280160"/>
                </a:lnTo>
                <a:lnTo>
                  <a:pt x="2179320" y="1280160"/>
                </a:lnTo>
                <a:lnTo>
                  <a:pt x="2080260" y="1104900"/>
                </a:lnTo>
                <a:lnTo>
                  <a:pt x="1965960" y="838200"/>
                </a:lnTo>
                <a:lnTo>
                  <a:pt x="1927860" y="792480"/>
                </a:lnTo>
                <a:lnTo>
                  <a:pt x="1905000" y="685800"/>
                </a:lnTo>
                <a:lnTo>
                  <a:pt x="1775460" y="396240"/>
                </a:lnTo>
                <a:lnTo>
                  <a:pt x="1706880" y="289560"/>
                </a:lnTo>
                <a:lnTo>
                  <a:pt x="1562100" y="198120"/>
                </a:lnTo>
                <a:lnTo>
                  <a:pt x="1455420" y="8382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BB93F3E-8603-18D6-89FC-4C999FDD4AEF}"/>
              </a:ext>
            </a:extLst>
          </p:cNvPr>
          <p:cNvSpPr/>
          <p:nvPr/>
        </p:nvSpPr>
        <p:spPr>
          <a:xfrm>
            <a:off x="3624503" y="4280236"/>
            <a:ext cx="2501542" cy="1368848"/>
          </a:xfrm>
          <a:custGeom>
            <a:avLst/>
            <a:gdLst>
              <a:gd name="csX0" fmla="*/ 4489450 w 7600950"/>
              <a:gd name="csY0" fmla="*/ 450850 h 4159250"/>
              <a:gd name="csX1" fmla="*/ 4305300 w 7600950"/>
              <a:gd name="csY1" fmla="*/ 552450 h 4159250"/>
              <a:gd name="csX2" fmla="*/ 4248150 w 7600950"/>
              <a:gd name="csY2" fmla="*/ 660400 h 4159250"/>
              <a:gd name="csX3" fmla="*/ 4260850 w 7600950"/>
              <a:gd name="csY3" fmla="*/ 781050 h 4159250"/>
              <a:gd name="csX4" fmla="*/ 4184650 w 7600950"/>
              <a:gd name="csY4" fmla="*/ 889000 h 4159250"/>
              <a:gd name="csX5" fmla="*/ 3841750 w 7600950"/>
              <a:gd name="csY5" fmla="*/ 1117600 h 4159250"/>
              <a:gd name="csX6" fmla="*/ 3556000 w 7600950"/>
              <a:gd name="csY6" fmla="*/ 1219200 h 4159250"/>
              <a:gd name="csX7" fmla="*/ 3403600 w 7600950"/>
              <a:gd name="csY7" fmla="*/ 1219200 h 4159250"/>
              <a:gd name="csX8" fmla="*/ 3213100 w 7600950"/>
              <a:gd name="csY8" fmla="*/ 1295400 h 4159250"/>
              <a:gd name="csX9" fmla="*/ 2921000 w 7600950"/>
              <a:gd name="csY9" fmla="*/ 1282700 h 4159250"/>
              <a:gd name="csX10" fmla="*/ 2838450 w 7600950"/>
              <a:gd name="csY10" fmla="*/ 1162050 h 4159250"/>
              <a:gd name="csX11" fmla="*/ 2825750 w 7600950"/>
              <a:gd name="csY11" fmla="*/ 1009650 h 4159250"/>
              <a:gd name="csX12" fmla="*/ 2794000 w 7600950"/>
              <a:gd name="csY12" fmla="*/ 1009650 h 4159250"/>
              <a:gd name="csX13" fmla="*/ 2787650 w 7600950"/>
              <a:gd name="csY13" fmla="*/ 1117600 h 4159250"/>
              <a:gd name="csX14" fmla="*/ 2546350 w 7600950"/>
              <a:gd name="csY14" fmla="*/ 1143000 h 4159250"/>
              <a:gd name="csX15" fmla="*/ 2482850 w 7600950"/>
              <a:gd name="csY15" fmla="*/ 1022350 h 4159250"/>
              <a:gd name="csX16" fmla="*/ 2324100 w 7600950"/>
              <a:gd name="csY16" fmla="*/ 1073150 h 4159250"/>
              <a:gd name="csX17" fmla="*/ 2324100 w 7600950"/>
              <a:gd name="csY17" fmla="*/ 1168400 h 4159250"/>
              <a:gd name="csX18" fmla="*/ 2089150 w 7600950"/>
              <a:gd name="csY18" fmla="*/ 1270000 h 4159250"/>
              <a:gd name="csX19" fmla="*/ 1974850 w 7600950"/>
              <a:gd name="csY19" fmla="*/ 1403350 h 4159250"/>
              <a:gd name="csX20" fmla="*/ 1390650 w 7600950"/>
              <a:gd name="csY20" fmla="*/ 1682750 h 4159250"/>
              <a:gd name="csX21" fmla="*/ 1155700 w 7600950"/>
              <a:gd name="csY21" fmla="*/ 1682750 h 4159250"/>
              <a:gd name="csX22" fmla="*/ 1104900 w 7600950"/>
              <a:gd name="csY22" fmla="*/ 1727200 h 4159250"/>
              <a:gd name="csX23" fmla="*/ 895350 w 7600950"/>
              <a:gd name="csY23" fmla="*/ 1784350 h 4159250"/>
              <a:gd name="csX24" fmla="*/ 730250 w 7600950"/>
              <a:gd name="csY24" fmla="*/ 2076450 h 4159250"/>
              <a:gd name="csX25" fmla="*/ 450850 w 7600950"/>
              <a:gd name="csY25" fmla="*/ 2254250 h 4159250"/>
              <a:gd name="csX26" fmla="*/ 438150 w 7600950"/>
              <a:gd name="csY26" fmla="*/ 2330450 h 4159250"/>
              <a:gd name="csX27" fmla="*/ 400050 w 7600950"/>
              <a:gd name="csY27" fmla="*/ 2406650 h 4159250"/>
              <a:gd name="csX28" fmla="*/ 323850 w 7600950"/>
              <a:gd name="csY28" fmla="*/ 2406650 h 4159250"/>
              <a:gd name="csX29" fmla="*/ 292100 w 7600950"/>
              <a:gd name="csY29" fmla="*/ 2501900 h 4159250"/>
              <a:gd name="csX30" fmla="*/ 165100 w 7600950"/>
              <a:gd name="csY30" fmla="*/ 2533650 h 4159250"/>
              <a:gd name="csX31" fmla="*/ 101600 w 7600950"/>
              <a:gd name="csY31" fmla="*/ 2635250 h 4159250"/>
              <a:gd name="csX32" fmla="*/ 0 w 7600950"/>
              <a:gd name="csY32" fmla="*/ 2711450 h 4159250"/>
              <a:gd name="csX33" fmla="*/ 12700 w 7600950"/>
              <a:gd name="csY33" fmla="*/ 2844800 h 4159250"/>
              <a:gd name="csX34" fmla="*/ 69850 w 7600950"/>
              <a:gd name="csY34" fmla="*/ 2844800 h 4159250"/>
              <a:gd name="csX35" fmla="*/ 120650 w 7600950"/>
              <a:gd name="csY35" fmla="*/ 2990850 h 4159250"/>
              <a:gd name="csX36" fmla="*/ 190500 w 7600950"/>
              <a:gd name="csY36" fmla="*/ 3009900 h 4159250"/>
              <a:gd name="csX37" fmla="*/ 438150 w 7600950"/>
              <a:gd name="csY37" fmla="*/ 3282950 h 4159250"/>
              <a:gd name="csX38" fmla="*/ 533400 w 7600950"/>
              <a:gd name="csY38" fmla="*/ 3448050 h 4159250"/>
              <a:gd name="csX39" fmla="*/ 819150 w 7600950"/>
              <a:gd name="csY39" fmla="*/ 3441700 h 4159250"/>
              <a:gd name="csX40" fmla="*/ 1035050 w 7600950"/>
              <a:gd name="csY40" fmla="*/ 3543300 h 4159250"/>
              <a:gd name="csX41" fmla="*/ 1079500 w 7600950"/>
              <a:gd name="csY41" fmla="*/ 3517900 h 4159250"/>
              <a:gd name="csX42" fmla="*/ 1225550 w 7600950"/>
              <a:gd name="csY42" fmla="*/ 3511550 h 4159250"/>
              <a:gd name="csX43" fmla="*/ 1320800 w 7600950"/>
              <a:gd name="csY43" fmla="*/ 3594100 h 4159250"/>
              <a:gd name="csX44" fmla="*/ 1441450 w 7600950"/>
              <a:gd name="csY44" fmla="*/ 3600450 h 4159250"/>
              <a:gd name="csX45" fmla="*/ 1492250 w 7600950"/>
              <a:gd name="csY45" fmla="*/ 3562350 h 4159250"/>
              <a:gd name="csX46" fmla="*/ 1492250 w 7600950"/>
              <a:gd name="csY46" fmla="*/ 3511550 h 4159250"/>
              <a:gd name="csX47" fmla="*/ 1581150 w 7600950"/>
              <a:gd name="csY47" fmla="*/ 3498850 h 4159250"/>
              <a:gd name="csX48" fmla="*/ 1651000 w 7600950"/>
              <a:gd name="csY48" fmla="*/ 3530600 h 4159250"/>
              <a:gd name="csX49" fmla="*/ 1670050 w 7600950"/>
              <a:gd name="csY49" fmla="*/ 3441700 h 4159250"/>
              <a:gd name="csX50" fmla="*/ 1828800 w 7600950"/>
              <a:gd name="csY50" fmla="*/ 3378200 h 4159250"/>
              <a:gd name="csX51" fmla="*/ 1949450 w 7600950"/>
              <a:gd name="csY51" fmla="*/ 3314700 h 4159250"/>
              <a:gd name="csX52" fmla="*/ 2178050 w 7600950"/>
              <a:gd name="csY52" fmla="*/ 3346450 h 4159250"/>
              <a:gd name="csX53" fmla="*/ 2286000 w 7600950"/>
              <a:gd name="csY53" fmla="*/ 3397250 h 4159250"/>
              <a:gd name="csX54" fmla="*/ 2425700 w 7600950"/>
              <a:gd name="csY54" fmla="*/ 3416300 h 4159250"/>
              <a:gd name="csX55" fmla="*/ 2514600 w 7600950"/>
              <a:gd name="csY55" fmla="*/ 3416300 h 4159250"/>
              <a:gd name="csX56" fmla="*/ 2578100 w 7600950"/>
              <a:gd name="csY56" fmla="*/ 3403600 h 4159250"/>
              <a:gd name="csX57" fmla="*/ 2609850 w 7600950"/>
              <a:gd name="csY57" fmla="*/ 3422650 h 4159250"/>
              <a:gd name="csX58" fmla="*/ 3663950 w 7600950"/>
              <a:gd name="csY58" fmla="*/ 3568700 h 4159250"/>
              <a:gd name="csX59" fmla="*/ 3924300 w 7600950"/>
              <a:gd name="csY59" fmla="*/ 3568700 h 4159250"/>
              <a:gd name="csX60" fmla="*/ 4635500 w 7600950"/>
              <a:gd name="csY60" fmla="*/ 3841750 h 4159250"/>
              <a:gd name="csX61" fmla="*/ 4635500 w 7600950"/>
              <a:gd name="csY61" fmla="*/ 3886200 h 4159250"/>
              <a:gd name="csX62" fmla="*/ 4692650 w 7600950"/>
              <a:gd name="csY62" fmla="*/ 3924300 h 4159250"/>
              <a:gd name="csX63" fmla="*/ 4730750 w 7600950"/>
              <a:gd name="csY63" fmla="*/ 3879850 h 4159250"/>
              <a:gd name="csX64" fmla="*/ 4800600 w 7600950"/>
              <a:gd name="csY64" fmla="*/ 3879850 h 4159250"/>
              <a:gd name="csX65" fmla="*/ 4908550 w 7600950"/>
              <a:gd name="csY65" fmla="*/ 3854450 h 4159250"/>
              <a:gd name="csX66" fmla="*/ 5003800 w 7600950"/>
              <a:gd name="csY66" fmla="*/ 3937000 h 4159250"/>
              <a:gd name="csX67" fmla="*/ 5099050 w 7600950"/>
              <a:gd name="csY67" fmla="*/ 3924300 h 4159250"/>
              <a:gd name="csX68" fmla="*/ 5264150 w 7600950"/>
              <a:gd name="csY68" fmla="*/ 4006850 h 4159250"/>
              <a:gd name="csX69" fmla="*/ 5372100 w 7600950"/>
              <a:gd name="csY69" fmla="*/ 4006850 h 4159250"/>
              <a:gd name="csX70" fmla="*/ 5505450 w 7600950"/>
              <a:gd name="csY70" fmla="*/ 4070350 h 4159250"/>
              <a:gd name="csX71" fmla="*/ 5607050 w 7600950"/>
              <a:gd name="csY71" fmla="*/ 4038600 h 4159250"/>
              <a:gd name="csX72" fmla="*/ 5880100 w 7600950"/>
              <a:gd name="csY72" fmla="*/ 4108450 h 4159250"/>
              <a:gd name="csX73" fmla="*/ 6057900 w 7600950"/>
              <a:gd name="csY73" fmla="*/ 4083050 h 4159250"/>
              <a:gd name="csX74" fmla="*/ 6330950 w 7600950"/>
              <a:gd name="csY74" fmla="*/ 4159250 h 4159250"/>
              <a:gd name="csX75" fmla="*/ 6457950 w 7600950"/>
              <a:gd name="csY75" fmla="*/ 3956050 h 4159250"/>
              <a:gd name="csX76" fmla="*/ 6654800 w 7600950"/>
              <a:gd name="csY76" fmla="*/ 3956050 h 4159250"/>
              <a:gd name="csX77" fmla="*/ 6743700 w 7600950"/>
              <a:gd name="csY77" fmla="*/ 3987800 h 4159250"/>
              <a:gd name="csX78" fmla="*/ 6858000 w 7600950"/>
              <a:gd name="csY78" fmla="*/ 3956050 h 4159250"/>
              <a:gd name="csX79" fmla="*/ 6858000 w 7600950"/>
              <a:gd name="csY79" fmla="*/ 3898900 h 4159250"/>
              <a:gd name="csX80" fmla="*/ 6940550 w 7600950"/>
              <a:gd name="csY80" fmla="*/ 3816350 h 4159250"/>
              <a:gd name="csX81" fmla="*/ 7035800 w 7600950"/>
              <a:gd name="csY81" fmla="*/ 3778250 h 4159250"/>
              <a:gd name="csX82" fmla="*/ 7035800 w 7600950"/>
              <a:gd name="csY82" fmla="*/ 3721100 h 4159250"/>
              <a:gd name="csX83" fmla="*/ 7143750 w 7600950"/>
              <a:gd name="csY83" fmla="*/ 3517900 h 4159250"/>
              <a:gd name="csX84" fmla="*/ 7156450 w 7600950"/>
              <a:gd name="csY84" fmla="*/ 3378200 h 4159250"/>
              <a:gd name="csX85" fmla="*/ 7156450 w 7600950"/>
              <a:gd name="csY85" fmla="*/ 3308350 h 4159250"/>
              <a:gd name="csX86" fmla="*/ 7251700 w 7600950"/>
              <a:gd name="csY86" fmla="*/ 3092450 h 4159250"/>
              <a:gd name="csX87" fmla="*/ 7277100 w 7600950"/>
              <a:gd name="csY87" fmla="*/ 2908300 h 4159250"/>
              <a:gd name="csX88" fmla="*/ 7340600 w 7600950"/>
              <a:gd name="csY88" fmla="*/ 2819400 h 4159250"/>
              <a:gd name="csX89" fmla="*/ 7251700 w 7600950"/>
              <a:gd name="csY89" fmla="*/ 2622550 h 4159250"/>
              <a:gd name="csX90" fmla="*/ 7296150 w 7600950"/>
              <a:gd name="csY90" fmla="*/ 2559050 h 4159250"/>
              <a:gd name="csX91" fmla="*/ 7296150 w 7600950"/>
              <a:gd name="csY91" fmla="*/ 2520950 h 4159250"/>
              <a:gd name="csX92" fmla="*/ 7340600 w 7600950"/>
              <a:gd name="csY92" fmla="*/ 2374900 h 4159250"/>
              <a:gd name="csX93" fmla="*/ 7283450 w 7600950"/>
              <a:gd name="csY93" fmla="*/ 2343150 h 4159250"/>
              <a:gd name="csX94" fmla="*/ 7226300 w 7600950"/>
              <a:gd name="csY94" fmla="*/ 2286000 h 4159250"/>
              <a:gd name="csX95" fmla="*/ 7226300 w 7600950"/>
              <a:gd name="csY95" fmla="*/ 2178050 h 4159250"/>
              <a:gd name="csX96" fmla="*/ 7232650 w 7600950"/>
              <a:gd name="csY96" fmla="*/ 2044700 h 4159250"/>
              <a:gd name="csX97" fmla="*/ 7232650 w 7600950"/>
              <a:gd name="csY97" fmla="*/ 1898650 h 4159250"/>
              <a:gd name="csX98" fmla="*/ 7283450 w 7600950"/>
              <a:gd name="csY98" fmla="*/ 1866900 h 4159250"/>
              <a:gd name="csX99" fmla="*/ 7277100 w 7600950"/>
              <a:gd name="csY99" fmla="*/ 1498600 h 4159250"/>
              <a:gd name="csX100" fmla="*/ 7239000 w 7600950"/>
              <a:gd name="csY100" fmla="*/ 1498600 h 4159250"/>
              <a:gd name="csX101" fmla="*/ 7232650 w 7600950"/>
              <a:gd name="csY101" fmla="*/ 1682750 h 4159250"/>
              <a:gd name="csX102" fmla="*/ 7207250 w 7600950"/>
              <a:gd name="csY102" fmla="*/ 1682750 h 4159250"/>
              <a:gd name="csX103" fmla="*/ 7175500 w 7600950"/>
              <a:gd name="csY103" fmla="*/ 1441450 h 4159250"/>
              <a:gd name="csX104" fmla="*/ 7270750 w 7600950"/>
              <a:gd name="csY104" fmla="*/ 1365250 h 4159250"/>
              <a:gd name="csX105" fmla="*/ 7251700 w 7600950"/>
              <a:gd name="csY105" fmla="*/ 1308100 h 4159250"/>
              <a:gd name="csX106" fmla="*/ 7175500 w 7600950"/>
              <a:gd name="csY106" fmla="*/ 1263650 h 4159250"/>
              <a:gd name="csX107" fmla="*/ 7118350 w 7600950"/>
              <a:gd name="csY107" fmla="*/ 1111250 h 4159250"/>
              <a:gd name="csX108" fmla="*/ 7245350 w 7600950"/>
              <a:gd name="csY108" fmla="*/ 958850 h 4159250"/>
              <a:gd name="csX109" fmla="*/ 7296150 w 7600950"/>
              <a:gd name="csY109" fmla="*/ 876300 h 4159250"/>
              <a:gd name="csX110" fmla="*/ 7327900 w 7600950"/>
              <a:gd name="csY110" fmla="*/ 825500 h 4159250"/>
              <a:gd name="csX111" fmla="*/ 7429500 w 7600950"/>
              <a:gd name="csY111" fmla="*/ 965200 h 4159250"/>
              <a:gd name="csX112" fmla="*/ 7448550 w 7600950"/>
              <a:gd name="csY112" fmla="*/ 1200150 h 4159250"/>
              <a:gd name="csX113" fmla="*/ 7575550 w 7600950"/>
              <a:gd name="csY113" fmla="*/ 1333500 h 4159250"/>
              <a:gd name="csX114" fmla="*/ 7600950 w 7600950"/>
              <a:gd name="csY114" fmla="*/ 1282700 h 4159250"/>
              <a:gd name="csX115" fmla="*/ 7486650 w 7600950"/>
              <a:gd name="csY115" fmla="*/ 1155700 h 4159250"/>
              <a:gd name="csX116" fmla="*/ 7493000 w 7600950"/>
              <a:gd name="csY116" fmla="*/ 901700 h 4159250"/>
              <a:gd name="csX117" fmla="*/ 7321550 w 7600950"/>
              <a:gd name="csY117" fmla="*/ 666750 h 4159250"/>
              <a:gd name="csX118" fmla="*/ 7213600 w 7600950"/>
              <a:gd name="csY118" fmla="*/ 673100 h 4159250"/>
              <a:gd name="csX119" fmla="*/ 7124700 w 7600950"/>
              <a:gd name="csY119" fmla="*/ 622300 h 4159250"/>
              <a:gd name="csX120" fmla="*/ 7137400 w 7600950"/>
              <a:gd name="csY120" fmla="*/ 488950 h 4159250"/>
              <a:gd name="csX121" fmla="*/ 7067550 w 7600950"/>
              <a:gd name="csY121" fmla="*/ 311150 h 4159250"/>
              <a:gd name="csX122" fmla="*/ 7092950 w 7600950"/>
              <a:gd name="csY122" fmla="*/ 196850 h 4159250"/>
              <a:gd name="csX123" fmla="*/ 7054850 w 7600950"/>
              <a:gd name="csY123" fmla="*/ 139700 h 4159250"/>
              <a:gd name="csX124" fmla="*/ 7035800 w 7600950"/>
              <a:gd name="csY124" fmla="*/ 25400 h 4159250"/>
              <a:gd name="csX125" fmla="*/ 6908800 w 7600950"/>
              <a:gd name="csY125" fmla="*/ 0 h 4159250"/>
              <a:gd name="csX126" fmla="*/ 6718300 w 7600950"/>
              <a:gd name="csY126" fmla="*/ 88900 h 4159250"/>
              <a:gd name="csX127" fmla="*/ 6540500 w 7600950"/>
              <a:gd name="csY127" fmla="*/ 95250 h 4159250"/>
              <a:gd name="csX128" fmla="*/ 6457950 w 7600950"/>
              <a:gd name="csY128" fmla="*/ 165100 h 4159250"/>
              <a:gd name="csX129" fmla="*/ 6108700 w 7600950"/>
              <a:gd name="csY129" fmla="*/ 254000 h 4159250"/>
              <a:gd name="csX130" fmla="*/ 6032500 w 7600950"/>
              <a:gd name="csY130" fmla="*/ 247650 h 4159250"/>
              <a:gd name="csX131" fmla="*/ 5873750 w 7600950"/>
              <a:gd name="csY131" fmla="*/ 273050 h 4159250"/>
              <a:gd name="csX132" fmla="*/ 5797550 w 7600950"/>
              <a:gd name="csY132" fmla="*/ 266700 h 4159250"/>
              <a:gd name="csX133" fmla="*/ 5734050 w 7600950"/>
              <a:gd name="csY133" fmla="*/ 279400 h 4159250"/>
              <a:gd name="csX134" fmla="*/ 5664200 w 7600950"/>
              <a:gd name="csY134" fmla="*/ 266700 h 4159250"/>
              <a:gd name="csX135" fmla="*/ 5403850 w 7600950"/>
              <a:gd name="csY135" fmla="*/ 298450 h 4159250"/>
              <a:gd name="csX136" fmla="*/ 5257800 w 7600950"/>
              <a:gd name="csY136" fmla="*/ 368300 h 4159250"/>
              <a:gd name="csX137" fmla="*/ 5175250 w 7600950"/>
              <a:gd name="csY137" fmla="*/ 368300 h 4159250"/>
              <a:gd name="csX138" fmla="*/ 5137150 w 7600950"/>
              <a:gd name="csY138" fmla="*/ 400050 h 4159250"/>
              <a:gd name="csX139" fmla="*/ 5035550 w 7600950"/>
              <a:gd name="csY139" fmla="*/ 387350 h 4159250"/>
              <a:gd name="csX140" fmla="*/ 4965700 w 7600950"/>
              <a:gd name="csY140" fmla="*/ 406400 h 4159250"/>
              <a:gd name="csX141" fmla="*/ 4889500 w 7600950"/>
              <a:gd name="csY141" fmla="*/ 457200 h 4159250"/>
              <a:gd name="csX142" fmla="*/ 4800600 w 7600950"/>
              <a:gd name="csY142" fmla="*/ 438150 h 4159250"/>
              <a:gd name="csX143" fmla="*/ 4724400 w 7600950"/>
              <a:gd name="csY143" fmla="*/ 469900 h 4159250"/>
              <a:gd name="csX144" fmla="*/ 4654550 w 7600950"/>
              <a:gd name="csY144" fmla="*/ 508000 h 4159250"/>
              <a:gd name="csX145" fmla="*/ 4489450 w 7600950"/>
              <a:gd name="csY145" fmla="*/ 450850 h 41592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</a:cxnLst>
            <a:rect l="l" t="t" r="r" b="b"/>
            <a:pathLst>
              <a:path w="7600950" h="4159250">
                <a:moveTo>
                  <a:pt x="4489450" y="450850"/>
                </a:moveTo>
                <a:lnTo>
                  <a:pt x="4305300" y="552450"/>
                </a:lnTo>
                <a:lnTo>
                  <a:pt x="4248150" y="660400"/>
                </a:lnTo>
                <a:lnTo>
                  <a:pt x="4260850" y="781050"/>
                </a:lnTo>
                <a:lnTo>
                  <a:pt x="4184650" y="889000"/>
                </a:lnTo>
                <a:lnTo>
                  <a:pt x="3841750" y="1117600"/>
                </a:lnTo>
                <a:lnTo>
                  <a:pt x="3556000" y="1219200"/>
                </a:lnTo>
                <a:lnTo>
                  <a:pt x="3403600" y="1219200"/>
                </a:lnTo>
                <a:lnTo>
                  <a:pt x="3213100" y="1295400"/>
                </a:lnTo>
                <a:lnTo>
                  <a:pt x="2921000" y="1282700"/>
                </a:lnTo>
                <a:lnTo>
                  <a:pt x="2838450" y="1162050"/>
                </a:lnTo>
                <a:lnTo>
                  <a:pt x="2825750" y="1009650"/>
                </a:lnTo>
                <a:lnTo>
                  <a:pt x="2794000" y="1009650"/>
                </a:lnTo>
                <a:lnTo>
                  <a:pt x="2787650" y="1117600"/>
                </a:lnTo>
                <a:lnTo>
                  <a:pt x="2546350" y="1143000"/>
                </a:lnTo>
                <a:lnTo>
                  <a:pt x="2482850" y="1022350"/>
                </a:lnTo>
                <a:lnTo>
                  <a:pt x="2324100" y="1073150"/>
                </a:lnTo>
                <a:lnTo>
                  <a:pt x="2324100" y="1168400"/>
                </a:lnTo>
                <a:lnTo>
                  <a:pt x="2089150" y="1270000"/>
                </a:lnTo>
                <a:lnTo>
                  <a:pt x="1974850" y="1403350"/>
                </a:lnTo>
                <a:lnTo>
                  <a:pt x="1390650" y="1682750"/>
                </a:lnTo>
                <a:lnTo>
                  <a:pt x="1155700" y="1682750"/>
                </a:lnTo>
                <a:lnTo>
                  <a:pt x="1104900" y="1727200"/>
                </a:lnTo>
                <a:lnTo>
                  <a:pt x="895350" y="1784350"/>
                </a:lnTo>
                <a:lnTo>
                  <a:pt x="730250" y="2076450"/>
                </a:lnTo>
                <a:lnTo>
                  <a:pt x="450850" y="2254250"/>
                </a:lnTo>
                <a:lnTo>
                  <a:pt x="438150" y="2330450"/>
                </a:lnTo>
                <a:lnTo>
                  <a:pt x="400050" y="2406650"/>
                </a:lnTo>
                <a:lnTo>
                  <a:pt x="323850" y="2406650"/>
                </a:lnTo>
                <a:lnTo>
                  <a:pt x="292100" y="2501900"/>
                </a:lnTo>
                <a:lnTo>
                  <a:pt x="165100" y="2533650"/>
                </a:lnTo>
                <a:lnTo>
                  <a:pt x="101600" y="2635250"/>
                </a:lnTo>
                <a:lnTo>
                  <a:pt x="0" y="2711450"/>
                </a:lnTo>
                <a:lnTo>
                  <a:pt x="12700" y="2844800"/>
                </a:lnTo>
                <a:lnTo>
                  <a:pt x="69850" y="2844800"/>
                </a:lnTo>
                <a:lnTo>
                  <a:pt x="120650" y="2990850"/>
                </a:lnTo>
                <a:lnTo>
                  <a:pt x="190500" y="3009900"/>
                </a:lnTo>
                <a:lnTo>
                  <a:pt x="438150" y="3282950"/>
                </a:lnTo>
                <a:lnTo>
                  <a:pt x="533400" y="3448050"/>
                </a:lnTo>
                <a:lnTo>
                  <a:pt x="819150" y="3441700"/>
                </a:lnTo>
                <a:lnTo>
                  <a:pt x="1035050" y="3543300"/>
                </a:lnTo>
                <a:lnTo>
                  <a:pt x="1079500" y="3517900"/>
                </a:lnTo>
                <a:lnTo>
                  <a:pt x="1225550" y="3511550"/>
                </a:lnTo>
                <a:lnTo>
                  <a:pt x="1320800" y="3594100"/>
                </a:lnTo>
                <a:lnTo>
                  <a:pt x="1441450" y="3600450"/>
                </a:lnTo>
                <a:lnTo>
                  <a:pt x="1492250" y="3562350"/>
                </a:lnTo>
                <a:lnTo>
                  <a:pt x="1492250" y="3511550"/>
                </a:lnTo>
                <a:lnTo>
                  <a:pt x="1581150" y="3498850"/>
                </a:lnTo>
                <a:lnTo>
                  <a:pt x="1651000" y="3530600"/>
                </a:lnTo>
                <a:lnTo>
                  <a:pt x="1670050" y="3441700"/>
                </a:lnTo>
                <a:lnTo>
                  <a:pt x="1828800" y="3378200"/>
                </a:lnTo>
                <a:lnTo>
                  <a:pt x="1949450" y="3314700"/>
                </a:lnTo>
                <a:lnTo>
                  <a:pt x="2178050" y="3346450"/>
                </a:lnTo>
                <a:lnTo>
                  <a:pt x="2286000" y="3397250"/>
                </a:lnTo>
                <a:lnTo>
                  <a:pt x="2425700" y="3416300"/>
                </a:lnTo>
                <a:lnTo>
                  <a:pt x="2514600" y="3416300"/>
                </a:lnTo>
                <a:lnTo>
                  <a:pt x="2578100" y="3403600"/>
                </a:lnTo>
                <a:lnTo>
                  <a:pt x="2609850" y="3422650"/>
                </a:lnTo>
                <a:lnTo>
                  <a:pt x="3663950" y="3568700"/>
                </a:lnTo>
                <a:lnTo>
                  <a:pt x="3924300" y="3568700"/>
                </a:lnTo>
                <a:lnTo>
                  <a:pt x="4635500" y="3841750"/>
                </a:lnTo>
                <a:lnTo>
                  <a:pt x="4635500" y="3886200"/>
                </a:lnTo>
                <a:lnTo>
                  <a:pt x="4692650" y="3924300"/>
                </a:lnTo>
                <a:lnTo>
                  <a:pt x="4730750" y="3879850"/>
                </a:lnTo>
                <a:lnTo>
                  <a:pt x="4800600" y="3879850"/>
                </a:lnTo>
                <a:lnTo>
                  <a:pt x="4908550" y="3854450"/>
                </a:lnTo>
                <a:lnTo>
                  <a:pt x="5003800" y="3937000"/>
                </a:lnTo>
                <a:lnTo>
                  <a:pt x="5099050" y="3924300"/>
                </a:lnTo>
                <a:lnTo>
                  <a:pt x="5264150" y="4006850"/>
                </a:lnTo>
                <a:lnTo>
                  <a:pt x="5372100" y="4006850"/>
                </a:lnTo>
                <a:lnTo>
                  <a:pt x="5505450" y="4070350"/>
                </a:lnTo>
                <a:lnTo>
                  <a:pt x="5607050" y="4038600"/>
                </a:lnTo>
                <a:lnTo>
                  <a:pt x="5880100" y="4108450"/>
                </a:lnTo>
                <a:lnTo>
                  <a:pt x="6057900" y="4083050"/>
                </a:lnTo>
                <a:lnTo>
                  <a:pt x="6330950" y="4159250"/>
                </a:lnTo>
                <a:lnTo>
                  <a:pt x="6457950" y="3956050"/>
                </a:lnTo>
                <a:lnTo>
                  <a:pt x="6654800" y="3956050"/>
                </a:lnTo>
                <a:lnTo>
                  <a:pt x="6743700" y="3987800"/>
                </a:lnTo>
                <a:lnTo>
                  <a:pt x="6858000" y="3956050"/>
                </a:lnTo>
                <a:lnTo>
                  <a:pt x="6858000" y="3898900"/>
                </a:lnTo>
                <a:lnTo>
                  <a:pt x="6940550" y="3816350"/>
                </a:lnTo>
                <a:lnTo>
                  <a:pt x="7035800" y="3778250"/>
                </a:lnTo>
                <a:lnTo>
                  <a:pt x="7035800" y="3721100"/>
                </a:lnTo>
                <a:lnTo>
                  <a:pt x="7143750" y="3517900"/>
                </a:lnTo>
                <a:lnTo>
                  <a:pt x="7156450" y="3378200"/>
                </a:lnTo>
                <a:lnTo>
                  <a:pt x="7156450" y="3308350"/>
                </a:lnTo>
                <a:lnTo>
                  <a:pt x="7251700" y="3092450"/>
                </a:lnTo>
                <a:lnTo>
                  <a:pt x="7277100" y="2908300"/>
                </a:lnTo>
                <a:lnTo>
                  <a:pt x="7340600" y="2819400"/>
                </a:lnTo>
                <a:lnTo>
                  <a:pt x="7251700" y="2622550"/>
                </a:lnTo>
                <a:lnTo>
                  <a:pt x="7296150" y="2559050"/>
                </a:lnTo>
                <a:lnTo>
                  <a:pt x="7296150" y="2520950"/>
                </a:lnTo>
                <a:lnTo>
                  <a:pt x="7340600" y="2374900"/>
                </a:lnTo>
                <a:lnTo>
                  <a:pt x="7283450" y="2343150"/>
                </a:lnTo>
                <a:lnTo>
                  <a:pt x="7226300" y="2286000"/>
                </a:lnTo>
                <a:lnTo>
                  <a:pt x="7226300" y="2178050"/>
                </a:lnTo>
                <a:lnTo>
                  <a:pt x="7232650" y="2044700"/>
                </a:lnTo>
                <a:lnTo>
                  <a:pt x="7232650" y="1898650"/>
                </a:lnTo>
                <a:lnTo>
                  <a:pt x="7283450" y="1866900"/>
                </a:lnTo>
                <a:lnTo>
                  <a:pt x="7277100" y="1498600"/>
                </a:lnTo>
                <a:lnTo>
                  <a:pt x="7239000" y="1498600"/>
                </a:lnTo>
                <a:lnTo>
                  <a:pt x="7232650" y="1682750"/>
                </a:lnTo>
                <a:lnTo>
                  <a:pt x="7207250" y="1682750"/>
                </a:lnTo>
                <a:lnTo>
                  <a:pt x="7175500" y="1441450"/>
                </a:lnTo>
                <a:lnTo>
                  <a:pt x="7270750" y="1365250"/>
                </a:lnTo>
                <a:lnTo>
                  <a:pt x="7251700" y="1308100"/>
                </a:lnTo>
                <a:lnTo>
                  <a:pt x="7175500" y="1263650"/>
                </a:lnTo>
                <a:lnTo>
                  <a:pt x="7118350" y="1111250"/>
                </a:lnTo>
                <a:lnTo>
                  <a:pt x="7245350" y="958850"/>
                </a:lnTo>
                <a:lnTo>
                  <a:pt x="7296150" y="876300"/>
                </a:lnTo>
                <a:lnTo>
                  <a:pt x="7327900" y="825500"/>
                </a:lnTo>
                <a:lnTo>
                  <a:pt x="7429500" y="965200"/>
                </a:lnTo>
                <a:lnTo>
                  <a:pt x="7448550" y="1200150"/>
                </a:lnTo>
                <a:lnTo>
                  <a:pt x="7575550" y="1333500"/>
                </a:lnTo>
                <a:lnTo>
                  <a:pt x="7600950" y="1282700"/>
                </a:lnTo>
                <a:lnTo>
                  <a:pt x="7486650" y="1155700"/>
                </a:lnTo>
                <a:lnTo>
                  <a:pt x="7493000" y="901700"/>
                </a:lnTo>
                <a:lnTo>
                  <a:pt x="7321550" y="666750"/>
                </a:lnTo>
                <a:lnTo>
                  <a:pt x="7213600" y="673100"/>
                </a:lnTo>
                <a:lnTo>
                  <a:pt x="7124700" y="622300"/>
                </a:lnTo>
                <a:lnTo>
                  <a:pt x="7137400" y="488950"/>
                </a:lnTo>
                <a:lnTo>
                  <a:pt x="7067550" y="311150"/>
                </a:lnTo>
                <a:lnTo>
                  <a:pt x="7092950" y="196850"/>
                </a:lnTo>
                <a:lnTo>
                  <a:pt x="7054850" y="139700"/>
                </a:lnTo>
                <a:lnTo>
                  <a:pt x="7035800" y="25400"/>
                </a:lnTo>
                <a:lnTo>
                  <a:pt x="6908800" y="0"/>
                </a:lnTo>
                <a:lnTo>
                  <a:pt x="6718300" y="88900"/>
                </a:lnTo>
                <a:lnTo>
                  <a:pt x="6540500" y="95250"/>
                </a:lnTo>
                <a:lnTo>
                  <a:pt x="6457950" y="165100"/>
                </a:lnTo>
                <a:lnTo>
                  <a:pt x="6108700" y="254000"/>
                </a:lnTo>
                <a:lnTo>
                  <a:pt x="6032500" y="247650"/>
                </a:lnTo>
                <a:lnTo>
                  <a:pt x="5873750" y="273050"/>
                </a:lnTo>
                <a:lnTo>
                  <a:pt x="5797550" y="266700"/>
                </a:lnTo>
                <a:lnTo>
                  <a:pt x="5734050" y="279400"/>
                </a:lnTo>
                <a:lnTo>
                  <a:pt x="5664200" y="266700"/>
                </a:lnTo>
                <a:lnTo>
                  <a:pt x="5403850" y="298450"/>
                </a:lnTo>
                <a:lnTo>
                  <a:pt x="5257800" y="368300"/>
                </a:lnTo>
                <a:lnTo>
                  <a:pt x="5175250" y="368300"/>
                </a:lnTo>
                <a:lnTo>
                  <a:pt x="5137150" y="400050"/>
                </a:lnTo>
                <a:lnTo>
                  <a:pt x="5035550" y="387350"/>
                </a:lnTo>
                <a:lnTo>
                  <a:pt x="4965700" y="406400"/>
                </a:lnTo>
                <a:lnTo>
                  <a:pt x="4889500" y="457200"/>
                </a:lnTo>
                <a:lnTo>
                  <a:pt x="4800600" y="438150"/>
                </a:lnTo>
                <a:lnTo>
                  <a:pt x="4724400" y="469900"/>
                </a:lnTo>
                <a:lnTo>
                  <a:pt x="4654550" y="508000"/>
                </a:lnTo>
                <a:lnTo>
                  <a:pt x="4489450" y="4508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24693038-9089-29DB-DEEE-EB2FD3FEBD8B}"/>
              </a:ext>
            </a:extLst>
          </p:cNvPr>
          <p:cNvSpPr/>
          <p:nvPr/>
        </p:nvSpPr>
        <p:spPr>
          <a:xfrm>
            <a:off x="6563205" y="3797350"/>
            <a:ext cx="2420834" cy="2308375"/>
          </a:xfrm>
          <a:custGeom>
            <a:avLst/>
            <a:gdLst>
              <a:gd name="csX0" fmla="*/ 4311650 w 5194300"/>
              <a:gd name="csY0" fmla="*/ 114300 h 4953000"/>
              <a:gd name="csX1" fmla="*/ 4311650 w 5194300"/>
              <a:gd name="csY1" fmla="*/ 50800 h 4953000"/>
              <a:gd name="csX2" fmla="*/ 4191000 w 5194300"/>
              <a:gd name="csY2" fmla="*/ 38100 h 4953000"/>
              <a:gd name="csX3" fmla="*/ 4089400 w 5194300"/>
              <a:gd name="csY3" fmla="*/ 0 h 4953000"/>
              <a:gd name="csX4" fmla="*/ 3943350 w 5194300"/>
              <a:gd name="csY4" fmla="*/ 57150 h 4953000"/>
              <a:gd name="csX5" fmla="*/ 3860800 w 5194300"/>
              <a:gd name="csY5" fmla="*/ 177800 h 4953000"/>
              <a:gd name="csX6" fmla="*/ 3543300 w 5194300"/>
              <a:gd name="csY6" fmla="*/ 412750 h 4953000"/>
              <a:gd name="csX7" fmla="*/ 3422650 w 5194300"/>
              <a:gd name="csY7" fmla="*/ 552450 h 4953000"/>
              <a:gd name="csX8" fmla="*/ 3416300 w 5194300"/>
              <a:gd name="csY8" fmla="*/ 584200 h 4953000"/>
              <a:gd name="csX9" fmla="*/ 3365500 w 5194300"/>
              <a:gd name="csY9" fmla="*/ 615950 h 4953000"/>
              <a:gd name="csX10" fmla="*/ 3257550 w 5194300"/>
              <a:gd name="csY10" fmla="*/ 825500 h 4953000"/>
              <a:gd name="csX11" fmla="*/ 3124200 w 5194300"/>
              <a:gd name="csY11" fmla="*/ 971550 h 4953000"/>
              <a:gd name="csX12" fmla="*/ 2698750 w 5194300"/>
              <a:gd name="csY12" fmla="*/ 1276350 h 4953000"/>
              <a:gd name="csX13" fmla="*/ 2628900 w 5194300"/>
              <a:gd name="csY13" fmla="*/ 1314450 h 4953000"/>
              <a:gd name="csX14" fmla="*/ 2578100 w 5194300"/>
              <a:gd name="csY14" fmla="*/ 1498600 h 4953000"/>
              <a:gd name="csX15" fmla="*/ 2508250 w 5194300"/>
              <a:gd name="csY15" fmla="*/ 1568450 h 4953000"/>
              <a:gd name="csX16" fmla="*/ 2508250 w 5194300"/>
              <a:gd name="csY16" fmla="*/ 1638300 h 4953000"/>
              <a:gd name="csX17" fmla="*/ 2457450 w 5194300"/>
              <a:gd name="csY17" fmla="*/ 1765300 h 4953000"/>
              <a:gd name="csX18" fmla="*/ 2406650 w 5194300"/>
              <a:gd name="csY18" fmla="*/ 1784350 h 4953000"/>
              <a:gd name="csX19" fmla="*/ 2374900 w 5194300"/>
              <a:gd name="csY19" fmla="*/ 1822450 h 4953000"/>
              <a:gd name="csX20" fmla="*/ 2311400 w 5194300"/>
              <a:gd name="csY20" fmla="*/ 1854200 h 4953000"/>
              <a:gd name="csX21" fmla="*/ 2286000 w 5194300"/>
              <a:gd name="csY21" fmla="*/ 1905000 h 4953000"/>
              <a:gd name="csX22" fmla="*/ 2197100 w 5194300"/>
              <a:gd name="csY22" fmla="*/ 1943100 h 4953000"/>
              <a:gd name="csX23" fmla="*/ 2139950 w 5194300"/>
              <a:gd name="csY23" fmla="*/ 1987550 h 4953000"/>
              <a:gd name="csX24" fmla="*/ 2057400 w 5194300"/>
              <a:gd name="csY24" fmla="*/ 2076450 h 4953000"/>
              <a:gd name="csX25" fmla="*/ 1968500 w 5194300"/>
              <a:gd name="csY25" fmla="*/ 2159000 h 4953000"/>
              <a:gd name="csX26" fmla="*/ 1955800 w 5194300"/>
              <a:gd name="csY26" fmla="*/ 2235200 h 4953000"/>
              <a:gd name="csX27" fmla="*/ 1885950 w 5194300"/>
              <a:gd name="csY27" fmla="*/ 2419350 h 4953000"/>
              <a:gd name="csX28" fmla="*/ 1803400 w 5194300"/>
              <a:gd name="csY28" fmla="*/ 2508250 h 4953000"/>
              <a:gd name="csX29" fmla="*/ 1727200 w 5194300"/>
              <a:gd name="csY29" fmla="*/ 2546350 h 4953000"/>
              <a:gd name="csX30" fmla="*/ 1625600 w 5194300"/>
              <a:gd name="csY30" fmla="*/ 2546350 h 4953000"/>
              <a:gd name="csX31" fmla="*/ 1549400 w 5194300"/>
              <a:gd name="csY31" fmla="*/ 2628900 h 4953000"/>
              <a:gd name="csX32" fmla="*/ 1403350 w 5194300"/>
              <a:gd name="csY32" fmla="*/ 2603500 h 4953000"/>
              <a:gd name="csX33" fmla="*/ 1365250 w 5194300"/>
              <a:gd name="csY33" fmla="*/ 2660650 h 4953000"/>
              <a:gd name="csX34" fmla="*/ 1250950 w 5194300"/>
              <a:gd name="csY34" fmla="*/ 2686050 h 4953000"/>
              <a:gd name="csX35" fmla="*/ 1282700 w 5194300"/>
              <a:gd name="csY35" fmla="*/ 2743200 h 4953000"/>
              <a:gd name="csX36" fmla="*/ 1333500 w 5194300"/>
              <a:gd name="csY36" fmla="*/ 2755900 h 4953000"/>
              <a:gd name="csX37" fmla="*/ 1289050 w 5194300"/>
              <a:gd name="csY37" fmla="*/ 2851150 h 4953000"/>
              <a:gd name="csX38" fmla="*/ 1244600 w 5194300"/>
              <a:gd name="csY38" fmla="*/ 2819400 h 4953000"/>
              <a:gd name="csX39" fmla="*/ 1193800 w 5194300"/>
              <a:gd name="csY39" fmla="*/ 2768600 h 4953000"/>
              <a:gd name="csX40" fmla="*/ 1162050 w 5194300"/>
              <a:gd name="csY40" fmla="*/ 2819400 h 4953000"/>
              <a:gd name="csX41" fmla="*/ 1111250 w 5194300"/>
              <a:gd name="csY41" fmla="*/ 2813050 h 4953000"/>
              <a:gd name="csX42" fmla="*/ 1111250 w 5194300"/>
              <a:gd name="csY42" fmla="*/ 2889250 h 4953000"/>
              <a:gd name="csX43" fmla="*/ 1009650 w 5194300"/>
              <a:gd name="csY43" fmla="*/ 2933700 h 4953000"/>
              <a:gd name="csX44" fmla="*/ 1054100 w 5194300"/>
              <a:gd name="csY44" fmla="*/ 3028950 h 4953000"/>
              <a:gd name="csX45" fmla="*/ 1054100 w 5194300"/>
              <a:gd name="csY45" fmla="*/ 3086100 h 4953000"/>
              <a:gd name="csX46" fmla="*/ 876300 w 5194300"/>
              <a:gd name="csY46" fmla="*/ 3175000 h 4953000"/>
              <a:gd name="csX47" fmla="*/ 819150 w 5194300"/>
              <a:gd name="csY47" fmla="*/ 3136900 h 4953000"/>
              <a:gd name="csX48" fmla="*/ 736600 w 5194300"/>
              <a:gd name="csY48" fmla="*/ 3162300 h 4953000"/>
              <a:gd name="csX49" fmla="*/ 666750 w 5194300"/>
              <a:gd name="csY49" fmla="*/ 3124200 h 4953000"/>
              <a:gd name="csX50" fmla="*/ 571500 w 5194300"/>
              <a:gd name="csY50" fmla="*/ 3149600 h 4953000"/>
              <a:gd name="csX51" fmla="*/ 463550 w 5194300"/>
              <a:gd name="csY51" fmla="*/ 3200400 h 4953000"/>
              <a:gd name="csX52" fmla="*/ 457200 w 5194300"/>
              <a:gd name="csY52" fmla="*/ 3314700 h 4953000"/>
              <a:gd name="csX53" fmla="*/ 425450 w 5194300"/>
              <a:gd name="csY53" fmla="*/ 3346450 h 4953000"/>
              <a:gd name="csX54" fmla="*/ 317500 w 5194300"/>
              <a:gd name="csY54" fmla="*/ 3346450 h 4953000"/>
              <a:gd name="csX55" fmla="*/ 260350 w 5194300"/>
              <a:gd name="csY55" fmla="*/ 3441700 h 4953000"/>
              <a:gd name="csX56" fmla="*/ 228600 w 5194300"/>
              <a:gd name="csY56" fmla="*/ 3454400 h 4953000"/>
              <a:gd name="csX57" fmla="*/ 241300 w 5194300"/>
              <a:gd name="csY57" fmla="*/ 3517900 h 4953000"/>
              <a:gd name="csX58" fmla="*/ 209550 w 5194300"/>
              <a:gd name="csY58" fmla="*/ 3575050 h 4953000"/>
              <a:gd name="csX59" fmla="*/ 209550 w 5194300"/>
              <a:gd name="csY59" fmla="*/ 3663950 h 4953000"/>
              <a:gd name="csX60" fmla="*/ 177800 w 5194300"/>
              <a:gd name="csY60" fmla="*/ 3721100 h 4953000"/>
              <a:gd name="csX61" fmla="*/ 120650 w 5194300"/>
              <a:gd name="csY61" fmla="*/ 3727450 h 4953000"/>
              <a:gd name="csX62" fmla="*/ 82550 w 5194300"/>
              <a:gd name="csY62" fmla="*/ 3797300 h 4953000"/>
              <a:gd name="csX63" fmla="*/ 12700 w 5194300"/>
              <a:gd name="csY63" fmla="*/ 3797300 h 4953000"/>
              <a:gd name="csX64" fmla="*/ 0 w 5194300"/>
              <a:gd name="csY64" fmla="*/ 3879850 h 4953000"/>
              <a:gd name="csX65" fmla="*/ 114300 w 5194300"/>
              <a:gd name="csY65" fmla="*/ 3975100 h 4953000"/>
              <a:gd name="csX66" fmla="*/ 127000 w 5194300"/>
              <a:gd name="csY66" fmla="*/ 4210050 h 4953000"/>
              <a:gd name="csX67" fmla="*/ 63500 w 5194300"/>
              <a:gd name="csY67" fmla="*/ 4400550 h 4953000"/>
              <a:gd name="csX68" fmla="*/ 31750 w 5194300"/>
              <a:gd name="csY68" fmla="*/ 4686300 h 4953000"/>
              <a:gd name="csX69" fmla="*/ 76200 w 5194300"/>
              <a:gd name="csY69" fmla="*/ 4775200 h 4953000"/>
              <a:gd name="csX70" fmla="*/ 215900 w 5194300"/>
              <a:gd name="csY70" fmla="*/ 4889500 h 4953000"/>
              <a:gd name="csX71" fmla="*/ 279400 w 5194300"/>
              <a:gd name="csY71" fmla="*/ 4953000 h 4953000"/>
              <a:gd name="csX72" fmla="*/ 304800 w 5194300"/>
              <a:gd name="csY72" fmla="*/ 4914900 h 4953000"/>
              <a:gd name="csX73" fmla="*/ 533400 w 5194300"/>
              <a:gd name="csY73" fmla="*/ 4914900 h 4953000"/>
              <a:gd name="csX74" fmla="*/ 755650 w 5194300"/>
              <a:gd name="csY74" fmla="*/ 4902200 h 4953000"/>
              <a:gd name="csX75" fmla="*/ 774700 w 5194300"/>
              <a:gd name="csY75" fmla="*/ 4889500 h 4953000"/>
              <a:gd name="csX76" fmla="*/ 1181100 w 5194300"/>
              <a:gd name="csY76" fmla="*/ 4743450 h 4953000"/>
              <a:gd name="csX77" fmla="*/ 1314450 w 5194300"/>
              <a:gd name="csY77" fmla="*/ 4762500 h 4953000"/>
              <a:gd name="csX78" fmla="*/ 2012950 w 5194300"/>
              <a:gd name="csY78" fmla="*/ 4597400 h 4953000"/>
              <a:gd name="csX79" fmla="*/ 2133600 w 5194300"/>
              <a:gd name="csY79" fmla="*/ 4616450 h 4953000"/>
              <a:gd name="csX80" fmla="*/ 2235200 w 5194300"/>
              <a:gd name="csY80" fmla="*/ 4578350 h 4953000"/>
              <a:gd name="csX81" fmla="*/ 2838450 w 5194300"/>
              <a:gd name="csY81" fmla="*/ 4629150 h 4953000"/>
              <a:gd name="csX82" fmla="*/ 2882900 w 5194300"/>
              <a:gd name="csY82" fmla="*/ 4578350 h 4953000"/>
              <a:gd name="csX83" fmla="*/ 3175000 w 5194300"/>
              <a:gd name="csY83" fmla="*/ 4489450 h 4953000"/>
              <a:gd name="csX84" fmla="*/ 3257550 w 5194300"/>
              <a:gd name="csY84" fmla="*/ 4489450 h 4953000"/>
              <a:gd name="csX85" fmla="*/ 3378200 w 5194300"/>
              <a:gd name="csY85" fmla="*/ 4394200 h 4953000"/>
              <a:gd name="csX86" fmla="*/ 3397250 w 5194300"/>
              <a:gd name="csY86" fmla="*/ 4191000 h 4953000"/>
              <a:gd name="csX87" fmla="*/ 3479800 w 5194300"/>
              <a:gd name="csY87" fmla="*/ 3981450 h 4953000"/>
              <a:gd name="csX88" fmla="*/ 3568700 w 5194300"/>
              <a:gd name="csY88" fmla="*/ 3905250 h 4953000"/>
              <a:gd name="csX89" fmla="*/ 3695700 w 5194300"/>
              <a:gd name="csY89" fmla="*/ 3854450 h 4953000"/>
              <a:gd name="csX90" fmla="*/ 3752850 w 5194300"/>
              <a:gd name="csY90" fmla="*/ 3790950 h 4953000"/>
              <a:gd name="csX91" fmla="*/ 3771900 w 5194300"/>
              <a:gd name="csY91" fmla="*/ 3740150 h 4953000"/>
              <a:gd name="csX92" fmla="*/ 3810000 w 5194300"/>
              <a:gd name="csY92" fmla="*/ 3740150 h 4953000"/>
              <a:gd name="csX93" fmla="*/ 3873500 w 5194300"/>
              <a:gd name="csY93" fmla="*/ 3721100 h 4953000"/>
              <a:gd name="csX94" fmla="*/ 3886200 w 5194300"/>
              <a:gd name="csY94" fmla="*/ 3676650 h 4953000"/>
              <a:gd name="csX95" fmla="*/ 3886200 w 5194300"/>
              <a:gd name="csY95" fmla="*/ 3676650 h 4953000"/>
              <a:gd name="csX96" fmla="*/ 3981450 w 5194300"/>
              <a:gd name="csY96" fmla="*/ 3625850 h 4953000"/>
              <a:gd name="csX97" fmla="*/ 3987800 w 5194300"/>
              <a:gd name="csY97" fmla="*/ 3556000 h 4953000"/>
              <a:gd name="csX98" fmla="*/ 4102100 w 5194300"/>
              <a:gd name="csY98" fmla="*/ 3460750 h 4953000"/>
              <a:gd name="csX99" fmla="*/ 4102100 w 5194300"/>
              <a:gd name="csY99" fmla="*/ 3397250 h 4953000"/>
              <a:gd name="csX100" fmla="*/ 4165600 w 5194300"/>
              <a:gd name="csY100" fmla="*/ 3346450 h 4953000"/>
              <a:gd name="csX101" fmla="*/ 4406900 w 5194300"/>
              <a:gd name="csY101" fmla="*/ 3022600 h 4953000"/>
              <a:gd name="csX102" fmla="*/ 4483100 w 5194300"/>
              <a:gd name="csY102" fmla="*/ 2794000 h 4953000"/>
              <a:gd name="csX103" fmla="*/ 4527550 w 5194300"/>
              <a:gd name="csY103" fmla="*/ 2787650 h 4953000"/>
              <a:gd name="csX104" fmla="*/ 4572000 w 5194300"/>
              <a:gd name="csY104" fmla="*/ 2717800 h 4953000"/>
              <a:gd name="csX105" fmla="*/ 4552950 w 5194300"/>
              <a:gd name="csY105" fmla="*/ 2692400 h 4953000"/>
              <a:gd name="csX106" fmla="*/ 4597400 w 5194300"/>
              <a:gd name="csY106" fmla="*/ 2628900 h 4953000"/>
              <a:gd name="csX107" fmla="*/ 4667250 w 5194300"/>
              <a:gd name="csY107" fmla="*/ 2654300 h 4953000"/>
              <a:gd name="csX108" fmla="*/ 4895850 w 5194300"/>
              <a:gd name="csY108" fmla="*/ 2438400 h 4953000"/>
              <a:gd name="csX109" fmla="*/ 4851400 w 5194300"/>
              <a:gd name="csY109" fmla="*/ 2362200 h 4953000"/>
              <a:gd name="csX110" fmla="*/ 4965700 w 5194300"/>
              <a:gd name="csY110" fmla="*/ 2273300 h 4953000"/>
              <a:gd name="csX111" fmla="*/ 4972050 w 5194300"/>
              <a:gd name="csY111" fmla="*/ 2228850 h 4953000"/>
              <a:gd name="csX112" fmla="*/ 5003800 w 5194300"/>
              <a:gd name="csY112" fmla="*/ 2228850 h 4953000"/>
              <a:gd name="csX113" fmla="*/ 5003800 w 5194300"/>
              <a:gd name="csY113" fmla="*/ 2228850 h 4953000"/>
              <a:gd name="csX114" fmla="*/ 5054600 w 5194300"/>
              <a:gd name="csY114" fmla="*/ 2165350 h 4953000"/>
              <a:gd name="csX115" fmla="*/ 5099050 w 5194300"/>
              <a:gd name="csY115" fmla="*/ 2159000 h 4953000"/>
              <a:gd name="csX116" fmla="*/ 5156200 w 5194300"/>
              <a:gd name="csY116" fmla="*/ 2051050 h 4953000"/>
              <a:gd name="csX117" fmla="*/ 5130800 w 5194300"/>
              <a:gd name="csY117" fmla="*/ 1943100 h 4953000"/>
              <a:gd name="csX118" fmla="*/ 5137150 w 5194300"/>
              <a:gd name="csY118" fmla="*/ 1847850 h 4953000"/>
              <a:gd name="csX119" fmla="*/ 5194300 w 5194300"/>
              <a:gd name="csY119" fmla="*/ 1797050 h 4953000"/>
              <a:gd name="csX120" fmla="*/ 5194300 w 5194300"/>
              <a:gd name="csY120" fmla="*/ 1797050 h 4953000"/>
              <a:gd name="csX121" fmla="*/ 5175250 w 5194300"/>
              <a:gd name="csY121" fmla="*/ 1689100 h 4953000"/>
              <a:gd name="csX122" fmla="*/ 5111750 w 5194300"/>
              <a:gd name="csY122" fmla="*/ 1568450 h 4953000"/>
              <a:gd name="csX123" fmla="*/ 5048250 w 5194300"/>
              <a:gd name="csY123" fmla="*/ 1517650 h 4953000"/>
              <a:gd name="csX124" fmla="*/ 4972050 w 5194300"/>
              <a:gd name="csY124" fmla="*/ 1504950 h 4953000"/>
              <a:gd name="csX125" fmla="*/ 4889500 w 5194300"/>
              <a:gd name="csY125" fmla="*/ 1352550 h 4953000"/>
              <a:gd name="csX126" fmla="*/ 4902200 w 5194300"/>
              <a:gd name="csY126" fmla="*/ 1282700 h 4953000"/>
              <a:gd name="csX127" fmla="*/ 4845050 w 5194300"/>
              <a:gd name="csY127" fmla="*/ 1238250 h 4953000"/>
              <a:gd name="csX128" fmla="*/ 4768850 w 5194300"/>
              <a:gd name="csY128" fmla="*/ 1117600 h 4953000"/>
              <a:gd name="csX129" fmla="*/ 4743450 w 5194300"/>
              <a:gd name="csY129" fmla="*/ 1066800 h 4953000"/>
              <a:gd name="csX130" fmla="*/ 4597400 w 5194300"/>
              <a:gd name="csY130" fmla="*/ 901700 h 4953000"/>
              <a:gd name="csX131" fmla="*/ 4495800 w 5194300"/>
              <a:gd name="csY131" fmla="*/ 838200 h 4953000"/>
              <a:gd name="csX132" fmla="*/ 4470400 w 5194300"/>
              <a:gd name="csY132" fmla="*/ 806450 h 4953000"/>
              <a:gd name="csX133" fmla="*/ 4476750 w 5194300"/>
              <a:gd name="csY133" fmla="*/ 692150 h 4953000"/>
              <a:gd name="csX134" fmla="*/ 4362450 w 5194300"/>
              <a:gd name="csY134" fmla="*/ 660400 h 4953000"/>
              <a:gd name="csX135" fmla="*/ 4324350 w 5194300"/>
              <a:gd name="csY135" fmla="*/ 755650 h 4953000"/>
              <a:gd name="csX136" fmla="*/ 4298950 w 5194300"/>
              <a:gd name="csY136" fmla="*/ 730250 h 4953000"/>
              <a:gd name="csX137" fmla="*/ 4235450 w 5194300"/>
              <a:gd name="csY137" fmla="*/ 730250 h 4953000"/>
              <a:gd name="csX138" fmla="*/ 4210050 w 5194300"/>
              <a:gd name="csY138" fmla="*/ 698500 h 4953000"/>
              <a:gd name="csX139" fmla="*/ 4210050 w 5194300"/>
              <a:gd name="csY139" fmla="*/ 666750 h 4953000"/>
              <a:gd name="csX140" fmla="*/ 4216400 w 5194300"/>
              <a:gd name="csY140" fmla="*/ 438150 h 4953000"/>
              <a:gd name="csX141" fmla="*/ 4102100 w 5194300"/>
              <a:gd name="csY141" fmla="*/ 425450 h 4953000"/>
              <a:gd name="csX142" fmla="*/ 4102100 w 5194300"/>
              <a:gd name="csY142" fmla="*/ 234950 h 4953000"/>
              <a:gd name="csX143" fmla="*/ 4178300 w 5194300"/>
              <a:gd name="csY143" fmla="*/ 228600 h 4953000"/>
              <a:gd name="csX144" fmla="*/ 4197350 w 5194300"/>
              <a:gd name="csY144" fmla="*/ 114300 h 4953000"/>
              <a:gd name="csX145" fmla="*/ 4241800 w 5194300"/>
              <a:gd name="csY145" fmla="*/ 114300 h 4953000"/>
              <a:gd name="csX146" fmla="*/ 4311650 w 5194300"/>
              <a:gd name="csY146" fmla="*/ 114300 h 4953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</a:cxnLst>
            <a:rect l="l" t="t" r="r" b="b"/>
            <a:pathLst>
              <a:path w="5194300" h="4953000">
                <a:moveTo>
                  <a:pt x="4311650" y="114300"/>
                </a:moveTo>
                <a:lnTo>
                  <a:pt x="4311650" y="50800"/>
                </a:lnTo>
                <a:lnTo>
                  <a:pt x="4191000" y="38100"/>
                </a:lnTo>
                <a:lnTo>
                  <a:pt x="4089400" y="0"/>
                </a:lnTo>
                <a:lnTo>
                  <a:pt x="3943350" y="57150"/>
                </a:lnTo>
                <a:lnTo>
                  <a:pt x="3860800" y="177800"/>
                </a:lnTo>
                <a:lnTo>
                  <a:pt x="3543300" y="412750"/>
                </a:lnTo>
                <a:lnTo>
                  <a:pt x="3422650" y="552450"/>
                </a:lnTo>
                <a:lnTo>
                  <a:pt x="3416300" y="584200"/>
                </a:lnTo>
                <a:lnTo>
                  <a:pt x="3365500" y="615950"/>
                </a:lnTo>
                <a:lnTo>
                  <a:pt x="3257550" y="825500"/>
                </a:lnTo>
                <a:lnTo>
                  <a:pt x="3124200" y="971550"/>
                </a:lnTo>
                <a:lnTo>
                  <a:pt x="2698750" y="1276350"/>
                </a:lnTo>
                <a:lnTo>
                  <a:pt x="2628900" y="1314450"/>
                </a:lnTo>
                <a:lnTo>
                  <a:pt x="2578100" y="1498600"/>
                </a:lnTo>
                <a:lnTo>
                  <a:pt x="2508250" y="1568450"/>
                </a:lnTo>
                <a:lnTo>
                  <a:pt x="2508250" y="1638300"/>
                </a:lnTo>
                <a:lnTo>
                  <a:pt x="2457450" y="1765300"/>
                </a:lnTo>
                <a:lnTo>
                  <a:pt x="2406650" y="1784350"/>
                </a:lnTo>
                <a:lnTo>
                  <a:pt x="2374900" y="1822450"/>
                </a:lnTo>
                <a:lnTo>
                  <a:pt x="2311400" y="1854200"/>
                </a:lnTo>
                <a:lnTo>
                  <a:pt x="2286000" y="1905000"/>
                </a:lnTo>
                <a:lnTo>
                  <a:pt x="2197100" y="1943100"/>
                </a:lnTo>
                <a:lnTo>
                  <a:pt x="2139950" y="1987550"/>
                </a:lnTo>
                <a:lnTo>
                  <a:pt x="2057400" y="2076450"/>
                </a:lnTo>
                <a:lnTo>
                  <a:pt x="1968500" y="2159000"/>
                </a:lnTo>
                <a:lnTo>
                  <a:pt x="1955800" y="2235200"/>
                </a:lnTo>
                <a:lnTo>
                  <a:pt x="1885950" y="2419350"/>
                </a:lnTo>
                <a:lnTo>
                  <a:pt x="1803400" y="2508250"/>
                </a:lnTo>
                <a:lnTo>
                  <a:pt x="1727200" y="2546350"/>
                </a:lnTo>
                <a:lnTo>
                  <a:pt x="1625600" y="2546350"/>
                </a:lnTo>
                <a:lnTo>
                  <a:pt x="1549400" y="2628900"/>
                </a:lnTo>
                <a:lnTo>
                  <a:pt x="1403350" y="2603500"/>
                </a:lnTo>
                <a:lnTo>
                  <a:pt x="1365250" y="2660650"/>
                </a:lnTo>
                <a:lnTo>
                  <a:pt x="1250950" y="2686050"/>
                </a:lnTo>
                <a:lnTo>
                  <a:pt x="1282700" y="2743200"/>
                </a:lnTo>
                <a:lnTo>
                  <a:pt x="1333500" y="2755900"/>
                </a:lnTo>
                <a:lnTo>
                  <a:pt x="1289050" y="2851150"/>
                </a:lnTo>
                <a:lnTo>
                  <a:pt x="1244600" y="2819400"/>
                </a:lnTo>
                <a:lnTo>
                  <a:pt x="1193800" y="2768600"/>
                </a:lnTo>
                <a:lnTo>
                  <a:pt x="1162050" y="2819400"/>
                </a:lnTo>
                <a:lnTo>
                  <a:pt x="1111250" y="2813050"/>
                </a:lnTo>
                <a:lnTo>
                  <a:pt x="1111250" y="2889250"/>
                </a:lnTo>
                <a:lnTo>
                  <a:pt x="1009650" y="2933700"/>
                </a:lnTo>
                <a:lnTo>
                  <a:pt x="1054100" y="3028950"/>
                </a:lnTo>
                <a:lnTo>
                  <a:pt x="1054100" y="3086100"/>
                </a:lnTo>
                <a:lnTo>
                  <a:pt x="876300" y="3175000"/>
                </a:lnTo>
                <a:lnTo>
                  <a:pt x="819150" y="3136900"/>
                </a:lnTo>
                <a:lnTo>
                  <a:pt x="736600" y="3162300"/>
                </a:lnTo>
                <a:lnTo>
                  <a:pt x="666750" y="3124200"/>
                </a:lnTo>
                <a:lnTo>
                  <a:pt x="571500" y="3149600"/>
                </a:lnTo>
                <a:lnTo>
                  <a:pt x="463550" y="3200400"/>
                </a:lnTo>
                <a:lnTo>
                  <a:pt x="457200" y="3314700"/>
                </a:lnTo>
                <a:lnTo>
                  <a:pt x="425450" y="3346450"/>
                </a:lnTo>
                <a:lnTo>
                  <a:pt x="317500" y="3346450"/>
                </a:lnTo>
                <a:lnTo>
                  <a:pt x="260350" y="3441700"/>
                </a:lnTo>
                <a:lnTo>
                  <a:pt x="228600" y="3454400"/>
                </a:lnTo>
                <a:lnTo>
                  <a:pt x="241300" y="3517900"/>
                </a:lnTo>
                <a:lnTo>
                  <a:pt x="209550" y="3575050"/>
                </a:lnTo>
                <a:lnTo>
                  <a:pt x="209550" y="3663950"/>
                </a:lnTo>
                <a:lnTo>
                  <a:pt x="177800" y="3721100"/>
                </a:lnTo>
                <a:lnTo>
                  <a:pt x="120650" y="3727450"/>
                </a:lnTo>
                <a:lnTo>
                  <a:pt x="82550" y="3797300"/>
                </a:lnTo>
                <a:lnTo>
                  <a:pt x="12700" y="3797300"/>
                </a:lnTo>
                <a:lnTo>
                  <a:pt x="0" y="3879850"/>
                </a:lnTo>
                <a:lnTo>
                  <a:pt x="114300" y="3975100"/>
                </a:lnTo>
                <a:lnTo>
                  <a:pt x="127000" y="4210050"/>
                </a:lnTo>
                <a:lnTo>
                  <a:pt x="63500" y="4400550"/>
                </a:lnTo>
                <a:lnTo>
                  <a:pt x="31750" y="4686300"/>
                </a:lnTo>
                <a:lnTo>
                  <a:pt x="76200" y="4775200"/>
                </a:lnTo>
                <a:lnTo>
                  <a:pt x="215900" y="4889500"/>
                </a:lnTo>
                <a:lnTo>
                  <a:pt x="279400" y="4953000"/>
                </a:lnTo>
                <a:lnTo>
                  <a:pt x="304800" y="4914900"/>
                </a:lnTo>
                <a:lnTo>
                  <a:pt x="533400" y="4914900"/>
                </a:lnTo>
                <a:lnTo>
                  <a:pt x="755650" y="4902200"/>
                </a:lnTo>
                <a:lnTo>
                  <a:pt x="774700" y="4889500"/>
                </a:lnTo>
                <a:lnTo>
                  <a:pt x="1181100" y="4743450"/>
                </a:lnTo>
                <a:lnTo>
                  <a:pt x="1314450" y="4762500"/>
                </a:lnTo>
                <a:lnTo>
                  <a:pt x="2012950" y="4597400"/>
                </a:lnTo>
                <a:lnTo>
                  <a:pt x="2133600" y="4616450"/>
                </a:lnTo>
                <a:lnTo>
                  <a:pt x="2235200" y="4578350"/>
                </a:lnTo>
                <a:lnTo>
                  <a:pt x="2838450" y="4629150"/>
                </a:lnTo>
                <a:lnTo>
                  <a:pt x="2882900" y="4578350"/>
                </a:lnTo>
                <a:lnTo>
                  <a:pt x="3175000" y="4489450"/>
                </a:lnTo>
                <a:lnTo>
                  <a:pt x="3257550" y="4489450"/>
                </a:lnTo>
                <a:lnTo>
                  <a:pt x="3378200" y="4394200"/>
                </a:lnTo>
                <a:lnTo>
                  <a:pt x="3397250" y="4191000"/>
                </a:lnTo>
                <a:lnTo>
                  <a:pt x="3479800" y="3981450"/>
                </a:lnTo>
                <a:lnTo>
                  <a:pt x="3568700" y="3905250"/>
                </a:lnTo>
                <a:lnTo>
                  <a:pt x="3695700" y="3854450"/>
                </a:lnTo>
                <a:lnTo>
                  <a:pt x="3752850" y="3790950"/>
                </a:lnTo>
                <a:lnTo>
                  <a:pt x="3771900" y="3740150"/>
                </a:lnTo>
                <a:lnTo>
                  <a:pt x="3810000" y="3740150"/>
                </a:lnTo>
                <a:lnTo>
                  <a:pt x="3873500" y="3721100"/>
                </a:lnTo>
                <a:lnTo>
                  <a:pt x="3886200" y="3676650"/>
                </a:lnTo>
                <a:lnTo>
                  <a:pt x="3886200" y="3676650"/>
                </a:lnTo>
                <a:lnTo>
                  <a:pt x="3981450" y="3625850"/>
                </a:lnTo>
                <a:lnTo>
                  <a:pt x="3987800" y="3556000"/>
                </a:lnTo>
                <a:lnTo>
                  <a:pt x="4102100" y="3460750"/>
                </a:lnTo>
                <a:lnTo>
                  <a:pt x="4102100" y="3397250"/>
                </a:lnTo>
                <a:lnTo>
                  <a:pt x="4165600" y="3346450"/>
                </a:lnTo>
                <a:lnTo>
                  <a:pt x="4406900" y="3022600"/>
                </a:lnTo>
                <a:lnTo>
                  <a:pt x="4483100" y="2794000"/>
                </a:lnTo>
                <a:lnTo>
                  <a:pt x="4527550" y="2787650"/>
                </a:lnTo>
                <a:lnTo>
                  <a:pt x="4572000" y="2717800"/>
                </a:lnTo>
                <a:lnTo>
                  <a:pt x="4552950" y="2692400"/>
                </a:lnTo>
                <a:lnTo>
                  <a:pt x="4597400" y="2628900"/>
                </a:lnTo>
                <a:lnTo>
                  <a:pt x="4667250" y="2654300"/>
                </a:lnTo>
                <a:lnTo>
                  <a:pt x="4895850" y="2438400"/>
                </a:lnTo>
                <a:lnTo>
                  <a:pt x="4851400" y="2362200"/>
                </a:lnTo>
                <a:lnTo>
                  <a:pt x="4965700" y="2273300"/>
                </a:lnTo>
                <a:lnTo>
                  <a:pt x="4972050" y="2228850"/>
                </a:lnTo>
                <a:lnTo>
                  <a:pt x="5003800" y="2228850"/>
                </a:lnTo>
                <a:lnTo>
                  <a:pt x="5003800" y="2228850"/>
                </a:lnTo>
                <a:lnTo>
                  <a:pt x="5054600" y="2165350"/>
                </a:lnTo>
                <a:lnTo>
                  <a:pt x="5099050" y="2159000"/>
                </a:lnTo>
                <a:lnTo>
                  <a:pt x="5156200" y="2051050"/>
                </a:lnTo>
                <a:lnTo>
                  <a:pt x="5130800" y="1943100"/>
                </a:lnTo>
                <a:lnTo>
                  <a:pt x="5137150" y="1847850"/>
                </a:lnTo>
                <a:lnTo>
                  <a:pt x="5194300" y="1797050"/>
                </a:lnTo>
                <a:lnTo>
                  <a:pt x="5194300" y="1797050"/>
                </a:lnTo>
                <a:lnTo>
                  <a:pt x="5175250" y="1689100"/>
                </a:lnTo>
                <a:lnTo>
                  <a:pt x="5111750" y="1568450"/>
                </a:lnTo>
                <a:lnTo>
                  <a:pt x="5048250" y="1517650"/>
                </a:lnTo>
                <a:lnTo>
                  <a:pt x="4972050" y="1504950"/>
                </a:lnTo>
                <a:lnTo>
                  <a:pt x="4889500" y="1352550"/>
                </a:lnTo>
                <a:lnTo>
                  <a:pt x="4902200" y="1282700"/>
                </a:lnTo>
                <a:lnTo>
                  <a:pt x="4845050" y="1238250"/>
                </a:lnTo>
                <a:lnTo>
                  <a:pt x="4768850" y="1117600"/>
                </a:lnTo>
                <a:lnTo>
                  <a:pt x="4743450" y="1066800"/>
                </a:lnTo>
                <a:lnTo>
                  <a:pt x="4597400" y="901700"/>
                </a:lnTo>
                <a:lnTo>
                  <a:pt x="4495800" y="838200"/>
                </a:lnTo>
                <a:lnTo>
                  <a:pt x="4470400" y="806450"/>
                </a:lnTo>
                <a:lnTo>
                  <a:pt x="4476750" y="692150"/>
                </a:lnTo>
                <a:lnTo>
                  <a:pt x="4362450" y="660400"/>
                </a:lnTo>
                <a:lnTo>
                  <a:pt x="4324350" y="755650"/>
                </a:lnTo>
                <a:lnTo>
                  <a:pt x="4298950" y="730250"/>
                </a:lnTo>
                <a:lnTo>
                  <a:pt x="4235450" y="730250"/>
                </a:lnTo>
                <a:lnTo>
                  <a:pt x="4210050" y="698500"/>
                </a:lnTo>
                <a:lnTo>
                  <a:pt x="4210050" y="666750"/>
                </a:lnTo>
                <a:lnTo>
                  <a:pt x="4216400" y="438150"/>
                </a:lnTo>
                <a:lnTo>
                  <a:pt x="4102100" y="425450"/>
                </a:lnTo>
                <a:lnTo>
                  <a:pt x="4102100" y="234950"/>
                </a:lnTo>
                <a:lnTo>
                  <a:pt x="4178300" y="228600"/>
                </a:lnTo>
                <a:lnTo>
                  <a:pt x="4197350" y="114300"/>
                </a:lnTo>
                <a:lnTo>
                  <a:pt x="4241800" y="114300"/>
                </a:lnTo>
                <a:lnTo>
                  <a:pt x="4311650" y="1143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ACEAB5D-67F6-548A-35F6-C9D434645070}"/>
              </a:ext>
            </a:extLst>
          </p:cNvPr>
          <p:cNvSpPr txBox="1"/>
          <p:nvPr/>
        </p:nvSpPr>
        <p:spPr>
          <a:xfrm>
            <a:off x="1372899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奥尻島（北海道）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976C52E-87D4-5241-D77D-5E0E1B7BCAF1}"/>
              </a:ext>
            </a:extLst>
          </p:cNvPr>
          <p:cNvSpPr/>
          <p:nvPr/>
        </p:nvSpPr>
        <p:spPr>
          <a:xfrm>
            <a:off x="1325133" y="3790181"/>
            <a:ext cx="1422879" cy="2477269"/>
          </a:xfrm>
          <a:custGeom>
            <a:avLst/>
            <a:gdLst>
              <a:gd name="csX0" fmla="*/ 482600 w 2476500"/>
              <a:gd name="csY0" fmla="*/ 787400 h 4311650"/>
              <a:gd name="csX1" fmla="*/ 400050 w 2476500"/>
              <a:gd name="csY1" fmla="*/ 958850 h 4311650"/>
              <a:gd name="csX2" fmla="*/ 330200 w 2476500"/>
              <a:gd name="csY2" fmla="*/ 1041400 h 4311650"/>
              <a:gd name="csX3" fmla="*/ 323850 w 2476500"/>
              <a:gd name="csY3" fmla="*/ 1117600 h 4311650"/>
              <a:gd name="csX4" fmla="*/ 292100 w 2476500"/>
              <a:gd name="csY4" fmla="*/ 1143000 h 4311650"/>
              <a:gd name="csX5" fmla="*/ 311150 w 2476500"/>
              <a:gd name="csY5" fmla="*/ 1187450 h 4311650"/>
              <a:gd name="csX6" fmla="*/ 311150 w 2476500"/>
              <a:gd name="csY6" fmla="*/ 1219200 h 4311650"/>
              <a:gd name="csX7" fmla="*/ 247650 w 2476500"/>
              <a:gd name="csY7" fmla="*/ 1219200 h 4311650"/>
              <a:gd name="csX8" fmla="*/ 209550 w 2476500"/>
              <a:gd name="csY8" fmla="*/ 1346200 h 4311650"/>
              <a:gd name="csX9" fmla="*/ 158750 w 2476500"/>
              <a:gd name="csY9" fmla="*/ 1454150 h 4311650"/>
              <a:gd name="csX10" fmla="*/ 95250 w 2476500"/>
              <a:gd name="csY10" fmla="*/ 1485900 h 4311650"/>
              <a:gd name="csX11" fmla="*/ 82550 w 2476500"/>
              <a:gd name="csY11" fmla="*/ 1562100 h 4311650"/>
              <a:gd name="csX12" fmla="*/ 25400 w 2476500"/>
              <a:gd name="csY12" fmla="*/ 1568450 h 4311650"/>
              <a:gd name="csX13" fmla="*/ 12700 w 2476500"/>
              <a:gd name="csY13" fmla="*/ 1644650 h 4311650"/>
              <a:gd name="csX14" fmla="*/ 63500 w 2476500"/>
              <a:gd name="csY14" fmla="*/ 1739900 h 4311650"/>
              <a:gd name="csX15" fmla="*/ 69850 w 2476500"/>
              <a:gd name="csY15" fmla="*/ 1816100 h 4311650"/>
              <a:gd name="csX16" fmla="*/ 0 w 2476500"/>
              <a:gd name="csY16" fmla="*/ 1866900 h 4311650"/>
              <a:gd name="csX17" fmla="*/ 19050 w 2476500"/>
              <a:gd name="csY17" fmla="*/ 1924050 h 4311650"/>
              <a:gd name="csX18" fmla="*/ 19050 w 2476500"/>
              <a:gd name="csY18" fmla="*/ 1987550 h 4311650"/>
              <a:gd name="csX19" fmla="*/ 101600 w 2476500"/>
              <a:gd name="csY19" fmla="*/ 2063750 h 4311650"/>
              <a:gd name="csX20" fmla="*/ 101600 w 2476500"/>
              <a:gd name="csY20" fmla="*/ 2101850 h 4311650"/>
              <a:gd name="csX21" fmla="*/ 82550 w 2476500"/>
              <a:gd name="csY21" fmla="*/ 2127250 h 4311650"/>
              <a:gd name="csX22" fmla="*/ 127000 w 2476500"/>
              <a:gd name="csY22" fmla="*/ 2165350 h 4311650"/>
              <a:gd name="csX23" fmla="*/ 273050 w 2476500"/>
              <a:gd name="csY23" fmla="*/ 2489200 h 4311650"/>
              <a:gd name="csX24" fmla="*/ 247650 w 2476500"/>
              <a:gd name="csY24" fmla="*/ 2540000 h 4311650"/>
              <a:gd name="csX25" fmla="*/ 273050 w 2476500"/>
              <a:gd name="csY25" fmla="*/ 2641600 h 4311650"/>
              <a:gd name="csX26" fmla="*/ 196850 w 2476500"/>
              <a:gd name="csY26" fmla="*/ 2806700 h 4311650"/>
              <a:gd name="csX27" fmla="*/ 215900 w 2476500"/>
              <a:gd name="csY27" fmla="*/ 2876550 h 4311650"/>
              <a:gd name="csX28" fmla="*/ 190500 w 2476500"/>
              <a:gd name="csY28" fmla="*/ 2965450 h 4311650"/>
              <a:gd name="csX29" fmla="*/ 209550 w 2476500"/>
              <a:gd name="csY29" fmla="*/ 3016250 h 4311650"/>
              <a:gd name="csX30" fmla="*/ 215900 w 2476500"/>
              <a:gd name="csY30" fmla="*/ 3060700 h 4311650"/>
              <a:gd name="csX31" fmla="*/ 285750 w 2476500"/>
              <a:gd name="csY31" fmla="*/ 3124200 h 4311650"/>
              <a:gd name="csX32" fmla="*/ 304800 w 2476500"/>
              <a:gd name="csY32" fmla="*/ 3244850 h 4311650"/>
              <a:gd name="csX33" fmla="*/ 273050 w 2476500"/>
              <a:gd name="csY33" fmla="*/ 3333750 h 4311650"/>
              <a:gd name="csX34" fmla="*/ 273050 w 2476500"/>
              <a:gd name="csY34" fmla="*/ 3397250 h 4311650"/>
              <a:gd name="csX35" fmla="*/ 298450 w 2476500"/>
              <a:gd name="csY35" fmla="*/ 3454400 h 4311650"/>
              <a:gd name="csX36" fmla="*/ 292100 w 2476500"/>
              <a:gd name="csY36" fmla="*/ 3695700 h 4311650"/>
              <a:gd name="csX37" fmla="*/ 254000 w 2476500"/>
              <a:gd name="csY37" fmla="*/ 3784600 h 4311650"/>
              <a:gd name="csX38" fmla="*/ 222250 w 2476500"/>
              <a:gd name="csY38" fmla="*/ 3873500 h 4311650"/>
              <a:gd name="csX39" fmla="*/ 247650 w 2476500"/>
              <a:gd name="csY39" fmla="*/ 3917950 h 4311650"/>
              <a:gd name="csX40" fmla="*/ 304800 w 2476500"/>
              <a:gd name="csY40" fmla="*/ 3905250 h 4311650"/>
              <a:gd name="csX41" fmla="*/ 400050 w 2476500"/>
              <a:gd name="csY41" fmla="*/ 3968750 h 4311650"/>
              <a:gd name="csX42" fmla="*/ 615950 w 2476500"/>
              <a:gd name="csY42" fmla="*/ 4057650 h 4311650"/>
              <a:gd name="csX43" fmla="*/ 615950 w 2476500"/>
              <a:gd name="csY43" fmla="*/ 4133850 h 4311650"/>
              <a:gd name="csX44" fmla="*/ 673100 w 2476500"/>
              <a:gd name="csY44" fmla="*/ 4216400 h 4311650"/>
              <a:gd name="csX45" fmla="*/ 698500 w 2476500"/>
              <a:gd name="csY45" fmla="*/ 4311650 h 4311650"/>
              <a:gd name="csX46" fmla="*/ 723900 w 2476500"/>
              <a:gd name="csY46" fmla="*/ 4311650 h 4311650"/>
              <a:gd name="csX47" fmla="*/ 723900 w 2476500"/>
              <a:gd name="csY47" fmla="*/ 4191000 h 4311650"/>
              <a:gd name="csX48" fmla="*/ 723900 w 2476500"/>
              <a:gd name="csY48" fmla="*/ 4102100 h 4311650"/>
              <a:gd name="csX49" fmla="*/ 768350 w 2476500"/>
              <a:gd name="csY49" fmla="*/ 3962400 h 4311650"/>
              <a:gd name="csX50" fmla="*/ 958850 w 2476500"/>
              <a:gd name="csY50" fmla="*/ 3886200 h 4311650"/>
              <a:gd name="csX51" fmla="*/ 1143000 w 2476500"/>
              <a:gd name="csY51" fmla="*/ 3905250 h 4311650"/>
              <a:gd name="csX52" fmla="*/ 1276350 w 2476500"/>
              <a:gd name="csY52" fmla="*/ 3835400 h 4311650"/>
              <a:gd name="csX53" fmla="*/ 1320800 w 2476500"/>
              <a:gd name="csY53" fmla="*/ 3702050 h 4311650"/>
              <a:gd name="csX54" fmla="*/ 1409700 w 2476500"/>
              <a:gd name="csY54" fmla="*/ 3670300 h 4311650"/>
              <a:gd name="csX55" fmla="*/ 1435100 w 2476500"/>
              <a:gd name="csY55" fmla="*/ 3536950 h 4311650"/>
              <a:gd name="csX56" fmla="*/ 1562100 w 2476500"/>
              <a:gd name="csY56" fmla="*/ 3352800 h 4311650"/>
              <a:gd name="csX57" fmla="*/ 1581150 w 2476500"/>
              <a:gd name="csY57" fmla="*/ 3162300 h 4311650"/>
              <a:gd name="csX58" fmla="*/ 1727200 w 2476500"/>
              <a:gd name="csY58" fmla="*/ 2762250 h 4311650"/>
              <a:gd name="csX59" fmla="*/ 1727200 w 2476500"/>
              <a:gd name="csY59" fmla="*/ 2667000 h 4311650"/>
              <a:gd name="csX60" fmla="*/ 1809750 w 2476500"/>
              <a:gd name="csY60" fmla="*/ 2501900 h 4311650"/>
              <a:gd name="csX61" fmla="*/ 1778000 w 2476500"/>
              <a:gd name="csY61" fmla="*/ 2381250 h 4311650"/>
              <a:gd name="csX62" fmla="*/ 1803400 w 2476500"/>
              <a:gd name="csY62" fmla="*/ 2324100 h 4311650"/>
              <a:gd name="csX63" fmla="*/ 1803400 w 2476500"/>
              <a:gd name="csY63" fmla="*/ 2235200 h 4311650"/>
              <a:gd name="csX64" fmla="*/ 1841500 w 2476500"/>
              <a:gd name="csY64" fmla="*/ 2133600 h 4311650"/>
              <a:gd name="csX65" fmla="*/ 1765300 w 2476500"/>
              <a:gd name="csY65" fmla="*/ 2032000 h 4311650"/>
              <a:gd name="csX66" fmla="*/ 1752600 w 2476500"/>
              <a:gd name="csY66" fmla="*/ 1644650 h 4311650"/>
              <a:gd name="csX67" fmla="*/ 1828800 w 2476500"/>
              <a:gd name="csY67" fmla="*/ 1562100 h 4311650"/>
              <a:gd name="csX68" fmla="*/ 1841500 w 2476500"/>
              <a:gd name="csY68" fmla="*/ 1409700 h 4311650"/>
              <a:gd name="csX69" fmla="*/ 2000250 w 2476500"/>
              <a:gd name="csY69" fmla="*/ 1276350 h 4311650"/>
              <a:gd name="csX70" fmla="*/ 2057400 w 2476500"/>
              <a:gd name="csY70" fmla="*/ 1149350 h 4311650"/>
              <a:gd name="csX71" fmla="*/ 2209800 w 2476500"/>
              <a:gd name="csY71" fmla="*/ 1066800 h 4311650"/>
              <a:gd name="csX72" fmla="*/ 2279650 w 2476500"/>
              <a:gd name="csY72" fmla="*/ 927100 h 4311650"/>
              <a:gd name="csX73" fmla="*/ 2317750 w 2476500"/>
              <a:gd name="csY73" fmla="*/ 831850 h 4311650"/>
              <a:gd name="csX74" fmla="*/ 2317750 w 2476500"/>
              <a:gd name="csY74" fmla="*/ 730250 h 4311650"/>
              <a:gd name="csX75" fmla="*/ 2444750 w 2476500"/>
              <a:gd name="csY75" fmla="*/ 546100 h 4311650"/>
              <a:gd name="csX76" fmla="*/ 2457450 w 2476500"/>
              <a:gd name="csY76" fmla="*/ 488950 h 4311650"/>
              <a:gd name="csX77" fmla="*/ 2444750 w 2476500"/>
              <a:gd name="csY77" fmla="*/ 349250 h 4311650"/>
              <a:gd name="csX78" fmla="*/ 2476500 w 2476500"/>
              <a:gd name="csY78" fmla="*/ 203200 h 4311650"/>
              <a:gd name="csX79" fmla="*/ 2444750 w 2476500"/>
              <a:gd name="csY79" fmla="*/ 120650 h 4311650"/>
              <a:gd name="csX80" fmla="*/ 2438400 w 2476500"/>
              <a:gd name="csY80" fmla="*/ 0 h 4311650"/>
              <a:gd name="csX81" fmla="*/ 2406650 w 2476500"/>
              <a:gd name="csY81" fmla="*/ 6350 h 4311650"/>
              <a:gd name="csX82" fmla="*/ 2343150 w 2476500"/>
              <a:gd name="csY82" fmla="*/ 196850 h 4311650"/>
              <a:gd name="csX83" fmla="*/ 2298700 w 2476500"/>
              <a:gd name="csY83" fmla="*/ 317500 h 4311650"/>
              <a:gd name="csX84" fmla="*/ 2171700 w 2476500"/>
              <a:gd name="csY84" fmla="*/ 355600 h 4311650"/>
              <a:gd name="csX85" fmla="*/ 2101850 w 2476500"/>
              <a:gd name="csY85" fmla="*/ 425450 h 4311650"/>
              <a:gd name="csX86" fmla="*/ 2025650 w 2476500"/>
              <a:gd name="csY86" fmla="*/ 412750 h 4311650"/>
              <a:gd name="csX87" fmla="*/ 2000250 w 2476500"/>
              <a:gd name="csY87" fmla="*/ 438150 h 4311650"/>
              <a:gd name="csX88" fmla="*/ 1949450 w 2476500"/>
              <a:gd name="csY88" fmla="*/ 425450 h 4311650"/>
              <a:gd name="csX89" fmla="*/ 1892300 w 2476500"/>
              <a:gd name="csY89" fmla="*/ 476250 h 4311650"/>
              <a:gd name="csX90" fmla="*/ 1771650 w 2476500"/>
              <a:gd name="csY90" fmla="*/ 488950 h 4311650"/>
              <a:gd name="csX91" fmla="*/ 1727200 w 2476500"/>
              <a:gd name="csY91" fmla="*/ 495300 h 4311650"/>
              <a:gd name="csX92" fmla="*/ 1689100 w 2476500"/>
              <a:gd name="csY92" fmla="*/ 520700 h 4311650"/>
              <a:gd name="csX93" fmla="*/ 1587500 w 2476500"/>
              <a:gd name="csY93" fmla="*/ 520700 h 4311650"/>
              <a:gd name="csX94" fmla="*/ 1530350 w 2476500"/>
              <a:gd name="csY94" fmla="*/ 571500 h 4311650"/>
              <a:gd name="csX95" fmla="*/ 1428750 w 2476500"/>
              <a:gd name="csY95" fmla="*/ 571500 h 4311650"/>
              <a:gd name="csX96" fmla="*/ 1397000 w 2476500"/>
              <a:gd name="csY96" fmla="*/ 609600 h 4311650"/>
              <a:gd name="csX97" fmla="*/ 1295400 w 2476500"/>
              <a:gd name="csY97" fmla="*/ 615950 h 4311650"/>
              <a:gd name="csX98" fmla="*/ 1250950 w 2476500"/>
              <a:gd name="csY98" fmla="*/ 654050 h 4311650"/>
              <a:gd name="csX99" fmla="*/ 1085850 w 2476500"/>
              <a:gd name="csY99" fmla="*/ 654050 h 4311650"/>
              <a:gd name="csX100" fmla="*/ 1041400 w 2476500"/>
              <a:gd name="csY100" fmla="*/ 730250 h 4311650"/>
              <a:gd name="csX101" fmla="*/ 990600 w 2476500"/>
              <a:gd name="csY101" fmla="*/ 781050 h 4311650"/>
              <a:gd name="csX102" fmla="*/ 869950 w 2476500"/>
              <a:gd name="csY102" fmla="*/ 806450 h 4311650"/>
              <a:gd name="csX103" fmla="*/ 806450 w 2476500"/>
              <a:gd name="csY103" fmla="*/ 774700 h 4311650"/>
              <a:gd name="csX104" fmla="*/ 685800 w 2476500"/>
              <a:gd name="csY104" fmla="*/ 742950 h 4311650"/>
              <a:gd name="csX105" fmla="*/ 654050 w 2476500"/>
              <a:gd name="csY105" fmla="*/ 774700 h 4311650"/>
              <a:gd name="csX106" fmla="*/ 590550 w 2476500"/>
              <a:gd name="csY106" fmla="*/ 768350 h 4311650"/>
              <a:gd name="csX107" fmla="*/ 482600 w 2476500"/>
              <a:gd name="csY107" fmla="*/ 787400 h 4311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</a:cxnLst>
            <a:rect l="l" t="t" r="r" b="b"/>
            <a:pathLst>
              <a:path w="2476500" h="4311650">
                <a:moveTo>
                  <a:pt x="482600" y="787400"/>
                </a:moveTo>
                <a:lnTo>
                  <a:pt x="400050" y="958850"/>
                </a:lnTo>
                <a:lnTo>
                  <a:pt x="330200" y="1041400"/>
                </a:lnTo>
                <a:lnTo>
                  <a:pt x="323850" y="1117600"/>
                </a:lnTo>
                <a:lnTo>
                  <a:pt x="292100" y="1143000"/>
                </a:lnTo>
                <a:lnTo>
                  <a:pt x="311150" y="1187450"/>
                </a:lnTo>
                <a:lnTo>
                  <a:pt x="311150" y="1219200"/>
                </a:lnTo>
                <a:lnTo>
                  <a:pt x="247650" y="1219200"/>
                </a:lnTo>
                <a:lnTo>
                  <a:pt x="209550" y="1346200"/>
                </a:lnTo>
                <a:lnTo>
                  <a:pt x="158750" y="1454150"/>
                </a:lnTo>
                <a:lnTo>
                  <a:pt x="95250" y="1485900"/>
                </a:lnTo>
                <a:lnTo>
                  <a:pt x="82550" y="1562100"/>
                </a:lnTo>
                <a:lnTo>
                  <a:pt x="25400" y="1568450"/>
                </a:lnTo>
                <a:lnTo>
                  <a:pt x="12700" y="1644650"/>
                </a:lnTo>
                <a:lnTo>
                  <a:pt x="63500" y="1739900"/>
                </a:lnTo>
                <a:lnTo>
                  <a:pt x="69850" y="1816100"/>
                </a:lnTo>
                <a:lnTo>
                  <a:pt x="0" y="1866900"/>
                </a:lnTo>
                <a:lnTo>
                  <a:pt x="19050" y="1924050"/>
                </a:lnTo>
                <a:lnTo>
                  <a:pt x="19050" y="1987550"/>
                </a:lnTo>
                <a:lnTo>
                  <a:pt x="101600" y="2063750"/>
                </a:lnTo>
                <a:lnTo>
                  <a:pt x="101600" y="2101850"/>
                </a:lnTo>
                <a:lnTo>
                  <a:pt x="82550" y="2127250"/>
                </a:lnTo>
                <a:lnTo>
                  <a:pt x="127000" y="2165350"/>
                </a:lnTo>
                <a:lnTo>
                  <a:pt x="273050" y="2489200"/>
                </a:lnTo>
                <a:lnTo>
                  <a:pt x="247650" y="2540000"/>
                </a:lnTo>
                <a:lnTo>
                  <a:pt x="273050" y="2641600"/>
                </a:lnTo>
                <a:lnTo>
                  <a:pt x="196850" y="2806700"/>
                </a:lnTo>
                <a:lnTo>
                  <a:pt x="215900" y="2876550"/>
                </a:lnTo>
                <a:lnTo>
                  <a:pt x="190500" y="2965450"/>
                </a:lnTo>
                <a:lnTo>
                  <a:pt x="209550" y="3016250"/>
                </a:lnTo>
                <a:lnTo>
                  <a:pt x="215900" y="3060700"/>
                </a:lnTo>
                <a:lnTo>
                  <a:pt x="285750" y="3124200"/>
                </a:lnTo>
                <a:lnTo>
                  <a:pt x="304800" y="3244850"/>
                </a:lnTo>
                <a:lnTo>
                  <a:pt x="273050" y="3333750"/>
                </a:lnTo>
                <a:lnTo>
                  <a:pt x="273050" y="3397250"/>
                </a:lnTo>
                <a:lnTo>
                  <a:pt x="298450" y="3454400"/>
                </a:lnTo>
                <a:lnTo>
                  <a:pt x="292100" y="3695700"/>
                </a:lnTo>
                <a:lnTo>
                  <a:pt x="254000" y="3784600"/>
                </a:lnTo>
                <a:lnTo>
                  <a:pt x="222250" y="3873500"/>
                </a:lnTo>
                <a:lnTo>
                  <a:pt x="247650" y="3917950"/>
                </a:lnTo>
                <a:lnTo>
                  <a:pt x="304800" y="3905250"/>
                </a:lnTo>
                <a:lnTo>
                  <a:pt x="400050" y="3968750"/>
                </a:lnTo>
                <a:lnTo>
                  <a:pt x="615950" y="4057650"/>
                </a:lnTo>
                <a:lnTo>
                  <a:pt x="615950" y="4133850"/>
                </a:lnTo>
                <a:lnTo>
                  <a:pt x="673100" y="4216400"/>
                </a:lnTo>
                <a:lnTo>
                  <a:pt x="698500" y="4311650"/>
                </a:lnTo>
                <a:lnTo>
                  <a:pt x="723900" y="4311650"/>
                </a:lnTo>
                <a:lnTo>
                  <a:pt x="723900" y="4191000"/>
                </a:lnTo>
                <a:lnTo>
                  <a:pt x="723900" y="4102100"/>
                </a:lnTo>
                <a:lnTo>
                  <a:pt x="768350" y="3962400"/>
                </a:lnTo>
                <a:lnTo>
                  <a:pt x="958850" y="3886200"/>
                </a:lnTo>
                <a:lnTo>
                  <a:pt x="1143000" y="3905250"/>
                </a:lnTo>
                <a:lnTo>
                  <a:pt x="1276350" y="3835400"/>
                </a:lnTo>
                <a:lnTo>
                  <a:pt x="1320800" y="3702050"/>
                </a:lnTo>
                <a:lnTo>
                  <a:pt x="1409700" y="3670300"/>
                </a:lnTo>
                <a:lnTo>
                  <a:pt x="1435100" y="3536950"/>
                </a:lnTo>
                <a:lnTo>
                  <a:pt x="1562100" y="3352800"/>
                </a:lnTo>
                <a:lnTo>
                  <a:pt x="1581150" y="3162300"/>
                </a:lnTo>
                <a:lnTo>
                  <a:pt x="1727200" y="2762250"/>
                </a:lnTo>
                <a:lnTo>
                  <a:pt x="1727200" y="2667000"/>
                </a:lnTo>
                <a:lnTo>
                  <a:pt x="1809750" y="2501900"/>
                </a:lnTo>
                <a:lnTo>
                  <a:pt x="1778000" y="2381250"/>
                </a:lnTo>
                <a:lnTo>
                  <a:pt x="1803400" y="2324100"/>
                </a:lnTo>
                <a:lnTo>
                  <a:pt x="1803400" y="2235200"/>
                </a:lnTo>
                <a:lnTo>
                  <a:pt x="1841500" y="2133600"/>
                </a:lnTo>
                <a:lnTo>
                  <a:pt x="1765300" y="2032000"/>
                </a:lnTo>
                <a:lnTo>
                  <a:pt x="1752600" y="1644650"/>
                </a:lnTo>
                <a:lnTo>
                  <a:pt x="1828800" y="1562100"/>
                </a:lnTo>
                <a:lnTo>
                  <a:pt x="1841500" y="1409700"/>
                </a:lnTo>
                <a:lnTo>
                  <a:pt x="2000250" y="1276350"/>
                </a:lnTo>
                <a:lnTo>
                  <a:pt x="2057400" y="1149350"/>
                </a:lnTo>
                <a:lnTo>
                  <a:pt x="2209800" y="1066800"/>
                </a:lnTo>
                <a:lnTo>
                  <a:pt x="2279650" y="927100"/>
                </a:lnTo>
                <a:lnTo>
                  <a:pt x="2317750" y="831850"/>
                </a:lnTo>
                <a:lnTo>
                  <a:pt x="2317750" y="730250"/>
                </a:lnTo>
                <a:lnTo>
                  <a:pt x="2444750" y="546100"/>
                </a:lnTo>
                <a:lnTo>
                  <a:pt x="2457450" y="488950"/>
                </a:lnTo>
                <a:lnTo>
                  <a:pt x="2444750" y="349250"/>
                </a:lnTo>
                <a:lnTo>
                  <a:pt x="2476500" y="203200"/>
                </a:lnTo>
                <a:lnTo>
                  <a:pt x="2444750" y="120650"/>
                </a:lnTo>
                <a:lnTo>
                  <a:pt x="2438400" y="0"/>
                </a:lnTo>
                <a:lnTo>
                  <a:pt x="2406650" y="6350"/>
                </a:lnTo>
                <a:lnTo>
                  <a:pt x="2343150" y="196850"/>
                </a:lnTo>
                <a:lnTo>
                  <a:pt x="2298700" y="317500"/>
                </a:lnTo>
                <a:lnTo>
                  <a:pt x="2171700" y="355600"/>
                </a:lnTo>
                <a:lnTo>
                  <a:pt x="2101850" y="425450"/>
                </a:lnTo>
                <a:lnTo>
                  <a:pt x="2025650" y="412750"/>
                </a:lnTo>
                <a:lnTo>
                  <a:pt x="2000250" y="438150"/>
                </a:lnTo>
                <a:lnTo>
                  <a:pt x="1949450" y="425450"/>
                </a:lnTo>
                <a:lnTo>
                  <a:pt x="1892300" y="476250"/>
                </a:lnTo>
                <a:lnTo>
                  <a:pt x="1771650" y="488950"/>
                </a:lnTo>
                <a:lnTo>
                  <a:pt x="1727200" y="495300"/>
                </a:lnTo>
                <a:lnTo>
                  <a:pt x="1689100" y="520700"/>
                </a:lnTo>
                <a:lnTo>
                  <a:pt x="1587500" y="520700"/>
                </a:lnTo>
                <a:lnTo>
                  <a:pt x="1530350" y="571500"/>
                </a:lnTo>
                <a:lnTo>
                  <a:pt x="1428750" y="571500"/>
                </a:lnTo>
                <a:lnTo>
                  <a:pt x="1397000" y="609600"/>
                </a:lnTo>
                <a:lnTo>
                  <a:pt x="1295400" y="615950"/>
                </a:lnTo>
                <a:lnTo>
                  <a:pt x="1250950" y="654050"/>
                </a:lnTo>
                <a:lnTo>
                  <a:pt x="1085850" y="654050"/>
                </a:lnTo>
                <a:lnTo>
                  <a:pt x="1041400" y="730250"/>
                </a:lnTo>
                <a:lnTo>
                  <a:pt x="990600" y="781050"/>
                </a:lnTo>
                <a:lnTo>
                  <a:pt x="869950" y="806450"/>
                </a:lnTo>
                <a:lnTo>
                  <a:pt x="806450" y="774700"/>
                </a:lnTo>
                <a:lnTo>
                  <a:pt x="685800" y="742950"/>
                </a:lnTo>
                <a:lnTo>
                  <a:pt x="654050" y="774700"/>
                </a:lnTo>
                <a:lnTo>
                  <a:pt x="590550" y="768350"/>
                </a:lnTo>
                <a:lnTo>
                  <a:pt x="482600" y="7874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F871216-8977-983F-0DC7-CA09FA372858}"/>
              </a:ext>
            </a:extLst>
          </p:cNvPr>
          <p:cNvSpPr/>
          <p:nvPr/>
        </p:nvSpPr>
        <p:spPr>
          <a:xfrm>
            <a:off x="7046473" y="858276"/>
            <a:ext cx="1556303" cy="2501345"/>
          </a:xfrm>
          <a:custGeom>
            <a:avLst/>
            <a:gdLst>
              <a:gd name="csX0" fmla="*/ 1371600 w 2457450"/>
              <a:gd name="csY0" fmla="*/ 0 h 3949700"/>
              <a:gd name="csX1" fmla="*/ 1295400 w 2457450"/>
              <a:gd name="csY1" fmla="*/ 127000 h 3949700"/>
              <a:gd name="csX2" fmla="*/ 1092200 w 2457450"/>
              <a:gd name="csY2" fmla="*/ 1066800 h 3949700"/>
              <a:gd name="csX3" fmla="*/ 933450 w 2457450"/>
              <a:gd name="csY3" fmla="*/ 1155700 h 3949700"/>
              <a:gd name="csX4" fmla="*/ 831850 w 2457450"/>
              <a:gd name="csY4" fmla="*/ 1663700 h 3949700"/>
              <a:gd name="csX5" fmla="*/ 615950 w 2457450"/>
              <a:gd name="csY5" fmla="*/ 1835150 h 3949700"/>
              <a:gd name="csX6" fmla="*/ 577850 w 2457450"/>
              <a:gd name="csY6" fmla="*/ 2076450 h 3949700"/>
              <a:gd name="csX7" fmla="*/ 381000 w 2457450"/>
              <a:gd name="csY7" fmla="*/ 2343150 h 3949700"/>
              <a:gd name="csX8" fmla="*/ 323850 w 2457450"/>
              <a:gd name="csY8" fmla="*/ 2362200 h 3949700"/>
              <a:gd name="csX9" fmla="*/ 298450 w 2457450"/>
              <a:gd name="csY9" fmla="*/ 2451100 h 3949700"/>
              <a:gd name="csX10" fmla="*/ 209550 w 2457450"/>
              <a:gd name="csY10" fmla="*/ 2590800 h 3949700"/>
              <a:gd name="csX11" fmla="*/ 228600 w 2457450"/>
              <a:gd name="csY11" fmla="*/ 2755900 h 3949700"/>
              <a:gd name="csX12" fmla="*/ 311150 w 2457450"/>
              <a:gd name="csY12" fmla="*/ 2838450 h 3949700"/>
              <a:gd name="csX13" fmla="*/ 330200 w 2457450"/>
              <a:gd name="csY13" fmla="*/ 3003550 h 3949700"/>
              <a:gd name="csX14" fmla="*/ 304800 w 2457450"/>
              <a:gd name="csY14" fmla="*/ 3086100 h 3949700"/>
              <a:gd name="csX15" fmla="*/ 171450 w 2457450"/>
              <a:gd name="csY15" fmla="*/ 3232150 h 3949700"/>
              <a:gd name="csX16" fmla="*/ 107950 w 2457450"/>
              <a:gd name="csY16" fmla="*/ 3340100 h 3949700"/>
              <a:gd name="csX17" fmla="*/ 82550 w 2457450"/>
              <a:gd name="csY17" fmla="*/ 3486150 h 3949700"/>
              <a:gd name="csX18" fmla="*/ 50800 w 2457450"/>
              <a:gd name="csY18" fmla="*/ 3663950 h 3949700"/>
              <a:gd name="csX19" fmla="*/ 0 w 2457450"/>
              <a:gd name="csY19" fmla="*/ 3740150 h 3949700"/>
              <a:gd name="csX20" fmla="*/ 0 w 2457450"/>
              <a:gd name="csY20" fmla="*/ 3790950 h 3949700"/>
              <a:gd name="csX21" fmla="*/ 76200 w 2457450"/>
              <a:gd name="csY21" fmla="*/ 3949700 h 3949700"/>
              <a:gd name="csX22" fmla="*/ 177800 w 2457450"/>
              <a:gd name="csY22" fmla="*/ 3930650 h 3949700"/>
              <a:gd name="csX23" fmla="*/ 184150 w 2457450"/>
              <a:gd name="csY23" fmla="*/ 3848100 h 3949700"/>
              <a:gd name="csX24" fmla="*/ 273050 w 2457450"/>
              <a:gd name="csY24" fmla="*/ 3771900 h 3949700"/>
              <a:gd name="csX25" fmla="*/ 273050 w 2457450"/>
              <a:gd name="csY25" fmla="*/ 3676650 h 3949700"/>
              <a:gd name="csX26" fmla="*/ 349250 w 2457450"/>
              <a:gd name="csY26" fmla="*/ 3676650 h 3949700"/>
              <a:gd name="csX27" fmla="*/ 622300 w 2457450"/>
              <a:gd name="csY27" fmla="*/ 3543300 h 3949700"/>
              <a:gd name="csX28" fmla="*/ 673100 w 2457450"/>
              <a:gd name="csY28" fmla="*/ 3422650 h 3949700"/>
              <a:gd name="csX29" fmla="*/ 762000 w 2457450"/>
              <a:gd name="csY29" fmla="*/ 3359150 h 3949700"/>
              <a:gd name="csX30" fmla="*/ 946150 w 2457450"/>
              <a:gd name="csY30" fmla="*/ 3295650 h 3949700"/>
              <a:gd name="csX31" fmla="*/ 1022350 w 2457450"/>
              <a:gd name="csY31" fmla="*/ 3371850 h 3949700"/>
              <a:gd name="csX32" fmla="*/ 1130300 w 2457450"/>
              <a:gd name="csY32" fmla="*/ 3340100 h 3949700"/>
              <a:gd name="csX33" fmla="*/ 1111250 w 2457450"/>
              <a:gd name="csY33" fmla="*/ 3219450 h 3949700"/>
              <a:gd name="csX34" fmla="*/ 1168400 w 2457450"/>
              <a:gd name="csY34" fmla="*/ 3200400 h 3949700"/>
              <a:gd name="csX35" fmla="*/ 1263650 w 2457450"/>
              <a:gd name="csY35" fmla="*/ 3219450 h 3949700"/>
              <a:gd name="csX36" fmla="*/ 1377950 w 2457450"/>
              <a:gd name="csY36" fmla="*/ 3213100 h 3949700"/>
              <a:gd name="csX37" fmla="*/ 1460500 w 2457450"/>
              <a:gd name="csY37" fmla="*/ 3060700 h 3949700"/>
              <a:gd name="csX38" fmla="*/ 1416050 w 2457450"/>
              <a:gd name="csY38" fmla="*/ 3003550 h 3949700"/>
              <a:gd name="csX39" fmla="*/ 1441450 w 2457450"/>
              <a:gd name="csY39" fmla="*/ 2965450 h 3949700"/>
              <a:gd name="csX40" fmla="*/ 1574800 w 2457450"/>
              <a:gd name="csY40" fmla="*/ 2908300 h 3949700"/>
              <a:gd name="csX41" fmla="*/ 1676400 w 2457450"/>
              <a:gd name="csY41" fmla="*/ 2806700 h 3949700"/>
              <a:gd name="csX42" fmla="*/ 1651000 w 2457450"/>
              <a:gd name="csY42" fmla="*/ 2774950 h 3949700"/>
              <a:gd name="csX43" fmla="*/ 1606550 w 2457450"/>
              <a:gd name="csY43" fmla="*/ 2755900 h 3949700"/>
              <a:gd name="csX44" fmla="*/ 1670050 w 2457450"/>
              <a:gd name="csY44" fmla="*/ 2711450 h 3949700"/>
              <a:gd name="csX45" fmla="*/ 1638300 w 2457450"/>
              <a:gd name="csY45" fmla="*/ 2660650 h 3949700"/>
              <a:gd name="csX46" fmla="*/ 1746250 w 2457450"/>
              <a:gd name="csY46" fmla="*/ 2565400 h 3949700"/>
              <a:gd name="csX47" fmla="*/ 1784350 w 2457450"/>
              <a:gd name="csY47" fmla="*/ 2368550 h 3949700"/>
              <a:gd name="csX48" fmla="*/ 1816100 w 2457450"/>
              <a:gd name="csY48" fmla="*/ 2292350 h 3949700"/>
              <a:gd name="csX49" fmla="*/ 1803400 w 2457450"/>
              <a:gd name="csY49" fmla="*/ 2241550 h 3949700"/>
              <a:gd name="csX50" fmla="*/ 1962150 w 2457450"/>
              <a:gd name="csY50" fmla="*/ 2228850 h 3949700"/>
              <a:gd name="csX51" fmla="*/ 1968500 w 2457450"/>
              <a:gd name="csY51" fmla="*/ 2178050 h 3949700"/>
              <a:gd name="csX52" fmla="*/ 1924050 w 2457450"/>
              <a:gd name="csY52" fmla="*/ 2139950 h 3949700"/>
              <a:gd name="csX53" fmla="*/ 1993900 w 2457450"/>
              <a:gd name="csY53" fmla="*/ 2089150 h 3949700"/>
              <a:gd name="csX54" fmla="*/ 2089150 w 2457450"/>
              <a:gd name="csY54" fmla="*/ 2089150 h 3949700"/>
              <a:gd name="csX55" fmla="*/ 2216150 w 2457450"/>
              <a:gd name="csY55" fmla="*/ 1987550 h 3949700"/>
              <a:gd name="csX56" fmla="*/ 2197100 w 2457450"/>
              <a:gd name="csY56" fmla="*/ 1955800 h 3949700"/>
              <a:gd name="csX57" fmla="*/ 2247900 w 2457450"/>
              <a:gd name="csY57" fmla="*/ 1917700 h 3949700"/>
              <a:gd name="csX58" fmla="*/ 2368550 w 2457450"/>
              <a:gd name="csY58" fmla="*/ 1936750 h 3949700"/>
              <a:gd name="csX59" fmla="*/ 2387600 w 2457450"/>
              <a:gd name="csY59" fmla="*/ 1828800 h 3949700"/>
              <a:gd name="csX60" fmla="*/ 2387600 w 2457450"/>
              <a:gd name="csY60" fmla="*/ 1828800 h 3949700"/>
              <a:gd name="csX61" fmla="*/ 2419350 w 2457450"/>
              <a:gd name="csY61" fmla="*/ 1752600 h 3949700"/>
              <a:gd name="csX62" fmla="*/ 2425700 w 2457450"/>
              <a:gd name="csY62" fmla="*/ 1701800 h 3949700"/>
              <a:gd name="csX63" fmla="*/ 2292350 w 2457450"/>
              <a:gd name="csY63" fmla="*/ 1612900 h 3949700"/>
              <a:gd name="csX64" fmla="*/ 2419350 w 2457450"/>
              <a:gd name="csY64" fmla="*/ 1631950 h 3949700"/>
              <a:gd name="csX65" fmla="*/ 2457450 w 2457450"/>
              <a:gd name="csY65" fmla="*/ 1492250 h 3949700"/>
              <a:gd name="csX66" fmla="*/ 2387600 w 2457450"/>
              <a:gd name="csY66" fmla="*/ 1428750 h 3949700"/>
              <a:gd name="csX67" fmla="*/ 2197100 w 2457450"/>
              <a:gd name="csY67" fmla="*/ 1422400 h 3949700"/>
              <a:gd name="csX68" fmla="*/ 2070100 w 2457450"/>
              <a:gd name="csY68" fmla="*/ 1022350 h 3949700"/>
              <a:gd name="csX69" fmla="*/ 1663700 w 2457450"/>
              <a:gd name="csY69" fmla="*/ 793750 h 3949700"/>
              <a:gd name="csX70" fmla="*/ 1619250 w 2457450"/>
              <a:gd name="csY70" fmla="*/ 812800 h 3949700"/>
              <a:gd name="csX71" fmla="*/ 1397000 w 2457450"/>
              <a:gd name="csY71" fmla="*/ 476250 h 3949700"/>
              <a:gd name="csX72" fmla="*/ 1365250 w 2457450"/>
              <a:gd name="csY72" fmla="*/ 234950 h 3949700"/>
              <a:gd name="csX73" fmla="*/ 1403350 w 2457450"/>
              <a:gd name="csY73" fmla="*/ 82550 h 3949700"/>
              <a:gd name="csX74" fmla="*/ 1371600 w 2457450"/>
              <a:gd name="csY74" fmla="*/ 0 h 3949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</a:cxnLst>
            <a:rect l="l" t="t" r="r" b="b"/>
            <a:pathLst>
              <a:path w="2457450" h="3949700">
                <a:moveTo>
                  <a:pt x="1371600" y="0"/>
                </a:moveTo>
                <a:lnTo>
                  <a:pt x="1295400" y="127000"/>
                </a:lnTo>
                <a:lnTo>
                  <a:pt x="1092200" y="1066800"/>
                </a:lnTo>
                <a:lnTo>
                  <a:pt x="933450" y="1155700"/>
                </a:lnTo>
                <a:lnTo>
                  <a:pt x="831850" y="1663700"/>
                </a:lnTo>
                <a:lnTo>
                  <a:pt x="615950" y="1835150"/>
                </a:lnTo>
                <a:lnTo>
                  <a:pt x="577850" y="2076450"/>
                </a:lnTo>
                <a:lnTo>
                  <a:pt x="381000" y="2343150"/>
                </a:lnTo>
                <a:lnTo>
                  <a:pt x="323850" y="2362200"/>
                </a:lnTo>
                <a:lnTo>
                  <a:pt x="298450" y="2451100"/>
                </a:lnTo>
                <a:lnTo>
                  <a:pt x="209550" y="2590800"/>
                </a:lnTo>
                <a:lnTo>
                  <a:pt x="228600" y="2755900"/>
                </a:lnTo>
                <a:lnTo>
                  <a:pt x="311150" y="2838450"/>
                </a:lnTo>
                <a:lnTo>
                  <a:pt x="330200" y="3003550"/>
                </a:lnTo>
                <a:lnTo>
                  <a:pt x="304800" y="3086100"/>
                </a:lnTo>
                <a:lnTo>
                  <a:pt x="171450" y="3232150"/>
                </a:lnTo>
                <a:lnTo>
                  <a:pt x="107950" y="3340100"/>
                </a:lnTo>
                <a:lnTo>
                  <a:pt x="82550" y="3486150"/>
                </a:lnTo>
                <a:lnTo>
                  <a:pt x="50800" y="3663950"/>
                </a:lnTo>
                <a:lnTo>
                  <a:pt x="0" y="3740150"/>
                </a:lnTo>
                <a:lnTo>
                  <a:pt x="0" y="3790950"/>
                </a:lnTo>
                <a:lnTo>
                  <a:pt x="76200" y="3949700"/>
                </a:lnTo>
                <a:lnTo>
                  <a:pt x="177800" y="3930650"/>
                </a:lnTo>
                <a:lnTo>
                  <a:pt x="184150" y="3848100"/>
                </a:lnTo>
                <a:lnTo>
                  <a:pt x="273050" y="3771900"/>
                </a:lnTo>
                <a:lnTo>
                  <a:pt x="273050" y="3676650"/>
                </a:lnTo>
                <a:lnTo>
                  <a:pt x="349250" y="3676650"/>
                </a:lnTo>
                <a:lnTo>
                  <a:pt x="622300" y="3543300"/>
                </a:lnTo>
                <a:lnTo>
                  <a:pt x="673100" y="3422650"/>
                </a:lnTo>
                <a:lnTo>
                  <a:pt x="762000" y="3359150"/>
                </a:lnTo>
                <a:lnTo>
                  <a:pt x="946150" y="3295650"/>
                </a:lnTo>
                <a:lnTo>
                  <a:pt x="1022350" y="3371850"/>
                </a:lnTo>
                <a:lnTo>
                  <a:pt x="1130300" y="3340100"/>
                </a:lnTo>
                <a:lnTo>
                  <a:pt x="1111250" y="3219450"/>
                </a:lnTo>
                <a:lnTo>
                  <a:pt x="1168400" y="3200400"/>
                </a:lnTo>
                <a:lnTo>
                  <a:pt x="1263650" y="3219450"/>
                </a:lnTo>
                <a:lnTo>
                  <a:pt x="1377950" y="3213100"/>
                </a:lnTo>
                <a:lnTo>
                  <a:pt x="1460500" y="3060700"/>
                </a:lnTo>
                <a:lnTo>
                  <a:pt x="1416050" y="3003550"/>
                </a:lnTo>
                <a:lnTo>
                  <a:pt x="1441450" y="2965450"/>
                </a:lnTo>
                <a:lnTo>
                  <a:pt x="1574800" y="2908300"/>
                </a:lnTo>
                <a:lnTo>
                  <a:pt x="1676400" y="2806700"/>
                </a:lnTo>
                <a:lnTo>
                  <a:pt x="1651000" y="2774950"/>
                </a:lnTo>
                <a:lnTo>
                  <a:pt x="1606550" y="2755900"/>
                </a:lnTo>
                <a:lnTo>
                  <a:pt x="1670050" y="2711450"/>
                </a:lnTo>
                <a:lnTo>
                  <a:pt x="1638300" y="2660650"/>
                </a:lnTo>
                <a:lnTo>
                  <a:pt x="1746250" y="2565400"/>
                </a:lnTo>
                <a:lnTo>
                  <a:pt x="1784350" y="2368550"/>
                </a:lnTo>
                <a:lnTo>
                  <a:pt x="1816100" y="2292350"/>
                </a:lnTo>
                <a:lnTo>
                  <a:pt x="1803400" y="2241550"/>
                </a:lnTo>
                <a:lnTo>
                  <a:pt x="1962150" y="2228850"/>
                </a:lnTo>
                <a:lnTo>
                  <a:pt x="1968500" y="2178050"/>
                </a:lnTo>
                <a:lnTo>
                  <a:pt x="1924050" y="2139950"/>
                </a:lnTo>
                <a:lnTo>
                  <a:pt x="1993900" y="2089150"/>
                </a:lnTo>
                <a:lnTo>
                  <a:pt x="2089150" y="2089150"/>
                </a:lnTo>
                <a:lnTo>
                  <a:pt x="2216150" y="1987550"/>
                </a:lnTo>
                <a:lnTo>
                  <a:pt x="2197100" y="1955800"/>
                </a:lnTo>
                <a:lnTo>
                  <a:pt x="2247900" y="1917700"/>
                </a:lnTo>
                <a:lnTo>
                  <a:pt x="2368550" y="1936750"/>
                </a:lnTo>
                <a:lnTo>
                  <a:pt x="2387600" y="1828800"/>
                </a:lnTo>
                <a:lnTo>
                  <a:pt x="2387600" y="1828800"/>
                </a:lnTo>
                <a:lnTo>
                  <a:pt x="2419350" y="1752600"/>
                </a:lnTo>
                <a:lnTo>
                  <a:pt x="2425700" y="1701800"/>
                </a:lnTo>
                <a:lnTo>
                  <a:pt x="2292350" y="1612900"/>
                </a:lnTo>
                <a:lnTo>
                  <a:pt x="2419350" y="1631950"/>
                </a:lnTo>
                <a:lnTo>
                  <a:pt x="2457450" y="1492250"/>
                </a:lnTo>
                <a:lnTo>
                  <a:pt x="2387600" y="1428750"/>
                </a:lnTo>
                <a:lnTo>
                  <a:pt x="2197100" y="1422400"/>
                </a:lnTo>
                <a:lnTo>
                  <a:pt x="2070100" y="1022350"/>
                </a:lnTo>
                <a:lnTo>
                  <a:pt x="1663700" y="793750"/>
                </a:lnTo>
                <a:lnTo>
                  <a:pt x="1619250" y="812800"/>
                </a:lnTo>
                <a:lnTo>
                  <a:pt x="1397000" y="476250"/>
                </a:lnTo>
                <a:lnTo>
                  <a:pt x="1365250" y="234950"/>
                </a:lnTo>
                <a:lnTo>
                  <a:pt x="1403350" y="82550"/>
                </a:lnTo>
                <a:lnTo>
                  <a:pt x="137160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BF6D90-4DAE-9CC7-0A6F-09A3360EB85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北海道地方の島のイラスト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984419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8C6AB-44F3-4A9E-63C0-AE6B0D043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385BEC5-9EE9-7D46-D843-363BD0BE7A63}"/>
              </a:ext>
            </a:extLst>
          </p:cNvPr>
          <p:cNvSpPr/>
          <p:nvPr/>
        </p:nvSpPr>
        <p:spPr>
          <a:xfrm>
            <a:off x="693420" y="1600200"/>
            <a:ext cx="2511546" cy="1350294"/>
          </a:xfrm>
          <a:custGeom>
            <a:avLst/>
            <a:gdLst>
              <a:gd name="csX0" fmla="*/ 358140 w 5669280"/>
              <a:gd name="csY0" fmla="*/ 76200 h 3048000"/>
              <a:gd name="csX1" fmla="*/ 297180 w 5669280"/>
              <a:gd name="csY1" fmla="*/ 99060 h 3048000"/>
              <a:gd name="csX2" fmla="*/ 601980 w 5669280"/>
              <a:gd name="csY2" fmla="*/ 548640 h 3048000"/>
              <a:gd name="csX3" fmla="*/ 655320 w 5669280"/>
              <a:gd name="csY3" fmla="*/ 655320 h 3048000"/>
              <a:gd name="csX4" fmla="*/ 518160 w 5669280"/>
              <a:gd name="csY4" fmla="*/ 1028700 h 3048000"/>
              <a:gd name="csX5" fmla="*/ 449580 w 5669280"/>
              <a:gd name="csY5" fmla="*/ 1470660 h 3048000"/>
              <a:gd name="csX6" fmla="*/ 518160 w 5669280"/>
              <a:gd name="csY6" fmla="*/ 1775460 h 3048000"/>
              <a:gd name="csX7" fmla="*/ 121920 w 5669280"/>
              <a:gd name="csY7" fmla="*/ 2125980 h 3048000"/>
              <a:gd name="csX8" fmla="*/ 68580 w 5669280"/>
              <a:gd name="csY8" fmla="*/ 2392680 h 3048000"/>
              <a:gd name="csX9" fmla="*/ 0 w 5669280"/>
              <a:gd name="csY9" fmla="*/ 2537460 h 3048000"/>
              <a:gd name="csX10" fmla="*/ 45720 w 5669280"/>
              <a:gd name="csY10" fmla="*/ 2849880 h 3048000"/>
              <a:gd name="csX11" fmla="*/ 152400 w 5669280"/>
              <a:gd name="csY11" fmla="*/ 2918460 h 3048000"/>
              <a:gd name="csX12" fmla="*/ 220980 w 5669280"/>
              <a:gd name="csY12" fmla="*/ 3009900 h 3048000"/>
              <a:gd name="csX13" fmla="*/ 289560 w 5669280"/>
              <a:gd name="csY13" fmla="*/ 3048000 h 3048000"/>
              <a:gd name="csX14" fmla="*/ 388620 w 5669280"/>
              <a:gd name="csY14" fmla="*/ 2948940 h 3048000"/>
              <a:gd name="csX15" fmla="*/ 647700 w 5669280"/>
              <a:gd name="csY15" fmla="*/ 2956560 h 3048000"/>
              <a:gd name="csX16" fmla="*/ 746760 w 5669280"/>
              <a:gd name="csY16" fmla="*/ 2887980 h 3048000"/>
              <a:gd name="csX17" fmla="*/ 731520 w 5669280"/>
              <a:gd name="csY17" fmla="*/ 2712720 h 3048000"/>
              <a:gd name="csX18" fmla="*/ 967740 w 5669280"/>
              <a:gd name="csY18" fmla="*/ 2598420 h 3048000"/>
              <a:gd name="csX19" fmla="*/ 1036320 w 5669280"/>
              <a:gd name="csY19" fmla="*/ 2209800 h 3048000"/>
              <a:gd name="csX20" fmla="*/ 1356360 w 5669280"/>
              <a:gd name="csY20" fmla="*/ 1920240 h 3048000"/>
              <a:gd name="csX21" fmla="*/ 1676400 w 5669280"/>
              <a:gd name="csY21" fmla="*/ 1828800 h 3048000"/>
              <a:gd name="csX22" fmla="*/ 1882140 w 5669280"/>
              <a:gd name="csY22" fmla="*/ 1889760 h 3048000"/>
              <a:gd name="csX23" fmla="*/ 2103120 w 5669280"/>
              <a:gd name="csY23" fmla="*/ 1821180 h 3048000"/>
              <a:gd name="csX24" fmla="*/ 2255520 w 5669280"/>
              <a:gd name="csY24" fmla="*/ 1973580 h 3048000"/>
              <a:gd name="csX25" fmla="*/ 2286000 w 5669280"/>
              <a:gd name="csY25" fmla="*/ 2141220 h 3048000"/>
              <a:gd name="csX26" fmla="*/ 2522220 w 5669280"/>
              <a:gd name="csY26" fmla="*/ 2125980 h 3048000"/>
              <a:gd name="csX27" fmla="*/ 2606040 w 5669280"/>
              <a:gd name="csY27" fmla="*/ 2057400 h 3048000"/>
              <a:gd name="csX28" fmla="*/ 2796540 w 5669280"/>
              <a:gd name="csY28" fmla="*/ 2057400 h 3048000"/>
              <a:gd name="csX29" fmla="*/ 3375660 w 5669280"/>
              <a:gd name="csY29" fmla="*/ 1775460 h 3048000"/>
              <a:gd name="csX30" fmla="*/ 3375660 w 5669280"/>
              <a:gd name="csY30" fmla="*/ 1645920 h 3048000"/>
              <a:gd name="csX31" fmla="*/ 3794760 w 5669280"/>
              <a:gd name="csY31" fmla="*/ 1813560 h 3048000"/>
              <a:gd name="csX32" fmla="*/ 4297680 w 5669280"/>
              <a:gd name="csY32" fmla="*/ 1562100 h 3048000"/>
              <a:gd name="csX33" fmla="*/ 4442460 w 5669280"/>
              <a:gd name="csY33" fmla="*/ 1562100 h 3048000"/>
              <a:gd name="csX34" fmla="*/ 4572000 w 5669280"/>
              <a:gd name="csY34" fmla="*/ 1470660 h 3048000"/>
              <a:gd name="csX35" fmla="*/ 4983480 w 5669280"/>
              <a:gd name="csY35" fmla="*/ 1409700 h 3048000"/>
              <a:gd name="csX36" fmla="*/ 5120640 w 5669280"/>
              <a:gd name="csY36" fmla="*/ 1226820 h 3048000"/>
              <a:gd name="csX37" fmla="*/ 5029200 w 5669280"/>
              <a:gd name="csY37" fmla="*/ 1219200 h 3048000"/>
              <a:gd name="csX38" fmla="*/ 5029200 w 5669280"/>
              <a:gd name="csY38" fmla="*/ 1043940 h 3048000"/>
              <a:gd name="csX39" fmla="*/ 5166360 w 5669280"/>
              <a:gd name="csY39" fmla="*/ 1028700 h 3048000"/>
              <a:gd name="csX40" fmla="*/ 5417820 w 5669280"/>
              <a:gd name="csY40" fmla="*/ 853440 h 3048000"/>
              <a:gd name="csX41" fmla="*/ 5440680 w 5669280"/>
              <a:gd name="csY41" fmla="*/ 746760 h 3048000"/>
              <a:gd name="csX42" fmla="*/ 5646420 w 5669280"/>
              <a:gd name="csY42" fmla="*/ 556260 h 3048000"/>
              <a:gd name="csX43" fmla="*/ 5669280 w 5669280"/>
              <a:gd name="csY43" fmla="*/ 358140 h 3048000"/>
              <a:gd name="csX44" fmla="*/ 5295900 w 5669280"/>
              <a:gd name="csY44" fmla="*/ 213360 h 3048000"/>
              <a:gd name="csX45" fmla="*/ 4991100 w 5669280"/>
              <a:gd name="csY45" fmla="*/ 281940 h 3048000"/>
              <a:gd name="csX46" fmla="*/ 4724400 w 5669280"/>
              <a:gd name="csY46" fmla="*/ 281940 h 3048000"/>
              <a:gd name="csX47" fmla="*/ 4046220 w 5669280"/>
              <a:gd name="csY47" fmla="*/ 15240 h 3048000"/>
              <a:gd name="csX48" fmla="*/ 3695700 w 5669280"/>
              <a:gd name="csY48" fmla="*/ 0 h 3048000"/>
              <a:gd name="csX49" fmla="*/ 3375660 w 5669280"/>
              <a:gd name="csY49" fmla="*/ 198120 h 3048000"/>
              <a:gd name="csX50" fmla="*/ 2301240 w 5669280"/>
              <a:gd name="csY50" fmla="*/ 198120 h 3048000"/>
              <a:gd name="csX51" fmla="*/ 1996440 w 5669280"/>
              <a:gd name="csY51" fmla="*/ 304800 h 3048000"/>
              <a:gd name="csX52" fmla="*/ 1729740 w 5669280"/>
              <a:gd name="csY52" fmla="*/ 297180 h 3048000"/>
              <a:gd name="csX53" fmla="*/ 1615440 w 5669280"/>
              <a:gd name="csY53" fmla="*/ 350520 h 3048000"/>
              <a:gd name="csX54" fmla="*/ 1470660 w 5669280"/>
              <a:gd name="csY54" fmla="*/ 350520 h 3048000"/>
              <a:gd name="csX55" fmla="*/ 1188720 w 5669280"/>
              <a:gd name="csY55" fmla="*/ 487680 h 3048000"/>
              <a:gd name="csX56" fmla="*/ 723900 w 5669280"/>
              <a:gd name="csY56" fmla="*/ 472440 h 3048000"/>
              <a:gd name="csX57" fmla="*/ 358140 w 5669280"/>
              <a:gd name="csY57" fmla="*/ 76200 h 304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5669280" h="3048000">
                <a:moveTo>
                  <a:pt x="358140" y="76200"/>
                </a:moveTo>
                <a:lnTo>
                  <a:pt x="297180" y="99060"/>
                </a:lnTo>
                <a:lnTo>
                  <a:pt x="601980" y="548640"/>
                </a:lnTo>
                <a:lnTo>
                  <a:pt x="655320" y="655320"/>
                </a:lnTo>
                <a:lnTo>
                  <a:pt x="518160" y="1028700"/>
                </a:lnTo>
                <a:lnTo>
                  <a:pt x="449580" y="1470660"/>
                </a:lnTo>
                <a:lnTo>
                  <a:pt x="518160" y="1775460"/>
                </a:lnTo>
                <a:lnTo>
                  <a:pt x="121920" y="2125980"/>
                </a:lnTo>
                <a:lnTo>
                  <a:pt x="68580" y="2392680"/>
                </a:lnTo>
                <a:lnTo>
                  <a:pt x="0" y="2537460"/>
                </a:lnTo>
                <a:lnTo>
                  <a:pt x="45720" y="2849880"/>
                </a:lnTo>
                <a:lnTo>
                  <a:pt x="152400" y="2918460"/>
                </a:lnTo>
                <a:lnTo>
                  <a:pt x="220980" y="3009900"/>
                </a:lnTo>
                <a:lnTo>
                  <a:pt x="289560" y="3048000"/>
                </a:lnTo>
                <a:lnTo>
                  <a:pt x="388620" y="2948940"/>
                </a:lnTo>
                <a:lnTo>
                  <a:pt x="647700" y="2956560"/>
                </a:lnTo>
                <a:lnTo>
                  <a:pt x="746760" y="2887980"/>
                </a:lnTo>
                <a:lnTo>
                  <a:pt x="731520" y="2712720"/>
                </a:lnTo>
                <a:lnTo>
                  <a:pt x="967740" y="2598420"/>
                </a:lnTo>
                <a:lnTo>
                  <a:pt x="1036320" y="2209800"/>
                </a:lnTo>
                <a:lnTo>
                  <a:pt x="1356360" y="1920240"/>
                </a:lnTo>
                <a:lnTo>
                  <a:pt x="1676400" y="1828800"/>
                </a:lnTo>
                <a:lnTo>
                  <a:pt x="1882140" y="1889760"/>
                </a:lnTo>
                <a:lnTo>
                  <a:pt x="2103120" y="1821180"/>
                </a:lnTo>
                <a:lnTo>
                  <a:pt x="2255520" y="1973580"/>
                </a:lnTo>
                <a:lnTo>
                  <a:pt x="2286000" y="2141220"/>
                </a:lnTo>
                <a:lnTo>
                  <a:pt x="2522220" y="2125980"/>
                </a:lnTo>
                <a:lnTo>
                  <a:pt x="2606040" y="2057400"/>
                </a:lnTo>
                <a:lnTo>
                  <a:pt x="2796540" y="2057400"/>
                </a:lnTo>
                <a:lnTo>
                  <a:pt x="3375660" y="1775460"/>
                </a:lnTo>
                <a:lnTo>
                  <a:pt x="3375660" y="1645920"/>
                </a:lnTo>
                <a:lnTo>
                  <a:pt x="3794760" y="1813560"/>
                </a:lnTo>
                <a:lnTo>
                  <a:pt x="4297680" y="1562100"/>
                </a:lnTo>
                <a:lnTo>
                  <a:pt x="4442460" y="1562100"/>
                </a:lnTo>
                <a:lnTo>
                  <a:pt x="4572000" y="1470660"/>
                </a:lnTo>
                <a:lnTo>
                  <a:pt x="4983480" y="1409700"/>
                </a:lnTo>
                <a:lnTo>
                  <a:pt x="5120640" y="1226820"/>
                </a:lnTo>
                <a:lnTo>
                  <a:pt x="5029200" y="1219200"/>
                </a:lnTo>
                <a:lnTo>
                  <a:pt x="5029200" y="1043940"/>
                </a:lnTo>
                <a:lnTo>
                  <a:pt x="5166360" y="1028700"/>
                </a:lnTo>
                <a:lnTo>
                  <a:pt x="5417820" y="853440"/>
                </a:lnTo>
                <a:lnTo>
                  <a:pt x="5440680" y="746760"/>
                </a:lnTo>
                <a:lnTo>
                  <a:pt x="5646420" y="556260"/>
                </a:lnTo>
                <a:lnTo>
                  <a:pt x="5669280" y="358140"/>
                </a:lnTo>
                <a:lnTo>
                  <a:pt x="5295900" y="213360"/>
                </a:lnTo>
                <a:lnTo>
                  <a:pt x="4991100" y="281940"/>
                </a:lnTo>
                <a:lnTo>
                  <a:pt x="4724400" y="281940"/>
                </a:lnTo>
                <a:lnTo>
                  <a:pt x="4046220" y="15240"/>
                </a:lnTo>
                <a:lnTo>
                  <a:pt x="3695700" y="0"/>
                </a:lnTo>
                <a:lnTo>
                  <a:pt x="3375660" y="198120"/>
                </a:lnTo>
                <a:lnTo>
                  <a:pt x="2301240" y="198120"/>
                </a:lnTo>
                <a:lnTo>
                  <a:pt x="1996440" y="304800"/>
                </a:lnTo>
                <a:lnTo>
                  <a:pt x="1729740" y="297180"/>
                </a:lnTo>
                <a:lnTo>
                  <a:pt x="1615440" y="350520"/>
                </a:lnTo>
                <a:lnTo>
                  <a:pt x="1470660" y="350520"/>
                </a:lnTo>
                <a:lnTo>
                  <a:pt x="1188720" y="487680"/>
                </a:lnTo>
                <a:lnTo>
                  <a:pt x="723900" y="472440"/>
                </a:lnTo>
                <a:lnTo>
                  <a:pt x="358140" y="762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EAC929-4F02-EBA1-E945-FDC9AF8B690A}"/>
              </a:ext>
            </a:extLst>
          </p:cNvPr>
          <p:cNvSpPr txBox="1"/>
          <p:nvPr/>
        </p:nvSpPr>
        <p:spPr>
          <a:xfrm>
            <a:off x="1248191" y="34956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嶮暮帰島（北海道）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253416-744F-0A9B-1C7D-98F29CF3C824}"/>
              </a:ext>
            </a:extLst>
          </p:cNvPr>
          <p:cNvSpPr txBox="1"/>
          <p:nvPr/>
        </p:nvSpPr>
        <p:spPr>
          <a:xfrm>
            <a:off x="4304556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国後島（北海道）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3A9DFBF-672E-1AC6-2598-9D5CF9F76BC3}"/>
              </a:ext>
            </a:extLst>
          </p:cNvPr>
          <p:cNvSpPr txBox="1"/>
          <p:nvPr/>
        </p:nvSpPr>
        <p:spPr>
          <a:xfrm>
            <a:off x="7215397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色丹島（北海道）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BD6E3EA-BB1C-060B-CE32-9793F77F3964}"/>
              </a:ext>
            </a:extLst>
          </p:cNvPr>
          <p:cNvSpPr txBox="1"/>
          <p:nvPr/>
        </p:nvSpPr>
        <p:spPr>
          <a:xfrm>
            <a:off x="1325136" y="64293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択捉島（北海道）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CE33488-43D1-00E1-97C7-EB07B8D58A0D}"/>
              </a:ext>
            </a:extLst>
          </p:cNvPr>
          <p:cNvSpPr/>
          <p:nvPr/>
        </p:nvSpPr>
        <p:spPr>
          <a:xfrm>
            <a:off x="3694969" y="861060"/>
            <a:ext cx="2384256" cy="2433416"/>
          </a:xfrm>
          <a:custGeom>
            <a:avLst/>
            <a:gdLst>
              <a:gd name="csX0" fmla="*/ 3360420 w 5173980"/>
              <a:gd name="csY0" fmla="*/ 0 h 5280660"/>
              <a:gd name="csX1" fmla="*/ 3093720 w 5173980"/>
              <a:gd name="csY1" fmla="*/ 83820 h 5280660"/>
              <a:gd name="csX2" fmla="*/ 2910840 w 5173980"/>
              <a:gd name="csY2" fmla="*/ 236220 h 5280660"/>
              <a:gd name="csX3" fmla="*/ 2811780 w 5173980"/>
              <a:gd name="csY3" fmla="*/ 624840 h 5280660"/>
              <a:gd name="csX4" fmla="*/ 2598420 w 5173980"/>
              <a:gd name="csY4" fmla="*/ 822960 h 5280660"/>
              <a:gd name="csX5" fmla="*/ 2567940 w 5173980"/>
              <a:gd name="csY5" fmla="*/ 1181100 h 5280660"/>
              <a:gd name="csX6" fmla="*/ 2225040 w 5173980"/>
              <a:gd name="csY6" fmla="*/ 1569720 h 5280660"/>
              <a:gd name="csX7" fmla="*/ 2026920 w 5173980"/>
              <a:gd name="csY7" fmla="*/ 1821180 h 5280660"/>
              <a:gd name="csX8" fmla="*/ 2004060 w 5173980"/>
              <a:gd name="csY8" fmla="*/ 2087880 h 5280660"/>
              <a:gd name="csX9" fmla="*/ 1760220 w 5173980"/>
              <a:gd name="csY9" fmla="*/ 2186940 h 5280660"/>
              <a:gd name="csX10" fmla="*/ 1653540 w 5173980"/>
              <a:gd name="csY10" fmla="*/ 2316480 h 5280660"/>
              <a:gd name="csX11" fmla="*/ 1546860 w 5173980"/>
              <a:gd name="csY11" fmla="*/ 2438400 h 5280660"/>
              <a:gd name="csX12" fmla="*/ 1493520 w 5173980"/>
              <a:gd name="csY12" fmla="*/ 2506980 h 5280660"/>
              <a:gd name="csX13" fmla="*/ 1485900 w 5173980"/>
              <a:gd name="csY13" fmla="*/ 2834640 h 5280660"/>
              <a:gd name="csX14" fmla="*/ 1333500 w 5173980"/>
              <a:gd name="csY14" fmla="*/ 2933700 h 5280660"/>
              <a:gd name="csX15" fmla="*/ 1188720 w 5173980"/>
              <a:gd name="csY15" fmla="*/ 2948940 h 5280660"/>
              <a:gd name="csX16" fmla="*/ 1165860 w 5173980"/>
              <a:gd name="csY16" fmla="*/ 3040380 h 5280660"/>
              <a:gd name="csX17" fmla="*/ 1028700 w 5173980"/>
              <a:gd name="csY17" fmla="*/ 3192780 h 5280660"/>
              <a:gd name="csX18" fmla="*/ 868680 w 5173980"/>
              <a:gd name="csY18" fmla="*/ 3246120 h 5280660"/>
              <a:gd name="csX19" fmla="*/ 830580 w 5173980"/>
              <a:gd name="csY19" fmla="*/ 3406140 h 5280660"/>
              <a:gd name="csX20" fmla="*/ 693420 w 5173980"/>
              <a:gd name="csY20" fmla="*/ 3474720 h 5280660"/>
              <a:gd name="csX21" fmla="*/ 579120 w 5173980"/>
              <a:gd name="csY21" fmla="*/ 3596640 h 5280660"/>
              <a:gd name="csX22" fmla="*/ 312420 w 5173980"/>
              <a:gd name="csY22" fmla="*/ 3756660 h 5280660"/>
              <a:gd name="csX23" fmla="*/ 213360 w 5173980"/>
              <a:gd name="csY23" fmla="*/ 4030980 h 5280660"/>
              <a:gd name="csX24" fmla="*/ 30480 w 5173980"/>
              <a:gd name="csY24" fmla="*/ 4069080 h 5280660"/>
              <a:gd name="csX25" fmla="*/ 0 w 5173980"/>
              <a:gd name="csY25" fmla="*/ 4206240 h 5280660"/>
              <a:gd name="csX26" fmla="*/ 53340 w 5173980"/>
              <a:gd name="csY26" fmla="*/ 4259580 h 5280660"/>
              <a:gd name="csX27" fmla="*/ 106680 w 5173980"/>
              <a:gd name="csY27" fmla="*/ 4511040 h 5280660"/>
              <a:gd name="csX28" fmla="*/ 91440 w 5173980"/>
              <a:gd name="csY28" fmla="*/ 4602480 h 5280660"/>
              <a:gd name="csX29" fmla="*/ 152400 w 5173980"/>
              <a:gd name="csY29" fmla="*/ 4907280 h 5280660"/>
              <a:gd name="csX30" fmla="*/ 205740 w 5173980"/>
              <a:gd name="csY30" fmla="*/ 4914900 h 5280660"/>
              <a:gd name="csX31" fmla="*/ 220980 w 5173980"/>
              <a:gd name="csY31" fmla="*/ 4823460 h 5280660"/>
              <a:gd name="csX32" fmla="*/ 548640 w 5173980"/>
              <a:gd name="csY32" fmla="*/ 4709160 h 5280660"/>
              <a:gd name="csX33" fmla="*/ 693420 w 5173980"/>
              <a:gd name="csY33" fmla="*/ 4754880 h 5280660"/>
              <a:gd name="csX34" fmla="*/ 594360 w 5173980"/>
              <a:gd name="csY34" fmla="*/ 5074920 h 5280660"/>
              <a:gd name="csX35" fmla="*/ 647700 w 5173980"/>
              <a:gd name="csY35" fmla="*/ 5280660 h 5280660"/>
              <a:gd name="csX36" fmla="*/ 723900 w 5173980"/>
              <a:gd name="csY36" fmla="*/ 5166360 h 5280660"/>
              <a:gd name="csX37" fmla="*/ 769620 w 5173980"/>
              <a:gd name="csY37" fmla="*/ 4716780 h 5280660"/>
              <a:gd name="csX38" fmla="*/ 815340 w 5173980"/>
              <a:gd name="csY38" fmla="*/ 4526280 h 5280660"/>
              <a:gd name="csX39" fmla="*/ 815340 w 5173980"/>
              <a:gd name="csY39" fmla="*/ 3954780 h 5280660"/>
              <a:gd name="csX40" fmla="*/ 929640 w 5173980"/>
              <a:gd name="csY40" fmla="*/ 3947160 h 5280660"/>
              <a:gd name="csX41" fmla="*/ 1013460 w 5173980"/>
              <a:gd name="csY41" fmla="*/ 3825240 h 5280660"/>
              <a:gd name="csX42" fmla="*/ 1097280 w 5173980"/>
              <a:gd name="csY42" fmla="*/ 3710940 h 5280660"/>
              <a:gd name="csX43" fmla="*/ 1348740 w 5173980"/>
              <a:gd name="csY43" fmla="*/ 3703320 h 5280660"/>
              <a:gd name="csX44" fmla="*/ 1699260 w 5173980"/>
              <a:gd name="csY44" fmla="*/ 3558540 h 5280660"/>
              <a:gd name="csX45" fmla="*/ 1744980 w 5173980"/>
              <a:gd name="csY45" fmla="*/ 3337560 h 5280660"/>
              <a:gd name="csX46" fmla="*/ 1760220 w 5173980"/>
              <a:gd name="csY46" fmla="*/ 3246120 h 5280660"/>
              <a:gd name="csX47" fmla="*/ 1927860 w 5173980"/>
              <a:gd name="csY47" fmla="*/ 2956560 h 5280660"/>
              <a:gd name="csX48" fmla="*/ 1996440 w 5173980"/>
              <a:gd name="csY48" fmla="*/ 3025140 h 5280660"/>
              <a:gd name="csX49" fmla="*/ 2125980 w 5173980"/>
              <a:gd name="csY49" fmla="*/ 3025140 h 5280660"/>
              <a:gd name="csX50" fmla="*/ 2080260 w 5173980"/>
              <a:gd name="csY50" fmla="*/ 2872740 h 5280660"/>
              <a:gd name="csX51" fmla="*/ 2133600 w 5173980"/>
              <a:gd name="csY51" fmla="*/ 2682240 h 5280660"/>
              <a:gd name="csX52" fmla="*/ 2217420 w 5173980"/>
              <a:gd name="csY52" fmla="*/ 2651760 h 5280660"/>
              <a:gd name="csX53" fmla="*/ 2270760 w 5173980"/>
              <a:gd name="csY53" fmla="*/ 2362200 h 5280660"/>
              <a:gd name="csX54" fmla="*/ 2400300 w 5173980"/>
              <a:gd name="csY54" fmla="*/ 2255520 h 5280660"/>
              <a:gd name="csX55" fmla="*/ 2453640 w 5173980"/>
              <a:gd name="csY55" fmla="*/ 2255520 h 5280660"/>
              <a:gd name="csX56" fmla="*/ 2583180 w 5173980"/>
              <a:gd name="csY56" fmla="*/ 2110740 h 5280660"/>
              <a:gd name="csX57" fmla="*/ 2766060 w 5173980"/>
              <a:gd name="csY57" fmla="*/ 2080260 h 5280660"/>
              <a:gd name="csX58" fmla="*/ 2811780 w 5173980"/>
              <a:gd name="csY58" fmla="*/ 2087880 h 5280660"/>
              <a:gd name="csX59" fmla="*/ 2964180 w 5173980"/>
              <a:gd name="csY59" fmla="*/ 1737360 h 5280660"/>
              <a:gd name="csX60" fmla="*/ 3078480 w 5173980"/>
              <a:gd name="csY60" fmla="*/ 1615440 h 5280660"/>
              <a:gd name="csX61" fmla="*/ 3924300 w 5173980"/>
              <a:gd name="csY61" fmla="*/ 1539240 h 5280660"/>
              <a:gd name="csX62" fmla="*/ 4152900 w 5173980"/>
              <a:gd name="csY62" fmla="*/ 1287780 h 5280660"/>
              <a:gd name="csX63" fmla="*/ 4213860 w 5173980"/>
              <a:gd name="csY63" fmla="*/ 1272540 h 5280660"/>
              <a:gd name="csX64" fmla="*/ 4274820 w 5173980"/>
              <a:gd name="csY64" fmla="*/ 1104900 h 5280660"/>
              <a:gd name="csX65" fmla="*/ 4572000 w 5173980"/>
              <a:gd name="csY65" fmla="*/ 906780 h 5280660"/>
              <a:gd name="csX66" fmla="*/ 4732020 w 5173980"/>
              <a:gd name="csY66" fmla="*/ 1059180 h 5280660"/>
              <a:gd name="csX67" fmla="*/ 4770120 w 5173980"/>
              <a:gd name="csY67" fmla="*/ 982980 h 5280660"/>
              <a:gd name="csX68" fmla="*/ 4869180 w 5173980"/>
              <a:gd name="csY68" fmla="*/ 929640 h 5280660"/>
              <a:gd name="csX69" fmla="*/ 4922520 w 5173980"/>
              <a:gd name="csY69" fmla="*/ 830580 h 5280660"/>
              <a:gd name="csX70" fmla="*/ 5052060 w 5173980"/>
              <a:gd name="csY70" fmla="*/ 632460 h 5280660"/>
              <a:gd name="csX71" fmla="*/ 5173980 w 5173980"/>
              <a:gd name="csY71" fmla="*/ 350520 h 5280660"/>
              <a:gd name="csX72" fmla="*/ 4937760 w 5173980"/>
              <a:gd name="csY72" fmla="*/ 518160 h 5280660"/>
              <a:gd name="csX73" fmla="*/ 4594860 w 5173980"/>
              <a:gd name="csY73" fmla="*/ 594360 h 5280660"/>
              <a:gd name="csX74" fmla="*/ 4358640 w 5173980"/>
              <a:gd name="csY74" fmla="*/ 586740 h 5280660"/>
              <a:gd name="csX75" fmla="*/ 4130040 w 5173980"/>
              <a:gd name="csY75" fmla="*/ 586740 h 5280660"/>
              <a:gd name="csX76" fmla="*/ 3970020 w 5173980"/>
              <a:gd name="csY76" fmla="*/ 533400 h 5280660"/>
              <a:gd name="csX77" fmla="*/ 3680460 w 5173980"/>
              <a:gd name="csY77" fmla="*/ 365760 h 5280660"/>
              <a:gd name="csX78" fmla="*/ 3665220 w 5173980"/>
              <a:gd name="csY78" fmla="*/ 243840 h 5280660"/>
              <a:gd name="csX79" fmla="*/ 3444240 w 5173980"/>
              <a:gd name="csY79" fmla="*/ 144780 h 5280660"/>
              <a:gd name="csX80" fmla="*/ 3360420 w 5173980"/>
              <a:gd name="csY80" fmla="*/ 0 h 52806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</a:cxnLst>
            <a:rect l="l" t="t" r="r" b="b"/>
            <a:pathLst>
              <a:path w="5173980" h="5280660">
                <a:moveTo>
                  <a:pt x="3360420" y="0"/>
                </a:moveTo>
                <a:lnTo>
                  <a:pt x="3093720" y="83820"/>
                </a:lnTo>
                <a:lnTo>
                  <a:pt x="2910840" y="236220"/>
                </a:lnTo>
                <a:lnTo>
                  <a:pt x="2811780" y="624840"/>
                </a:lnTo>
                <a:lnTo>
                  <a:pt x="2598420" y="822960"/>
                </a:lnTo>
                <a:lnTo>
                  <a:pt x="2567940" y="1181100"/>
                </a:lnTo>
                <a:lnTo>
                  <a:pt x="2225040" y="1569720"/>
                </a:lnTo>
                <a:lnTo>
                  <a:pt x="2026920" y="1821180"/>
                </a:lnTo>
                <a:lnTo>
                  <a:pt x="2004060" y="2087880"/>
                </a:lnTo>
                <a:lnTo>
                  <a:pt x="1760220" y="2186940"/>
                </a:lnTo>
                <a:lnTo>
                  <a:pt x="1653540" y="2316480"/>
                </a:lnTo>
                <a:lnTo>
                  <a:pt x="1546860" y="2438400"/>
                </a:lnTo>
                <a:lnTo>
                  <a:pt x="1493520" y="2506980"/>
                </a:lnTo>
                <a:lnTo>
                  <a:pt x="1485900" y="2834640"/>
                </a:lnTo>
                <a:lnTo>
                  <a:pt x="1333500" y="2933700"/>
                </a:lnTo>
                <a:lnTo>
                  <a:pt x="1188720" y="2948940"/>
                </a:lnTo>
                <a:lnTo>
                  <a:pt x="1165860" y="3040380"/>
                </a:lnTo>
                <a:lnTo>
                  <a:pt x="1028700" y="3192780"/>
                </a:lnTo>
                <a:lnTo>
                  <a:pt x="868680" y="3246120"/>
                </a:lnTo>
                <a:lnTo>
                  <a:pt x="830580" y="3406140"/>
                </a:lnTo>
                <a:lnTo>
                  <a:pt x="693420" y="3474720"/>
                </a:lnTo>
                <a:lnTo>
                  <a:pt x="579120" y="3596640"/>
                </a:lnTo>
                <a:lnTo>
                  <a:pt x="312420" y="3756660"/>
                </a:lnTo>
                <a:lnTo>
                  <a:pt x="213360" y="4030980"/>
                </a:lnTo>
                <a:lnTo>
                  <a:pt x="30480" y="4069080"/>
                </a:lnTo>
                <a:lnTo>
                  <a:pt x="0" y="4206240"/>
                </a:lnTo>
                <a:lnTo>
                  <a:pt x="53340" y="4259580"/>
                </a:lnTo>
                <a:lnTo>
                  <a:pt x="106680" y="4511040"/>
                </a:lnTo>
                <a:lnTo>
                  <a:pt x="91440" y="4602480"/>
                </a:lnTo>
                <a:lnTo>
                  <a:pt x="152400" y="4907280"/>
                </a:lnTo>
                <a:lnTo>
                  <a:pt x="205740" y="4914900"/>
                </a:lnTo>
                <a:lnTo>
                  <a:pt x="220980" y="4823460"/>
                </a:lnTo>
                <a:lnTo>
                  <a:pt x="548640" y="4709160"/>
                </a:lnTo>
                <a:lnTo>
                  <a:pt x="693420" y="4754880"/>
                </a:lnTo>
                <a:lnTo>
                  <a:pt x="594360" y="5074920"/>
                </a:lnTo>
                <a:lnTo>
                  <a:pt x="647700" y="5280660"/>
                </a:lnTo>
                <a:lnTo>
                  <a:pt x="723900" y="5166360"/>
                </a:lnTo>
                <a:lnTo>
                  <a:pt x="769620" y="4716780"/>
                </a:lnTo>
                <a:lnTo>
                  <a:pt x="815340" y="4526280"/>
                </a:lnTo>
                <a:lnTo>
                  <a:pt x="815340" y="3954780"/>
                </a:lnTo>
                <a:lnTo>
                  <a:pt x="929640" y="3947160"/>
                </a:lnTo>
                <a:lnTo>
                  <a:pt x="1013460" y="3825240"/>
                </a:lnTo>
                <a:lnTo>
                  <a:pt x="1097280" y="3710940"/>
                </a:lnTo>
                <a:lnTo>
                  <a:pt x="1348740" y="3703320"/>
                </a:lnTo>
                <a:lnTo>
                  <a:pt x="1699260" y="3558540"/>
                </a:lnTo>
                <a:lnTo>
                  <a:pt x="1744980" y="3337560"/>
                </a:lnTo>
                <a:lnTo>
                  <a:pt x="1760220" y="3246120"/>
                </a:lnTo>
                <a:lnTo>
                  <a:pt x="1927860" y="2956560"/>
                </a:lnTo>
                <a:lnTo>
                  <a:pt x="1996440" y="3025140"/>
                </a:lnTo>
                <a:lnTo>
                  <a:pt x="2125980" y="3025140"/>
                </a:lnTo>
                <a:lnTo>
                  <a:pt x="2080260" y="2872740"/>
                </a:lnTo>
                <a:lnTo>
                  <a:pt x="2133600" y="2682240"/>
                </a:lnTo>
                <a:lnTo>
                  <a:pt x="2217420" y="2651760"/>
                </a:lnTo>
                <a:lnTo>
                  <a:pt x="2270760" y="2362200"/>
                </a:lnTo>
                <a:lnTo>
                  <a:pt x="2400300" y="2255520"/>
                </a:lnTo>
                <a:lnTo>
                  <a:pt x="2453640" y="2255520"/>
                </a:lnTo>
                <a:lnTo>
                  <a:pt x="2583180" y="2110740"/>
                </a:lnTo>
                <a:lnTo>
                  <a:pt x="2766060" y="2080260"/>
                </a:lnTo>
                <a:lnTo>
                  <a:pt x="2811780" y="2087880"/>
                </a:lnTo>
                <a:lnTo>
                  <a:pt x="2964180" y="1737360"/>
                </a:lnTo>
                <a:lnTo>
                  <a:pt x="3078480" y="1615440"/>
                </a:lnTo>
                <a:lnTo>
                  <a:pt x="3924300" y="1539240"/>
                </a:lnTo>
                <a:lnTo>
                  <a:pt x="4152900" y="1287780"/>
                </a:lnTo>
                <a:lnTo>
                  <a:pt x="4213860" y="1272540"/>
                </a:lnTo>
                <a:lnTo>
                  <a:pt x="4274820" y="1104900"/>
                </a:lnTo>
                <a:lnTo>
                  <a:pt x="4572000" y="906780"/>
                </a:lnTo>
                <a:lnTo>
                  <a:pt x="4732020" y="1059180"/>
                </a:lnTo>
                <a:lnTo>
                  <a:pt x="4770120" y="982980"/>
                </a:lnTo>
                <a:lnTo>
                  <a:pt x="4869180" y="929640"/>
                </a:lnTo>
                <a:lnTo>
                  <a:pt x="4922520" y="830580"/>
                </a:lnTo>
                <a:lnTo>
                  <a:pt x="5052060" y="632460"/>
                </a:lnTo>
                <a:lnTo>
                  <a:pt x="5173980" y="350520"/>
                </a:lnTo>
                <a:lnTo>
                  <a:pt x="4937760" y="518160"/>
                </a:lnTo>
                <a:lnTo>
                  <a:pt x="4594860" y="594360"/>
                </a:lnTo>
                <a:lnTo>
                  <a:pt x="4358640" y="586740"/>
                </a:lnTo>
                <a:lnTo>
                  <a:pt x="4130040" y="586740"/>
                </a:lnTo>
                <a:lnTo>
                  <a:pt x="3970020" y="533400"/>
                </a:lnTo>
                <a:lnTo>
                  <a:pt x="3680460" y="365760"/>
                </a:lnTo>
                <a:lnTo>
                  <a:pt x="3665220" y="243840"/>
                </a:lnTo>
                <a:lnTo>
                  <a:pt x="3444240" y="144780"/>
                </a:lnTo>
                <a:lnTo>
                  <a:pt x="336042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86B1BAC8-6094-C00C-8DF6-57A9560037F4}"/>
              </a:ext>
            </a:extLst>
          </p:cNvPr>
          <p:cNvSpPr/>
          <p:nvPr/>
        </p:nvSpPr>
        <p:spPr>
          <a:xfrm>
            <a:off x="6594307" y="1203960"/>
            <a:ext cx="2481113" cy="1905093"/>
          </a:xfrm>
          <a:custGeom>
            <a:avLst/>
            <a:gdLst>
              <a:gd name="csX0" fmla="*/ 12700 w 5962650"/>
              <a:gd name="csY0" fmla="*/ 1974850 h 4578350"/>
              <a:gd name="csX1" fmla="*/ 0 w 5962650"/>
              <a:gd name="csY1" fmla="*/ 2127250 h 4578350"/>
              <a:gd name="csX2" fmla="*/ 127000 w 5962650"/>
              <a:gd name="csY2" fmla="*/ 2406650 h 4578350"/>
              <a:gd name="csX3" fmla="*/ 177800 w 5962650"/>
              <a:gd name="csY3" fmla="*/ 2425700 h 4578350"/>
              <a:gd name="csX4" fmla="*/ 152400 w 5962650"/>
              <a:gd name="csY4" fmla="*/ 2514600 h 4578350"/>
              <a:gd name="csX5" fmla="*/ 241300 w 5962650"/>
              <a:gd name="csY5" fmla="*/ 2584450 h 4578350"/>
              <a:gd name="csX6" fmla="*/ 355600 w 5962650"/>
              <a:gd name="csY6" fmla="*/ 2667000 h 4578350"/>
              <a:gd name="csX7" fmla="*/ 387350 w 5962650"/>
              <a:gd name="csY7" fmla="*/ 2806700 h 4578350"/>
              <a:gd name="csX8" fmla="*/ 355600 w 5962650"/>
              <a:gd name="csY8" fmla="*/ 2832100 h 4578350"/>
              <a:gd name="csX9" fmla="*/ 412750 w 5962650"/>
              <a:gd name="csY9" fmla="*/ 2901950 h 4578350"/>
              <a:gd name="csX10" fmla="*/ 374650 w 5962650"/>
              <a:gd name="csY10" fmla="*/ 3067050 h 4578350"/>
              <a:gd name="csX11" fmla="*/ 215900 w 5962650"/>
              <a:gd name="csY11" fmla="*/ 3028950 h 4578350"/>
              <a:gd name="csX12" fmla="*/ 209550 w 5962650"/>
              <a:gd name="csY12" fmla="*/ 3130550 h 4578350"/>
              <a:gd name="csX13" fmla="*/ 158750 w 5962650"/>
              <a:gd name="csY13" fmla="*/ 3136900 h 4578350"/>
              <a:gd name="csX14" fmla="*/ 133350 w 5962650"/>
              <a:gd name="csY14" fmla="*/ 3213100 h 4578350"/>
              <a:gd name="csX15" fmla="*/ 57150 w 5962650"/>
              <a:gd name="csY15" fmla="*/ 3390900 h 4578350"/>
              <a:gd name="csX16" fmla="*/ 25400 w 5962650"/>
              <a:gd name="csY16" fmla="*/ 3429000 h 4578350"/>
              <a:gd name="csX17" fmla="*/ 63500 w 5962650"/>
              <a:gd name="csY17" fmla="*/ 3543300 h 4578350"/>
              <a:gd name="csX18" fmla="*/ 228600 w 5962650"/>
              <a:gd name="csY18" fmla="*/ 3448050 h 4578350"/>
              <a:gd name="csX19" fmla="*/ 241300 w 5962650"/>
              <a:gd name="csY19" fmla="*/ 3492500 h 4578350"/>
              <a:gd name="csX20" fmla="*/ 139700 w 5962650"/>
              <a:gd name="csY20" fmla="*/ 3619500 h 4578350"/>
              <a:gd name="csX21" fmla="*/ 139700 w 5962650"/>
              <a:gd name="csY21" fmla="*/ 3695700 h 4578350"/>
              <a:gd name="csX22" fmla="*/ 266700 w 5962650"/>
              <a:gd name="csY22" fmla="*/ 3657600 h 4578350"/>
              <a:gd name="csX23" fmla="*/ 393700 w 5962650"/>
              <a:gd name="csY23" fmla="*/ 3619500 h 4578350"/>
              <a:gd name="csX24" fmla="*/ 387350 w 5962650"/>
              <a:gd name="csY24" fmla="*/ 3752850 h 4578350"/>
              <a:gd name="csX25" fmla="*/ 482600 w 5962650"/>
              <a:gd name="csY25" fmla="*/ 3689350 h 4578350"/>
              <a:gd name="csX26" fmla="*/ 482600 w 5962650"/>
              <a:gd name="csY26" fmla="*/ 3613150 h 4578350"/>
              <a:gd name="csX27" fmla="*/ 539750 w 5962650"/>
              <a:gd name="csY27" fmla="*/ 3556000 h 4578350"/>
              <a:gd name="csX28" fmla="*/ 488950 w 5962650"/>
              <a:gd name="csY28" fmla="*/ 3441700 h 4578350"/>
              <a:gd name="csX29" fmla="*/ 393700 w 5962650"/>
              <a:gd name="csY29" fmla="*/ 3422650 h 4578350"/>
              <a:gd name="csX30" fmla="*/ 387350 w 5962650"/>
              <a:gd name="csY30" fmla="*/ 3257550 h 4578350"/>
              <a:gd name="csX31" fmla="*/ 463550 w 5962650"/>
              <a:gd name="csY31" fmla="*/ 3168650 h 4578350"/>
              <a:gd name="csX32" fmla="*/ 685800 w 5962650"/>
              <a:gd name="csY32" fmla="*/ 3181350 h 4578350"/>
              <a:gd name="csX33" fmla="*/ 704850 w 5962650"/>
              <a:gd name="csY33" fmla="*/ 3238500 h 4578350"/>
              <a:gd name="csX34" fmla="*/ 603250 w 5962650"/>
              <a:gd name="csY34" fmla="*/ 3371850 h 4578350"/>
              <a:gd name="csX35" fmla="*/ 654050 w 5962650"/>
              <a:gd name="csY35" fmla="*/ 3498850 h 4578350"/>
              <a:gd name="csX36" fmla="*/ 622300 w 5962650"/>
              <a:gd name="csY36" fmla="*/ 3575050 h 4578350"/>
              <a:gd name="csX37" fmla="*/ 692150 w 5962650"/>
              <a:gd name="csY37" fmla="*/ 3879850 h 4578350"/>
              <a:gd name="csX38" fmla="*/ 806450 w 5962650"/>
              <a:gd name="csY38" fmla="*/ 3917950 h 4578350"/>
              <a:gd name="csX39" fmla="*/ 768350 w 5962650"/>
              <a:gd name="csY39" fmla="*/ 4025900 h 4578350"/>
              <a:gd name="csX40" fmla="*/ 857250 w 5962650"/>
              <a:gd name="csY40" fmla="*/ 4095750 h 4578350"/>
              <a:gd name="csX41" fmla="*/ 1016000 w 5962650"/>
              <a:gd name="csY41" fmla="*/ 4083050 h 4578350"/>
              <a:gd name="csX42" fmla="*/ 996950 w 5962650"/>
              <a:gd name="csY42" fmla="*/ 4165600 h 4578350"/>
              <a:gd name="csX43" fmla="*/ 1028700 w 5962650"/>
              <a:gd name="csY43" fmla="*/ 4203700 h 4578350"/>
              <a:gd name="csX44" fmla="*/ 1117600 w 5962650"/>
              <a:gd name="csY44" fmla="*/ 4197350 h 4578350"/>
              <a:gd name="csX45" fmla="*/ 1162050 w 5962650"/>
              <a:gd name="csY45" fmla="*/ 4248150 h 4578350"/>
              <a:gd name="csX46" fmla="*/ 1136650 w 5962650"/>
              <a:gd name="csY46" fmla="*/ 4337050 h 4578350"/>
              <a:gd name="csX47" fmla="*/ 1016000 w 5962650"/>
              <a:gd name="csY47" fmla="*/ 4394200 h 4578350"/>
              <a:gd name="csX48" fmla="*/ 971550 w 5962650"/>
              <a:gd name="csY48" fmla="*/ 4495800 h 4578350"/>
              <a:gd name="csX49" fmla="*/ 1092200 w 5962650"/>
              <a:gd name="csY49" fmla="*/ 4578350 h 4578350"/>
              <a:gd name="csX50" fmla="*/ 1409700 w 5962650"/>
              <a:gd name="csY50" fmla="*/ 4413250 h 4578350"/>
              <a:gd name="csX51" fmla="*/ 1504950 w 5962650"/>
              <a:gd name="csY51" fmla="*/ 4413250 h 4578350"/>
              <a:gd name="csX52" fmla="*/ 1619250 w 5962650"/>
              <a:gd name="csY52" fmla="*/ 4451350 h 4578350"/>
              <a:gd name="csX53" fmla="*/ 1651000 w 5962650"/>
              <a:gd name="csY53" fmla="*/ 4203700 h 4578350"/>
              <a:gd name="csX54" fmla="*/ 1714500 w 5962650"/>
              <a:gd name="csY54" fmla="*/ 4178300 h 4578350"/>
              <a:gd name="csX55" fmla="*/ 1841500 w 5962650"/>
              <a:gd name="csY55" fmla="*/ 4165600 h 4578350"/>
              <a:gd name="csX56" fmla="*/ 1847850 w 5962650"/>
              <a:gd name="csY56" fmla="*/ 4083050 h 4578350"/>
              <a:gd name="csX57" fmla="*/ 1733550 w 5962650"/>
              <a:gd name="csY57" fmla="*/ 3968750 h 4578350"/>
              <a:gd name="csX58" fmla="*/ 1733550 w 5962650"/>
              <a:gd name="csY58" fmla="*/ 3816350 h 4578350"/>
              <a:gd name="csX59" fmla="*/ 1758950 w 5962650"/>
              <a:gd name="csY59" fmla="*/ 3759200 h 4578350"/>
              <a:gd name="csX60" fmla="*/ 1879600 w 5962650"/>
              <a:gd name="csY60" fmla="*/ 3733800 h 4578350"/>
              <a:gd name="csX61" fmla="*/ 1885950 w 5962650"/>
              <a:gd name="csY61" fmla="*/ 3676650 h 4578350"/>
              <a:gd name="csX62" fmla="*/ 1841500 w 5962650"/>
              <a:gd name="csY62" fmla="*/ 3619500 h 4578350"/>
              <a:gd name="csX63" fmla="*/ 1981200 w 5962650"/>
              <a:gd name="csY63" fmla="*/ 3454400 h 4578350"/>
              <a:gd name="csX64" fmla="*/ 2292350 w 5962650"/>
              <a:gd name="csY64" fmla="*/ 3536950 h 4578350"/>
              <a:gd name="csX65" fmla="*/ 2254250 w 5962650"/>
              <a:gd name="csY65" fmla="*/ 3619500 h 4578350"/>
              <a:gd name="csX66" fmla="*/ 2374900 w 5962650"/>
              <a:gd name="csY66" fmla="*/ 3752850 h 4578350"/>
              <a:gd name="csX67" fmla="*/ 2667000 w 5962650"/>
              <a:gd name="csY67" fmla="*/ 3683000 h 4578350"/>
              <a:gd name="csX68" fmla="*/ 2514600 w 5962650"/>
              <a:gd name="csY68" fmla="*/ 3536950 h 4578350"/>
              <a:gd name="csX69" fmla="*/ 2527300 w 5962650"/>
              <a:gd name="csY69" fmla="*/ 3479800 h 4578350"/>
              <a:gd name="csX70" fmla="*/ 2628900 w 5962650"/>
              <a:gd name="csY70" fmla="*/ 3473450 h 4578350"/>
              <a:gd name="csX71" fmla="*/ 2667000 w 5962650"/>
              <a:gd name="csY71" fmla="*/ 3403600 h 4578350"/>
              <a:gd name="csX72" fmla="*/ 2743200 w 5962650"/>
              <a:gd name="csY72" fmla="*/ 3403600 h 4578350"/>
              <a:gd name="csX73" fmla="*/ 2755900 w 5962650"/>
              <a:gd name="csY73" fmla="*/ 3371850 h 4578350"/>
              <a:gd name="csX74" fmla="*/ 2819400 w 5962650"/>
              <a:gd name="csY74" fmla="*/ 3441700 h 4578350"/>
              <a:gd name="csX75" fmla="*/ 2914650 w 5962650"/>
              <a:gd name="csY75" fmla="*/ 3409950 h 4578350"/>
              <a:gd name="csX76" fmla="*/ 2914650 w 5962650"/>
              <a:gd name="csY76" fmla="*/ 3232150 h 4578350"/>
              <a:gd name="csX77" fmla="*/ 3060700 w 5962650"/>
              <a:gd name="csY77" fmla="*/ 3257550 h 4578350"/>
              <a:gd name="csX78" fmla="*/ 3060700 w 5962650"/>
              <a:gd name="csY78" fmla="*/ 3384550 h 4578350"/>
              <a:gd name="csX79" fmla="*/ 3340100 w 5962650"/>
              <a:gd name="csY79" fmla="*/ 3187700 h 4578350"/>
              <a:gd name="csX80" fmla="*/ 3276600 w 5962650"/>
              <a:gd name="csY80" fmla="*/ 3117850 h 4578350"/>
              <a:gd name="csX81" fmla="*/ 3238500 w 5962650"/>
              <a:gd name="csY81" fmla="*/ 3016250 h 4578350"/>
              <a:gd name="csX82" fmla="*/ 3289300 w 5962650"/>
              <a:gd name="csY82" fmla="*/ 2965450 h 4578350"/>
              <a:gd name="csX83" fmla="*/ 3486150 w 5962650"/>
              <a:gd name="csY83" fmla="*/ 3194050 h 4578350"/>
              <a:gd name="csX84" fmla="*/ 3556000 w 5962650"/>
              <a:gd name="csY84" fmla="*/ 3162300 h 4578350"/>
              <a:gd name="csX85" fmla="*/ 3562350 w 5962650"/>
              <a:gd name="csY85" fmla="*/ 3028950 h 4578350"/>
              <a:gd name="csX86" fmla="*/ 3644900 w 5962650"/>
              <a:gd name="csY86" fmla="*/ 2997200 h 4578350"/>
              <a:gd name="csX87" fmla="*/ 3683000 w 5962650"/>
              <a:gd name="csY87" fmla="*/ 2882900 h 4578350"/>
              <a:gd name="csX88" fmla="*/ 3632200 w 5962650"/>
              <a:gd name="csY88" fmla="*/ 2838450 h 4578350"/>
              <a:gd name="csX89" fmla="*/ 3632200 w 5962650"/>
              <a:gd name="csY89" fmla="*/ 2787650 h 4578350"/>
              <a:gd name="csX90" fmla="*/ 3581400 w 5962650"/>
              <a:gd name="csY90" fmla="*/ 2762250 h 4578350"/>
              <a:gd name="csX91" fmla="*/ 3600450 w 5962650"/>
              <a:gd name="csY91" fmla="*/ 2679700 h 4578350"/>
              <a:gd name="csX92" fmla="*/ 3600450 w 5962650"/>
              <a:gd name="csY92" fmla="*/ 2597150 h 4578350"/>
              <a:gd name="csX93" fmla="*/ 3670300 w 5962650"/>
              <a:gd name="csY93" fmla="*/ 2571750 h 4578350"/>
              <a:gd name="csX94" fmla="*/ 3771900 w 5962650"/>
              <a:gd name="csY94" fmla="*/ 2470150 h 4578350"/>
              <a:gd name="csX95" fmla="*/ 3829050 w 5962650"/>
              <a:gd name="csY95" fmla="*/ 2533650 h 4578350"/>
              <a:gd name="csX96" fmla="*/ 3829050 w 5962650"/>
              <a:gd name="csY96" fmla="*/ 2667000 h 4578350"/>
              <a:gd name="csX97" fmla="*/ 3962400 w 5962650"/>
              <a:gd name="csY97" fmla="*/ 2514600 h 4578350"/>
              <a:gd name="csX98" fmla="*/ 3949700 w 5962650"/>
              <a:gd name="csY98" fmla="*/ 2374900 h 4578350"/>
              <a:gd name="csX99" fmla="*/ 4006850 w 5962650"/>
              <a:gd name="csY99" fmla="*/ 2349500 h 4578350"/>
              <a:gd name="csX100" fmla="*/ 4057650 w 5962650"/>
              <a:gd name="csY100" fmla="*/ 2400300 h 4578350"/>
              <a:gd name="csX101" fmla="*/ 4248150 w 5962650"/>
              <a:gd name="csY101" fmla="*/ 2393950 h 4578350"/>
              <a:gd name="csX102" fmla="*/ 4267200 w 5962650"/>
              <a:gd name="csY102" fmla="*/ 2438400 h 4578350"/>
              <a:gd name="csX103" fmla="*/ 4476750 w 5962650"/>
              <a:gd name="csY103" fmla="*/ 2584450 h 4578350"/>
              <a:gd name="csX104" fmla="*/ 4578350 w 5962650"/>
              <a:gd name="csY104" fmla="*/ 2482850 h 4578350"/>
              <a:gd name="csX105" fmla="*/ 4673600 w 5962650"/>
              <a:gd name="csY105" fmla="*/ 2451100 h 4578350"/>
              <a:gd name="csX106" fmla="*/ 4622800 w 5962650"/>
              <a:gd name="csY106" fmla="*/ 2381250 h 4578350"/>
              <a:gd name="csX107" fmla="*/ 4381500 w 5962650"/>
              <a:gd name="csY107" fmla="*/ 2381250 h 4578350"/>
              <a:gd name="csX108" fmla="*/ 4375150 w 5962650"/>
              <a:gd name="csY108" fmla="*/ 2298700 h 4578350"/>
              <a:gd name="csX109" fmla="*/ 4330700 w 5962650"/>
              <a:gd name="csY109" fmla="*/ 2286000 h 4578350"/>
              <a:gd name="csX110" fmla="*/ 4330700 w 5962650"/>
              <a:gd name="csY110" fmla="*/ 2139950 h 4578350"/>
              <a:gd name="csX111" fmla="*/ 4489450 w 5962650"/>
              <a:gd name="csY111" fmla="*/ 1924050 h 4578350"/>
              <a:gd name="csX112" fmla="*/ 4622800 w 5962650"/>
              <a:gd name="csY112" fmla="*/ 1924050 h 4578350"/>
              <a:gd name="csX113" fmla="*/ 4679950 w 5962650"/>
              <a:gd name="csY113" fmla="*/ 1860550 h 4578350"/>
              <a:gd name="csX114" fmla="*/ 4781550 w 5962650"/>
              <a:gd name="csY114" fmla="*/ 1968500 h 4578350"/>
              <a:gd name="csX115" fmla="*/ 4895850 w 5962650"/>
              <a:gd name="csY115" fmla="*/ 2000250 h 4578350"/>
              <a:gd name="csX116" fmla="*/ 4991100 w 5962650"/>
              <a:gd name="csY116" fmla="*/ 1879600 h 4578350"/>
              <a:gd name="csX117" fmla="*/ 5181600 w 5962650"/>
              <a:gd name="csY117" fmla="*/ 1758950 h 4578350"/>
              <a:gd name="csX118" fmla="*/ 5505450 w 5962650"/>
              <a:gd name="csY118" fmla="*/ 1822450 h 4578350"/>
              <a:gd name="csX119" fmla="*/ 5467350 w 5962650"/>
              <a:gd name="csY119" fmla="*/ 1930400 h 4578350"/>
              <a:gd name="csX120" fmla="*/ 5632450 w 5962650"/>
              <a:gd name="csY120" fmla="*/ 1993900 h 4578350"/>
              <a:gd name="csX121" fmla="*/ 5657850 w 5962650"/>
              <a:gd name="csY121" fmla="*/ 1898650 h 4578350"/>
              <a:gd name="csX122" fmla="*/ 5784850 w 5962650"/>
              <a:gd name="csY122" fmla="*/ 1885950 h 4578350"/>
              <a:gd name="csX123" fmla="*/ 5651500 w 5962650"/>
              <a:gd name="csY123" fmla="*/ 1574800 h 4578350"/>
              <a:gd name="csX124" fmla="*/ 5657850 w 5962650"/>
              <a:gd name="csY124" fmla="*/ 1435100 h 4578350"/>
              <a:gd name="csX125" fmla="*/ 5880100 w 5962650"/>
              <a:gd name="csY125" fmla="*/ 1384300 h 4578350"/>
              <a:gd name="csX126" fmla="*/ 5962650 w 5962650"/>
              <a:gd name="csY126" fmla="*/ 1219200 h 4578350"/>
              <a:gd name="csX127" fmla="*/ 5880100 w 5962650"/>
              <a:gd name="csY127" fmla="*/ 1162050 h 4578350"/>
              <a:gd name="csX128" fmla="*/ 5829300 w 5962650"/>
              <a:gd name="csY128" fmla="*/ 1079500 h 4578350"/>
              <a:gd name="csX129" fmla="*/ 5499100 w 5962650"/>
              <a:gd name="csY129" fmla="*/ 1003300 h 4578350"/>
              <a:gd name="csX130" fmla="*/ 5302250 w 5962650"/>
              <a:gd name="csY130" fmla="*/ 781050 h 4578350"/>
              <a:gd name="csX131" fmla="*/ 5276850 w 5962650"/>
              <a:gd name="csY131" fmla="*/ 673100 h 4578350"/>
              <a:gd name="csX132" fmla="*/ 5168900 w 5962650"/>
              <a:gd name="csY132" fmla="*/ 609600 h 4578350"/>
              <a:gd name="csX133" fmla="*/ 5143500 w 5962650"/>
              <a:gd name="csY133" fmla="*/ 438150 h 4578350"/>
              <a:gd name="csX134" fmla="*/ 5029200 w 5962650"/>
              <a:gd name="csY134" fmla="*/ 558800 h 4578350"/>
              <a:gd name="csX135" fmla="*/ 4984750 w 5962650"/>
              <a:gd name="csY135" fmla="*/ 533400 h 4578350"/>
              <a:gd name="csX136" fmla="*/ 5029200 w 5962650"/>
              <a:gd name="csY136" fmla="*/ 463550 h 4578350"/>
              <a:gd name="csX137" fmla="*/ 4984750 w 5962650"/>
              <a:gd name="csY137" fmla="*/ 444500 h 4578350"/>
              <a:gd name="csX138" fmla="*/ 5022850 w 5962650"/>
              <a:gd name="csY138" fmla="*/ 304800 h 4578350"/>
              <a:gd name="csX139" fmla="*/ 4806950 w 5962650"/>
              <a:gd name="csY139" fmla="*/ 349250 h 4578350"/>
              <a:gd name="csX140" fmla="*/ 4705350 w 5962650"/>
              <a:gd name="csY140" fmla="*/ 304800 h 4578350"/>
              <a:gd name="csX141" fmla="*/ 4787900 w 5962650"/>
              <a:gd name="csY141" fmla="*/ 107950 h 4578350"/>
              <a:gd name="csX142" fmla="*/ 4616450 w 5962650"/>
              <a:gd name="csY142" fmla="*/ 76200 h 4578350"/>
              <a:gd name="csX143" fmla="*/ 4616450 w 5962650"/>
              <a:gd name="csY143" fmla="*/ 25400 h 4578350"/>
              <a:gd name="csX144" fmla="*/ 4489450 w 5962650"/>
              <a:gd name="csY144" fmla="*/ 50800 h 4578350"/>
              <a:gd name="csX145" fmla="*/ 4210050 w 5962650"/>
              <a:gd name="csY145" fmla="*/ 0 h 4578350"/>
              <a:gd name="csX146" fmla="*/ 4184650 w 5962650"/>
              <a:gd name="csY146" fmla="*/ 247650 h 4578350"/>
              <a:gd name="csX147" fmla="*/ 4298950 w 5962650"/>
              <a:gd name="csY147" fmla="*/ 342900 h 4578350"/>
              <a:gd name="csX148" fmla="*/ 4260850 w 5962650"/>
              <a:gd name="csY148" fmla="*/ 514350 h 4578350"/>
              <a:gd name="csX149" fmla="*/ 4146550 w 5962650"/>
              <a:gd name="csY149" fmla="*/ 520700 h 4578350"/>
              <a:gd name="csX150" fmla="*/ 4064000 w 5962650"/>
              <a:gd name="csY150" fmla="*/ 482600 h 4578350"/>
              <a:gd name="csX151" fmla="*/ 4121150 w 5962650"/>
              <a:gd name="csY151" fmla="*/ 355600 h 4578350"/>
              <a:gd name="csX152" fmla="*/ 4089400 w 5962650"/>
              <a:gd name="csY152" fmla="*/ 241300 h 4578350"/>
              <a:gd name="csX153" fmla="*/ 4038600 w 5962650"/>
              <a:gd name="csY153" fmla="*/ 266700 h 4578350"/>
              <a:gd name="csX154" fmla="*/ 4032250 w 5962650"/>
              <a:gd name="csY154" fmla="*/ 349250 h 4578350"/>
              <a:gd name="csX155" fmla="*/ 3994150 w 5962650"/>
              <a:gd name="csY155" fmla="*/ 406400 h 4578350"/>
              <a:gd name="csX156" fmla="*/ 3924300 w 5962650"/>
              <a:gd name="csY156" fmla="*/ 400050 h 4578350"/>
              <a:gd name="csX157" fmla="*/ 3917950 w 5962650"/>
              <a:gd name="csY157" fmla="*/ 349250 h 4578350"/>
              <a:gd name="csX158" fmla="*/ 3721100 w 5962650"/>
              <a:gd name="csY158" fmla="*/ 196850 h 4578350"/>
              <a:gd name="csX159" fmla="*/ 3638550 w 5962650"/>
              <a:gd name="csY159" fmla="*/ 222250 h 4578350"/>
              <a:gd name="csX160" fmla="*/ 3657600 w 5962650"/>
              <a:gd name="csY160" fmla="*/ 355600 h 4578350"/>
              <a:gd name="csX161" fmla="*/ 3486150 w 5962650"/>
              <a:gd name="csY161" fmla="*/ 349250 h 4578350"/>
              <a:gd name="csX162" fmla="*/ 3409950 w 5962650"/>
              <a:gd name="csY162" fmla="*/ 285750 h 4578350"/>
              <a:gd name="csX163" fmla="*/ 3276600 w 5962650"/>
              <a:gd name="csY163" fmla="*/ 400050 h 4578350"/>
              <a:gd name="csX164" fmla="*/ 3276600 w 5962650"/>
              <a:gd name="csY164" fmla="*/ 469900 h 4578350"/>
              <a:gd name="csX165" fmla="*/ 3213100 w 5962650"/>
              <a:gd name="csY165" fmla="*/ 552450 h 4578350"/>
              <a:gd name="csX166" fmla="*/ 3213100 w 5962650"/>
              <a:gd name="csY166" fmla="*/ 590550 h 4578350"/>
              <a:gd name="csX167" fmla="*/ 2952750 w 5962650"/>
              <a:gd name="csY167" fmla="*/ 679450 h 4578350"/>
              <a:gd name="csX168" fmla="*/ 2711450 w 5962650"/>
              <a:gd name="csY168" fmla="*/ 889000 h 4578350"/>
              <a:gd name="csX169" fmla="*/ 2413000 w 5962650"/>
              <a:gd name="csY169" fmla="*/ 1028700 h 4578350"/>
              <a:gd name="csX170" fmla="*/ 2482850 w 5962650"/>
              <a:gd name="csY170" fmla="*/ 1104900 h 4578350"/>
              <a:gd name="csX171" fmla="*/ 2463800 w 5962650"/>
              <a:gd name="csY171" fmla="*/ 1181100 h 4578350"/>
              <a:gd name="csX172" fmla="*/ 2527300 w 5962650"/>
              <a:gd name="csY172" fmla="*/ 1301750 h 4578350"/>
              <a:gd name="csX173" fmla="*/ 2413000 w 5962650"/>
              <a:gd name="csY173" fmla="*/ 1390650 h 4578350"/>
              <a:gd name="csX174" fmla="*/ 2216150 w 5962650"/>
              <a:gd name="csY174" fmla="*/ 1371600 h 4578350"/>
              <a:gd name="csX175" fmla="*/ 2216150 w 5962650"/>
              <a:gd name="csY175" fmla="*/ 1517650 h 4578350"/>
              <a:gd name="csX176" fmla="*/ 2082800 w 5962650"/>
              <a:gd name="csY176" fmla="*/ 1403350 h 4578350"/>
              <a:gd name="csX177" fmla="*/ 1981200 w 5962650"/>
              <a:gd name="csY177" fmla="*/ 1460500 h 4578350"/>
              <a:gd name="csX178" fmla="*/ 1739900 w 5962650"/>
              <a:gd name="csY178" fmla="*/ 1454150 h 4578350"/>
              <a:gd name="csX179" fmla="*/ 1524000 w 5962650"/>
              <a:gd name="csY179" fmla="*/ 1479550 h 4578350"/>
              <a:gd name="csX180" fmla="*/ 1422400 w 5962650"/>
              <a:gd name="csY180" fmla="*/ 1454150 h 4578350"/>
              <a:gd name="csX181" fmla="*/ 1206500 w 5962650"/>
              <a:gd name="csY181" fmla="*/ 1549400 h 4578350"/>
              <a:gd name="csX182" fmla="*/ 1104900 w 5962650"/>
              <a:gd name="csY182" fmla="*/ 1581150 h 4578350"/>
              <a:gd name="csX183" fmla="*/ 1035050 w 5962650"/>
              <a:gd name="csY183" fmla="*/ 1549400 h 4578350"/>
              <a:gd name="csX184" fmla="*/ 863600 w 5962650"/>
              <a:gd name="csY184" fmla="*/ 1663700 h 4578350"/>
              <a:gd name="csX185" fmla="*/ 755650 w 5962650"/>
              <a:gd name="csY185" fmla="*/ 1638300 h 4578350"/>
              <a:gd name="csX186" fmla="*/ 635000 w 5962650"/>
              <a:gd name="csY186" fmla="*/ 1676400 h 4578350"/>
              <a:gd name="csX187" fmla="*/ 520700 w 5962650"/>
              <a:gd name="csY187" fmla="*/ 1606550 h 4578350"/>
              <a:gd name="csX188" fmla="*/ 279400 w 5962650"/>
              <a:gd name="csY188" fmla="*/ 1803400 h 4578350"/>
              <a:gd name="csX189" fmla="*/ 247650 w 5962650"/>
              <a:gd name="csY189" fmla="*/ 1924050 h 4578350"/>
              <a:gd name="csX190" fmla="*/ 190500 w 5962650"/>
              <a:gd name="csY190" fmla="*/ 1936750 h 4578350"/>
              <a:gd name="csX191" fmla="*/ 12700 w 5962650"/>
              <a:gd name="csY191" fmla="*/ 1974850 h 45783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</a:cxnLst>
            <a:rect l="l" t="t" r="r" b="b"/>
            <a:pathLst>
              <a:path w="5962650" h="4578350">
                <a:moveTo>
                  <a:pt x="12700" y="1974850"/>
                </a:moveTo>
                <a:lnTo>
                  <a:pt x="0" y="2127250"/>
                </a:lnTo>
                <a:lnTo>
                  <a:pt x="127000" y="2406650"/>
                </a:lnTo>
                <a:lnTo>
                  <a:pt x="177800" y="2425700"/>
                </a:lnTo>
                <a:lnTo>
                  <a:pt x="152400" y="2514600"/>
                </a:lnTo>
                <a:lnTo>
                  <a:pt x="241300" y="2584450"/>
                </a:lnTo>
                <a:lnTo>
                  <a:pt x="355600" y="2667000"/>
                </a:lnTo>
                <a:lnTo>
                  <a:pt x="387350" y="2806700"/>
                </a:lnTo>
                <a:lnTo>
                  <a:pt x="355600" y="2832100"/>
                </a:lnTo>
                <a:lnTo>
                  <a:pt x="412750" y="2901950"/>
                </a:lnTo>
                <a:lnTo>
                  <a:pt x="374650" y="3067050"/>
                </a:lnTo>
                <a:lnTo>
                  <a:pt x="215900" y="3028950"/>
                </a:lnTo>
                <a:lnTo>
                  <a:pt x="209550" y="3130550"/>
                </a:lnTo>
                <a:lnTo>
                  <a:pt x="158750" y="3136900"/>
                </a:lnTo>
                <a:lnTo>
                  <a:pt x="133350" y="3213100"/>
                </a:lnTo>
                <a:lnTo>
                  <a:pt x="57150" y="3390900"/>
                </a:lnTo>
                <a:lnTo>
                  <a:pt x="25400" y="3429000"/>
                </a:lnTo>
                <a:lnTo>
                  <a:pt x="63500" y="3543300"/>
                </a:lnTo>
                <a:lnTo>
                  <a:pt x="228600" y="3448050"/>
                </a:lnTo>
                <a:lnTo>
                  <a:pt x="241300" y="3492500"/>
                </a:lnTo>
                <a:lnTo>
                  <a:pt x="139700" y="3619500"/>
                </a:lnTo>
                <a:lnTo>
                  <a:pt x="139700" y="3695700"/>
                </a:lnTo>
                <a:lnTo>
                  <a:pt x="266700" y="3657600"/>
                </a:lnTo>
                <a:lnTo>
                  <a:pt x="393700" y="3619500"/>
                </a:lnTo>
                <a:lnTo>
                  <a:pt x="387350" y="3752850"/>
                </a:lnTo>
                <a:lnTo>
                  <a:pt x="482600" y="3689350"/>
                </a:lnTo>
                <a:lnTo>
                  <a:pt x="482600" y="3613150"/>
                </a:lnTo>
                <a:lnTo>
                  <a:pt x="539750" y="3556000"/>
                </a:lnTo>
                <a:lnTo>
                  <a:pt x="488950" y="3441700"/>
                </a:lnTo>
                <a:lnTo>
                  <a:pt x="393700" y="3422650"/>
                </a:lnTo>
                <a:lnTo>
                  <a:pt x="387350" y="3257550"/>
                </a:lnTo>
                <a:lnTo>
                  <a:pt x="463550" y="3168650"/>
                </a:lnTo>
                <a:lnTo>
                  <a:pt x="685800" y="3181350"/>
                </a:lnTo>
                <a:lnTo>
                  <a:pt x="704850" y="3238500"/>
                </a:lnTo>
                <a:lnTo>
                  <a:pt x="603250" y="3371850"/>
                </a:lnTo>
                <a:lnTo>
                  <a:pt x="654050" y="3498850"/>
                </a:lnTo>
                <a:lnTo>
                  <a:pt x="622300" y="3575050"/>
                </a:lnTo>
                <a:lnTo>
                  <a:pt x="692150" y="3879850"/>
                </a:lnTo>
                <a:lnTo>
                  <a:pt x="806450" y="3917950"/>
                </a:lnTo>
                <a:lnTo>
                  <a:pt x="768350" y="4025900"/>
                </a:lnTo>
                <a:lnTo>
                  <a:pt x="857250" y="4095750"/>
                </a:lnTo>
                <a:lnTo>
                  <a:pt x="1016000" y="4083050"/>
                </a:lnTo>
                <a:lnTo>
                  <a:pt x="996950" y="4165600"/>
                </a:lnTo>
                <a:lnTo>
                  <a:pt x="1028700" y="4203700"/>
                </a:lnTo>
                <a:lnTo>
                  <a:pt x="1117600" y="4197350"/>
                </a:lnTo>
                <a:lnTo>
                  <a:pt x="1162050" y="4248150"/>
                </a:lnTo>
                <a:lnTo>
                  <a:pt x="1136650" y="4337050"/>
                </a:lnTo>
                <a:lnTo>
                  <a:pt x="1016000" y="4394200"/>
                </a:lnTo>
                <a:lnTo>
                  <a:pt x="971550" y="4495800"/>
                </a:lnTo>
                <a:lnTo>
                  <a:pt x="1092200" y="4578350"/>
                </a:lnTo>
                <a:lnTo>
                  <a:pt x="1409700" y="4413250"/>
                </a:lnTo>
                <a:lnTo>
                  <a:pt x="1504950" y="4413250"/>
                </a:lnTo>
                <a:lnTo>
                  <a:pt x="1619250" y="4451350"/>
                </a:lnTo>
                <a:lnTo>
                  <a:pt x="1651000" y="4203700"/>
                </a:lnTo>
                <a:lnTo>
                  <a:pt x="1714500" y="4178300"/>
                </a:lnTo>
                <a:lnTo>
                  <a:pt x="1841500" y="4165600"/>
                </a:lnTo>
                <a:lnTo>
                  <a:pt x="1847850" y="4083050"/>
                </a:lnTo>
                <a:lnTo>
                  <a:pt x="1733550" y="3968750"/>
                </a:lnTo>
                <a:lnTo>
                  <a:pt x="1733550" y="3816350"/>
                </a:lnTo>
                <a:lnTo>
                  <a:pt x="1758950" y="3759200"/>
                </a:lnTo>
                <a:lnTo>
                  <a:pt x="1879600" y="3733800"/>
                </a:lnTo>
                <a:lnTo>
                  <a:pt x="1885950" y="3676650"/>
                </a:lnTo>
                <a:lnTo>
                  <a:pt x="1841500" y="3619500"/>
                </a:lnTo>
                <a:lnTo>
                  <a:pt x="1981200" y="3454400"/>
                </a:lnTo>
                <a:lnTo>
                  <a:pt x="2292350" y="3536950"/>
                </a:lnTo>
                <a:lnTo>
                  <a:pt x="2254250" y="3619500"/>
                </a:lnTo>
                <a:lnTo>
                  <a:pt x="2374900" y="3752850"/>
                </a:lnTo>
                <a:lnTo>
                  <a:pt x="2667000" y="3683000"/>
                </a:lnTo>
                <a:lnTo>
                  <a:pt x="2514600" y="3536950"/>
                </a:lnTo>
                <a:lnTo>
                  <a:pt x="2527300" y="3479800"/>
                </a:lnTo>
                <a:lnTo>
                  <a:pt x="2628900" y="3473450"/>
                </a:lnTo>
                <a:lnTo>
                  <a:pt x="2667000" y="3403600"/>
                </a:lnTo>
                <a:lnTo>
                  <a:pt x="2743200" y="3403600"/>
                </a:lnTo>
                <a:lnTo>
                  <a:pt x="2755900" y="3371850"/>
                </a:lnTo>
                <a:lnTo>
                  <a:pt x="2819400" y="3441700"/>
                </a:lnTo>
                <a:lnTo>
                  <a:pt x="2914650" y="3409950"/>
                </a:lnTo>
                <a:lnTo>
                  <a:pt x="2914650" y="3232150"/>
                </a:lnTo>
                <a:lnTo>
                  <a:pt x="3060700" y="3257550"/>
                </a:lnTo>
                <a:lnTo>
                  <a:pt x="3060700" y="3384550"/>
                </a:lnTo>
                <a:lnTo>
                  <a:pt x="3340100" y="3187700"/>
                </a:lnTo>
                <a:lnTo>
                  <a:pt x="3276600" y="3117850"/>
                </a:lnTo>
                <a:lnTo>
                  <a:pt x="3238500" y="3016250"/>
                </a:lnTo>
                <a:lnTo>
                  <a:pt x="3289300" y="2965450"/>
                </a:lnTo>
                <a:lnTo>
                  <a:pt x="3486150" y="3194050"/>
                </a:lnTo>
                <a:lnTo>
                  <a:pt x="3556000" y="3162300"/>
                </a:lnTo>
                <a:lnTo>
                  <a:pt x="3562350" y="3028950"/>
                </a:lnTo>
                <a:lnTo>
                  <a:pt x="3644900" y="2997200"/>
                </a:lnTo>
                <a:lnTo>
                  <a:pt x="3683000" y="2882900"/>
                </a:lnTo>
                <a:lnTo>
                  <a:pt x="3632200" y="2838450"/>
                </a:lnTo>
                <a:lnTo>
                  <a:pt x="3632200" y="2787650"/>
                </a:lnTo>
                <a:lnTo>
                  <a:pt x="3581400" y="2762250"/>
                </a:lnTo>
                <a:lnTo>
                  <a:pt x="3600450" y="2679700"/>
                </a:lnTo>
                <a:lnTo>
                  <a:pt x="3600450" y="2597150"/>
                </a:lnTo>
                <a:lnTo>
                  <a:pt x="3670300" y="2571750"/>
                </a:lnTo>
                <a:lnTo>
                  <a:pt x="3771900" y="2470150"/>
                </a:lnTo>
                <a:lnTo>
                  <a:pt x="3829050" y="2533650"/>
                </a:lnTo>
                <a:lnTo>
                  <a:pt x="3829050" y="2667000"/>
                </a:lnTo>
                <a:lnTo>
                  <a:pt x="3962400" y="2514600"/>
                </a:lnTo>
                <a:lnTo>
                  <a:pt x="3949700" y="2374900"/>
                </a:lnTo>
                <a:lnTo>
                  <a:pt x="4006850" y="2349500"/>
                </a:lnTo>
                <a:lnTo>
                  <a:pt x="4057650" y="2400300"/>
                </a:lnTo>
                <a:lnTo>
                  <a:pt x="4248150" y="2393950"/>
                </a:lnTo>
                <a:lnTo>
                  <a:pt x="4267200" y="2438400"/>
                </a:lnTo>
                <a:lnTo>
                  <a:pt x="4476750" y="2584450"/>
                </a:lnTo>
                <a:lnTo>
                  <a:pt x="4578350" y="2482850"/>
                </a:lnTo>
                <a:lnTo>
                  <a:pt x="4673600" y="2451100"/>
                </a:lnTo>
                <a:lnTo>
                  <a:pt x="4622800" y="2381250"/>
                </a:lnTo>
                <a:lnTo>
                  <a:pt x="4381500" y="2381250"/>
                </a:lnTo>
                <a:lnTo>
                  <a:pt x="4375150" y="2298700"/>
                </a:lnTo>
                <a:lnTo>
                  <a:pt x="4330700" y="2286000"/>
                </a:lnTo>
                <a:lnTo>
                  <a:pt x="4330700" y="2139950"/>
                </a:lnTo>
                <a:lnTo>
                  <a:pt x="4489450" y="1924050"/>
                </a:lnTo>
                <a:lnTo>
                  <a:pt x="4622800" y="1924050"/>
                </a:lnTo>
                <a:lnTo>
                  <a:pt x="4679950" y="1860550"/>
                </a:lnTo>
                <a:lnTo>
                  <a:pt x="4781550" y="1968500"/>
                </a:lnTo>
                <a:lnTo>
                  <a:pt x="4895850" y="2000250"/>
                </a:lnTo>
                <a:lnTo>
                  <a:pt x="4991100" y="1879600"/>
                </a:lnTo>
                <a:lnTo>
                  <a:pt x="5181600" y="1758950"/>
                </a:lnTo>
                <a:lnTo>
                  <a:pt x="5505450" y="1822450"/>
                </a:lnTo>
                <a:lnTo>
                  <a:pt x="5467350" y="1930400"/>
                </a:lnTo>
                <a:lnTo>
                  <a:pt x="5632450" y="1993900"/>
                </a:lnTo>
                <a:lnTo>
                  <a:pt x="5657850" y="1898650"/>
                </a:lnTo>
                <a:lnTo>
                  <a:pt x="5784850" y="1885950"/>
                </a:lnTo>
                <a:lnTo>
                  <a:pt x="5651500" y="1574800"/>
                </a:lnTo>
                <a:lnTo>
                  <a:pt x="5657850" y="1435100"/>
                </a:lnTo>
                <a:lnTo>
                  <a:pt x="5880100" y="1384300"/>
                </a:lnTo>
                <a:lnTo>
                  <a:pt x="5962650" y="1219200"/>
                </a:lnTo>
                <a:lnTo>
                  <a:pt x="5880100" y="1162050"/>
                </a:lnTo>
                <a:lnTo>
                  <a:pt x="5829300" y="1079500"/>
                </a:lnTo>
                <a:lnTo>
                  <a:pt x="5499100" y="1003300"/>
                </a:lnTo>
                <a:lnTo>
                  <a:pt x="5302250" y="781050"/>
                </a:lnTo>
                <a:lnTo>
                  <a:pt x="5276850" y="673100"/>
                </a:lnTo>
                <a:lnTo>
                  <a:pt x="5168900" y="609600"/>
                </a:lnTo>
                <a:lnTo>
                  <a:pt x="5143500" y="438150"/>
                </a:lnTo>
                <a:lnTo>
                  <a:pt x="5029200" y="558800"/>
                </a:lnTo>
                <a:lnTo>
                  <a:pt x="4984750" y="533400"/>
                </a:lnTo>
                <a:lnTo>
                  <a:pt x="5029200" y="463550"/>
                </a:lnTo>
                <a:lnTo>
                  <a:pt x="4984750" y="444500"/>
                </a:lnTo>
                <a:lnTo>
                  <a:pt x="5022850" y="304800"/>
                </a:lnTo>
                <a:lnTo>
                  <a:pt x="4806950" y="349250"/>
                </a:lnTo>
                <a:lnTo>
                  <a:pt x="4705350" y="304800"/>
                </a:lnTo>
                <a:lnTo>
                  <a:pt x="4787900" y="107950"/>
                </a:lnTo>
                <a:lnTo>
                  <a:pt x="4616450" y="76200"/>
                </a:lnTo>
                <a:lnTo>
                  <a:pt x="4616450" y="25400"/>
                </a:lnTo>
                <a:lnTo>
                  <a:pt x="4489450" y="50800"/>
                </a:lnTo>
                <a:lnTo>
                  <a:pt x="4210050" y="0"/>
                </a:lnTo>
                <a:lnTo>
                  <a:pt x="4184650" y="247650"/>
                </a:lnTo>
                <a:lnTo>
                  <a:pt x="4298950" y="342900"/>
                </a:lnTo>
                <a:lnTo>
                  <a:pt x="4260850" y="514350"/>
                </a:lnTo>
                <a:lnTo>
                  <a:pt x="4146550" y="520700"/>
                </a:lnTo>
                <a:lnTo>
                  <a:pt x="4064000" y="482600"/>
                </a:lnTo>
                <a:lnTo>
                  <a:pt x="4121150" y="355600"/>
                </a:lnTo>
                <a:lnTo>
                  <a:pt x="4089400" y="241300"/>
                </a:lnTo>
                <a:lnTo>
                  <a:pt x="4038600" y="266700"/>
                </a:lnTo>
                <a:lnTo>
                  <a:pt x="4032250" y="349250"/>
                </a:lnTo>
                <a:lnTo>
                  <a:pt x="3994150" y="406400"/>
                </a:lnTo>
                <a:lnTo>
                  <a:pt x="3924300" y="400050"/>
                </a:lnTo>
                <a:lnTo>
                  <a:pt x="3917950" y="349250"/>
                </a:lnTo>
                <a:lnTo>
                  <a:pt x="3721100" y="196850"/>
                </a:lnTo>
                <a:lnTo>
                  <a:pt x="3638550" y="222250"/>
                </a:lnTo>
                <a:lnTo>
                  <a:pt x="3657600" y="355600"/>
                </a:lnTo>
                <a:lnTo>
                  <a:pt x="3486150" y="349250"/>
                </a:lnTo>
                <a:lnTo>
                  <a:pt x="3409950" y="285750"/>
                </a:lnTo>
                <a:lnTo>
                  <a:pt x="3276600" y="400050"/>
                </a:lnTo>
                <a:lnTo>
                  <a:pt x="3276600" y="469900"/>
                </a:lnTo>
                <a:lnTo>
                  <a:pt x="3213100" y="552450"/>
                </a:lnTo>
                <a:lnTo>
                  <a:pt x="3213100" y="590550"/>
                </a:lnTo>
                <a:lnTo>
                  <a:pt x="2952750" y="679450"/>
                </a:lnTo>
                <a:lnTo>
                  <a:pt x="2711450" y="889000"/>
                </a:lnTo>
                <a:lnTo>
                  <a:pt x="2413000" y="1028700"/>
                </a:lnTo>
                <a:lnTo>
                  <a:pt x="2482850" y="1104900"/>
                </a:lnTo>
                <a:lnTo>
                  <a:pt x="2463800" y="1181100"/>
                </a:lnTo>
                <a:lnTo>
                  <a:pt x="2527300" y="1301750"/>
                </a:lnTo>
                <a:lnTo>
                  <a:pt x="2413000" y="1390650"/>
                </a:lnTo>
                <a:lnTo>
                  <a:pt x="2216150" y="1371600"/>
                </a:lnTo>
                <a:lnTo>
                  <a:pt x="2216150" y="1517650"/>
                </a:lnTo>
                <a:lnTo>
                  <a:pt x="2082800" y="1403350"/>
                </a:lnTo>
                <a:lnTo>
                  <a:pt x="1981200" y="1460500"/>
                </a:lnTo>
                <a:lnTo>
                  <a:pt x="1739900" y="1454150"/>
                </a:lnTo>
                <a:lnTo>
                  <a:pt x="1524000" y="1479550"/>
                </a:lnTo>
                <a:lnTo>
                  <a:pt x="1422400" y="1454150"/>
                </a:lnTo>
                <a:lnTo>
                  <a:pt x="1206500" y="1549400"/>
                </a:lnTo>
                <a:lnTo>
                  <a:pt x="1104900" y="1581150"/>
                </a:lnTo>
                <a:lnTo>
                  <a:pt x="1035050" y="1549400"/>
                </a:lnTo>
                <a:lnTo>
                  <a:pt x="863600" y="1663700"/>
                </a:lnTo>
                <a:lnTo>
                  <a:pt x="755650" y="1638300"/>
                </a:lnTo>
                <a:lnTo>
                  <a:pt x="635000" y="1676400"/>
                </a:lnTo>
                <a:lnTo>
                  <a:pt x="520700" y="1606550"/>
                </a:lnTo>
                <a:lnTo>
                  <a:pt x="279400" y="1803400"/>
                </a:lnTo>
                <a:lnTo>
                  <a:pt x="247650" y="1924050"/>
                </a:lnTo>
                <a:lnTo>
                  <a:pt x="190500" y="1936750"/>
                </a:lnTo>
                <a:lnTo>
                  <a:pt x="12700" y="19748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2D39F14-DEA1-8504-7A65-9F673DE3CAB6}"/>
              </a:ext>
            </a:extLst>
          </p:cNvPr>
          <p:cNvSpPr/>
          <p:nvPr/>
        </p:nvSpPr>
        <p:spPr>
          <a:xfrm>
            <a:off x="784859" y="4076701"/>
            <a:ext cx="2368101" cy="1907031"/>
          </a:xfrm>
          <a:custGeom>
            <a:avLst/>
            <a:gdLst>
              <a:gd name="csX0" fmla="*/ 3558540 w 6614160"/>
              <a:gd name="csY0" fmla="*/ 609600 h 5326380"/>
              <a:gd name="csX1" fmla="*/ 3444240 w 6614160"/>
              <a:gd name="csY1" fmla="*/ 617220 h 5326380"/>
              <a:gd name="csX2" fmla="*/ 3368040 w 6614160"/>
              <a:gd name="csY2" fmla="*/ 693420 h 5326380"/>
              <a:gd name="csX3" fmla="*/ 3268980 w 6614160"/>
              <a:gd name="csY3" fmla="*/ 815340 h 5326380"/>
              <a:gd name="csX4" fmla="*/ 3238500 w 6614160"/>
              <a:gd name="csY4" fmla="*/ 944880 h 5326380"/>
              <a:gd name="csX5" fmla="*/ 3238500 w 6614160"/>
              <a:gd name="csY5" fmla="*/ 1059180 h 5326380"/>
              <a:gd name="csX6" fmla="*/ 3238500 w 6614160"/>
              <a:gd name="csY6" fmla="*/ 1143000 h 5326380"/>
              <a:gd name="csX7" fmla="*/ 3230880 w 6614160"/>
              <a:gd name="csY7" fmla="*/ 1203960 h 5326380"/>
              <a:gd name="csX8" fmla="*/ 3253740 w 6614160"/>
              <a:gd name="csY8" fmla="*/ 1264920 h 5326380"/>
              <a:gd name="csX9" fmla="*/ 3261360 w 6614160"/>
              <a:gd name="csY9" fmla="*/ 1386840 h 5326380"/>
              <a:gd name="csX10" fmla="*/ 3322320 w 6614160"/>
              <a:gd name="csY10" fmla="*/ 1440180 h 5326380"/>
              <a:gd name="csX11" fmla="*/ 3314700 w 6614160"/>
              <a:gd name="csY11" fmla="*/ 1531620 h 5326380"/>
              <a:gd name="csX12" fmla="*/ 3291840 w 6614160"/>
              <a:gd name="csY12" fmla="*/ 1546860 h 5326380"/>
              <a:gd name="csX13" fmla="*/ 3284220 w 6614160"/>
              <a:gd name="csY13" fmla="*/ 1600200 h 5326380"/>
              <a:gd name="csX14" fmla="*/ 3192780 w 6614160"/>
              <a:gd name="csY14" fmla="*/ 1584960 h 5326380"/>
              <a:gd name="csX15" fmla="*/ 3131820 w 6614160"/>
              <a:gd name="csY15" fmla="*/ 1600200 h 5326380"/>
              <a:gd name="csX16" fmla="*/ 3070860 w 6614160"/>
              <a:gd name="csY16" fmla="*/ 1661160 h 5326380"/>
              <a:gd name="csX17" fmla="*/ 2910840 w 6614160"/>
              <a:gd name="csY17" fmla="*/ 1661160 h 5326380"/>
              <a:gd name="csX18" fmla="*/ 2903220 w 6614160"/>
              <a:gd name="csY18" fmla="*/ 1684020 h 5326380"/>
              <a:gd name="csX19" fmla="*/ 2834640 w 6614160"/>
              <a:gd name="csY19" fmla="*/ 1691640 h 5326380"/>
              <a:gd name="csX20" fmla="*/ 2827020 w 6614160"/>
              <a:gd name="csY20" fmla="*/ 1729740 h 5326380"/>
              <a:gd name="csX21" fmla="*/ 2773680 w 6614160"/>
              <a:gd name="csY21" fmla="*/ 1805940 h 5326380"/>
              <a:gd name="csX22" fmla="*/ 2727960 w 6614160"/>
              <a:gd name="csY22" fmla="*/ 1897380 h 5326380"/>
              <a:gd name="csX23" fmla="*/ 2712720 w 6614160"/>
              <a:gd name="csY23" fmla="*/ 1935480 h 5326380"/>
              <a:gd name="csX24" fmla="*/ 2727960 w 6614160"/>
              <a:gd name="csY24" fmla="*/ 2019300 h 5326380"/>
              <a:gd name="csX25" fmla="*/ 2743200 w 6614160"/>
              <a:gd name="csY25" fmla="*/ 2072640 h 5326380"/>
              <a:gd name="csX26" fmla="*/ 2743200 w 6614160"/>
              <a:gd name="csY26" fmla="*/ 2141220 h 5326380"/>
              <a:gd name="csX27" fmla="*/ 2567940 w 6614160"/>
              <a:gd name="csY27" fmla="*/ 2232660 h 5326380"/>
              <a:gd name="csX28" fmla="*/ 2407920 w 6614160"/>
              <a:gd name="csY28" fmla="*/ 2232660 h 5326380"/>
              <a:gd name="csX29" fmla="*/ 2385060 w 6614160"/>
              <a:gd name="csY29" fmla="*/ 2133600 h 5326380"/>
              <a:gd name="csX30" fmla="*/ 2346960 w 6614160"/>
              <a:gd name="csY30" fmla="*/ 2095500 h 5326380"/>
              <a:gd name="csX31" fmla="*/ 2247900 w 6614160"/>
              <a:gd name="csY31" fmla="*/ 2125980 h 5326380"/>
              <a:gd name="csX32" fmla="*/ 2133600 w 6614160"/>
              <a:gd name="csY32" fmla="*/ 2065020 h 5326380"/>
              <a:gd name="csX33" fmla="*/ 2095500 w 6614160"/>
              <a:gd name="csY33" fmla="*/ 2118360 h 5326380"/>
              <a:gd name="csX34" fmla="*/ 2186940 w 6614160"/>
              <a:gd name="csY34" fmla="*/ 2232660 h 5326380"/>
              <a:gd name="csX35" fmla="*/ 2133600 w 6614160"/>
              <a:gd name="csY35" fmla="*/ 2400300 h 5326380"/>
              <a:gd name="csX36" fmla="*/ 2156460 w 6614160"/>
              <a:gd name="csY36" fmla="*/ 2430780 h 5326380"/>
              <a:gd name="csX37" fmla="*/ 2118360 w 6614160"/>
              <a:gd name="csY37" fmla="*/ 2514600 h 5326380"/>
              <a:gd name="csX38" fmla="*/ 2118360 w 6614160"/>
              <a:gd name="csY38" fmla="*/ 2621280 h 5326380"/>
              <a:gd name="csX39" fmla="*/ 1943100 w 6614160"/>
              <a:gd name="csY39" fmla="*/ 2720340 h 5326380"/>
              <a:gd name="csX40" fmla="*/ 1752600 w 6614160"/>
              <a:gd name="csY40" fmla="*/ 2979420 h 5326380"/>
              <a:gd name="csX41" fmla="*/ 1257300 w 6614160"/>
              <a:gd name="csY41" fmla="*/ 3177540 h 5326380"/>
              <a:gd name="csX42" fmla="*/ 1234440 w 6614160"/>
              <a:gd name="csY42" fmla="*/ 3550920 h 5326380"/>
              <a:gd name="csX43" fmla="*/ 1143000 w 6614160"/>
              <a:gd name="csY43" fmla="*/ 3543300 h 5326380"/>
              <a:gd name="csX44" fmla="*/ 960120 w 6614160"/>
              <a:gd name="csY44" fmla="*/ 3413760 h 5326380"/>
              <a:gd name="csX45" fmla="*/ 815340 w 6614160"/>
              <a:gd name="csY45" fmla="*/ 3429000 h 5326380"/>
              <a:gd name="csX46" fmla="*/ 815340 w 6614160"/>
              <a:gd name="csY46" fmla="*/ 3649980 h 5326380"/>
              <a:gd name="csX47" fmla="*/ 952500 w 6614160"/>
              <a:gd name="csY47" fmla="*/ 3726180 h 5326380"/>
              <a:gd name="csX48" fmla="*/ 1104900 w 6614160"/>
              <a:gd name="csY48" fmla="*/ 3771900 h 5326380"/>
              <a:gd name="csX49" fmla="*/ 1104900 w 6614160"/>
              <a:gd name="csY49" fmla="*/ 4015740 h 5326380"/>
              <a:gd name="csX50" fmla="*/ 998220 w 6614160"/>
              <a:gd name="csY50" fmla="*/ 4084320 h 5326380"/>
              <a:gd name="csX51" fmla="*/ 861060 w 6614160"/>
              <a:gd name="csY51" fmla="*/ 4244340 h 5326380"/>
              <a:gd name="csX52" fmla="*/ 800100 w 6614160"/>
              <a:gd name="csY52" fmla="*/ 4259580 h 5326380"/>
              <a:gd name="csX53" fmla="*/ 624840 w 6614160"/>
              <a:gd name="csY53" fmla="*/ 4130040 h 5326380"/>
              <a:gd name="csX54" fmla="*/ 472440 w 6614160"/>
              <a:gd name="csY54" fmla="*/ 4137660 h 5326380"/>
              <a:gd name="csX55" fmla="*/ 426720 w 6614160"/>
              <a:gd name="csY55" fmla="*/ 4206240 h 5326380"/>
              <a:gd name="csX56" fmla="*/ 525780 w 6614160"/>
              <a:gd name="csY56" fmla="*/ 4274820 h 5326380"/>
              <a:gd name="csX57" fmla="*/ 579120 w 6614160"/>
              <a:gd name="csY57" fmla="*/ 4312920 h 5326380"/>
              <a:gd name="csX58" fmla="*/ 548640 w 6614160"/>
              <a:gd name="csY58" fmla="*/ 4457700 h 5326380"/>
              <a:gd name="csX59" fmla="*/ 441960 w 6614160"/>
              <a:gd name="csY59" fmla="*/ 4495800 h 5326380"/>
              <a:gd name="csX60" fmla="*/ 388620 w 6614160"/>
              <a:gd name="csY60" fmla="*/ 4434840 h 5326380"/>
              <a:gd name="csX61" fmla="*/ 304800 w 6614160"/>
              <a:gd name="csY61" fmla="*/ 4305300 h 5326380"/>
              <a:gd name="csX62" fmla="*/ 236220 w 6614160"/>
              <a:gd name="csY62" fmla="*/ 4427220 h 5326380"/>
              <a:gd name="csX63" fmla="*/ 297180 w 6614160"/>
              <a:gd name="csY63" fmla="*/ 4594860 h 5326380"/>
              <a:gd name="csX64" fmla="*/ 320040 w 6614160"/>
              <a:gd name="csY64" fmla="*/ 4663440 h 5326380"/>
              <a:gd name="csX65" fmla="*/ 243840 w 6614160"/>
              <a:gd name="csY65" fmla="*/ 4747260 h 5326380"/>
              <a:gd name="csX66" fmla="*/ 121920 w 6614160"/>
              <a:gd name="csY66" fmla="*/ 4808220 h 5326380"/>
              <a:gd name="csX67" fmla="*/ 7620 w 6614160"/>
              <a:gd name="csY67" fmla="*/ 5013960 h 5326380"/>
              <a:gd name="csX68" fmla="*/ 0 w 6614160"/>
              <a:gd name="csY68" fmla="*/ 5135880 h 5326380"/>
              <a:gd name="csX69" fmla="*/ 0 w 6614160"/>
              <a:gd name="csY69" fmla="*/ 5227320 h 5326380"/>
              <a:gd name="csX70" fmla="*/ 403860 w 6614160"/>
              <a:gd name="csY70" fmla="*/ 5326380 h 5326380"/>
              <a:gd name="csX71" fmla="*/ 487680 w 6614160"/>
              <a:gd name="csY71" fmla="*/ 5196840 h 5326380"/>
              <a:gd name="csX72" fmla="*/ 502920 w 6614160"/>
              <a:gd name="csY72" fmla="*/ 4998720 h 5326380"/>
              <a:gd name="csX73" fmla="*/ 762000 w 6614160"/>
              <a:gd name="csY73" fmla="*/ 4663440 h 5326380"/>
              <a:gd name="csX74" fmla="*/ 990600 w 6614160"/>
              <a:gd name="csY74" fmla="*/ 4655820 h 5326380"/>
              <a:gd name="csX75" fmla="*/ 1173480 w 6614160"/>
              <a:gd name="csY75" fmla="*/ 4625340 h 5326380"/>
              <a:gd name="csX76" fmla="*/ 1402080 w 6614160"/>
              <a:gd name="csY76" fmla="*/ 4427220 h 5326380"/>
              <a:gd name="csX77" fmla="*/ 1379220 w 6614160"/>
              <a:gd name="csY77" fmla="*/ 4267200 h 5326380"/>
              <a:gd name="csX78" fmla="*/ 1470660 w 6614160"/>
              <a:gd name="csY78" fmla="*/ 4160520 h 5326380"/>
              <a:gd name="csX79" fmla="*/ 1554480 w 6614160"/>
              <a:gd name="csY79" fmla="*/ 3962400 h 5326380"/>
              <a:gd name="csX80" fmla="*/ 1661160 w 6614160"/>
              <a:gd name="csY80" fmla="*/ 3909060 h 5326380"/>
              <a:gd name="csX81" fmla="*/ 1744980 w 6614160"/>
              <a:gd name="csY81" fmla="*/ 3802380 h 5326380"/>
              <a:gd name="csX82" fmla="*/ 2087880 w 6614160"/>
              <a:gd name="csY82" fmla="*/ 3733800 h 5326380"/>
              <a:gd name="csX83" fmla="*/ 2141220 w 6614160"/>
              <a:gd name="csY83" fmla="*/ 3535680 h 5326380"/>
              <a:gd name="csX84" fmla="*/ 2270760 w 6614160"/>
              <a:gd name="csY84" fmla="*/ 3505200 h 5326380"/>
              <a:gd name="csX85" fmla="*/ 2575560 w 6614160"/>
              <a:gd name="csY85" fmla="*/ 3078480 h 5326380"/>
              <a:gd name="csX86" fmla="*/ 2644140 w 6614160"/>
              <a:gd name="csY86" fmla="*/ 2964180 h 5326380"/>
              <a:gd name="csX87" fmla="*/ 2552700 w 6614160"/>
              <a:gd name="csY87" fmla="*/ 2903220 h 5326380"/>
              <a:gd name="csX88" fmla="*/ 2560320 w 6614160"/>
              <a:gd name="csY88" fmla="*/ 2766060 h 5326380"/>
              <a:gd name="csX89" fmla="*/ 2804160 w 6614160"/>
              <a:gd name="csY89" fmla="*/ 2636520 h 5326380"/>
              <a:gd name="csX90" fmla="*/ 2827020 w 6614160"/>
              <a:gd name="csY90" fmla="*/ 2773680 h 5326380"/>
              <a:gd name="csX91" fmla="*/ 3078480 w 6614160"/>
              <a:gd name="csY91" fmla="*/ 2903220 h 5326380"/>
              <a:gd name="csX92" fmla="*/ 3208020 w 6614160"/>
              <a:gd name="csY92" fmla="*/ 2827020 h 5326380"/>
              <a:gd name="csX93" fmla="*/ 3360420 w 6614160"/>
              <a:gd name="csY93" fmla="*/ 2827020 h 5326380"/>
              <a:gd name="csX94" fmla="*/ 3589020 w 6614160"/>
              <a:gd name="csY94" fmla="*/ 2689860 h 5326380"/>
              <a:gd name="csX95" fmla="*/ 3665220 w 6614160"/>
              <a:gd name="csY95" fmla="*/ 2674620 h 5326380"/>
              <a:gd name="csX96" fmla="*/ 4198620 w 6614160"/>
              <a:gd name="csY96" fmla="*/ 2034540 h 5326380"/>
              <a:gd name="csX97" fmla="*/ 4328160 w 6614160"/>
              <a:gd name="csY97" fmla="*/ 1981200 h 5326380"/>
              <a:gd name="csX98" fmla="*/ 4518660 w 6614160"/>
              <a:gd name="csY98" fmla="*/ 1836420 h 5326380"/>
              <a:gd name="csX99" fmla="*/ 4587240 w 6614160"/>
              <a:gd name="csY99" fmla="*/ 1821180 h 5326380"/>
              <a:gd name="csX100" fmla="*/ 4716780 w 6614160"/>
              <a:gd name="csY100" fmla="*/ 1691640 h 5326380"/>
              <a:gd name="csX101" fmla="*/ 4998720 w 6614160"/>
              <a:gd name="csY101" fmla="*/ 1615440 h 5326380"/>
              <a:gd name="csX102" fmla="*/ 5113020 w 6614160"/>
              <a:gd name="csY102" fmla="*/ 1470660 h 5326380"/>
              <a:gd name="csX103" fmla="*/ 5212080 w 6614160"/>
              <a:gd name="csY103" fmla="*/ 1501140 h 5326380"/>
              <a:gd name="csX104" fmla="*/ 5295900 w 6614160"/>
              <a:gd name="csY104" fmla="*/ 1478280 h 5326380"/>
              <a:gd name="csX105" fmla="*/ 5364480 w 6614160"/>
              <a:gd name="csY105" fmla="*/ 1485900 h 5326380"/>
              <a:gd name="csX106" fmla="*/ 5471160 w 6614160"/>
              <a:gd name="csY106" fmla="*/ 1325880 h 5326380"/>
              <a:gd name="csX107" fmla="*/ 5638800 w 6614160"/>
              <a:gd name="csY107" fmla="*/ 1181100 h 5326380"/>
              <a:gd name="csX108" fmla="*/ 6126480 w 6614160"/>
              <a:gd name="csY108" fmla="*/ 1097280 h 5326380"/>
              <a:gd name="csX109" fmla="*/ 6294120 w 6614160"/>
              <a:gd name="csY109" fmla="*/ 1188720 h 5326380"/>
              <a:gd name="csX110" fmla="*/ 6355080 w 6614160"/>
              <a:gd name="csY110" fmla="*/ 1135380 h 5326380"/>
              <a:gd name="csX111" fmla="*/ 6469380 w 6614160"/>
              <a:gd name="csY111" fmla="*/ 1135380 h 5326380"/>
              <a:gd name="csX112" fmla="*/ 6530340 w 6614160"/>
              <a:gd name="csY112" fmla="*/ 975360 h 5326380"/>
              <a:gd name="csX113" fmla="*/ 6583680 w 6614160"/>
              <a:gd name="csY113" fmla="*/ 868680 h 5326380"/>
              <a:gd name="csX114" fmla="*/ 6461760 w 6614160"/>
              <a:gd name="csY114" fmla="*/ 594360 h 5326380"/>
              <a:gd name="csX115" fmla="*/ 6614160 w 6614160"/>
              <a:gd name="csY115" fmla="*/ 464820 h 5326380"/>
              <a:gd name="csX116" fmla="*/ 6614160 w 6614160"/>
              <a:gd name="csY116" fmla="*/ 289560 h 5326380"/>
              <a:gd name="csX117" fmla="*/ 6530340 w 6614160"/>
              <a:gd name="csY117" fmla="*/ 91440 h 5326380"/>
              <a:gd name="csX118" fmla="*/ 6179820 w 6614160"/>
              <a:gd name="csY118" fmla="*/ 0 h 5326380"/>
              <a:gd name="csX119" fmla="*/ 6019800 w 6614160"/>
              <a:gd name="csY119" fmla="*/ 121920 h 5326380"/>
              <a:gd name="csX120" fmla="*/ 5875020 w 6614160"/>
              <a:gd name="csY120" fmla="*/ 129540 h 5326380"/>
              <a:gd name="csX121" fmla="*/ 5692140 w 6614160"/>
              <a:gd name="csY121" fmla="*/ 297180 h 5326380"/>
              <a:gd name="csX122" fmla="*/ 5585460 w 6614160"/>
              <a:gd name="csY122" fmla="*/ 312420 h 5326380"/>
              <a:gd name="csX123" fmla="*/ 5509260 w 6614160"/>
              <a:gd name="csY123" fmla="*/ 457200 h 5326380"/>
              <a:gd name="csX124" fmla="*/ 5356860 w 6614160"/>
              <a:gd name="csY124" fmla="*/ 541020 h 5326380"/>
              <a:gd name="csX125" fmla="*/ 5334000 w 6614160"/>
              <a:gd name="csY125" fmla="*/ 609600 h 5326380"/>
              <a:gd name="csX126" fmla="*/ 5242560 w 6614160"/>
              <a:gd name="csY126" fmla="*/ 716280 h 5326380"/>
              <a:gd name="csX127" fmla="*/ 5242560 w 6614160"/>
              <a:gd name="csY127" fmla="*/ 906780 h 5326380"/>
              <a:gd name="csX128" fmla="*/ 5067300 w 6614160"/>
              <a:gd name="csY128" fmla="*/ 1120140 h 5326380"/>
              <a:gd name="csX129" fmla="*/ 4861560 w 6614160"/>
              <a:gd name="csY129" fmla="*/ 1188720 h 5326380"/>
              <a:gd name="csX130" fmla="*/ 4800600 w 6614160"/>
              <a:gd name="csY130" fmla="*/ 1310640 h 5326380"/>
              <a:gd name="csX131" fmla="*/ 4335780 w 6614160"/>
              <a:gd name="csY131" fmla="*/ 1440180 h 5326380"/>
              <a:gd name="csX132" fmla="*/ 3962400 w 6614160"/>
              <a:gd name="csY132" fmla="*/ 1417320 h 5326380"/>
              <a:gd name="csX133" fmla="*/ 3810000 w 6614160"/>
              <a:gd name="csY133" fmla="*/ 1333500 h 5326380"/>
              <a:gd name="csX134" fmla="*/ 3802380 w 6614160"/>
              <a:gd name="csY134" fmla="*/ 1173480 h 5326380"/>
              <a:gd name="csX135" fmla="*/ 3779520 w 6614160"/>
              <a:gd name="csY135" fmla="*/ 1104900 h 5326380"/>
              <a:gd name="csX136" fmla="*/ 3749040 w 6614160"/>
              <a:gd name="csY136" fmla="*/ 1066800 h 5326380"/>
              <a:gd name="csX137" fmla="*/ 3634740 w 6614160"/>
              <a:gd name="csY137" fmla="*/ 876300 h 5326380"/>
              <a:gd name="csX138" fmla="*/ 3634740 w 6614160"/>
              <a:gd name="csY138" fmla="*/ 708660 h 5326380"/>
              <a:gd name="csX139" fmla="*/ 3558540 w 6614160"/>
              <a:gd name="csY139" fmla="*/ 609600 h 53263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</a:cxnLst>
            <a:rect l="l" t="t" r="r" b="b"/>
            <a:pathLst>
              <a:path w="6614160" h="5326380">
                <a:moveTo>
                  <a:pt x="3558540" y="609600"/>
                </a:moveTo>
                <a:lnTo>
                  <a:pt x="3444240" y="617220"/>
                </a:lnTo>
                <a:lnTo>
                  <a:pt x="3368040" y="693420"/>
                </a:lnTo>
                <a:lnTo>
                  <a:pt x="3268980" y="815340"/>
                </a:lnTo>
                <a:lnTo>
                  <a:pt x="3238500" y="944880"/>
                </a:lnTo>
                <a:lnTo>
                  <a:pt x="3238500" y="1059180"/>
                </a:lnTo>
                <a:lnTo>
                  <a:pt x="3238500" y="1143000"/>
                </a:lnTo>
                <a:lnTo>
                  <a:pt x="3230880" y="1203960"/>
                </a:lnTo>
                <a:lnTo>
                  <a:pt x="3253740" y="1264920"/>
                </a:lnTo>
                <a:lnTo>
                  <a:pt x="3261360" y="1386840"/>
                </a:lnTo>
                <a:lnTo>
                  <a:pt x="3322320" y="1440180"/>
                </a:lnTo>
                <a:lnTo>
                  <a:pt x="3314700" y="1531620"/>
                </a:lnTo>
                <a:lnTo>
                  <a:pt x="3291840" y="1546860"/>
                </a:lnTo>
                <a:lnTo>
                  <a:pt x="3284220" y="1600200"/>
                </a:lnTo>
                <a:lnTo>
                  <a:pt x="3192780" y="1584960"/>
                </a:lnTo>
                <a:lnTo>
                  <a:pt x="3131820" y="1600200"/>
                </a:lnTo>
                <a:lnTo>
                  <a:pt x="3070860" y="1661160"/>
                </a:lnTo>
                <a:lnTo>
                  <a:pt x="2910840" y="1661160"/>
                </a:lnTo>
                <a:lnTo>
                  <a:pt x="2903220" y="1684020"/>
                </a:lnTo>
                <a:lnTo>
                  <a:pt x="2834640" y="1691640"/>
                </a:lnTo>
                <a:lnTo>
                  <a:pt x="2827020" y="1729740"/>
                </a:lnTo>
                <a:lnTo>
                  <a:pt x="2773680" y="1805940"/>
                </a:lnTo>
                <a:lnTo>
                  <a:pt x="2727960" y="1897380"/>
                </a:lnTo>
                <a:lnTo>
                  <a:pt x="2712720" y="1935480"/>
                </a:lnTo>
                <a:lnTo>
                  <a:pt x="2727960" y="2019300"/>
                </a:lnTo>
                <a:lnTo>
                  <a:pt x="2743200" y="2072640"/>
                </a:lnTo>
                <a:lnTo>
                  <a:pt x="2743200" y="2141220"/>
                </a:lnTo>
                <a:lnTo>
                  <a:pt x="2567940" y="2232660"/>
                </a:lnTo>
                <a:lnTo>
                  <a:pt x="2407920" y="2232660"/>
                </a:lnTo>
                <a:lnTo>
                  <a:pt x="2385060" y="2133600"/>
                </a:lnTo>
                <a:lnTo>
                  <a:pt x="2346960" y="2095500"/>
                </a:lnTo>
                <a:lnTo>
                  <a:pt x="2247900" y="2125980"/>
                </a:lnTo>
                <a:lnTo>
                  <a:pt x="2133600" y="2065020"/>
                </a:lnTo>
                <a:lnTo>
                  <a:pt x="2095500" y="2118360"/>
                </a:lnTo>
                <a:lnTo>
                  <a:pt x="2186940" y="2232660"/>
                </a:lnTo>
                <a:lnTo>
                  <a:pt x="2133600" y="2400300"/>
                </a:lnTo>
                <a:lnTo>
                  <a:pt x="2156460" y="2430780"/>
                </a:lnTo>
                <a:lnTo>
                  <a:pt x="2118360" y="2514600"/>
                </a:lnTo>
                <a:lnTo>
                  <a:pt x="2118360" y="2621280"/>
                </a:lnTo>
                <a:lnTo>
                  <a:pt x="1943100" y="2720340"/>
                </a:lnTo>
                <a:lnTo>
                  <a:pt x="1752600" y="2979420"/>
                </a:lnTo>
                <a:lnTo>
                  <a:pt x="1257300" y="3177540"/>
                </a:lnTo>
                <a:lnTo>
                  <a:pt x="1234440" y="3550920"/>
                </a:lnTo>
                <a:lnTo>
                  <a:pt x="1143000" y="3543300"/>
                </a:lnTo>
                <a:lnTo>
                  <a:pt x="960120" y="3413760"/>
                </a:lnTo>
                <a:lnTo>
                  <a:pt x="815340" y="3429000"/>
                </a:lnTo>
                <a:lnTo>
                  <a:pt x="815340" y="3649980"/>
                </a:lnTo>
                <a:lnTo>
                  <a:pt x="952500" y="3726180"/>
                </a:lnTo>
                <a:lnTo>
                  <a:pt x="1104900" y="3771900"/>
                </a:lnTo>
                <a:lnTo>
                  <a:pt x="1104900" y="4015740"/>
                </a:lnTo>
                <a:lnTo>
                  <a:pt x="998220" y="4084320"/>
                </a:lnTo>
                <a:lnTo>
                  <a:pt x="861060" y="4244340"/>
                </a:lnTo>
                <a:lnTo>
                  <a:pt x="800100" y="4259580"/>
                </a:lnTo>
                <a:lnTo>
                  <a:pt x="624840" y="4130040"/>
                </a:lnTo>
                <a:lnTo>
                  <a:pt x="472440" y="4137660"/>
                </a:lnTo>
                <a:lnTo>
                  <a:pt x="426720" y="4206240"/>
                </a:lnTo>
                <a:lnTo>
                  <a:pt x="525780" y="4274820"/>
                </a:lnTo>
                <a:lnTo>
                  <a:pt x="579120" y="4312920"/>
                </a:lnTo>
                <a:lnTo>
                  <a:pt x="548640" y="4457700"/>
                </a:lnTo>
                <a:lnTo>
                  <a:pt x="441960" y="4495800"/>
                </a:lnTo>
                <a:lnTo>
                  <a:pt x="388620" y="4434840"/>
                </a:lnTo>
                <a:lnTo>
                  <a:pt x="304800" y="4305300"/>
                </a:lnTo>
                <a:lnTo>
                  <a:pt x="236220" y="4427220"/>
                </a:lnTo>
                <a:lnTo>
                  <a:pt x="297180" y="4594860"/>
                </a:lnTo>
                <a:lnTo>
                  <a:pt x="320040" y="4663440"/>
                </a:lnTo>
                <a:lnTo>
                  <a:pt x="243840" y="4747260"/>
                </a:lnTo>
                <a:lnTo>
                  <a:pt x="121920" y="4808220"/>
                </a:lnTo>
                <a:lnTo>
                  <a:pt x="7620" y="5013960"/>
                </a:lnTo>
                <a:lnTo>
                  <a:pt x="0" y="5135880"/>
                </a:lnTo>
                <a:lnTo>
                  <a:pt x="0" y="5227320"/>
                </a:lnTo>
                <a:lnTo>
                  <a:pt x="403860" y="5326380"/>
                </a:lnTo>
                <a:lnTo>
                  <a:pt x="487680" y="5196840"/>
                </a:lnTo>
                <a:lnTo>
                  <a:pt x="502920" y="4998720"/>
                </a:lnTo>
                <a:lnTo>
                  <a:pt x="762000" y="4663440"/>
                </a:lnTo>
                <a:lnTo>
                  <a:pt x="990600" y="4655820"/>
                </a:lnTo>
                <a:lnTo>
                  <a:pt x="1173480" y="4625340"/>
                </a:lnTo>
                <a:lnTo>
                  <a:pt x="1402080" y="4427220"/>
                </a:lnTo>
                <a:lnTo>
                  <a:pt x="1379220" y="4267200"/>
                </a:lnTo>
                <a:lnTo>
                  <a:pt x="1470660" y="4160520"/>
                </a:lnTo>
                <a:lnTo>
                  <a:pt x="1554480" y="3962400"/>
                </a:lnTo>
                <a:lnTo>
                  <a:pt x="1661160" y="3909060"/>
                </a:lnTo>
                <a:lnTo>
                  <a:pt x="1744980" y="3802380"/>
                </a:lnTo>
                <a:lnTo>
                  <a:pt x="2087880" y="3733800"/>
                </a:lnTo>
                <a:lnTo>
                  <a:pt x="2141220" y="3535680"/>
                </a:lnTo>
                <a:lnTo>
                  <a:pt x="2270760" y="3505200"/>
                </a:lnTo>
                <a:lnTo>
                  <a:pt x="2575560" y="3078480"/>
                </a:lnTo>
                <a:lnTo>
                  <a:pt x="2644140" y="2964180"/>
                </a:lnTo>
                <a:lnTo>
                  <a:pt x="2552700" y="2903220"/>
                </a:lnTo>
                <a:lnTo>
                  <a:pt x="2560320" y="2766060"/>
                </a:lnTo>
                <a:lnTo>
                  <a:pt x="2804160" y="2636520"/>
                </a:lnTo>
                <a:lnTo>
                  <a:pt x="2827020" y="2773680"/>
                </a:lnTo>
                <a:lnTo>
                  <a:pt x="3078480" y="2903220"/>
                </a:lnTo>
                <a:lnTo>
                  <a:pt x="3208020" y="2827020"/>
                </a:lnTo>
                <a:lnTo>
                  <a:pt x="3360420" y="2827020"/>
                </a:lnTo>
                <a:lnTo>
                  <a:pt x="3589020" y="2689860"/>
                </a:lnTo>
                <a:lnTo>
                  <a:pt x="3665220" y="2674620"/>
                </a:lnTo>
                <a:lnTo>
                  <a:pt x="4198620" y="2034540"/>
                </a:lnTo>
                <a:lnTo>
                  <a:pt x="4328160" y="1981200"/>
                </a:lnTo>
                <a:lnTo>
                  <a:pt x="4518660" y="1836420"/>
                </a:lnTo>
                <a:lnTo>
                  <a:pt x="4587240" y="1821180"/>
                </a:lnTo>
                <a:lnTo>
                  <a:pt x="4716780" y="1691640"/>
                </a:lnTo>
                <a:lnTo>
                  <a:pt x="4998720" y="1615440"/>
                </a:lnTo>
                <a:lnTo>
                  <a:pt x="5113020" y="1470660"/>
                </a:lnTo>
                <a:lnTo>
                  <a:pt x="5212080" y="1501140"/>
                </a:lnTo>
                <a:lnTo>
                  <a:pt x="5295900" y="1478280"/>
                </a:lnTo>
                <a:lnTo>
                  <a:pt x="5364480" y="1485900"/>
                </a:lnTo>
                <a:lnTo>
                  <a:pt x="5471160" y="1325880"/>
                </a:lnTo>
                <a:lnTo>
                  <a:pt x="5638800" y="1181100"/>
                </a:lnTo>
                <a:lnTo>
                  <a:pt x="6126480" y="1097280"/>
                </a:lnTo>
                <a:lnTo>
                  <a:pt x="6294120" y="1188720"/>
                </a:lnTo>
                <a:lnTo>
                  <a:pt x="6355080" y="1135380"/>
                </a:lnTo>
                <a:lnTo>
                  <a:pt x="6469380" y="1135380"/>
                </a:lnTo>
                <a:lnTo>
                  <a:pt x="6530340" y="975360"/>
                </a:lnTo>
                <a:lnTo>
                  <a:pt x="6583680" y="868680"/>
                </a:lnTo>
                <a:lnTo>
                  <a:pt x="6461760" y="594360"/>
                </a:lnTo>
                <a:lnTo>
                  <a:pt x="6614160" y="464820"/>
                </a:lnTo>
                <a:lnTo>
                  <a:pt x="6614160" y="289560"/>
                </a:lnTo>
                <a:lnTo>
                  <a:pt x="6530340" y="91440"/>
                </a:lnTo>
                <a:lnTo>
                  <a:pt x="6179820" y="0"/>
                </a:lnTo>
                <a:lnTo>
                  <a:pt x="6019800" y="121920"/>
                </a:lnTo>
                <a:lnTo>
                  <a:pt x="5875020" y="129540"/>
                </a:lnTo>
                <a:lnTo>
                  <a:pt x="5692140" y="297180"/>
                </a:lnTo>
                <a:lnTo>
                  <a:pt x="5585460" y="312420"/>
                </a:lnTo>
                <a:lnTo>
                  <a:pt x="5509260" y="457200"/>
                </a:lnTo>
                <a:lnTo>
                  <a:pt x="5356860" y="541020"/>
                </a:lnTo>
                <a:lnTo>
                  <a:pt x="5334000" y="609600"/>
                </a:lnTo>
                <a:lnTo>
                  <a:pt x="5242560" y="716280"/>
                </a:lnTo>
                <a:lnTo>
                  <a:pt x="5242560" y="906780"/>
                </a:lnTo>
                <a:lnTo>
                  <a:pt x="5067300" y="1120140"/>
                </a:lnTo>
                <a:lnTo>
                  <a:pt x="4861560" y="1188720"/>
                </a:lnTo>
                <a:lnTo>
                  <a:pt x="4800600" y="1310640"/>
                </a:lnTo>
                <a:lnTo>
                  <a:pt x="4335780" y="1440180"/>
                </a:lnTo>
                <a:lnTo>
                  <a:pt x="3962400" y="1417320"/>
                </a:lnTo>
                <a:lnTo>
                  <a:pt x="3810000" y="1333500"/>
                </a:lnTo>
                <a:lnTo>
                  <a:pt x="3802380" y="1173480"/>
                </a:lnTo>
                <a:lnTo>
                  <a:pt x="3779520" y="1104900"/>
                </a:lnTo>
                <a:lnTo>
                  <a:pt x="3749040" y="1066800"/>
                </a:lnTo>
                <a:lnTo>
                  <a:pt x="3634740" y="876300"/>
                </a:lnTo>
                <a:lnTo>
                  <a:pt x="3634740" y="708660"/>
                </a:lnTo>
                <a:lnTo>
                  <a:pt x="3558540" y="6096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1E002F-9FCA-06DF-2EA2-BC7D7E3786E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北海道地方の島のイラスト</a:t>
            </a: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B77773DD-AD90-B4A6-32CE-7CFC1CAAB6FD}"/>
              </a:ext>
            </a:extLst>
          </p:cNvPr>
          <p:cNvSpPr/>
          <p:nvPr/>
        </p:nvSpPr>
        <p:spPr>
          <a:xfrm>
            <a:off x="3683282" y="3884800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A7C1B4F-B2F2-9821-154C-D17991A11701}"/>
              </a:ext>
            </a:extLst>
          </p:cNvPr>
          <p:cNvSpPr txBox="1"/>
          <p:nvPr/>
        </p:nvSpPr>
        <p:spPr>
          <a:xfrm>
            <a:off x="4304556" y="64293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志発島（北海道）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19A661E-F31B-422C-9210-66503F279124}"/>
              </a:ext>
            </a:extLst>
          </p:cNvPr>
          <p:cNvSpPr txBox="1"/>
          <p:nvPr/>
        </p:nvSpPr>
        <p:spPr>
          <a:xfrm>
            <a:off x="7283977" y="64293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多楽島（北海道）</a:t>
            </a: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B9A4F70E-C839-3EC2-7DBC-0FF9151AF4FB}"/>
              </a:ext>
            </a:extLst>
          </p:cNvPr>
          <p:cNvSpPr/>
          <p:nvPr/>
        </p:nvSpPr>
        <p:spPr>
          <a:xfrm>
            <a:off x="6594307" y="4295008"/>
            <a:ext cx="2437982" cy="1291723"/>
          </a:xfrm>
          <a:custGeom>
            <a:avLst/>
            <a:gdLst>
              <a:gd name="csX0" fmla="*/ 2508250 w 5321300"/>
              <a:gd name="csY0" fmla="*/ 6350 h 2819400"/>
              <a:gd name="csX1" fmla="*/ 2533650 w 5321300"/>
              <a:gd name="csY1" fmla="*/ 76200 h 2819400"/>
              <a:gd name="csX2" fmla="*/ 2362200 w 5321300"/>
              <a:gd name="csY2" fmla="*/ 158750 h 2819400"/>
              <a:gd name="csX3" fmla="*/ 2362200 w 5321300"/>
              <a:gd name="csY3" fmla="*/ 203200 h 2819400"/>
              <a:gd name="csX4" fmla="*/ 2317750 w 5321300"/>
              <a:gd name="csY4" fmla="*/ 304800 h 2819400"/>
              <a:gd name="csX5" fmla="*/ 2330450 w 5321300"/>
              <a:gd name="csY5" fmla="*/ 387350 h 2819400"/>
              <a:gd name="csX6" fmla="*/ 2355850 w 5321300"/>
              <a:gd name="csY6" fmla="*/ 438150 h 2819400"/>
              <a:gd name="csX7" fmla="*/ 2349500 w 5321300"/>
              <a:gd name="csY7" fmla="*/ 527050 h 2819400"/>
              <a:gd name="csX8" fmla="*/ 2444750 w 5321300"/>
              <a:gd name="csY8" fmla="*/ 527050 h 2819400"/>
              <a:gd name="csX9" fmla="*/ 2501900 w 5321300"/>
              <a:gd name="csY9" fmla="*/ 812800 h 2819400"/>
              <a:gd name="csX10" fmla="*/ 2482850 w 5321300"/>
              <a:gd name="csY10" fmla="*/ 1054100 h 2819400"/>
              <a:gd name="csX11" fmla="*/ 2387600 w 5321300"/>
              <a:gd name="csY11" fmla="*/ 1117600 h 2819400"/>
              <a:gd name="csX12" fmla="*/ 2292350 w 5321300"/>
              <a:gd name="csY12" fmla="*/ 1111250 h 2819400"/>
              <a:gd name="csX13" fmla="*/ 2247900 w 5321300"/>
              <a:gd name="csY13" fmla="*/ 1174750 h 2819400"/>
              <a:gd name="csX14" fmla="*/ 2184400 w 5321300"/>
              <a:gd name="csY14" fmla="*/ 1193800 h 2819400"/>
              <a:gd name="csX15" fmla="*/ 2139950 w 5321300"/>
              <a:gd name="csY15" fmla="*/ 1282700 h 2819400"/>
              <a:gd name="csX16" fmla="*/ 1936750 w 5321300"/>
              <a:gd name="csY16" fmla="*/ 1403350 h 2819400"/>
              <a:gd name="csX17" fmla="*/ 1898650 w 5321300"/>
              <a:gd name="csY17" fmla="*/ 1485900 h 2819400"/>
              <a:gd name="csX18" fmla="*/ 1695450 w 5321300"/>
              <a:gd name="csY18" fmla="*/ 1771650 h 2819400"/>
              <a:gd name="csX19" fmla="*/ 1377950 w 5321300"/>
              <a:gd name="csY19" fmla="*/ 1905000 h 2819400"/>
              <a:gd name="csX20" fmla="*/ 952500 w 5321300"/>
              <a:gd name="csY20" fmla="*/ 1892300 h 2819400"/>
              <a:gd name="csX21" fmla="*/ 654050 w 5321300"/>
              <a:gd name="csY21" fmla="*/ 1949450 h 2819400"/>
              <a:gd name="csX22" fmla="*/ 577850 w 5321300"/>
              <a:gd name="csY22" fmla="*/ 1949450 h 2819400"/>
              <a:gd name="csX23" fmla="*/ 520700 w 5321300"/>
              <a:gd name="csY23" fmla="*/ 1981200 h 2819400"/>
              <a:gd name="csX24" fmla="*/ 412750 w 5321300"/>
              <a:gd name="csY24" fmla="*/ 1974850 h 2819400"/>
              <a:gd name="csX25" fmla="*/ 361950 w 5321300"/>
              <a:gd name="csY25" fmla="*/ 1917700 h 2819400"/>
              <a:gd name="csX26" fmla="*/ 184150 w 5321300"/>
              <a:gd name="csY26" fmla="*/ 1917700 h 2819400"/>
              <a:gd name="csX27" fmla="*/ 69850 w 5321300"/>
              <a:gd name="csY27" fmla="*/ 1885950 h 2819400"/>
              <a:gd name="csX28" fmla="*/ 0 w 5321300"/>
              <a:gd name="csY28" fmla="*/ 1943100 h 2819400"/>
              <a:gd name="csX29" fmla="*/ 82550 w 5321300"/>
              <a:gd name="csY29" fmla="*/ 2127250 h 2819400"/>
              <a:gd name="csX30" fmla="*/ 381000 w 5321300"/>
              <a:gd name="csY30" fmla="*/ 2247900 h 2819400"/>
              <a:gd name="csX31" fmla="*/ 755650 w 5321300"/>
              <a:gd name="csY31" fmla="*/ 2279650 h 2819400"/>
              <a:gd name="csX32" fmla="*/ 914400 w 5321300"/>
              <a:gd name="csY32" fmla="*/ 2266950 h 2819400"/>
              <a:gd name="csX33" fmla="*/ 1428750 w 5321300"/>
              <a:gd name="csY33" fmla="*/ 2197100 h 2819400"/>
              <a:gd name="csX34" fmla="*/ 1631950 w 5321300"/>
              <a:gd name="csY34" fmla="*/ 2235200 h 2819400"/>
              <a:gd name="csX35" fmla="*/ 1917700 w 5321300"/>
              <a:gd name="csY35" fmla="*/ 2406650 h 2819400"/>
              <a:gd name="csX36" fmla="*/ 1917700 w 5321300"/>
              <a:gd name="csY36" fmla="*/ 2438400 h 2819400"/>
              <a:gd name="csX37" fmla="*/ 2349500 w 5321300"/>
              <a:gd name="csY37" fmla="*/ 2501900 h 2819400"/>
              <a:gd name="csX38" fmla="*/ 2387600 w 5321300"/>
              <a:gd name="csY38" fmla="*/ 2559050 h 2819400"/>
              <a:gd name="csX39" fmla="*/ 2901950 w 5321300"/>
              <a:gd name="csY39" fmla="*/ 2355850 h 2819400"/>
              <a:gd name="csX40" fmla="*/ 3187700 w 5321300"/>
              <a:gd name="csY40" fmla="*/ 2355850 h 2819400"/>
              <a:gd name="csX41" fmla="*/ 3556000 w 5321300"/>
              <a:gd name="csY41" fmla="*/ 2463800 h 2819400"/>
              <a:gd name="csX42" fmla="*/ 3740150 w 5321300"/>
              <a:gd name="csY42" fmla="*/ 2616200 h 2819400"/>
              <a:gd name="csX43" fmla="*/ 3752850 w 5321300"/>
              <a:gd name="csY43" fmla="*/ 2736850 h 2819400"/>
              <a:gd name="csX44" fmla="*/ 3981450 w 5321300"/>
              <a:gd name="csY44" fmla="*/ 2698750 h 2819400"/>
              <a:gd name="csX45" fmla="*/ 4076700 w 5321300"/>
              <a:gd name="csY45" fmla="*/ 2698750 h 2819400"/>
              <a:gd name="csX46" fmla="*/ 4343400 w 5321300"/>
              <a:gd name="csY46" fmla="*/ 2692400 h 2819400"/>
              <a:gd name="csX47" fmla="*/ 4521200 w 5321300"/>
              <a:gd name="csY47" fmla="*/ 2749550 h 2819400"/>
              <a:gd name="csX48" fmla="*/ 5257800 w 5321300"/>
              <a:gd name="csY48" fmla="*/ 2819400 h 2819400"/>
              <a:gd name="csX49" fmla="*/ 5321300 w 5321300"/>
              <a:gd name="csY49" fmla="*/ 2774950 h 2819400"/>
              <a:gd name="csX50" fmla="*/ 5257800 w 5321300"/>
              <a:gd name="csY50" fmla="*/ 2438400 h 2819400"/>
              <a:gd name="csX51" fmla="*/ 5276850 w 5321300"/>
              <a:gd name="csY51" fmla="*/ 2330450 h 2819400"/>
              <a:gd name="csX52" fmla="*/ 5276850 w 5321300"/>
              <a:gd name="csY52" fmla="*/ 2286000 h 2819400"/>
              <a:gd name="csX53" fmla="*/ 5092700 w 5321300"/>
              <a:gd name="csY53" fmla="*/ 2228850 h 2819400"/>
              <a:gd name="csX54" fmla="*/ 4940300 w 5321300"/>
              <a:gd name="csY54" fmla="*/ 2114550 h 2819400"/>
              <a:gd name="csX55" fmla="*/ 4864100 w 5321300"/>
              <a:gd name="csY55" fmla="*/ 1885950 h 2819400"/>
              <a:gd name="csX56" fmla="*/ 4864100 w 5321300"/>
              <a:gd name="csY56" fmla="*/ 1803400 h 2819400"/>
              <a:gd name="csX57" fmla="*/ 4895850 w 5321300"/>
              <a:gd name="csY57" fmla="*/ 1790700 h 2819400"/>
              <a:gd name="csX58" fmla="*/ 4927600 w 5321300"/>
              <a:gd name="csY58" fmla="*/ 1708150 h 2819400"/>
              <a:gd name="csX59" fmla="*/ 4972050 w 5321300"/>
              <a:gd name="csY59" fmla="*/ 1689100 h 2819400"/>
              <a:gd name="csX60" fmla="*/ 5010150 w 5321300"/>
              <a:gd name="csY60" fmla="*/ 1695450 h 2819400"/>
              <a:gd name="csX61" fmla="*/ 5054600 w 5321300"/>
              <a:gd name="csY61" fmla="*/ 1663700 h 2819400"/>
              <a:gd name="csX62" fmla="*/ 4997450 w 5321300"/>
              <a:gd name="csY62" fmla="*/ 1581150 h 2819400"/>
              <a:gd name="csX63" fmla="*/ 5086350 w 5321300"/>
              <a:gd name="csY63" fmla="*/ 1543050 h 2819400"/>
              <a:gd name="csX64" fmla="*/ 5092700 w 5321300"/>
              <a:gd name="csY64" fmla="*/ 1504950 h 2819400"/>
              <a:gd name="csX65" fmla="*/ 5060950 w 5321300"/>
              <a:gd name="csY65" fmla="*/ 1466850 h 2819400"/>
              <a:gd name="csX66" fmla="*/ 5060950 w 5321300"/>
              <a:gd name="csY66" fmla="*/ 1416050 h 2819400"/>
              <a:gd name="csX67" fmla="*/ 4927600 w 5321300"/>
              <a:gd name="csY67" fmla="*/ 1301750 h 2819400"/>
              <a:gd name="csX68" fmla="*/ 4927600 w 5321300"/>
              <a:gd name="csY68" fmla="*/ 1174750 h 2819400"/>
              <a:gd name="csX69" fmla="*/ 4991100 w 5321300"/>
              <a:gd name="csY69" fmla="*/ 1092200 h 2819400"/>
              <a:gd name="csX70" fmla="*/ 4914900 w 5321300"/>
              <a:gd name="csY70" fmla="*/ 958850 h 2819400"/>
              <a:gd name="csX71" fmla="*/ 4813300 w 5321300"/>
              <a:gd name="csY71" fmla="*/ 1066800 h 2819400"/>
              <a:gd name="csX72" fmla="*/ 4686300 w 5321300"/>
              <a:gd name="csY72" fmla="*/ 1079500 h 2819400"/>
              <a:gd name="csX73" fmla="*/ 4597400 w 5321300"/>
              <a:gd name="csY73" fmla="*/ 1035050 h 2819400"/>
              <a:gd name="csX74" fmla="*/ 4559300 w 5321300"/>
              <a:gd name="csY74" fmla="*/ 1060450 h 2819400"/>
              <a:gd name="csX75" fmla="*/ 4559300 w 5321300"/>
              <a:gd name="csY75" fmla="*/ 1136650 h 2819400"/>
              <a:gd name="csX76" fmla="*/ 4381500 w 5321300"/>
              <a:gd name="csY76" fmla="*/ 1098550 h 2819400"/>
              <a:gd name="csX77" fmla="*/ 4279900 w 5321300"/>
              <a:gd name="csY77" fmla="*/ 1111250 h 2819400"/>
              <a:gd name="csX78" fmla="*/ 4210050 w 5321300"/>
              <a:gd name="csY78" fmla="*/ 1111250 h 2819400"/>
              <a:gd name="csX79" fmla="*/ 4184650 w 5321300"/>
              <a:gd name="csY79" fmla="*/ 1028700 h 2819400"/>
              <a:gd name="csX80" fmla="*/ 4140200 w 5321300"/>
              <a:gd name="csY80" fmla="*/ 984250 h 2819400"/>
              <a:gd name="csX81" fmla="*/ 4102100 w 5321300"/>
              <a:gd name="csY81" fmla="*/ 1035050 h 2819400"/>
              <a:gd name="csX82" fmla="*/ 4102100 w 5321300"/>
              <a:gd name="csY82" fmla="*/ 1079500 h 2819400"/>
              <a:gd name="csX83" fmla="*/ 4102100 w 5321300"/>
              <a:gd name="csY83" fmla="*/ 1079500 h 2819400"/>
              <a:gd name="csX84" fmla="*/ 3987800 w 5321300"/>
              <a:gd name="csY84" fmla="*/ 1174750 h 2819400"/>
              <a:gd name="csX85" fmla="*/ 3924300 w 5321300"/>
              <a:gd name="csY85" fmla="*/ 1143000 h 2819400"/>
              <a:gd name="csX86" fmla="*/ 3886200 w 5321300"/>
              <a:gd name="csY86" fmla="*/ 1022350 h 2819400"/>
              <a:gd name="csX87" fmla="*/ 3816350 w 5321300"/>
              <a:gd name="csY87" fmla="*/ 1041400 h 2819400"/>
              <a:gd name="csX88" fmla="*/ 3746500 w 5321300"/>
              <a:gd name="csY88" fmla="*/ 1098550 h 2819400"/>
              <a:gd name="csX89" fmla="*/ 3511550 w 5321300"/>
              <a:gd name="csY89" fmla="*/ 996950 h 2819400"/>
              <a:gd name="csX90" fmla="*/ 3492500 w 5321300"/>
              <a:gd name="csY90" fmla="*/ 908050 h 2819400"/>
              <a:gd name="csX91" fmla="*/ 3448050 w 5321300"/>
              <a:gd name="csY91" fmla="*/ 781050 h 2819400"/>
              <a:gd name="csX92" fmla="*/ 3517900 w 5321300"/>
              <a:gd name="csY92" fmla="*/ 717550 h 2819400"/>
              <a:gd name="csX93" fmla="*/ 3568700 w 5321300"/>
              <a:gd name="csY93" fmla="*/ 711200 h 2819400"/>
              <a:gd name="csX94" fmla="*/ 3613150 w 5321300"/>
              <a:gd name="csY94" fmla="*/ 577850 h 2819400"/>
              <a:gd name="csX95" fmla="*/ 3568700 w 5321300"/>
              <a:gd name="csY95" fmla="*/ 520700 h 2819400"/>
              <a:gd name="csX96" fmla="*/ 3460750 w 5321300"/>
              <a:gd name="csY96" fmla="*/ 520700 h 2819400"/>
              <a:gd name="csX97" fmla="*/ 3409950 w 5321300"/>
              <a:gd name="csY97" fmla="*/ 495300 h 2819400"/>
              <a:gd name="csX98" fmla="*/ 3327400 w 5321300"/>
              <a:gd name="csY98" fmla="*/ 552450 h 2819400"/>
              <a:gd name="csX99" fmla="*/ 3194050 w 5321300"/>
              <a:gd name="csY99" fmla="*/ 590550 h 2819400"/>
              <a:gd name="csX100" fmla="*/ 3098800 w 5321300"/>
              <a:gd name="csY100" fmla="*/ 558800 h 2819400"/>
              <a:gd name="csX101" fmla="*/ 2978150 w 5321300"/>
              <a:gd name="csY101" fmla="*/ 387350 h 2819400"/>
              <a:gd name="csX102" fmla="*/ 2882900 w 5321300"/>
              <a:gd name="csY102" fmla="*/ 127000 h 2819400"/>
              <a:gd name="csX103" fmla="*/ 2806700 w 5321300"/>
              <a:gd name="csY103" fmla="*/ 82550 h 2819400"/>
              <a:gd name="csX104" fmla="*/ 2692400 w 5321300"/>
              <a:gd name="csY104" fmla="*/ 12700 h 2819400"/>
              <a:gd name="csX105" fmla="*/ 2616200 w 5321300"/>
              <a:gd name="csY105" fmla="*/ 0 h 2819400"/>
              <a:gd name="csX106" fmla="*/ 2508250 w 5321300"/>
              <a:gd name="csY106" fmla="*/ 6350 h 28194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</a:cxnLst>
            <a:rect l="l" t="t" r="r" b="b"/>
            <a:pathLst>
              <a:path w="5321300" h="2819400">
                <a:moveTo>
                  <a:pt x="2508250" y="6350"/>
                </a:moveTo>
                <a:lnTo>
                  <a:pt x="2533650" y="76200"/>
                </a:lnTo>
                <a:lnTo>
                  <a:pt x="2362200" y="158750"/>
                </a:lnTo>
                <a:lnTo>
                  <a:pt x="2362200" y="203200"/>
                </a:lnTo>
                <a:lnTo>
                  <a:pt x="2317750" y="304800"/>
                </a:lnTo>
                <a:lnTo>
                  <a:pt x="2330450" y="387350"/>
                </a:lnTo>
                <a:lnTo>
                  <a:pt x="2355850" y="438150"/>
                </a:lnTo>
                <a:lnTo>
                  <a:pt x="2349500" y="527050"/>
                </a:lnTo>
                <a:lnTo>
                  <a:pt x="2444750" y="527050"/>
                </a:lnTo>
                <a:lnTo>
                  <a:pt x="2501900" y="812800"/>
                </a:lnTo>
                <a:lnTo>
                  <a:pt x="2482850" y="1054100"/>
                </a:lnTo>
                <a:lnTo>
                  <a:pt x="2387600" y="1117600"/>
                </a:lnTo>
                <a:lnTo>
                  <a:pt x="2292350" y="1111250"/>
                </a:lnTo>
                <a:lnTo>
                  <a:pt x="2247900" y="1174750"/>
                </a:lnTo>
                <a:lnTo>
                  <a:pt x="2184400" y="1193800"/>
                </a:lnTo>
                <a:lnTo>
                  <a:pt x="2139950" y="1282700"/>
                </a:lnTo>
                <a:lnTo>
                  <a:pt x="1936750" y="1403350"/>
                </a:lnTo>
                <a:lnTo>
                  <a:pt x="1898650" y="1485900"/>
                </a:lnTo>
                <a:lnTo>
                  <a:pt x="1695450" y="1771650"/>
                </a:lnTo>
                <a:lnTo>
                  <a:pt x="1377950" y="1905000"/>
                </a:lnTo>
                <a:lnTo>
                  <a:pt x="952500" y="1892300"/>
                </a:lnTo>
                <a:lnTo>
                  <a:pt x="654050" y="1949450"/>
                </a:lnTo>
                <a:lnTo>
                  <a:pt x="577850" y="1949450"/>
                </a:lnTo>
                <a:lnTo>
                  <a:pt x="520700" y="1981200"/>
                </a:lnTo>
                <a:lnTo>
                  <a:pt x="412750" y="1974850"/>
                </a:lnTo>
                <a:lnTo>
                  <a:pt x="361950" y="1917700"/>
                </a:lnTo>
                <a:lnTo>
                  <a:pt x="184150" y="1917700"/>
                </a:lnTo>
                <a:lnTo>
                  <a:pt x="69850" y="1885950"/>
                </a:lnTo>
                <a:lnTo>
                  <a:pt x="0" y="1943100"/>
                </a:lnTo>
                <a:lnTo>
                  <a:pt x="82550" y="2127250"/>
                </a:lnTo>
                <a:lnTo>
                  <a:pt x="381000" y="2247900"/>
                </a:lnTo>
                <a:lnTo>
                  <a:pt x="755650" y="2279650"/>
                </a:lnTo>
                <a:lnTo>
                  <a:pt x="914400" y="2266950"/>
                </a:lnTo>
                <a:lnTo>
                  <a:pt x="1428750" y="2197100"/>
                </a:lnTo>
                <a:lnTo>
                  <a:pt x="1631950" y="2235200"/>
                </a:lnTo>
                <a:lnTo>
                  <a:pt x="1917700" y="2406650"/>
                </a:lnTo>
                <a:lnTo>
                  <a:pt x="1917700" y="2438400"/>
                </a:lnTo>
                <a:lnTo>
                  <a:pt x="2349500" y="2501900"/>
                </a:lnTo>
                <a:lnTo>
                  <a:pt x="2387600" y="2559050"/>
                </a:lnTo>
                <a:lnTo>
                  <a:pt x="2901950" y="2355850"/>
                </a:lnTo>
                <a:lnTo>
                  <a:pt x="3187700" y="2355850"/>
                </a:lnTo>
                <a:lnTo>
                  <a:pt x="3556000" y="2463800"/>
                </a:lnTo>
                <a:lnTo>
                  <a:pt x="3740150" y="2616200"/>
                </a:lnTo>
                <a:lnTo>
                  <a:pt x="3752850" y="2736850"/>
                </a:lnTo>
                <a:lnTo>
                  <a:pt x="3981450" y="2698750"/>
                </a:lnTo>
                <a:lnTo>
                  <a:pt x="4076700" y="2698750"/>
                </a:lnTo>
                <a:lnTo>
                  <a:pt x="4343400" y="2692400"/>
                </a:lnTo>
                <a:lnTo>
                  <a:pt x="4521200" y="2749550"/>
                </a:lnTo>
                <a:lnTo>
                  <a:pt x="5257800" y="2819400"/>
                </a:lnTo>
                <a:lnTo>
                  <a:pt x="5321300" y="2774950"/>
                </a:lnTo>
                <a:lnTo>
                  <a:pt x="5257800" y="2438400"/>
                </a:lnTo>
                <a:lnTo>
                  <a:pt x="5276850" y="2330450"/>
                </a:lnTo>
                <a:lnTo>
                  <a:pt x="5276850" y="2286000"/>
                </a:lnTo>
                <a:lnTo>
                  <a:pt x="5092700" y="2228850"/>
                </a:lnTo>
                <a:lnTo>
                  <a:pt x="4940300" y="2114550"/>
                </a:lnTo>
                <a:lnTo>
                  <a:pt x="4864100" y="1885950"/>
                </a:lnTo>
                <a:lnTo>
                  <a:pt x="4864100" y="1803400"/>
                </a:lnTo>
                <a:lnTo>
                  <a:pt x="4895850" y="1790700"/>
                </a:lnTo>
                <a:lnTo>
                  <a:pt x="4927600" y="1708150"/>
                </a:lnTo>
                <a:lnTo>
                  <a:pt x="4972050" y="1689100"/>
                </a:lnTo>
                <a:lnTo>
                  <a:pt x="5010150" y="1695450"/>
                </a:lnTo>
                <a:lnTo>
                  <a:pt x="5054600" y="1663700"/>
                </a:lnTo>
                <a:lnTo>
                  <a:pt x="4997450" y="1581150"/>
                </a:lnTo>
                <a:lnTo>
                  <a:pt x="5086350" y="1543050"/>
                </a:lnTo>
                <a:lnTo>
                  <a:pt x="5092700" y="1504950"/>
                </a:lnTo>
                <a:lnTo>
                  <a:pt x="5060950" y="1466850"/>
                </a:lnTo>
                <a:lnTo>
                  <a:pt x="5060950" y="1416050"/>
                </a:lnTo>
                <a:lnTo>
                  <a:pt x="4927600" y="1301750"/>
                </a:lnTo>
                <a:lnTo>
                  <a:pt x="4927600" y="1174750"/>
                </a:lnTo>
                <a:lnTo>
                  <a:pt x="4991100" y="1092200"/>
                </a:lnTo>
                <a:lnTo>
                  <a:pt x="4914900" y="958850"/>
                </a:lnTo>
                <a:lnTo>
                  <a:pt x="4813300" y="1066800"/>
                </a:lnTo>
                <a:lnTo>
                  <a:pt x="4686300" y="1079500"/>
                </a:lnTo>
                <a:lnTo>
                  <a:pt x="4597400" y="1035050"/>
                </a:lnTo>
                <a:lnTo>
                  <a:pt x="4559300" y="1060450"/>
                </a:lnTo>
                <a:lnTo>
                  <a:pt x="4559300" y="1136650"/>
                </a:lnTo>
                <a:lnTo>
                  <a:pt x="4381500" y="1098550"/>
                </a:lnTo>
                <a:lnTo>
                  <a:pt x="4279900" y="1111250"/>
                </a:lnTo>
                <a:lnTo>
                  <a:pt x="4210050" y="1111250"/>
                </a:lnTo>
                <a:lnTo>
                  <a:pt x="4184650" y="1028700"/>
                </a:lnTo>
                <a:lnTo>
                  <a:pt x="4140200" y="984250"/>
                </a:lnTo>
                <a:lnTo>
                  <a:pt x="4102100" y="1035050"/>
                </a:lnTo>
                <a:lnTo>
                  <a:pt x="4102100" y="1079500"/>
                </a:lnTo>
                <a:lnTo>
                  <a:pt x="4102100" y="1079500"/>
                </a:lnTo>
                <a:lnTo>
                  <a:pt x="3987800" y="1174750"/>
                </a:lnTo>
                <a:lnTo>
                  <a:pt x="3924300" y="1143000"/>
                </a:lnTo>
                <a:lnTo>
                  <a:pt x="3886200" y="1022350"/>
                </a:lnTo>
                <a:lnTo>
                  <a:pt x="3816350" y="1041400"/>
                </a:lnTo>
                <a:lnTo>
                  <a:pt x="3746500" y="1098550"/>
                </a:lnTo>
                <a:lnTo>
                  <a:pt x="3511550" y="996950"/>
                </a:lnTo>
                <a:lnTo>
                  <a:pt x="3492500" y="908050"/>
                </a:lnTo>
                <a:lnTo>
                  <a:pt x="3448050" y="781050"/>
                </a:lnTo>
                <a:lnTo>
                  <a:pt x="3517900" y="717550"/>
                </a:lnTo>
                <a:lnTo>
                  <a:pt x="3568700" y="711200"/>
                </a:lnTo>
                <a:lnTo>
                  <a:pt x="3613150" y="577850"/>
                </a:lnTo>
                <a:lnTo>
                  <a:pt x="3568700" y="520700"/>
                </a:lnTo>
                <a:lnTo>
                  <a:pt x="3460750" y="520700"/>
                </a:lnTo>
                <a:lnTo>
                  <a:pt x="3409950" y="495300"/>
                </a:lnTo>
                <a:lnTo>
                  <a:pt x="3327400" y="552450"/>
                </a:lnTo>
                <a:lnTo>
                  <a:pt x="3194050" y="590550"/>
                </a:lnTo>
                <a:lnTo>
                  <a:pt x="3098800" y="558800"/>
                </a:lnTo>
                <a:lnTo>
                  <a:pt x="2978150" y="387350"/>
                </a:lnTo>
                <a:lnTo>
                  <a:pt x="2882900" y="127000"/>
                </a:lnTo>
                <a:lnTo>
                  <a:pt x="2806700" y="82550"/>
                </a:lnTo>
                <a:lnTo>
                  <a:pt x="2692400" y="12700"/>
                </a:lnTo>
                <a:lnTo>
                  <a:pt x="2616200" y="0"/>
                </a:lnTo>
                <a:lnTo>
                  <a:pt x="2508250" y="63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834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74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pptxo56_北海道地方の島のイラスト</dc:title>
  <dc:subject>pptxo56_北海道地方の島のイラスト</dc:subject>
  <dc:creator>でじけろお</dc:creator>
  <cp:revision>1</cp:revision>
  <dcterms:created xsi:type="dcterms:W3CDTF">2018-05-20T00:31:01Z</dcterms:created>
  <dcterms:modified xsi:type="dcterms:W3CDTF">2026-02-22T02:40:06Z</dcterms:modified>
  <cp:version>1</cp:version>
</cp:coreProperties>
</file>