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1066" r:id="rId2"/>
    <p:sldId id="1068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800000"/>
    <a:srgbClr val="663300"/>
    <a:srgbClr val="FFFFFF"/>
    <a:srgbClr val="008000"/>
    <a:srgbClr val="FF99CC"/>
    <a:srgbClr val="FFCC00"/>
    <a:srgbClr val="FF33CC"/>
    <a:srgbClr val="FF7C80"/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83" autoAdjust="0"/>
    <p:restoredTop sz="93713" autoAdjust="0"/>
  </p:normalViewPr>
  <p:slideViewPr>
    <p:cSldViewPr snapToGrid="0">
      <p:cViewPr varScale="1">
        <p:scale>
          <a:sx n="105" d="100"/>
          <a:sy n="105" d="100"/>
        </p:scale>
        <p:origin x="1878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2026/2/12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1110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4CC9C1EB-2A87-702F-C41E-BA3CC2D56A9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40787" y="745010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EF5EB61B-5FA6-A34A-464B-063DEC7136F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877159" y="745010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23E8667C-CC03-07AD-B4ED-4839810A974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40787" y="2696948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7704491C-5F88-33A2-2244-288EAD903D8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877159" y="2696948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8">
            <a:extLst>
              <a:ext uri="{FF2B5EF4-FFF2-40B4-BE49-F238E27FC236}">
                <a16:creationId xmlns:a16="http://schemas.microsoft.com/office/drawing/2014/main" id="{F0217352-8354-63A5-9A6B-009F965C74A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5013531" y="745010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9">
            <a:extLst>
              <a:ext uri="{FF2B5EF4-FFF2-40B4-BE49-F238E27FC236}">
                <a16:creationId xmlns:a16="http://schemas.microsoft.com/office/drawing/2014/main" id="{E4A92EBA-B6B8-CC81-5A46-E15306A4213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5013531" y="2696948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21">
            <a:extLst>
              <a:ext uri="{FF2B5EF4-FFF2-40B4-BE49-F238E27FC236}">
                <a16:creationId xmlns:a16="http://schemas.microsoft.com/office/drawing/2014/main" id="{1E6889D9-D617-A0A4-5328-E7A848DF987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149903" y="745010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22">
            <a:extLst>
              <a:ext uri="{FF2B5EF4-FFF2-40B4-BE49-F238E27FC236}">
                <a16:creationId xmlns:a16="http://schemas.microsoft.com/office/drawing/2014/main" id="{D54BA6D6-622E-1BD3-1A4A-81CC0E228E6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149903" y="2696948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13">
            <a:extLst>
              <a:ext uri="{FF2B5EF4-FFF2-40B4-BE49-F238E27FC236}">
                <a16:creationId xmlns:a16="http://schemas.microsoft.com/office/drawing/2014/main" id="{F4B73D75-25C5-74EB-7871-F915DD5CB9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40787" y="4658815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14">
            <a:extLst>
              <a:ext uri="{FF2B5EF4-FFF2-40B4-BE49-F238E27FC236}">
                <a16:creationId xmlns:a16="http://schemas.microsoft.com/office/drawing/2014/main" id="{7E9A3186-7530-E089-2B87-3CC79DE9B84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877159" y="4658815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19">
            <a:extLst>
              <a:ext uri="{FF2B5EF4-FFF2-40B4-BE49-F238E27FC236}">
                <a16:creationId xmlns:a16="http://schemas.microsoft.com/office/drawing/2014/main" id="{ADD59BE3-2BD1-C0AA-2BB7-E50E50F2F1C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5013531" y="4658815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2">
            <a:extLst>
              <a:ext uri="{FF2B5EF4-FFF2-40B4-BE49-F238E27FC236}">
                <a16:creationId xmlns:a16="http://schemas.microsoft.com/office/drawing/2014/main" id="{732E3584-0D34-2E4E-4830-3034DCD891B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149903" y="4658815"/>
            <a:ext cx="1884859" cy="1884860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11769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114756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342150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hyperlink" Target="http://www.digipot.net/" TargetMode="Externa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Copyright©2026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13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5" r:id="rId3"/>
    <p:sldLayoutId id="2147483663" r:id="rId4"/>
    <p:sldLayoutId id="2147483696" r:id="rId5"/>
    <p:sldLayoutId id="2147483664" r:id="rId6"/>
    <p:sldLayoutId id="2147483668" r:id="rId7"/>
    <p:sldLayoutId id="2147483682" r:id="rId8"/>
    <p:sldLayoutId id="2147483681" r:id="rId9"/>
    <p:sldLayoutId id="2147483695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70AAE11-0AB4-7A87-6698-5777A9490BF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67E064E8-B57B-6A92-FB21-92A5CB9FFE07}"/>
              </a:ext>
            </a:extLst>
          </p:cNvPr>
          <p:cNvGrpSpPr/>
          <p:nvPr/>
        </p:nvGrpSpPr>
        <p:grpSpPr>
          <a:xfrm>
            <a:off x="1097598" y="842963"/>
            <a:ext cx="1849144" cy="2669605"/>
            <a:chOff x="1616710" y="560547"/>
            <a:chExt cx="2110740" cy="3047271"/>
          </a:xfrm>
        </p:grpSpPr>
        <p:grpSp>
          <p:nvGrpSpPr>
            <p:cNvPr id="101" name="グループ化 100">
              <a:extLst>
                <a:ext uri="{FF2B5EF4-FFF2-40B4-BE49-F238E27FC236}">
                  <a16:creationId xmlns:a16="http://schemas.microsoft.com/office/drawing/2014/main" id="{BFA83BE8-6827-8AAC-1BF9-6CC1C1203313}"/>
                </a:ext>
              </a:extLst>
            </p:cNvPr>
            <p:cNvGrpSpPr/>
            <p:nvPr/>
          </p:nvGrpSpPr>
          <p:grpSpPr>
            <a:xfrm>
              <a:off x="1802130" y="1225550"/>
              <a:ext cx="1739900" cy="2051050"/>
              <a:chOff x="5034280" y="1841500"/>
              <a:chExt cx="1739900" cy="2051050"/>
            </a:xfrm>
          </p:grpSpPr>
          <p:grpSp>
            <p:nvGrpSpPr>
              <p:cNvPr id="96" name="グループ化 95">
                <a:extLst>
                  <a:ext uri="{FF2B5EF4-FFF2-40B4-BE49-F238E27FC236}">
                    <a16:creationId xmlns:a16="http://schemas.microsoft.com/office/drawing/2014/main" id="{D7CB3AD3-DE3E-4B14-015A-B111077D78FF}"/>
                  </a:ext>
                </a:extLst>
              </p:cNvPr>
              <p:cNvGrpSpPr/>
              <p:nvPr/>
            </p:nvGrpSpPr>
            <p:grpSpPr>
              <a:xfrm>
                <a:off x="5034280" y="1841500"/>
                <a:ext cx="1739900" cy="2051050"/>
                <a:chOff x="5034280" y="1841500"/>
                <a:chExt cx="1739900" cy="2051050"/>
              </a:xfrm>
              <a:noFill/>
            </p:grpSpPr>
            <p:sp>
              <p:nvSpPr>
                <p:cNvPr id="18" name="四角形: 上の 2 つの角を丸める 17">
                  <a:extLst>
                    <a:ext uri="{FF2B5EF4-FFF2-40B4-BE49-F238E27FC236}">
                      <a16:creationId xmlns:a16="http://schemas.microsoft.com/office/drawing/2014/main" id="{0F763B4B-71EB-3628-74FB-268EC4571380}"/>
                    </a:ext>
                  </a:extLst>
                </p:cNvPr>
                <p:cNvSpPr/>
                <p:nvPr/>
              </p:nvSpPr>
              <p:spPr>
                <a:xfrm>
                  <a:off x="5034280" y="1841500"/>
                  <a:ext cx="1739900" cy="20510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四角形: 上の 2 つの角を丸める 18">
                  <a:extLst>
                    <a:ext uri="{FF2B5EF4-FFF2-40B4-BE49-F238E27FC236}">
                      <a16:creationId xmlns:a16="http://schemas.microsoft.com/office/drawing/2014/main" id="{F2513247-752D-46D9-7D1F-31CF44F58393}"/>
                    </a:ext>
                  </a:extLst>
                </p:cNvPr>
                <p:cNvSpPr/>
                <p:nvPr/>
              </p:nvSpPr>
              <p:spPr>
                <a:xfrm>
                  <a:off x="5095713" y="1841500"/>
                  <a:ext cx="1617034" cy="20510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" name="四角形: 上の 2 つの角を丸める 19">
                  <a:extLst>
                    <a:ext uri="{FF2B5EF4-FFF2-40B4-BE49-F238E27FC236}">
                      <a16:creationId xmlns:a16="http://schemas.microsoft.com/office/drawing/2014/main" id="{17347030-EE48-F4EA-122E-D6E23402D3AE}"/>
                    </a:ext>
                  </a:extLst>
                </p:cNvPr>
                <p:cNvSpPr/>
                <p:nvPr/>
              </p:nvSpPr>
              <p:spPr>
                <a:xfrm>
                  <a:off x="5202867" y="1841500"/>
                  <a:ext cx="1402726" cy="20510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" name="四角形: 上の 2 つの角を丸める 26">
                  <a:extLst>
                    <a:ext uri="{FF2B5EF4-FFF2-40B4-BE49-F238E27FC236}">
                      <a16:creationId xmlns:a16="http://schemas.microsoft.com/office/drawing/2014/main" id="{2424C46F-AA12-25D1-8B0F-3596F7EE1D52}"/>
                    </a:ext>
                  </a:extLst>
                </p:cNvPr>
                <p:cNvSpPr/>
                <p:nvPr/>
              </p:nvSpPr>
              <p:spPr>
                <a:xfrm>
                  <a:off x="5326367" y="1841500"/>
                  <a:ext cx="1155726" cy="20510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8" name="四角形: 上の 2 つの角を丸める 27">
                  <a:extLst>
                    <a:ext uri="{FF2B5EF4-FFF2-40B4-BE49-F238E27FC236}">
                      <a16:creationId xmlns:a16="http://schemas.microsoft.com/office/drawing/2014/main" id="{E785BF70-7E6C-A7A2-A59B-16B0CD89F7B8}"/>
                    </a:ext>
                  </a:extLst>
                </p:cNvPr>
                <p:cNvSpPr/>
                <p:nvPr/>
              </p:nvSpPr>
              <p:spPr>
                <a:xfrm>
                  <a:off x="5459718" y="1841500"/>
                  <a:ext cx="889025" cy="20510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" name="四角形: 上の 2 つの角を丸める 28">
                  <a:extLst>
                    <a:ext uri="{FF2B5EF4-FFF2-40B4-BE49-F238E27FC236}">
                      <a16:creationId xmlns:a16="http://schemas.microsoft.com/office/drawing/2014/main" id="{C6277998-5DCC-FB4E-E666-DCEED4ED9B66}"/>
                    </a:ext>
                  </a:extLst>
                </p:cNvPr>
                <p:cNvSpPr/>
                <p:nvPr/>
              </p:nvSpPr>
              <p:spPr>
                <a:xfrm>
                  <a:off x="5593069" y="1841500"/>
                  <a:ext cx="622322" cy="20510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四角形: 上の 2 つの角を丸める 29">
                  <a:extLst>
                    <a:ext uri="{FF2B5EF4-FFF2-40B4-BE49-F238E27FC236}">
                      <a16:creationId xmlns:a16="http://schemas.microsoft.com/office/drawing/2014/main" id="{918A675F-B7FA-B16E-CA6F-F62ACE1B7F34}"/>
                    </a:ext>
                  </a:extLst>
                </p:cNvPr>
                <p:cNvSpPr/>
                <p:nvPr/>
              </p:nvSpPr>
              <p:spPr>
                <a:xfrm>
                  <a:off x="5712916" y="1841500"/>
                  <a:ext cx="382628" cy="20510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四角形: 上の 2 つの角を丸める 30">
                  <a:extLst>
                    <a:ext uri="{FF2B5EF4-FFF2-40B4-BE49-F238E27FC236}">
                      <a16:creationId xmlns:a16="http://schemas.microsoft.com/office/drawing/2014/main" id="{BCF35C98-788A-3E81-9EF4-46DFD8AD1A6E}"/>
                    </a:ext>
                  </a:extLst>
                </p:cNvPr>
                <p:cNvSpPr/>
                <p:nvPr/>
              </p:nvSpPr>
              <p:spPr>
                <a:xfrm>
                  <a:off x="5831979" y="1841500"/>
                  <a:ext cx="144502" cy="20510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9" name="楕円 98">
                <a:extLst>
                  <a:ext uri="{FF2B5EF4-FFF2-40B4-BE49-F238E27FC236}">
                    <a16:creationId xmlns:a16="http://schemas.microsoft.com/office/drawing/2014/main" id="{F6AEBB1C-14F9-A74B-5ACE-C7E7D763BE50}"/>
                  </a:ext>
                </a:extLst>
              </p:cNvPr>
              <p:cNvSpPr/>
              <p:nvPr/>
            </p:nvSpPr>
            <p:spPr>
              <a:xfrm>
                <a:off x="5191443" y="2192656"/>
                <a:ext cx="1433196" cy="45719"/>
              </a:xfrm>
              <a:prstGeom prst="ellipse">
                <a:avLst/>
              </a:prstGeom>
              <a:grpFill/>
              <a:ln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楕円 99">
                <a:extLst>
                  <a:ext uri="{FF2B5EF4-FFF2-40B4-BE49-F238E27FC236}">
                    <a16:creationId xmlns:a16="http://schemas.microsoft.com/office/drawing/2014/main" id="{2FBFD4FF-06A2-729A-AC8E-895FFB44509D}"/>
                  </a:ext>
                </a:extLst>
              </p:cNvPr>
              <p:cNvSpPr/>
              <p:nvPr/>
            </p:nvSpPr>
            <p:spPr>
              <a:xfrm>
                <a:off x="5043807" y="3070385"/>
                <a:ext cx="1728468" cy="45720"/>
              </a:xfrm>
              <a:prstGeom prst="ellipse">
                <a:avLst/>
              </a:prstGeom>
              <a:grpFill/>
              <a:ln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3" name="グループ化 102">
              <a:extLst>
                <a:ext uri="{FF2B5EF4-FFF2-40B4-BE49-F238E27FC236}">
                  <a16:creationId xmlns:a16="http://schemas.microsoft.com/office/drawing/2014/main" id="{4A2759BC-1D72-CC85-888B-3289FBBBDB75}"/>
                </a:ext>
              </a:extLst>
            </p:cNvPr>
            <p:cNvGrpSpPr/>
            <p:nvPr/>
          </p:nvGrpSpPr>
          <p:grpSpPr>
            <a:xfrm>
              <a:off x="1616710" y="3216274"/>
              <a:ext cx="2110740" cy="391544"/>
              <a:chOff x="4848860" y="3832224"/>
              <a:chExt cx="2110740" cy="391544"/>
            </a:xfrm>
            <a:gradFill>
              <a:gsLst>
                <a:gs pos="0">
                  <a:schemeClr val="accent4">
                    <a:lumMod val="50000"/>
                  </a:schemeClr>
                </a:gs>
                <a:gs pos="50000">
                  <a:schemeClr val="accent4">
                    <a:lumMod val="20000"/>
                    <a:lumOff val="80000"/>
                  </a:schemeClr>
                </a:gs>
                <a:gs pos="100000">
                  <a:schemeClr val="accent4">
                    <a:lumMod val="50000"/>
                  </a:schemeClr>
                </a:gs>
              </a:gsLst>
              <a:lin ang="0" scaled="1"/>
            </a:gradFill>
          </p:grpSpPr>
          <p:sp>
            <p:nvSpPr>
              <p:cNvPr id="104" name="四角形: 上の 2 つの角を丸める 103">
                <a:extLst>
                  <a:ext uri="{FF2B5EF4-FFF2-40B4-BE49-F238E27FC236}">
                    <a16:creationId xmlns:a16="http://schemas.microsoft.com/office/drawing/2014/main" id="{0B0247A3-3F01-2265-B903-24B47BBB09B6}"/>
                  </a:ext>
                </a:extLst>
              </p:cNvPr>
              <p:cNvSpPr/>
              <p:nvPr/>
            </p:nvSpPr>
            <p:spPr>
              <a:xfrm>
                <a:off x="4848860" y="4110906"/>
                <a:ext cx="2110740" cy="11286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" name="正方形/長方形 104">
                <a:extLst>
                  <a:ext uri="{FF2B5EF4-FFF2-40B4-BE49-F238E27FC236}">
                    <a16:creationId xmlns:a16="http://schemas.microsoft.com/office/drawing/2014/main" id="{46119315-6D72-6424-4B52-0AF5683AA0AA}"/>
                  </a:ext>
                </a:extLst>
              </p:cNvPr>
              <p:cNvSpPr/>
              <p:nvPr/>
            </p:nvSpPr>
            <p:spPr>
              <a:xfrm>
                <a:off x="5034279" y="3832224"/>
                <a:ext cx="1739899" cy="278681"/>
              </a:xfrm>
              <a:prstGeom prst="rect">
                <a:avLst/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07" name="四角形: 角を丸くする 106">
                <a:extLst>
                  <a:ext uri="{FF2B5EF4-FFF2-40B4-BE49-F238E27FC236}">
                    <a16:creationId xmlns:a16="http://schemas.microsoft.com/office/drawing/2014/main" id="{DE1EE093-57DD-1090-3906-2A582B2F6B2E}"/>
                  </a:ext>
                </a:extLst>
              </p:cNvPr>
              <p:cNvSpPr/>
              <p:nvPr/>
            </p:nvSpPr>
            <p:spPr>
              <a:xfrm>
                <a:off x="5002213" y="3869691"/>
                <a:ext cx="1804987" cy="45719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30000">
                    <a:schemeClr val="accent4">
                      <a:lumMod val="50000"/>
                    </a:schemeClr>
                  </a:gs>
                  <a:gs pos="50000">
                    <a:schemeClr val="accent4">
                      <a:lumMod val="20000"/>
                      <a:lumOff val="80000"/>
                    </a:schemeClr>
                  </a:gs>
                  <a:gs pos="70000">
                    <a:schemeClr val="accent4">
                      <a:lumMod val="50000"/>
                    </a:schemeClr>
                  </a:gs>
                </a:gsLst>
                <a:lin ang="0" scaled="1"/>
              </a:gradFill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四角形: 角を丸くする 107">
                <a:extLst>
                  <a:ext uri="{FF2B5EF4-FFF2-40B4-BE49-F238E27FC236}">
                    <a16:creationId xmlns:a16="http://schemas.microsoft.com/office/drawing/2014/main" id="{C3A83D5D-2BC8-80EB-1BA2-3BF6AFF6D39C}"/>
                  </a:ext>
                </a:extLst>
              </p:cNvPr>
              <p:cNvSpPr/>
              <p:nvPr/>
            </p:nvSpPr>
            <p:spPr>
              <a:xfrm>
                <a:off x="5002213" y="4028441"/>
                <a:ext cx="1804987" cy="45719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30000">
                    <a:schemeClr val="accent4">
                      <a:lumMod val="50000"/>
                    </a:schemeClr>
                  </a:gs>
                  <a:gs pos="50000">
                    <a:schemeClr val="accent4">
                      <a:lumMod val="20000"/>
                      <a:lumOff val="80000"/>
                    </a:schemeClr>
                  </a:gs>
                  <a:gs pos="70000">
                    <a:schemeClr val="accent4">
                      <a:lumMod val="50000"/>
                    </a:schemeClr>
                  </a:gs>
                </a:gsLst>
                <a:lin ang="0" scaled="1"/>
              </a:gradFill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" name="グループ化 108">
              <a:extLst>
                <a:ext uri="{FF2B5EF4-FFF2-40B4-BE49-F238E27FC236}">
                  <a16:creationId xmlns:a16="http://schemas.microsoft.com/office/drawing/2014/main" id="{9176043B-FE4F-EEE4-9662-6535AAD0C16C}"/>
                </a:ext>
              </a:extLst>
            </p:cNvPr>
            <p:cNvGrpSpPr/>
            <p:nvPr/>
          </p:nvGrpSpPr>
          <p:grpSpPr>
            <a:xfrm>
              <a:off x="2346960" y="560547"/>
              <a:ext cx="650240" cy="723582"/>
              <a:chOff x="5579110" y="1176497"/>
              <a:chExt cx="650240" cy="723582"/>
            </a:xfrm>
            <a:gradFill flip="none" rotWithShape="1">
              <a:gsLst>
                <a:gs pos="0">
                  <a:schemeClr val="accent4">
                    <a:lumMod val="50000"/>
                  </a:schemeClr>
                </a:gs>
                <a:gs pos="50000">
                  <a:schemeClr val="accent4">
                    <a:lumMod val="20000"/>
                    <a:lumOff val="80000"/>
                  </a:schemeClr>
                </a:gs>
                <a:gs pos="100000">
                  <a:schemeClr val="accent4">
                    <a:lumMod val="50000"/>
                  </a:schemeClr>
                </a:gs>
              </a:gsLst>
              <a:lin ang="0" scaled="1"/>
              <a:tileRect/>
            </a:gradFill>
          </p:grpSpPr>
          <p:sp>
            <p:nvSpPr>
              <p:cNvPr id="110" name="円: 塗りつぶしなし 109">
                <a:extLst>
                  <a:ext uri="{FF2B5EF4-FFF2-40B4-BE49-F238E27FC236}">
                    <a16:creationId xmlns:a16="http://schemas.microsoft.com/office/drawing/2014/main" id="{10149A21-C5F7-C87D-0DB1-24BC7D9F6942}"/>
                  </a:ext>
                </a:extLst>
              </p:cNvPr>
              <p:cNvSpPr/>
              <p:nvPr/>
            </p:nvSpPr>
            <p:spPr>
              <a:xfrm>
                <a:off x="5653405" y="1176497"/>
                <a:ext cx="501650" cy="501650"/>
              </a:xfrm>
              <a:prstGeom prst="donut">
                <a:avLst>
                  <a:gd name="adj" fmla="val 5362"/>
                </a:avLst>
              </a:prstGeom>
              <a:solidFill>
                <a:schemeClr val="accent4">
                  <a:lumMod val="75000"/>
                </a:schemeClr>
              </a:solidFill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11" name="四角形: 上の 2 つの角を丸める 110">
                <a:extLst>
                  <a:ext uri="{FF2B5EF4-FFF2-40B4-BE49-F238E27FC236}">
                    <a16:creationId xmlns:a16="http://schemas.microsoft.com/office/drawing/2014/main" id="{6F168BE4-646D-85B4-0090-BC9E76E8C8A6}"/>
                  </a:ext>
                </a:extLst>
              </p:cNvPr>
              <p:cNvSpPr/>
              <p:nvPr/>
            </p:nvSpPr>
            <p:spPr>
              <a:xfrm>
                <a:off x="5707697" y="1724184"/>
                <a:ext cx="393066" cy="7127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" name="四角形: 上の 2 つの角を丸める 111">
                <a:extLst>
                  <a:ext uri="{FF2B5EF4-FFF2-40B4-BE49-F238E27FC236}">
                    <a16:creationId xmlns:a16="http://schemas.microsoft.com/office/drawing/2014/main" id="{7182C29F-3262-60A4-C0E0-6F9B47053A8E}"/>
                  </a:ext>
                </a:extLst>
              </p:cNvPr>
              <p:cNvSpPr/>
              <p:nvPr/>
            </p:nvSpPr>
            <p:spPr>
              <a:xfrm>
                <a:off x="5839460" y="1586230"/>
                <a:ext cx="129540" cy="13795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四角形: 上の 2 つの角を丸める 112">
                <a:extLst>
                  <a:ext uri="{FF2B5EF4-FFF2-40B4-BE49-F238E27FC236}">
                    <a16:creationId xmlns:a16="http://schemas.microsoft.com/office/drawing/2014/main" id="{2A4F0EAF-37C2-4FF5-77C6-205E11299DAF}"/>
                  </a:ext>
                </a:extLst>
              </p:cNvPr>
              <p:cNvSpPr/>
              <p:nvPr/>
            </p:nvSpPr>
            <p:spPr>
              <a:xfrm>
                <a:off x="5579110" y="1795463"/>
                <a:ext cx="650240" cy="10461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46" name="グループ化 545">
            <a:extLst>
              <a:ext uri="{FF2B5EF4-FFF2-40B4-BE49-F238E27FC236}">
                <a16:creationId xmlns:a16="http://schemas.microsoft.com/office/drawing/2014/main" id="{9241D2F4-3CF6-3148-091F-9062EA4338B8}"/>
              </a:ext>
            </a:extLst>
          </p:cNvPr>
          <p:cNvGrpSpPr/>
          <p:nvPr/>
        </p:nvGrpSpPr>
        <p:grpSpPr>
          <a:xfrm>
            <a:off x="4132301" y="931860"/>
            <a:ext cx="1777962" cy="2587628"/>
            <a:chOff x="4132301" y="931860"/>
            <a:chExt cx="1777962" cy="2587628"/>
          </a:xfrm>
        </p:grpSpPr>
        <p:sp>
          <p:nvSpPr>
            <p:cNvPr id="129" name="フリーフォーム: 図形 128">
              <a:extLst>
                <a:ext uri="{FF2B5EF4-FFF2-40B4-BE49-F238E27FC236}">
                  <a16:creationId xmlns:a16="http://schemas.microsoft.com/office/drawing/2014/main" id="{18CFC801-78AC-7DA8-96E6-C3F775E808B5}"/>
                </a:ext>
              </a:extLst>
            </p:cNvPr>
            <p:cNvSpPr/>
            <p:nvPr/>
          </p:nvSpPr>
          <p:spPr>
            <a:xfrm>
              <a:off x="4770476" y="943852"/>
              <a:ext cx="501612" cy="181685"/>
            </a:xfrm>
            <a:custGeom>
              <a:avLst/>
              <a:gdLst>
                <a:gd name="csX0" fmla="*/ 54745 w 501612"/>
                <a:gd name="csY0" fmla="*/ 0 h 181685"/>
                <a:gd name="csX1" fmla="*/ 446867 w 501612"/>
                <a:gd name="csY1" fmla="*/ 0 h 181685"/>
                <a:gd name="csX2" fmla="*/ 501612 w 501612"/>
                <a:gd name="csY2" fmla="*/ 54745 h 181685"/>
                <a:gd name="csX3" fmla="*/ 501612 w 501612"/>
                <a:gd name="csY3" fmla="*/ 181685 h 181685"/>
                <a:gd name="csX4" fmla="*/ 477799 w 501612"/>
                <a:gd name="csY4" fmla="*/ 181685 h 181685"/>
                <a:gd name="csX5" fmla="*/ 477799 w 501612"/>
                <a:gd name="csY5" fmla="*/ 57126 h 181685"/>
                <a:gd name="csX6" fmla="*/ 444485 w 501612"/>
                <a:gd name="csY6" fmla="*/ 23812 h 181685"/>
                <a:gd name="csX7" fmla="*/ 57127 w 501612"/>
                <a:gd name="csY7" fmla="*/ 23812 h 181685"/>
                <a:gd name="csX8" fmla="*/ 23813 w 501612"/>
                <a:gd name="csY8" fmla="*/ 57126 h 181685"/>
                <a:gd name="csX9" fmla="*/ 23813 w 501612"/>
                <a:gd name="csY9" fmla="*/ 181685 h 181685"/>
                <a:gd name="csX10" fmla="*/ 0 w 501612"/>
                <a:gd name="csY10" fmla="*/ 181685 h 181685"/>
                <a:gd name="csX11" fmla="*/ 0 w 501612"/>
                <a:gd name="csY11" fmla="*/ 54745 h 181685"/>
                <a:gd name="csX12" fmla="*/ 54745 w 501612"/>
                <a:gd name="csY12" fmla="*/ 0 h 18168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501612" h="181685">
                  <a:moveTo>
                    <a:pt x="54745" y="0"/>
                  </a:moveTo>
                  <a:lnTo>
                    <a:pt x="446867" y="0"/>
                  </a:lnTo>
                  <a:cubicBezTo>
                    <a:pt x="477102" y="0"/>
                    <a:pt x="501612" y="24510"/>
                    <a:pt x="501612" y="54745"/>
                  </a:cubicBezTo>
                  <a:lnTo>
                    <a:pt x="501612" y="181685"/>
                  </a:lnTo>
                  <a:lnTo>
                    <a:pt x="477799" y="181685"/>
                  </a:lnTo>
                  <a:lnTo>
                    <a:pt x="477799" y="57126"/>
                  </a:lnTo>
                  <a:cubicBezTo>
                    <a:pt x="477799" y="38727"/>
                    <a:pt x="462884" y="23812"/>
                    <a:pt x="444485" y="23812"/>
                  </a:cubicBezTo>
                  <a:lnTo>
                    <a:pt x="57127" y="23812"/>
                  </a:lnTo>
                  <a:cubicBezTo>
                    <a:pt x="38728" y="23812"/>
                    <a:pt x="23813" y="38727"/>
                    <a:pt x="23813" y="57126"/>
                  </a:cubicBezTo>
                  <a:lnTo>
                    <a:pt x="23813" y="181685"/>
                  </a:lnTo>
                  <a:lnTo>
                    <a:pt x="0" y="181685"/>
                  </a:lnTo>
                  <a:lnTo>
                    <a:pt x="0" y="54745"/>
                  </a:lnTo>
                  <a:cubicBezTo>
                    <a:pt x="0" y="24510"/>
                    <a:pt x="24510" y="0"/>
                    <a:pt x="54745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8" name="四角形: 角を丸くする 127">
              <a:extLst>
                <a:ext uri="{FF2B5EF4-FFF2-40B4-BE49-F238E27FC236}">
                  <a16:creationId xmlns:a16="http://schemas.microsoft.com/office/drawing/2014/main" id="{5FEE1064-79BC-81D8-C048-FE39F75FE222}"/>
                </a:ext>
              </a:extLst>
            </p:cNvPr>
            <p:cNvSpPr/>
            <p:nvPr/>
          </p:nvSpPr>
          <p:spPr>
            <a:xfrm flipV="1">
              <a:off x="4832384" y="931860"/>
              <a:ext cx="377792" cy="45720"/>
            </a:xfrm>
            <a:prstGeom prst="roundRect">
              <a:avLst/>
            </a:prstGeom>
            <a:solidFill>
              <a:srgbClr val="00B050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65" name="グループ化 164">
              <a:extLst>
                <a:ext uri="{FF2B5EF4-FFF2-40B4-BE49-F238E27FC236}">
                  <a16:creationId xmlns:a16="http://schemas.microsoft.com/office/drawing/2014/main" id="{E50F791A-7549-F3EC-975D-74D57B126CE9}"/>
                </a:ext>
              </a:extLst>
            </p:cNvPr>
            <p:cNvGrpSpPr/>
            <p:nvPr/>
          </p:nvGrpSpPr>
          <p:grpSpPr>
            <a:xfrm>
              <a:off x="4155697" y="1128712"/>
              <a:ext cx="1731170" cy="1915947"/>
              <a:chOff x="4155697" y="1128712"/>
              <a:chExt cx="1731170" cy="1915947"/>
            </a:xfrm>
          </p:grpSpPr>
          <p:sp>
            <p:nvSpPr>
              <p:cNvPr id="115" name="四角形: 上の 2 つの角を丸める 114">
                <a:extLst>
                  <a:ext uri="{FF2B5EF4-FFF2-40B4-BE49-F238E27FC236}">
                    <a16:creationId xmlns:a16="http://schemas.microsoft.com/office/drawing/2014/main" id="{095166A7-E4AD-0947-798A-49BA8114B4A3}"/>
                  </a:ext>
                </a:extLst>
              </p:cNvPr>
              <p:cNvSpPr/>
              <p:nvPr/>
            </p:nvSpPr>
            <p:spPr>
              <a:xfrm>
                <a:off x="4155697" y="1128712"/>
                <a:ext cx="1731170" cy="1915947"/>
              </a:xfrm>
              <a:prstGeom prst="round2SameRect">
                <a:avLst>
                  <a:gd name="adj1" fmla="val 3919"/>
                  <a:gd name="adj2" fmla="val 0"/>
                </a:avLst>
              </a:prstGeom>
              <a:noFill/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34" name="直線コネクタ 133">
                <a:extLst>
                  <a:ext uri="{FF2B5EF4-FFF2-40B4-BE49-F238E27FC236}">
                    <a16:creationId xmlns:a16="http://schemas.microsoft.com/office/drawing/2014/main" id="{CFEF4049-78D6-7FD2-C889-3C54627D2DD1}"/>
                  </a:ext>
                </a:extLst>
              </p:cNvPr>
              <p:cNvCxnSpPr/>
              <p:nvPr/>
            </p:nvCxnSpPr>
            <p:spPr>
              <a:xfrm>
                <a:off x="498826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5" name="直線コネクタ 134">
                <a:extLst>
                  <a:ext uri="{FF2B5EF4-FFF2-40B4-BE49-F238E27FC236}">
                    <a16:creationId xmlns:a16="http://schemas.microsoft.com/office/drawing/2014/main" id="{AE4826C8-8BD6-121E-B534-9340F01E7DB4}"/>
                  </a:ext>
                </a:extLst>
              </p:cNvPr>
              <p:cNvCxnSpPr/>
              <p:nvPr/>
            </p:nvCxnSpPr>
            <p:spPr>
              <a:xfrm>
                <a:off x="491904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6" name="直線コネクタ 135">
                <a:extLst>
                  <a:ext uri="{FF2B5EF4-FFF2-40B4-BE49-F238E27FC236}">
                    <a16:creationId xmlns:a16="http://schemas.microsoft.com/office/drawing/2014/main" id="{6D519F07-3BDB-BEB5-7321-049A1A7C220F}"/>
                  </a:ext>
                </a:extLst>
              </p:cNvPr>
              <p:cNvCxnSpPr/>
              <p:nvPr/>
            </p:nvCxnSpPr>
            <p:spPr>
              <a:xfrm>
                <a:off x="484983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2" name="直線コネクタ 141">
                <a:extLst>
                  <a:ext uri="{FF2B5EF4-FFF2-40B4-BE49-F238E27FC236}">
                    <a16:creationId xmlns:a16="http://schemas.microsoft.com/office/drawing/2014/main" id="{737568C0-7EDC-F446-A298-95B1B57644B3}"/>
                  </a:ext>
                </a:extLst>
              </p:cNvPr>
              <p:cNvCxnSpPr/>
              <p:nvPr/>
            </p:nvCxnSpPr>
            <p:spPr>
              <a:xfrm>
                <a:off x="478061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3" name="直線コネクタ 142">
                <a:extLst>
                  <a:ext uri="{FF2B5EF4-FFF2-40B4-BE49-F238E27FC236}">
                    <a16:creationId xmlns:a16="http://schemas.microsoft.com/office/drawing/2014/main" id="{F9E8B901-A073-A80E-65E3-3E226747F130}"/>
                  </a:ext>
                </a:extLst>
              </p:cNvPr>
              <p:cNvCxnSpPr/>
              <p:nvPr/>
            </p:nvCxnSpPr>
            <p:spPr>
              <a:xfrm>
                <a:off x="471140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4" name="直線コネクタ 143">
                <a:extLst>
                  <a:ext uri="{FF2B5EF4-FFF2-40B4-BE49-F238E27FC236}">
                    <a16:creationId xmlns:a16="http://schemas.microsoft.com/office/drawing/2014/main" id="{C51CBC92-ED23-F511-DDC9-317847AA9097}"/>
                  </a:ext>
                </a:extLst>
              </p:cNvPr>
              <p:cNvCxnSpPr/>
              <p:nvPr/>
            </p:nvCxnSpPr>
            <p:spPr>
              <a:xfrm>
                <a:off x="464218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5" name="直線コネクタ 144">
                <a:extLst>
                  <a:ext uri="{FF2B5EF4-FFF2-40B4-BE49-F238E27FC236}">
                    <a16:creationId xmlns:a16="http://schemas.microsoft.com/office/drawing/2014/main" id="{2A34EA04-1D37-7177-13E3-D46DACC50BA9}"/>
                  </a:ext>
                </a:extLst>
              </p:cNvPr>
              <p:cNvCxnSpPr/>
              <p:nvPr/>
            </p:nvCxnSpPr>
            <p:spPr>
              <a:xfrm>
                <a:off x="457297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6" name="直線コネクタ 145">
                <a:extLst>
                  <a:ext uri="{FF2B5EF4-FFF2-40B4-BE49-F238E27FC236}">
                    <a16:creationId xmlns:a16="http://schemas.microsoft.com/office/drawing/2014/main" id="{67D45705-52AE-1D23-627F-4D89B21B9069}"/>
                  </a:ext>
                </a:extLst>
              </p:cNvPr>
              <p:cNvCxnSpPr/>
              <p:nvPr/>
            </p:nvCxnSpPr>
            <p:spPr>
              <a:xfrm>
                <a:off x="450375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7" name="直線コネクタ 146">
                <a:extLst>
                  <a:ext uri="{FF2B5EF4-FFF2-40B4-BE49-F238E27FC236}">
                    <a16:creationId xmlns:a16="http://schemas.microsoft.com/office/drawing/2014/main" id="{EC0A7856-0212-F4C8-C304-FA3A3CEF7442}"/>
                  </a:ext>
                </a:extLst>
              </p:cNvPr>
              <p:cNvCxnSpPr/>
              <p:nvPr/>
            </p:nvCxnSpPr>
            <p:spPr>
              <a:xfrm>
                <a:off x="436532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8" name="直線コネクタ 147">
                <a:extLst>
                  <a:ext uri="{FF2B5EF4-FFF2-40B4-BE49-F238E27FC236}">
                    <a16:creationId xmlns:a16="http://schemas.microsoft.com/office/drawing/2014/main" id="{91EFF8BF-B3D7-148D-D741-365A074875C2}"/>
                  </a:ext>
                </a:extLst>
              </p:cNvPr>
              <p:cNvCxnSpPr/>
              <p:nvPr/>
            </p:nvCxnSpPr>
            <p:spPr>
              <a:xfrm>
                <a:off x="443454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9" name="直線コネクタ 148">
                <a:extLst>
                  <a:ext uri="{FF2B5EF4-FFF2-40B4-BE49-F238E27FC236}">
                    <a16:creationId xmlns:a16="http://schemas.microsoft.com/office/drawing/2014/main" id="{13BD49D5-A893-0781-DE5E-579E16DA83B4}"/>
                  </a:ext>
                </a:extLst>
              </p:cNvPr>
              <p:cNvCxnSpPr/>
              <p:nvPr/>
            </p:nvCxnSpPr>
            <p:spPr>
              <a:xfrm>
                <a:off x="429611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" name="直線コネクタ 149">
                <a:extLst>
                  <a:ext uri="{FF2B5EF4-FFF2-40B4-BE49-F238E27FC236}">
                    <a16:creationId xmlns:a16="http://schemas.microsoft.com/office/drawing/2014/main" id="{85381CC9-33F2-9A6C-F08B-53D8269D2FA9}"/>
                  </a:ext>
                </a:extLst>
              </p:cNvPr>
              <p:cNvCxnSpPr/>
              <p:nvPr/>
            </p:nvCxnSpPr>
            <p:spPr>
              <a:xfrm>
                <a:off x="422689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1" name="直線コネクタ 150">
                <a:extLst>
                  <a:ext uri="{FF2B5EF4-FFF2-40B4-BE49-F238E27FC236}">
                    <a16:creationId xmlns:a16="http://schemas.microsoft.com/office/drawing/2014/main" id="{93C8347F-B54A-36E1-A653-9511E9255539}"/>
                  </a:ext>
                </a:extLst>
              </p:cNvPr>
              <p:cNvCxnSpPr/>
              <p:nvPr/>
            </p:nvCxnSpPr>
            <p:spPr>
              <a:xfrm>
                <a:off x="581884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2" name="直線コネクタ 151">
                <a:extLst>
                  <a:ext uri="{FF2B5EF4-FFF2-40B4-BE49-F238E27FC236}">
                    <a16:creationId xmlns:a16="http://schemas.microsoft.com/office/drawing/2014/main" id="{630A20F1-D0F9-3A43-8A59-6AE7819AA7E8}"/>
                  </a:ext>
                </a:extLst>
              </p:cNvPr>
              <p:cNvCxnSpPr/>
              <p:nvPr/>
            </p:nvCxnSpPr>
            <p:spPr>
              <a:xfrm>
                <a:off x="574962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" name="直線コネクタ 152">
                <a:extLst>
                  <a:ext uri="{FF2B5EF4-FFF2-40B4-BE49-F238E27FC236}">
                    <a16:creationId xmlns:a16="http://schemas.microsoft.com/office/drawing/2014/main" id="{596196E9-839C-62F0-A960-338FBBB03B5D}"/>
                  </a:ext>
                </a:extLst>
              </p:cNvPr>
              <p:cNvCxnSpPr/>
              <p:nvPr/>
            </p:nvCxnSpPr>
            <p:spPr>
              <a:xfrm>
                <a:off x="568041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" name="直線コネクタ 153">
                <a:extLst>
                  <a:ext uri="{FF2B5EF4-FFF2-40B4-BE49-F238E27FC236}">
                    <a16:creationId xmlns:a16="http://schemas.microsoft.com/office/drawing/2014/main" id="{F56F1668-283C-A8E7-CFF9-922EF22AB24D}"/>
                  </a:ext>
                </a:extLst>
              </p:cNvPr>
              <p:cNvCxnSpPr/>
              <p:nvPr/>
            </p:nvCxnSpPr>
            <p:spPr>
              <a:xfrm>
                <a:off x="561119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" name="直線コネクタ 154">
                <a:extLst>
                  <a:ext uri="{FF2B5EF4-FFF2-40B4-BE49-F238E27FC236}">
                    <a16:creationId xmlns:a16="http://schemas.microsoft.com/office/drawing/2014/main" id="{BF5E9CBD-C170-404E-B8B2-63E0D0C63A52}"/>
                  </a:ext>
                </a:extLst>
              </p:cNvPr>
              <p:cNvCxnSpPr/>
              <p:nvPr/>
            </p:nvCxnSpPr>
            <p:spPr>
              <a:xfrm>
                <a:off x="554198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" name="直線コネクタ 155">
                <a:extLst>
                  <a:ext uri="{FF2B5EF4-FFF2-40B4-BE49-F238E27FC236}">
                    <a16:creationId xmlns:a16="http://schemas.microsoft.com/office/drawing/2014/main" id="{1173F6C2-19D2-C845-A012-F8514BBBFE48}"/>
                  </a:ext>
                </a:extLst>
              </p:cNvPr>
              <p:cNvCxnSpPr/>
              <p:nvPr/>
            </p:nvCxnSpPr>
            <p:spPr>
              <a:xfrm>
                <a:off x="547276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" name="直線コネクタ 156">
                <a:extLst>
                  <a:ext uri="{FF2B5EF4-FFF2-40B4-BE49-F238E27FC236}">
                    <a16:creationId xmlns:a16="http://schemas.microsoft.com/office/drawing/2014/main" id="{E23A5E12-2A32-A913-8B0B-9FB23CC2B95B}"/>
                  </a:ext>
                </a:extLst>
              </p:cNvPr>
              <p:cNvCxnSpPr/>
              <p:nvPr/>
            </p:nvCxnSpPr>
            <p:spPr>
              <a:xfrm>
                <a:off x="540355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8" name="直線コネクタ 157">
                <a:extLst>
                  <a:ext uri="{FF2B5EF4-FFF2-40B4-BE49-F238E27FC236}">
                    <a16:creationId xmlns:a16="http://schemas.microsoft.com/office/drawing/2014/main" id="{B3B465F2-EBF0-7280-1E7A-13091CCE87BB}"/>
                  </a:ext>
                </a:extLst>
              </p:cNvPr>
              <p:cNvCxnSpPr/>
              <p:nvPr/>
            </p:nvCxnSpPr>
            <p:spPr>
              <a:xfrm>
                <a:off x="533433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9" name="直線コネクタ 158">
                <a:extLst>
                  <a:ext uri="{FF2B5EF4-FFF2-40B4-BE49-F238E27FC236}">
                    <a16:creationId xmlns:a16="http://schemas.microsoft.com/office/drawing/2014/main" id="{8B7E8DE3-2E5D-00CD-0C63-BC1046E8D673}"/>
                  </a:ext>
                </a:extLst>
              </p:cNvPr>
              <p:cNvCxnSpPr/>
              <p:nvPr/>
            </p:nvCxnSpPr>
            <p:spPr>
              <a:xfrm>
                <a:off x="519590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0" name="直線コネクタ 159">
                <a:extLst>
                  <a:ext uri="{FF2B5EF4-FFF2-40B4-BE49-F238E27FC236}">
                    <a16:creationId xmlns:a16="http://schemas.microsoft.com/office/drawing/2014/main" id="{2CD6CA94-C07E-1A58-CF1D-5CEEC0910BDB}"/>
                  </a:ext>
                </a:extLst>
              </p:cNvPr>
              <p:cNvCxnSpPr/>
              <p:nvPr/>
            </p:nvCxnSpPr>
            <p:spPr>
              <a:xfrm>
                <a:off x="526512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1" name="直線コネクタ 160">
                <a:extLst>
                  <a:ext uri="{FF2B5EF4-FFF2-40B4-BE49-F238E27FC236}">
                    <a16:creationId xmlns:a16="http://schemas.microsoft.com/office/drawing/2014/main" id="{B638BB09-AC72-7FBD-32E6-041277CC947C}"/>
                  </a:ext>
                </a:extLst>
              </p:cNvPr>
              <p:cNvCxnSpPr/>
              <p:nvPr/>
            </p:nvCxnSpPr>
            <p:spPr>
              <a:xfrm>
                <a:off x="512669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2" name="直線コネクタ 161">
                <a:extLst>
                  <a:ext uri="{FF2B5EF4-FFF2-40B4-BE49-F238E27FC236}">
                    <a16:creationId xmlns:a16="http://schemas.microsoft.com/office/drawing/2014/main" id="{2A5CD5EC-0800-24D3-E026-404470503465}"/>
                  </a:ext>
                </a:extLst>
              </p:cNvPr>
              <p:cNvCxnSpPr/>
              <p:nvPr/>
            </p:nvCxnSpPr>
            <p:spPr>
              <a:xfrm>
                <a:off x="505747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166" name="直線コネクタ 165">
              <a:extLst>
                <a:ext uri="{FF2B5EF4-FFF2-40B4-BE49-F238E27FC236}">
                  <a16:creationId xmlns:a16="http://schemas.microsoft.com/office/drawing/2014/main" id="{E454D2FC-6536-A60B-DDE1-F7AAD39B5E4A}"/>
                </a:ext>
              </a:extLst>
            </p:cNvPr>
            <p:cNvCxnSpPr>
              <a:cxnSpLocks/>
            </p:cNvCxnSpPr>
            <p:nvPr/>
          </p:nvCxnSpPr>
          <p:spPr>
            <a:xfrm>
              <a:off x="4155697" y="1887367"/>
              <a:ext cx="1731170" cy="0"/>
            </a:xfrm>
            <a:prstGeom prst="line">
              <a:avLst/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直線コネクタ 168">
              <a:extLst>
                <a:ext uri="{FF2B5EF4-FFF2-40B4-BE49-F238E27FC236}">
                  <a16:creationId xmlns:a16="http://schemas.microsoft.com/office/drawing/2014/main" id="{283F65F9-68A3-4090-D8E0-58FBF488EDA9}"/>
                </a:ext>
              </a:extLst>
            </p:cNvPr>
            <p:cNvCxnSpPr>
              <a:cxnSpLocks/>
            </p:cNvCxnSpPr>
            <p:nvPr/>
          </p:nvCxnSpPr>
          <p:spPr>
            <a:xfrm>
              <a:off x="4155697" y="1508660"/>
              <a:ext cx="1731170" cy="0"/>
            </a:xfrm>
            <a:prstGeom prst="line">
              <a:avLst/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直線コネクタ 169">
              <a:extLst>
                <a:ext uri="{FF2B5EF4-FFF2-40B4-BE49-F238E27FC236}">
                  <a16:creationId xmlns:a16="http://schemas.microsoft.com/office/drawing/2014/main" id="{F7630CD5-D67C-99BF-954C-23D3738BE867}"/>
                </a:ext>
              </a:extLst>
            </p:cNvPr>
            <p:cNvCxnSpPr>
              <a:cxnSpLocks/>
            </p:cNvCxnSpPr>
            <p:nvPr/>
          </p:nvCxnSpPr>
          <p:spPr>
            <a:xfrm>
              <a:off x="4155697" y="2266073"/>
              <a:ext cx="1731170" cy="0"/>
            </a:xfrm>
            <a:prstGeom prst="line">
              <a:avLst/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33" name="グループ化 232">
              <a:extLst>
                <a:ext uri="{FF2B5EF4-FFF2-40B4-BE49-F238E27FC236}">
                  <a16:creationId xmlns:a16="http://schemas.microsoft.com/office/drawing/2014/main" id="{D4C58CCD-897B-41D7-E617-B4DD296079B0}"/>
                </a:ext>
              </a:extLst>
            </p:cNvPr>
            <p:cNvGrpSpPr/>
            <p:nvPr/>
          </p:nvGrpSpPr>
          <p:grpSpPr>
            <a:xfrm>
              <a:off x="4723932" y="2305052"/>
              <a:ext cx="586256" cy="698498"/>
              <a:chOff x="6232008" y="2305540"/>
              <a:chExt cx="623864" cy="823423"/>
            </a:xfrm>
          </p:grpSpPr>
          <p:sp>
            <p:nvSpPr>
              <p:cNvPr id="207" name="四角形: 上の 2 つの角を丸める 206">
                <a:extLst>
                  <a:ext uri="{FF2B5EF4-FFF2-40B4-BE49-F238E27FC236}">
                    <a16:creationId xmlns:a16="http://schemas.microsoft.com/office/drawing/2014/main" id="{253B339C-4B78-5C44-AFBD-5F7A2741AF0E}"/>
                  </a:ext>
                </a:extLst>
              </p:cNvPr>
              <p:cNvSpPr/>
              <p:nvPr/>
            </p:nvSpPr>
            <p:spPr>
              <a:xfrm>
                <a:off x="6232008" y="2305541"/>
                <a:ext cx="623864" cy="823422"/>
              </a:xfrm>
              <a:prstGeom prst="round2SameRect">
                <a:avLst>
                  <a:gd name="adj1" fmla="val 3919"/>
                  <a:gd name="adj2" fmla="val 0"/>
                </a:avLst>
              </a:prstGeom>
              <a:noFill/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32" name="グループ化 231">
                <a:extLst>
                  <a:ext uri="{FF2B5EF4-FFF2-40B4-BE49-F238E27FC236}">
                    <a16:creationId xmlns:a16="http://schemas.microsoft.com/office/drawing/2014/main" id="{EC63DFD7-FC99-9D60-26BA-53F37331195D}"/>
                  </a:ext>
                </a:extLst>
              </p:cNvPr>
              <p:cNvGrpSpPr/>
              <p:nvPr/>
            </p:nvGrpSpPr>
            <p:grpSpPr>
              <a:xfrm>
                <a:off x="6303208" y="2305540"/>
                <a:ext cx="484505" cy="823423"/>
                <a:chOff x="6303208" y="2305540"/>
                <a:chExt cx="484505" cy="1876426"/>
              </a:xfrm>
            </p:grpSpPr>
            <p:cxnSp>
              <p:nvCxnSpPr>
                <p:cNvPr id="212" name="直線コネクタ 211">
                  <a:extLst>
                    <a:ext uri="{FF2B5EF4-FFF2-40B4-BE49-F238E27FC236}">
                      <a16:creationId xmlns:a16="http://schemas.microsoft.com/office/drawing/2014/main" id="{2823825B-AC5F-B4E1-E5DD-33ED31A0C7BE}"/>
                    </a:ext>
                  </a:extLst>
                </p:cNvPr>
                <p:cNvCxnSpPr/>
                <p:nvPr/>
              </p:nvCxnSpPr>
              <p:spPr>
                <a:xfrm>
                  <a:off x="6787713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3" name="直線コネクタ 212">
                  <a:extLst>
                    <a:ext uri="{FF2B5EF4-FFF2-40B4-BE49-F238E27FC236}">
                      <a16:creationId xmlns:a16="http://schemas.microsoft.com/office/drawing/2014/main" id="{5007CF3F-61BB-A3A9-9BEE-67BC4E5C16B7}"/>
                    </a:ext>
                  </a:extLst>
                </p:cNvPr>
                <p:cNvCxnSpPr/>
                <p:nvPr/>
              </p:nvCxnSpPr>
              <p:spPr>
                <a:xfrm>
                  <a:off x="671849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4" name="直線コネクタ 213">
                  <a:extLst>
                    <a:ext uri="{FF2B5EF4-FFF2-40B4-BE49-F238E27FC236}">
                      <a16:creationId xmlns:a16="http://schemas.microsoft.com/office/drawing/2014/main" id="{19CB13DF-280A-6EC0-3283-B4C89DCEF5F5}"/>
                    </a:ext>
                  </a:extLst>
                </p:cNvPr>
                <p:cNvCxnSpPr/>
                <p:nvPr/>
              </p:nvCxnSpPr>
              <p:spPr>
                <a:xfrm>
                  <a:off x="6649283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5" name="直線コネクタ 214">
                  <a:extLst>
                    <a:ext uri="{FF2B5EF4-FFF2-40B4-BE49-F238E27FC236}">
                      <a16:creationId xmlns:a16="http://schemas.microsoft.com/office/drawing/2014/main" id="{7A514041-38CE-5D7A-4096-68DC2074B574}"/>
                    </a:ext>
                  </a:extLst>
                </p:cNvPr>
                <p:cNvCxnSpPr/>
                <p:nvPr/>
              </p:nvCxnSpPr>
              <p:spPr>
                <a:xfrm>
                  <a:off x="658006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6" name="直線コネクタ 215">
                  <a:extLst>
                    <a:ext uri="{FF2B5EF4-FFF2-40B4-BE49-F238E27FC236}">
                      <a16:creationId xmlns:a16="http://schemas.microsoft.com/office/drawing/2014/main" id="{19D97B75-520C-3269-5DE2-DCC65ED85556}"/>
                    </a:ext>
                  </a:extLst>
                </p:cNvPr>
                <p:cNvCxnSpPr/>
                <p:nvPr/>
              </p:nvCxnSpPr>
              <p:spPr>
                <a:xfrm>
                  <a:off x="644163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7" name="直線コネクタ 216">
                  <a:extLst>
                    <a:ext uri="{FF2B5EF4-FFF2-40B4-BE49-F238E27FC236}">
                      <a16:creationId xmlns:a16="http://schemas.microsoft.com/office/drawing/2014/main" id="{6D2F6CA5-DEF7-16CE-F66A-0A2775149838}"/>
                    </a:ext>
                  </a:extLst>
                </p:cNvPr>
                <p:cNvCxnSpPr/>
                <p:nvPr/>
              </p:nvCxnSpPr>
              <p:spPr>
                <a:xfrm>
                  <a:off x="6510853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8" name="直線コネクタ 217">
                  <a:extLst>
                    <a:ext uri="{FF2B5EF4-FFF2-40B4-BE49-F238E27FC236}">
                      <a16:creationId xmlns:a16="http://schemas.microsoft.com/office/drawing/2014/main" id="{597F0650-599C-A3C9-380F-C4759CEFCDAA}"/>
                    </a:ext>
                  </a:extLst>
                </p:cNvPr>
                <p:cNvCxnSpPr/>
                <p:nvPr/>
              </p:nvCxnSpPr>
              <p:spPr>
                <a:xfrm>
                  <a:off x="6372423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9" name="直線コネクタ 218">
                  <a:extLst>
                    <a:ext uri="{FF2B5EF4-FFF2-40B4-BE49-F238E27FC236}">
                      <a16:creationId xmlns:a16="http://schemas.microsoft.com/office/drawing/2014/main" id="{E8BFBDE5-E7A2-3A7A-A3FF-42B57A6EA5EB}"/>
                    </a:ext>
                  </a:extLst>
                </p:cNvPr>
                <p:cNvCxnSpPr/>
                <p:nvPr/>
              </p:nvCxnSpPr>
              <p:spPr>
                <a:xfrm>
                  <a:off x="630320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235" name="グループ化 234">
              <a:extLst>
                <a:ext uri="{FF2B5EF4-FFF2-40B4-BE49-F238E27FC236}">
                  <a16:creationId xmlns:a16="http://schemas.microsoft.com/office/drawing/2014/main" id="{9F97073F-3546-7A9E-0E77-BD2160480BFE}"/>
                </a:ext>
              </a:extLst>
            </p:cNvPr>
            <p:cNvGrpSpPr/>
            <p:nvPr/>
          </p:nvGrpSpPr>
          <p:grpSpPr>
            <a:xfrm>
              <a:off x="4195763" y="2538412"/>
              <a:ext cx="409575" cy="465137"/>
              <a:chOff x="6232008" y="2305540"/>
              <a:chExt cx="420042" cy="823423"/>
            </a:xfrm>
          </p:grpSpPr>
          <p:sp>
            <p:nvSpPr>
              <p:cNvPr id="236" name="四角形: 上の 2 つの角を丸める 235">
                <a:extLst>
                  <a:ext uri="{FF2B5EF4-FFF2-40B4-BE49-F238E27FC236}">
                    <a16:creationId xmlns:a16="http://schemas.microsoft.com/office/drawing/2014/main" id="{67EA4DD8-6D57-57E8-004E-8A2A8FD3CC3E}"/>
                  </a:ext>
                </a:extLst>
              </p:cNvPr>
              <p:cNvSpPr/>
              <p:nvPr/>
            </p:nvSpPr>
            <p:spPr>
              <a:xfrm>
                <a:off x="6232008" y="2305541"/>
                <a:ext cx="420042" cy="823422"/>
              </a:xfrm>
              <a:prstGeom prst="round2SameRect">
                <a:avLst>
                  <a:gd name="adj1" fmla="val 3919"/>
                  <a:gd name="adj2" fmla="val 0"/>
                </a:avLst>
              </a:prstGeom>
              <a:noFill/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37" name="グループ化 236">
                <a:extLst>
                  <a:ext uri="{FF2B5EF4-FFF2-40B4-BE49-F238E27FC236}">
                    <a16:creationId xmlns:a16="http://schemas.microsoft.com/office/drawing/2014/main" id="{492D633A-BDFF-3F20-7C03-D5B8E9FA2871}"/>
                  </a:ext>
                </a:extLst>
              </p:cNvPr>
              <p:cNvGrpSpPr/>
              <p:nvPr/>
            </p:nvGrpSpPr>
            <p:grpSpPr>
              <a:xfrm>
                <a:off x="6303208" y="2305540"/>
                <a:ext cx="276860" cy="823423"/>
                <a:chOff x="6303208" y="2305540"/>
                <a:chExt cx="276860" cy="1876426"/>
              </a:xfrm>
            </p:grpSpPr>
            <p:cxnSp>
              <p:nvCxnSpPr>
                <p:cNvPr id="241" name="直線コネクタ 240">
                  <a:extLst>
                    <a:ext uri="{FF2B5EF4-FFF2-40B4-BE49-F238E27FC236}">
                      <a16:creationId xmlns:a16="http://schemas.microsoft.com/office/drawing/2014/main" id="{20A6FDD5-5502-D1CF-8780-CA37DC6481E4}"/>
                    </a:ext>
                  </a:extLst>
                </p:cNvPr>
                <p:cNvCxnSpPr/>
                <p:nvPr/>
              </p:nvCxnSpPr>
              <p:spPr>
                <a:xfrm>
                  <a:off x="658006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2" name="直線コネクタ 241">
                  <a:extLst>
                    <a:ext uri="{FF2B5EF4-FFF2-40B4-BE49-F238E27FC236}">
                      <a16:creationId xmlns:a16="http://schemas.microsoft.com/office/drawing/2014/main" id="{3C9EAFD3-F316-AD00-059E-2B676D18F60C}"/>
                    </a:ext>
                  </a:extLst>
                </p:cNvPr>
                <p:cNvCxnSpPr/>
                <p:nvPr/>
              </p:nvCxnSpPr>
              <p:spPr>
                <a:xfrm>
                  <a:off x="644163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3" name="直線コネクタ 242">
                  <a:extLst>
                    <a:ext uri="{FF2B5EF4-FFF2-40B4-BE49-F238E27FC236}">
                      <a16:creationId xmlns:a16="http://schemas.microsoft.com/office/drawing/2014/main" id="{42F04FAB-203F-1F18-3E08-C40E81F03D46}"/>
                    </a:ext>
                  </a:extLst>
                </p:cNvPr>
                <p:cNvCxnSpPr/>
                <p:nvPr/>
              </p:nvCxnSpPr>
              <p:spPr>
                <a:xfrm>
                  <a:off x="6510853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4" name="直線コネクタ 243">
                  <a:extLst>
                    <a:ext uri="{FF2B5EF4-FFF2-40B4-BE49-F238E27FC236}">
                      <a16:creationId xmlns:a16="http://schemas.microsoft.com/office/drawing/2014/main" id="{29A9C2DE-2082-FCEA-07ED-E851CE27DE3F}"/>
                    </a:ext>
                  </a:extLst>
                </p:cNvPr>
                <p:cNvCxnSpPr/>
                <p:nvPr/>
              </p:nvCxnSpPr>
              <p:spPr>
                <a:xfrm>
                  <a:off x="6372423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5" name="直線コネクタ 244">
                  <a:extLst>
                    <a:ext uri="{FF2B5EF4-FFF2-40B4-BE49-F238E27FC236}">
                      <a16:creationId xmlns:a16="http://schemas.microsoft.com/office/drawing/2014/main" id="{F6DCEADE-AADA-FDD4-32B1-B3AE38A1B12D}"/>
                    </a:ext>
                  </a:extLst>
                </p:cNvPr>
                <p:cNvCxnSpPr/>
                <p:nvPr/>
              </p:nvCxnSpPr>
              <p:spPr>
                <a:xfrm>
                  <a:off x="630320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246" name="グループ化 245">
              <a:extLst>
                <a:ext uri="{FF2B5EF4-FFF2-40B4-BE49-F238E27FC236}">
                  <a16:creationId xmlns:a16="http://schemas.microsoft.com/office/drawing/2014/main" id="{67C05DD1-C2AC-BFB0-96FD-FBCAF3507B1F}"/>
                </a:ext>
              </a:extLst>
            </p:cNvPr>
            <p:cNvGrpSpPr/>
            <p:nvPr/>
          </p:nvGrpSpPr>
          <p:grpSpPr>
            <a:xfrm>
              <a:off x="5443538" y="2538412"/>
              <a:ext cx="409575" cy="465137"/>
              <a:chOff x="6232008" y="2305540"/>
              <a:chExt cx="420042" cy="823423"/>
            </a:xfrm>
          </p:grpSpPr>
          <p:sp>
            <p:nvSpPr>
              <p:cNvPr id="247" name="四角形: 上の 2 つの角を丸める 246">
                <a:extLst>
                  <a:ext uri="{FF2B5EF4-FFF2-40B4-BE49-F238E27FC236}">
                    <a16:creationId xmlns:a16="http://schemas.microsoft.com/office/drawing/2014/main" id="{117E417C-A9AE-AFA3-2A88-5F6113047089}"/>
                  </a:ext>
                </a:extLst>
              </p:cNvPr>
              <p:cNvSpPr/>
              <p:nvPr/>
            </p:nvSpPr>
            <p:spPr>
              <a:xfrm>
                <a:off x="6232008" y="2305541"/>
                <a:ext cx="420042" cy="823422"/>
              </a:xfrm>
              <a:prstGeom prst="round2SameRect">
                <a:avLst>
                  <a:gd name="adj1" fmla="val 3919"/>
                  <a:gd name="adj2" fmla="val 0"/>
                </a:avLst>
              </a:prstGeom>
              <a:noFill/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48" name="グループ化 247">
                <a:extLst>
                  <a:ext uri="{FF2B5EF4-FFF2-40B4-BE49-F238E27FC236}">
                    <a16:creationId xmlns:a16="http://schemas.microsoft.com/office/drawing/2014/main" id="{F35893C6-F393-750E-A04C-D4D8308BB426}"/>
                  </a:ext>
                </a:extLst>
              </p:cNvPr>
              <p:cNvGrpSpPr/>
              <p:nvPr/>
            </p:nvGrpSpPr>
            <p:grpSpPr>
              <a:xfrm>
                <a:off x="6303208" y="2305540"/>
                <a:ext cx="276860" cy="823423"/>
                <a:chOff x="6303208" y="2305540"/>
                <a:chExt cx="276860" cy="1876426"/>
              </a:xfrm>
            </p:grpSpPr>
            <p:cxnSp>
              <p:nvCxnSpPr>
                <p:cNvPr id="249" name="直線コネクタ 248">
                  <a:extLst>
                    <a:ext uri="{FF2B5EF4-FFF2-40B4-BE49-F238E27FC236}">
                      <a16:creationId xmlns:a16="http://schemas.microsoft.com/office/drawing/2014/main" id="{434F3441-207D-57F8-F9B4-D46FA6F6C73B}"/>
                    </a:ext>
                  </a:extLst>
                </p:cNvPr>
                <p:cNvCxnSpPr/>
                <p:nvPr/>
              </p:nvCxnSpPr>
              <p:spPr>
                <a:xfrm>
                  <a:off x="658006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0" name="直線コネクタ 249">
                  <a:extLst>
                    <a:ext uri="{FF2B5EF4-FFF2-40B4-BE49-F238E27FC236}">
                      <a16:creationId xmlns:a16="http://schemas.microsoft.com/office/drawing/2014/main" id="{39B77A68-1D62-F8AD-E9B8-E021FA83755A}"/>
                    </a:ext>
                  </a:extLst>
                </p:cNvPr>
                <p:cNvCxnSpPr/>
                <p:nvPr/>
              </p:nvCxnSpPr>
              <p:spPr>
                <a:xfrm>
                  <a:off x="644163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1" name="直線コネクタ 250">
                  <a:extLst>
                    <a:ext uri="{FF2B5EF4-FFF2-40B4-BE49-F238E27FC236}">
                      <a16:creationId xmlns:a16="http://schemas.microsoft.com/office/drawing/2014/main" id="{403D4CD4-E9E8-B767-321D-255001A1F768}"/>
                    </a:ext>
                  </a:extLst>
                </p:cNvPr>
                <p:cNvCxnSpPr/>
                <p:nvPr/>
              </p:nvCxnSpPr>
              <p:spPr>
                <a:xfrm>
                  <a:off x="6510853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2" name="直線コネクタ 251">
                  <a:extLst>
                    <a:ext uri="{FF2B5EF4-FFF2-40B4-BE49-F238E27FC236}">
                      <a16:creationId xmlns:a16="http://schemas.microsoft.com/office/drawing/2014/main" id="{F6E8D9EC-BA9A-0C4E-5340-6013840E54F8}"/>
                    </a:ext>
                  </a:extLst>
                </p:cNvPr>
                <p:cNvCxnSpPr/>
                <p:nvPr/>
              </p:nvCxnSpPr>
              <p:spPr>
                <a:xfrm>
                  <a:off x="6372423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3" name="直線コネクタ 252">
                  <a:extLst>
                    <a:ext uri="{FF2B5EF4-FFF2-40B4-BE49-F238E27FC236}">
                      <a16:creationId xmlns:a16="http://schemas.microsoft.com/office/drawing/2014/main" id="{6A453C20-242B-3083-B3B0-FF9F1D9FC968}"/>
                    </a:ext>
                  </a:extLst>
                </p:cNvPr>
                <p:cNvCxnSpPr/>
                <p:nvPr/>
              </p:nvCxnSpPr>
              <p:spPr>
                <a:xfrm>
                  <a:off x="6303208" y="2305540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254" name="グループ化 253">
              <a:extLst>
                <a:ext uri="{FF2B5EF4-FFF2-40B4-BE49-F238E27FC236}">
                  <a16:creationId xmlns:a16="http://schemas.microsoft.com/office/drawing/2014/main" id="{060A454D-E0FA-80DB-23C9-444DBAD2F61D}"/>
                </a:ext>
              </a:extLst>
            </p:cNvPr>
            <p:cNvGrpSpPr/>
            <p:nvPr/>
          </p:nvGrpSpPr>
          <p:grpSpPr>
            <a:xfrm>
              <a:off x="4132301" y="3005138"/>
              <a:ext cx="1777962" cy="514350"/>
              <a:chOff x="4132301" y="3005138"/>
              <a:chExt cx="1777962" cy="514350"/>
            </a:xfrm>
            <a:solidFill>
              <a:srgbClr val="00B050"/>
            </a:solidFill>
          </p:grpSpPr>
          <p:sp>
            <p:nvSpPr>
              <p:cNvPr id="255" name="台形 254">
                <a:extLst>
                  <a:ext uri="{FF2B5EF4-FFF2-40B4-BE49-F238E27FC236}">
                    <a16:creationId xmlns:a16="http://schemas.microsoft.com/office/drawing/2014/main" id="{37519250-3E0D-BCF7-F05B-8DBCC200A61C}"/>
                  </a:ext>
                </a:extLst>
              </p:cNvPr>
              <p:cNvSpPr/>
              <p:nvPr/>
            </p:nvSpPr>
            <p:spPr>
              <a:xfrm rot="10800000">
                <a:off x="4251651" y="3327288"/>
                <a:ext cx="1539262" cy="141394"/>
              </a:xfrm>
              <a:prstGeom prst="trapezoid">
                <a:avLst>
                  <a:gd name="adj" fmla="val 13821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6" name="台形 255">
                <a:extLst>
                  <a:ext uri="{FF2B5EF4-FFF2-40B4-BE49-F238E27FC236}">
                    <a16:creationId xmlns:a16="http://schemas.microsoft.com/office/drawing/2014/main" id="{698218B4-B239-8CAF-D638-5B2B30D50ED7}"/>
                  </a:ext>
                </a:extLst>
              </p:cNvPr>
              <p:cNvSpPr/>
              <p:nvPr/>
            </p:nvSpPr>
            <p:spPr>
              <a:xfrm rot="10800000">
                <a:off x="4294514" y="3362325"/>
                <a:ext cx="1453536" cy="71320"/>
              </a:xfrm>
              <a:prstGeom prst="trapezoid">
                <a:avLst>
                  <a:gd name="adj" fmla="val 13821"/>
                </a:avLst>
              </a:prstGeom>
              <a:solidFill>
                <a:schemeClr val="accent4">
                  <a:lumMod val="40000"/>
                  <a:lumOff val="60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57" name="グループ化 256">
                <a:extLst>
                  <a:ext uri="{FF2B5EF4-FFF2-40B4-BE49-F238E27FC236}">
                    <a16:creationId xmlns:a16="http://schemas.microsoft.com/office/drawing/2014/main" id="{0FE294BF-C1BB-980A-F47F-C6909FFB9593}"/>
                  </a:ext>
                </a:extLst>
              </p:cNvPr>
              <p:cNvGrpSpPr/>
              <p:nvPr/>
            </p:nvGrpSpPr>
            <p:grpSpPr>
              <a:xfrm>
                <a:off x="4313565" y="3471858"/>
                <a:ext cx="1415435" cy="47630"/>
                <a:chOff x="4304325" y="3471858"/>
                <a:chExt cx="1415435" cy="47630"/>
              </a:xfrm>
              <a:grpFill/>
            </p:grpSpPr>
            <p:sp>
              <p:nvSpPr>
                <p:cNvPr id="260" name="台形 259">
                  <a:extLst>
                    <a:ext uri="{FF2B5EF4-FFF2-40B4-BE49-F238E27FC236}">
                      <a16:creationId xmlns:a16="http://schemas.microsoft.com/office/drawing/2014/main" id="{4B48BC0E-7760-8B70-A35C-FAB73A5BC4F7}"/>
                    </a:ext>
                  </a:extLst>
                </p:cNvPr>
                <p:cNvSpPr/>
                <p:nvPr/>
              </p:nvSpPr>
              <p:spPr>
                <a:xfrm rot="10800000">
                  <a:off x="4304325" y="3471858"/>
                  <a:ext cx="153373" cy="47630"/>
                </a:xfrm>
                <a:prstGeom prst="trapezoid">
                  <a:avLst>
                    <a:gd name="adj" fmla="val 13821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1" name="台形 260">
                  <a:extLst>
                    <a:ext uri="{FF2B5EF4-FFF2-40B4-BE49-F238E27FC236}">
                      <a16:creationId xmlns:a16="http://schemas.microsoft.com/office/drawing/2014/main" id="{66B0D988-EB85-C844-A52C-3B0B6F7081F8}"/>
                    </a:ext>
                  </a:extLst>
                </p:cNvPr>
                <p:cNvSpPr/>
                <p:nvPr/>
              </p:nvSpPr>
              <p:spPr>
                <a:xfrm rot="10800000">
                  <a:off x="5566387" y="3471858"/>
                  <a:ext cx="153373" cy="47630"/>
                </a:xfrm>
                <a:prstGeom prst="trapezoid">
                  <a:avLst>
                    <a:gd name="adj" fmla="val 13821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58" name="台形 257">
                <a:extLst>
                  <a:ext uri="{FF2B5EF4-FFF2-40B4-BE49-F238E27FC236}">
                    <a16:creationId xmlns:a16="http://schemas.microsoft.com/office/drawing/2014/main" id="{E35F2F5D-7107-12A1-4756-26EEB2C99DF0}"/>
                  </a:ext>
                </a:extLst>
              </p:cNvPr>
              <p:cNvSpPr/>
              <p:nvPr/>
            </p:nvSpPr>
            <p:spPr>
              <a:xfrm rot="10800000">
                <a:off x="4180214" y="3076574"/>
                <a:ext cx="1682133" cy="257174"/>
              </a:xfrm>
              <a:prstGeom prst="trapezoid">
                <a:avLst>
                  <a:gd name="adj" fmla="val 13821"/>
                </a:avLst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9" name="正方形/長方形 258">
                <a:extLst>
                  <a:ext uri="{FF2B5EF4-FFF2-40B4-BE49-F238E27FC236}">
                    <a16:creationId xmlns:a16="http://schemas.microsoft.com/office/drawing/2014/main" id="{B9C85AF3-0465-3862-271E-1007A229A9B5}"/>
                  </a:ext>
                </a:extLst>
              </p:cNvPr>
              <p:cNvSpPr/>
              <p:nvPr/>
            </p:nvSpPr>
            <p:spPr>
              <a:xfrm>
                <a:off x="4132301" y="3005138"/>
                <a:ext cx="1777962" cy="76200"/>
              </a:xfrm>
              <a:prstGeom prst="rect">
                <a:avLst/>
              </a:prstGeom>
              <a:grp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45" name="グループ化 544">
            <a:extLst>
              <a:ext uri="{FF2B5EF4-FFF2-40B4-BE49-F238E27FC236}">
                <a16:creationId xmlns:a16="http://schemas.microsoft.com/office/drawing/2014/main" id="{F9F4C0D7-3AFA-3895-3C08-45BFDA75F3BD}"/>
              </a:ext>
            </a:extLst>
          </p:cNvPr>
          <p:cNvGrpSpPr/>
          <p:nvPr/>
        </p:nvGrpSpPr>
        <p:grpSpPr>
          <a:xfrm>
            <a:off x="6952678" y="828389"/>
            <a:ext cx="1904815" cy="2666934"/>
            <a:chOff x="6952678" y="828389"/>
            <a:chExt cx="1904815" cy="2666934"/>
          </a:xfrm>
        </p:grpSpPr>
        <p:sp>
          <p:nvSpPr>
            <p:cNvPr id="323" name="フリーフォーム: 図形 322">
              <a:extLst>
                <a:ext uri="{FF2B5EF4-FFF2-40B4-BE49-F238E27FC236}">
                  <a16:creationId xmlns:a16="http://schemas.microsoft.com/office/drawing/2014/main" id="{6979B4DA-ED5F-80E2-E724-97DB87C913C2}"/>
                </a:ext>
              </a:extLst>
            </p:cNvPr>
            <p:cNvSpPr/>
            <p:nvPr/>
          </p:nvSpPr>
          <p:spPr>
            <a:xfrm>
              <a:off x="7107527" y="878682"/>
              <a:ext cx="1595118" cy="325452"/>
            </a:xfrm>
            <a:custGeom>
              <a:avLst/>
              <a:gdLst>
                <a:gd name="csX0" fmla="*/ 1008502 w 1595118"/>
                <a:gd name="csY0" fmla="*/ 243185 h 325452"/>
                <a:gd name="csX1" fmla="*/ 990701 w 1595118"/>
                <a:gd name="csY1" fmla="*/ 260986 h 325452"/>
                <a:gd name="csX2" fmla="*/ 1008502 w 1595118"/>
                <a:gd name="csY2" fmla="*/ 278787 h 325452"/>
                <a:gd name="csX3" fmla="*/ 1323607 w 1595118"/>
                <a:gd name="csY3" fmla="*/ 278787 h 325452"/>
                <a:gd name="csX4" fmla="*/ 1341408 w 1595118"/>
                <a:gd name="csY4" fmla="*/ 260986 h 325452"/>
                <a:gd name="csX5" fmla="*/ 1323607 w 1595118"/>
                <a:gd name="csY5" fmla="*/ 243185 h 325452"/>
                <a:gd name="csX6" fmla="*/ 643209 w 1595118"/>
                <a:gd name="csY6" fmla="*/ 243185 h 325452"/>
                <a:gd name="csX7" fmla="*/ 625408 w 1595118"/>
                <a:gd name="csY7" fmla="*/ 260986 h 325452"/>
                <a:gd name="csX8" fmla="*/ 643209 w 1595118"/>
                <a:gd name="csY8" fmla="*/ 278787 h 325452"/>
                <a:gd name="csX9" fmla="*/ 958314 w 1595118"/>
                <a:gd name="csY9" fmla="*/ 278787 h 325452"/>
                <a:gd name="csX10" fmla="*/ 976115 w 1595118"/>
                <a:gd name="csY10" fmla="*/ 260986 h 325452"/>
                <a:gd name="csX11" fmla="*/ 958314 w 1595118"/>
                <a:gd name="csY11" fmla="*/ 243185 h 325452"/>
                <a:gd name="csX12" fmla="*/ 274208 w 1595118"/>
                <a:gd name="csY12" fmla="*/ 243185 h 325452"/>
                <a:gd name="csX13" fmla="*/ 256407 w 1595118"/>
                <a:gd name="csY13" fmla="*/ 260986 h 325452"/>
                <a:gd name="csX14" fmla="*/ 274208 w 1595118"/>
                <a:gd name="csY14" fmla="*/ 278787 h 325452"/>
                <a:gd name="csX15" fmla="*/ 589313 w 1595118"/>
                <a:gd name="csY15" fmla="*/ 278787 h 325452"/>
                <a:gd name="csX16" fmla="*/ 607114 w 1595118"/>
                <a:gd name="csY16" fmla="*/ 260986 h 325452"/>
                <a:gd name="csX17" fmla="*/ 589313 w 1595118"/>
                <a:gd name="csY17" fmla="*/ 243185 h 325452"/>
                <a:gd name="csX18" fmla="*/ 823074 w 1595118"/>
                <a:gd name="csY18" fmla="*/ 169014 h 325452"/>
                <a:gd name="csX19" fmla="*/ 805273 w 1595118"/>
                <a:gd name="csY19" fmla="*/ 186815 h 325452"/>
                <a:gd name="csX20" fmla="*/ 823074 w 1595118"/>
                <a:gd name="csY20" fmla="*/ 204616 h 325452"/>
                <a:gd name="csX21" fmla="*/ 1138179 w 1595118"/>
                <a:gd name="csY21" fmla="*/ 204616 h 325452"/>
                <a:gd name="csX22" fmla="*/ 1155980 w 1595118"/>
                <a:gd name="csY22" fmla="*/ 186815 h 325452"/>
                <a:gd name="csX23" fmla="*/ 1138179 w 1595118"/>
                <a:gd name="csY23" fmla="*/ 169014 h 325452"/>
                <a:gd name="csX24" fmla="*/ 457781 w 1595118"/>
                <a:gd name="csY24" fmla="*/ 169014 h 325452"/>
                <a:gd name="csX25" fmla="*/ 439980 w 1595118"/>
                <a:gd name="csY25" fmla="*/ 186815 h 325452"/>
                <a:gd name="csX26" fmla="*/ 457781 w 1595118"/>
                <a:gd name="csY26" fmla="*/ 204616 h 325452"/>
                <a:gd name="csX27" fmla="*/ 772886 w 1595118"/>
                <a:gd name="csY27" fmla="*/ 204616 h 325452"/>
                <a:gd name="csX28" fmla="*/ 790687 w 1595118"/>
                <a:gd name="csY28" fmla="*/ 186815 h 325452"/>
                <a:gd name="csX29" fmla="*/ 772886 w 1595118"/>
                <a:gd name="csY29" fmla="*/ 169014 h 325452"/>
                <a:gd name="csX30" fmla="*/ 635792 w 1595118"/>
                <a:gd name="csY30" fmla="*/ 98551 h 325452"/>
                <a:gd name="csX31" fmla="*/ 617991 w 1595118"/>
                <a:gd name="csY31" fmla="*/ 116352 h 325452"/>
                <a:gd name="csX32" fmla="*/ 635792 w 1595118"/>
                <a:gd name="csY32" fmla="*/ 134153 h 325452"/>
                <a:gd name="csX33" fmla="*/ 950897 w 1595118"/>
                <a:gd name="csY33" fmla="*/ 134153 h 325452"/>
                <a:gd name="csX34" fmla="*/ 968698 w 1595118"/>
                <a:gd name="csY34" fmla="*/ 116352 h 325452"/>
                <a:gd name="csX35" fmla="*/ 950897 w 1595118"/>
                <a:gd name="csY35" fmla="*/ 98551 h 325452"/>
                <a:gd name="csX36" fmla="*/ 797559 w 1595118"/>
                <a:gd name="csY36" fmla="*/ 0 h 325452"/>
                <a:gd name="csX37" fmla="*/ 1595118 w 1595118"/>
                <a:gd name="csY37" fmla="*/ 325452 h 325452"/>
                <a:gd name="csX38" fmla="*/ 0 w 1595118"/>
                <a:gd name="csY38" fmla="*/ 325452 h 325452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</a:cxnLst>
              <a:rect l="l" t="t" r="r" b="b"/>
              <a:pathLst>
                <a:path w="1595118" h="325452">
                  <a:moveTo>
                    <a:pt x="1008502" y="243185"/>
                  </a:moveTo>
                  <a:cubicBezTo>
                    <a:pt x="998671" y="243185"/>
                    <a:pt x="990701" y="251155"/>
                    <a:pt x="990701" y="260986"/>
                  </a:cubicBezTo>
                  <a:cubicBezTo>
                    <a:pt x="990701" y="270817"/>
                    <a:pt x="998671" y="278787"/>
                    <a:pt x="1008502" y="278787"/>
                  </a:cubicBezTo>
                  <a:lnTo>
                    <a:pt x="1323607" y="278787"/>
                  </a:lnTo>
                  <a:cubicBezTo>
                    <a:pt x="1333438" y="278787"/>
                    <a:pt x="1341408" y="270817"/>
                    <a:pt x="1341408" y="260986"/>
                  </a:cubicBezTo>
                  <a:cubicBezTo>
                    <a:pt x="1341408" y="251155"/>
                    <a:pt x="1333438" y="243185"/>
                    <a:pt x="1323607" y="243185"/>
                  </a:cubicBezTo>
                  <a:close/>
                  <a:moveTo>
                    <a:pt x="643209" y="243185"/>
                  </a:moveTo>
                  <a:cubicBezTo>
                    <a:pt x="633378" y="243185"/>
                    <a:pt x="625408" y="251155"/>
                    <a:pt x="625408" y="260986"/>
                  </a:cubicBezTo>
                  <a:cubicBezTo>
                    <a:pt x="625408" y="270817"/>
                    <a:pt x="633378" y="278787"/>
                    <a:pt x="643209" y="278787"/>
                  </a:cubicBezTo>
                  <a:lnTo>
                    <a:pt x="958314" y="278787"/>
                  </a:lnTo>
                  <a:cubicBezTo>
                    <a:pt x="968145" y="278787"/>
                    <a:pt x="976115" y="270817"/>
                    <a:pt x="976115" y="260986"/>
                  </a:cubicBezTo>
                  <a:cubicBezTo>
                    <a:pt x="976115" y="251155"/>
                    <a:pt x="968145" y="243185"/>
                    <a:pt x="958314" y="243185"/>
                  </a:cubicBezTo>
                  <a:close/>
                  <a:moveTo>
                    <a:pt x="274208" y="243185"/>
                  </a:moveTo>
                  <a:cubicBezTo>
                    <a:pt x="264377" y="243185"/>
                    <a:pt x="256407" y="251155"/>
                    <a:pt x="256407" y="260986"/>
                  </a:cubicBezTo>
                  <a:cubicBezTo>
                    <a:pt x="256407" y="270817"/>
                    <a:pt x="264377" y="278787"/>
                    <a:pt x="274208" y="278787"/>
                  </a:cubicBezTo>
                  <a:lnTo>
                    <a:pt x="589313" y="278787"/>
                  </a:lnTo>
                  <a:cubicBezTo>
                    <a:pt x="599144" y="278787"/>
                    <a:pt x="607114" y="270817"/>
                    <a:pt x="607114" y="260986"/>
                  </a:cubicBezTo>
                  <a:cubicBezTo>
                    <a:pt x="607114" y="251155"/>
                    <a:pt x="599144" y="243185"/>
                    <a:pt x="589313" y="243185"/>
                  </a:cubicBezTo>
                  <a:close/>
                  <a:moveTo>
                    <a:pt x="823074" y="169014"/>
                  </a:moveTo>
                  <a:cubicBezTo>
                    <a:pt x="813243" y="169014"/>
                    <a:pt x="805273" y="176984"/>
                    <a:pt x="805273" y="186815"/>
                  </a:cubicBezTo>
                  <a:cubicBezTo>
                    <a:pt x="805273" y="196646"/>
                    <a:pt x="813243" y="204616"/>
                    <a:pt x="823074" y="204616"/>
                  </a:cubicBezTo>
                  <a:lnTo>
                    <a:pt x="1138179" y="204616"/>
                  </a:lnTo>
                  <a:cubicBezTo>
                    <a:pt x="1148010" y="204616"/>
                    <a:pt x="1155980" y="196646"/>
                    <a:pt x="1155980" y="186815"/>
                  </a:cubicBezTo>
                  <a:cubicBezTo>
                    <a:pt x="1155980" y="176984"/>
                    <a:pt x="1148010" y="169014"/>
                    <a:pt x="1138179" y="169014"/>
                  </a:cubicBezTo>
                  <a:close/>
                  <a:moveTo>
                    <a:pt x="457781" y="169014"/>
                  </a:moveTo>
                  <a:cubicBezTo>
                    <a:pt x="447950" y="169014"/>
                    <a:pt x="439980" y="176984"/>
                    <a:pt x="439980" y="186815"/>
                  </a:cubicBezTo>
                  <a:cubicBezTo>
                    <a:pt x="439980" y="196646"/>
                    <a:pt x="447950" y="204616"/>
                    <a:pt x="457781" y="204616"/>
                  </a:cubicBezTo>
                  <a:lnTo>
                    <a:pt x="772886" y="204616"/>
                  </a:lnTo>
                  <a:cubicBezTo>
                    <a:pt x="782717" y="204616"/>
                    <a:pt x="790687" y="196646"/>
                    <a:pt x="790687" y="186815"/>
                  </a:cubicBezTo>
                  <a:cubicBezTo>
                    <a:pt x="790687" y="176984"/>
                    <a:pt x="782717" y="169014"/>
                    <a:pt x="772886" y="169014"/>
                  </a:cubicBezTo>
                  <a:close/>
                  <a:moveTo>
                    <a:pt x="635792" y="98551"/>
                  </a:moveTo>
                  <a:cubicBezTo>
                    <a:pt x="625961" y="98551"/>
                    <a:pt x="617991" y="106521"/>
                    <a:pt x="617991" y="116352"/>
                  </a:cubicBezTo>
                  <a:cubicBezTo>
                    <a:pt x="617991" y="126183"/>
                    <a:pt x="625961" y="134153"/>
                    <a:pt x="635792" y="134153"/>
                  </a:cubicBezTo>
                  <a:lnTo>
                    <a:pt x="950897" y="134153"/>
                  </a:lnTo>
                  <a:cubicBezTo>
                    <a:pt x="960728" y="134153"/>
                    <a:pt x="968698" y="126183"/>
                    <a:pt x="968698" y="116352"/>
                  </a:cubicBezTo>
                  <a:cubicBezTo>
                    <a:pt x="968698" y="106521"/>
                    <a:pt x="960728" y="98551"/>
                    <a:pt x="950897" y="98551"/>
                  </a:cubicBezTo>
                  <a:close/>
                  <a:moveTo>
                    <a:pt x="797559" y="0"/>
                  </a:moveTo>
                  <a:lnTo>
                    <a:pt x="1595118" y="325452"/>
                  </a:lnTo>
                  <a:lnTo>
                    <a:pt x="0" y="325452"/>
                  </a:lnTo>
                  <a:close/>
                </a:path>
              </a:pathLst>
            </a:custGeom>
            <a:gradFill>
              <a:gsLst>
                <a:gs pos="0">
                  <a:schemeClr val="tx1"/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0" scaled="1"/>
            </a:gradFill>
            <a:ln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73" name="グループ化 272">
              <a:extLst>
                <a:ext uri="{FF2B5EF4-FFF2-40B4-BE49-F238E27FC236}">
                  <a16:creationId xmlns:a16="http://schemas.microsoft.com/office/drawing/2014/main" id="{5C97DFCF-FB7D-8316-26F2-FC2B7A157D70}"/>
                </a:ext>
              </a:extLst>
            </p:cNvPr>
            <p:cNvGrpSpPr/>
            <p:nvPr/>
          </p:nvGrpSpPr>
          <p:grpSpPr>
            <a:xfrm>
              <a:off x="7098358" y="1206257"/>
              <a:ext cx="1628884" cy="1876427"/>
              <a:chOff x="4155697" y="1128712"/>
              <a:chExt cx="1731170" cy="1876427"/>
            </a:xfrm>
          </p:grpSpPr>
          <p:sp>
            <p:nvSpPr>
              <p:cNvPr id="274" name="四角形: 上の 2 つの角を丸める 273">
                <a:extLst>
                  <a:ext uri="{FF2B5EF4-FFF2-40B4-BE49-F238E27FC236}">
                    <a16:creationId xmlns:a16="http://schemas.microsoft.com/office/drawing/2014/main" id="{25521B28-471B-F363-EA12-05C966563B70}"/>
                  </a:ext>
                </a:extLst>
              </p:cNvPr>
              <p:cNvSpPr/>
              <p:nvPr/>
            </p:nvSpPr>
            <p:spPr>
              <a:xfrm>
                <a:off x="4155697" y="1128713"/>
                <a:ext cx="1731170" cy="1876426"/>
              </a:xfrm>
              <a:prstGeom prst="round2SameRect">
                <a:avLst>
                  <a:gd name="adj1" fmla="val 0"/>
                  <a:gd name="adj2" fmla="val 0"/>
                </a:avLst>
              </a:prstGeom>
              <a:noFill/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275" name="直線コネクタ 274">
                <a:extLst>
                  <a:ext uri="{FF2B5EF4-FFF2-40B4-BE49-F238E27FC236}">
                    <a16:creationId xmlns:a16="http://schemas.microsoft.com/office/drawing/2014/main" id="{30C9B465-1583-3845-A175-3F10777B4EFD}"/>
                  </a:ext>
                </a:extLst>
              </p:cNvPr>
              <p:cNvCxnSpPr/>
              <p:nvPr/>
            </p:nvCxnSpPr>
            <p:spPr>
              <a:xfrm>
                <a:off x="498826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6" name="直線コネクタ 275">
                <a:extLst>
                  <a:ext uri="{FF2B5EF4-FFF2-40B4-BE49-F238E27FC236}">
                    <a16:creationId xmlns:a16="http://schemas.microsoft.com/office/drawing/2014/main" id="{934FDFA4-C258-5A1A-DA3A-E9DD78DFDA1A}"/>
                  </a:ext>
                </a:extLst>
              </p:cNvPr>
              <p:cNvCxnSpPr/>
              <p:nvPr/>
            </p:nvCxnSpPr>
            <p:spPr>
              <a:xfrm>
                <a:off x="491904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7" name="直線コネクタ 276">
                <a:extLst>
                  <a:ext uri="{FF2B5EF4-FFF2-40B4-BE49-F238E27FC236}">
                    <a16:creationId xmlns:a16="http://schemas.microsoft.com/office/drawing/2014/main" id="{FBC9804D-7D3E-0C01-39A0-0FADBF649378}"/>
                  </a:ext>
                </a:extLst>
              </p:cNvPr>
              <p:cNvCxnSpPr/>
              <p:nvPr/>
            </p:nvCxnSpPr>
            <p:spPr>
              <a:xfrm>
                <a:off x="484983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8" name="直線コネクタ 277">
                <a:extLst>
                  <a:ext uri="{FF2B5EF4-FFF2-40B4-BE49-F238E27FC236}">
                    <a16:creationId xmlns:a16="http://schemas.microsoft.com/office/drawing/2014/main" id="{014B013F-F061-6430-7268-AFDDD30CD1AD}"/>
                  </a:ext>
                </a:extLst>
              </p:cNvPr>
              <p:cNvCxnSpPr/>
              <p:nvPr/>
            </p:nvCxnSpPr>
            <p:spPr>
              <a:xfrm>
                <a:off x="478061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9" name="直線コネクタ 278">
                <a:extLst>
                  <a:ext uri="{FF2B5EF4-FFF2-40B4-BE49-F238E27FC236}">
                    <a16:creationId xmlns:a16="http://schemas.microsoft.com/office/drawing/2014/main" id="{A00EA4A7-EBAB-1B8D-190E-F72A6A95CF43}"/>
                  </a:ext>
                </a:extLst>
              </p:cNvPr>
              <p:cNvCxnSpPr/>
              <p:nvPr/>
            </p:nvCxnSpPr>
            <p:spPr>
              <a:xfrm>
                <a:off x="471140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0" name="直線コネクタ 279">
                <a:extLst>
                  <a:ext uri="{FF2B5EF4-FFF2-40B4-BE49-F238E27FC236}">
                    <a16:creationId xmlns:a16="http://schemas.microsoft.com/office/drawing/2014/main" id="{666D780C-2714-5C72-8B75-A326A7F8959A}"/>
                  </a:ext>
                </a:extLst>
              </p:cNvPr>
              <p:cNvCxnSpPr/>
              <p:nvPr/>
            </p:nvCxnSpPr>
            <p:spPr>
              <a:xfrm>
                <a:off x="464218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1" name="直線コネクタ 280">
                <a:extLst>
                  <a:ext uri="{FF2B5EF4-FFF2-40B4-BE49-F238E27FC236}">
                    <a16:creationId xmlns:a16="http://schemas.microsoft.com/office/drawing/2014/main" id="{076D1C7C-69E3-66EA-01D0-48048E1B1048}"/>
                  </a:ext>
                </a:extLst>
              </p:cNvPr>
              <p:cNvCxnSpPr/>
              <p:nvPr/>
            </p:nvCxnSpPr>
            <p:spPr>
              <a:xfrm>
                <a:off x="457297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2" name="直線コネクタ 281">
                <a:extLst>
                  <a:ext uri="{FF2B5EF4-FFF2-40B4-BE49-F238E27FC236}">
                    <a16:creationId xmlns:a16="http://schemas.microsoft.com/office/drawing/2014/main" id="{C97CC509-E006-783D-B35B-01E954EF2B38}"/>
                  </a:ext>
                </a:extLst>
              </p:cNvPr>
              <p:cNvCxnSpPr/>
              <p:nvPr/>
            </p:nvCxnSpPr>
            <p:spPr>
              <a:xfrm>
                <a:off x="450375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3" name="直線コネクタ 282">
                <a:extLst>
                  <a:ext uri="{FF2B5EF4-FFF2-40B4-BE49-F238E27FC236}">
                    <a16:creationId xmlns:a16="http://schemas.microsoft.com/office/drawing/2014/main" id="{33F289CB-5954-20D2-BD63-2EBA11F82C5E}"/>
                  </a:ext>
                </a:extLst>
              </p:cNvPr>
              <p:cNvCxnSpPr/>
              <p:nvPr/>
            </p:nvCxnSpPr>
            <p:spPr>
              <a:xfrm>
                <a:off x="436532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4" name="直線コネクタ 283">
                <a:extLst>
                  <a:ext uri="{FF2B5EF4-FFF2-40B4-BE49-F238E27FC236}">
                    <a16:creationId xmlns:a16="http://schemas.microsoft.com/office/drawing/2014/main" id="{85601F91-8817-CBE3-49BC-936D58F3FED2}"/>
                  </a:ext>
                </a:extLst>
              </p:cNvPr>
              <p:cNvCxnSpPr/>
              <p:nvPr/>
            </p:nvCxnSpPr>
            <p:spPr>
              <a:xfrm>
                <a:off x="443454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5" name="直線コネクタ 284">
                <a:extLst>
                  <a:ext uri="{FF2B5EF4-FFF2-40B4-BE49-F238E27FC236}">
                    <a16:creationId xmlns:a16="http://schemas.microsoft.com/office/drawing/2014/main" id="{A0490891-476A-2F40-5D7A-7F35F4AA17EB}"/>
                  </a:ext>
                </a:extLst>
              </p:cNvPr>
              <p:cNvCxnSpPr/>
              <p:nvPr/>
            </p:nvCxnSpPr>
            <p:spPr>
              <a:xfrm>
                <a:off x="429611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6" name="直線コネクタ 285">
                <a:extLst>
                  <a:ext uri="{FF2B5EF4-FFF2-40B4-BE49-F238E27FC236}">
                    <a16:creationId xmlns:a16="http://schemas.microsoft.com/office/drawing/2014/main" id="{4272B08E-C235-2CBD-B3C5-0E395F533569}"/>
                  </a:ext>
                </a:extLst>
              </p:cNvPr>
              <p:cNvCxnSpPr/>
              <p:nvPr/>
            </p:nvCxnSpPr>
            <p:spPr>
              <a:xfrm>
                <a:off x="422689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7" name="直線コネクタ 286">
                <a:extLst>
                  <a:ext uri="{FF2B5EF4-FFF2-40B4-BE49-F238E27FC236}">
                    <a16:creationId xmlns:a16="http://schemas.microsoft.com/office/drawing/2014/main" id="{1EF71387-BDE5-3692-EB48-047945A604DD}"/>
                  </a:ext>
                </a:extLst>
              </p:cNvPr>
              <p:cNvCxnSpPr/>
              <p:nvPr/>
            </p:nvCxnSpPr>
            <p:spPr>
              <a:xfrm>
                <a:off x="581884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8" name="直線コネクタ 287">
                <a:extLst>
                  <a:ext uri="{FF2B5EF4-FFF2-40B4-BE49-F238E27FC236}">
                    <a16:creationId xmlns:a16="http://schemas.microsoft.com/office/drawing/2014/main" id="{96775C6D-3661-65D4-3E6E-014B5E1762D0}"/>
                  </a:ext>
                </a:extLst>
              </p:cNvPr>
              <p:cNvCxnSpPr/>
              <p:nvPr/>
            </p:nvCxnSpPr>
            <p:spPr>
              <a:xfrm>
                <a:off x="574962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9" name="直線コネクタ 288">
                <a:extLst>
                  <a:ext uri="{FF2B5EF4-FFF2-40B4-BE49-F238E27FC236}">
                    <a16:creationId xmlns:a16="http://schemas.microsoft.com/office/drawing/2014/main" id="{9C4656F6-B89B-B4DD-0DCF-916772E7FB63}"/>
                  </a:ext>
                </a:extLst>
              </p:cNvPr>
              <p:cNvCxnSpPr/>
              <p:nvPr/>
            </p:nvCxnSpPr>
            <p:spPr>
              <a:xfrm>
                <a:off x="568041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0" name="直線コネクタ 289">
                <a:extLst>
                  <a:ext uri="{FF2B5EF4-FFF2-40B4-BE49-F238E27FC236}">
                    <a16:creationId xmlns:a16="http://schemas.microsoft.com/office/drawing/2014/main" id="{79B9A7E3-1009-54C1-85C3-D65429E7EDAD}"/>
                  </a:ext>
                </a:extLst>
              </p:cNvPr>
              <p:cNvCxnSpPr/>
              <p:nvPr/>
            </p:nvCxnSpPr>
            <p:spPr>
              <a:xfrm>
                <a:off x="561119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1" name="直線コネクタ 290">
                <a:extLst>
                  <a:ext uri="{FF2B5EF4-FFF2-40B4-BE49-F238E27FC236}">
                    <a16:creationId xmlns:a16="http://schemas.microsoft.com/office/drawing/2014/main" id="{2E161167-F39D-A130-530A-A59512D96D53}"/>
                  </a:ext>
                </a:extLst>
              </p:cNvPr>
              <p:cNvCxnSpPr/>
              <p:nvPr/>
            </p:nvCxnSpPr>
            <p:spPr>
              <a:xfrm>
                <a:off x="554198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2" name="直線コネクタ 291">
                <a:extLst>
                  <a:ext uri="{FF2B5EF4-FFF2-40B4-BE49-F238E27FC236}">
                    <a16:creationId xmlns:a16="http://schemas.microsoft.com/office/drawing/2014/main" id="{6B52B21A-8A15-377F-B8E2-31C50559AA07}"/>
                  </a:ext>
                </a:extLst>
              </p:cNvPr>
              <p:cNvCxnSpPr/>
              <p:nvPr/>
            </p:nvCxnSpPr>
            <p:spPr>
              <a:xfrm>
                <a:off x="547276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3" name="直線コネクタ 292">
                <a:extLst>
                  <a:ext uri="{FF2B5EF4-FFF2-40B4-BE49-F238E27FC236}">
                    <a16:creationId xmlns:a16="http://schemas.microsoft.com/office/drawing/2014/main" id="{83A11633-D7D3-6BF2-F989-D36D5EA51488}"/>
                  </a:ext>
                </a:extLst>
              </p:cNvPr>
              <p:cNvCxnSpPr/>
              <p:nvPr/>
            </p:nvCxnSpPr>
            <p:spPr>
              <a:xfrm>
                <a:off x="540355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4" name="直線コネクタ 293">
                <a:extLst>
                  <a:ext uri="{FF2B5EF4-FFF2-40B4-BE49-F238E27FC236}">
                    <a16:creationId xmlns:a16="http://schemas.microsoft.com/office/drawing/2014/main" id="{EDC76AEE-7EC0-890E-CB82-92C8CB95ECF6}"/>
                  </a:ext>
                </a:extLst>
              </p:cNvPr>
              <p:cNvCxnSpPr/>
              <p:nvPr/>
            </p:nvCxnSpPr>
            <p:spPr>
              <a:xfrm>
                <a:off x="533433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5" name="直線コネクタ 294">
                <a:extLst>
                  <a:ext uri="{FF2B5EF4-FFF2-40B4-BE49-F238E27FC236}">
                    <a16:creationId xmlns:a16="http://schemas.microsoft.com/office/drawing/2014/main" id="{1DB8FB21-ECE7-8517-03DF-84DD1EEBD644}"/>
                  </a:ext>
                </a:extLst>
              </p:cNvPr>
              <p:cNvCxnSpPr/>
              <p:nvPr/>
            </p:nvCxnSpPr>
            <p:spPr>
              <a:xfrm>
                <a:off x="519590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6" name="直線コネクタ 295">
                <a:extLst>
                  <a:ext uri="{FF2B5EF4-FFF2-40B4-BE49-F238E27FC236}">
                    <a16:creationId xmlns:a16="http://schemas.microsoft.com/office/drawing/2014/main" id="{FB2C3FF9-5FD0-7F69-67BF-5AE066CB98F6}"/>
                  </a:ext>
                </a:extLst>
              </p:cNvPr>
              <p:cNvCxnSpPr/>
              <p:nvPr/>
            </p:nvCxnSpPr>
            <p:spPr>
              <a:xfrm>
                <a:off x="526512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7" name="直線コネクタ 296">
                <a:extLst>
                  <a:ext uri="{FF2B5EF4-FFF2-40B4-BE49-F238E27FC236}">
                    <a16:creationId xmlns:a16="http://schemas.microsoft.com/office/drawing/2014/main" id="{8BD5E767-3A61-4521-5705-9CDE2BDB9EB6}"/>
                  </a:ext>
                </a:extLst>
              </p:cNvPr>
              <p:cNvCxnSpPr/>
              <p:nvPr/>
            </p:nvCxnSpPr>
            <p:spPr>
              <a:xfrm>
                <a:off x="5126692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8" name="直線コネクタ 297">
                <a:extLst>
                  <a:ext uri="{FF2B5EF4-FFF2-40B4-BE49-F238E27FC236}">
                    <a16:creationId xmlns:a16="http://schemas.microsoft.com/office/drawing/2014/main" id="{D40624E5-A9C4-7FAC-A0BE-E6B8D5374E3E}"/>
                  </a:ext>
                </a:extLst>
              </p:cNvPr>
              <p:cNvCxnSpPr/>
              <p:nvPr/>
            </p:nvCxnSpPr>
            <p:spPr>
              <a:xfrm>
                <a:off x="5057477" y="1128712"/>
                <a:ext cx="0" cy="1876426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21" name="フリーフォーム: 図形 320">
              <a:extLst>
                <a:ext uri="{FF2B5EF4-FFF2-40B4-BE49-F238E27FC236}">
                  <a16:creationId xmlns:a16="http://schemas.microsoft.com/office/drawing/2014/main" id="{5777844C-58A1-A915-0F2D-9F34E01E22D6}"/>
                </a:ext>
              </a:extLst>
            </p:cNvPr>
            <p:cNvSpPr/>
            <p:nvPr/>
          </p:nvSpPr>
          <p:spPr>
            <a:xfrm>
              <a:off x="6952678" y="828389"/>
              <a:ext cx="1904815" cy="412609"/>
            </a:xfrm>
            <a:custGeom>
              <a:avLst/>
              <a:gdLst>
                <a:gd name="csX0" fmla="*/ 952408 w 1904815"/>
                <a:gd name="csY0" fmla="*/ 57792 h 412609"/>
                <a:gd name="csX1" fmla="*/ 191608 w 1904815"/>
                <a:gd name="csY1" fmla="*/ 368245 h 412609"/>
                <a:gd name="csX2" fmla="*/ 1713207 w 1904815"/>
                <a:gd name="csY2" fmla="*/ 368245 h 412609"/>
                <a:gd name="csX3" fmla="*/ 952408 w 1904815"/>
                <a:gd name="csY3" fmla="*/ 0 h 412609"/>
                <a:gd name="csX4" fmla="*/ 1904815 w 1904815"/>
                <a:gd name="csY4" fmla="*/ 412609 h 412609"/>
                <a:gd name="csX5" fmla="*/ 0 w 1904815"/>
                <a:gd name="csY5" fmla="*/ 412609 h 41260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1904815" h="412609">
                  <a:moveTo>
                    <a:pt x="952408" y="57792"/>
                  </a:moveTo>
                  <a:lnTo>
                    <a:pt x="191608" y="368245"/>
                  </a:lnTo>
                  <a:lnTo>
                    <a:pt x="1713207" y="368245"/>
                  </a:lnTo>
                  <a:close/>
                  <a:moveTo>
                    <a:pt x="952408" y="0"/>
                  </a:moveTo>
                  <a:lnTo>
                    <a:pt x="1904815" y="412609"/>
                  </a:lnTo>
                  <a:lnTo>
                    <a:pt x="0" y="412609"/>
                  </a:lnTo>
                  <a:close/>
                </a:path>
              </a:pathLst>
            </a:custGeom>
            <a:gradFill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bg1">
                    <a:lumMod val="50000"/>
                  </a:schemeClr>
                </a:gs>
              </a:gsLst>
              <a:lin ang="0" scaled="1"/>
            </a:gradFill>
            <a:ln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11" name="四角形: 上の 2 つの角を丸める 310">
              <a:extLst>
                <a:ext uri="{FF2B5EF4-FFF2-40B4-BE49-F238E27FC236}">
                  <a16:creationId xmlns:a16="http://schemas.microsoft.com/office/drawing/2014/main" id="{A32152DE-BE23-25CA-B0C5-309CCA27B8C8}"/>
                </a:ext>
              </a:extLst>
            </p:cNvPr>
            <p:cNvSpPr/>
            <p:nvPr/>
          </p:nvSpPr>
          <p:spPr>
            <a:xfrm>
              <a:off x="7098359" y="3152773"/>
              <a:ext cx="45928" cy="257175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2" name="四角形: 上の 2 つの角を丸める 311">
              <a:extLst>
                <a:ext uri="{FF2B5EF4-FFF2-40B4-BE49-F238E27FC236}">
                  <a16:creationId xmlns:a16="http://schemas.microsoft.com/office/drawing/2014/main" id="{454592C0-1216-7E6F-1719-C9AE6B1DCC9F}"/>
                </a:ext>
              </a:extLst>
            </p:cNvPr>
            <p:cNvSpPr/>
            <p:nvPr/>
          </p:nvSpPr>
          <p:spPr>
            <a:xfrm>
              <a:off x="8679509" y="3152773"/>
              <a:ext cx="45928" cy="257175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3" name="四角形: 角を丸くする 312">
              <a:extLst>
                <a:ext uri="{FF2B5EF4-FFF2-40B4-BE49-F238E27FC236}">
                  <a16:creationId xmlns:a16="http://schemas.microsoft.com/office/drawing/2014/main" id="{95169B11-7172-322D-B7A2-4E44210E24C4}"/>
                </a:ext>
              </a:extLst>
            </p:cNvPr>
            <p:cNvSpPr/>
            <p:nvPr/>
          </p:nvSpPr>
          <p:spPr>
            <a:xfrm>
              <a:off x="7010400" y="3327288"/>
              <a:ext cx="87958" cy="168035"/>
            </a:xfrm>
            <a:prstGeom prst="round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4" name="四角形: 角を丸くする 313">
              <a:extLst>
                <a:ext uri="{FF2B5EF4-FFF2-40B4-BE49-F238E27FC236}">
                  <a16:creationId xmlns:a16="http://schemas.microsoft.com/office/drawing/2014/main" id="{FDAF7F95-871B-8539-588E-0E862CF9C79B}"/>
                </a:ext>
              </a:extLst>
            </p:cNvPr>
            <p:cNvSpPr/>
            <p:nvPr/>
          </p:nvSpPr>
          <p:spPr>
            <a:xfrm>
              <a:off x="7148513" y="3327288"/>
              <a:ext cx="87958" cy="168035"/>
            </a:xfrm>
            <a:prstGeom prst="round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5" name="四角形: 角を丸くする 314">
              <a:extLst>
                <a:ext uri="{FF2B5EF4-FFF2-40B4-BE49-F238E27FC236}">
                  <a16:creationId xmlns:a16="http://schemas.microsoft.com/office/drawing/2014/main" id="{35F34523-F772-34E6-E415-65932B8BFFE4}"/>
                </a:ext>
              </a:extLst>
            </p:cNvPr>
            <p:cNvSpPr/>
            <p:nvPr/>
          </p:nvSpPr>
          <p:spPr>
            <a:xfrm>
              <a:off x="8591550" y="3327288"/>
              <a:ext cx="87958" cy="168035"/>
            </a:xfrm>
            <a:prstGeom prst="round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6" name="四角形: 角を丸くする 315">
              <a:extLst>
                <a:ext uri="{FF2B5EF4-FFF2-40B4-BE49-F238E27FC236}">
                  <a16:creationId xmlns:a16="http://schemas.microsoft.com/office/drawing/2014/main" id="{59820A5F-259F-FFB5-F552-AAB7C12B3535}"/>
                </a:ext>
              </a:extLst>
            </p:cNvPr>
            <p:cNvSpPr/>
            <p:nvPr/>
          </p:nvSpPr>
          <p:spPr>
            <a:xfrm>
              <a:off x="8729663" y="3327288"/>
              <a:ext cx="87958" cy="168035"/>
            </a:xfrm>
            <a:prstGeom prst="round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2D05D3C1-B0ED-B969-987D-88B1041D19D2}"/>
                </a:ext>
              </a:extLst>
            </p:cNvPr>
            <p:cNvSpPr/>
            <p:nvPr/>
          </p:nvSpPr>
          <p:spPr>
            <a:xfrm>
              <a:off x="7098358" y="3076573"/>
              <a:ext cx="1628884" cy="168035"/>
            </a:xfrm>
            <a:prstGeom prst="round2SameRect">
              <a:avLst>
                <a:gd name="adj1" fmla="val 0"/>
                <a:gd name="adj2" fmla="val 0"/>
              </a:avLst>
            </a:prstGeom>
            <a:gradFill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bg1">
                    <a:lumMod val="50000"/>
                  </a:schemeClr>
                </a:gs>
              </a:gsLst>
              <a:lin ang="0" scaled="1"/>
            </a:gradFill>
            <a:ln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cxnSp>
          <p:nvCxnSpPr>
            <p:cNvPr id="324" name="直線コネクタ 323">
              <a:extLst>
                <a:ext uri="{FF2B5EF4-FFF2-40B4-BE49-F238E27FC236}">
                  <a16:creationId xmlns:a16="http://schemas.microsoft.com/office/drawing/2014/main" id="{7C6D20AB-B014-2982-96E1-8AD4286F9306}"/>
                </a:ext>
              </a:extLst>
            </p:cNvPr>
            <p:cNvCxnSpPr>
              <a:cxnSpLocks/>
              <a:stCxn id="274" idx="2"/>
              <a:endCxn id="274" idx="0"/>
            </p:cNvCxnSpPr>
            <p:nvPr/>
          </p:nvCxnSpPr>
          <p:spPr>
            <a:xfrm>
              <a:off x="7098358" y="2144471"/>
              <a:ext cx="1628884" cy="0"/>
            </a:xfrm>
            <a:prstGeom prst="line">
              <a:avLst/>
            </a:prstGeom>
            <a:ln w="127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7" name="直線コネクタ 326">
              <a:extLst>
                <a:ext uri="{FF2B5EF4-FFF2-40B4-BE49-F238E27FC236}">
                  <a16:creationId xmlns:a16="http://schemas.microsoft.com/office/drawing/2014/main" id="{EB8595A5-0791-A553-9856-F303963841DA}"/>
                </a:ext>
              </a:extLst>
            </p:cNvPr>
            <p:cNvCxnSpPr>
              <a:cxnSpLocks/>
            </p:cNvCxnSpPr>
            <p:nvPr/>
          </p:nvCxnSpPr>
          <p:spPr>
            <a:xfrm>
              <a:off x="7098358" y="1482483"/>
              <a:ext cx="1628884" cy="0"/>
            </a:xfrm>
            <a:prstGeom prst="line">
              <a:avLst/>
            </a:prstGeom>
            <a:ln w="127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8" name="直線コネクタ 327">
              <a:extLst>
                <a:ext uri="{FF2B5EF4-FFF2-40B4-BE49-F238E27FC236}">
                  <a16:creationId xmlns:a16="http://schemas.microsoft.com/office/drawing/2014/main" id="{16C8FCDB-F3E4-A836-A122-B5D422B864C3}"/>
                </a:ext>
              </a:extLst>
            </p:cNvPr>
            <p:cNvCxnSpPr>
              <a:cxnSpLocks/>
            </p:cNvCxnSpPr>
            <p:nvPr/>
          </p:nvCxnSpPr>
          <p:spPr>
            <a:xfrm>
              <a:off x="7098358" y="2820746"/>
              <a:ext cx="1628884" cy="0"/>
            </a:xfrm>
            <a:prstGeom prst="line">
              <a:avLst/>
            </a:prstGeom>
            <a:ln w="1270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43" name="グループ化 542">
            <a:extLst>
              <a:ext uri="{FF2B5EF4-FFF2-40B4-BE49-F238E27FC236}">
                <a16:creationId xmlns:a16="http://schemas.microsoft.com/office/drawing/2014/main" id="{518FBD25-05DF-A99C-EECF-4F1C8551F9F8}"/>
              </a:ext>
            </a:extLst>
          </p:cNvPr>
          <p:cNvGrpSpPr/>
          <p:nvPr/>
        </p:nvGrpSpPr>
        <p:grpSpPr>
          <a:xfrm>
            <a:off x="3926223" y="4107671"/>
            <a:ext cx="2124076" cy="2004530"/>
            <a:chOff x="3926223" y="4107671"/>
            <a:chExt cx="2124076" cy="2004530"/>
          </a:xfrm>
        </p:grpSpPr>
        <p:grpSp>
          <p:nvGrpSpPr>
            <p:cNvPr id="330" name="グループ化 329">
              <a:extLst>
                <a:ext uri="{FF2B5EF4-FFF2-40B4-BE49-F238E27FC236}">
                  <a16:creationId xmlns:a16="http://schemas.microsoft.com/office/drawing/2014/main" id="{68A95C15-8242-ED95-FED2-3BC253885E2A}"/>
                </a:ext>
              </a:extLst>
            </p:cNvPr>
            <p:cNvGrpSpPr/>
            <p:nvPr/>
          </p:nvGrpSpPr>
          <p:grpSpPr>
            <a:xfrm rot="16200000">
              <a:off x="4212414" y="4011947"/>
              <a:ext cx="1551698" cy="2108891"/>
              <a:chOff x="4155697" y="1128712"/>
              <a:chExt cx="1736498" cy="1876426"/>
            </a:xfrm>
          </p:grpSpPr>
          <p:sp>
            <p:nvSpPr>
              <p:cNvPr id="331" name="四角形: 上の 2 つの角を丸める 330">
                <a:extLst>
                  <a:ext uri="{FF2B5EF4-FFF2-40B4-BE49-F238E27FC236}">
                    <a16:creationId xmlns:a16="http://schemas.microsoft.com/office/drawing/2014/main" id="{189CE049-55AA-80E2-D361-59952398C905}"/>
                  </a:ext>
                </a:extLst>
              </p:cNvPr>
              <p:cNvSpPr/>
              <p:nvPr/>
            </p:nvSpPr>
            <p:spPr>
              <a:xfrm>
                <a:off x="4155697" y="1128713"/>
                <a:ext cx="1731170" cy="1870769"/>
              </a:xfrm>
              <a:prstGeom prst="round2SameRect">
                <a:avLst>
                  <a:gd name="adj1" fmla="val 0"/>
                  <a:gd name="adj2" fmla="val 0"/>
                </a:avLst>
              </a:prstGeom>
              <a:noFill/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332" name="直線コネクタ 331">
                <a:extLst>
                  <a:ext uri="{FF2B5EF4-FFF2-40B4-BE49-F238E27FC236}">
                    <a16:creationId xmlns:a16="http://schemas.microsoft.com/office/drawing/2014/main" id="{BB1C94B8-BEAE-5956-042F-31EBBD48BF13}"/>
                  </a:ext>
                </a:extLst>
              </p:cNvPr>
              <p:cNvCxnSpPr/>
              <p:nvPr/>
            </p:nvCxnSpPr>
            <p:spPr>
              <a:xfrm>
                <a:off x="498826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3" name="直線コネクタ 332">
                <a:extLst>
                  <a:ext uri="{FF2B5EF4-FFF2-40B4-BE49-F238E27FC236}">
                    <a16:creationId xmlns:a16="http://schemas.microsoft.com/office/drawing/2014/main" id="{F9840CEC-9879-87A9-CD26-D7DFB82C8CAB}"/>
                  </a:ext>
                </a:extLst>
              </p:cNvPr>
              <p:cNvCxnSpPr/>
              <p:nvPr/>
            </p:nvCxnSpPr>
            <p:spPr>
              <a:xfrm>
                <a:off x="491904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4" name="直線コネクタ 333">
                <a:extLst>
                  <a:ext uri="{FF2B5EF4-FFF2-40B4-BE49-F238E27FC236}">
                    <a16:creationId xmlns:a16="http://schemas.microsoft.com/office/drawing/2014/main" id="{50171BF3-5AAF-C7D2-9D64-2B05F44BF710}"/>
                  </a:ext>
                </a:extLst>
              </p:cNvPr>
              <p:cNvCxnSpPr/>
              <p:nvPr/>
            </p:nvCxnSpPr>
            <p:spPr>
              <a:xfrm>
                <a:off x="484983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5" name="直線コネクタ 334">
                <a:extLst>
                  <a:ext uri="{FF2B5EF4-FFF2-40B4-BE49-F238E27FC236}">
                    <a16:creationId xmlns:a16="http://schemas.microsoft.com/office/drawing/2014/main" id="{14BDC3DD-319B-44EF-8B6C-28639E1BB5F1}"/>
                  </a:ext>
                </a:extLst>
              </p:cNvPr>
              <p:cNvCxnSpPr/>
              <p:nvPr/>
            </p:nvCxnSpPr>
            <p:spPr>
              <a:xfrm>
                <a:off x="478061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6" name="直線コネクタ 335">
                <a:extLst>
                  <a:ext uri="{FF2B5EF4-FFF2-40B4-BE49-F238E27FC236}">
                    <a16:creationId xmlns:a16="http://schemas.microsoft.com/office/drawing/2014/main" id="{B3B59BE5-13B1-2E1D-529A-E3CC577FAE9B}"/>
                  </a:ext>
                </a:extLst>
              </p:cNvPr>
              <p:cNvCxnSpPr/>
              <p:nvPr/>
            </p:nvCxnSpPr>
            <p:spPr>
              <a:xfrm>
                <a:off x="471140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7" name="直線コネクタ 336">
                <a:extLst>
                  <a:ext uri="{FF2B5EF4-FFF2-40B4-BE49-F238E27FC236}">
                    <a16:creationId xmlns:a16="http://schemas.microsoft.com/office/drawing/2014/main" id="{A5B3EBAF-6465-7FC6-ABF5-9BABDD1A9A80}"/>
                  </a:ext>
                </a:extLst>
              </p:cNvPr>
              <p:cNvCxnSpPr/>
              <p:nvPr/>
            </p:nvCxnSpPr>
            <p:spPr>
              <a:xfrm>
                <a:off x="464218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8" name="直線コネクタ 337">
                <a:extLst>
                  <a:ext uri="{FF2B5EF4-FFF2-40B4-BE49-F238E27FC236}">
                    <a16:creationId xmlns:a16="http://schemas.microsoft.com/office/drawing/2014/main" id="{402AF742-D30A-1836-5D6C-A3AE56F9785D}"/>
                  </a:ext>
                </a:extLst>
              </p:cNvPr>
              <p:cNvCxnSpPr/>
              <p:nvPr/>
            </p:nvCxnSpPr>
            <p:spPr>
              <a:xfrm>
                <a:off x="457297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9" name="直線コネクタ 338">
                <a:extLst>
                  <a:ext uri="{FF2B5EF4-FFF2-40B4-BE49-F238E27FC236}">
                    <a16:creationId xmlns:a16="http://schemas.microsoft.com/office/drawing/2014/main" id="{910CD6BF-164F-07A2-7690-D8ECE11FBC63}"/>
                  </a:ext>
                </a:extLst>
              </p:cNvPr>
              <p:cNvCxnSpPr/>
              <p:nvPr/>
            </p:nvCxnSpPr>
            <p:spPr>
              <a:xfrm>
                <a:off x="450375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0" name="直線コネクタ 339">
                <a:extLst>
                  <a:ext uri="{FF2B5EF4-FFF2-40B4-BE49-F238E27FC236}">
                    <a16:creationId xmlns:a16="http://schemas.microsoft.com/office/drawing/2014/main" id="{5F4ABD97-B471-A751-8F53-C86A9F5834A6}"/>
                  </a:ext>
                </a:extLst>
              </p:cNvPr>
              <p:cNvCxnSpPr/>
              <p:nvPr/>
            </p:nvCxnSpPr>
            <p:spPr>
              <a:xfrm>
                <a:off x="436532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1" name="直線コネクタ 340">
                <a:extLst>
                  <a:ext uri="{FF2B5EF4-FFF2-40B4-BE49-F238E27FC236}">
                    <a16:creationId xmlns:a16="http://schemas.microsoft.com/office/drawing/2014/main" id="{E3A6A34A-11E2-1FC1-F492-110DFBA610FF}"/>
                  </a:ext>
                </a:extLst>
              </p:cNvPr>
              <p:cNvCxnSpPr/>
              <p:nvPr/>
            </p:nvCxnSpPr>
            <p:spPr>
              <a:xfrm>
                <a:off x="443454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2" name="直線コネクタ 341">
                <a:extLst>
                  <a:ext uri="{FF2B5EF4-FFF2-40B4-BE49-F238E27FC236}">
                    <a16:creationId xmlns:a16="http://schemas.microsoft.com/office/drawing/2014/main" id="{F50F7390-DB31-C8B0-A570-6DB48162D706}"/>
                  </a:ext>
                </a:extLst>
              </p:cNvPr>
              <p:cNvCxnSpPr/>
              <p:nvPr/>
            </p:nvCxnSpPr>
            <p:spPr>
              <a:xfrm>
                <a:off x="429611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3" name="直線コネクタ 342">
                <a:extLst>
                  <a:ext uri="{FF2B5EF4-FFF2-40B4-BE49-F238E27FC236}">
                    <a16:creationId xmlns:a16="http://schemas.microsoft.com/office/drawing/2014/main" id="{A8567295-0E33-64B6-6395-7A42A5CFD806}"/>
                  </a:ext>
                </a:extLst>
              </p:cNvPr>
              <p:cNvCxnSpPr/>
              <p:nvPr/>
            </p:nvCxnSpPr>
            <p:spPr>
              <a:xfrm>
                <a:off x="422689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4" name="直線コネクタ 343">
                <a:extLst>
                  <a:ext uri="{FF2B5EF4-FFF2-40B4-BE49-F238E27FC236}">
                    <a16:creationId xmlns:a16="http://schemas.microsoft.com/office/drawing/2014/main" id="{2BA8FE23-8B8E-1423-3271-98B3ACF4D24E}"/>
                  </a:ext>
                </a:extLst>
              </p:cNvPr>
              <p:cNvCxnSpPr/>
              <p:nvPr/>
            </p:nvCxnSpPr>
            <p:spPr>
              <a:xfrm>
                <a:off x="581884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5" name="直線コネクタ 344">
                <a:extLst>
                  <a:ext uri="{FF2B5EF4-FFF2-40B4-BE49-F238E27FC236}">
                    <a16:creationId xmlns:a16="http://schemas.microsoft.com/office/drawing/2014/main" id="{B27AE25D-64AF-DEE2-7736-B4D6EDAA35FC}"/>
                  </a:ext>
                </a:extLst>
              </p:cNvPr>
              <p:cNvCxnSpPr/>
              <p:nvPr/>
            </p:nvCxnSpPr>
            <p:spPr>
              <a:xfrm>
                <a:off x="574962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6" name="直線コネクタ 345">
                <a:extLst>
                  <a:ext uri="{FF2B5EF4-FFF2-40B4-BE49-F238E27FC236}">
                    <a16:creationId xmlns:a16="http://schemas.microsoft.com/office/drawing/2014/main" id="{FF41EA67-D291-A2B3-CFC1-E544F29920B7}"/>
                  </a:ext>
                </a:extLst>
              </p:cNvPr>
              <p:cNvCxnSpPr/>
              <p:nvPr/>
            </p:nvCxnSpPr>
            <p:spPr>
              <a:xfrm>
                <a:off x="568041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7" name="直線コネクタ 346">
                <a:extLst>
                  <a:ext uri="{FF2B5EF4-FFF2-40B4-BE49-F238E27FC236}">
                    <a16:creationId xmlns:a16="http://schemas.microsoft.com/office/drawing/2014/main" id="{7160899F-7C35-F10C-762B-33C48FC1085E}"/>
                  </a:ext>
                </a:extLst>
              </p:cNvPr>
              <p:cNvCxnSpPr/>
              <p:nvPr/>
            </p:nvCxnSpPr>
            <p:spPr>
              <a:xfrm>
                <a:off x="561119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8" name="直線コネクタ 347">
                <a:extLst>
                  <a:ext uri="{FF2B5EF4-FFF2-40B4-BE49-F238E27FC236}">
                    <a16:creationId xmlns:a16="http://schemas.microsoft.com/office/drawing/2014/main" id="{F9F3F153-B12E-2F2C-0C6D-C4AC741095EB}"/>
                  </a:ext>
                </a:extLst>
              </p:cNvPr>
              <p:cNvCxnSpPr/>
              <p:nvPr/>
            </p:nvCxnSpPr>
            <p:spPr>
              <a:xfrm>
                <a:off x="554198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9" name="直線コネクタ 348">
                <a:extLst>
                  <a:ext uri="{FF2B5EF4-FFF2-40B4-BE49-F238E27FC236}">
                    <a16:creationId xmlns:a16="http://schemas.microsoft.com/office/drawing/2014/main" id="{707E084D-8BC0-7C69-DB99-D7D9C638DE8F}"/>
                  </a:ext>
                </a:extLst>
              </p:cNvPr>
              <p:cNvCxnSpPr/>
              <p:nvPr/>
            </p:nvCxnSpPr>
            <p:spPr>
              <a:xfrm>
                <a:off x="547276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0" name="直線コネクタ 349">
                <a:extLst>
                  <a:ext uri="{FF2B5EF4-FFF2-40B4-BE49-F238E27FC236}">
                    <a16:creationId xmlns:a16="http://schemas.microsoft.com/office/drawing/2014/main" id="{D398DA7E-6289-51E0-C07C-3F0473B87F2B}"/>
                  </a:ext>
                </a:extLst>
              </p:cNvPr>
              <p:cNvCxnSpPr/>
              <p:nvPr/>
            </p:nvCxnSpPr>
            <p:spPr>
              <a:xfrm>
                <a:off x="540355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1" name="直線コネクタ 350">
                <a:extLst>
                  <a:ext uri="{FF2B5EF4-FFF2-40B4-BE49-F238E27FC236}">
                    <a16:creationId xmlns:a16="http://schemas.microsoft.com/office/drawing/2014/main" id="{23BB4EA1-590A-36C3-882C-CD027ED11FF1}"/>
                  </a:ext>
                </a:extLst>
              </p:cNvPr>
              <p:cNvCxnSpPr/>
              <p:nvPr/>
            </p:nvCxnSpPr>
            <p:spPr>
              <a:xfrm>
                <a:off x="533433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2" name="直線コネクタ 351">
                <a:extLst>
                  <a:ext uri="{FF2B5EF4-FFF2-40B4-BE49-F238E27FC236}">
                    <a16:creationId xmlns:a16="http://schemas.microsoft.com/office/drawing/2014/main" id="{7A432628-3116-8C79-E711-B566C20667C2}"/>
                  </a:ext>
                </a:extLst>
              </p:cNvPr>
              <p:cNvCxnSpPr/>
              <p:nvPr/>
            </p:nvCxnSpPr>
            <p:spPr>
              <a:xfrm>
                <a:off x="519590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3" name="直線コネクタ 352">
                <a:extLst>
                  <a:ext uri="{FF2B5EF4-FFF2-40B4-BE49-F238E27FC236}">
                    <a16:creationId xmlns:a16="http://schemas.microsoft.com/office/drawing/2014/main" id="{7CD437C5-0AE3-32CA-1E09-E66A6CF93BE7}"/>
                  </a:ext>
                </a:extLst>
              </p:cNvPr>
              <p:cNvCxnSpPr/>
              <p:nvPr/>
            </p:nvCxnSpPr>
            <p:spPr>
              <a:xfrm>
                <a:off x="526512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4" name="直線コネクタ 353">
                <a:extLst>
                  <a:ext uri="{FF2B5EF4-FFF2-40B4-BE49-F238E27FC236}">
                    <a16:creationId xmlns:a16="http://schemas.microsoft.com/office/drawing/2014/main" id="{86F3DACB-E5FD-0793-DE71-982D74C68973}"/>
                  </a:ext>
                </a:extLst>
              </p:cNvPr>
              <p:cNvCxnSpPr/>
              <p:nvPr/>
            </p:nvCxnSpPr>
            <p:spPr>
              <a:xfrm>
                <a:off x="5126692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5" name="直線コネクタ 354">
                <a:extLst>
                  <a:ext uri="{FF2B5EF4-FFF2-40B4-BE49-F238E27FC236}">
                    <a16:creationId xmlns:a16="http://schemas.microsoft.com/office/drawing/2014/main" id="{4E8272CA-395E-4AC7-E45E-FA405B755BD7}"/>
                  </a:ext>
                </a:extLst>
              </p:cNvPr>
              <p:cNvCxnSpPr/>
              <p:nvPr/>
            </p:nvCxnSpPr>
            <p:spPr>
              <a:xfrm>
                <a:off x="5057477" y="1128712"/>
                <a:ext cx="0" cy="1876426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0" name="直線コネクタ 509">
                <a:extLst>
                  <a:ext uri="{FF2B5EF4-FFF2-40B4-BE49-F238E27FC236}">
                    <a16:creationId xmlns:a16="http://schemas.microsoft.com/office/drawing/2014/main" id="{A0D24C11-4954-369C-9D5A-4697F107317F}"/>
                  </a:ext>
                </a:extLst>
              </p:cNvPr>
              <p:cNvCxnSpPr>
                <a:cxnSpLocks/>
                <a:stCxn id="356" idx="1"/>
              </p:cNvCxnSpPr>
              <p:nvPr/>
            </p:nvCxnSpPr>
            <p:spPr>
              <a:xfrm rot="5400000">
                <a:off x="5030472" y="1205203"/>
                <a:ext cx="1" cy="1723444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1FA1E267-32B2-1D7B-7A22-43CE4495BB19}"/>
                </a:ext>
              </a:extLst>
            </p:cNvPr>
            <p:cNvSpPr/>
            <p:nvPr/>
          </p:nvSpPr>
          <p:spPr>
            <a:xfrm>
              <a:off x="3928605" y="4107671"/>
              <a:ext cx="2119313" cy="182874"/>
            </a:xfrm>
            <a:prstGeom prst="round2SameRect">
              <a:avLst/>
            </a:prstGeom>
            <a:solidFill>
              <a:schemeClr val="accent4">
                <a:lumMod val="20000"/>
                <a:lumOff val="8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1" name="フリーフォーム: 図形 360">
              <a:extLst>
                <a:ext uri="{FF2B5EF4-FFF2-40B4-BE49-F238E27FC236}">
                  <a16:creationId xmlns:a16="http://schemas.microsoft.com/office/drawing/2014/main" id="{B60A7FE8-5CDB-58DD-2CBC-D4BFFE76624A}"/>
                </a:ext>
              </a:extLst>
            </p:cNvPr>
            <p:cNvSpPr/>
            <p:nvPr/>
          </p:nvSpPr>
          <p:spPr>
            <a:xfrm>
              <a:off x="3926223" y="5830578"/>
              <a:ext cx="2124076" cy="281623"/>
            </a:xfrm>
            <a:custGeom>
              <a:avLst/>
              <a:gdLst>
                <a:gd name="csX0" fmla="*/ 0 w 2124076"/>
                <a:gd name="csY0" fmla="*/ 0 h 385454"/>
                <a:gd name="csX1" fmla="*/ 2124076 w 2124076"/>
                <a:gd name="csY1" fmla="*/ 0 h 385454"/>
                <a:gd name="csX2" fmla="*/ 2124076 w 2124076"/>
                <a:gd name="csY2" fmla="*/ 385454 h 385454"/>
                <a:gd name="csX3" fmla="*/ 1436627 w 2124076"/>
                <a:gd name="csY3" fmla="*/ 385454 h 385454"/>
                <a:gd name="csX4" fmla="*/ 1379431 w 2124076"/>
                <a:gd name="csY4" fmla="*/ 316554 h 385454"/>
                <a:gd name="csX5" fmla="*/ 744647 w 2124076"/>
                <a:gd name="csY5" fmla="*/ 316554 h 385454"/>
                <a:gd name="csX6" fmla="*/ 687452 w 2124076"/>
                <a:gd name="csY6" fmla="*/ 385454 h 385454"/>
                <a:gd name="csX7" fmla="*/ 0 w 2124076"/>
                <a:gd name="csY7" fmla="*/ 385454 h 3854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2124076" h="385454">
                  <a:moveTo>
                    <a:pt x="0" y="0"/>
                  </a:moveTo>
                  <a:lnTo>
                    <a:pt x="2124076" y="0"/>
                  </a:lnTo>
                  <a:lnTo>
                    <a:pt x="2124076" y="385454"/>
                  </a:lnTo>
                  <a:lnTo>
                    <a:pt x="1436627" y="385454"/>
                  </a:lnTo>
                  <a:lnTo>
                    <a:pt x="1379431" y="316554"/>
                  </a:lnTo>
                  <a:lnTo>
                    <a:pt x="744647" y="316554"/>
                  </a:lnTo>
                  <a:lnTo>
                    <a:pt x="687452" y="385454"/>
                  </a:lnTo>
                  <a:lnTo>
                    <a:pt x="0" y="385454"/>
                  </a:lnTo>
                  <a:close/>
                </a:path>
              </a:pathLst>
            </a:custGeom>
            <a:solidFill>
              <a:schemeClr val="accent4">
                <a:lumMod val="20000"/>
                <a:lumOff val="8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42" name="グループ化 541">
            <a:extLst>
              <a:ext uri="{FF2B5EF4-FFF2-40B4-BE49-F238E27FC236}">
                <a16:creationId xmlns:a16="http://schemas.microsoft.com/office/drawing/2014/main" id="{F88B5416-52BF-5A11-D5DC-1604C6DC3E34}"/>
              </a:ext>
            </a:extLst>
          </p:cNvPr>
          <p:cNvGrpSpPr/>
          <p:nvPr/>
        </p:nvGrpSpPr>
        <p:grpSpPr>
          <a:xfrm>
            <a:off x="731520" y="4290545"/>
            <a:ext cx="2590800" cy="1654810"/>
            <a:chOff x="731520" y="4290545"/>
            <a:chExt cx="2590800" cy="1654810"/>
          </a:xfrm>
        </p:grpSpPr>
        <p:grpSp>
          <p:nvGrpSpPr>
            <p:cNvPr id="509" name="グループ化 508">
              <a:extLst>
                <a:ext uri="{FF2B5EF4-FFF2-40B4-BE49-F238E27FC236}">
                  <a16:creationId xmlns:a16="http://schemas.microsoft.com/office/drawing/2014/main" id="{14B9B7BC-BE9C-E0B9-8AA4-BF17C95E8910}"/>
                </a:ext>
              </a:extLst>
            </p:cNvPr>
            <p:cNvGrpSpPr/>
            <p:nvPr/>
          </p:nvGrpSpPr>
          <p:grpSpPr>
            <a:xfrm>
              <a:off x="1586865" y="4654550"/>
              <a:ext cx="880110" cy="817563"/>
              <a:chOff x="1586865" y="4654550"/>
              <a:chExt cx="880110" cy="817563"/>
            </a:xfrm>
          </p:grpSpPr>
          <p:sp>
            <p:nvSpPr>
              <p:cNvPr id="485" name="正方形/長方形 484">
                <a:extLst>
                  <a:ext uri="{FF2B5EF4-FFF2-40B4-BE49-F238E27FC236}">
                    <a16:creationId xmlns:a16="http://schemas.microsoft.com/office/drawing/2014/main" id="{7EE9B6FD-1423-38BA-11AF-76474B4C79DB}"/>
                  </a:ext>
                </a:extLst>
              </p:cNvPr>
              <p:cNvSpPr/>
              <p:nvPr/>
            </p:nvSpPr>
            <p:spPr>
              <a:xfrm>
                <a:off x="2010550" y="4654550"/>
                <a:ext cx="31478" cy="757237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6" name="正方形/長方形 485">
                <a:extLst>
                  <a:ext uri="{FF2B5EF4-FFF2-40B4-BE49-F238E27FC236}">
                    <a16:creationId xmlns:a16="http://schemas.microsoft.com/office/drawing/2014/main" id="{65344D92-FF0C-DB67-D9C7-A552162AF979}"/>
                  </a:ext>
                </a:extLst>
              </p:cNvPr>
              <p:cNvSpPr/>
              <p:nvPr/>
            </p:nvSpPr>
            <p:spPr>
              <a:xfrm>
                <a:off x="1613610" y="4654550"/>
                <a:ext cx="31478" cy="757237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7" name="正方形/長方形 486">
                <a:extLst>
                  <a:ext uri="{FF2B5EF4-FFF2-40B4-BE49-F238E27FC236}">
                    <a16:creationId xmlns:a16="http://schemas.microsoft.com/office/drawing/2014/main" id="{EF22F884-7E78-DBA2-D2AC-70F4F7D73663}"/>
                  </a:ext>
                </a:extLst>
              </p:cNvPr>
              <p:cNvSpPr/>
              <p:nvPr/>
            </p:nvSpPr>
            <p:spPr>
              <a:xfrm>
                <a:off x="1712845" y="4654550"/>
                <a:ext cx="31478" cy="757237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9" name="正方形/長方形 488">
                <a:extLst>
                  <a:ext uri="{FF2B5EF4-FFF2-40B4-BE49-F238E27FC236}">
                    <a16:creationId xmlns:a16="http://schemas.microsoft.com/office/drawing/2014/main" id="{A16C7C97-75FF-CAE4-46C4-4B5F2ECBBD40}"/>
                  </a:ext>
                </a:extLst>
              </p:cNvPr>
              <p:cNvSpPr/>
              <p:nvPr/>
            </p:nvSpPr>
            <p:spPr>
              <a:xfrm>
                <a:off x="1812080" y="4654550"/>
                <a:ext cx="31478" cy="757237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0" name="正方形/長方形 489">
                <a:extLst>
                  <a:ext uri="{FF2B5EF4-FFF2-40B4-BE49-F238E27FC236}">
                    <a16:creationId xmlns:a16="http://schemas.microsoft.com/office/drawing/2014/main" id="{6186B677-0DCE-C89D-8242-8CE76041CCD8}"/>
                  </a:ext>
                </a:extLst>
              </p:cNvPr>
              <p:cNvSpPr/>
              <p:nvPr/>
            </p:nvSpPr>
            <p:spPr>
              <a:xfrm>
                <a:off x="1911315" y="4654550"/>
                <a:ext cx="31478" cy="757237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1" name="正方形/長方形 490">
                <a:extLst>
                  <a:ext uri="{FF2B5EF4-FFF2-40B4-BE49-F238E27FC236}">
                    <a16:creationId xmlns:a16="http://schemas.microsoft.com/office/drawing/2014/main" id="{D57B2D44-DD24-ABED-A78D-5E941281CDA6}"/>
                  </a:ext>
                </a:extLst>
              </p:cNvPr>
              <p:cNvSpPr/>
              <p:nvPr/>
            </p:nvSpPr>
            <p:spPr>
              <a:xfrm>
                <a:off x="2109785" y="4654550"/>
                <a:ext cx="31478" cy="757237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2" name="正方形/長方形 491">
                <a:extLst>
                  <a:ext uri="{FF2B5EF4-FFF2-40B4-BE49-F238E27FC236}">
                    <a16:creationId xmlns:a16="http://schemas.microsoft.com/office/drawing/2014/main" id="{4480066C-0F94-864A-134A-C946E9028F96}"/>
                  </a:ext>
                </a:extLst>
              </p:cNvPr>
              <p:cNvSpPr/>
              <p:nvPr/>
            </p:nvSpPr>
            <p:spPr>
              <a:xfrm>
                <a:off x="2209020" y="4654550"/>
                <a:ext cx="31478" cy="757237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3" name="正方形/長方形 492">
                <a:extLst>
                  <a:ext uri="{FF2B5EF4-FFF2-40B4-BE49-F238E27FC236}">
                    <a16:creationId xmlns:a16="http://schemas.microsoft.com/office/drawing/2014/main" id="{7B8609FB-44EE-575F-DF55-183271100699}"/>
                  </a:ext>
                </a:extLst>
              </p:cNvPr>
              <p:cNvSpPr/>
              <p:nvPr/>
            </p:nvSpPr>
            <p:spPr>
              <a:xfrm>
                <a:off x="2308255" y="4654550"/>
                <a:ext cx="31478" cy="757237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5" name="正方形/長方形 494">
                <a:extLst>
                  <a:ext uri="{FF2B5EF4-FFF2-40B4-BE49-F238E27FC236}">
                    <a16:creationId xmlns:a16="http://schemas.microsoft.com/office/drawing/2014/main" id="{BF8F635C-5475-CD8B-CC0A-44A9DA1D2F98}"/>
                  </a:ext>
                </a:extLst>
              </p:cNvPr>
              <p:cNvSpPr/>
              <p:nvPr/>
            </p:nvSpPr>
            <p:spPr>
              <a:xfrm>
                <a:off x="2407491" y="4654550"/>
                <a:ext cx="31478" cy="757237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8" name="フリーフォーム: 図形 507">
                <a:extLst>
                  <a:ext uri="{FF2B5EF4-FFF2-40B4-BE49-F238E27FC236}">
                    <a16:creationId xmlns:a16="http://schemas.microsoft.com/office/drawing/2014/main" id="{6C15F2DC-73F3-24C2-35F0-EFCFBEC95CAB}"/>
                  </a:ext>
                </a:extLst>
              </p:cNvPr>
              <p:cNvSpPr/>
              <p:nvPr/>
            </p:nvSpPr>
            <p:spPr>
              <a:xfrm>
                <a:off x="1586865" y="5357811"/>
                <a:ext cx="880110" cy="114302"/>
              </a:xfrm>
              <a:custGeom>
                <a:avLst/>
                <a:gdLst>
                  <a:gd name="csX0" fmla="*/ 115977 w 880110"/>
                  <a:gd name="csY0" fmla="*/ 0 h 114302"/>
                  <a:gd name="csX1" fmla="*/ 764134 w 880110"/>
                  <a:gd name="csY1" fmla="*/ 0 h 114302"/>
                  <a:gd name="csX2" fmla="*/ 804616 w 880110"/>
                  <a:gd name="csY2" fmla="*/ 40482 h 114302"/>
                  <a:gd name="csX3" fmla="*/ 804616 w 880110"/>
                  <a:gd name="csY3" fmla="*/ 47626 h 114302"/>
                  <a:gd name="csX4" fmla="*/ 880110 w 880110"/>
                  <a:gd name="csY4" fmla="*/ 47626 h 114302"/>
                  <a:gd name="csX5" fmla="*/ 880110 w 880110"/>
                  <a:gd name="csY5" fmla="*/ 114302 h 114302"/>
                  <a:gd name="csX6" fmla="*/ 0 w 880110"/>
                  <a:gd name="csY6" fmla="*/ 114302 h 114302"/>
                  <a:gd name="csX7" fmla="*/ 0 w 880110"/>
                  <a:gd name="csY7" fmla="*/ 47626 h 114302"/>
                  <a:gd name="csX8" fmla="*/ 75495 w 880110"/>
                  <a:gd name="csY8" fmla="*/ 47626 h 114302"/>
                  <a:gd name="csX9" fmla="*/ 75495 w 880110"/>
                  <a:gd name="csY9" fmla="*/ 40482 h 114302"/>
                  <a:gd name="csX10" fmla="*/ 115977 w 880110"/>
                  <a:gd name="csY10" fmla="*/ 0 h 11430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</a:cxnLst>
                <a:rect l="l" t="t" r="r" b="b"/>
                <a:pathLst>
                  <a:path w="880110" h="114302">
                    <a:moveTo>
                      <a:pt x="115977" y="0"/>
                    </a:moveTo>
                    <a:lnTo>
                      <a:pt x="764134" y="0"/>
                    </a:lnTo>
                    <a:cubicBezTo>
                      <a:pt x="786492" y="0"/>
                      <a:pt x="804616" y="18124"/>
                      <a:pt x="804616" y="40482"/>
                    </a:cubicBezTo>
                    <a:lnTo>
                      <a:pt x="804616" y="47626"/>
                    </a:lnTo>
                    <a:lnTo>
                      <a:pt x="880110" y="47626"/>
                    </a:lnTo>
                    <a:lnTo>
                      <a:pt x="880110" y="114302"/>
                    </a:lnTo>
                    <a:lnTo>
                      <a:pt x="0" y="114302"/>
                    </a:lnTo>
                    <a:lnTo>
                      <a:pt x="0" y="47626"/>
                    </a:lnTo>
                    <a:lnTo>
                      <a:pt x="75495" y="47626"/>
                    </a:lnTo>
                    <a:lnTo>
                      <a:pt x="75495" y="40482"/>
                    </a:lnTo>
                    <a:cubicBezTo>
                      <a:pt x="75495" y="18124"/>
                      <a:pt x="93619" y="0"/>
                      <a:pt x="115977" y="0"/>
                    </a:cubicBezTo>
                    <a:close/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4" name="グループ化 443">
              <a:extLst>
                <a:ext uri="{FF2B5EF4-FFF2-40B4-BE49-F238E27FC236}">
                  <a16:creationId xmlns:a16="http://schemas.microsoft.com/office/drawing/2014/main" id="{799CAA37-255D-2980-4EAC-8CC4DC8295E5}"/>
                </a:ext>
              </a:extLst>
            </p:cNvPr>
            <p:cNvGrpSpPr/>
            <p:nvPr/>
          </p:nvGrpSpPr>
          <p:grpSpPr>
            <a:xfrm>
              <a:off x="749300" y="4667250"/>
              <a:ext cx="2553970" cy="828675"/>
              <a:chOff x="731520" y="4365875"/>
              <a:chExt cx="2589530" cy="1464703"/>
            </a:xfrm>
          </p:grpSpPr>
          <p:sp>
            <p:nvSpPr>
              <p:cNvPr id="445" name="正方形/長方形 444">
                <a:extLst>
                  <a:ext uri="{FF2B5EF4-FFF2-40B4-BE49-F238E27FC236}">
                    <a16:creationId xmlns:a16="http://schemas.microsoft.com/office/drawing/2014/main" id="{59C148EE-C0C0-0DA8-7A61-9193E16F8442}"/>
                  </a:ext>
                </a:extLst>
              </p:cNvPr>
              <p:cNvSpPr/>
              <p:nvPr/>
            </p:nvSpPr>
            <p:spPr>
              <a:xfrm>
                <a:off x="731520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6" name="正方形/長方形 445">
                <a:extLst>
                  <a:ext uri="{FF2B5EF4-FFF2-40B4-BE49-F238E27FC236}">
                    <a16:creationId xmlns:a16="http://schemas.microsoft.com/office/drawing/2014/main" id="{A055AD99-4B7E-D680-53BC-04D80832F06A}"/>
                  </a:ext>
                </a:extLst>
              </p:cNvPr>
              <p:cNvSpPr/>
              <p:nvPr/>
            </p:nvSpPr>
            <p:spPr>
              <a:xfrm>
                <a:off x="819729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7" name="正方形/長方形 446">
                <a:extLst>
                  <a:ext uri="{FF2B5EF4-FFF2-40B4-BE49-F238E27FC236}">
                    <a16:creationId xmlns:a16="http://schemas.microsoft.com/office/drawing/2014/main" id="{5E09EB2C-DF38-6586-7324-3E10F0E4D9AB}"/>
                  </a:ext>
                </a:extLst>
              </p:cNvPr>
              <p:cNvSpPr/>
              <p:nvPr/>
            </p:nvSpPr>
            <p:spPr>
              <a:xfrm>
                <a:off x="907938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8" name="正方形/長方形 447">
                <a:extLst>
                  <a:ext uri="{FF2B5EF4-FFF2-40B4-BE49-F238E27FC236}">
                    <a16:creationId xmlns:a16="http://schemas.microsoft.com/office/drawing/2014/main" id="{84B260B8-6300-CD27-5587-44539540664F}"/>
                  </a:ext>
                </a:extLst>
              </p:cNvPr>
              <p:cNvSpPr/>
              <p:nvPr/>
            </p:nvSpPr>
            <p:spPr>
              <a:xfrm>
                <a:off x="996147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9" name="正方形/長方形 448">
                <a:extLst>
                  <a:ext uri="{FF2B5EF4-FFF2-40B4-BE49-F238E27FC236}">
                    <a16:creationId xmlns:a16="http://schemas.microsoft.com/office/drawing/2014/main" id="{9EEDDE36-636A-CAD4-FE43-5E1828C3862A}"/>
                  </a:ext>
                </a:extLst>
              </p:cNvPr>
              <p:cNvSpPr/>
              <p:nvPr/>
            </p:nvSpPr>
            <p:spPr>
              <a:xfrm>
                <a:off x="1084356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0" name="正方形/長方形 449">
                <a:extLst>
                  <a:ext uri="{FF2B5EF4-FFF2-40B4-BE49-F238E27FC236}">
                    <a16:creationId xmlns:a16="http://schemas.microsoft.com/office/drawing/2014/main" id="{F2B4EFE0-8727-7738-6922-EDDE094A67C4}"/>
                  </a:ext>
                </a:extLst>
              </p:cNvPr>
              <p:cNvSpPr/>
              <p:nvPr/>
            </p:nvSpPr>
            <p:spPr>
              <a:xfrm>
                <a:off x="1172565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1" name="正方形/長方形 450">
                <a:extLst>
                  <a:ext uri="{FF2B5EF4-FFF2-40B4-BE49-F238E27FC236}">
                    <a16:creationId xmlns:a16="http://schemas.microsoft.com/office/drawing/2014/main" id="{2DA5E192-A217-81C2-C64D-793697C37D03}"/>
                  </a:ext>
                </a:extLst>
              </p:cNvPr>
              <p:cNvSpPr/>
              <p:nvPr/>
            </p:nvSpPr>
            <p:spPr>
              <a:xfrm>
                <a:off x="1260774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2" name="正方形/長方形 451">
                <a:extLst>
                  <a:ext uri="{FF2B5EF4-FFF2-40B4-BE49-F238E27FC236}">
                    <a16:creationId xmlns:a16="http://schemas.microsoft.com/office/drawing/2014/main" id="{5200F634-A8BB-6113-3034-EB7EE91D88E4}"/>
                  </a:ext>
                </a:extLst>
              </p:cNvPr>
              <p:cNvSpPr/>
              <p:nvPr/>
            </p:nvSpPr>
            <p:spPr>
              <a:xfrm>
                <a:off x="1348983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3" name="正方形/長方形 452">
                <a:extLst>
                  <a:ext uri="{FF2B5EF4-FFF2-40B4-BE49-F238E27FC236}">
                    <a16:creationId xmlns:a16="http://schemas.microsoft.com/office/drawing/2014/main" id="{C21CC8BA-1398-4B91-1207-EF41299D79C2}"/>
                  </a:ext>
                </a:extLst>
              </p:cNvPr>
              <p:cNvSpPr/>
              <p:nvPr/>
            </p:nvSpPr>
            <p:spPr>
              <a:xfrm>
                <a:off x="143719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4" name="正方形/長方形 453">
                <a:extLst>
                  <a:ext uri="{FF2B5EF4-FFF2-40B4-BE49-F238E27FC236}">
                    <a16:creationId xmlns:a16="http://schemas.microsoft.com/office/drawing/2014/main" id="{780E0B42-69F5-99FC-5D95-8DC28F90C7B0}"/>
                  </a:ext>
                </a:extLst>
              </p:cNvPr>
              <p:cNvSpPr/>
              <p:nvPr/>
            </p:nvSpPr>
            <p:spPr>
              <a:xfrm>
                <a:off x="1525401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5" name="正方形/長方形 464">
                <a:extLst>
                  <a:ext uri="{FF2B5EF4-FFF2-40B4-BE49-F238E27FC236}">
                    <a16:creationId xmlns:a16="http://schemas.microsoft.com/office/drawing/2014/main" id="{AF62F927-5165-C5D0-CF67-A8B2D8057852}"/>
                  </a:ext>
                </a:extLst>
              </p:cNvPr>
              <p:cNvSpPr/>
              <p:nvPr/>
            </p:nvSpPr>
            <p:spPr>
              <a:xfrm>
                <a:off x="2495700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6" name="正方形/長方形 465">
                <a:extLst>
                  <a:ext uri="{FF2B5EF4-FFF2-40B4-BE49-F238E27FC236}">
                    <a16:creationId xmlns:a16="http://schemas.microsoft.com/office/drawing/2014/main" id="{059C8D47-41C9-09F0-D28E-0F4271086BE0}"/>
                  </a:ext>
                </a:extLst>
              </p:cNvPr>
              <p:cNvSpPr/>
              <p:nvPr/>
            </p:nvSpPr>
            <p:spPr>
              <a:xfrm>
                <a:off x="2583909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7" name="正方形/長方形 466">
                <a:extLst>
                  <a:ext uri="{FF2B5EF4-FFF2-40B4-BE49-F238E27FC236}">
                    <a16:creationId xmlns:a16="http://schemas.microsoft.com/office/drawing/2014/main" id="{36CEBBF0-D8FC-4E42-CB79-C4CC99ED3476}"/>
                  </a:ext>
                </a:extLst>
              </p:cNvPr>
              <p:cNvSpPr/>
              <p:nvPr/>
            </p:nvSpPr>
            <p:spPr>
              <a:xfrm>
                <a:off x="2672118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8" name="正方形/長方形 467">
                <a:extLst>
                  <a:ext uri="{FF2B5EF4-FFF2-40B4-BE49-F238E27FC236}">
                    <a16:creationId xmlns:a16="http://schemas.microsoft.com/office/drawing/2014/main" id="{2903594D-6B31-2323-4CB0-68375B40E48C}"/>
                  </a:ext>
                </a:extLst>
              </p:cNvPr>
              <p:cNvSpPr/>
              <p:nvPr/>
            </p:nvSpPr>
            <p:spPr>
              <a:xfrm>
                <a:off x="2760327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9" name="正方形/長方形 468">
                <a:extLst>
                  <a:ext uri="{FF2B5EF4-FFF2-40B4-BE49-F238E27FC236}">
                    <a16:creationId xmlns:a16="http://schemas.microsoft.com/office/drawing/2014/main" id="{289931B4-40D9-7A37-D832-6432254C82FC}"/>
                  </a:ext>
                </a:extLst>
              </p:cNvPr>
              <p:cNvSpPr/>
              <p:nvPr/>
            </p:nvSpPr>
            <p:spPr>
              <a:xfrm>
                <a:off x="2848536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0" name="正方形/長方形 469">
                <a:extLst>
                  <a:ext uri="{FF2B5EF4-FFF2-40B4-BE49-F238E27FC236}">
                    <a16:creationId xmlns:a16="http://schemas.microsoft.com/office/drawing/2014/main" id="{509FB98D-7B7E-DC81-A1D2-6151DAA337A0}"/>
                  </a:ext>
                </a:extLst>
              </p:cNvPr>
              <p:cNvSpPr/>
              <p:nvPr/>
            </p:nvSpPr>
            <p:spPr>
              <a:xfrm>
                <a:off x="2936745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1" name="正方形/長方形 470">
                <a:extLst>
                  <a:ext uri="{FF2B5EF4-FFF2-40B4-BE49-F238E27FC236}">
                    <a16:creationId xmlns:a16="http://schemas.microsoft.com/office/drawing/2014/main" id="{160B564F-C6A0-90F0-8FDC-E46D36EB91E0}"/>
                  </a:ext>
                </a:extLst>
              </p:cNvPr>
              <p:cNvSpPr/>
              <p:nvPr/>
            </p:nvSpPr>
            <p:spPr>
              <a:xfrm>
                <a:off x="3024954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2" name="正方形/長方形 471">
                <a:extLst>
                  <a:ext uri="{FF2B5EF4-FFF2-40B4-BE49-F238E27FC236}">
                    <a16:creationId xmlns:a16="http://schemas.microsoft.com/office/drawing/2014/main" id="{0075F48E-5AE5-941C-FC1A-A0D2F6594F78}"/>
                  </a:ext>
                </a:extLst>
              </p:cNvPr>
              <p:cNvSpPr/>
              <p:nvPr/>
            </p:nvSpPr>
            <p:spPr>
              <a:xfrm>
                <a:off x="3113163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3" name="正方形/長方形 472">
                <a:extLst>
                  <a:ext uri="{FF2B5EF4-FFF2-40B4-BE49-F238E27FC236}">
                    <a16:creationId xmlns:a16="http://schemas.microsoft.com/office/drawing/2014/main" id="{0439DA4A-E3E7-73F6-72B5-AAC7DE6C4600}"/>
                  </a:ext>
                </a:extLst>
              </p:cNvPr>
              <p:cNvSpPr/>
              <p:nvPr/>
            </p:nvSpPr>
            <p:spPr>
              <a:xfrm>
                <a:off x="320137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4" name="正方形/長方形 473">
                <a:extLst>
                  <a:ext uri="{FF2B5EF4-FFF2-40B4-BE49-F238E27FC236}">
                    <a16:creationId xmlns:a16="http://schemas.microsoft.com/office/drawing/2014/main" id="{785DA062-E09C-5708-0474-FE02B91ED00E}"/>
                  </a:ext>
                </a:extLst>
              </p:cNvPr>
              <p:cNvSpPr/>
              <p:nvPr/>
            </p:nvSpPr>
            <p:spPr>
              <a:xfrm>
                <a:off x="328957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12" name="グループ化 411">
              <a:extLst>
                <a:ext uri="{FF2B5EF4-FFF2-40B4-BE49-F238E27FC236}">
                  <a16:creationId xmlns:a16="http://schemas.microsoft.com/office/drawing/2014/main" id="{1B2E7434-62E5-E10D-2EF0-DCEDF3CBB674}"/>
                </a:ext>
              </a:extLst>
            </p:cNvPr>
            <p:cNvGrpSpPr/>
            <p:nvPr/>
          </p:nvGrpSpPr>
          <p:grpSpPr>
            <a:xfrm>
              <a:off x="749300" y="5499100"/>
              <a:ext cx="2553970" cy="301625"/>
              <a:chOff x="731520" y="4365875"/>
              <a:chExt cx="2589530" cy="1464703"/>
            </a:xfrm>
          </p:grpSpPr>
          <p:sp>
            <p:nvSpPr>
              <p:cNvPr id="370" name="正方形/長方形 369">
                <a:extLst>
                  <a:ext uri="{FF2B5EF4-FFF2-40B4-BE49-F238E27FC236}">
                    <a16:creationId xmlns:a16="http://schemas.microsoft.com/office/drawing/2014/main" id="{7182C378-3186-71CF-965D-681375B48A65}"/>
                  </a:ext>
                </a:extLst>
              </p:cNvPr>
              <p:cNvSpPr/>
              <p:nvPr/>
            </p:nvSpPr>
            <p:spPr>
              <a:xfrm>
                <a:off x="731520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正方形/長方形 370">
                <a:extLst>
                  <a:ext uri="{FF2B5EF4-FFF2-40B4-BE49-F238E27FC236}">
                    <a16:creationId xmlns:a16="http://schemas.microsoft.com/office/drawing/2014/main" id="{504DC968-3695-3F00-79DE-0CC2E13E639A}"/>
                  </a:ext>
                </a:extLst>
              </p:cNvPr>
              <p:cNvSpPr/>
              <p:nvPr/>
            </p:nvSpPr>
            <p:spPr>
              <a:xfrm>
                <a:off x="819729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2" name="正方形/長方形 371">
                <a:extLst>
                  <a:ext uri="{FF2B5EF4-FFF2-40B4-BE49-F238E27FC236}">
                    <a16:creationId xmlns:a16="http://schemas.microsoft.com/office/drawing/2014/main" id="{9F40D85A-10F0-CA81-3F62-A4A9E963FCC3}"/>
                  </a:ext>
                </a:extLst>
              </p:cNvPr>
              <p:cNvSpPr/>
              <p:nvPr/>
            </p:nvSpPr>
            <p:spPr>
              <a:xfrm>
                <a:off x="907938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3" name="正方形/長方形 372">
                <a:extLst>
                  <a:ext uri="{FF2B5EF4-FFF2-40B4-BE49-F238E27FC236}">
                    <a16:creationId xmlns:a16="http://schemas.microsoft.com/office/drawing/2014/main" id="{98B13B32-4138-C523-F250-073E8EC841CB}"/>
                  </a:ext>
                </a:extLst>
              </p:cNvPr>
              <p:cNvSpPr/>
              <p:nvPr/>
            </p:nvSpPr>
            <p:spPr>
              <a:xfrm>
                <a:off x="996147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4" name="正方形/長方形 373">
                <a:extLst>
                  <a:ext uri="{FF2B5EF4-FFF2-40B4-BE49-F238E27FC236}">
                    <a16:creationId xmlns:a16="http://schemas.microsoft.com/office/drawing/2014/main" id="{918A07C3-BEDB-D1A7-A5EF-C5706664DCB0}"/>
                  </a:ext>
                </a:extLst>
              </p:cNvPr>
              <p:cNvSpPr/>
              <p:nvPr/>
            </p:nvSpPr>
            <p:spPr>
              <a:xfrm>
                <a:off x="1084356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5" name="正方形/長方形 374">
                <a:extLst>
                  <a:ext uri="{FF2B5EF4-FFF2-40B4-BE49-F238E27FC236}">
                    <a16:creationId xmlns:a16="http://schemas.microsoft.com/office/drawing/2014/main" id="{8C54498A-4009-42FB-B646-27358562394E}"/>
                  </a:ext>
                </a:extLst>
              </p:cNvPr>
              <p:cNvSpPr/>
              <p:nvPr/>
            </p:nvSpPr>
            <p:spPr>
              <a:xfrm>
                <a:off x="1172565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8" name="正方形/長方形 377">
                <a:extLst>
                  <a:ext uri="{FF2B5EF4-FFF2-40B4-BE49-F238E27FC236}">
                    <a16:creationId xmlns:a16="http://schemas.microsoft.com/office/drawing/2014/main" id="{BD853E9D-0FD4-5D9F-BD89-A2C3F796D040}"/>
                  </a:ext>
                </a:extLst>
              </p:cNvPr>
              <p:cNvSpPr/>
              <p:nvPr/>
            </p:nvSpPr>
            <p:spPr>
              <a:xfrm>
                <a:off x="1260774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9" name="正方形/長方形 378">
                <a:extLst>
                  <a:ext uri="{FF2B5EF4-FFF2-40B4-BE49-F238E27FC236}">
                    <a16:creationId xmlns:a16="http://schemas.microsoft.com/office/drawing/2014/main" id="{49ACBFC7-8AB8-A71C-5AF7-6C749FCAA76A}"/>
                  </a:ext>
                </a:extLst>
              </p:cNvPr>
              <p:cNvSpPr/>
              <p:nvPr/>
            </p:nvSpPr>
            <p:spPr>
              <a:xfrm>
                <a:off x="1348983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0" name="正方形/長方形 379">
                <a:extLst>
                  <a:ext uri="{FF2B5EF4-FFF2-40B4-BE49-F238E27FC236}">
                    <a16:creationId xmlns:a16="http://schemas.microsoft.com/office/drawing/2014/main" id="{E225F736-AD4D-45AD-2610-D5D656184856}"/>
                  </a:ext>
                </a:extLst>
              </p:cNvPr>
              <p:cNvSpPr/>
              <p:nvPr/>
            </p:nvSpPr>
            <p:spPr>
              <a:xfrm>
                <a:off x="143719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1" name="正方形/長方形 380">
                <a:extLst>
                  <a:ext uri="{FF2B5EF4-FFF2-40B4-BE49-F238E27FC236}">
                    <a16:creationId xmlns:a16="http://schemas.microsoft.com/office/drawing/2014/main" id="{A9A9BED9-2F8F-5947-9F59-2E020CE90DCC}"/>
                  </a:ext>
                </a:extLst>
              </p:cNvPr>
              <p:cNvSpPr/>
              <p:nvPr/>
            </p:nvSpPr>
            <p:spPr>
              <a:xfrm>
                <a:off x="1525401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2" name="正方形/長方形 381">
                <a:extLst>
                  <a:ext uri="{FF2B5EF4-FFF2-40B4-BE49-F238E27FC236}">
                    <a16:creationId xmlns:a16="http://schemas.microsoft.com/office/drawing/2014/main" id="{4D7D6BE7-07C0-A121-0A3C-D054BDF1E0DA}"/>
                  </a:ext>
                </a:extLst>
              </p:cNvPr>
              <p:cNvSpPr/>
              <p:nvPr/>
            </p:nvSpPr>
            <p:spPr>
              <a:xfrm>
                <a:off x="1613610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3" name="正方形/長方形 382">
                <a:extLst>
                  <a:ext uri="{FF2B5EF4-FFF2-40B4-BE49-F238E27FC236}">
                    <a16:creationId xmlns:a16="http://schemas.microsoft.com/office/drawing/2014/main" id="{C98DC6F7-5328-AACB-60FA-AA35BAF94D69}"/>
                  </a:ext>
                </a:extLst>
              </p:cNvPr>
              <p:cNvSpPr/>
              <p:nvPr/>
            </p:nvSpPr>
            <p:spPr>
              <a:xfrm>
                <a:off x="1701819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5" name="正方形/長方形 384">
                <a:extLst>
                  <a:ext uri="{FF2B5EF4-FFF2-40B4-BE49-F238E27FC236}">
                    <a16:creationId xmlns:a16="http://schemas.microsoft.com/office/drawing/2014/main" id="{D635C000-6548-089B-6E46-F17366EAF3C7}"/>
                  </a:ext>
                </a:extLst>
              </p:cNvPr>
              <p:cNvSpPr/>
              <p:nvPr/>
            </p:nvSpPr>
            <p:spPr>
              <a:xfrm>
                <a:off x="1790028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6" name="正方形/長方形 385">
                <a:extLst>
                  <a:ext uri="{FF2B5EF4-FFF2-40B4-BE49-F238E27FC236}">
                    <a16:creationId xmlns:a16="http://schemas.microsoft.com/office/drawing/2014/main" id="{F95263EB-800A-AB23-C54A-056DF6518DA3}"/>
                  </a:ext>
                </a:extLst>
              </p:cNvPr>
              <p:cNvSpPr/>
              <p:nvPr/>
            </p:nvSpPr>
            <p:spPr>
              <a:xfrm>
                <a:off x="1878237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7" name="正方形/長方形 386">
                <a:extLst>
                  <a:ext uri="{FF2B5EF4-FFF2-40B4-BE49-F238E27FC236}">
                    <a16:creationId xmlns:a16="http://schemas.microsoft.com/office/drawing/2014/main" id="{FC54FD70-51C2-50FA-3AE6-E5E64096AE1E}"/>
                  </a:ext>
                </a:extLst>
              </p:cNvPr>
              <p:cNvSpPr/>
              <p:nvPr/>
            </p:nvSpPr>
            <p:spPr>
              <a:xfrm>
                <a:off x="1966446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8" name="正方形/長方形 387">
                <a:extLst>
                  <a:ext uri="{FF2B5EF4-FFF2-40B4-BE49-F238E27FC236}">
                    <a16:creationId xmlns:a16="http://schemas.microsoft.com/office/drawing/2014/main" id="{4E7F2182-8F8C-CC14-20F0-A2A59211C66C}"/>
                  </a:ext>
                </a:extLst>
              </p:cNvPr>
              <p:cNvSpPr/>
              <p:nvPr/>
            </p:nvSpPr>
            <p:spPr>
              <a:xfrm>
                <a:off x="2054655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9" name="正方形/長方形 388">
                <a:extLst>
                  <a:ext uri="{FF2B5EF4-FFF2-40B4-BE49-F238E27FC236}">
                    <a16:creationId xmlns:a16="http://schemas.microsoft.com/office/drawing/2014/main" id="{FE46301D-DA29-06C5-46EF-62C03EE78B98}"/>
                  </a:ext>
                </a:extLst>
              </p:cNvPr>
              <p:cNvSpPr/>
              <p:nvPr/>
            </p:nvSpPr>
            <p:spPr>
              <a:xfrm>
                <a:off x="2142864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0" name="正方形/長方形 389">
                <a:extLst>
                  <a:ext uri="{FF2B5EF4-FFF2-40B4-BE49-F238E27FC236}">
                    <a16:creationId xmlns:a16="http://schemas.microsoft.com/office/drawing/2014/main" id="{4237DAE1-94C0-E71B-37C5-6B47422DEDA5}"/>
                  </a:ext>
                </a:extLst>
              </p:cNvPr>
              <p:cNvSpPr/>
              <p:nvPr/>
            </p:nvSpPr>
            <p:spPr>
              <a:xfrm>
                <a:off x="2231073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2" name="正方形/長方形 391">
                <a:extLst>
                  <a:ext uri="{FF2B5EF4-FFF2-40B4-BE49-F238E27FC236}">
                    <a16:creationId xmlns:a16="http://schemas.microsoft.com/office/drawing/2014/main" id="{9C0D93BF-C239-E528-01C9-217ADF51D8D2}"/>
                  </a:ext>
                </a:extLst>
              </p:cNvPr>
              <p:cNvSpPr/>
              <p:nvPr/>
            </p:nvSpPr>
            <p:spPr>
              <a:xfrm>
                <a:off x="231928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3" name="正方形/長方形 392">
                <a:extLst>
                  <a:ext uri="{FF2B5EF4-FFF2-40B4-BE49-F238E27FC236}">
                    <a16:creationId xmlns:a16="http://schemas.microsoft.com/office/drawing/2014/main" id="{CB2B143D-755D-A7A9-478F-22E176E4D5AE}"/>
                  </a:ext>
                </a:extLst>
              </p:cNvPr>
              <p:cNvSpPr/>
              <p:nvPr/>
            </p:nvSpPr>
            <p:spPr>
              <a:xfrm>
                <a:off x="2407491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4" name="正方形/長方形 393">
                <a:extLst>
                  <a:ext uri="{FF2B5EF4-FFF2-40B4-BE49-F238E27FC236}">
                    <a16:creationId xmlns:a16="http://schemas.microsoft.com/office/drawing/2014/main" id="{51B1FB9D-A47A-2EEF-95F0-CA742AEA3AE6}"/>
                  </a:ext>
                </a:extLst>
              </p:cNvPr>
              <p:cNvSpPr/>
              <p:nvPr/>
            </p:nvSpPr>
            <p:spPr>
              <a:xfrm>
                <a:off x="2495700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5" name="正方形/長方形 394">
                <a:extLst>
                  <a:ext uri="{FF2B5EF4-FFF2-40B4-BE49-F238E27FC236}">
                    <a16:creationId xmlns:a16="http://schemas.microsoft.com/office/drawing/2014/main" id="{8DBF9E22-EF16-D041-7240-B35BB3B2FDD8}"/>
                  </a:ext>
                </a:extLst>
              </p:cNvPr>
              <p:cNvSpPr/>
              <p:nvPr/>
            </p:nvSpPr>
            <p:spPr>
              <a:xfrm>
                <a:off x="2583909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6" name="正方形/長方形 395">
                <a:extLst>
                  <a:ext uri="{FF2B5EF4-FFF2-40B4-BE49-F238E27FC236}">
                    <a16:creationId xmlns:a16="http://schemas.microsoft.com/office/drawing/2014/main" id="{F05CBA32-7757-89B9-257D-C1EFA8E07865}"/>
                  </a:ext>
                </a:extLst>
              </p:cNvPr>
              <p:cNvSpPr/>
              <p:nvPr/>
            </p:nvSpPr>
            <p:spPr>
              <a:xfrm>
                <a:off x="2672118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7" name="正方形/長方形 396">
                <a:extLst>
                  <a:ext uri="{FF2B5EF4-FFF2-40B4-BE49-F238E27FC236}">
                    <a16:creationId xmlns:a16="http://schemas.microsoft.com/office/drawing/2014/main" id="{7D3A4C7D-11A6-9315-AD9D-F774F7E014FF}"/>
                  </a:ext>
                </a:extLst>
              </p:cNvPr>
              <p:cNvSpPr/>
              <p:nvPr/>
            </p:nvSpPr>
            <p:spPr>
              <a:xfrm>
                <a:off x="2760327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9" name="正方形/長方形 398">
                <a:extLst>
                  <a:ext uri="{FF2B5EF4-FFF2-40B4-BE49-F238E27FC236}">
                    <a16:creationId xmlns:a16="http://schemas.microsoft.com/office/drawing/2014/main" id="{7F4A6C0B-4B1C-F95C-FC4D-052656021D66}"/>
                  </a:ext>
                </a:extLst>
              </p:cNvPr>
              <p:cNvSpPr/>
              <p:nvPr/>
            </p:nvSpPr>
            <p:spPr>
              <a:xfrm>
                <a:off x="2848536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0" name="正方形/長方形 399">
                <a:extLst>
                  <a:ext uri="{FF2B5EF4-FFF2-40B4-BE49-F238E27FC236}">
                    <a16:creationId xmlns:a16="http://schemas.microsoft.com/office/drawing/2014/main" id="{92A17FBC-2BB0-BF32-1DA8-B61CF1141103}"/>
                  </a:ext>
                </a:extLst>
              </p:cNvPr>
              <p:cNvSpPr/>
              <p:nvPr/>
            </p:nvSpPr>
            <p:spPr>
              <a:xfrm>
                <a:off x="2936745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1" name="正方形/長方形 400">
                <a:extLst>
                  <a:ext uri="{FF2B5EF4-FFF2-40B4-BE49-F238E27FC236}">
                    <a16:creationId xmlns:a16="http://schemas.microsoft.com/office/drawing/2014/main" id="{454401D7-DD07-6EAE-BF06-2F95D8F2DF88}"/>
                  </a:ext>
                </a:extLst>
              </p:cNvPr>
              <p:cNvSpPr/>
              <p:nvPr/>
            </p:nvSpPr>
            <p:spPr>
              <a:xfrm>
                <a:off x="3024954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2" name="正方形/長方形 401">
                <a:extLst>
                  <a:ext uri="{FF2B5EF4-FFF2-40B4-BE49-F238E27FC236}">
                    <a16:creationId xmlns:a16="http://schemas.microsoft.com/office/drawing/2014/main" id="{24A7BE2A-2F8A-5596-5D1D-2D4E124F8125}"/>
                  </a:ext>
                </a:extLst>
              </p:cNvPr>
              <p:cNvSpPr/>
              <p:nvPr/>
            </p:nvSpPr>
            <p:spPr>
              <a:xfrm>
                <a:off x="3113163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3" name="正方形/長方形 402">
                <a:extLst>
                  <a:ext uri="{FF2B5EF4-FFF2-40B4-BE49-F238E27FC236}">
                    <a16:creationId xmlns:a16="http://schemas.microsoft.com/office/drawing/2014/main" id="{5466ACDC-302F-50FB-3EC3-0598C3DDE1EB}"/>
                  </a:ext>
                </a:extLst>
              </p:cNvPr>
              <p:cNvSpPr/>
              <p:nvPr/>
            </p:nvSpPr>
            <p:spPr>
              <a:xfrm>
                <a:off x="320137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4" name="正方形/長方形 403">
                <a:extLst>
                  <a:ext uri="{FF2B5EF4-FFF2-40B4-BE49-F238E27FC236}">
                    <a16:creationId xmlns:a16="http://schemas.microsoft.com/office/drawing/2014/main" id="{188FB8CA-9E0E-6381-8E71-AB0057B14C85}"/>
                  </a:ext>
                </a:extLst>
              </p:cNvPr>
              <p:cNvSpPr/>
              <p:nvPr/>
            </p:nvSpPr>
            <p:spPr>
              <a:xfrm>
                <a:off x="328957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13" name="グループ化 412">
              <a:extLst>
                <a:ext uri="{FF2B5EF4-FFF2-40B4-BE49-F238E27FC236}">
                  <a16:creationId xmlns:a16="http://schemas.microsoft.com/office/drawing/2014/main" id="{EF497194-2C05-3CA8-CCD8-B49496428876}"/>
                </a:ext>
              </a:extLst>
            </p:cNvPr>
            <p:cNvGrpSpPr/>
            <p:nvPr/>
          </p:nvGrpSpPr>
          <p:grpSpPr>
            <a:xfrm>
              <a:off x="749300" y="4352925"/>
              <a:ext cx="2553970" cy="301625"/>
              <a:chOff x="731520" y="4365875"/>
              <a:chExt cx="2589530" cy="1464703"/>
            </a:xfrm>
          </p:grpSpPr>
          <p:sp>
            <p:nvSpPr>
              <p:cNvPr id="414" name="正方形/長方形 413">
                <a:extLst>
                  <a:ext uri="{FF2B5EF4-FFF2-40B4-BE49-F238E27FC236}">
                    <a16:creationId xmlns:a16="http://schemas.microsoft.com/office/drawing/2014/main" id="{2E54007A-5D7C-9B37-DFD5-25CB9372BCD9}"/>
                  </a:ext>
                </a:extLst>
              </p:cNvPr>
              <p:cNvSpPr/>
              <p:nvPr/>
            </p:nvSpPr>
            <p:spPr>
              <a:xfrm>
                <a:off x="731520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5" name="正方形/長方形 414">
                <a:extLst>
                  <a:ext uri="{FF2B5EF4-FFF2-40B4-BE49-F238E27FC236}">
                    <a16:creationId xmlns:a16="http://schemas.microsoft.com/office/drawing/2014/main" id="{E669AA87-7123-2965-86A6-AB857440E79D}"/>
                  </a:ext>
                </a:extLst>
              </p:cNvPr>
              <p:cNvSpPr/>
              <p:nvPr/>
            </p:nvSpPr>
            <p:spPr>
              <a:xfrm>
                <a:off x="819729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6" name="正方形/長方形 415">
                <a:extLst>
                  <a:ext uri="{FF2B5EF4-FFF2-40B4-BE49-F238E27FC236}">
                    <a16:creationId xmlns:a16="http://schemas.microsoft.com/office/drawing/2014/main" id="{DE7C858F-B3F4-4039-3C14-98E20800C493}"/>
                  </a:ext>
                </a:extLst>
              </p:cNvPr>
              <p:cNvSpPr/>
              <p:nvPr/>
            </p:nvSpPr>
            <p:spPr>
              <a:xfrm>
                <a:off x="907938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7" name="正方形/長方形 416">
                <a:extLst>
                  <a:ext uri="{FF2B5EF4-FFF2-40B4-BE49-F238E27FC236}">
                    <a16:creationId xmlns:a16="http://schemas.microsoft.com/office/drawing/2014/main" id="{5C59B3D7-B0F3-B1D1-94CF-32D5B3655029}"/>
                  </a:ext>
                </a:extLst>
              </p:cNvPr>
              <p:cNvSpPr/>
              <p:nvPr/>
            </p:nvSpPr>
            <p:spPr>
              <a:xfrm>
                <a:off x="996147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8" name="正方形/長方形 417">
                <a:extLst>
                  <a:ext uri="{FF2B5EF4-FFF2-40B4-BE49-F238E27FC236}">
                    <a16:creationId xmlns:a16="http://schemas.microsoft.com/office/drawing/2014/main" id="{5C91E11B-153C-8650-A44F-6F5E0496369A}"/>
                  </a:ext>
                </a:extLst>
              </p:cNvPr>
              <p:cNvSpPr/>
              <p:nvPr/>
            </p:nvSpPr>
            <p:spPr>
              <a:xfrm>
                <a:off x="1084356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9" name="正方形/長方形 418">
                <a:extLst>
                  <a:ext uri="{FF2B5EF4-FFF2-40B4-BE49-F238E27FC236}">
                    <a16:creationId xmlns:a16="http://schemas.microsoft.com/office/drawing/2014/main" id="{E214CA85-A3D2-932D-F7BE-6BA9CA529559}"/>
                  </a:ext>
                </a:extLst>
              </p:cNvPr>
              <p:cNvSpPr/>
              <p:nvPr/>
            </p:nvSpPr>
            <p:spPr>
              <a:xfrm>
                <a:off x="1172565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0" name="正方形/長方形 419">
                <a:extLst>
                  <a:ext uri="{FF2B5EF4-FFF2-40B4-BE49-F238E27FC236}">
                    <a16:creationId xmlns:a16="http://schemas.microsoft.com/office/drawing/2014/main" id="{EAE4CC46-8616-8B1D-E854-8E59B58D6494}"/>
                  </a:ext>
                </a:extLst>
              </p:cNvPr>
              <p:cNvSpPr/>
              <p:nvPr/>
            </p:nvSpPr>
            <p:spPr>
              <a:xfrm>
                <a:off x="1260774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1" name="正方形/長方形 420">
                <a:extLst>
                  <a:ext uri="{FF2B5EF4-FFF2-40B4-BE49-F238E27FC236}">
                    <a16:creationId xmlns:a16="http://schemas.microsoft.com/office/drawing/2014/main" id="{A097C0A2-A8B3-019E-3122-AEAFB5A69855}"/>
                  </a:ext>
                </a:extLst>
              </p:cNvPr>
              <p:cNvSpPr/>
              <p:nvPr/>
            </p:nvSpPr>
            <p:spPr>
              <a:xfrm>
                <a:off x="1348983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2" name="正方形/長方形 421">
                <a:extLst>
                  <a:ext uri="{FF2B5EF4-FFF2-40B4-BE49-F238E27FC236}">
                    <a16:creationId xmlns:a16="http://schemas.microsoft.com/office/drawing/2014/main" id="{6657FC1E-D626-37B7-ABF0-7F39035A56C0}"/>
                  </a:ext>
                </a:extLst>
              </p:cNvPr>
              <p:cNvSpPr/>
              <p:nvPr/>
            </p:nvSpPr>
            <p:spPr>
              <a:xfrm>
                <a:off x="143719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3" name="正方形/長方形 422">
                <a:extLst>
                  <a:ext uri="{FF2B5EF4-FFF2-40B4-BE49-F238E27FC236}">
                    <a16:creationId xmlns:a16="http://schemas.microsoft.com/office/drawing/2014/main" id="{C417D278-14BD-A428-9840-7874A5188268}"/>
                  </a:ext>
                </a:extLst>
              </p:cNvPr>
              <p:cNvSpPr/>
              <p:nvPr/>
            </p:nvSpPr>
            <p:spPr>
              <a:xfrm>
                <a:off x="1525401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4" name="正方形/長方形 423">
                <a:extLst>
                  <a:ext uri="{FF2B5EF4-FFF2-40B4-BE49-F238E27FC236}">
                    <a16:creationId xmlns:a16="http://schemas.microsoft.com/office/drawing/2014/main" id="{B60B7D3D-E65C-0979-03D4-6248B6134541}"/>
                  </a:ext>
                </a:extLst>
              </p:cNvPr>
              <p:cNvSpPr/>
              <p:nvPr/>
            </p:nvSpPr>
            <p:spPr>
              <a:xfrm>
                <a:off x="1613610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5" name="正方形/長方形 424">
                <a:extLst>
                  <a:ext uri="{FF2B5EF4-FFF2-40B4-BE49-F238E27FC236}">
                    <a16:creationId xmlns:a16="http://schemas.microsoft.com/office/drawing/2014/main" id="{B31C8338-7496-9C8B-D9F0-FB9CDFB26EBE}"/>
                  </a:ext>
                </a:extLst>
              </p:cNvPr>
              <p:cNvSpPr/>
              <p:nvPr/>
            </p:nvSpPr>
            <p:spPr>
              <a:xfrm>
                <a:off x="1701819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6" name="正方形/長方形 425">
                <a:extLst>
                  <a:ext uri="{FF2B5EF4-FFF2-40B4-BE49-F238E27FC236}">
                    <a16:creationId xmlns:a16="http://schemas.microsoft.com/office/drawing/2014/main" id="{6FE228BD-CE64-DA37-63DB-7C967DFDE323}"/>
                  </a:ext>
                </a:extLst>
              </p:cNvPr>
              <p:cNvSpPr/>
              <p:nvPr/>
            </p:nvSpPr>
            <p:spPr>
              <a:xfrm>
                <a:off x="1790028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7" name="正方形/長方形 426">
                <a:extLst>
                  <a:ext uri="{FF2B5EF4-FFF2-40B4-BE49-F238E27FC236}">
                    <a16:creationId xmlns:a16="http://schemas.microsoft.com/office/drawing/2014/main" id="{3ED24499-9AF4-21AE-967B-32815C63A580}"/>
                  </a:ext>
                </a:extLst>
              </p:cNvPr>
              <p:cNvSpPr/>
              <p:nvPr/>
            </p:nvSpPr>
            <p:spPr>
              <a:xfrm>
                <a:off x="1878237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8" name="正方形/長方形 427">
                <a:extLst>
                  <a:ext uri="{FF2B5EF4-FFF2-40B4-BE49-F238E27FC236}">
                    <a16:creationId xmlns:a16="http://schemas.microsoft.com/office/drawing/2014/main" id="{E91F3CB7-81E0-CC49-2924-DDA575BE38FD}"/>
                  </a:ext>
                </a:extLst>
              </p:cNvPr>
              <p:cNvSpPr/>
              <p:nvPr/>
            </p:nvSpPr>
            <p:spPr>
              <a:xfrm>
                <a:off x="1966446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9" name="正方形/長方形 428">
                <a:extLst>
                  <a:ext uri="{FF2B5EF4-FFF2-40B4-BE49-F238E27FC236}">
                    <a16:creationId xmlns:a16="http://schemas.microsoft.com/office/drawing/2014/main" id="{A2C60FBD-4795-37C7-0EE9-B5F44C33AD95}"/>
                  </a:ext>
                </a:extLst>
              </p:cNvPr>
              <p:cNvSpPr/>
              <p:nvPr/>
            </p:nvSpPr>
            <p:spPr>
              <a:xfrm>
                <a:off x="2054655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0" name="正方形/長方形 429">
                <a:extLst>
                  <a:ext uri="{FF2B5EF4-FFF2-40B4-BE49-F238E27FC236}">
                    <a16:creationId xmlns:a16="http://schemas.microsoft.com/office/drawing/2014/main" id="{39221E7C-8F41-9425-3291-07D49B59ED76}"/>
                  </a:ext>
                </a:extLst>
              </p:cNvPr>
              <p:cNvSpPr/>
              <p:nvPr/>
            </p:nvSpPr>
            <p:spPr>
              <a:xfrm>
                <a:off x="2142864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1" name="正方形/長方形 430">
                <a:extLst>
                  <a:ext uri="{FF2B5EF4-FFF2-40B4-BE49-F238E27FC236}">
                    <a16:creationId xmlns:a16="http://schemas.microsoft.com/office/drawing/2014/main" id="{2B4B51CD-4111-58B0-7335-7C113509B7CA}"/>
                  </a:ext>
                </a:extLst>
              </p:cNvPr>
              <p:cNvSpPr/>
              <p:nvPr/>
            </p:nvSpPr>
            <p:spPr>
              <a:xfrm>
                <a:off x="2231073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2" name="正方形/長方形 431">
                <a:extLst>
                  <a:ext uri="{FF2B5EF4-FFF2-40B4-BE49-F238E27FC236}">
                    <a16:creationId xmlns:a16="http://schemas.microsoft.com/office/drawing/2014/main" id="{51091E7E-DFE4-413F-0A92-E5F479298E11}"/>
                  </a:ext>
                </a:extLst>
              </p:cNvPr>
              <p:cNvSpPr/>
              <p:nvPr/>
            </p:nvSpPr>
            <p:spPr>
              <a:xfrm>
                <a:off x="231928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3" name="正方形/長方形 432">
                <a:extLst>
                  <a:ext uri="{FF2B5EF4-FFF2-40B4-BE49-F238E27FC236}">
                    <a16:creationId xmlns:a16="http://schemas.microsoft.com/office/drawing/2014/main" id="{3F8D0AC2-A618-E88C-B57E-7826C7469C83}"/>
                  </a:ext>
                </a:extLst>
              </p:cNvPr>
              <p:cNvSpPr/>
              <p:nvPr/>
            </p:nvSpPr>
            <p:spPr>
              <a:xfrm>
                <a:off x="2407491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4" name="正方形/長方形 433">
                <a:extLst>
                  <a:ext uri="{FF2B5EF4-FFF2-40B4-BE49-F238E27FC236}">
                    <a16:creationId xmlns:a16="http://schemas.microsoft.com/office/drawing/2014/main" id="{9B260AA9-21C1-3510-9AE8-25A108C8704F}"/>
                  </a:ext>
                </a:extLst>
              </p:cNvPr>
              <p:cNvSpPr/>
              <p:nvPr/>
            </p:nvSpPr>
            <p:spPr>
              <a:xfrm>
                <a:off x="2495700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5" name="正方形/長方形 434">
                <a:extLst>
                  <a:ext uri="{FF2B5EF4-FFF2-40B4-BE49-F238E27FC236}">
                    <a16:creationId xmlns:a16="http://schemas.microsoft.com/office/drawing/2014/main" id="{206E51A7-E05D-9C6C-9F14-58EB2EB4EBDB}"/>
                  </a:ext>
                </a:extLst>
              </p:cNvPr>
              <p:cNvSpPr/>
              <p:nvPr/>
            </p:nvSpPr>
            <p:spPr>
              <a:xfrm>
                <a:off x="2583909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6" name="正方形/長方形 435">
                <a:extLst>
                  <a:ext uri="{FF2B5EF4-FFF2-40B4-BE49-F238E27FC236}">
                    <a16:creationId xmlns:a16="http://schemas.microsoft.com/office/drawing/2014/main" id="{6911FD16-4DB9-A83D-E358-5B187373BE1C}"/>
                  </a:ext>
                </a:extLst>
              </p:cNvPr>
              <p:cNvSpPr/>
              <p:nvPr/>
            </p:nvSpPr>
            <p:spPr>
              <a:xfrm>
                <a:off x="2672118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7" name="正方形/長方形 436">
                <a:extLst>
                  <a:ext uri="{FF2B5EF4-FFF2-40B4-BE49-F238E27FC236}">
                    <a16:creationId xmlns:a16="http://schemas.microsoft.com/office/drawing/2014/main" id="{CF227A4C-5897-05FF-0C52-F4663E9B458D}"/>
                  </a:ext>
                </a:extLst>
              </p:cNvPr>
              <p:cNvSpPr/>
              <p:nvPr/>
            </p:nvSpPr>
            <p:spPr>
              <a:xfrm>
                <a:off x="2760327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8" name="正方形/長方形 437">
                <a:extLst>
                  <a:ext uri="{FF2B5EF4-FFF2-40B4-BE49-F238E27FC236}">
                    <a16:creationId xmlns:a16="http://schemas.microsoft.com/office/drawing/2014/main" id="{AACFCB64-07AF-443C-FA2B-3ADE06C8D804}"/>
                  </a:ext>
                </a:extLst>
              </p:cNvPr>
              <p:cNvSpPr/>
              <p:nvPr/>
            </p:nvSpPr>
            <p:spPr>
              <a:xfrm>
                <a:off x="2848536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9" name="正方形/長方形 438">
                <a:extLst>
                  <a:ext uri="{FF2B5EF4-FFF2-40B4-BE49-F238E27FC236}">
                    <a16:creationId xmlns:a16="http://schemas.microsoft.com/office/drawing/2014/main" id="{A3FC6A13-EE2C-63A4-D581-13605B60B923}"/>
                  </a:ext>
                </a:extLst>
              </p:cNvPr>
              <p:cNvSpPr/>
              <p:nvPr/>
            </p:nvSpPr>
            <p:spPr>
              <a:xfrm>
                <a:off x="2936745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0" name="正方形/長方形 439">
                <a:extLst>
                  <a:ext uri="{FF2B5EF4-FFF2-40B4-BE49-F238E27FC236}">
                    <a16:creationId xmlns:a16="http://schemas.microsoft.com/office/drawing/2014/main" id="{9F775851-0A75-B5D3-1689-2ACFBC31E877}"/>
                  </a:ext>
                </a:extLst>
              </p:cNvPr>
              <p:cNvSpPr/>
              <p:nvPr/>
            </p:nvSpPr>
            <p:spPr>
              <a:xfrm>
                <a:off x="3024954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1" name="正方形/長方形 440">
                <a:extLst>
                  <a:ext uri="{FF2B5EF4-FFF2-40B4-BE49-F238E27FC236}">
                    <a16:creationId xmlns:a16="http://schemas.microsoft.com/office/drawing/2014/main" id="{5A06FF13-0A9F-8301-04CF-A28485D7AF45}"/>
                  </a:ext>
                </a:extLst>
              </p:cNvPr>
              <p:cNvSpPr/>
              <p:nvPr/>
            </p:nvSpPr>
            <p:spPr>
              <a:xfrm>
                <a:off x="3113163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2" name="正方形/長方形 441">
                <a:extLst>
                  <a:ext uri="{FF2B5EF4-FFF2-40B4-BE49-F238E27FC236}">
                    <a16:creationId xmlns:a16="http://schemas.microsoft.com/office/drawing/2014/main" id="{9AAD8631-B73C-FCD5-DDAC-32194DCD8C38}"/>
                  </a:ext>
                </a:extLst>
              </p:cNvPr>
              <p:cNvSpPr/>
              <p:nvPr/>
            </p:nvSpPr>
            <p:spPr>
              <a:xfrm>
                <a:off x="320137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3" name="正方形/長方形 442">
                <a:extLst>
                  <a:ext uri="{FF2B5EF4-FFF2-40B4-BE49-F238E27FC236}">
                    <a16:creationId xmlns:a16="http://schemas.microsoft.com/office/drawing/2014/main" id="{54E1F89E-778F-3586-47E1-04A0F32C54AC}"/>
                  </a:ext>
                </a:extLst>
              </p:cNvPr>
              <p:cNvSpPr/>
              <p:nvPr/>
            </p:nvSpPr>
            <p:spPr>
              <a:xfrm>
                <a:off x="3289572" y="4365875"/>
                <a:ext cx="31478" cy="1464703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64" name="正方形/長方形 363">
              <a:extLst>
                <a:ext uri="{FF2B5EF4-FFF2-40B4-BE49-F238E27FC236}">
                  <a16:creationId xmlns:a16="http://schemas.microsoft.com/office/drawing/2014/main" id="{4E1EB369-AE42-8D9B-487F-6EDE37E9A63C}"/>
                </a:ext>
              </a:extLst>
            </p:cNvPr>
            <p:cNvSpPr/>
            <p:nvPr/>
          </p:nvSpPr>
          <p:spPr>
            <a:xfrm>
              <a:off x="748665" y="5835651"/>
              <a:ext cx="2556510" cy="109704"/>
            </a:xfrm>
            <a:prstGeom prst="rect">
              <a:avLst/>
            </a:prstGeom>
            <a:solidFill>
              <a:schemeClr val="accent2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5" name="正方形/長方形 364">
              <a:extLst>
                <a:ext uri="{FF2B5EF4-FFF2-40B4-BE49-F238E27FC236}">
                  <a16:creationId xmlns:a16="http://schemas.microsoft.com/office/drawing/2014/main" id="{95BE2713-8531-7BD3-4AFD-A9D4B71B1160}"/>
                </a:ext>
              </a:extLst>
            </p:cNvPr>
            <p:cNvSpPr/>
            <p:nvPr/>
          </p:nvSpPr>
          <p:spPr>
            <a:xfrm>
              <a:off x="731520" y="4290545"/>
              <a:ext cx="2590800" cy="90955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6" name="正方形/長方形 365">
              <a:extLst>
                <a:ext uri="{FF2B5EF4-FFF2-40B4-BE49-F238E27FC236}">
                  <a16:creationId xmlns:a16="http://schemas.microsoft.com/office/drawing/2014/main" id="{2E063B48-40A8-C3A5-68C6-E1BFC61986BC}"/>
                </a:ext>
              </a:extLst>
            </p:cNvPr>
            <p:cNvSpPr/>
            <p:nvPr/>
          </p:nvSpPr>
          <p:spPr>
            <a:xfrm>
              <a:off x="731520" y="5774297"/>
              <a:ext cx="2590800" cy="90955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7" name="正方形/長方形 366">
              <a:extLst>
                <a:ext uri="{FF2B5EF4-FFF2-40B4-BE49-F238E27FC236}">
                  <a16:creationId xmlns:a16="http://schemas.microsoft.com/office/drawing/2014/main" id="{E9950A29-A4E2-D50D-6271-E40C6A83762A}"/>
                </a:ext>
              </a:extLst>
            </p:cNvPr>
            <p:cNvSpPr/>
            <p:nvPr/>
          </p:nvSpPr>
          <p:spPr>
            <a:xfrm>
              <a:off x="731520" y="4629150"/>
              <a:ext cx="2590800" cy="47625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8" name="正方形/長方形 367">
              <a:extLst>
                <a:ext uri="{FF2B5EF4-FFF2-40B4-BE49-F238E27FC236}">
                  <a16:creationId xmlns:a16="http://schemas.microsoft.com/office/drawing/2014/main" id="{62E035A7-C7FA-494B-ECD4-4C7596B902B4}"/>
                </a:ext>
              </a:extLst>
            </p:cNvPr>
            <p:cNvSpPr/>
            <p:nvPr/>
          </p:nvSpPr>
          <p:spPr>
            <a:xfrm>
              <a:off x="731520" y="5472113"/>
              <a:ext cx="2590800" cy="47625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44" name="グループ化 543">
            <a:extLst>
              <a:ext uri="{FF2B5EF4-FFF2-40B4-BE49-F238E27FC236}">
                <a16:creationId xmlns:a16="http://schemas.microsoft.com/office/drawing/2014/main" id="{972288FE-704D-C96F-1BD5-45D06A55972C}"/>
              </a:ext>
            </a:extLst>
          </p:cNvPr>
          <p:cNvGrpSpPr/>
          <p:nvPr/>
        </p:nvGrpSpPr>
        <p:grpSpPr>
          <a:xfrm>
            <a:off x="7097419" y="3783713"/>
            <a:ext cx="1675106" cy="2643844"/>
            <a:chOff x="7097419" y="3783713"/>
            <a:chExt cx="1675106" cy="2643844"/>
          </a:xfrm>
        </p:grpSpPr>
        <p:grpSp>
          <p:nvGrpSpPr>
            <p:cNvPr id="515" name="グループ化 514">
              <a:extLst>
                <a:ext uri="{FF2B5EF4-FFF2-40B4-BE49-F238E27FC236}">
                  <a16:creationId xmlns:a16="http://schemas.microsoft.com/office/drawing/2014/main" id="{6A9BCFFA-92A4-9706-7AE8-C6145429AB83}"/>
                </a:ext>
              </a:extLst>
            </p:cNvPr>
            <p:cNvGrpSpPr/>
            <p:nvPr/>
          </p:nvGrpSpPr>
          <p:grpSpPr>
            <a:xfrm>
              <a:off x="7170772" y="4333734"/>
              <a:ext cx="1535079" cy="1796851"/>
              <a:chOff x="5031919" y="1841500"/>
              <a:chExt cx="1752244" cy="2051050"/>
            </a:xfrm>
          </p:grpSpPr>
          <p:grpSp>
            <p:nvGrpSpPr>
              <p:cNvPr id="526" name="グループ化 525">
                <a:extLst>
                  <a:ext uri="{FF2B5EF4-FFF2-40B4-BE49-F238E27FC236}">
                    <a16:creationId xmlns:a16="http://schemas.microsoft.com/office/drawing/2014/main" id="{631198A0-0A86-7643-D790-31A73A6D5685}"/>
                  </a:ext>
                </a:extLst>
              </p:cNvPr>
              <p:cNvGrpSpPr/>
              <p:nvPr/>
            </p:nvGrpSpPr>
            <p:grpSpPr>
              <a:xfrm>
                <a:off x="5034280" y="1841500"/>
                <a:ext cx="1739900" cy="2051050"/>
                <a:chOff x="5034280" y="1841500"/>
                <a:chExt cx="1739900" cy="2051050"/>
              </a:xfrm>
              <a:noFill/>
            </p:grpSpPr>
            <p:sp>
              <p:nvSpPr>
                <p:cNvPr id="529" name="四角形: 上の 2 つの角を丸める 528">
                  <a:extLst>
                    <a:ext uri="{FF2B5EF4-FFF2-40B4-BE49-F238E27FC236}">
                      <a16:creationId xmlns:a16="http://schemas.microsoft.com/office/drawing/2014/main" id="{9084A1E9-6AF3-2EF2-9683-1100DDD9AE14}"/>
                    </a:ext>
                  </a:extLst>
                </p:cNvPr>
                <p:cNvSpPr/>
                <p:nvPr/>
              </p:nvSpPr>
              <p:spPr>
                <a:xfrm>
                  <a:off x="5034280" y="1841500"/>
                  <a:ext cx="1739900" cy="2051050"/>
                </a:xfrm>
                <a:prstGeom prst="round2SameRect">
                  <a:avLst>
                    <a:gd name="adj1" fmla="val 14694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0" name="四角形: 上の 2 つの角を丸める 529">
                  <a:extLst>
                    <a:ext uri="{FF2B5EF4-FFF2-40B4-BE49-F238E27FC236}">
                      <a16:creationId xmlns:a16="http://schemas.microsoft.com/office/drawing/2014/main" id="{C44098E4-1B05-ED92-EA4C-A877E4BA45E1}"/>
                    </a:ext>
                  </a:extLst>
                </p:cNvPr>
                <p:cNvSpPr/>
                <p:nvPr/>
              </p:nvSpPr>
              <p:spPr>
                <a:xfrm>
                  <a:off x="5095713" y="1841500"/>
                  <a:ext cx="1617034" cy="2051050"/>
                </a:xfrm>
                <a:prstGeom prst="round2SameRect">
                  <a:avLst>
                    <a:gd name="adj1" fmla="val 15372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1" name="四角形: 上の 2 つの角を丸める 530">
                  <a:extLst>
                    <a:ext uri="{FF2B5EF4-FFF2-40B4-BE49-F238E27FC236}">
                      <a16:creationId xmlns:a16="http://schemas.microsoft.com/office/drawing/2014/main" id="{3946525B-20D5-4845-D860-4530B65433D4}"/>
                    </a:ext>
                  </a:extLst>
                </p:cNvPr>
                <p:cNvSpPr/>
                <p:nvPr/>
              </p:nvSpPr>
              <p:spPr>
                <a:xfrm>
                  <a:off x="5202867" y="1841500"/>
                  <a:ext cx="1402726" cy="2051050"/>
                </a:xfrm>
                <a:prstGeom prst="round2SameRect">
                  <a:avLst>
                    <a:gd name="adj1" fmla="val 15509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2" name="四角形: 上の 2 つの角を丸める 531">
                  <a:extLst>
                    <a:ext uri="{FF2B5EF4-FFF2-40B4-BE49-F238E27FC236}">
                      <a16:creationId xmlns:a16="http://schemas.microsoft.com/office/drawing/2014/main" id="{0352E30A-B894-E07D-D65D-975AB269D0B5}"/>
                    </a:ext>
                  </a:extLst>
                </p:cNvPr>
                <p:cNvSpPr/>
                <p:nvPr/>
              </p:nvSpPr>
              <p:spPr>
                <a:xfrm>
                  <a:off x="5326367" y="1841500"/>
                  <a:ext cx="1155726" cy="2051050"/>
                </a:xfrm>
                <a:prstGeom prst="round2SameRect">
                  <a:avLst>
                    <a:gd name="adj1" fmla="val 18014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533" name="四角形: 上の 2 つの角を丸める 532">
                  <a:extLst>
                    <a:ext uri="{FF2B5EF4-FFF2-40B4-BE49-F238E27FC236}">
                      <a16:creationId xmlns:a16="http://schemas.microsoft.com/office/drawing/2014/main" id="{242DF1D5-841D-DC92-9281-26B24E857D85}"/>
                    </a:ext>
                  </a:extLst>
                </p:cNvPr>
                <p:cNvSpPr/>
                <p:nvPr/>
              </p:nvSpPr>
              <p:spPr>
                <a:xfrm>
                  <a:off x="5459718" y="1841500"/>
                  <a:ext cx="889025" cy="2051050"/>
                </a:xfrm>
                <a:prstGeom prst="round2SameRect">
                  <a:avLst>
                    <a:gd name="adj1" fmla="val 2126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4" name="四角形: 上の 2 つの角を丸める 533">
                  <a:extLst>
                    <a:ext uri="{FF2B5EF4-FFF2-40B4-BE49-F238E27FC236}">
                      <a16:creationId xmlns:a16="http://schemas.microsoft.com/office/drawing/2014/main" id="{37378BB3-6B73-D846-AC87-7522916958FF}"/>
                    </a:ext>
                  </a:extLst>
                </p:cNvPr>
                <p:cNvSpPr/>
                <p:nvPr/>
              </p:nvSpPr>
              <p:spPr>
                <a:xfrm>
                  <a:off x="5593069" y="1841500"/>
                  <a:ext cx="622322" cy="2051050"/>
                </a:xfrm>
                <a:prstGeom prst="round2SameRect">
                  <a:avLst>
                    <a:gd name="adj1" fmla="val 29035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5" name="四角形: 上の 2 つの角を丸める 534">
                  <a:extLst>
                    <a:ext uri="{FF2B5EF4-FFF2-40B4-BE49-F238E27FC236}">
                      <a16:creationId xmlns:a16="http://schemas.microsoft.com/office/drawing/2014/main" id="{369CBDE9-1462-701E-F562-B199C7231207}"/>
                    </a:ext>
                  </a:extLst>
                </p:cNvPr>
                <p:cNvSpPr/>
                <p:nvPr/>
              </p:nvSpPr>
              <p:spPr>
                <a:xfrm>
                  <a:off x="5712916" y="1841500"/>
                  <a:ext cx="382628" cy="2051050"/>
                </a:xfrm>
                <a:prstGeom prst="round2SameRect">
                  <a:avLst>
                    <a:gd name="adj1" fmla="val 27267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6" name="四角形: 上の 2 つの角を丸める 535">
                  <a:extLst>
                    <a:ext uri="{FF2B5EF4-FFF2-40B4-BE49-F238E27FC236}">
                      <a16:creationId xmlns:a16="http://schemas.microsoft.com/office/drawing/2014/main" id="{14FDA1A6-6386-3198-C349-9CDB135E749D}"/>
                    </a:ext>
                  </a:extLst>
                </p:cNvPr>
                <p:cNvSpPr/>
                <p:nvPr/>
              </p:nvSpPr>
              <p:spPr>
                <a:xfrm>
                  <a:off x="5831979" y="1841500"/>
                  <a:ext cx="144502" cy="2051050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27" name="楕円 526">
                <a:extLst>
                  <a:ext uri="{FF2B5EF4-FFF2-40B4-BE49-F238E27FC236}">
                    <a16:creationId xmlns:a16="http://schemas.microsoft.com/office/drawing/2014/main" id="{08FBB9AA-77B8-66FC-7687-FB4534984E19}"/>
                  </a:ext>
                </a:extLst>
              </p:cNvPr>
              <p:cNvSpPr/>
              <p:nvPr/>
            </p:nvSpPr>
            <p:spPr>
              <a:xfrm flipV="1">
                <a:off x="5031919" y="2189422"/>
                <a:ext cx="1752244" cy="52188"/>
              </a:xfrm>
              <a:prstGeom prst="ellipse">
                <a:avLst/>
              </a:prstGeom>
              <a:grpFill/>
              <a:ln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8" name="楕円 527">
                <a:extLst>
                  <a:ext uri="{FF2B5EF4-FFF2-40B4-BE49-F238E27FC236}">
                    <a16:creationId xmlns:a16="http://schemas.microsoft.com/office/drawing/2014/main" id="{8991A25E-D0A1-9155-F2A2-A2016F785FAB}"/>
                  </a:ext>
                </a:extLst>
              </p:cNvPr>
              <p:cNvSpPr/>
              <p:nvPr/>
            </p:nvSpPr>
            <p:spPr>
              <a:xfrm>
                <a:off x="5043807" y="3070385"/>
                <a:ext cx="1728468" cy="45720"/>
              </a:xfrm>
              <a:prstGeom prst="ellipse">
                <a:avLst/>
              </a:prstGeom>
              <a:grpFill/>
              <a:ln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16" name="グループ化 515">
              <a:extLst>
                <a:ext uri="{FF2B5EF4-FFF2-40B4-BE49-F238E27FC236}">
                  <a16:creationId xmlns:a16="http://schemas.microsoft.com/office/drawing/2014/main" id="{ECF62275-D4A6-8CE5-7F1F-C38A81960D1F}"/>
                </a:ext>
              </a:extLst>
            </p:cNvPr>
            <p:cNvGrpSpPr/>
            <p:nvPr/>
          </p:nvGrpSpPr>
          <p:grpSpPr>
            <a:xfrm>
              <a:off x="7097419" y="6077736"/>
              <a:ext cx="1675106" cy="349821"/>
              <a:chOff x="4948189" y="3832224"/>
              <a:chExt cx="1912081" cy="399310"/>
            </a:xfrm>
            <a:gradFill>
              <a:gsLst>
                <a:gs pos="0">
                  <a:schemeClr val="bg1">
                    <a:lumMod val="75000"/>
                  </a:schemeClr>
                </a:gs>
                <a:gs pos="50000">
                  <a:schemeClr val="bg1">
                    <a:lumMod val="95000"/>
                  </a:schemeClr>
                </a:gs>
                <a:gs pos="100000">
                  <a:schemeClr val="bg1">
                    <a:lumMod val="65000"/>
                  </a:schemeClr>
                </a:gs>
              </a:gsLst>
              <a:lin ang="0" scaled="1"/>
            </a:gradFill>
          </p:grpSpPr>
          <p:sp>
            <p:nvSpPr>
              <p:cNvPr id="522" name="四角形: 上の 2 つの角を丸める 521">
                <a:extLst>
                  <a:ext uri="{FF2B5EF4-FFF2-40B4-BE49-F238E27FC236}">
                    <a16:creationId xmlns:a16="http://schemas.microsoft.com/office/drawing/2014/main" id="{8931528C-9CDA-342B-E83B-691F73459105}"/>
                  </a:ext>
                </a:extLst>
              </p:cNvPr>
              <p:cNvSpPr/>
              <p:nvPr/>
            </p:nvSpPr>
            <p:spPr>
              <a:xfrm>
                <a:off x="4948189" y="4103139"/>
                <a:ext cx="1912081" cy="12839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3" name="正方形/長方形 522">
                <a:extLst>
                  <a:ext uri="{FF2B5EF4-FFF2-40B4-BE49-F238E27FC236}">
                    <a16:creationId xmlns:a16="http://schemas.microsoft.com/office/drawing/2014/main" id="{BAD635E7-F062-878A-D492-F15552060823}"/>
                  </a:ext>
                </a:extLst>
              </p:cNvPr>
              <p:cNvSpPr/>
              <p:nvPr/>
            </p:nvSpPr>
            <p:spPr>
              <a:xfrm>
                <a:off x="5034279" y="3832224"/>
                <a:ext cx="1739899" cy="278681"/>
              </a:xfrm>
              <a:prstGeom prst="rect">
                <a:avLst/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grpSp>
          <p:nvGrpSpPr>
            <p:cNvPr id="541" name="グループ化 540">
              <a:extLst>
                <a:ext uri="{FF2B5EF4-FFF2-40B4-BE49-F238E27FC236}">
                  <a16:creationId xmlns:a16="http://schemas.microsoft.com/office/drawing/2014/main" id="{5511848D-1E74-BB8D-42A2-A0746837AD0D}"/>
                </a:ext>
              </a:extLst>
            </p:cNvPr>
            <p:cNvGrpSpPr/>
            <p:nvPr/>
          </p:nvGrpSpPr>
          <p:grpSpPr>
            <a:xfrm>
              <a:off x="7668919" y="3783713"/>
              <a:ext cx="494006" cy="549726"/>
              <a:chOff x="7650146" y="3751149"/>
              <a:chExt cx="569652" cy="633904"/>
            </a:xfrm>
            <a:gradFill>
              <a:gsLst>
                <a:gs pos="0">
                  <a:schemeClr val="bg1">
                    <a:lumMod val="75000"/>
                  </a:schemeClr>
                </a:gs>
                <a:gs pos="50000">
                  <a:schemeClr val="bg1">
                    <a:lumMod val="95000"/>
                  </a:schemeClr>
                </a:gs>
                <a:gs pos="100000">
                  <a:schemeClr val="bg1">
                    <a:lumMod val="65000"/>
                  </a:schemeClr>
                </a:gs>
              </a:gsLst>
              <a:lin ang="0" scaled="1"/>
            </a:gradFill>
          </p:grpSpPr>
          <p:sp>
            <p:nvSpPr>
              <p:cNvPr id="537" name="円: 塗りつぶしなし 536">
                <a:extLst>
                  <a:ext uri="{FF2B5EF4-FFF2-40B4-BE49-F238E27FC236}">
                    <a16:creationId xmlns:a16="http://schemas.microsoft.com/office/drawing/2014/main" id="{F34BBA48-E7B0-4A3E-5E71-42587A1E08F7}"/>
                  </a:ext>
                </a:extLst>
              </p:cNvPr>
              <p:cNvSpPr/>
              <p:nvPr/>
            </p:nvSpPr>
            <p:spPr>
              <a:xfrm>
                <a:off x="7715233" y="3751149"/>
                <a:ext cx="439478" cy="439477"/>
              </a:xfrm>
              <a:prstGeom prst="donut">
                <a:avLst>
                  <a:gd name="adj" fmla="val 5362"/>
                </a:avLst>
              </a:prstGeom>
              <a:solidFill>
                <a:schemeClr val="bg1">
                  <a:lumMod val="50000"/>
                </a:schemeClr>
              </a:solidFill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538" name="四角形: 上の 2 つの角を丸める 537">
                <a:extLst>
                  <a:ext uri="{FF2B5EF4-FFF2-40B4-BE49-F238E27FC236}">
                    <a16:creationId xmlns:a16="http://schemas.microsoft.com/office/drawing/2014/main" id="{E51D4C39-5110-7399-6E6A-10153E079BF2}"/>
                  </a:ext>
                </a:extLst>
              </p:cNvPr>
              <p:cNvSpPr/>
              <p:nvPr/>
            </p:nvSpPr>
            <p:spPr>
              <a:xfrm>
                <a:off x="7762796" y="4230958"/>
                <a:ext cx="344351" cy="6244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9" name="四角形: 上の 2 つの角を丸める 538">
                <a:extLst>
                  <a:ext uri="{FF2B5EF4-FFF2-40B4-BE49-F238E27FC236}">
                    <a16:creationId xmlns:a16="http://schemas.microsoft.com/office/drawing/2014/main" id="{9DBDA161-7C46-6FE7-B11E-7F59F268BEB8}"/>
                  </a:ext>
                </a:extLst>
              </p:cNvPr>
              <p:cNvSpPr/>
              <p:nvPr/>
            </p:nvSpPr>
            <p:spPr>
              <a:xfrm>
                <a:off x="7878229" y="4110101"/>
                <a:ext cx="113485" cy="12085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0" name="四角形: 上の 2 つの角を丸める 539">
                <a:extLst>
                  <a:ext uri="{FF2B5EF4-FFF2-40B4-BE49-F238E27FC236}">
                    <a16:creationId xmlns:a16="http://schemas.microsoft.com/office/drawing/2014/main" id="{8968636E-BEAA-9E05-1475-C8A22EDB7EED}"/>
                  </a:ext>
                </a:extLst>
              </p:cNvPr>
              <p:cNvSpPr/>
              <p:nvPr/>
            </p:nvSpPr>
            <p:spPr>
              <a:xfrm>
                <a:off x="7650146" y="4293403"/>
                <a:ext cx="569652" cy="9165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158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547" name="テキスト ボックス 546">
            <a:extLst>
              <a:ext uri="{FF2B5EF4-FFF2-40B4-BE49-F238E27FC236}">
                <a16:creationId xmlns:a16="http://schemas.microsoft.com/office/drawing/2014/main" id="{65458B66-9A17-EDD3-ED85-D354B5FA1751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鳥かごのイラスト</a:t>
            </a:r>
          </a:p>
        </p:txBody>
      </p:sp>
    </p:spTree>
    <p:extLst>
      <p:ext uri="{BB962C8B-B14F-4D97-AF65-F5344CB8AC3E}">
        <p14:creationId xmlns:p14="http://schemas.microsoft.com/office/powerpoint/2010/main" val="519321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2360609-AA67-A992-155A-D8C7A6BB559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513845CD-AD02-853F-1D64-8B9003FAC3AE}"/>
              </a:ext>
            </a:extLst>
          </p:cNvPr>
          <p:cNvGrpSpPr/>
          <p:nvPr/>
        </p:nvGrpSpPr>
        <p:grpSpPr>
          <a:xfrm>
            <a:off x="1097598" y="842963"/>
            <a:ext cx="1849144" cy="2669605"/>
            <a:chOff x="1097598" y="842963"/>
            <a:chExt cx="1849144" cy="2669605"/>
          </a:xfrm>
        </p:grpSpPr>
        <p:sp>
          <p:nvSpPr>
            <p:cNvPr id="3" name="四角形: 上の 2 つの角を丸める 2">
              <a:extLst>
                <a:ext uri="{FF2B5EF4-FFF2-40B4-BE49-F238E27FC236}">
                  <a16:creationId xmlns:a16="http://schemas.microsoft.com/office/drawing/2014/main" id="{444C0E71-00CD-1F63-9D5D-26CA8005E3A5}"/>
                </a:ext>
              </a:extLst>
            </p:cNvPr>
            <p:cNvSpPr/>
            <p:nvPr/>
          </p:nvSpPr>
          <p:spPr>
            <a:xfrm>
              <a:off x="1260037" y="2609357"/>
              <a:ext cx="1524263" cy="47286"/>
            </a:xfrm>
            <a:prstGeom prst="round2SameRect">
              <a:avLst/>
            </a:prstGeom>
            <a:solidFill>
              <a:schemeClr val="accent2">
                <a:lumMod val="75000"/>
              </a:schemeClr>
            </a:solidFill>
            <a:ln w="158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5B18FBE5-A49A-CDF1-67B1-15F8B887EEEB}"/>
                </a:ext>
              </a:extLst>
            </p:cNvPr>
            <p:cNvSpPr/>
            <p:nvPr/>
          </p:nvSpPr>
          <p:spPr>
            <a:xfrm>
              <a:off x="1516720" y="1670211"/>
              <a:ext cx="736314" cy="1476696"/>
            </a:xfrm>
            <a:custGeom>
              <a:avLst/>
              <a:gdLst>
                <a:gd name="csX0" fmla="*/ 1143000 w 1282700"/>
                <a:gd name="csY0" fmla="*/ 419100 h 2686050"/>
                <a:gd name="csX1" fmla="*/ 1168400 w 1282700"/>
                <a:gd name="csY1" fmla="*/ 488950 h 2686050"/>
                <a:gd name="csX2" fmla="*/ 1174750 w 1282700"/>
                <a:gd name="csY2" fmla="*/ 571500 h 2686050"/>
                <a:gd name="csX3" fmla="*/ 1282700 w 1282700"/>
                <a:gd name="csY3" fmla="*/ 323850 h 2686050"/>
                <a:gd name="csX4" fmla="*/ 1187450 w 1282700"/>
                <a:gd name="csY4" fmla="*/ 171450 h 2686050"/>
                <a:gd name="csX5" fmla="*/ 1162050 w 1282700"/>
                <a:gd name="csY5" fmla="*/ 44450 h 2686050"/>
                <a:gd name="csX6" fmla="*/ 838200 w 1282700"/>
                <a:gd name="csY6" fmla="*/ 0 h 2686050"/>
                <a:gd name="csX7" fmla="*/ 539750 w 1282700"/>
                <a:gd name="csY7" fmla="*/ 107950 h 2686050"/>
                <a:gd name="csX8" fmla="*/ 330200 w 1282700"/>
                <a:gd name="csY8" fmla="*/ 63500 h 2686050"/>
                <a:gd name="csX9" fmla="*/ 406400 w 1282700"/>
                <a:gd name="csY9" fmla="*/ 177800 h 2686050"/>
                <a:gd name="csX10" fmla="*/ 298450 w 1282700"/>
                <a:gd name="csY10" fmla="*/ 177800 h 2686050"/>
                <a:gd name="csX11" fmla="*/ 438150 w 1282700"/>
                <a:gd name="csY11" fmla="*/ 234950 h 2686050"/>
                <a:gd name="csX12" fmla="*/ 349250 w 1282700"/>
                <a:gd name="csY12" fmla="*/ 266700 h 2686050"/>
                <a:gd name="csX13" fmla="*/ 469900 w 1282700"/>
                <a:gd name="csY13" fmla="*/ 330200 h 2686050"/>
                <a:gd name="csX14" fmla="*/ 400050 w 1282700"/>
                <a:gd name="csY14" fmla="*/ 501650 h 2686050"/>
                <a:gd name="csX15" fmla="*/ 88900 w 1282700"/>
                <a:gd name="csY15" fmla="*/ 895350 h 2686050"/>
                <a:gd name="csX16" fmla="*/ 25400 w 1282700"/>
                <a:gd name="csY16" fmla="*/ 1517650 h 2686050"/>
                <a:gd name="csX17" fmla="*/ 38100 w 1282700"/>
                <a:gd name="csY17" fmla="*/ 1600200 h 2686050"/>
                <a:gd name="csX18" fmla="*/ 12700 w 1282700"/>
                <a:gd name="csY18" fmla="*/ 1809750 h 2686050"/>
                <a:gd name="csX19" fmla="*/ 0 w 1282700"/>
                <a:gd name="csY19" fmla="*/ 2057400 h 2686050"/>
                <a:gd name="csX20" fmla="*/ 139700 w 1282700"/>
                <a:gd name="csY20" fmla="*/ 1866900 h 2686050"/>
                <a:gd name="csX21" fmla="*/ 120650 w 1282700"/>
                <a:gd name="csY21" fmla="*/ 2686050 h 2686050"/>
                <a:gd name="csX22" fmla="*/ 234950 w 1282700"/>
                <a:gd name="csY22" fmla="*/ 2413000 h 2686050"/>
                <a:gd name="csX23" fmla="*/ 304800 w 1282700"/>
                <a:gd name="csY23" fmla="*/ 2559050 h 2686050"/>
                <a:gd name="csX24" fmla="*/ 387350 w 1282700"/>
                <a:gd name="csY24" fmla="*/ 2292350 h 2686050"/>
                <a:gd name="csX25" fmla="*/ 419100 w 1282700"/>
                <a:gd name="csY25" fmla="*/ 2381250 h 2686050"/>
                <a:gd name="csX26" fmla="*/ 514350 w 1282700"/>
                <a:gd name="csY26" fmla="*/ 1809750 h 2686050"/>
                <a:gd name="csX27" fmla="*/ 571500 w 1282700"/>
                <a:gd name="csY27" fmla="*/ 1892300 h 2686050"/>
                <a:gd name="csX28" fmla="*/ 615950 w 1282700"/>
                <a:gd name="csY28" fmla="*/ 1797050 h 2686050"/>
                <a:gd name="csX29" fmla="*/ 558800 w 1282700"/>
                <a:gd name="csY29" fmla="*/ 1727200 h 2686050"/>
                <a:gd name="csX30" fmla="*/ 558800 w 1282700"/>
                <a:gd name="csY30" fmla="*/ 1657350 h 2686050"/>
                <a:gd name="csX31" fmla="*/ 698500 w 1282700"/>
                <a:gd name="csY31" fmla="*/ 1638300 h 2686050"/>
                <a:gd name="csX32" fmla="*/ 749300 w 1282700"/>
                <a:gd name="csY32" fmla="*/ 1714500 h 2686050"/>
                <a:gd name="csX33" fmla="*/ 781050 w 1282700"/>
                <a:gd name="csY33" fmla="*/ 1771650 h 2686050"/>
                <a:gd name="csX34" fmla="*/ 781050 w 1282700"/>
                <a:gd name="csY34" fmla="*/ 1835150 h 2686050"/>
                <a:gd name="csX35" fmla="*/ 768350 w 1282700"/>
                <a:gd name="csY35" fmla="*/ 1885950 h 2686050"/>
                <a:gd name="csX36" fmla="*/ 850900 w 1282700"/>
                <a:gd name="csY36" fmla="*/ 1771650 h 2686050"/>
                <a:gd name="csX37" fmla="*/ 869950 w 1282700"/>
                <a:gd name="csY37" fmla="*/ 1885950 h 2686050"/>
                <a:gd name="csX38" fmla="*/ 946150 w 1282700"/>
                <a:gd name="csY38" fmla="*/ 1708150 h 2686050"/>
                <a:gd name="csX39" fmla="*/ 889000 w 1282700"/>
                <a:gd name="csY39" fmla="*/ 1612900 h 2686050"/>
                <a:gd name="csX40" fmla="*/ 787400 w 1282700"/>
                <a:gd name="csY40" fmla="*/ 1581150 h 2686050"/>
                <a:gd name="csX41" fmla="*/ 819150 w 1282700"/>
                <a:gd name="csY41" fmla="*/ 1543050 h 2686050"/>
                <a:gd name="csX42" fmla="*/ 1136650 w 1282700"/>
                <a:gd name="csY42" fmla="*/ 990600 h 2686050"/>
                <a:gd name="csX43" fmla="*/ 1003300 w 1282700"/>
                <a:gd name="csY43" fmla="*/ 609600 h 2686050"/>
                <a:gd name="csX44" fmla="*/ 990600 w 1282700"/>
                <a:gd name="csY44" fmla="*/ 546100 h 2686050"/>
                <a:gd name="csX45" fmla="*/ 1073150 w 1282700"/>
                <a:gd name="csY45" fmla="*/ 520700 h 2686050"/>
                <a:gd name="csX46" fmla="*/ 1143000 w 1282700"/>
                <a:gd name="csY46" fmla="*/ 419100 h 2686050"/>
                <a:gd name="csX0" fmla="*/ 1143000 w 1282700"/>
                <a:gd name="csY0" fmla="*/ 419100 h 2686050"/>
                <a:gd name="csX1" fmla="*/ 1168400 w 1282700"/>
                <a:gd name="csY1" fmla="*/ 488950 h 2686050"/>
                <a:gd name="csX2" fmla="*/ 1174750 w 1282700"/>
                <a:gd name="csY2" fmla="*/ 571500 h 2686050"/>
                <a:gd name="csX3" fmla="*/ 1282700 w 1282700"/>
                <a:gd name="csY3" fmla="*/ 323850 h 2686050"/>
                <a:gd name="csX4" fmla="*/ 1187450 w 1282700"/>
                <a:gd name="csY4" fmla="*/ 171450 h 2686050"/>
                <a:gd name="csX5" fmla="*/ 1162050 w 1282700"/>
                <a:gd name="csY5" fmla="*/ 44450 h 2686050"/>
                <a:gd name="csX6" fmla="*/ 838200 w 1282700"/>
                <a:gd name="csY6" fmla="*/ 0 h 2686050"/>
                <a:gd name="csX7" fmla="*/ 539750 w 1282700"/>
                <a:gd name="csY7" fmla="*/ 107950 h 2686050"/>
                <a:gd name="csX8" fmla="*/ 330200 w 1282700"/>
                <a:gd name="csY8" fmla="*/ 63500 h 2686050"/>
                <a:gd name="csX9" fmla="*/ 406400 w 1282700"/>
                <a:gd name="csY9" fmla="*/ 177800 h 2686050"/>
                <a:gd name="csX10" fmla="*/ 298450 w 1282700"/>
                <a:gd name="csY10" fmla="*/ 177800 h 2686050"/>
                <a:gd name="csX11" fmla="*/ 438150 w 1282700"/>
                <a:gd name="csY11" fmla="*/ 234950 h 2686050"/>
                <a:gd name="csX12" fmla="*/ 349250 w 1282700"/>
                <a:gd name="csY12" fmla="*/ 266700 h 2686050"/>
                <a:gd name="csX13" fmla="*/ 469900 w 1282700"/>
                <a:gd name="csY13" fmla="*/ 330200 h 2686050"/>
                <a:gd name="csX14" fmla="*/ 400050 w 1282700"/>
                <a:gd name="csY14" fmla="*/ 501650 h 2686050"/>
                <a:gd name="csX15" fmla="*/ 88900 w 1282700"/>
                <a:gd name="csY15" fmla="*/ 895350 h 2686050"/>
                <a:gd name="csX16" fmla="*/ 25400 w 1282700"/>
                <a:gd name="csY16" fmla="*/ 1517650 h 2686050"/>
                <a:gd name="csX17" fmla="*/ 38100 w 1282700"/>
                <a:gd name="csY17" fmla="*/ 1600200 h 2686050"/>
                <a:gd name="csX18" fmla="*/ 12700 w 1282700"/>
                <a:gd name="csY18" fmla="*/ 1809750 h 2686050"/>
                <a:gd name="csX19" fmla="*/ 0 w 1282700"/>
                <a:gd name="csY19" fmla="*/ 2057400 h 2686050"/>
                <a:gd name="csX20" fmla="*/ 139700 w 1282700"/>
                <a:gd name="csY20" fmla="*/ 1866900 h 2686050"/>
                <a:gd name="csX21" fmla="*/ 120650 w 1282700"/>
                <a:gd name="csY21" fmla="*/ 2686050 h 2686050"/>
                <a:gd name="csX22" fmla="*/ 234950 w 1282700"/>
                <a:gd name="csY22" fmla="*/ 2413000 h 2686050"/>
                <a:gd name="csX23" fmla="*/ 304800 w 1282700"/>
                <a:gd name="csY23" fmla="*/ 2559050 h 2686050"/>
                <a:gd name="csX24" fmla="*/ 387350 w 1282700"/>
                <a:gd name="csY24" fmla="*/ 2292350 h 2686050"/>
                <a:gd name="csX25" fmla="*/ 419100 w 1282700"/>
                <a:gd name="csY25" fmla="*/ 2381250 h 2686050"/>
                <a:gd name="csX26" fmla="*/ 514350 w 1282700"/>
                <a:gd name="csY26" fmla="*/ 1809750 h 2686050"/>
                <a:gd name="csX27" fmla="*/ 571500 w 1282700"/>
                <a:gd name="csY27" fmla="*/ 1892300 h 2686050"/>
                <a:gd name="csX28" fmla="*/ 615950 w 1282700"/>
                <a:gd name="csY28" fmla="*/ 1797050 h 2686050"/>
                <a:gd name="csX29" fmla="*/ 558800 w 1282700"/>
                <a:gd name="csY29" fmla="*/ 1727200 h 2686050"/>
                <a:gd name="csX30" fmla="*/ 558800 w 1282700"/>
                <a:gd name="csY30" fmla="*/ 1657350 h 2686050"/>
                <a:gd name="csX31" fmla="*/ 698500 w 1282700"/>
                <a:gd name="csY31" fmla="*/ 1638300 h 2686050"/>
                <a:gd name="csX32" fmla="*/ 749300 w 1282700"/>
                <a:gd name="csY32" fmla="*/ 1714500 h 2686050"/>
                <a:gd name="csX33" fmla="*/ 781050 w 1282700"/>
                <a:gd name="csY33" fmla="*/ 1771650 h 2686050"/>
                <a:gd name="csX34" fmla="*/ 781050 w 1282700"/>
                <a:gd name="csY34" fmla="*/ 1835150 h 2686050"/>
                <a:gd name="csX35" fmla="*/ 768350 w 1282700"/>
                <a:gd name="csY35" fmla="*/ 1885950 h 2686050"/>
                <a:gd name="csX36" fmla="*/ 850900 w 1282700"/>
                <a:gd name="csY36" fmla="*/ 1771650 h 2686050"/>
                <a:gd name="csX37" fmla="*/ 869950 w 1282700"/>
                <a:gd name="csY37" fmla="*/ 1885950 h 2686050"/>
                <a:gd name="csX38" fmla="*/ 946150 w 1282700"/>
                <a:gd name="csY38" fmla="*/ 1708150 h 2686050"/>
                <a:gd name="csX39" fmla="*/ 889000 w 1282700"/>
                <a:gd name="csY39" fmla="*/ 1612900 h 2686050"/>
                <a:gd name="csX40" fmla="*/ 787400 w 1282700"/>
                <a:gd name="csY40" fmla="*/ 1581150 h 2686050"/>
                <a:gd name="csX41" fmla="*/ 819150 w 1282700"/>
                <a:gd name="csY41" fmla="*/ 1543050 h 2686050"/>
                <a:gd name="csX42" fmla="*/ 1136650 w 1282700"/>
                <a:gd name="csY42" fmla="*/ 990600 h 2686050"/>
                <a:gd name="csX43" fmla="*/ 1003300 w 1282700"/>
                <a:gd name="csY43" fmla="*/ 609600 h 2686050"/>
                <a:gd name="csX44" fmla="*/ 990600 w 1282700"/>
                <a:gd name="csY44" fmla="*/ 546100 h 2686050"/>
                <a:gd name="csX45" fmla="*/ 1073150 w 1282700"/>
                <a:gd name="csY45" fmla="*/ 520700 h 2686050"/>
                <a:gd name="csX46" fmla="*/ 1143000 w 1282700"/>
                <a:gd name="csY46" fmla="*/ 419100 h 2686050"/>
                <a:gd name="csX0" fmla="*/ 1143000 w 1282700"/>
                <a:gd name="csY0" fmla="*/ 421196 h 2688146"/>
                <a:gd name="csX1" fmla="*/ 1168400 w 1282700"/>
                <a:gd name="csY1" fmla="*/ 491046 h 2688146"/>
                <a:gd name="csX2" fmla="*/ 1174750 w 1282700"/>
                <a:gd name="csY2" fmla="*/ 573596 h 2688146"/>
                <a:gd name="csX3" fmla="*/ 1282700 w 1282700"/>
                <a:gd name="csY3" fmla="*/ 325946 h 2688146"/>
                <a:gd name="csX4" fmla="*/ 1187450 w 1282700"/>
                <a:gd name="csY4" fmla="*/ 173546 h 2688146"/>
                <a:gd name="csX5" fmla="*/ 1162050 w 1282700"/>
                <a:gd name="csY5" fmla="*/ 46546 h 2688146"/>
                <a:gd name="csX6" fmla="*/ 838200 w 1282700"/>
                <a:gd name="csY6" fmla="*/ 2096 h 2688146"/>
                <a:gd name="csX7" fmla="*/ 539750 w 1282700"/>
                <a:gd name="csY7" fmla="*/ 110046 h 2688146"/>
                <a:gd name="csX8" fmla="*/ 330200 w 1282700"/>
                <a:gd name="csY8" fmla="*/ 65596 h 2688146"/>
                <a:gd name="csX9" fmla="*/ 406400 w 1282700"/>
                <a:gd name="csY9" fmla="*/ 179896 h 2688146"/>
                <a:gd name="csX10" fmla="*/ 298450 w 1282700"/>
                <a:gd name="csY10" fmla="*/ 179896 h 2688146"/>
                <a:gd name="csX11" fmla="*/ 438150 w 1282700"/>
                <a:gd name="csY11" fmla="*/ 237046 h 2688146"/>
                <a:gd name="csX12" fmla="*/ 349250 w 1282700"/>
                <a:gd name="csY12" fmla="*/ 268796 h 2688146"/>
                <a:gd name="csX13" fmla="*/ 469900 w 1282700"/>
                <a:gd name="csY13" fmla="*/ 332296 h 2688146"/>
                <a:gd name="csX14" fmla="*/ 400050 w 1282700"/>
                <a:gd name="csY14" fmla="*/ 503746 h 2688146"/>
                <a:gd name="csX15" fmla="*/ 88900 w 1282700"/>
                <a:gd name="csY15" fmla="*/ 897446 h 2688146"/>
                <a:gd name="csX16" fmla="*/ 25400 w 1282700"/>
                <a:gd name="csY16" fmla="*/ 1519746 h 2688146"/>
                <a:gd name="csX17" fmla="*/ 38100 w 1282700"/>
                <a:gd name="csY17" fmla="*/ 1602296 h 2688146"/>
                <a:gd name="csX18" fmla="*/ 12700 w 1282700"/>
                <a:gd name="csY18" fmla="*/ 1811846 h 2688146"/>
                <a:gd name="csX19" fmla="*/ 0 w 1282700"/>
                <a:gd name="csY19" fmla="*/ 2059496 h 2688146"/>
                <a:gd name="csX20" fmla="*/ 139700 w 1282700"/>
                <a:gd name="csY20" fmla="*/ 1868996 h 2688146"/>
                <a:gd name="csX21" fmla="*/ 120650 w 1282700"/>
                <a:gd name="csY21" fmla="*/ 2688146 h 2688146"/>
                <a:gd name="csX22" fmla="*/ 234950 w 1282700"/>
                <a:gd name="csY22" fmla="*/ 2415096 h 2688146"/>
                <a:gd name="csX23" fmla="*/ 304800 w 1282700"/>
                <a:gd name="csY23" fmla="*/ 2561146 h 2688146"/>
                <a:gd name="csX24" fmla="*/ 387350 w 1282700"/>
                <a:gd name="csY24" fmla="*/ 2294446 h 2688146"/>
                <a:gd name="csX25" fmla="*/ 419100 w 1282700"/>
                <a:gd name="csY25" fmla="*/ 2383346 h 2688146"/>
                <a:gd name="csX26" fmla="*/ 514350 w 1282700"/>
                <a:gd name="csY26" fmla="*/ 1811846 h 2688146"/>
                <a:gd name="csX27" fmla="*/ 571500 w 1282700"/>
                <a:gd name="csY27" fmla="*/ 1894396 h 2688146"/>
                <a:gd name="csX28" fmla="*/ 615950 w 1282700"/>
                <a:gd name="csY28" fmla="*/ 1799146 h 2688146"/>
                <a:gd name="csX29" fmla="*/ 558800 w 1282700"/>
                <a:gd name="csY29" fmla="*/ 1729296 h 2688146"/>
                <a:gd name="csX30" fmla="*/ 558800 w 1282700"/>
                <a:gd name="csY30" fmla="*/ 1659446 h 2688146"/>
                <a:gd name="csX31" fmla="*/ 698500 w 1282700"/>
                <a:gd name="csY31" fmla="*/ 1640396 h 2688146"/>
                <a:gd name="csX32" fmla="*/ 749300 w 1282700"/>
                <a:gd name="csY32" fmla="*/ 1716596 h 2688146"/>
                <a:gd name="csX33" fmla="*/ 781050 w 1282700"/>
                <a:gd name="csY33" fmla="*/ 1773746 h 2688146"/>
                <a:gd name="csX34" fmla="*/ 781050 w 1282700"/>
                <a:gd name="csY34" fmla="*/ 1837246 h 2688146"/>
                <a:gd name="csX35" fmla="*/ 768350 w 1282700"/>
                <a:gd name="csY35" fmla="*/ 1888046 h 2688146"/>
                <a:gd name="csX36" fmla="*/ 850900 w 1282700"/>
                <a:gd name="csY36" fmla="*/ 1773746 h 2688146"/>
                <a:gd name="csX37" fmla="*/ 869950 w 1282700"/>
                <a:gd name="csY37" fmla="*/ 1888046 h 2688146"/>
                <a:gd name="csX38" fmla="*/ 946150 w 1282700"/>
                <a:gd name="csY38" fmla="*/ 1710246 h 2688146"/>
                <a:gd name="csX39" fmla="*/ 889000 w 1282700"/>
                <a:gd name="csY39" fmla="*/ 1614996 h 2688146"/>
                <a:gd name="csX40" fmla="*/ 787400 w 1282700"/>
                <a:gd name="csY40" fmla="*/ 1583246 h 2688146"/>
                <a:gd name="csX41" fmla="*/ 819150 w 1282700"/>
                <a:gd name="csY41" fmla="*/ 1545146 h 2688146"/>
                <a:gd name="csX42" fmla="*/ 1136650 w 1282700"/>
                <a:gd name="csY42" fmla="*/ 992696 h 2688146"/>
                <a:gd name="csX43" fmla="*/ 1003300 w 1282700"/>
                <a:gd name="csY43" fmla="*/ 611696 h 2688146"/>
                <a:gd name="csX44" fmla="*/ 990600 w 1282700"/>
                <a:gd name="csY44" fmla="*/ 548196 h 2688146"/>
                <a:gd name="csX45" fmla="*/ 1073150 w 1282700"/>
                <a:gd name="csY45" fmla="*/ 522796 h 2688146"/>
                <a:gd name="csX46" fmla="*/ 1143000 w 1282700"/>
                <a:gd name="csY46" fmla="*/ 421196 h 2688146"/>
                <a:gd name="csX0" fmla="*/ 1143000 w 1282700"/>
                <a:gd name="csY0" fmla="*/ 421196 h 2688146"/>
                <a:gd name="csX1" fmla="*/ 1168400 w 1282700"/>
                <a:gd name="csY1" fmla="*/ 491046 h 2688146"/>
                <a:gd name="csX2" fmla="*/ 1174750 w 1282700"/>
                <a:gd name="csY2" fmla="*/ 573596 h 2688146"/>
                <a:gd name="csX3" fmla="*/ 1282700 w 1282700"/>
                <a:gd name="csY3" fmla="*/ 325946 h 2688146"/>
                <a:gd name="csX4" fmla="*/ 1187450 w 1282700"/>
                <a:gd name="csY4" fmla="*/ 173546 h 2688146"/>
                <a:gd name="csX5" fmla="*/ 1162050 w 1282700"/>
                <a:gd name="csY5" fmla="*/ 46546 h 2688146"/>
                <a:gd name="csX6" fmla="*/ 838200 w 1282700"/>
                <a:gd name="csY6" fmla="*/ 2096 h 2688146"/>
                <a:gd name="csX7" fmla="*/ 539750 w 1282700"/>
                <a:gd name="csY7" fmla="*/ 110046 h 2688146"/>
                <a:gd name="csX8" fmla="*/ 330200 w 1282700"/>
                <a:gd name="csY8" fmla="*/ 65596 h 2688146"/>
                <a:gd name="csX9" fmla="*/ 406400 w 1282700"/>
                <a:gd name="csY9" fmla="*/ 179896 h 2688146"/>
                <a:gd name="csX10" fmla="*/ 298450 w 1282700"/>
                <a:gd name="csY10" fmla="*/ 179896 h 2688146"/>
                <a:gd name="csX11" fmla="*/ 438150 w 1282700"/>
                <a:gd name="csY11" fmla="*/ 237046 h 2688146"/>
                <a:gd name="csX12" fmla="*/ 349250 w 1282700"/>
                <a:gd name="csY12" fmla="*/ 268796 h 2688146"/>
                <a:gd name="csX13" fmla="*/ 469900 w 1282700"/>
                <a:gd name="csY13" fmla="*/ 332296 h 2688146"/>
                <a:gd name="csX14" fmla="*/ 400050 w 1282700"/>
                <a:gd name="csY14" fmla="*/ 503746 h 2688146"/>
                <a:gd name="csX15" fmla="*/ 88900 w 1282700"/>
                <a:gd name="csY15" fmla="*/ 897446 h 2688146"/>
                <a:gd name="csX16" fmla="*/ 25400 w 1282700"/>
                <a:gd name="csY16" fmla="*/ 1519746 h 2688146"/>
                <a:gd name="csX17" fmla="*/ 38100 w 1282700"/>
                <a:gd name="csY17" fmla="*/ 1602296 h 2688146"/>
                <a:gd name="csX18" fmla="*/ 12700 w 1282700"/>
                <a:gd name="csY18" fmla="*/ 1811846 h 2688146"/>
                <a:gd name="csX19" fmla="*/ 0 w 1282700"/>
                <a:gd name="csY19" fmla="*/ 2059496 h 2688146"/>
                <a:gd name="csX20" fmla="*/ 139700 w 1282700"/>
                <a:gd name="csY20" fmla="*/ 1868996 h 2688146"/>
                <a:gd name="csX21" fmla="*/ 120650 w 1282700"/>
                <a:gd name="csY21" fmla="*/ 2688146 h 2688146"/>
                <a:gd name="csX22" fmla="*/ 234950 w 1282700"/>
                <a:gd name="csY22" fmla="*/ 2415096 h 2688146"/>
                <a:gd name="csX23" fmla="*/ 304800 w 1282700"/>
                <a:gd name="csY23" fmla="*/ 2561146 h 2688146"/>
                <a:gd name="csX24" fmla="*/ 387350 w 1282700"/>
                <a:gd name="csY24" fmla="*/ 2294446 h 2688146"/>
                <a:gd name="csX25" fmla="*/ 419100 w 1282700"/>
                <a:gd name="csY25" fmla="*/ 2383346 h 2688146"/>
                <a:gd name="csX26" fmla="*/ 514350 w 1282700"/>
                <a:gd name="csY26" fmla="*/ 1811846 h 2688146"/>
                <a:gd name="csX27" fmla="*/ 571500 w 1282700"/>
                <a:gd name="csY27" fmla="*/ 1894396 h 2688146"/>
                <a:gd name="csX28" fmla="*/ 615950 w 1282700"/>
                <a:gd name="csY28" fmla="*/ 1799146 h 2688146"/>
                <a:gd name="csX29" fmla="*/ 558800 w 1282700"/>
                <a:gd name="csY29" fmla="*/ 1729296 h 2688146"/>
                <a:gd name="csX30" fmla="*/ 558800 w 1282700"/>
                <a:gd name="csY30" fmla="*/ 1659446 h 2688146"/>
                <a:gd name="csX31" fmla="*/ 698500 w 1282700"/>
                <a:gd name="csY31" fmla="*/ 1640396 h 2688146"/>
                <a:gd name="csX32" fmla="*/ 749300 w 1282700"/>
                <a:gd name="csY32" fmla="*/ 1716596 h 2688146"/>
                <a:gd name="csX33" fmla="*/ 781050 w 1282700"/>
                <a:gd name="csY33" fmla="*/ 1773746 h 2688146"/>
                <a:gd name="csX34" fmla="*/ 781050 w 1282700"/>
                <a:gd name="csY34" fmla="*/ 1837246 h 2688146"/>
                <a:gd name="csX35" fmla="*/ 768350 w 1282700"/>
                <a:gd name="csY35" fmla="*/ 1888046 h 2688146"/>
                <a:gd name="csX36" fmla="*/ 850900 w 1282700"/>
                <a:gd name="csY36" fmla="*/ 1773746 h 2688146"/>
                <a:gd name="csX37" fmla="*/ 869950 w 1282700"/>
                <a:gd name="csY37" fmla="*/ 1888046 h 2688146"/>
                <a:gd name="csX38" fmla="*/ 946150 w 1282700"/>
                <a:gd name="csY38" fmla="*/ 1710246 h 2688146"/>
                <a:gd name="csX39" fmla="*/ 889000 w 1282700"/>
                <a:gd name="csY39" fmla="*/ 1614996 h 2688146"/>
                <a:gd name="csX40" fmla="*/ 787400 w 1282700"/>
                <a:gd name="csY40" fmla="*/ 1583246 h 2688146"/>
                <a:gd name="csX41" fmla="*/ 819150 w 1282700"/>
                <a:gd name="csY41" fmla="*/ 1545146 h 2688146"/>
                <a:gd name="csX42" fmla="*/ 1136650 w 1282700"/>
                <a:gd name="csY42" fmla="*/ 992696 h 2688146"/>
                <a:gd name="csX43" fmla="*/ 1003300 w 1282700"/>
                <a:gd name="csY43" fmla="*/ 611696 h 2688146"/>
                <a:gd name="csX44" fmla="*/ 990600 w 1282700"/>
                <a:gd name="csY44" fmla="*/ 548196 h 2688146"/>
                <a:gd name="csX45" fmla="*/ 1073150 w 1282700"/>
                <a:gd name="csY45" fmla="*/ 522796 h 2688146"/>
                <a:gd name="csX46" fmla="*/ 1143000 w 1282700"/>
                <a:gd name="csY46" fmla="*/ 421196 h 2688146"/>
                <a:gd name="csX0" fmla="*/ 1143000 w 1282700"/>
                <a:gd name="csY0" fmla="*/ 421196 h 2688146"/>
                <a:gd name="csX1" fmla="*/ 1168400 w 1282700"/>
                <a:gd name="csY1" fmla="*/ 491046 h 2688146"/>
                <a:gd name="csX2" fmla="*/ 1174750 w 1282700"/>
                <a:gd name="csY2" fmla="*/ 573596 h 2688146"/>
                <a:gd name="csX3" fmla="*/ 1282700 w 1282700"/>
                <a:gd name="csY3" fmla="*/ 325946 h 2688146"/>
                <a:gd name="csX4" fmla="*/ 1187450 w 1282700"/>
                <a:gd name="csY4" fmla="*/ 173546 h 2688146"/>
                <a:gd name="csX5" fmla="*/ 1162050 w 1282700"/>
                <a:gd name="csY5" fmla="*/ 46546 h 2688146"/>
                <a:gd name="csX6" fmla="*/ 838200 w 1282700"/>
                <a:gd name="csY6" fmla="*/ 2096 h 2688146"/>
                <a:gd name="csX7" fmla="*/ 539750 w 1282700"/>
                <a:gd name="csY7" fmla="*/ 110046 h 2688146"/>
                <a:gd name="csX8" fmla="*/ 330200 w 1282700"/>
                <a:gd name="csY8" fmla="*/ 65596 h 2688146"/>
                <a:gd name="csX9" fmla="*/ 406400 w 1282700"/>
                <a:gd name="csY9" fmla="*/ 179896 h 2688146"/>
                <a:gd name="csX10" fmla="*/ 298450 w 1282700"/>
                <a:gd name="csY10" fmla="*/ 179896 h 2688146"/>
                <a:gd name="csX11" fmla="*/ 438150 w 1282700"/>
                <a:gd name="csY11" fmla="*/ 237046 h 2688146"/>
                <a:gd name="csX12" fmla="*/ 349250 w 1282700"/>
                <a:gd name="csY12" fmla="*/ 268796 h 2688146"/>
                <a:gd name="csX13" fmla="*/ 469900 w 1282700"/>
                <a:gd name="csY13" fmla="*/ 332296 h 2688146"/>
                <a:gd name="csX14" fmla="*/ 400050 w 1282700"/>
                <a:gd name="csY14" fmla="*/ 503746 h 2688146"/>
                <a:gd name="csX15" fmla="*/ 88900 w 1282700"/>
                <a:gd name="csY15" fmla="*/ 897446 h 2688146"/>
                <a:gd name="csX16" fmla="*/ 25400 w 1282700"/>
                <a:gd name="csY16" fmla="*/ 1519746 h 2688146"/>
                <a:gd name="csX17" fmla="*/ 38100 w 1282700"/>
                <a:gd name="csY17" fmla="*/ 1602296 h 2688146"/>
                <a:gd name="csX18" fmla="*/ 12700 w 1282700"/>
                <a:gd name="csY18" fmla="*/ 1811846 h 2688146"/>
                <a:gd name="csX19" fmla="*/ 0 w 1282700"/>
                <a:gd name="csY19" fmla="*/ 2059496 h 2688146"/>
                <a:gd name="csX20" fmla="*/ 139700 w 1282700"/>
                <a:gd name="csY20" fmla="*/ 1868996 h 2688146"/>
                <a:gd name="csX21" fmla="*/ 120650 w 1282700"/>
                <a:gd name="csY21" fmla="*/ 2688146 h 2688146"/>
                <a:gd name="csX22" fmla="*/ 234950 w 1282700"/>
                <a:gd name="csY22" fmla="*/ 2415096 h 2688146"/>
                <a:gd name="csX23" fmla="*/ 304800 w 1282700"/>
                <a:gd name="csY23" fmla="*/ 2561146 h 2688146"/>
                <a:gd name="csX24" fmla="*/ 387350 w 1282700"/>
                <a:gd name="csY24" fmla="*/ 2294446 h 2688146"/>
                <a:gd name="csX25" fmla="*/ 419100 w 1282700"/>
                <a:gd name="csY25" fmla="*/ 2383346 h 2688146"/>
                <a:gd name="csX26" fmla="*/ 514350 w 1282700"/>
                <a:gd name="csY26" fmla="*/ 1811846 h 2688146"/>
                <a:gd name="csX27" fmla="*/ 571500 w 1282700"/>
                <a:gd name="csY27" fmla="*/ 1894396 h 2688146"/>
                <a:gd name="csX28" fmla="*/ 615950 w 1282700"/>
                <a:gd name="csY28" fmla="*/ 1799146 h 2688146"/>
                <a:gd name="csX29" fmla="*/ 558800 w 1282700"/>
                <a:gd name="csY29" fmla="*/ 1729296 h 2688146"/>
                <a:gd name="csX30" fmla="*/ 558800 w 1282700"/>
                <a:gd name="csY30" fmla="*/ 1659446 h 2688146"/>
                <a:gd name="csX31" fmla="*/ 698500 w 1282700"/>
                <a:gd name="csY31" fmla="*/ 1640396 h 2688146"/>
                <a:gd name="csX32" fmla="*/ 749300 w 1282700"/>
                <a:gd name="csY32" fmla="*/ 1716596 h 2688146"/>
                <a:gd name="csX33" fmla="*/ 781050 w 1282700"/>
                <a:gd name="csY33" fmla="*/ 1773746 h 2688146"/>
                <a:gd name="csX34" fmla="*/ 781050 w 1282700"/>
                <a:gd name="csY34" fmla="*/ 1837246 h 2688146"/>
                <a:gd name="csX35" fmla="*/ 768350 w 1282700"/>
                <a:gd name="csY35" fmla="*/ 1888046 h 2688146"/>
                <a:gd name="csX36" fmla="*/ 850900 w 1282700"/>
                <a:gd name="csY36" fmla="*/ 1773746 h 2688146"/>
                <a:gd name="csX37" fmla="*/ 869950 w 1282700"/>
                <a:gd name="csY37" fmla="*/ 1888046 h 2688146"/>
                <a:gd name="csX38" fmla="*/ 946150 w 1282700"/>
                <a:gd name="csY38" fmla="*/ 1710246 h 2688146"/>
                <a:gd name="csX39" fmla="*/ 889000 w 1282700"/>
                <a:gd name="csY39" fmla="*/ 1614996 h 2688146"/>
                <a:gd name="csX40" fmla="*/ 787400 w 1282700"/>
                <a:gd name="csY40" fmla="*/ 1583246 h 2688146"/>
                <a:gd name="csX41" fmla="*/ 819150 w 1282700"/>
                <a:gd name="csY41" fmla="*/ 1545146 h 2688146"/>
                <a:gd name="csX42" fmla="*/ 1136650 w 1282700"/>
                <a:gd name="csY42" fmla="*/ 992696 h 2688146"/>
                <a:gd name="csX43" fmla="*/ 1003300 w 1282700"/>
                <a:gd name="csY43" fmla="*/ 611696 h 2688146"/>
                <a:gd name="csX44" fmla="*/ 990600 w 1282700"/>
                <a:gd name="csY44" fmla="*/ 548196 h 2688146"/>
                <a:gd name="csX45" fmla="*/ 1073150 w 1282700"/>
                <a:gd name="csY45" fmla="*/ 522796 h 2688146"/>
                <a:gd name="csX46" fmla="*/ 1143000 w 1282700"/>
                <a:gd name="csY46" fmla="*/ 421196 h 2688146"/>
                <a:gd name="csX0" fmla="*/ 1143000 w 1282700"/>
                <a:gd name="csY0" fmla="*/ 421196 h 2688146"/>
                <a:gd name="csX1" fmla="*/ 1168400 w 1282700"/>
                <a:gd name="csY1" fmla="*/ 491046 h 2688146"/>
                <a:gd name="csX2" fmla="*/ 1174750 w 1282700"/>
                <a:gd name="csY2" fmla="*/ 573596 h 2688146"/>
                <a:gd name="csX3" fmla="*/ 1282700 w 1282700"/>
                <a:gd name="csY3" fmla="*/ 325946 h 2688146"/>
                <a:gd name="csX4" fmla="*/ 1187450 w 1282700"/>
                <a:gd name="csY4" fmla="*/ 173546 h 2688146"/>
                <a:gd name="csX5" fmla="*/ 1162050 w 1282700"/>
                <a:gd name="csY5" fmla="*/ 46546 h 2688146"/>
                <a:gd name="csX6" fmla="*/ 838200 w 1282700"/>
                <a:gd name="csY6" fmla="*/ 2096 h 2688146"/>
                <a:gd name="csX7" fmla="*/ 539750 w 1282700"/>
                <a:gd name="csY7" fmla="*/ 110046 h 2688146"/>
                <a:gd name="csX8" fmla="*/ 330200 w 1282700"/>
                <a:gd name="csY8" fmla="*/ 65596 h 2688146"/>
                <a:gd name="csX9" fmla="*/ 406400 w 1282700"/>
                <a:gd name="csY9" fmla="*/ 179896 h 2688146"/>
                <a:gd name="csX10" fmla="*/ 298450 w 1282700"/>
                <a:gd name="csY10" fmla="*/ 179896 h 2688146"/>
                <a:gd name="csX11" fmla="*/ 438150 w 1282700"/>
                <a:gd name="csY11" fmla="*/ 237046 h 2688146"/>
                <a:gd name="csX12" fmla="*/ 349250 w 1282700"/>
                <a:gd name="csY12" fmla="*/ 268796 h 2688146"/>
                <a:gd name="csX13" fmla="*/ 469900 w 1282700"/>
                <a:gd name="csY13" fmla="*/ 332296 h 2688146"/>
                <a:gd name="csX14" fmla="*/ 400050 w 1282700"/>
                <a:gd name="csY14" fmla="*/ 503746 h 2688146"/>
                <a:gd name="csX15" fmla="*/ 88900 w 1282700"/>
                <a:gd name="csY15" fmla="*/ 897446 h 2688146"/>
                <a:gd name="csX16" fmla="*/ 25400 w 1282700"/>
                <a:gd name="csY16" fmla="*/ 1519746 h 2688146"/>
                <a:gd name="csX17" fmla="*/ 38100 w 1282700"/>
                <a:gd name="csY17" fmla="*/ 1602296 h 2688146"/>
                <a:gd name="csX18" fmla="*/ 12700 w 1282700"/>
                <a:gd name="csY18" fmla="*/ 1811846 h 2688146"/>
                <a:gd name="csX19" fmla="*/ 0 w 1282700"/>
                <a:gd name="csY19" fmla="*/ 2059496 h 2688146"/>
                <a:gd name="csX20" fmla="*/ 139700 w 1282700"/>
                <a:gd name="csY20" fmla="*/ 1868996 h 2688146"/>
                <a:gd name="csX21" fmla="*/ 120650 w 1282700"/>
                <a:gd name="csY21" fmla="*/ 2688146 h 2688146"/>
                <a:gd name="csX22" fmla="*/ 234950 w 1282700"/>
                <a:gd name="csY22" fmla="*/ 2415096 h 2688146"/>
                <a:gd name="csX23" fmla="*/ 304800 w 1282700"/>
                <a:gd name="csY23" fmla="*/ 2561146 h 2688146"/>
                <a:gd name="csX24" fmla="*/ 387350 w 1282700"/>
                <a:gd name="csY24" fmla="*/ 2294446 h 2688146"/>
                <a:gd name="csX25" fmla="*/ 419100 w 1282700"/>
                <a:gd name="csY25" fmla="*/ 2383346 h 2688146"/>
                <a:gd name="csX26" fmla="*/ 514350 w 1282700"/>
                <a:gd name="csY26" fmla="*/ 1811846 h 2688146"/>
                <a:gd name="csX27" fmla="*/ 571500 w 1282700"/>
                <a:gd name="csY27" fmla="*/ 1894396 h 2688146"/>
                <a:gd name="csX28" fmla="*/ 615950 w 1282700"/>
                <a:gd name="csY28" fmla="*/ 1799146 h 2688146"/>
                <a:gd name="csX29" fmla="*/ 558800 w 1282700"/>
                <a:gd name="csY29" fmla="*/ 1729296 h 2688146"/>
                <a:gd name="csX30" fmla="*/ 558800 w 1282700"/>
                <a:gd name="csY30" fmla="*/ 1659446 h 2688146"/>
                <a:gd name="csX31" fmla="*/ 698500 w 1282700"/>
                <a:gd name="csY31" fmla="*/ 1640396 h 2688146"/>
                <a:gd name="csX32" fmla="*/ 749300 w 1282700"/>
                <a:gd name="csY32" fmla="*/ 1716596 h 2688146"/>
                <a:gd name="csX33" fmla="*/ 781050 w 1282700"/>
                <a:gd name="csY33" fmla="*/ 1773746 h 2688146"/>
                <a:gd name="csX34" fmla="*/ 781050 w 1282700"/>
                <a:gd name="csY34" fmla="*/ 1837246 h 2688146"/>
                <a:gd name="csX35" fmla="*/ 768350 w 1282700"/>
                <a:gd name="csY35" fmla="*/ 1888046 h 2688146"/>
                <a:gd name="csX36" fmla="*/ 850900 w 1282700"/>
                <a:gd name="csY36" fmla="*/ 1773746 h 2688146"/>
                <a:gd name="csX37" fmla="*/ 869950 w 1282700"/>
                <a:gd name="csY37" fmla="*/ 1888046 h 2688146"/>
                <a:gd name="csX38" fmla="*/ 946150 w 1282700"/>
                <a:gd name="csY38" fmla="*/ 1710246 h 2688146"/>
                <a:gd name="csX39" fmla="*/ 889000 w 1282700"/>
                <a:gd name="csY39" fmla="*/ 1614996 h 2688146"/>
                <a:gd name="csX40" fmla="*/ 787400 w 1282700"/>
                <a:gd name="csY40" fmla="*/ 1583246 h 2688146"/>
                <a:gd name="csX41" fmla="*/ 819150 w 1282700"/>
                <a:gd name="csY41" fmla="*/ 1545146 h 2688146"/>
                <a:gd name="csX42" fmla="*/ 1136650 w 1282700"/>
                <a:gd name="csY42" fmla="*/ 992696 h 2688146"/>
                <a:gd name="csX43" fmla="*/ 1003300 w 1282700"/>
                <a:gd name="csY43" fmla="*/ 611696 h 2688146"/>
                <a:gd name="csX44" fmla="*/ 990600 w 1282700"/>
                <a:gd name="csY44" fmla="*/ 548196 h 2688146"/>
                <a:gd name="csX45" fmla="*/ 1073150 w 1282700"/>
                <a:gd name="csY45" fmla="*/ 522796 h 2688146"/>
                <a:gd name="csX46" fmla="*/ 1143000 w 1282700"/>
                <a:gd name="csY46" fmla="*/ 421196 h 2688146"/>
                <a:gd name="csX0" fmla="*/ 1143000 w 1282700"/>
                <a:gd name="csY0" fmla="*/ 421196 h 2688146"/>
                <a:gd name="csX1" fmla="*/ 1168400 w 1282700"/>
                <a:gd name="csY1" fmla="*/ 491046 h 2688146"/>
                <a:gd name="csX2" fmla="*/ 1174750 w 1282700"/>
                <a:gd name="csY2" fmla="*/ 573596 h 2688146"/>
                <a:gd name="csX3" fmla="*/ 1282700 w 1282700"/>
                <a:gd name="csY3" fmla="*/ 325946 h 2688146"/>
                <a:gd name="csX4" fmla="*/ 1187450 w 1282700"/>
                <a:gd name="csY4" fmla="*/ 173546 h 2688146"/>
                <a:gd name="csX5" fmla="*/ 1162050 w 1282700"/>
                <a:gd name="csY5" fmla="*/ 46546 h 2688146"/>
                <a:gd name="csX6" fmla="*/ 838200 w 1282700"/>
                <a:gd name="csY6" fmla="*/ 2096 h 2688146"/>
                <a:gd name="csX7" fmla="*/ 539750 w 1282700"/>
                <a:gd name="csY7" fmla="*/ 110046 h 2688146"/>
                <a:gd name="csX8" fmla="*/ 330200 w 1282700"/>
                <a:gd name="csY8" fmla="*/ 65596 h 2688146"/>
                <a:gd name="csX9" fmla="*/ 406400 w 1282700"/>
                <a:gd name="csY9" fmla="*/ 179896 h 2688146"/>
                <a:gd name="csX10" fmla="*/ 298450 w 1282700"/>
                <a:gd name="csY10" fmla="*/ 179896 h 2688146"/>
                <a:gd name="csX11" fmla="*/ 438150 w 1282700"/>
                <a:gd name="csY11" fmla="*/ 237046 h 2688146"/>
                <a:gd name="csX12" fmla="*/ 349250 w 1282700"/>
                <a:gd name="csY12" fmla="*/ 268796 h 2688146"/>
                <a:gd name="csX13" fmla="*/ 469900 w 1282700"/>
                <a:gd name="csY13" fmla="*/ 332296 h 2688146"/>
                <a:gd name="csX14" fmla="*/ 400050 w 1282700"/>
                <a:gd name="csY14" fmla="*/ 503746 h 2688146"/>
                <a:gd name="csX15" fmla="*/ 88900 w 1282700"/>
                <a:gd name="csY15" fmla="*/ 897446 h 2688146"/>
                <a:gd name="csX16" fmla="*/ 25400 w 1282700"/>
                <a:gd name="csY16" fmla="*/ 1519746 h 2688146"/>
                <a:gd name="csX17" fmla="*/ 38100 w 1282700"/>
                <a:gd name="csY17" fmla="*/ 1602296 h 2688146"/>
                <a:gd name="csX18" fmla="*/ 12700 w 1282700"/>
                <a:gd name="csY18" fmla="*/ 1811846 h 2688146"/>
                <a:gd name="csX19" fmla="*/ 0 w 1282700"/>
                <a:gd name="csY19" fmla="*/ 2059496 h 2688146"/>
                <a:gd name="csX20" fmla="*/ 139700 w 1282700"/>
                <a:gd name="csY20" fmla="*/ 1868996 h 2688146"/>
                <a:gd name="csX21" fmla="*/ 120650 w 1282700"/>
                <a:gd name="csY21" fmla="*/ 2688146 h 2688146"/>
                <a:gd name="csX22" fmla="*/ 234950 w 1282700"/>
                <a:gd name="csY22" fmla="*/ 2415096 h 2688146"/>
                <a:gd name="csX23" fmla="*/ 304800 w 1282700"/>
                <a:gd name="csY23" fmla="*/ 2561146 h 2688146"/>
                <a:gd name="csX24" fmla="*/ 387350 w 1282700"/>
                <a:gd name="csY24" fmla="*/ 2294446 h 2688146"/>
                <a:gd name="csX25" fmla="*/ 419100 w 1282700"/>
                <a:gd name="csY25" fmla="*/ 2383346 h 2688146"/>
                <a:gd name="csX26" fmla="*/ 514350 w 1282700"/>
                <a:gd name="csY26" fmla="*/ 1811846 h 2688146"/>
                <a:gd name="csX27" fmla="*/ 571500 w 1282700"/>
                <a:gd name="csY27" fmla="*/ 1894396 h 2688146"/>
                <a:gd name="csX28" fmla="*/ 615950 w 1282700"/>
                <a:gd name="csY28" fmla="*/ 1799146 h 2688146"/>
                <a:gd name="csX29" fmla="*/ 558800 w 1282700"/>
                <a:gd name="csY29" fmla="*/ 1729296 h 2688146"/>
                <a:gd name="csX30" fmla="*/ 558800 w 1282700"/>
                <a:gd name="csY30" fmla="*/ 1659446 h 2688146"/>
                <a:gd name="csX31" fmla="*/ 698500 w 1282700"/>
                <a:gd name="csY31" fmla="*/ 1640396 h 2688146"/>
                <a:gd name="csX32" fmla="*/ 749300 w 1282700"/>
                <a:gd name="csY32" fmla="*/ 1716596 h 2688146"/>
                <a:gd name="csX33" fmla="*/ 781050 w 1282700"/>
                <a:gd name="csY33" fmla="*/ 1773746 h 2688146"/>
                <a:gd name="csX34" fmla="*/ 781050 w 1282700"/>
                <a:gd name="csY34" fmla="*/ 1837246 h 2688146"/>
                <a:gd name="csX35" fmla="*/ 768350 w 1282700"/>
                <a:gd name="csY35" fmla="*/ 1888046 h 2688146"/>
                <a:gd name="csX36" fmla="*/ 850900 w 1282700"/>
                <a:gd name="csY36" fmla="*/ 1773746 h 2688146"/>
                <a:gd name="csX37" fmla="*/ 869950 w 1282700"/>
                <a:gd name="csY37" fmla="*/ 1888046 h 2688146"/>
                <a:gd name="csX38" fmla="*/ 946150 w 1282700"/>
                <a:gd name="csY38" fmla="*/ 1710246 h 2688146"/>
                <a:gd name="csX39" fmla="*/ 889000 w 1282700"/>
                <a:gd name="csY39" fmla="*/ 1614996 h 2688146"/>
                <a:gd name="csX40" fmla="*/ 787400 w 1282700"/>
                <a:gd name="csY40" fmla="*/ 1583246 h 2688146"/>
                <a:gd name="csX41" fmla="*/ 819150 w 1282700"/>
                <a:gd name="csY41" fmla="*/ 1545146 h 2688146"/>
                <a:gd name="csX42" fmla="*/ 1136650 w 1282700"/>
                <a:gd name="csY42" fmla="*/ 992696 h 2688146"/>
                <a:gd name="csX43" fmla="*/ 1003300 w 1282700"/>
                <a:gd name="csY43" fmla="*/ 611696 h 2688146"/>
                <a:gd name="csX44" fmla="*/ 990600 w 1282700"/>
                <a:gd name="csY44" fmla="*/ 548196 h 2688146"/>
                <a:gd name="csX45" fmla="*/ 1073150 w 1282700"/>
                <a:gd name="csY45" fmla="*/ 522796 h 2688146"/>
                <a:gd name="csX46" fmla="*/ 1143000 w 1282700"/>
                <a:gd name="csY46" fmla="*/ 421196 h 2688146"/>
                <a:gd name="csX0" fmla="*/ 1200150 w 1339850"/>
                <a:gd name="csY0" fmla="*/ 421196 h 2688146"/>
                <a:gd name="csX1" fmla="*/ 1225550 w 1339850"/>
                <a:gd name="csY1" fmla="*/ 491046 h 2688146"/>
                <a:gd name="csX2" fmla="*/ 1231900 w 1339850"/>
                <a:gd name="csY2" fmla="*/ 573596 h 2688146"/>
                <a:gd name="csX3" fmla="*/ 1339850 w 1339850"/>
                <a:gd name="csY3" fmla="*/ 325946 h 2688146"/>
                <a:gd name="csX4" fmla="*/ 1244600 w 1339850"/>
                <a:gd name="csY4" fmla="*/ 173546 h 2688146"/>
                <a:gd name="csX5" fmla="*/ 1219200 w 1339850"/>
                <a:gd name="csY5" fmla="*/ 46546 h 2688146"/>
                <a:gd name="csX6" fmla="*/ 895350 w 1339850"/>
                <a:gd name="csY6" fmla="*/ 2096 h 2688146"/>
                <a:gd name="csX7" fmla="*/ 596900 w 1339850"/>
                <a:gd name="csY7" fmla="*/ 110046 h 2688146"/>
                <a:gd name="csX8" fmla="*/ 387350 w 1339850"/>
                <a:gd name="csY8" fmla="*/ 65596 h 2688146"/>
                <a:gd name="csX9" fmla="*/ 463550 w 1339850"/>
                <a:gd name="csY9" fmla="*/ 179896 h 2688146"/>
                <a:gd name="csX10" fmla="*/ 355600 w 1339850"/>
                <a:gd name="csY10" fmla="*/ 179896 h 2688146"/>
                <a:gd name="csX11" fmla="*/ 495300 w 1339850"/>
                <a:gd name="csY11" fmla="*/ 237046 h 2688146"/>
                <a:gd name="csX12" fmla="*/ 406400 w 1339850"/>
                <a:gd name="csY12" fmla="*/ 268796 h 2688146"/>
                <a:gd name="csX13" fmla="*/ 527050 w 1339850"/>
                <a:gd name="csY13" fmla="*/ 332296 h 2688146"/>
                <a:gd name="csX14" fmla="*/ 457200 w 1339850"/>
                <a:gd name="csY14" fmla="*/ 503746 h 2688146"/>
                <a:gd name="csX15" fmla="*/ 146050 w 1339850"/>
                <a:gd name="csY15" fmla="*/ 897446 h 2688146"/>
                <a:gd name="csX16" fmla="*/ 82550 w 1339850"/>
                <a:gd name="csY16" fmla="*/ 1519746 h 2688146"/>
                <a:gd name="csX17" fmla="*/ 95250 w 1339850"/>
                <a:gd name="csY17" fmla="*/ 1602296 h 2688146"/>
                <a:gd name="csX18" fmla="*/ 69850 w 1339850"/>
                <a:gd name="csY18" fmla="*/ 1811846 h 2688146"/>
                <a:gd name="csX19" fmla="*/ 0 w 1339850"/>
                <a:gd name="csY19" fmla="*/ 2034096 h 2688146"/>
                <a:gd name="csX20" fmla="*/ 196850 w 1339850"/>
                <a:gd name="csY20" fmla="*/ 1868996 h 2688146"/>
                <a:gd name="csX21" fmla="*/ 177800 w 1339850"/>
                <a:gd name="csY21" fmla="*/ 2688146 h 2688146"/>
                <a:gd name="csX22" fmla="*/ 292100 w 1339850"/>
                <a:gd name="csY22" fmla="*/ 2415096 h 2688146"/>
                <a:gd name="csX23" fmla="*/ 361950 w 1339850"/>
                <a:gd name="csY23" fmla="*/ 2561146 h 2688146"/>
                <a:gd name="csX24" fmla="*/ 444500 w 1339850"/>
                <a:gd name="csY24" fmla="*/ 2294446 h 2688146"/>
                <a:gd name="csX25" fmla="*/ 476250 w 1339850"/>
                <a:gd name="csY25" fmla="*/ 2383346 h 2688146"/>
                <a:gd name="csX26" fmla="*/ 571500 w 1339850"/>
                <a:gd name="csY26" fmla="*/ 1811846 h 2688146"/>
                <a:gd name="csX27" fmla="*/ 628650 w 1339850"/>
                <a:gd name="csY27" fmla="*/ 1894396 h 2688146"/>
                <a:gd name="csX28" fmla="*/ 673100 w 1339850"/>
                <a:gd name="csY28" fmla="*/ 1799146 h 2688146"/>
                <a:gd name="csX29" fmla="*/ 615950 w 1339850"/>
                <a:gd name="csY29" fmla="*/ 1729296 h 2688146"/>
                <a:gd name="csX30" fmla="*/ 615950 w 1339850"/>
                <a:gd name="csY30" fmla="*/ 1659446 h 2688146"/>
                <a:gd name="csX31" fmla="*/ 755650 w 1339850"/>
                <a:gd name="csY31" fmla="*/ 1640396 h 2688146"/>
                <a:gd name="csX32" fmla="*/ 806450 w 1339850"/>
                <a:gd name="csY32" fmla="*/ 1716596 h 2688146"/>
                <a:gd name="csX33" fmla="*/ 838200 w 1339850"/>
                <a:gd name="csY33" fmla="*/ 1773746 h 2688146"/>
                <a:gd name="csX34" fmla="*/ 838200 w 1339850"/>
                <a:gd name="csY34" fmla="*/ 1837246 h 2688146"/>
                <a:gd name="csX35" fmla="*/ 825500 w 1339850"/>
                <a:gd name="csY35" fmla="*/ 1888046 h 2688146"/>
                <a:gd name="csX36" fmla="*/ 908050 w 1339850"/>
                <a:gd name="csY36" fmla="*/ 1773746 h 2688146"/>
                <a:gd name="csX37" fmla="*/ 927100 w 1339850"/>
                <a:gd name="csY37" fmla="*/ 1888046 h 2688146"/>
                <a:gd name="csX38" fmla="*/ 1003300 w 1339850"/>
                <a:gd name="csY38" fmla="*/ 1710246 h 2688146"/>
                <a:gd name="csX39" fmla="*/ 946150 w 1339850"/>
                <a:gd name="csY39" fmla="*/ 1614996 h 2688146"/>
                <a:gd name="csX40" fmla="*/ 844550 w 1339850"/>
                <a:gd name="csY40" fmla="*/ 1583246 h 2688146"/>
                <a:gd name="csX41" fmla="*/ 876300 w 1339850"/>
                <a:gd name="csY41" fmla="*/ 1545146 h 2688146"/>
                <a:gd name="csX42" fmla="*/ 1193800 w 1339850"/>
                <a:gd name="csY42" fmla="*/ 992696 h 2688146"/>
                <a:gd name="csX43" fmla="*/ 1060450 w 1339850"/>
                <a:gd name="csY43" fmla="*/ 611696 h 2688146"/>
                <a:gd name="csX44" fmla="*/ 1047750 w 1339850"/>
                <a:gd name="csY44" fmla="*/ 548196 h 2688146"/>
                <a:gd name="csX45" fmla="*/ 1130300 w 1339850"/>
                <a:gd name="csY45" fmla="*/ 522796 h 2688146"/>
                <a:gd name="csX46" fmla="*/ 1200150 w 1339850"/>
                <a:gd name="csY46" fmla="*/ 421196 h 2688146"/>
                <a:gd name="csX0" fmla="*/ 1200150 w 1339850"/>
                <a:gd name="csY0" fmla="*/ 421196 h 2688146"/>
                <a:gd name="csX1" fmla="*/ 1225550 w 1339850"/>
                <a:gd name="csY1" fmla="*/ 491046 h 2688146"/>
                <a:gd name="csX2" fmla="*/ 1231900 w 1339850"/>
                <a:gd name="csY2" fmla="*/ 573596 h 2688146"/>
                <a:gd name="csX3" fmla="*/ 1339850 w 1339850"/>
                <a:gd name="csY3" fmla="*/ 325946 h 2688146"/>
                <a:gd name="csX4" fmla="*/ 1244600 w 1339850"/>
                <a:gd name="csY4" fmla="*/ 173546 h 2688146"/>
                <a:gd name="csX5" fmla="*/ 1219200 w 1339850"/>
                <a:gd name="csY5" fmla="*/ 46546 h 2688146"/>
                <a:gd name="csX6" fmla="*/ 895350 w 1339850"/>
                <a:gd name="csY6" fmla="*/ 2096 h 2688146"/>
                <a:gd name="csX7" fmla="*/ 596900 w 1339850"/>
                <a:gd name="csY7" fmla="*/ 110046 h 2688146"/>
                <a:gd name="csX8" fmla="*/ 387350 w 1339850"/>
                <a:gd name="csY8" fmla="*/ 65596 h 2688146"/>
                <a:gd name="csX9" fmla="*/ 463550 w 1339850"/>
                <a:gd name="csY9" fmla="*/ 179896 h 2688146"/>
                <a:gd name="csX10" fmla="*/ 355600 w 1339850"/>
                <a:gd name="csY10" fmla="*/ 179896 h 2688146"/>
                <a:gd name="csX11" fmla="*/ 495300 w 1339850"/>
                <a:gd name="csY11" fmla="*/ 237046 h 2688146"/>
                <a:gd name="csX12" fmla="*/ 406400 w 1339850"/>
                <a:gd name="csY12" fmla="*/ 268796 h 2688146"/>
                <a:gd name="csX13" fmla="*/ 527050 w 1339850"/>
                <a:gd name="csY13" fmla="*/ 332296 h 2688146"/>
                <a:gd name="csX14" fmla="*/ 457200 w 1339850"/>
                <a:gd name="csY14" fmla="*/ 503746 h 2688146"/>
                <a:gd name="csX15" fmla="*/ 146050 w 1339850"/>
                <a:gd name="csY15" fmla="*/ 897446 h 2688146"/>
                <a:gd name="csX16" fmla="*/ 82550 w 1339850"/>
                <a:gd name="csY16" fmla="*/ 1519746 h 2688146"/>
                <a:gd name="csX17" fmla="*/ 95250 w 1339850"/>
                <a:gd name="csY17" fmla="*/ 1602296 h 2688146"/>
                <a:gd name="csX18" fmla="*/ 69850 w 1339850"/>
                <a:gd name="csY18" fmla="*/ 1811846 h 2688146"/>
                <a:gd name="csX19" fmla="*/ 0 w 1339850"/>
                <a:gd name="csY19" fmla="*/ 2034096 h 2688146"/>
                <a:gd name="csX20" fmla="*/ 196850 w 1339850"/>
                <a:gd name="csY20" fmla="*/ 1868996 h 2688146"/>
                <a:gd name="csX21" fmla="*/ 177800 w 1339850"/>
                <a:gd name="csY21" fmla="*/ 2688146 h 2688146"/>
                <a:gd name="csX22" fmla="*/ 292100 w 1339850"/>
                <a:gd name="csY22" fmla="*/ 2415096 h 2688146"/>
                <a:gd name="csX23" fmla="*/ 361950 w 1339850"/>
                <a:gd name="csY23" fmla="*/ 2561146 h 2688146"/>
                <a:gd name="csX24" fmla="*/ 444500 w 1339850"/>
                <a:gd name="csY24" fmla="*/ 2294446 h 2688146"/>
                <a:gd name="csX25" fmla="*/ 476250 w 1339850"/>
                <a:gd name="csY25" fmla="*/ 2383346 h 2688146"/>
                <a:gd name="csX26" fmla="*/ 571500 w 1339850"/>
                <a:gd name="csY26" fmla="*/ 1811846 h 2688146"/>
                <a:gd name="csX27" fmla="*/ 628650 w 1339850"/>
                <a:gd name="csY27" fmla="*/ 1894396 h 2688146"/>
                <a:gd name="csX28" fmla="*/ 673100 w 1339850"/>
                <a:gd name="csY28" fmla="*/ 1799146 h 2688146"/>
                <a:gd name="csX29" fmla="*/ 615950 w 1339850"/>
                <a:gd name="csY29" fmla="*/ 1729296 h 2688146"/>
                <a:gd name="csX30" fmla="*/ 615950 w 1339850"/>
                <a:gd name="csY30" fmla="*/ 1659446 h 2688146"/>
                <a:gd name="csX31" fmla="*/ 755650 w 1339850"/>
                <a:gd name="csY31" fmla="*/ 1640396 h 2688146"/>
                <a:gd name="csX32" fmla="*/ 806450 w 1339850"/>
                <a:gd name="csY32" fmla="*/ 1716596 h 2688146"/>
                <a:gd name="csX33" fmla="*/ 838200 w 1339850"/>
                <a:gd name="csY33" fmla="*/ 1773746 h 2688146"/>
                <a:gd name="csX34" fmla="*/ 838200 w 1339850"/>
                <a:gd name="csY34" fmla="*/ 1837246 h 2688146"/>
                <a:gd name="csX35" fmla="*/ 825500 w 1339850"/>
                <a:gd name="csY35" fmla="*/ 1888046 h 2688146"/>
                <a:gd name="csX36" fmla="*/ 908050 w 1339850"/>
                <a:gd name="csY36" fmla="*/ 1773746 h 2688146"/>
                <a:gd name="csX37" fmla="*/ 927100 w 1339850"/>
                <a:gd name="csY37" fmla="*/ 1888046 h 2688146"/>
                <a:gd name="csX38" fmla="*/ 1003300 w 1339850"/>
                <a:gd name="csY38" fmla="*/ 1710246 h 2688146"/>
                <a:gd name="csX39" fmla="*/ 946150 w 1339850"/>
                <a:gd name="csY39" fmla="*/ 1614996 h 2688146"/>
                <a:gd name="csX40" fmla="*/ 844550 w 1339850"/>
                <a:gd name="csY40" fmla="*/ 1583246 h 2688146"/>
                <a:gd name="csX41" fmla="*/ 876300 w 1339850"/>
                <a:gd name="csY41" fmla="*/ 1545146 h 2688146"/>
                <a:gd name="csX42" fmla="*/ 1193800 w 1339850"/>
                <a:gd name="csY42" fmla="*/ 992696 h 2688146"/>
                <a:gd name="csX43" fmla="*/ 1060450 w 1339850"/>
                <a:gd name="csY43" fmla="*/ 611696 h 2688146"/>
                <a:gd name="csX44" fmla="*/ 1047750 w 1339850"/>
                <a:gd name="csY44" fmla="*/ 548196 h 2688146"/>
                <a:gd name="csX45" fmla="*/ 1130300 w 1339850"/>
                <a:gd name="csY45" fmla="*/ 522796 h 2688146"/>
                <a:gd name="csX46" fmla="*/ 1200150 w 1339850"/>
                <a:gd name="csY46" fmla="*/ 421196 h 2688146"/>
                <a:gd name="csX0" fmla="*/ 1200150 w 1339850"/>
                <a:gd name="csY0" fmla="*/ 421196 h 2688564"/>
                <a:gd name="csX1" fmla="*/ 1225550 w 1339850"/>
                <a:gd name="csY1" fmla="*/ 491046 h 2688564"/>
                <a:gd name="csX2" fmla="*/ 1231900 w 1339850"/>
                <a:gd name="csY2" fmla="*/ 573596 h 2688564"/>
                <a:gd name="csX3" fmla="*/ 1339850 w 1339850"/>
                <a:gd name="csY3" fmla="*/ 325946 h 2688564"/>
                <a:gd name="csX4" fmla="*/ 1244600 w 1339850"/>
                <a:gd name="csY4" fmla="*/ 173546 h 2688564"/>
                <a:gd name="csX5" fmla="*/ 1219200 w 1339850"/>
                <a:gd name="csY5" fmla="*/ 46546 h 2688564"/>
                <a:gd name="csX6" fmla="*/ 895350 w 1339850"/>
                <a:gd name="csY6" fmla="*/ 2096 h 2688564"/>
                <a:gd name="csX7" fmla="*/ 596900 w 1339850"/>
                <a:gd name="csY7" fmla="*/ 110046 h 2688564"/>
                <a:gd name="csX8" fmla="*/ 387350 w 1339850"/>
                <a:gd name="csY8" fmla="*/ 65596 h 2688564"/>
                <a:gd name="csX9" fmla="*/ 463550 w 1339850"/>
                <a:gd name="csY9" fmla="*/ 179896 h 2688564"/>
                <a:gd name="csX10" fmla="*/ 355600 w 1339850"/>
                <a:gd name="csY10" fmla="*/ 179896 h 2688564"/>
                <a:gd name="csX11" fmla="*/ 495300 w 1339850"/>
                <a:gd name="csY11" fmla="*/ 237046 h 2688564"/>
                <a:gd name="csX12" fmla="*/ 406400 w 1339850"/>
                <a:gd name="csY12" fmla="*/ 268796 h 2688564"/>
                <a:gd name="csX13" fmla="*/ 527050 w 1339850"/>
                <a:gd name="csY13" fmla="*/ 332296 h 2688564"/>
                <a:gd name="csX14" fmla="*/ 457200 w 1339850"/>
                <a:gd name="csY14" fmla="*/ 503746 h 2688564"/>
                <a:gd name="csX15" fmla="*/ 146050 w 1339850"/>
                <a:gd name="csY15" fmla="*/ 897446 h 2688564"/>
                <a:gd name="csX16" fmla="*/ 82550 w 1339850"/>
                <a:gd name="csY16" fmla="*/ 1519746 h 2688564"/>
                <a:gd name="csX17" fmla="*/ 95250 w 1339850"/>
                <a:gd name="csY17" fmla="*/ 1602296 h 2688564"/>
                <a:gd name="csX18" fmla="*/ 69850 w 1339850"/>
                <a:gd name="csY18" fmla="*/ 1811846 h 2688564"/>
                <a:gd name="csX19" fmla="*/ 0 w 1339850"/>
                <a:gd name="csY19" fmla="*/ 2034096 h 2688564"/>
                <a:gd name="csX20" fmla="*/ 196850 w 1339850"/>
                <a:gd name="csY20" fmla="*/ 1868996 h 2688564"/>
                <a:gd name="csX21" fmla="*/ 177800 w 1339850"/>
                <a:gd name="csY21" fmla="*/ 2688146 h 2688564"/>
                <a:gd name="csX22" fmla="*/ 292100 w 1339850"/>
                <a:gd name="csY22" fmla="*/ 2415096 h 2688564"/>
                <a:gd name="csX23" fmla="*/ 361950 w 1339850"/>
                <a:gd name="csY23" fmla="*/ 2561146 h 2688564"/>
                <a:gd name="csX24" fmla="*/ 444500 w 1339850"/>
                <a:gd name="csY24" fmla="*/ 2294446 h 2688564"/>
                <a:gd name="csX25" fmla="*/ 476250 w 1339850"/>
                <a:gd name="csY25" fmla="*/ 2383346 h 2688564"/>
                <a:gd name="csX26" fmla="*/ 571500 w 1339850"/>
                <a:gd name="csY26" fmla="*/ 1811846 h 2688564"/>
                <a:gd name="csX27" fmla="*/ 628650 w 1339850"/>
                <a:gd name="csY27" fmla="*/ 1894396 h 2688564"/>
                <a:gd name="csX28" fmla="*/ 673100 w 1339850"/>
                <a:gd name="csY28" fmla="*/ 1799146 h 2688564"/>
                <a:gd name="csX29" fmla="*/ 615950 w 1339850"/>
                <a:gd name="csY29" fmla="*/ 1729296 h 2688564"/>
                <a:gd name="csX30" fmla="*/ 615950 w 1339850"/>
                <a:gd name="csY30" fmla="*/ 1659446 h 2688564"/>
                <a:gd name="csX31" fmla="*/ 755650 w 1339850"/>
                <a:gd name="csY31" fmla="*/ 1640396 h 2688564"/>
                <a:gd name="csX32" fmla="*/ 806450 w 1339850"/>
                <a:gd name="csY32" fmla="*/ 1716596 h 2688564"/>
                <a:gd name="csX33" fmla="*/ 838200 w 1339850"/>
                <a:gd name="csY33" fmla="*/ 1773746 h 2688564"/>
                <a:gd name="csX34" fmla="*/ 838200 w 1339850"/>
                <a:gd name="csY34" fmla="*/ 1837246 h 2688564"/>
                <a:gd name="csX35" fmla="*/ 825500 w 1339850"/>
                <a:gd name="csY35" fmla="*/ 1888046 h 2688564"/>
                <a:gd name="csX36" fmla="*/ 908050 w 1339850"/>
                <a:gd name="csY36" fmla="*/ 1773746 h 2688564"/>
                <a:gd name="csX37" fmla="*/ 927100 w 1339850"/>
                <a:gd name="csY37" fmla="*/ 1888046 h 2688564"/>
                <a:gd name="csX38" fmla="*/ 1003300 w 1339850"/>
                <a:gd name="csY38" fmla="*/ 1710246 h 2688564"/>
                <a:gd name="csX39" fmla="*/ 946150 w 1339850"/>
                <a:gd name="csY39" fmla="*/ 1614996 h 2688564"/>
                <a:gd name="csX40" fmla="*/ 844550 w 1339850"/>
                <a:gd name="csY40" fmla="*/ 1583246 h 2688564"/>
                <a:gd name="csX41" fmla="*/ 876300 w 1339850"/>
                <a:gd name="csY41" fmla="*/ 1545146 h 2688564"/>
                <a:gd name="csX42" fmla="*/ 1193800 w 1339850"/>
                <a:gd name="csY42" fmla="*/ 992696 h 2688564"/>
                <a:gd name="csX43" fmla="*/ 1060450 w 1339850"/>
                <a:gd name="csY43" fmla="*/ 611696 h 2688564"/>
                <a:gd name="csX44" fmla="*/ 1047750 w 1339850"/>
                <a:gd name="csY44" fmla="*/ 548196 h 2688564"/>
                <a:gd name="csX45" fmla="*/ 1130300 w 1339850"/>
                <a:gd name="csY45" fmla="*/ 522796 h 2688564"/>
                <a:gd name="csX46" fmla="*/ 1200150 w 1339850"/>
                <a:gd name="csY46" fmla="*/ 421196 h 2688564"/>
                <a:gd name="csX0" fmla="*/ 1200150 w 1339850"/>
                <a:gd name="csY0" fmla="*/ 421196 h 2688564"/>
                <a:gd name="csX1" fmla="*/ 1225550 w 1339850"/>
                <a:gd name="csY1" fmla="*/ 491046 h 2688564"/>
                <a:gd name="csX2" fmla="*/ 1231900 w 1339850"/>
                <a:gd name="csY2" fmla="*/ 573596 h 2688564"/>
                <a:gd name="csX3" fmla="*/ 1339850 w 1339850"/>
                <a:gd name="csY3" fmla="*/ 325946 h 2688564"/>
                <a:gd name="csX4" fmla="*/ 1244600 w 1339850"/>
                <a:gd name="csY4" fmla="*/ 173546 h 2688564"/>
                <a:gd name="csX5" fmla="*/ 1219200 w 1339850"/>
                <a:gd name="csY5" fmla="*/ 46546 h 2688564"/>
                <a:gd name="csX6" fmla="*/ 895350 w 1339850"/>
                <a:gd name="csY6" fmla="*/ 2096 h 2688564"/>
                <a:gd name="csX7" fmla="*/ 596900 w 1339850"/>
                <a:gd name="csY7" fmla="*/ 110046 h 2688564"/>
                <a:gd name="csX8" fmla="*/ 387350 w 1339850"/>
                <a:gd name="csY8" fmla="*/ 65596 h 2688564"/>
                <a:gd name="csX9" fmla="*/ 463550 w 1339850"/>
                <a:gd name="csY9" fmla="*/ 179896 h 2688564"/>
                <a:gd name="csX10" fmla="*/ 355600 w 1339850"/>
                <a:gd name="csY10" fmla="*/ 179896 h 2688564"/>
                <a:gd name="csX11" fmla="*/ 495300 w 1339850"/>
                <a:gd name="csY11" fmla="*/ 237046 h 2688564"/>
                <a:gd name="csX12" fmla="*/ 406400 w 1339850"/>
                <a:gd name="csY12" fmla="*/ 268796 h 2688564"/>
                <a:gd name="csX13" fmla="*/ 527050 w 1339850"/>
                <a:gd name="csY13" fmla="*/ 332296 h 2688564"/>
                <a:gd name="csX14" fmla="*/ 457200 w 1339850"/>
                <a:gd name="csY14" fmla="*/ 503746 h 2688564"/>
                <a:gd name="csX15" fmla="*/ 146050 w 1339850"/>
                <a:gd name="csY15" fmla="*/ 897446 h 2688564"/>
                <a:gd name="csX16" fmla="*/ 82550 w 1339850"/>
                <a:gd name="csY16" fmla="*/ 1519746 h 2688564"/>
                <a:gd name="csX17" fmla="*/ 95250 w 1339850"/>
                <a:gd name="csY17" fmla="*/ 1602296 h 2688564"/>
                <a:gd name="csX18" fmla="*/ 69850 w 1339850"/>
                <a:gd name="csY18" fmla="*/ 1811846 h 2688564"/>
                <a:gd name="csX19" fmla="*/ 0 w 1339850"/>
                <a:gd name="csY19" fmla="*/ 2034096 h 2688564"/>
                <a:gd name="csX20" fmla="*/ 196850 w 1339850"/>
                <a:gd name="csY20" fmla="*/ 1868996 h 2688564"/>
                <a:gd name="csX21" fmla="*/ 177800 w 1339850"/>
                <a:gd name="csY21" fmla="*/ 2688146 h 2688564"/>
                <a:gd name="csX22" fmla="*/ 292100 w 1339850"/>
                <a:gd name="csY22" fmla="*/ 2415096 h 2688564"/>
                <a:gd name="csX23" fmla="*/ 361950 w 1339850"/>
                <a:gd name="csY23" fmla="*/ 2561146 h 2688564"/>
                <a:gd name="csX24" fmla="*/ 444500 w 1339850"/>
                <a:gd name="csY24" fmla="*/ 2294446 h 2688564"/>
                <a:gd name="csX25" fmla="*/ 476250 w 1339850"/>
                <a:gd name="csY25" fmla="*/ 2383346 h 2688564"/>
                <a:gd name="csX26" fmla="*/ 571500 w 1339850"/>
                <a:gd name="csY26" fmla="*/ 1811846 h 2688564"/>
                <a:gd name="csX27" fmla="*/ 628650 w 1339850"/>
                <a:gd name="csY27" fmla="*/ 1894396 h 2688564"/>
                <a:gd name="csX28" fmla="*/ 673100 w 1339850"/>
                <a:gd name="csY28" fmla="*/ 1799146 h 2688564"/>
                <a:gd name="csX29" fmla="*/ 615950 w 1339850"/>
                <a:gd name="csY29" fmla="*/ 1729296 h 2688564"/>
                <a:gd name="csX30" fmla="*/ 615950 w 1339850"/>
                <a:gd name="csY30" fmla="*/ 1659446 h 2688564"/>
                <a:gd name="csX31" fmla="*/ 755650 w 1339850"/>
                <a:gd name="csY31" fmla="*/ 1640396 h 2688564"/>
                <a:gd name="csX32" fmla="*/ 806450 w 1339850"/>
                <a:gd name="csY32" fmla="*/ 1716596 h 2688564"/>
                <a:gd name="csX33" fmla="*/ 838200 w 1339850"/>
                <a:gd name="csY33" fmla="*/ 1773746 h 2688564"/>
                <a:gd name="csX34" fmla="*/ 838200 w 1339850"/>
                <a:gd name="csY34" fmla="*/ 1837246 h 2688564"/>
                <a:gd name="csX35" fmla="*/ 825500 w 1339850"/>
                <a:gd name="csY35" fmla="*/ 1888046 h 2688564"/>
                <a:gd name="csX36" fmla="*/ 908050 w 1339850"/>
                <a:gd name="csY36" fmla="*/ 1773746 h 2688564"/>
                <a:gd name="csX37" fmla="*/ 927100 w 1339850"/>
                <a:gd name="csY37" fmla="*/ 1888046 h 2688564"/>
                <a:gd name="csX38" fmla="*/ 1003300 w 1339850"/>
                <a:gd name="csY38" fmla="*/ 1710246 h 2688564"/>
                <a:gd name="csX39" fmla="*/ 946150 w 1339850"/>
                <a:gd name="csY39" fmla="*/ 1614996 h 2688564"/>
                <a:gd name="csX40" fmla="*/ 844550 w 1339850"/>
                <a:gd name="csY40" fmla="*/ 1583246 h 2688564"/>
                <a:gd name="csX41" fmla="*/ 876300 w 1339850"/>
                <a:gd name="csY41" fmla="*/ 1545146 h 2688564"/>
                <a:gd name="csX42" fmla="*/ 1193800 w 1339850"/>
                <a:gd name="csY42" fmla="*/ 992696 h 2688564"/>
                <a:gd name="csX43" fmla="*/ 1060450 w 1339850"/>
                <a:gd name="csY43" fmla="*/ 611696 h 2688564"/>
                <a:gd name="csX44" fmla="*/ 1047750 w 1339850"/>
                <a:gd name="csY44" fmla="*/ 548196 h 2688564"/>
                <a:gd name="csX45" fmla="*/ 1130300 w 1339850"/>
                <a:gd name="csY45" fmla="*/ 522796 h 2688564"/>
                <a:gd name="csX46" fmla="*/ 1200150 w 1339850"/>
                <a:gd name="csY46" fmla="*/ 421196 h 2688564"/>
                <a:gd name="csX0" fmla="*/ 1200150 w 1342942"/>
                <a:gd name="csY0" fmla="*/ 421196 h 2688564"/>
                <a:gd name="csX1" fmla="*/ 1225550 w 1342942"/>
                <a:gd name="csY1" fmla="*/ 491046 h 2688564"/>
                <a:gd name="csX2" fmla="*/ 1231900 w 1342942"/>
                <a:gd name="csY2" fmla="*/ 573596 h 2688564"/>
                <a:gd name="csX3" fmla="*/ 1339850 w 1342942"/>
                <a:gd name="csY3" fmla="*/ 325946 h 2688564"/>
                <a:gd name="csX4" fmla="*/ 1244600 w 1342942"/>
                <a:gd name="csY4" fmla="*/ 173546 h 2688564"/>
                <a:gd name="csX5" fmla="*/ 1219200 w 1342942"/>
                <a:gd name="csY5" fmla="*/ 46546 h 2688564"/>
                <a:gd name="csX6" fmla="*/ 895350 w 1342942"/>
                <a:gd name="csY6" fmla="*/ 2096 h 2688564"/>
                <a:gd name="csX7" fmla="*/ 596900 w 1342942"/>
                <a:gd name="csY7" fmla="*/ 110046 h 2688564"/>
                <a:gd name="csX8" fmla="*/ 387350 w 1342942"/>
                <a:gd name="csY8" fmla="*/ 65596 h 2688564"/>
                <a:gd name="csX9" fmla="*/ 463550 w 1342942"/>
                <a:gd name="csY9" fmla="*/ 179896 h 2688564"/>
                <a:gd name="csX10" fmla="*/ 355600 w 1342942"/>
                <a:gd name="csY10" fmla="*/ 179896 h 2688564"/>
                <a:gd name="csX11" fmla="*/ 495300 w 1342942"/>
                <a:gd name="csY11" fmla="*/ 237046 h 2688564"/>
                <a:gd name="csX12" fmla="*/ 406400 w 1342942"/>
                <a:gd name="csY12" fmla="*/ 268796 h 2688564"/>
                <a:gd name="csX13" fmla="*/ 527050 w 1342942"/>
                <a:gd name="csY13" fmla="*/ 332296 h 2688564"/>
                <a:gd name="csX14" fmla="*/ 457200 w 1342942"/>
                <a:gd name="csY14" fmla="*/ 503746 h 2688564"/>
                <a:gd name="csX15" fmla="*/ 146050 w 1342942"/>
                <a:gd name="csY15" fmla="*/ 897446 h 2688564"/>
                <a:gd name="csX16" fmla="*/ 82550 w 1342942"/>
                <a:gd name="csY16" fmla="*/ 1519746 h 2688564"/>
                <a:gd name="csX17" fmla="*/ 95250 w 1342942"/>
                <a:gd name="csY17" fmla="*/ 1602296 h 2688564"/>
                <a:gd name="csX18" fmla="*/ 69850 w 1342942"/>
                <a:gd name="csY18" fmla="*/ 1811846 h 2688564"/>
                <a:gd name="csX19" fmla="*/ 0 w 1342942"/>
                <a:gd name="csY19" fmla="*/ 2034096 h 2688564"/>
                <a:gd name="csX20" fmla="*/ 196850 w 1342942"/>
                <a:gd name="csY20" fmla="*/ 1868996 h 2688564"/>
                <a:gd name="csX21" fmla="*/ 177800 w 1342942"/>
                <a:gd name="csY21" fmla="*/ 2688146 h 2688564"/>
                <a:gd name="csX22" fmla="*/ 292100 w 1342942"/>
                <a:gd name="csY22" fmla="*/ 2415096 h 2688564"/>
                <a:gd name="csX23" fmla="*/ 361950 w 1342942"/>
                <a:gd name="csY23" fmla="*/ 2561146 h 2688564"/>
                <a:gd name="csX24" fmla="*/ 444500 w 1342942"/>
                <a:gd name="csY24" fmla="*/ 2294446 h 2688564"/>
                <a:gd name="csX25" fmla="*/ 476250 w 1342942"/>
                <a:gd name="csY25" fmla="*/ 2383346 h 2688564"/>
                <a:gd name="csX26" fmla="*/ 571500 w 1342942"/>
                <a:gd name="csY26" fmla="*/ 1811846 h 2688564"/>
                <a:gd name="csX27" fmla="*/ 628650 w 1342942"/>
                <a:gd name="csY27" fmla="*/ 1894396 h 2688564"/>
                <a:gd name="csX28" fmla="*/ 673100 w 1342942"/>
                <a:gd name="csY28" fmla="*/ 1799146 h 2688564"/>
                <a:gd name="csX29" fmla="*/ 615950 w 1342942"/>
                <a:gd name="csY29" fmla="*/ 1729296 h 2688564"/>
                <a:gd name="csX30" fmla="*/ 615950 w 1342942"/>
                <a:gd name="csY30" fmla="*/ 1659446 h 2688564"/>
                <a:gd name="csX31" fmla="*/ 755650 w 1342942"/>
                <a:gd name="csY31" fmla="*/ 1640396 h 2688564"/>
                <a:gd name="csX32" fmla="*/ 806450 w 1342942"/>
                <a:gd name="csY32" fmla="*/ 1716596 h 2688564"/>
                <a:gd name="csX33" fmla="*/ 838200 w 1342942"/>
                <a:gd name="csY33" fmla="*/ 1773746 h 2688564"/>
                <a:gd name="csX34" fmla="*/ 838200 w 1342942"/>
                <a:gd name="csY34" fmla="*/ 1837246 h 2688564"/>
                <a:gd name="csX35" fmla="*/ 825500 w 1342942"/>
                <a:gd name="csY35" fmla="*/ 1888046 h 2688564"/>
                <a:gd name="csX36" fmla="*/ 908050 w 1342942"/>
                <a:gd name="csY36" fmla="*/ 1773746 h 2688564"/>
                <a:gd name="csX37" fmla="*/ 927100 w 1342942"/>
                <a:gd name="csY37" fmla="*/ 1888046 h 2688564"/>
                <a:gd name="csX38" fmla="*/ 1003300 w 1342942"/>
                <a:gd name="csY38" fmla="*/ 1710246 h 2688564"/>
                <a:gd name="csX39" fmla="*/ 946150 w 1342942"/>
                <a:gd name="csY39" fmla="*/ 1614996 h 2688564"/>
                <a:gd name="csX40" fmla="*/ 844550 w 1342942"/>
                <a:gd name="csY40" fmla="*/ 1583246 h 2688564"/>
                <a:gd name="csX41" fmla="*/ 876300 w 1342942"/>
                <a:gd name="csY41" fmla="*/ 1545146 h 2688564"/>
                <a:gd name="csX42" fmla="*/ 1193800 w 1342942"/>
                <a:gd name="csY42" fmla="*/ 992696 h 2688564"/>
                <a:gd name="csX43" fmla="*/ 1060450 w 1342942"/>
                <a:gd name="csY43" fmla="*/ 611696 h 2688564"/>
                <a:gd name="csX44" fmla="*/ 1047750 w 1342942"/>
                <a:gd name="csY44" fmla="*/ 548196 h 2688564"/>
                <a:gd name="csX45" fmla="*/ 1130300 w 1342942"/>
                <a:gd name="csY45" fmla="*/ 522796 h 2688564"/>
                <a:gd name="csX46" fmla="*/ 1200150 w 1342942"/>
                <a:gd name="csY46" fmla="*/ 421196 h 2688564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87350 w 1342942"/>
                <a:gd name="csY8" fmla="*/ 703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27534 h 2693302"/>
                <a:gd name="csX46" fmla="*/ 1200150 w 1342942"/>
                <a:gd name="csY46" fmla="*/ 425934 h 2693302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87350 w 1342942"/>
                <a:gd name="csY8" fmla="*/ 703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27534 h 2693302"/>
                <a:gd name="csX46" fmla="*/ 1200150 w 1342942"/>
                <a:gd name="csY46" fmla="*/ 425934 h 2693302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87350 w 1342942"/>
                <a:gd name="csY8" fmla="*/ 703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40234 h 2693302"/>
                <a:gd name="csX46" fmla="*/ 1200150 w 1342942"/>
                <a:gd name="csY46" fmla="*/ 425934 h 2693302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87350 w 1342942"/>
                <a:gd name="csY8" fmla="*/ 703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40234 h 2693302"/>
                <a:gd name="csX46" fmla="*/ 1200150 w 1342942"/>
                <a:gd name="csY46" fmla="*/ 425934 h 2693302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87350 w 1342942"/>
                <a:gd name="csY8" fmla="*/ 703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40234 h 2693302"/>
                <a:gd name="csX46" fmla="*/ 1200150 w 1342942"/>
                <a:gd name="csY46" fmla="*/ 425934 h 2693302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87350 w 1342942"/>
                <a:gd name="csY8" fmla="*/ 703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40234 h 2693302"/>
                <a:gd name="csX46" fmla="*/ 1200150 w 1342942"/>
                <a:gd name="csY46" fmla="*/ 425934 h 2693302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87350 w 1342942"/>
                <a:gd name="csY8" fmla="*/ 703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40234 h 2693302"/>
                <a:gd name="csX46" fmla="*/ 1200150 w 1342942"/>
                <a:gd name="csY46" fmla="*/ 425934 h 2693302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55600 w 1342942"/>
                <a:gd name="csY8" fmla="*/ 322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40234 h 2693302"/>
                <a:gd name="csX46" fmla="*/ 1200150 w 1342942"/>
                <a:gd name="csY46" fmla="*/ 425934 h 2693302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55600 w 1342942"/>
                <a:gd name="csY8" fmla="*/ 322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40234 h 2693302"/>
                <a:gd name="csX46" fmla="*/ 1200150 w 1342942"/>
                <a:gd name="csY46" fmla="*/ 425934 h 2693302"/>
                <a:gd name="csX0" fmla="*/ 1200150 w 1342942"/>
                <a:gd name="csY0" fmla="*/ 425934 h 2693302"/>
                <a:gd name="csX1" fmla="*/ 1225550 w 1342942"/>
                <a:gd name="csY1" fmla="*/ 495784 h 2693302"/>
                <a:gd name="csX2" fmla="*/ 1231900 w 1342942"/>
                <a:gd name="csY2" fmla="*/ 578334 h 2693302"/>
                <a:gd name="csX3" fmla="*/ 1339850 w 1342942"/>
                <a:gd name="csY3" fmla="*/ 330684 h 2693302"/>
                <a:gd name="csX4" fmla="*/ 1244600 w 1342942"/>
                <a:gd name="csY4" fmla="*/ 178284 h 2693302"/>
                <a:gd name="csX5" fmla="*/ 1219200 w 1342942"/>
                <a:gd name="csY5" fmla="*/ 51284 h 2693302"/>
                <a:gd name="csX6" fmla="*/ 895350 w 1342942"/>
                <a:gd name="csY6" fmla="*/ 6834 h 2693302"/>
                <a:gd name="csX7" fmla="*/ 596900 w 1342942"/>
                <a:gd name="csY7" fmla="*/ 114784 h 2693302"/>
                <a:gd name="csX8" fmla="*/ 355600 w 1342942"/>
                <a:gd name="csY8" fmla="*/ 32234 h 2693302"/>
                <a:gd name="csX9" fmla="*/ 463550 w 1342942"/>
                <a:gd name="csY9" fmla="*/ 184634 h 2693302"/>
                <a:gd name="csX10" fmla="*/ 355600 w 1342942"/>
                <a:gd name="csY10" fmla="*/ 184634 h 2693302"/>
                <a:gd name="csX11" fmla="*/ 495300 w 1342942"/>
                <a:gd name="csY11" fmla="*/ 241784 h 2693302"/>
                <a:gd name="csX12" fmla="*/ 406400 w 1342942"/>
                <a:gd name="csY12" fmla="*/ 273534 h 2693302"/>
                <a:gd name="csX13" fmla="*/ 527050 w 1342942"/>
                <a:gd name="csY13" fmla="*/ 337034 h 2693302"/>
                <a:gd name="csX14" fmla="*/ 457200 w 1342942"/>
                <a:gd name="csY14" fmla="*/ 508484 h 2693302"/>
                <a:gd name="csX15" fmla="*/ 146050 w 1342942"/>
                <a:gd name="csY15" fmla="*/ 902184 h 2693302"/>
                <a:gd name="csX16" fmla="*/ 82550 w 1342942"/>
                <a:gd name="csY16" fmla="*/ 1524484 h 2693302"/>
                <a:gd name="csX17" fmla="*/ 95250 w 1342942"/>
                <a:gd name="csY17" fmla="*/ 1607034 h 2693302"/>
                <a:gd name="csX18" fmla="*/ 69850 w 1342942"/>
                <a:gd name="csY18" fmla="*/ 1816584 h 2693302"/>
                <a:gd name="csX19" fmla="*/ 0 w 1342942"/>
                <a:gd name="csY19" fmla="*/ 2038834 h 2693302"/>
                <a:gd name="csX20" fmla="*/ 196850 w 1342942"/>
                <a:gd name="csY20" fmla="*/ 1873734 h 2693302"/>
                <a:gd name="csX21" fmla="*/ 177800 w 1342942"/>
                <a:gd name="csY21" fmla="*/ 2692884 h 2693302"/>
                <a:gd name="csX22" fmla="*/ 292100 w 1342942"/>
                <a:gd name="csY22" fmla="*/ 2419834 h 2693302"/>
                <a:gd name="csX23" fmla="*/ 361950 w 1342942"/>
                <a:gd name="csY23" fmla="*/ 2565884 h 2693302"/>
                <a:gd name="csX24" fmla="*/ 444500 w 1342942"/>
                <a:gd name="csY24" fmla="*/ 2299184 h 2693302"/>
                <a:gd name="csX25" fmla="*/ 476250 w 1342942"/>
                <a:gd name="csY25" fmla="*/ 2388084 h 2693302"/>
                <a:gd name="csX26" fmla="*/ 571500 w 1342942"/>
                <a:gd name="csY26" fmla="*/ 1816584 h 2693302"/>
                <a:gd name="csX27" fmla="*/ 628650 w 1342942"/>
                <a:gd name="csY27" fmla="*/ 1899134 h 2693302"/>
                <a:gd name="csX28" fmla="*/ 673100 w 1342942"/>
                <a:gd name="csY28" fmla="*/ 1803884 h 2693302"/>
                <a:gd name="csX29" fmla="*/ 615950 w 1342942"/>
                <a:gd name="csY29" fmla="*/ 1734034 h 2693302"/>
                <a:gd name="csX30" fmla="*/ 615950 w 1342942"/>
                <a:gd name="csY30" fmla="*/ 1664184 h 2693302"/>
                <a:gd name="csX31" fmla="*/ 755650 w 1342942"/>
                <a:gd name="csY31" fmla="*/ 1645134 h 2693302"/>
                <a:gd name="csX32" fmla="*/ 806450 w 1342942"/>
                <a:gd name="csY32" fmla="*/ 1721334 h 2693302"/>
                <a:gd name="csX33" fmla="*/ 838200 w 1342942"/>
                <a:gd name="csY33" fmla="*/ 1778484 h 2693302"/>
                <a:gd name="csX34" fmla="*/ 838200 w 1342942"/>
                <a:gd name="csY34" fmla="*/ 1841984 h 2693302"/>
                <a:gd name="csX35" fmla="*/ 825500 w 1342942"/>
                <a:gd name="csY35" fmla="*/ 1892784 h 2693302"/>
                <a:gd name="csX36" fmla="*/ 908050 w 1342942"/>
                <a:gd name="csY36" fmla="*/ 1778484 h 2693302"/>
                <a:gd name="csX37" fmla="*/ 927100 w 1342942"/>
                <a:gd name="csY37" fmla="*/ 1892784 h 2693302"/>
                <a:gd name="csX38" fmla="*/ 1003300 w 1342942"/>
                <a:gd name="csY38" fmla="*/ 1714984 h 2693302"/>
                <a:gd name="csX39" fmla="*/ 946150 w 1342942"/>
                <a:gd name="csY39" fmla="*/ 1619734 h 2693302"/>
                <a:gd name="csX40" fmla="*/ 844550 w 1342942"/>
                <a:gd name="csY40" fmla="*/ 1587984 h 2693302"/>
                <a:gd name="csX41" fmla="*/ 876300 w 1342942"/>
                <a:gd name="csY41" fmla="*/ 1549884 h 2693302"/>
                <a:gd name="csX42" fmla="*/ 1193800 w 1342942"/>
                <a:gd name="csY42" fmla="*/ 997434 h 2693302"/>
                <a:gd name="csX43" fmla="*/ 1060450 w 1342942"/>
                <a:gd name="csY43" fmla="*/ 616434 h 2693302"/>
                <a:gd name="csX44" fmla="*/ 1047750 w 1342942"/>
                <a:gd name="csY44" fmla="*/ 552934 h 2693302"/>
                <a:gd name="csX45" fmla="*/ 1130300 w 1342942"/>
                <a:gd name="csY45" fmla="*/ 540234 h 2693302"/>
                <a:gd name="csX46" fmla="*/ 1200150 w 1342942"/>
                <a:gd name="csY46" fmla="*/ 425934 h 2693302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  <a:cxn ang="0">
                  <a:pos x="csX45" y="csY45"/>
                </a:cxn>
                <a:cxn ang="0">
                  <a:pos x="csX46" y="csY46"/>
                </a:cxn>
              </a:cxnLst>
              <a:rect l="l" t="t" r="r" b="b"/>
              <a:pathLst>
                <a:path w="1342942" h="2693302">
                  <a:moveTo>
                    <a:pt x="1200150" y="425934"/>
                  </a:moveTo>
                  <a:lnTo>
                    <a:pt x="1225550" y="495784"/>
                  </a:lnTo>
                  <a:lnTo>
                    <a:pt x="1231900" y="578334"/>
                  </a:lnTo>
                  <a:cubicBezTo>
                    <a:pt x="1267883" y="495784"/>
                    <a:pt x="1361017" y="451334"/>
                    <a:pt x="1339850" y="330684"/>
                  </a:cubicBezTo>
                  <a:cubicBezTo>
                    <a:pt x="1318683" y="210034"/>
                    <a:pt x="1276350" y="229084"/>
                    <a:pt x="1244600" y="178284"/>
                  </a:cubicBezTo>
                  <a:cubicBezTo>
                    <a:pt x="1236133" y="135951"/>
                    <a:pt x="1278467" y="112667"/>
                    <a:pt x="1219200" y="51284"/>
                  </a:cubicBezTo>
                  <a:cubicBezTo>
                    <a:pt x="1159933" y="-10099"/>
                    <a:pt x="1022350" y="-3749"/>
                    <a:pt x="895350" y="6834"/>
                  </a:cubicBezTo>
                  <a:cubicBezTo>
                    <a:pt x="768350" y="17417"/>
                    <a:pt x="686858" y="110551"/>
                    <a:pt x="596900" y="114784"/>
                  </a:cubicBezTo>
                  <a:cubicBezTo>
                    <a:pt x="506942" y="119017"/>
                    <a:pt x="457200" y="116901"/>
                    <a:pt x="355600" y="32234"/>
                  </a:cubicBezTo>
                  <a:cubicBezTo>
                    <a:pt x="391583" y="121134"/>
                    <a:pt x="427567" y="133834"/>
                    <a:pt x="463550" y="184634"/>
                  </a:cubicBezTo>
                  <a:lnTo>
                    <a:pt x="355600" y="184634"/>
                  </a:lnTo>
                  <a:lnTo>
                    <a:pt x="495300" y="241784"/>
                  </a:lnTo>
                  <a:lnTo>
                    <a:pt x="406400" y="273534"/>
                  </a:lnTo>
                  <a:cubicBezTo>
                    <a:pt x="452967" y="351851"/>
                    <a:pt x="486833" y="315867"/>
                    <a:pt x="527050" y="337034"/>
                  </a:cubicBezTo>
                  <a:cubicBezTo>
                    <a:pt x="503767" y="394184"/>
                    <a:pt x="493183" y="464034"/>
                    <a:pt x="457200" y="508484"/>
                  </a:cubicBezTo>
                  <a:cubicBezTo>
                    <a:pt x="421217" y="552934"/>
                    <a:pt x="237067" y="650301"/>
                    <a:pt x="146050" y="902184"/>
                  </a:cubicBezTo>
                  <a:cubicBezTo>
                    <a:pt x="55033" y="1154067"/>
                    <a:pt x="103717" y="1317051"/>
                    <a:pt x="82550" y="1524484"/>
                  </a:cubicBezTo>
                  <a:lnTo>
                    <a:pt x="95250" y="1607034"/>
                  </a:lnTo>
                  <a:cubicBezTo>
                    <a:pt x="86783" y="1676884"/>
                    <a:pt x="84667" y="1740384"/>
                    <a:pt x="69850" y="1816584"/>
                  </a:cubicBezTo>
                  <a:cubicBezTo>
                    <a:pt x="55033" y="1892784"/>
                    <a:pt x="23283" y="1964751"/>
                    <a:pt x="0" y="2038834"/>
                  </a:cubicBezTo>
                  <a:lnTo>
                    <a:pt x="196850" y="1873734"/>
                  </a:lnTo>
                  <a:cubicBezTo>
                    <a:pt x="190500" y="2146784"/>
                    <a:pt x="133350" y="2682301"/>
                    <a:pt x="177800" y="2692884"/>
                  </a:cubicBezTo>
                  <a:cubicBezTo>
                    <a:pt x="222250" y="2703467"/>
                    <a:pt x="254000" y="2510851"/>
                    <a:pt x="292100" y="2419834"/>
                  </a:cubicBezTo>
                  <a:cubicBezTo>
                    <a:pt x="315383" y="2468517"/>
                    <a:pt x="315383" y="2603984"/>
                    <a:pt x="361950" y="2565884"/>
                  </a:cubicBezTo>
                  <a:cubicBezTo>
                    <a:pt x="408517" y="2527784"/>
                    <a:pt x="416983" y="2388084"/>
                    <a:pt x="444500" y="2299184"/>
                  </a:cubicBezTo>
                  <a:lnTo>
                    <a:pt x="476250" y="2388084"/>
                  </a:lnTo>
                  <a:lnTo>
                    <a:pt x="571500" y="1816584"/>
                  </a:lnTo>
                  <a:lnTo>
                    <a:pt x="628650" y="1899134"/>
                  </a:lnTo>
                  <a:lnTo>
                    <a:pt x="673100" y="1803884"/>
                  </a:lnTo>
                  <a:lnTo>
                    <a:pt x="615950" y="1734034"/>
                  </a:lnTo>
                  <a:lnTo>
                    <a:pt x="615950" y="1664184"/>
                  </a:lnTo>
                  <a:lnTo>
                    <a:pt x="755650" y="1645134"/>
                  </a:lnTo>
                  <a:lnTo>
                    <a:pt x="806450" y="1721334"/>
                  </a:lnTo>
                  <a:lnTo>
                    <a:pt x="838200" y="1778484"/>
                  </a:lnTo>
                  <a:lnTo>
                    <a:pt x="838200" y="1841984"/>
                  </a:lnTo>
                  <a:lnTo>
                    <a:pt x="825500" y="1892784"/>
                  </a:lnTo>
                  <a:lnTo>
                    <a:pt x="908050" y="1778484"/>
                  </a:lnTo>
                  <a:lnTo>
                    <a:pt x="927100" y="1892784"/>
                  </a:lnTo>
                  <a:cubicBezTo>
                    <a:pt x="952500" y="1833517"/>
                    <a:pt x="1003300" y="1780601"/>
                    <a:pt x="1003300" y="1714984"/>
                  </a:cubicBezTo>
                  <a:cubicBezTo>
                    <a:pt x="1003300" y="1649367"/>
                    <a:pt x="965200" y="1651484"/>
                    <a:pt x="946150" y="1619734"/>
                  </a:cubicBezTo>
                  <a:lnTo>
                    <a:pt x="844550" y="1587984"/>
                  </a:lnTo>
                  <a:lnTo>
                    <a:pt x="876300" y="1549884"/>
                  </a:lnTo>
                  <a:cubicBezTo>
                    <a:pt x="982133" y="1365734"/>
                    <a:pt x="1208617" y="1232384"/>
                    <a:pt x="1193800" y="997434"/>
                  </a:cubicBezTo>
                  <a:cubicBezTo>
                    <a:pt x="1178983" y="762484"/>
                    <a:pt x="1104900" y="743434"/>
                    <a:pt x="1060450" y="616434"/>
                  </a:cubicBezTo>
                  <a:lnTo>
                    <a:pt x="1047750" y="552934"/>
                  </a:lnTo>
                  <a:lnTo>
                    <a:pt x="1130300" y="540234"/>
                  </a:lnTo>
                  <a:cubicBezTo>
                    <a:pt x="1191683" y="495784"/>
                    <a:pt x="1176867" y="464034"/>
                    <a:pt x="1200150" y="425934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4" name="グループ化 113">
              <a:extLst>
                <a:ext uri="{FF2B5EF4-FFF2-40B4-BE49-F238E27FC236}">
                  <a16:creationId xmlns:a16="http://schemas.microsoft.com/office/drawing/2014/main" id="{AFAB7EC8-0D94-FD20-E45D-B7E747563F37}"/>
                </a:ext>
              </a:extLst>
            </p:cNvPr>
            <p:cNvGrpSpPr/>
            <p:nvPr/>
          </p:nvGrpSpPr>
          <p:grpSpPr>
            <a:xfrm>
              <a:off x="1097598" y="842963"/>
              <a:ext cx="1849144" cy="2669605"/>
              <a:chOff x="1616710" y="560547"/>
              <a:chExt cx="2110740" cy="3047271"/>
            </a:xfrm>
          </p:grpSpPr>
          <p:grpSp>
            <p:nvGrpSpPr>
              <p:cNvPr id="101" name="グループ化 100">
                <a:extLst>
                  <a:ext uri="{FF2B5EF4-FFF2-40B4-BE49-F238E27FC236}">
                    <a16:creationId xmlns:a16="http://schemas.microsoft.com/office/drawing/2014/main" id="{770F34BD-DA63-1052-53A3-23ABEED0E6B3}"/>
                  </a:ext>
                </a:extLst>
              </p:cNvPr>
              <p:cNvGrpSpPr/>
              <p:nvPr/>
            </p:nvGrpSpPr>
            <p:grpSpPr>
              <a:xfrm>
                <a:off x="1802130" y="1225550"/>
                <a:ext cx="1739900" cy="2051050"/>
                <a:chOff x="5034280" y="1841500"/>
                <a:chExt cx="1739900" cy="2051050"/>
              </a:xfrm>
            </p:grpSpPr>
            <p:grpSp>
              <p:nvGrpSpPr>
                <p:cNvPr id="96" name="グループ化 95">
                  <a:extLst>
                    <a:ext uri="{FF2B5EF4-FFF2-40B4-BE49-F238E27FC236}">
                      <a16:creationId xmlns:a16="http://schemas.microsoft.com/office/drawing/2014/main" id="{D9B080ED-46C9-55E1-0779-A22D7FB51B0A}"/>
                    </a:ext>
                  </a:extLst>
                </p:cNvPr>
                <p:cNvGrpSpPr/>
                <p:nvPr/>
              </p:nvGrpSpPr>
              <p:grpSpPr>
                <a:xfrm>
                  <a:off x="5034280" y="1841500"/>
                  <a:ext cx="1739900" cy="2051050"/>
                  <a:chOff x="5034280" y="1841500"/>
                  <a:chExt cx="1739900" cy="2051050"/>
                </a:xfrm>
                <a:noFill/>
              </p:grpSpPr>
              <p:sp>
                <p:nvSpPr>
                  <p:cNvPr id="18" name="四角形: 上の 2 つの角を丸める 17">
                    <a:extLst>
                      <a:ext uri="{FF2B5EF4-FFF2-40B4-BE49-F238E27FC236}">
                        <a16:creationId xmlns:a16="http://schemas.microsoft.com/office/drawing/2014/main" id="{29D1736C-FD9E-4D03-CEB0-26307A714B14}"/>
                      </a:ext>
                    </a:extLst>
                  </p:cNvPr>
                  <p:cNvSpPr/>
                  <p:nvPr/>
                </p:nvSpPr>
                <p:spPr>
                  <a:xfrm>
                    <a:off x="5034280" y="1841500"/>
                    <a:ext cx="1739900" cy="205105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9" name="四角形: 上の 2 つの角を丸める 18">
                    <a:extLst>
                      <a:ext uri="{FF2B5EF4-FFF2-40B4-BE49-F238E27FC236}">
                        <a16:creationId xmlns:a16="http://schemas.microsoft.com/office/drawing/2014/main" id="{40F4B0E6-2E21-3736-9D39-0C56F45BAB50}"/>
                      </a:ext>
                    </a:extLst>
                  </p:cNvPr>
                  <p:cNvSpPr/>
                  <p:nvPr/>
                </p:nvSpPr>
                <p:spPr>
                  <a:xfrm>
                    <a:off x="5095713" y="1841500"/>
                    <a:ext cx="1617034" cy="205105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" name="四角形: 上の 2 つの角を丸める 19">
                    <a:extLst>
                      <a:ext uri="{FF2B5EF4-FFF2-40B4-BE49-F238E27FC236}">
                        <a16:creationId xmlns:a16="http://schemas.microsoft.com/office/drawing/2014/main" id="{2A101CA6-C58A-E260-C187-687573EF414A}"/>
                      </a:ext>
                    </a:extLst>
                  </p:cNvPr>
                  <p:cNvSpPr/>
                  <p:nvPr/>
                </p:nvSpPr>
                <p:spPr>
                  <a:xfrm>
                    <a:off x="5202867" y="1841500"/>
                    <a:ext cx="1402726" cy="205105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7" name="四角形: 上の 2 つの角を丸める 26">
                    <a:extLst>
                      <a:ext uri="{FF2B5EF4-FFF2-40B4-BE49-F238E27FC236}">
                        <a16:creationId xmlns:a16="http://schemas.microsoft.com/office/drawing/2014/main" id="{B7C7535D-233F-7462-6F0E-284D2E35176D}"/>
                      </a:ext>
                    </a:extLst>
                  </p:cNvPr>
                  <p:cNvSpPr/>
                  <p:nvPr/>
                </p:nvSpPr>
                <p:spPr>
                  <a:xfrm>
                    <a:off x="5326367" y="1841500"/>
                    <a:ext cx="1155726" cy="205105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28" name="四角形: 上の 2 つの角を丸める 27">
                    <a:extLst>
                      <a:ext uri="{FF2B5EF4-FFF2-40B4-BE49-F238E27FC236}">
                        <a16:creationId xmlns:a16="http://schemas.microsoft.com/office/drawing/2014/main" id="{CCBD1373-9603-39FA-548D-77B9F48F9F7D}"/>
                      </a:ext>
                    </a:extLst>
                  </p:cNvPr>
                  <p:cNvSpPr/>
                  <p:nvPr/>
                </p:nvSpPr>
                <p:spPr>
                  <a:xfrm>
                    <a:off x="5459718" y="1841500"/>
                    <a:ext cx="889025" cy="205105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" name="四角形: 上の 2 つの角を丸める 28">
                    <a:extLst>
                      <a:ext uri="{FF2B5EF4-FFF2-40B4-BE49-F238E27FC236}">
                        <a16:creationId xmlns:a16="http://schemas.microsoft.com/office/drawing/2014/main" id="{D3B4D696-0BE3-284E-E9E3-D43A545CE06A}"/>
                      </a:ext>
                    </a:extLst>
                  </p:cNvPr>
                  <p:cNvSpPr/>
                  <p:nvPr/>
                </p:nvSpPr>
                <p:spPr>
                  <a:xfrm>
                    <a:off x="5593069" y="1841500"/>
                    <a:ext cx="622322" cy="205105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" name="四角形: 上の 2 つの角を丸める 29">
                    <a:extLst>
                      <a:ext uri="{FF2B5EF4-FFF2-40B4-BE49-F238E27FC236}">
                        <a16:creationId xmlns:a16="http://schemas.microsoft.com/office/drawing/2014/main" id="{A509B65A-1345-B25B-6B4E-A09F5E978291}"/>
                      </a:ext>
                    </a:extLst>
                  </p:cNvPr>
                  <p:cNvSpPr/>
                  <p:nvPr/>
                </p:nvSpPr>
                <p:spPr>
                  <a:xfrm>
                    <a:off x="5712916" y="1841500"/>
                    <a:ext cx="382628" cy="205105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" name="四角形: 上の 2 つの角を丸める 30">
                    <a:extLst>
                      <a:ext uri="{FF2B5EF4-FFF2-40B4-BE49-F238E27FC236}">
                        <a16:creationId xmlns:a16="http://schemas.microsoft.com/office/drawing/2014/main" id="{E09E85CE-1228-0424-8A51-CC7A74BA4E5E}"/>
                      </a:ext>
                    </a:extLst>
                  </p:cNvPr>
                  <p:cNvSpPr/>
                  <p:nvPr/>
                </p:nvSpPr>
                <p:spPr>
                  <a:xfrm>
                    <a:off x="5831979" y="1841500"/>
                    <a:ext cx="144502" cy="205105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99" name="楕円 98">
                  <a:extLst>
                    <a:ext uri="{FF2B5EF4-FFF2-40B4-BE49-F238E27FC236}">
                      <a16:creationId xmlns:a16="http://schemas.microsoft.com/office/drawing/2014/main" id="{B199D0CF-9B89-013B-68D7-2D99BBB9BF2A}"/>
                    </a:ext>
                  </a:extLst>
                </p:cNvPr>
                <p:cNvSpPr/>
                <p:nvPr/>
              </p:nvSpPr>
              <p:spPr>
                <a:xfrm>
                  <a:off x="5191443" y="2192656"/>
                  <a:ext cx="1433196" cy="45719"/>
                </a:xfrm>
                <a:prstGeom prst="ellipse">
                  <a:avLst/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" name="楕円 99">
                  <a:extLst>
                    <a:ext uri="{FF2B5EF4-FFF2-40B4-BE49-F238E27FC236}">
                      <a16:creationId xmlns:a16="http://schemas.microsoft.com/office/drawing/2014/main" id="{BEDDCEDE-9C1D-6737-0A0C-DC4680957F78}"/>
                    </a:ext>
                  </a:extLst>
                </p:cNvPr>
                <p:cNvSpPr/>
                <p:nvPr/>
              </p:nvSpPr>
              <p:spPr>
                <a:xfrm>
                  <a:off x="5043807" y="3070385"/>
                  <a:ext cx="1728468" cy="45720"/>
                </a:xfrm>
                <a:prstGeom prst="ellipse">
                  <a:avLst/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03" name="グループ化 102">
                <a:extLst>
                  <a:ext uri="{FF2B5EF4-FFF2-40B4-BE49-F238E27FC236}">
                    <a16:creationId xmlns:a16="http://schemas.microsoft.com/office/drawing/2014/main" id="{079B32FE-725D-8491-8980-B4BC9D90B7B9}"/>
                  </a:ext>
                </a:extLst>
              </p:cNvPr>
              <p:cNvGrpSpPr/>
              <p:nvPr/>
            </p:nvGrpSpPr>
            <p:grpSpPr>
              <a:xfrm>
                <a:off x="1616710" y="3216274"/>
                <a:ext cx="2110740" cy="391544"/>
                <a:chOff x="4848860" y="3832224"/>
                <a:chExt cx="2110740" cy="391544"/>
              </a:xfrm>
              <a:gradFill>
                <a:gsLst>
                  <a:gs pos="0">
                    <a:schemeClr val="accent4">
                      <a:lumMod val="50000"/>
                    </a:schemeClr>
                  </a:gs>
                  <a:gs pos="50000">
                    <a:schemeClr val="accent4">
                      <a:lumMod val="20000"/>
                      <a:lumOff val="80000"/>
                    </a:schemeClr>
                  </a:gs>
                  <a:gs pos="100000">
                    <a:schemeClr val="accent4">
                      <a:lumMod val="50000"/>
                    </a:schemeClr>
                  </a:gs>
                </a:gsLst>
                <a:lin ang="0" scaled="1"/>
              </a:gradFill>
            </p:grpSpPr>
            <p:sp>
              <p:nvSpPr>
                <p:cNvPr id="104" name="四角形: 上の 2 つの角を丸める 103">
                  <a:extLst>
                    <a:ext uri="{FF2B5EF4-FFF2-40B4-BE49-F238E27FC236}">
                      <a16:creationId xmlns:a16="http://schemas.microsoft.com/office/drawing/2014/main" id="{037BF284-E24E-1A86-1B58-18B02572F44D}"/>
                    </a:ext>
                  </a:extLst>
                </p:cNvPr>
                <p:cNvSpPr/>
                <p:nvPr/>
              </p:nvSpPr>
              <p:spPr>
                <a:xfrm>
                  <a:off x="4848860" y="4110906"/>
                  <a:ext cx="2110740" cy="11286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正方形/長方形 104">
                  <a:extLst>
                    <a:ext uri="{FF2B5EF4-FFF2-40B4-BE49-F238E27FC236}">
                      <a16:creationId xmlns:a16="http://schemas.microsoft.com/office/drawing/2014/main" id="{00001B64-3E25-9B0F-BE12-D3DE1B6AF340}"/>
                    </a:ext>
                  </a:extLst>
                </p:cNvPr>
                <p:cNvSpPr/>
                <p:nvPr/>
              </p:nvSpPr>
              <p:spPr>
                <a:xfrm>
                  <a:off x="5034279" y="3832224"/>
                  <a:ext cx="1739899" cy="278681"/>
                </a:xfrm>
                <a:prstGeom prst="rect">
                  <a:avLst/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7" name="四角形: 角を丸くする 106">
                  <a:extLst>
                    <a:ext uri="{FF2B5EF4-FFF2-40B4-BE49-F238E27FC236}">
                      <a16:creationId xmlns:a16="http://schemas.microsoft.com/office/drawing/2014/main" id="{EDE50ED3-78E4-1761-F7F8-27AC77C775A4}"/>
                    </a:ext>
                  </a:extLst>
                </p:cNvPr>
                <p:cNvSpPr/>
                <p:nvPr/>
              </p:nvSpPr>
              <p:spPr>
                <a:xfrm>
                  <a:off x="5002213" y="3869691"/>
                  <a:ext cx="1804987" cy="45719"/>
                </a:xfrm>
                <a:prstGeom prst="roundRect">
                  <a:avLst>
                    <a:gd name="adj" fmla="val 50000"/>
                  </a:avLst>
                </a:prstGeom>
                <a:gradFill>
                  <a:gsLst>
                    <a:gs pos="30000">
                      <a:schemeClr val="accent4">
                        <a:lumMod val="50000"/>
                      </a:schemeClr>
                    </a:gs>
                    <a:gs pos="50000">
                      <a:schemeClr val="accent4">
                        <a:lumMod val="20000"/>
                        <a:lumOff val="80000"/>
                      </a:schemeClr>
                    </a:gs>
                    <a:gs pos="70000">
                      <a:schemeClr val="accent4">
                        <a:lumMod val="50000"/>
                      </a:schemeClr>
                    </a:gs>
                  </a:gsLst>
                  <a:lin ang="0" scaled="1"/>
                </a:gradFill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四角形: 角を丸くする 107">
                  <a:extLst>
                    <a:ext uri="{FF2B5EF4-FFF2-40B4-BE49-F238E27FC236}">
                      <a16:creationId xmlns:a16="http://schemas.microsoft.com/office/drawing/2014/main" id="{BD208864-E3E8-A4B3-53F3-0232330A6757}"/>
                    </a:ext>
                  </a:extLst>
                </p:cNvPr>
                <p:cNvSpPr/>
                <p:nvPr/>
              </p:nvSpPr>
              <p:spPr>
                <a:xfrm>
                  <a:off x="5002213" y="4028441"/>
                  <a:ext cx="1804987" cy="45719"/>
                </a:xfrm>
                <a:prstGeom prst="roundRect">
                  <a:avLst>
                    <a:gd name="adj" fmla="val 50000"/>
                  </a:avLst>
                </a:prstGeom>
                <a:gradFill>
                  <a:gsLst>
                    <a:gs pos="30000">
                      <a:schemeClr val="accent4">
                        <a:lumMod val="50000"/>
                      </a:schemeClr>
                    </a:gs>
                    <a:gs pos="50000">
                      <a:schemeClr val="accent4">
                        <a:lumMod val="20000"/>
                        <a:lumOff val="80000"/>
                      </a:schemeClr>
                    </a:gs>
                    <a:gs pos="70000">
                      <a:schemeClr val="accent4">
                        <a:lumMod val="50000"/>
                      </a:schemeClr>
                    </a:gs>
                  </a:gsLst>
                  <a:lin ang="0" scaled="1"/>
                </a:gradFill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09" name="グループ化 108">
                <a:extLst>
                  <a:ext uri="{FF2B5EF4-FFF2-40B4-BE49-F238E27FC236}">
                    <a16:creationId xmlns:a16="http://schemas.microsoft.com/office/drawing/2014/main" id="{60F57CCB-662B-24E8-A12A-75DF69C4CC7F}"/>
                  </a:ext>
                </a:extLst>
              </p:cNvPr>
              <p:cNvGrpSpPr/>
              <p:nvPr/>
            </p:nvGrpSpPr>
            <p:grpSpPr>
              <a:xfrm>
                <a:off x="2346960" y="560547"/>
                <a:ext cx="650240" cy="723582"/>
                <a:chOff x="5579110" y="1176497"/>
                <a:chExt cx="650240" cy="723582"/>
              </a:xfrm>
              <a:gradFill flip="none" rotWithShape="1">
                <a:gsLst>
                  <a:gs pos="0">
                    <a:schemeClr val="accent4">
                      <a:lumMod val="50000"/>
                    </a:schemeClr>
                  </a:gs>
                  <a:gs pos="50000">
                    <a:schemeClr val="accent4">
                      <a:lumMod val="20000"/>
                      <a:lumOff val="80000"/>
                    </a:schemeClr>
                  </a:gs>
                  <a:gs pos="100000">
                    <a:schemeClr val="accent4">
                      <a:lumMod val="50000"/>
                    </a:schemeClr>
                  </a:gs>
                </a:gsLst>
                <a:lin ang="0" scaled="1"/>
                <a:tileRect/>
              </a:gradFill>
            </p:grpSpPr>
            <p:sp>
              <p:nvSpPr>
                <p:cNvPr id="110" name="円: 塗りつぶしなし 109">
                  <a:extLst>
                    <a:ext uri="{FF2B5EF4-FFF2-40B4-BE49-F238E27FC236}">
                      <a16:creationId xmlns:a16="http://schemas.microsoft.com/office/drawing/2014/main" id="{DBFA2596-737C-0134-D341-8931F8516E05}"/>
                    </a:ext>
                  </a:extLst>
                </p:cNvPr>
                <p:cNvSpPr/>
                <p:nvPr/>
              </p:nvSpPr>
              <p:spPr>
                <a:xfrm>
                  <a:off x="5653405" y="1176497"/>
                  <a:ext cx="501650" cy="501650"/>
                </a:xfrm>
                <a:prstGeom prst="donut">
                  <a:avLst>
                    <a:gd name="adj" fmla="val 5362"/>
                  </a:avLst>
                </a:prstGeom>
                <a:solidFill>
                  <a:schemeClr val="accent4">
                    <a:lumMod val="75000"/>
                  </a:schemeClr>
                </a:solidFill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1" name="四角形: 上の 2 つの角を丸める 110">
                  <a:extLst>
                    <a:ext uri="{FF2B5EF4-FFF2-40B4-BE49-F238E27FC236}">
                      <a16:creationId xmlns:a16="http://schemas.microsoft.com/office/drawing/2014/main" id="{590C09FE-6EED-BA24-C3CD-323A18201D0D}"/>
                    </a:ext>
                  </a:extLst>
                </p:cNvPr>
                <p:cNvSpPr/>
                <p:nvPr/>
              </p:nvSpPr>
              <p:spPr>
                <a:xfrm>
                  <a:off x="5707697" y="1724184"/>
                  <a:ext cx="393066" cy="7127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四角形: 上の 2 つの角を丸める 111">
                  <a:extLst>
                    <a:ext uri="{FF2B5EF4-FFF2-40B4-BE49-F238E27FC236}">
                      <a16:creationId xmlns:a16="http://schemas.microsoft.com/office/drawing/2014/main" id="{0314ACDC-86BA-C4D7-2B65-54E5DE7B5F7A}"/>
                    </a:ext>
                  </a:extLst>
                </p:cNvPr>
                <p:cNvSpPr/>
                <p:nvPr/>
              </p:nvSpPr>
              <p:spPr>
                <a:xfrm>
                  <a:off x="5839460" y="1586230"/>
                  <a:ext cx="129540" cy="137954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四角形: 上の 2 つの角を丸める 112">
                  <a:extLst>
                    <a:ext uri="{FF2B5EF4-FFF2-40B4-BE49-F238E27FC236}">
                      <a16:creationId xmlns:a16="http://schemas.microsoft.com/office/drawing/2014/main" id="{ABCF5135-A07B-5674-C0C5-BA2BAF32914E}"/>
                    </a:ext>
                  </a:extLst>
                </p:cNvPr>
                <p:cNvSpPr/>
                <p:nvPr/>
              </p:nvSpPr>
              <p:spPr>
                <a:xfrm>
                  <a:off x="5579110" y="1795463"/>
                  <a:ext cx="650240" cy="10461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6673C23C-0514-99B4-3038-67837461AD4B}"/>
              </a:ext>
            </a:extLst>
          </p:cNvPr>
          <p:cNvGrpSpPr/>
          <p:nvPr/>
        </p:nvGrpSpPr>
        <p:grpSpPr>
          <a:xfrm>
            <a:off x="4132301" y="931860"/>
            <a:ext cx="1777962" cy="2587628"/>
            <a:chOff x="4132301" y="931860"/>
            <a:chExt cx="1777962" cy="2587628"/>
          </a:xfrm>
        </p:grpSpPr>
        <p:sp>
          <p:nvSpPr>
            <p:cNvPr id="17" name="四角形: 上の 2 つの角を丸める 16">
              <a:extLst>
                <a:ext uri="{FF2B5EF4-FFF2-40B4-BE49-F238E27FC236}">
                  <a16:creationId xmlns:a16="http://schemas.microsoft.com/office/drawing/2014/main" id="{99D4E5B1-3185-8516-62F8-9812EDD4DBAA}"/>
                </a:ext>
              </a:extLst>
            </p:cNvPr>
            <p:cNvSpPr/>
            <p:nvPr/>
          </p:nvSpPr>
          <p:spPr>
            <a:xfrm>
              <a:off x="4154718" y="2131139"/>
              <a:ext cx="1731170" cy="45719"/>
            </a:xfrm>
            <a:prstGeom prst="round2SameRect">
              <a:avLst/>
            </a:prstGeom>
            <a:solidFill>
              <a:schemeClr val="accent2">
                <a:lumMod val="75000"/>
              </a:schemeClr>
            </a:solidFill>
            <a:ln w="158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F2829E7D-D5E8-1ECE-1A31-572B304F28F1}"/>
                </a:ext>
              </a:extLst>
            </p:cNvPr>
            <p:cNvSpPr/>
            <p:nvPr/>
          </p:nvSpPr>
          <p:spPr>
            <a:xfrm>
              <a:off x="4329498" y="1641412"/>
              <a:ext cx="613978" cy="663673"/>
            </a:xfrm>
            <a:custGeom>
              <a:avLst/>
              <a:gdLst>
                <a:gd name="csX0" fmla="*/ 847725 w 1562100"/>
                <a:gd name="csY0" fmla="*/ 361950 h 1747838"/>
                <a:gd name="csX1" fmla="*/ 614362 w 1562100"/>
                <a:gd name="csY1" fmla="*/ 547688 h 1747838"/>
                <a:gd name="csX2" fmla="*/ 409575 w 1562100"/>
                <a:gd name="csY2" fmla="*/ 1004888 h 1747838"/>
                <a:gd name="csX3" fmla="*/ 157162 w 1562100"/>
                <a:gd name="csY3" fmla="*/ 1238250 h 1747838"/>
                <a:gd name="csX4" fmla="*/ 409575 w 1562100"/>
                <a:gd name="csY4" fmla="*/ 1233488 h 1747838"/>
                <a:gd name="csX5" fmla="*/ 252412 w 1562100"/>
                <a:gd name="csY5" fmla="*/ 1414463 h 1747838"/>
                <a:gd name="csX6" fmla="*/ 0 w 1562100"/>
                <a:gd name="csY6" fmla="*/ 1747838 h 1747838"/>
                <a:gd name="csX7" fmla="*/ 214312 w 1562100"/>
                <a:gd name="csY7" fmla="*/ 1581150 h 1747838"/>
                <a:gd name="csX8" fmla="*/ 204787 w 1562100"/>
                <a:gd name="csY8" fmla="*/ 1695450 h 1747838"/>
                <a:gd name="csX9" fmla="*/ 485775 w 1562100"/>
                <a:gd name="csY9" fmla="*/ 1471613 h 1747838"/>
                <a:gd name="csX10" fmla="*/ 676275 w 1562100"/>
                <a:gd name="csY10" fmla="*/ 1262063 h 1747838"/>
                <a:gd name="csX11" fmla="*/ 838200 w 1562100"/>
                <a:gd name="csY11" fmla="*/ 1285875 h 1747838"/>
                <a:gd name="csX12" fmla="*/ 833437 w 1562100"/>
                <a:gd name="csY12" fmla="*/ 1381125 h 1747838"/>
                <a:gd name="csX13" fmla="*/ 900112 w 1562100"/>
                <a:gd name="csY13" fmla="*/ 1428750 h 1747838"/>
                <a:gd name="csX14" fmla="*/ 914400 w 1562100"/>
                <a:gd name="csY14" fmla="*/ 1390650 h 1747838"/>
                <a:gd name="csX15" fmla="*/ 933450 w 1562100"/>
                <a:gd name="csY15" fmla="*/ 1447800 h 1747838"/>
                <a:gd name="csX16" fmla="*/ 938212 w 1562100"/>
                <a:gd name="csY16" fmla="*/ 1528763 h 1747838"/>
                <a:gd name="csX17" fmla="*/ 1009650 w 1562100"/>
                <a:gd name="csY17" fmla="*/ 1438275 h 1747838"/>
                <a:gd name="csX18" fmla="*/ 1028700 w 1562100"/>
                <a:gd name="csY18" fmla="*/ 1514475 h 1747838"/>
                <a:gd name="csX19" fmla="*/ 1095375 w 1562100"/>
                <a:gd name="csY19" fmla="*/ 1395413 h 1747838"/>
                <a:gd name="csX20" fmla="*/ 990600 w 1562100"/>
                <a:gd name="csY20" fmla="*/ 1300163 h 1747838"/>
                <a:gd name="csX21" fmla="*/ 990600 w 1562100"/>
                <a:gd name="csY21" fmla="*/ 1281113 h 1747838"/>
                <a:gd name="csX22" fmla="*/ 1166812 w 1562100"/>
                <a:gd name="csY22" fmla="*/ 1219200 h 1747838"/>
                <a:gd name="csX23" fmla="*/ 1209675 w 1562100"/>
                <a:gd name="csY23" fmla="*/ 1285875 h 1747838"/>
                <a:gd name="csX24" fmla="*/ 1195387 w 1562100"/>
                <a:gd name="csY24" fmla="*/ 1328738 h 1747838"/>
                <a:gd name="csX25" fmla="*/ 1219200 w 1562100"/>
                <a:gd name="csY25" fmla="*/ 1390650 h 1747838"/>
                <a:gd name="csX26" fmla="*/ 1243012 w 1562100"/>
                <a:gd name="csY26" fmla="*/ 1352550 h 1747838"/>
                <a:gd name="csX27" fmla="*/ 1285875 w 1562100"/>
                <a:gd name="csY27" fmla="*/ 1390650 h 1747838"/>
                <a:gd name="csX28" fmla="*/ 1285875 w 1562100"/>
                <a:gd name="csY28" fmla="*/ 1485900 h 1747838"/>
                <a:gd name="csX29" fmla="*/ 1352550 w 1562100"/>
                <a:gd name="csY29" fmla="*/ 1381125 h 1747838"/>
                <a:gd name="csX30" fmla="*/ 1381125 w 1562100"/>
                <a:gd name="csY30" fmla="*/ 1457325 h 1747838"/>
                <a:gd name="csX31" fmla="*/ 1443037 w 1562100"/>
                <a:gd name="csY31" fmla="*/ 1314450 h 1747838"/>
                <a:gd name="csX32" fmla="*/ 1366837 w 1562100"/>
                <a:gd name="csY32" fmla="*/ 1243013 h 1747838"/>
                <a:gd name="csX33" fmla="*/ 1290637 w 1562100"/>
                <a:gd name="csY33" fmla="*/ 1243013 h 1747838"/>
                <a:gd name="csX34" fmla="*/ 1243012 w 1562100"/>
                <a:gd name="csY34" fmla="*/ 1185863 h 1747838"/>
                <a:gd name="csX35" fmla="*/ 1504950 w 1562100"/>
                <a:gd name="csY35" fmla="*/ 766763 h 1747838"/>
                <a:gd name="csX36" fmla="*/ 1409700 w 1562100"/>
                <a:gd name="csY36" fmla="*/ 433388 h 1747838"/>
                <a:gd name="csX37" fmla="*/ 1462087 w 1562100"/>
                <a:gd name="csY37" fmla="*/ 371475 h 1747838"/>
                <a:gd name="csX38" fmla="*/ 1504950 w 1562100"/>
                <a:gd name="csY38" fmla="*/ 438150 h 1747838"/>
                <a:gd name="csX39" fmla="*/ 1562100 w 1562100"/>
                <a:gd name="csY39" fmla="*/ 314325 h 1747838"/>
                <a:gd name="csX40" fmla="*/ 1500187 w 1562100"/>
                <a:gd name="csY40" fmla="*/ 171450 h 1747838"/>
                <a:gd name="csX41" fmla="*/ 1252537 w 1562100"/>
                <a:gd name="csY41" fmla="*/ 0 h 1747838"/>
                <a:gd name="csX42" fmla="*/ 966787 w 1562100"/>
                <a:gd name="csY42" fmla="*/ 138113 h 1747838"/>
                <a:gd name="csX43" fmla="*/ 847725 w 1562100"/>
                <a:gd name="csY43" fmla="*/ 361950 h 1747838"/>
                <a:gd name="csX0" fmla="*/ 847725 w 1562100"/>
                <a:gd name="csY0" fmla="*/ 362191 h 1748079"/>
                <a:gd name="csX1" fmla="*/ 614362 w 1562100"/>
                <a:gd name="csY1" fmla="*/ 547929 h 1748079"/>
                <a:gd name="csX2" fmla="*/ 409575 w 1562100"/>
                <a:gd name="csY2" fmla="*/ 1005129 h 1748079"/>
                <a:gd name="csX3" fmla="*/ 157162 w 1562100"/>
                <a:gd name="csY3" fmla="*/ 1238491 h 1748079"/>
                <a:gd name="csX4" fmla="*/ 409575 w 1562100"/>
                <a:gd name="csY4" fmla="*/ 1233729 h 1748079"/>
                <a:gd name="csX5" fmla="*/ 252412 w 1562100"/>
                <a:gd name="csY5" fmla="*/ 1414704 h 1748079"/>
                <a:gd name="csX6" fmla="*/ 0 w 1562100"/>
                <a:gd name="csY6" fmla="*/ 1748079 h 1748079"/>
                <a:gd name="csX7" fmla="*/ 214312 w 1562100"/>
                <a:gd name="csY7" fmla="*/ 1581391 h 1748079"/>
                <a:gd name="csX8" fmla="*/ 204787 w 1562100"/>
                <a:gd name="csY8" fmla="*/ 1695691 h 1748079"/>
                <a:gd name="csX9" fmla="*/ 485775 w 1562100"/>
                <a:gd name="csY9" fmla="*/ 1471854 h 1748079"/>
                <a:gd name="csX10" fmla="*/ 676275 w 1562100"/>
                <a:gd name="csY10" fmla="*/ 1262304 h 1748079"/>
                <a:gd name="csX11" fmla="*/ 838200 w 1562100"/>
                <a:gd name="csY11" fmla="*/ 1286116 h 1748079"/>
                <a:gd name="csX12" fmla="*/ 833437 w 1562100"/>
                <a:gd name="csY12" fmla="*/ 1381366 h 1748079"/>
                <a:gd name="csX13" fmla="*/ 900112 w 1562100"/>
                <a:gd name="csY13" fmla="*/ 1428991 h 1748079"/>
                <a:gd name="csX14" fmla="*/ 914400 w 1562100"/>
                <a:gd name="csY14" fmla="*/ 1390891 h 1748079"/>
                <a:gd name="csX15" fmla="*/ 933450 w 1562100"/>
                <a:gd name="csY15" fmla="*/ 1448041 h 1748079"/>
                <a:gd name="csX16" fmla="*/ 938212 w 1562100"/>
                <a:gd name="csY16" fmla="*/ 1529004 h 1748079"/>
                <a:gd name="csX17" fmla="*/ 1009650 w 1562100"/>
                <a:gd name="csY17" fmla="*/ 1438516 h 1748079"/>
                <a:gd name="csX18" fmla="*/ 1028700 w 1562100"/>
                <a:gd name="csY18" fmla="*/ 1514716 h 1748079"/>
                <a:gd name="csX19" fmla="*/ 1095375 w 1562100"/>
                <a:gd name="csY19" fmla="*/ 1395654 h 1748079"/>
                <a:gd name="csX20" fmla="*/ 990600 w 1562100"/>
                <a:gd name="csY20" fmla="*/ 1300404 h 1748079"/>
                <a:gd name="csX21" fmla="*/ 990600 w 1562100"/>
                <a:gd name="csY21" fmla="*/ 1281354 h 1748079"/>
                <a:gd name="csX22" fmla="*/ 1166812 w 1562100"/>
                <a:gd name="csY22" fmla="*/ 1219441 h 1748079"/>
                <a:gd name="csX23" fmla="*/ 1209675 w 1562100"/>
                <a:gd name="csY23" fmla="*/ 1286116 h 1748079"/>
                <a:gd name="csX24" fmla="*/ 1195387 w 1562100"/>
                <a:gd name="csY24" fmla="*/ 1328979 h 1748079"/>
                <a:gd name="csX25" fmla="*/ 1219200 w 1562100"/>
                <a:gd name="csY25" fmla="*/ 1390891 h 1748079"/>
                <a:gd name="csX26" fmla="*/ 1243012 w 1562100"/>
                <a:gd name="csY26" fmla="*/ 1352791 h 1748079"/>
                <a:gd name="csX27" fmla="*/ 1285875 w 1562100"/>
                <a:gd name="csY27" fmla="*/ 1390891 h 1748079"/>
                <a:gd name="csX28" fmla="*/ 1285875 w 1562100"/>
                <a:gd name="csY28" fmla="*/ 1486141 h 1748079"/>
                <a:gd name="csX29" fmla="*/ 1352550 w 1562100"/>
                <a:gd name="csY29" fmla="*/ 1381366 h 1748079"/>
                <a:gd name="csX30" fmla="*/ 1381125 w 1562100"/>
                <a:gd name="csY30" fmla="*/ 1457566 h 1748079"/>
                <a:gd name="csX31" fmla="*/ 1443037 w 1562100"/>
                <a:gd name="csY31" fmla="*/ 1314691 h 1748079"/>
                <a:gd name="csX32" fmla="*/ 1366837 w 1562100"/>
                <a:gd name="csY32" fmla="*/ 1243254 h 1748079"/>
                <a:gd name="csX33" fmla="*/ 1290637 w 1562100"/>
                <a:gd name="csY33" fmla="*/ 1243254 h 1748079"/>
                <a:gd name="csX34" fmla="*/ 1243012 w 1562100"/>
                <a:gd name="csY34" fmla="*/ 1186104 h 1748079"/>
                <a:gd name="csX35" fmla="*/ 1504950 w 1562100"/>
                <a:gd name="csY35" fmla="*/ 767004 h 1748079"/>
                <a:gd name="csX36" fmla="*/ 1409700 w 1562100"/>
                <a:gd name="csY36" fmla="*/ 433629 h 1748079"/>
                <a:gd name="csX37" fmla="*/ 1462087 w 1562100"/>
                <a:gd name="csY37" fmla="*/ 371716 h 1748079"/>
                <a:gd name="csX38" fmla="*/ 1504950 w 1562100"/>
                <a:gd name="csY38" fmla="*/ 438391 h 1748079"/>
                <a:gd name="csX39" fmla="*/ 1562100 w 1562100"/>
                <a:gd name="csY39" fmla="*/ 314566 h 1748079"/>
                <a:gd name="csX40" fmla="*/ 1500187 w 1562100"/>
                <a:gd name="csY40" fmla="*/ 171691 h 1748079"/>
                <a:gd name="csX41" fmla="*/ 1252537 w 1562100"/>
                <a:gd name="csY41" fmla="*/ 241 h 1748079"/>
                <a:gd name="csX42" fmla="*/ 966787 w 1562100"/>
                <a:gd name="csY42" fmla="*/ 138354 h 1748079"/>
                <a:gd name="csX43" fmla="*/ 847725 w 1562100"/>
                <a:gd name="csY43" fmla="*/ 362191 h 1748079"/>
                <a:gd name="csX0" fmla="*/ 847725 w 1562100"/>
                <a:gd name="csY0" fmla="*/ 362251 h 1748139"/>
                <a:gd name="csX1" fmla="*/ 614362 w 1562100"/>
                <a:gd name="csY1" fmla="*/ 547989 h 1748139"/>
                <a:gd name="csX2" fmla="*/ 409575 w 1562100"/>
                <a:gd name="csY2" fmla="*/ 1005189 h 1748139"/>
                <a:gd name="csX3" fmla="*/ 157162 w 1562100"/>
                <a:gd name="csY3" fmla="*/ 1238551 h 1748139"/>
                <a:gd name="csX4" fmla="*/ 409575 w 1562100"/>
                <a:gd name="csY4" fmla="*/ 1233789 h 1748139"/>
                <a:gd name="csX5" fmla="*/ 252412 w 1562100"/>
                <a:gd name="csY5" fmla="*/ 1414764 h 1748139"/>
                <a:gd name="csX6" fmla="*/ 0 w 1562100"/>
                <a:gd name="csY6" fmla="*/ 1748139 h 1748139"/>
                <a:gd name="csX7" fmla="*/ 214312 w 1562100"/>
                <a:gd name="csY7" fmla="*/ 1581451 h 1748139"/>
                <a:gd name="csX8" fmla="*/ 204787 w 1562100"/>
                <a:gd name="csY8" fmla="*/ 1695751 h 1748139"/>
                <a:gd name="csX9" fmla="*/ 485775 w 1562100"/>
                <a:gd name="csY9" fmla="*/ 1471914 h 1748139"/>
                <a:gd name="csX10" fmla="*/ 676275 w 1562100"/>
                <a:gd name="csY10" fmla="*/ 1262364 h 1748139"/>
                <a:gd name="csX11" fmla="*/ 838200 w 1562100"/>
                <a:gd name="csY11" fmla="*/ 1286176 h 1748139"/>
                <a:gd name="csX12" fmla="*/ 833437 w 1562100"/>
                <a:gd name="csY12" fmla="*/ 1381426 h 1748139"/>
                <a:gd name="csX13" fmla="*/ 900112 w 1562100"/>
                <a:gd name="csY13" fmla="*/ 1429051 h 1748139"/>
                <a:gd name="csX14" fmla="*/ 914400 w 1562100"/>
                <a:gd name="csY14" fmla="*/ 1390951 h 1748139"/>
                <a:gd name="csX15" fmla="*/ 933450 w 1562100"/>
                <a:gd name="csY15" fmla="*/ 1448101 h 1748139"/>
                <a:gd name="csX16" fmla="*/ 938212 w 1562100"/>
                <a:gd name="csY16" fmla="*/ 1529064 h 1748139"/>
                <a:gd name="csX17" fmla="*/ 1009650 w 1562100"/>
                <a:gd name="csY17" fmla="*/ 1438576 h 1748139"/>
                <a:gd name="csX18" fmla="*/ 1028700 w 1562100"/>
                <a:gd name="csY18" fmla="*/ 1514776 h 1748139"/>
                <a:gd name="csX19" fmla="*/ 1095375 w 1562100"/>
                <a:gd name="csY19" fmla="*/ 1395714 h 1748139"/>
                <a:gd name="csX20" fmla="*/ 990600 w 1562100"/>
                <a:gd name="csY20" fmla="*/ 1300464 h 1748139"/>
                <a:gd name="csX21" fmla="*/ 990600 w 1562100"/>
                <a:gd name="csY21" fmla="*/ 1281414 h 1748139"/>
                <a:gd name="csX22" fmla="*/ 1166812 w 1562100"/>
                <a:gd name="csY22" fmla="*/ 1219501 h 1748139"/>
                <a:gd name="csX23" fmla="*/ 1209675 w 1562100"/>
                <a:gd name="csY23" fmla="*/ 1286176 h 1748139"/>
                <a:gd name="csX24" fmla="*/ 1195387 w 1562100"/>
                <a:gd name="csY24" fmla="*/ 1329039 h 1748139"/>
                <a:gd name="csX25" fmla="*/ 1219200 w 1562100"/>
                <a:gd name="csY25" fmla="*/ 1390951 h 1748139"/>
                <a:gd name="csX26" fmla="*/ 1243012 w 1562100"/>
                <a:gd name="csY26" fmla="*/ 1352851 h 1748139"/>
                <a:gd name="csX27" fmla="*/ 1285875 w 1562100"/>
                <a:gd name="csY27" fmla="*/ 1390951 h 1748139"/>
                <a:gd name="csX28" fmla="*/ 1285875 w 1562100"/>
                <a:gd name="csY28" fmla="*/ 1486201 h 1748139"/>
                <a:gd name="csX29" fmla="*/ 1352550 w 1562100"/>
                <a:gd name="csY29" fmla="*/ 1381426 h 1748139"/>
                <a:gd name="csX30" fmla="*/ 1381125 w 1562100"/>
                <a:gd name="csY30" fmla="*/ 1457626 h 1748139"/>
                <a:gd name="csX31" fmla="*/ 1443037 w 1562100"/>
                <a:gd name="csY31" fmla="*/ 1314751 h 1748139"/>
                <a:gd name="csX32" fmla="*/ 1366837 w 1562100"/>
                <a:gd name="csY32" fmla="*/ 1243314 h 1748139"/>
                <a:gd name="csX33" fmla="*/ 1290637 w 1562100"/>
                <a:gd name="csY33" fmla="*/ 1243314 h 1748139"/>
                <a:gd name="csX34" fmla="*/ 1243012 w 1562100"/>
                <a:gd name="csY34" fmla="*/ 1186164 h 1748139"/>
                <a:gd name="csX35" fmla="*/ 1504950 w 1562100"/>
                <a:gd name="csY35" fmla="*/ 767064 h 1748139"/>
                <a:gd name="csX36" fmla="*/ 1409700 w 1562100"/>
                <a:gd name="csY36" fmla="*/ 433689 h 1748139"/>
                <a:gd name="csX37" fmla="*/ 1462087 w 1562100"/>
                <a:gd name="csY37" fmla="*/ 371776 h 1748139"/>
                <a:gd name="csX38" fmla="*/ 1504950 w 1562100"/>
                <a:gd name="csY38" fmla="*/ 438451 h 1748139"/>
                <a:gd name="csX39" fmla="*/ 1562100 w 1562100"/>
                <a:gd name="csY39" fmla="*/ 314626 h 1748139"/>
                <a:gd name="csX40" fmla="*/ 1500187 w 1562100"/>
                <a:gd name="csY40" fmla="*/ 171751 h 1748139"/>
                <a:gd name="csX41" fmla="*/ 1252537 w 1562100"/>
                <a:gd name="csY41" fmla="*/ 301 h 1748139"/>
                <a:gd name="csX42" fmla="*/ 966787 w 1562100"/>
                <a:gd name="csY42" fmla="*/ 138414 h 1748139"/>
                <a:gd name="csX43" fmla="*/ 847725 w 156210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30 w 1563815"/>
                <a:gd name="csY0" fmla="*/ 362251 h 1766110"/>
                <a:gd name="csX1" fmla="*/ 615167 w 1563815"/>
                <a:gd name="csY1" fmla="*/ 547989 h 1766110"/>
                <a:gd name="csX2" fmla="*/ 410380 w 1563815"/>
                <a:gd name="csY2" fmla="*/ 1005189 h 1766110"/>
                <a:gd name="csX3" fmla="*/ 157967 w 1563815"/>
                <a:gd name="csY3" fmla="*/ 1238551 h 1766110"/>
                <a:gd name="csX4" fmla="*/ 410380 w 1563815"/>
                <a:gd name="csY4" fmla="*/ 1233789 h 1766110"/>
                <a:gd name="csX5" fmla="*/ 253217 w 1563815"/>
                <a:gd name="csY5" fmla="*/ 1414764 h 1766110"/>
                <a:gd name="csX6" fmla="*/ 805 w 1563815"/>
                <a:gd name="csY6" fmla="*/ 1748139 h 1766110"/>
                <a:gd name="csX7" fmla="*/ 215117 w 1563815"/>
                <a:gd name="csY7" fmla="*/ 1581451 h 1766110"/>
                <a:gd name="csX8" fmla="*/ 205592 w 1563815"/>
                <a:gd name="csY8" fmla="*/ 1695751 h 1766110"/>
                <a:gd name="csX9" fmla="*/ 486580 w 1563815"/>
                <a:gd name="csY9" fmla="*/ 1471914 h 1766110"/>
                <a:gd name="csX10" fmla="*/ 677080 w 1563815"/>
                <a:gd name="csY10" fmla="*/ 1262364 h 1766110"/>
                <a:gd name="csX11" fmla="*/ 839005 w 1563815"/>
                <a:gd name="csY11" fmla="*/ 1286176 h 1766110"/>
                <a:gd name="csX12" fmla="*/ 834242 w 1563815"/>
                <a:gd name="csY12" fmla="*/ 1381426 h 1766110"/>
                <a:gd name="csX13" fmla="*/ 900917 w 1563815"/>
                <a:gd name="csY13" fmla="*/ 1429051 h 1766110"/>
                <a:gd name="csX14" fmla="*/ 915205 w 1563815"/>
                <a:gd name="csY14" fmla="*/ 1390951 h 1766110"/>
                <a:gd name="csX15" fmla="*/ 934255 w 1563815"/>
                <a:gd name="csY15" fmla="*/ 1448101 h 1766110"/>
                <a:gd name="csX16" fmla="*/ 939017 w 1563815"/>
                <a:gd name="csY16" fmla="*/ 1529064 h 1766110"/>
                <a:gd name="csX17" fmla="*/ 1010455 w 1563815"/>
                <a:gd name="csY17" fmla="*/ 1438576 h 1766110"/>
                <a:gd name="csX18" fmla="*/ 1029505 w 1563815"/>
                <a:gd name="csY18" fmla="*/ 1514776 h 1766110"/>
                <a:gd name="csX19" fmla="*/ 1096180 w 1563815"/>
                <a:gd name="csY19" fmla="*/ 1395714 h 1766110"/>
                <a:gd name="csX20" fmla="*/ 991405 w 1563815"/>
                <a:gd name="csY20" fmla="*/ 1300464 h 1766110"/>
                <a:gd name="csX21" fmla="*/ 991405 w 1563815"/>
                <a:gd name="csY21" fmla="*/ 1281414 h 1766110"/>
                <a:gd name="csX22" fmla="*/ 1167617 w 1563815"/>
                <a:gd name="csY22" fmla="*/ 1219501 h 1766110"/>
                <a:gd name="csX23" fmla="*/ 1210480 w 1563815"/>
                <a:gd name="csY23" fmla="*/ 1286176 h 1766110"/>
                <a:gd name="csX24" fmla="*/ 1196192 w 1563815"/>
                <a:gd name="csY24" fmla="*/ 1329039 h 1766110"/>
                <a:gd name="csX25" fmla="*/ 1220005 w 1563815"/>
                <a:gd name="csY25" fmla="*/ 1390951 h 1766110"/>
                <a:gd name="csX26" fmla="*/ 1243817 w 1563815"/>
                <a:gd name="csY26" fmla="*/ 1352851 h 1766110"/>
                <a:gd name="csX27" fmla="*/ 1286680 w 1563815"/>
                <a:gd name="csY27" fmla="*/ 1390951 h 1766110"/>
                <a:gd name="csX28" fmla="*/ 1286680 w 1563815"/>
                <a:gd name="csY28" fmla="*/ 1486201 h 1766110"/>
                <a:gd name="csX29" fmla="*/ 1353355 w 1563815"/>
                <a:gd name="csY29" fmla="*/ 1381426 h 1766110"/>
                <a:gd name="csX30" fmla="*/ 1381930 w 1563815"/>
                <a:gd name="csY30" fmla="*/ 1457626 h 1766110"/>
                <a:gd name="csX31" fmla="*/ 1443842 w 1563815"/>
                <a:gd name="csY31" fmla="*/ 1314751 h 1766110"/>
                <a:gd name="csX32" fmla="*/ 1367642 w 1563815"/>
                <a:gd name="csY32" fmla="*/ 1243314 h 1766110"/>
                <a:gd name="csX33" fmla="*/ 1291442 w 1563815"/>
                <a:gd name="csY33" fmla="*/ 1243314 h 1766110"/>
                <a:gd name="csX34" fmla="*/ 1243817 w 1563815"/>
                <a:gd name="csY34" fmla="*/ 1186164 h 1766110"/>
                <a:gd name="csX35" fmla="*/ 1505755 w 1563815"/>
                <a:gd name="csY35" fmla="*/ 767064 h 1766110"/>
                <a:gd name="csX36" fmla="*/ 1410505 w 1563815"/>
                <a:gd name="csY36" fmla="*/ 433689 h 1766110"/>
                <a:gd name="csX37" fmla="*/ 1462892 w 1563815"/>
                <a:gd name="csY37" fmla="*/ 371776 h 1766110"/>
                <a:gd name="csX38" fmla="*/ 1505755 w 1563815"/>
                <a:gd name="csY38" fmla="*/ 438451 h 1766110"/>
                <a:gd name="csX39" fmla="*/ 1562905 w 1563815"/>
                <a:gd name="csY39" fmla="*/ 314626 h 1766110"/>
                <a:gd name="csX40" fmla="*/ 1500992 w 1563815"/>
                <a:gd name="csY40" fmla="*/ 171751 h 1766110"/>
                <a:gd name="csX41" fmla="*/ 1253342 w 1563815"/>
                <a:gd name="csY41" fmla="*/ 301 h 1766110"/>
                <a:gd name="csX42" fmla="*/ 967592 w 1563815"/>
                <a:gd name="csY42" fmla="*/ 138414 h 1766110"/>
                <a:gd name="csX43" fmla="*/ 848530 w 1563815"/>
                <a:gd name="csY43" fmla="*/ 362251 h 1766110"/>
                <a:gd name="csX0" fmla="*/ 876958 w 1592243"/>
                <a:gd name="csY0" fmla="*/ 362251 h 1745655"/>
                <a:gd name="csX1" fmla="*/ 643595 w 1592243"/>
                <a:gd name="csY1" fmla="*/ 547989 h 1745655"/>
                <a:gd name="csX2" fmla="*/ 438808 w 1592243"/>
                <a:gd name="csY2" fmla="*/ 1005189 h 1745655"/>
                <a:gd name="csX3" fmla="*/ 186395 w 1592243"/>
                <a:gd name="csY3" fmla="*/ 1238551 h 1745655"/>
                <a:gd name="csX4" fmla="*/ 438808 w 1592243"/>
                <a:gd name="csY4" fmla="*/ 1233789 h 1745655"/>
                <a:gd name="csX5" fmla="*/ 281645 w 1592243"/>
                <a:gd name="csY5" fmla="*/ 1414764 h 1745655"/>
                <a:gd name="csX6" fmla="*/ 658 w 1592243"/>
                <a:gd name="csY6" fmla="*/ 1725914 h 1745655"/>
                <a:gd name="csX7" fmla="*/ 243545 w 1592243"/>
                <a:gd name="csY7" fmla="*/ 1581451 h 1745655"/>
                <a:gd name="csX8" fmla="*/ 234020 w 1592243"/>
                <a:gd name="csY8" fmla="*/ 1695751 h 1745655"/>
                <a:gd name="csX9" fmla="*/ 515008 w 1592243"/>
                <a:gd name="csY9" fmla="*/ 1471914 h 1745655"/>
                <a:gd name="csX10" fmla="*/ 705508 w 1592243"/>
                <a:gd name="csY10" fmla="*/ 1262364 h 1745655"/>
                <a:gd name="csX11" fmla="*/ 867433 w 1592243"/>
                <a:gd name="csY11" fmla="*/ 1286176 h 1745655"/>
                <a:gd name="csX12" fmla="*/ 862670 w 1592243"/>
                <a:gd name="csY12" fmla="*/ 1381426 h 1745655"/>
                <a:gd name="csX13" fmla="*/ 929345 w 1592243"/>
                <a:gd name="csY13" fmla="*/ 1429051 h 1745655"/>
                <a:gd name="csX14" fmla="*/ 943633 w 1592243"/>
                <a:gd name="csY14" fmla="*/ 1390951 h 1745655"/>
                <a:gd name="csX15" fmla="*/ 962683 w 1592243"/>
                <a:gd name="csY15" fmla="*/ 1448101 h 1745655"/>
                <a:gd name="csX16" fmla="*/ 967445 w 1592243"/>
                <a:gd name="csY16" fmla="*/ 1529064 h 1745655"/>
                <a:gd name="csX17" fmla="*/ 1038883 w 1592243"/>
                <a:gd name="csY17" fmla="*/ 1438576 h 1745655"/>
                <a:gd name="csX18" fmla="*/ 1057933 w 1592243"/>
                <a:gd name="csY18" fmla="*/ 1514776 h 1745655"/>
                <a:gd name="csX19" fmla="*/ 1124608 w 1592243"/>
                <a:gd name="csY19" fmla="*/ 1395714 h 1745655"/>
                <a:gd name="csX20" fmla="*/ 1019833 w 1592243"/>
                <a:gd name="csY20" fmla="*/ 1300464 h 1745655"/>
                <a:gd name="csX21" fmla="*/ 1019833 w 1592243"/>
                <a:gd name="csY21" fmla="*/ 1281414 h 1745655"/>
                <a:gd name="csX22" fmla="*/ 1196045 w 1592243"/>
                <a:gd name="csY22" fmla="*/ 1219501 h 1745655"/>
                <a:gd name="csX23" fmla="*/ 1238908 w 1592243"/>
                <a:gd name="csY23" fmla="*/ 1286176 h 1745655"/>
                <a:gd name="csX24" fmla="*/ 1224620 w 1592243"/>
                <a:gd name="csY24" fmla="*/ 1329039 h 1745655"/>
                <a:gd name="csX25" fmla="*/ 1248433 w 1592243"/>
                <a:gd name="csY25" fmla="*/ 1390951 h 1745655"/>
                <a:gd name="csX26" fmla="*/ 1272245 w 1592243"/>
                <a:gd name="csY26" fmla="*/ 1352851 h 1745655"/>
                <a:gd name="csX27" fmla="*/ 1315108 w 1592243"/>
                <a:gd name="csY27" fmla="*/ 1390951 h 1745655"/>
                <a:gd name="csX28" fmla="*/ 1315108 w 1592243"/>
                <a:gd name="csY28" fmla="*/ 1486201 h 1745655"/>
                <a:gd name="csX29" fmla="*/ 1381783 w 1592243"/>
                <a:gd name="csY29" fmla="*/ 1381426 h 1745655"/>
                <a:gd name="csX30" fmla="*/ 1410358 w 1592243"/>
                <a:gd name="csY30" fmla="*/ 1457626 h 1745655"/>
                <a:gd name="csX31" fmla="*/ 1472270 w 1592243"/>
                <a:gd name="csY31" fmla="*/ 1314751 h 1745655"/>
                <a:gd name="csX32" fmla="*/ 1396070 w 1592243"/>
                <a:gd name="csY32" fmla="*/ 1243314 h 1745655"/>
                <a:gd name="csX33" fmla="*/ 1319870 w 1592243"/>
                <a:gd name="csY33" fmla="*/ 1243314 h 1745655"/>
                <a:gd name="csX34" fmla="*/ 1272245 w 1592243"/>
                <a:gd name="csY34" fmla="*/ 1186164 h 1745655"/>
                <a:gd name="csX35" fmla="*/ 1534183 w 1592243"/>
                <a:gd name="csY35" fmla="*/ 767064 h 1745655"/>
                <a:gd name="csX36" fmla="*/ 1438933 w 1592243"/>
                <a:gd name="csY36" fmla="*/ 433689 h 1745655"/>
                <a:gd name="csX37" fmla="*/ 1491320 w 1592243"/>
                <a:gd name="csY37" fmla="*/ 371776 h 1745655"/>
                <a:gd name="csX38" fmla="*/ 1534183 w 1592243"/>
                <a:gd name="csY38" fmla="*/ 438451 h 1745655"/>
                <a:gd name="csX39" fmla="*/ 1591333 w 1592243"/>
                <a:gd name="csY39" fmla="*/ 314626 h 1745655"/>
                <a:gd name="csX40" fmla="*/ 1529420 w 1592243"/>
                <a:gd name="csY40" fmla="*/ 171751 h 1745655"/>
                <a:gd name="csX41" fmla="*/ 1281770 w 1592243"/>
                <a:gd name="csY41" fmla="*/ 301 h 1745655"/>
                <a:gd name="csX42" fmla="*/ 996020 w 1592243"/>
                <a:gd name="csY42" fmla="*/ 138414 h 1745655"/>
                <a:gd name="csX43" fmla="*/ 876958 w 1592243"/>
                <a:gd name="csY43" fmla="*/ 362251 h 1745655"/>
                <a:gd name="csX0" fmla="*/ 886241 w 1601526"/>
                <a:gd name="csY0" fmla="*/ 362251 h 1731153"/>
                <a:gd name="csX1" fmla="*/ 652878 w 1601526"/>
                <a:gd name="csY1" fmla="*/ 547989 h 1731153"/>
                <a:gd name="csX2" fmla="*/ 448091 w 1601526"/>
                <a:gd name="csY2" fmla="*/ 1005189 h 1731153"/>
                <a:gd name="csX3" fmla="*/ 195678 w 1601526"/>
                <a:gd name="csY3" fmla="*/ 1238551 h 1731153"/>
                <a:gd name="csX4" fmla="*/ 448091 w 1601526"/>
                <a:gd name="csY4" fmla="*/ 1233789 h 1731153"/>
                <a:gd name="csX5" fmla="*/ 290928 w 1601526"/>
                <a:gd name="csY5" fmla="*/ 1414764 h 1731153"/>
                <a:gd name="csX6" fmla="*/ 9941 w 1601526"/>
                <a:gd name="csY6" fmla="*/ 1725914 h 1731153"/>
                <a:gd name="csX7" fmla="*/ 252828 w 1601526"/>
                <a:gd name="csY7" fmla="*/ 1581451 h 1731153"/>
                <a:gd name="csX8" fmla="*/ 243303 w 1601526"/>
                <a:gd name="csY8" fmla="*/ 1695751 h 1731153"/>
                <a:gd name="csX9" fmla="*/ 524291 w 1601526"/>
                <a:gd name="csY9" fmla="*/ 1471914 h 1731153"/>
                <a:gd name="csX10" fmla="*/ 714791 w 1601526"/>
                <a:gd name="csY10" fmla="*/ 1262364 h 1731153"/>
                <a:gd name="csX11" fmla="*/ 876716 w 1601526"/>
                <a:gd name="csY11" fmla="*/ 1286176 h 1731153"/>
                <a:gd name="csX12" fmla="*/ 871953 w 1601526"/>
                <a:gd name="csY12" fmla="*/ 1381426 h 1731153"/>
                <a:gd name="csX13" fmla="*/ 938628 w 1601526"/>
                <a:gd name="csY13" fmla="*/ 1429051 h 1731153"/>
                <a:gd name="csX14" fmla="*/ 952916 w 1601526"/>
                <a:gd name="csY14" fmla="*/ 1390951 h 1731153"/>
                <a:gd name="csX15" fmla="*/ 971966 w 1601526"/>
                <a:gd name="csY15" fmla="*/ 1448101 h 1731153"/>
                <a:gd name="csX16" fmla="*/ 976728 w 1601526"/>
                <a:gd name="csY16" fmla="*/ 1529064 h 1731153"/>
                <a:gd name="csX17" fmla="*/ 1048166 w 1601526"/>
                <a:gd name="csY17" fmla="*/ 1438576 h 1731153"/>
                <a:gd name="csX18" fmla="*/ 1067216 w 1601526"/>
                <a:gd name="csY18" fmla="*/ 1514776 h 1731153"/>
                <a:gd name="csX19" fmla="*/ 1133891 w 1601526"/>
                <a:gd name="csY19" fmla="*/ 1395714 h 1731153"/>
                <a:gd name="csX20" fmla="*/ 1029116 w 1601526"/>
                <a:gd name="csY20" fmla="*/ 1300464 h 1731153"/>
                <a:gd name="csX21" fmla="*/ 1029116 w 1601526"/>
                <a:gd name="csY21" fmla="*/ 1281414 h 1731153"/>
                <a:gd name="csX22" fmla="*/ 1205328 w 1601526"/>
                <a:gd name="csY22" fmla="*/ 1219501 h 1731153"/>
                <a:gd name="csX23" fmla="*/ 1248191 w 1601526"/>
                <a:gd name="csY23" fmla="*/ 1286176 h 1731153"/>
                <a:gd name="csX24" fmla="*/ 1233903 w 1601526"/>
                <a:gd name="csY24" fmla="*/ 1329039 h 1731153"/>
                <a:gd name="csX25" fmla="*/ 1257716 w 1601526"/>
                <a:gd name="csY25" fmla="*/ 1390951 h 1731153"/>
                <a:gd name="csX26" fmla="*/ 1281528 w 1601526"/>
                <a:gd name="csY26" fmla="*/ 1352851 h 1731153"/>
                <a:gd name="csX27" fmla="*/ 1324391 w 1601526"/>
                <a:gd name="csY27" fmla="*/ 1390951 h 1731153"/>
                <a:gd name="csX28" fmla="*/ 1324391 w 1601526"/>
                <a:gd name="csY28" fmla="*/ 1486201 h 1731153"/>
                <a:gd name="csX29" fmla="*/ 1391066 w 1601526"/>
                <a:gd name="csY29" fmla="*/ 1381426 h 1731153"/>
                <a:gd name="csX30" fmla="*/ 1419641 w 1601526"/>
                <a:gd name="csY30" fmla="*/ 1457626 h 1731153"/>
                <a:gd name="csX31" fmla="*/ 1481553 w 1601526"/>
                <a:gd name="csY31" fmla="*/ 1314751 h 1731153"/>
                <a:gd name="csX32" fmla="*/ 1405353 w 1601526"/>
                <a:gd name="csY32" fmla="*/ 1243314 h 1731153"/>
                <a:gd name="csX33" fmla="*/ 1329153 w 1601526"/>
                <a:gd name="csY33" fmla="*/ 1243314 h 1731153"/>
                <a:gd name="csX34" fmla="*/ 1281528 w 1601526"/>
                <a:gd name="csY34" fmla="*/ 1186164 h 1731153"/>
                <a:gd name="csX35" fmla="*/ 1543466 w 1601526"/>
                <a:gd name="csY35" fmla="*/ 767064 h 1731153"/>
                <a:gd name="csX36" fmla="*/ 1448216 w 1601526"/>
                <a:gd name="csY36" fmla="*/ 433689 h 1731153"/>
                <a:gd name="csX37" fmla="*/ 1500603 w 1601526"/>
                <a:gd name="csY37" fmla="*/ 371776 h 1731153"/>
                <a:gd name="csX38" fmla="*/ 1543466 w 1601526"/>
                <a:gd name="csY38" fmla="*/ 438451 h 1731153"/>
                <a:gd name="csX39" fmla="*/ 1600616 w 1601526"/>
                <a:gd name="csY39" fmla="*/ 314626 h 1731153"/>
                <a:gd name="csX40" fmla="*/ 1538703 w 1601526"/>
                <a:gd name="csY40" fmla="*/ 171751 h 1731153"/>
                <a:gd name="csX41" fmla="*/ 1291053 w 1601526"/>
                <a:gd name="csY41" fmla="*/ 301 h 1731153"/>
                <a:gd name="csX42" fmla="*/ 1005303 w 1601526"/>
                <a:gd name="csY42" fmla="*/ 138414 h 1731153"/>
                <a:gd name="csX43" fmla="*/ 886241 w 1601526"/>
                <a:gd name="csY43" fmla="*/ 362251 h 173115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1601526" h="1731153">
                  <a:moveTo>
                    <a:pt x="886241" y="362251"/>
                  </a:moveTo>
                  <a:cubicBezTo>
                    <a:pt x="808453" y="424164"/>
                    <a:pt x="724316" y="467026"/>
                    <a:pt x="652878" y="547989"/>
                  </a:cubicBezTo>
                  <a:cubicBezTo>
                    <a:pt x="581440" y="628952"/>
                    <a:pt x="475078" y="843264"/>
                    <a:pt x="448091" y="1005189"/>
                  </a:cubicBezTo>
                  <a:cubicBezTo>
                    <a:pt x="392528" y="1102026"/>
                    <a:pt x="321091" y="1151239"/>
                    <a:pt x="195678" y="1238551"/>
                  </a:cubicBezTo>
                  <a:cubicBezTo>
                    <a:pt x="279816" y="1236964"/>
                    <a:pt x="284578" y="1270301"/>
                    <a:pt x="448091" y="1233789"/>
                  </a:cubicBezTo>
                  <a:cubicBezTo>
                    <a:pt x="395703" y="1294114"/>
                    <a:pt x="363953" y="1332743"/>
                    <a:pt x="290928" y="1414764"/>
                  </a:cubicBezTo>
                  <a:cubicBezTo>
                    <a:pt x="217903" y="1496785"/>
                    <a:pt x="-55147" y="1694164"/>
                    <a:pt x="9941" y="1725914"/>
                  </a:cubicBezTo>
                  <a:cubicBezTo>
                    <a:pt x="75029" y="1757664"/>
                    <a:pt x="181391" y="1637014"/>
                    <a:pt x="252828" y="1581451"/>
                  </a:cubicBezTo>
                  <a:cubicBezTo>
                    <a:pt x="249653" y="1619551"/>
                    <a:pt x="162340" y="1732263"/>
                    <a:pt x="243303" y="1695751"/>
                  </a:cubicBezTo>
                  <a:cubicBezTo>
                    <a:pt x="324266" y="1659239"/>
                    <a:pt x="435391" y="1544939"/>
                    <a:pt x="524291" y="1471914"/>
                  </a:cubicBezTo>
                  <a:cubicBezTo>
                    <a:pt x="613191" y="1398889"/>
                    <a:pt x="651291" y="1332214"/>
                    <a:pt x="714791" y="1262364"/>
                  </a:cubicBezTo>
                  <a:lnTo>
                    <a:pt x="876716" y="1286176"/>
                  </a:lnTo>
                  <a:lnTo>
                    <a:pt x="871953" y="1381426"/>
                  </a:lnTo>
                  <a:lnTo>
                    <a:pt x="938628" y="1429051"/>
                  </a:lnTo>
                  <a:lnTo>
                    <a:pt x="952916" y="1390951"/>
                  </a:lnTo>
                  <a:lnTo>
                    <a:pt x="971966" y="1448101"/>
                  </a:lnTo>
                  <a:lnTo>
                    <a:pt x="976728" y="1529064"/>
                  </a:lnTo>
                  <a:lnTo>
                    <a:pt x="1048166" y="1438576"/>
                  </a:lnTo>
                  <a:lnTo>
                    <a:pt x="1067216" y="1514776"/>
                  </a:lnTo>
                  <a:lnTo>
                    <a:pt x="1133891" y="1395714"/>
                  </a:lnTo>
                  <a:lnTo>
                    <a:pt x="1029116" y="1300464"/>
                  </a:lnTo>
                  <a:lnTo>
                    <a:pt x="1029116" y="1281414"/>
                  </a:lnTo>
                  <a:lnTo>
                    <a:pt x="1205328" y="1219501"/>
                  </a:lnTo>
                  <a:lnTo>
                    <a:pt x="1248191" y="1286176"/>
                  </a:lnTo>
                  <a:lnTo>
                    <a:pt x="1233903" y="1329039"/>
                  </a:lnTo>
                  <a:lnTo>
                    <a:pt x="1257716" y="1390951"/>
                  </a:lnTo>
                  <a:lnTo>
                    <a:pt x="1281528" y="1352851"/>
                  </a:lnTo>
                  <a:lnTo>
                    <a:pt x="1324391" y="1390951"/>
                  </a:lnTo>
                  <a:lnTo>
                    <a:pt x="1324391" y="1486201"/>
                  </a:lnTo>
                  <a:lnTo>
                    <a:pt x="1391066" y="1381426"/>
                  </a:lnTo>
                  <a:lnTo>
                    <a:pt x="1419641" y="1457626"/>
                  </a:lnTo>
                  <a:cubicBezTo>
                    <a:pt x="1440278" y="1410001"/>
                    <a:pt x="1494253" y="1348088"/>
                    <a:pt x="1481553" y="1314751"/>
                  </a:cubicBezTo>
                  <a:cubicBezTo>
                    <a:pt x="1468853" y="1281414"/>
                    <a:pt x="1446628" y="1251251"/>
                    <a:pt x="1405353" y="1243314"/>
                  </a:cubicBezTo>
                  <a:cubicBezTo>
                    <a:pt x="1364078" y="1235377"/>
                    <a:pt x="1354553" y="1243314"/>
                    <a:pt x="1329153" y="1243314"/>
                  </a:cubicBezTo>
                  <a:lnTo>
                    <a:pt x="1281528" y="1186164"/>
                  </a:lnTo>
                  <a:cubicBezTo>
                    <a:pt x="1413291" y="1090914"/>
                    <a:pt x="1546641" y="913114"/>
                    <a:pt x="1543466" y="767064"/>
                  </a:cubicBezTo>
                  <a:cubicBezTo>
                    <a:pt x="1540291" y="621014"/>
                    <a:pt x="1489491" y="544814"/>
                    <a:pt x="1448216" y="433689"/>
                  </a:cubicBezTo>
                  <a:lnTo>
                    <a:pt x="1500603" y="371776"/>
                  </a:lnTo>
                  <a:lnTo>
                    <a:pt x="1543466" y="438451"/>
                  </a:lnTo>
                  <a:cubicBezTo>
                    <a:pt x="1562516" y="397176"/>
                    <a:pt x="1608554" y="384476"/>
                    <a:pt x="1600616" y="314626"/>
                  </a:cubicBezTo>
                  <a:cubicBezTo>
                    <a:pt x="1592678" y="244776"/>
                    <a:pt x="1575216" y="216201"/>
                    <a:pt x="1538703" y="171751"/>
                  </a:cubicBezTo>
                  <a:cubicBezTo>
                    <a:pt x="1538703" y="89201"/>
                    <a:pt x="1402178" y="-6049"/>
                    <a:pt x="1291053" y="301"/>
                  </a:cubicBezTo>
                  <a:cubicBezTo>
                    <a:pt x="1179928" y="6651"/>
                    <a:pt x="1091028" y="57451"/>
                    <a:pt x="1005303" y="138414"/>
                  </a:cubicBezTo>
                  <a:cubicBezTo>
                    <a:pt x="919578" y="219377"/>
                    <a:pt x="925928" y="287639"/>
                    <a:pt x="886241" y="362251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9B753C6A-D0CA-A612-7C3D-0D03EB4BB05E}"/>
                </a:ext>
              </a:extLst>
            </p:cNvPr>
            <p:cNvSpPr/>
            <p:nvPr/>
          </p:nvSpPr>
          <p:spPr>
            <a:xfrm>
              <a:off x="4780348" y="1641412"/>
              <a:ext cx="613978" cy="663673"/>
            </a:xfrm>
            <a:custGeom>
              <a:avLst/>
              <a:gdLst>
                <a:gd name="csX0" fmla="*/ 847725 w 1562100"/>
                <a:gd name="csY0" fmla="*/ 361950 h 1747838"/>
                <a:gd name="csX1" fmla="*/ 614362 w 1562100"/>
                <a:gd name="csY1" fmla="*/ 547688 h 1747838"/>
                <a:gd name="csX2" fmla="*/ 409575 w 1562100"/>
                <a:gd name="csY2" fmla="*/ 1004888 h 1747838"/>
                <a:gd name="csX3" fmla="*/ 157162 w 1562100"/>
                <a:gd name="csY3" fmla="*/ 1238250 h 1747838"/>
                <a:gd name="csX4" fmla="*/ 409575 w 1562100"/>
                <a:gd name="csY4" fmla="*/ 1233488 h 1747838"/>
                <a:gd name="csX5" fmla="*/ 252412 w 1562100"/>
                <a:gd name="csY5" fmla="*/ 1414463 h 1747838"/>
                <a:gd name="csX6" fmla="*/ 0 w 1562100"/>
                <a:gd name="csY6" fmla="*/ 1747838 h 1747838"/>
                <a:gd name="csX7" fmla="*/ 214312 w 1562100"/>
                <a:gd name="csY7" fmla="*/ 1581150 h 1747838"/>
                <a:gd name="csX8" fmla="*/ 204787 w 1562100"/>
                <a:gd name="csY8" fmla="*/ 1695450 h 1747838"/>
                <a:gd name="csX9" fmla="*/ 485775 w 1562100"/>
                <a:gd name="csY9" fmla="*/ 1471613 h 1747838"/>
                <a:gd name="csX10" fmla="*/ 676275 w 1562100"/>
                <a:gd name="csY10" fmla="*/ 1262063 h 1747838"/>
                <a:gd name="csX11" fmla="*/ 838200 w 1562100"/>
                <a:gd name="csY11" fmla="*/ 1285875 h 1747838"/>
                <a:gd name="csX12" fmla="*/ 833437 w 1562100"/>
                <a:gd name="csY12" fmla="*/ 1381125 h 1747838"/>
                <a:gd name="csX13" fmla="*/ 900112 w 1562100"/>
                <a:gd name="csY13" fmla="*/ 1428750 h 1747838"/>
                <a:gd name="csX14" fmla="*/ 914400 w 1562100"/>
                <a:gd name="csY14" fmla="*/ 1390650 h 1747838"/>
                <a:gd name="csX15" fmla="*/ 933450 w 1562100"/>
                <a:gd name="csY15" fmla="*/ 1447800 h 1747838"/>
                <a:gd name="csX16" fmla="*/ 938212 w 1562100"/>
                <a:gd name="csY16" fmla="*/ 1528763 h 1747838"/>
                <a:gd name="csX17" fmla="*/ 1009650 w 1562100"/>
                <a:gd name="csY17" fmla="*/ 1438275 h 1747838"/>
                <a:gd name="csX18" fmla="*/ 1028700 w 1562100"/>
                <a:gd name="csY18" fmla="*/ 1514475 h 1747838"/>
                <a:gd name="csX19" fmla="*/ 1095375 w 1562100"/>
                <a:gd name="csY19" fmla="*/ 1395413 h 1747838"/>
                <a:gd name="csX20" fmla="*/ 990600 w 1562100"/>
                <a:gd name="csY20" fmla="*/ 1300163 h 1747838"/>
                <a:gd name="csX21" fmla="*/ 990600 w 1562100"/>
                <a:gd name="csY21" fmla="*/ 1281113 h 1747838"/>
                <a:gd name="csX22" fmla="*/ 1166812 w 1562100"/>
                <a:gd name="csY22" fmla="*/ 1219200 h 1747838"/>
                <a:gd name="csX23" fmla="*/ 1209675 w 1562100"/>
                <a:gd name="csY23" fmla="*/ 1285875 h 1747838"/>
                <a:gd name="csX24" fmla="*/ 1195387 w 1562100"/>
                <a:gd name="csY24" fmla="*/ 1328738 h 1747838"/>
                <a:gd name="csX25" fmla="*/ 1219200 w 1562100"/>
                <a:gd name="csY25" fmla="*/ 1390650 h 1747838"/>
                <a:gd name="csX26" fmla="*/ 1243012 w 1562100"/>
                <a:gd name="csY26" fmla="*/ 1352550 h 1747838"/>
                <a:gd name="csX27" fmla="*/ 1285875 w 1562100"/>
                <a:gd name="csY27" fmla="*/ 1390650 h 1747838"/>
                <a:gd name="csX28" fmla="*/ 1285875 w 1562100"/>
                <a:gd name="csY28" fmla="*/ 1485900 h 1747838"/>
                <a:gd name="csX29" fmla="*/ 1352550 w 1562100"/>
                <a:gd name="csY29" fmla="*/ 1381125 h 1747838"/>
                <a:gd name="csX30" fmla="*/ 1381125 w 1562100"/>
                <a:gd name="csY30" fmla="*/ 1457325 h 1747838"/>
                <a:gd name="csX31" fmla="*/ 1443037 w 1562100"/>
                <a:gd name="csY31" fmla="*/ 1314450 h 1747838"/>
                <a:gd name="csX32" fmla="*/ 1366837 w 1562100"/>
                <a:gd name="csY32" fmla="*/ 1243013 h 1747838"/>
                <a:gd name="csX33" fmla="*/ 1290637 w 1562100"/>
                <a:gd name="csY33" fmla="*/ 1243013 h 1747838"/>
                <a:gd name="csX34" fmla="*/ 1243012 w 1562100"/>
                <a:gd name="csY34" fmla="*/ 1185863 h 1747838"/>
                <a:gd name="csX35" fmla="*/ 1504950 w 1562100"/>
                <a:gd name="csY35" fmla="*/ 766763 h 1747838"/>
                <a:gd name="csX36" fmla="*/ 1409700 w 1562100"/>
                <a:gd name="csY36" fmla="*/ 433388 h 1747838"/>
                <a:gd name="csX37" fmla="*/ 1462087 w 1562100"/>
                <a:gd name="csY37" fmla="*/ 371475 h 1747838"/>
                <a:gd name="csX38" fmla="*/ 1504950 w 1562100"/>
                <a:gd name="csY38" fmla="*/ 438150 h 1747838"/>
                <a:gd name="csX39" fmla="*/ 1562100 w 1562100"/>
                <a:gd name="csY39" fmla="*/ 314325 h 1747838"/>
                <a:gd name="csX40" fmla="*/ 1500187 w 1562100"/>
                <a:gd name="csY40" fmla="*/ 171450 h 1747838"/>
                <a:gd name="csX41" fmla="*/ 1252537 w 1562100"/>
                <a:gd name="csY41" fmla="*/ 0 h 1747838"/>
                <a:gd name="csX42" fmla="*/ 966787 w 1562100"/>
                <a:gd name="csY42" fmla="*/ 138113 h 1747838"/>
                <a:gd name="csX43" fmla="*/ 847725 w 1562100"/>
                <a:gd name="csY43" fmla="*/ 361950 h 1747838"/>
                <a:gd name="csX0" fmla="*/ 847725 w 1562100"/>
                <a:gd name="csY0" fmla="*/ 362191 h 1748079"/>
                <a:gd name="csX1" fmla="*/ 614362 w 1562100"/>
                <a:gd name="csY1" fmla="*/ 547929 h 1748079"/>
                <a:gd name="csX2" fmla="*/ 409575 w 1562100"/>
                <a:gd name="csY2" fmla="*/ 1005129 h 1748079"/>
                <a:gd name="csX3" fmla="*/ 157162 w 1562100"/>
                <a:gd name="csY3" fmla="*/ 1238491 h 1748079"/>
                <a:gd name="csX4" fmla="*/ 409575 w 1562100"/>
                <a:gd name="csY4" fmla="*/ 1233729 h 1748079"/>
                <a:gd name="csX5" fmla="*/ 252412 w 1562100"/>
                <a:gd name="csY5" fmla="*/ 1414704 h 1748079"/>
                <a:gd name="csX6" fmla="*/ 0 w 1562100"/>
                <a:gd name="csY6" fmla="*/ 1748079 h 1748079"/>
                <a:gd name="csX7" fmla="*/ 214312 w 1562100"/>
                <a:gd name="csY7" fmla="*/ 1581391 h 1748079"/>
                <a:gd name="csX8" fmla="*/ 204787 w 1562100"/>
                <a:gd name="csY8" fmla="*/ 1695691 h 1748079"/>
                <a:gd name="csX9" fmla="*/ 485775 w 1562100"/>
                <a:gd name="csY9" fmla="*/ 1471854 h 1748079"/>
                <a:gd name="csX10" fmla="*/ 676275 w 1562100"/>
                <a:gd name="csY10" fmla="*/ 1262304 h 1748079"/>
                <a:gd name="csX11" fmla="*/ 838200 w 1562100"/>
                <a:gd name="csY11" fmla="*/ 1286116 h 1748079"/>
                <a:gd name="csX12" fmla="*/ 833437 w 1562100"/>
                <a:gd name="csY12" fmla="*/ 1381366 h 1748079"/>
                <a:gd name="csX13" fmla="*/ 900112 w 1562100"/>
                <a:gd name="csY13" fmla="*/ 1428991 h 1748079"/>
                <a:gd name="csX14" fmla="*/ 914400 w 1562100"/>
                <a:gd name="csY14" fmla="*/ 1390891 h 1748079"/>
                <a:gd name="csX15" fmla="*/ 933450 w 1562100"/>
                <a:gd name="csY15" fmla="*/ 1448041 h 1748079"/>
                <a:gd name="csX16" fmla="*/ 938212 w 1562100"/>
                <a:gd name="csY16" fmla="*/ 1529004 h 1748079"/>
                <a:gd name="csX17" fmla="*/ 1009650 w 1562100"/>
                <a:gd name="csY17" fmla="*/ 1438516 h 1748079"/>
                <a:gd name="csX18" fmla="*/ 1028700 w 1562100"/>
                <a:gd name="csY18" fmla="*/ 1514716 h 1748079"/>
                <a:gd name="csX19" fmla="*/ 1095375 w 1562100"/>
                <a:gd name="csY19" fmla="*/ 1395654 h 1748079"/>
                <a:gd name="csX20" fmla="*/ 990600 w 1562100"/>
                <a:gd name="csY20" fmla="*/ 1300404 h 1748079"/>
                <a:gd name="csX21" fmla="*/ 990600 w 1562100"/>
                <a:gd name="csY21" fmla="*/ 1281354 h 1748079"/>
                <a:gd name="csX22" fmla="*/ 1166812 w 1562100"/>
                <a:gd name="csY22" fmla="*/ 1219441 h 1748079"/>
                <a:gd name="csX23" fmla="*/ 1209675 w 1562100"/>
                <a:gd name="csY23" fmla="*/ 1286116 h 1748079"/>
                <a:gd name="csX24" fmla="*/ 1195387 w 1562100"/>
                <a:gd name="csY24" fmla="*/ 1328979 h 1748079"/>
                <a:gd name="csX25" fmla="*/ 1219200 w 1562100"/>
                <a:gd name="csY25" fmla="*/ 1390891 h 1748079"/>
                <a:gd name="csX26" fmla="*/ 1243012 w 1562100"/>
                <a:gd name="csY26" fmla="*/ 1352791 h 1748079"/>
                <a:gd name="csX27" fmla="*/ 1285875 w 1562100"/>
                <a:gd name="csY27" fmla="*/ 1390891 h 1748079"/>
                <a:gd name="csX28" fmla="*/ 1285875 w 1562100"/>
                <a:gd name="csY28" fmla="*/ 1486141 h 1748079"/>
                <a:gd name="csX29" fmla="*/ 1352550 w 1562100"/>
                <a:gd name="csY29" fmla="*/ 1381366 h 1748079"/>
                <a:gd name="csX30" fmla="*/ 1381125 w 1562100"/>
                <a:gd name="csY30" fmla="*/ 1457566 h 1748079"/>
                <a:gd name="csX31" fmla="*/ 1443037 w 1562100"/>
                <a:gd name="csY31" fmla="*/ 1314691 h 1748079"/>
                <a:gd name="csX32" fmla="*/ 1366837 w 1562100"/>
                <a:gd name="csY32" fmla="*/ 1243254 h 1748079"/>
                <a:gd name="csX33" fmla="*/ 1290637 w 1562100"/>
                <a:gd name="csY33" fmla="*/ 1243254 h 1748079"/>
                <a:gd name="csX34" fmla="*/ 1243012 w 1562100"/>
                <a:gd name="csY34" fmla="*/ 1186104 h 1748079"/>
                <a:gd name="csX35" fmla="*/ 1504950 w 1562100"/>
                <a:gd name="csY35" fmla="*/ 767004 h 1748079"/>
                <a:gd name="csX36" fmla="*/ 1409700 w 1562100"/>
                <a:gd name="csY36" fmla="*/ 433629 h 1748079"/>
                <a:gd name="csX37" fmla="*/ 1462087 w 1562100"/>
                <a:gd name="csY37" fmla="*/ 371716 h 1748079"/>
                <a:gd name="csX38" fmla="*/ 1504950 w 1562100"/>
                <a:gd name="csY38" fmla="*/ 438391 h 1748079"/>
                <a:gd name="csX39" fmla="*/ 1562100 w 1562100"/>
                <a:gd name="csY39" fmla="*/ 314566 h 1748079"/>
                <a:gd name="csX40" fmla="*/ 1500187 w 1562100"/>
                <a:gd name="csY40" fmla="*/ 171691 h 1748079"/>
                <a:gd name="csX41" fmla="*/ 1252537 w 1562100"/>
                <a:gd name="csY41" fmla="*/ 241 h 1748079"/>
                <a:gd name="csX42" fmla="*/ 966787 w 1562100"/>
                <a:gd name="csY42" fmla="*/ 138354 h 1748079"/>
                <a:gd name="csX43" fmla="*/ 847725 w 1562100"/>
                <a:gd name="csY43" fmla="*/ 362191 h 1748079"/>
                <a:gd name="csX0" fmla="*/ 847725 w 1562100"/>
                <a:gd name="csY0" fmla="*/ 362251 h 1748139"/>
                <a:gd name="csX1" fmla="*/ 614362 w 1562100"/>
                <a:gd name="csY1" fmla="*/ 547989 h 1748139"/>
                <a:gd name="csX2" fmla="*/ 409575 w 1562100"/>
                <a:gd name="csY2" fmla="*/ 1005189 h 1748139"/>
                <a:gd name="csX3" fmla="*/ 157162 w 1562100"/>
                <a:gd name="csY3" fmla="*/ 1238551 h 1748139"/>
                <a:gd name="csX4" fmla="*/ 409575 w 1562100"/>
                <a:gd name="csY4" fmla="*/ 1233789 h 1748139"/>
                <a:gd name="csX5" fmla="*/ 252412 w 1562100"/>
                <a:gd name="csY5" fmla="*/ 1414764 h 1748139"/>
                <a:gd name="csX6" fmla="*/ 0 w 1562100"/>
                <a:gd name="csY6" fmla="*/ 1748139 h 1748139"/>
                <a:gd name="csX7" fmla="*/ 214312 w 1562100"/>
                <a:gd name="csY7" fmla="*/ 1581451 h 1748139"/>
                <a:gd name="csX8" fmla="*/ 204787 w 1562100"/>
                <a:gd name="csY8" fmla="*/ 1695751 h 1748139"/>
                <a:gd name="csX9" fmla="*/ 485775 w 1562100"/>
                <a:gd name="csY9" fmla="*/ 1471914 h 1748139"/>
                <a:gd name="csX10" fmla="*/ 676275 w 1562100"/>
                <a:gd name="csY10" fmla="*/ 1262364 h 1748139"/>
                <a:gd name="csX11" fmla="*/ 838200 w 1562100"/>
                <a:gd name="csY11" fmla="*/ 1286176 h 1748139"/>
                <a:gd name="csX12" fmla="*/ 833437 w 1562100"/>
                <a:gd name="csY12" fmla="*/ 1381426 h 1748139"/>
                <a:gd name="csX13" fmla="*/ 900112 w 1562100"/>
                <a:gd name="csY13" fmla="*/ 1429051 h 1748139"/>
                <a:gd name="csX14" fmla="*/ 914400 w 1562100"/>
                <a:gd name="csY14" fmla="*/ 1390951 h 1748139"/>
                <a:gd name="csX15" fmla="*/ 933450 w 1562100"/>
                <a:gd name="csY15" fmla="*/ 1448101 h 1748139"/>
                <a:gd name="csX16" fmla="*/ 938212 w 1562100"/>
                <a:gd name="csY16" fmla="*/ 1529064 h 1748139"/>
                <a:gd name="csX17" fmla="*/ 1009650 w 1562100"/>
                <a:gd name="csY17" fmla="*/ 1438576 h 1748139"/>
                <a:gd name="csX18" fmla="*/ 1028700 w 1562100"/>
                <a:gd name="csY18" fmla="*/ 1514776 h 1748139"/>
                <a:gd name="csX19" fmla="*/ 1095375 w 1562100"/>
                <a:gd name="csY19" fmla="*/ 1395714 h 1748139"/>
                <a:gd name="csX20" fmla="*/ 990600 w 1562100"/>
                <a:gd name="csY20" fmla="*/ 1300464 h 1748139"/>
                <a:gd name="csX21" fmla="*/ 990600 w 1562100"/>
                <a:gd name="csY21" fmla="*/ 1281414 h 1748139"/>
                <a:gd name="csX22" fmla="*/ 1166812 w 1562100"/>
                <a:gd name="csY22" fmla="*/ 1219501 h 1748139"/>
                <a:gd name="csX23" fmla="*/ 1209675 w 1562100"/>
                <a:gd name="csY23" fmla="*/ 1286176 h 1748139"/>
                <a:gd name="csX24" fmla="*/ 1195387 w 1562100"/>
                <a:gd name="csY24" fmla="*/ 1329039 h 1748139"/>
                <a:gd name="csX25" fmla="*/ 1219200 w 1562100"/>
                <a:gd name="csY25" fmla="*/ 1390951 h 1748139"/>
                <a:gd name="csX26" fmla="*/ 1243012 w 1562100"/>
                <a:gd name="csY26" fmla="*/ 1352851 h 1748139"/>
                <a:gd name="csX27" fmla="*/ 1285875 w 1562100"/>
                <a:gd name="csY27" fmla="*/ 1390951 h 1748139"/>
                <a:gd name="csX28" fmla="*/ 1285875 w 1562100"/>
                <a:gd name="csY28" fmla="*/ 1486201 h 1748139"/>
                <a:gd name="csX29" fmla="*/ 1352550 w 1562100"/>
                <a:gd name="csY29" fmla="*/ 1381426 h 1748139"/>
                <a:gd name="csX30" fmla="*/ 1381125 w 1562100"/>
                <a:gd name="csY30" fmla="*/ 1457626 h 1748139"/>
                <a:gd name="csX31" fmla="*/ 1443037 w 1562100"/>
                <a:gd name="csY31" fmla="*/ 1314751 h 1748139"/>
                <a:gd name="csX32" fmla="*/ 1366837 w 1562100"/>
                <a:gd name="csY32" fmla="*/ 1243314 h 1748139"/>
                <a:gd name="csX33" fmla="*/ 1290637 w 1562100"/>
                <a:gd name="csY33" fmla="*/ 1243314 h 1748139"/>
                <a:gd name="csX34" fmla="*/ 1243012 w 1562100"/>
                <a:gd name="csY34" fmla="*/ 1186164 h 1748139"/>
                <a:gd name="csX35" fmla="*/ 1504950 w 1562100"/>
                <a:gd name="csY35" fmla="*/ 767064 h 1748139"/>
                <a:gd name="csX36" fmla="*/ 1409700 w 1562100"/>
                <a:gd name="csY36" fmla="*/ 433689 h 1748139"/>
                <a:gd name="csX37" fmla="*/ 1462087 w 1562100"/>
                <a:gd name="csY37" fmla="*/ 371776 h 1748139"/>
                <a:gd name="csX38" fmla="*/ 1504950 w 1562100"/>
                <a:gd name="csY38" fmla="*/ 438451 h 1748139"/>
                <a:gd name="csX39" fmla="*/ 1562100 w 1562100"/>
                <a:gd name="csY39" fmla="*/ 314626 h 1748139"/>
                <a:gd name="csX40" fmla="*/ 1500187 w 1562100"/>
                <a:gd name="csY40" fmla="*/ 171751 h 1748139"/>
                <a:gd name="csX41" fmla="*/ 1252537 w 1562100"/>
                <a:gd name="csY41" fmla="*/ 301 h 1748139"/>
                <a:gd name="csX42" fmla="*/ 966787 w 1562100"/>
                <a:gd name="csY42" fmla="*/ 138414 h 1748139"/>
                <a:gd name="csX43" fmla="*/ 847725 w 156210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7725 w 1563010"/>
                <a:gd name="csY0" fmla="*/ 362251 h 1748139"/>
                <a:gd name="csX1" fmla="*/ 614362 w 1563010"/>
                <a:gd name="csY1" fmla="*/ 547989 h 1748139"/>
                <a:gd name="csX2" fmla="*/ 409575 w 1563010"/>
                <a:gd name="csY2" fmla="*/ 1005189 h 1748139"/>
                <a:gd name="csX3" fmla="*/ 157162 w 1563010"/>
                <a:gd name="csY3" fmla="*/ 1238551 h 1748139"/>
                <a:gd name="csX4" fmla="*/ 409575 w 1563010"/>
                <a:gd name="csY4" fmla="*/ 1233789 h 1748139"/>
                <a:gd name="csX5" fmla="*/ 252412 w 1563010"/>
                <a:gd name="csY5" fmla="*/ 1414764 h 1748139"/>
                <a:gd name="csX6" fmla="*/ 0 w 1563010"/>
                <a:gd name="csY6" fmla="*/ 1748139 h 1748139"/>
                <a:gd name="csX7" fmla="*/ 214312 w 1563010"/>
                <a:gd name="csY7" fmla="*/ 1581451 h 1748139"/>
                <a:gd name="csX8" fmla="*/ 204787 w 1563010"/>
                <a:gd name="csY8" fmla="*/ 1695751 h 1748139"/>
                <a:gd name="csX9" fmla="*/ 485775 w 1563010"/>
                <a:gd name="csY9" fmla="*/ 1471914 h 1748139"/>
                <a:gd name="csX10" fmla="*/ 676275 w 1563010"/>
                <a:gd name="csY10" fmla="*/ 1262364 h 1748139"/>
                <a:gd name="csX11" fmla="*/ 838200 w 1563010"/>
                <a:gd name="csY11" fmla="*/ 1286176 h 1748139"/>
                <a:gd name="csX12" fmla="*/ 833437 w 1563010"/>
                <a:gd name="csY12" fmla="*/ 1381426 h 1748139"/>
                <a:gd name="csX13" fmla="*/ 900112 w 1563010"/>
                <a:gd name="csY13" fmla="*/ 1429051 h 1748139"/>
                <a:gd name="csX14" fmla="*/ 914400 w 1563010"/>
                <a:gd name="csY14" fmla="*/ 1390951 h 1748139"/>
                <a:gd name="csX15" fmla="*/ 933450 w 1563010"/>
                <a:gd name="csY15" fmla="*/ 1448101 h 1748139"/>
                <a:gd name="csX16" fmla="*/ 938212 w 1563010"/>
                <a:gd name="csY16" fmla="*/ 1529064 h 1748139"/>
                <a:gd name="csX17" fmla="*/ 1009650 w 1563010"/>
                <a:gd name="csY17" fmla="*/ 1438576 h 1748139"/>
                <a:gd name="csX18" fmla="*/ 1028700 w 1563010"/>
                <a:gd name="csY18" fmla="*/ 1514776 h 1748139"/>
                <a:gd name="csX19" fmla="*/ 1095375 w 1563010"/>
                <a:gd name="csY19" fmla="*/ 1395714 h 1748139"/>
                <a:gd name="csX20" fmla="*/ 990600 w 1563010"/>
                <a:gd name="csY20" fmla="*/ 1300464 h 1748139"/>
                <a:gd name="csX21" fmla="*/ 990600 w 1563010"/>
                <a:gd name="csY21" fmla="*/ 1281414 h 1748139"/>
                <a:gd name="csX22" fmla="*/ 1166812 w 1563010"/>
                <a:gd name="csY22" fmla="*/ 1219501 h 1748139"/>
                <a:gd name="csX23" fmla="*/ 1209675 w 1563010"/>
                <a:gd name="csY23" fmla="*/ 1286176 h 1748139"/>
                <a:gd name="csX24" fmla="*/ 1195387 w 1563010"/>
                <a:gd name="csY24" fmla="*/ 1329039 h 1748139"/>
                <a:gd name="csX25" fmla="*/ 1219200 w 1563010"/>
                <a:gd name="csY25" fmla="*/ 1390951 h 1748139"/>
                <a:gd name="csX26" fmla="*/ 1243012 w 1563010"/>
                <a:gd name="csY26" fmla="*/ 1352851 h 1748139"/>
                <a:gd name="csX27" fmla="*/ 1285875 w 1563010"/>
                <a:gd name="csY27" fmla="*/ 1390951 h 1748139"/>
                <a:gd name="csX28" fmla="*/ 1285875 w 1563010"/>
                <a:gd name="csY28" fmla="*/ 1486201 h 1748139"/>
                <a:gd name="csX29" fmla="*/ 1352550 w 1563010"/>
                <a:gd name="csY29" fmla="*/ 1381426 h 1748139"/>
                <a:gd name="csX30" fmla="*/ 1381125 w 1563010"/>
                <a:gd name="csY30" fmla="*/ 1457626 h 1748139"/>
                <a:gd name="csX31" fmla="*/ 1443037 w 1563010"/>
                <a:gd name="csY31" fmla="*/ 1314751 h 1748139"/>
                <a:gd name="csX32" fmla="*/ 1366837 w 1563010"/>
                <a:gd name="csY32" fmla="*/ 1243314 h 1748139"/>
                <a:gd name="csX33" fmla="*/ 1290637 w 1563010"/>
                <a:gd name="csY33" fmla="*/ 1243314 h 1748139"/>
                <a:gd name="csX34" fmla="*/ 1243012 w 1563010"/>
                <a:gd name="csY34" fmla="*/ 1186164 h 1748139"/>
                <a:gd name="csX35" fmla="*/ 1504950 w 1563010"/>
                <a:gd name="csY35" fmla="*/ 767064 h 1748139"/>
                <a:gd name="csX36" fmla="*/ 1409700 w 1563010"/>
                <a:gd name="csY36" fmla="*/ 433689 h 1748139"/>
                <a:gd name="csX37" fmla="*/ 1462087 w 1563010"/>
                <a:gd name="csY37" fmla="*/ 371776 h 1748139"/>
                <a:gd name="csX38" fmla="*/ 1504950 w 1563010"/>
                <a:gd name="csY38" fmla="*/ 438451 h 1748139"/>
                <a:gd name="csX39" fmla="*/ 1562100 w 1563010"/>
                <a:gd name="csY39" fmla="*/ 314626 h 1748139"/>
                <a:gd name="csX40" fmla="*/ 1500187 w 1563010"/>
                <a:gd name="csY40" fmla="*/ 171751 h 1748139"/>
                <a:gd name="csX41" fmla="*/ 1252537 w 1563010"/>
                <a:gd name="csY41" fmla="*/ 301 h 1748139"/>
                <a:gd name="csX42" fmla="*/ 966787 w 1563010"/>
                <a:gd name="csY42" fmla="*/ 138414 h 1748139"/>
                <a:gd name="csX43" fmla="*/ 847725 w 1563010"/>
                <a:gd name="csY43" fmla="*/ 362251 h 1748139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17 w 1563802"/>
                <a:gd name="csY0" fmla="*/ 362251 h 1766110"/>
                <a:gd name="csX1" fmla="*/ 615154 w 1563802"/>
                <a:gd name="csY1" fmla="*/ 547989 h 1766110"/>
                <a:gd name="csX2" fmla="*/ 410367 w 1563802"/>
                <a:gd name="csY2" fmla="*/ 1005189 h 1766110"/>
                <a:gd name="csX3" fmla="*/ 157954 w 1563802"/>
                <a:gd name="csY3" fmla="*/ 1238551 h 1766110"/>
                <a:gd name="csX4" fmla="*/ 410367 w 1563802"/>
                <a:gd name="csY4" fmla="*/ 1233789 h 1766110"/>
                <a:gd name="csX5" fmla="*/ 253204 w 1563802"/>
                <a:gd name="csY5" fmla="*/ 1414764 h 1766110"/>
                <a:gd name="csX6" fmla="*/ 792 w 1563802"/>
                <a:gd name="csY6" fmla="*/ 1748139 h 1766110"/>
                <a:gd name="csX7" fmla="*/ 215104 w 1563802"/>
                <a:gd name="csY7" fmla="*/ 1581451 h 1766110"/>
                <a:gd name="csX8" fmla="*/ 205579 w 1563802"/>
                <a:gd name="csY8" fmla="*/ 1695751 h 1766110"/>
                <a:gd name="csX9" fmla="*/ 486567 w 1563802"/>
                <a:gd name="csY9" fmla="*/ 1471914 h 1766110"/>
                <a:gd name="csX10" fmla="*/ 677067 w 1563802"/>
                <a:gd name="csY10" fmla="*/ 1262364 h 1766110"/>
                <a:gd name="csX11" fmla="*/ 838992 w 1563802"/>
                <a:gd name="csY11" fmla="*/ 1286176 h 1766110"/>
                <a:gd name="csX12" fmla="*/ 834229 w 1563802"/>
                <a:gd name="csY12" fmla="*/ 1381426 h 1766110"/>
                <a:gd name="csX13" fmla="*/ 900904 w 1563802"/>
                <a:gd name="csY13" fmla="*/ 1429051 h 1766110"/>
                <a:gd name="csX14" fmla="*/ 915192 w 1563802"/>
                <a:gd name="csY14" fmla="*/ 1390951 h 1766110"/>
                <a:gd name="csX15" fmla="*/ 934242 w 1563802"/>
                <a:gd name="csY15" fmla="*/ 1448101 h 1766110"/>
                <a:gd name="csX16" fmla="*/ 939004 w 1563802"/>
                <a:gd name="csY16" fmla="*/ 1529064 h 1766110"/>
                <a:gd name="csX17" fmla="*/ 1010442 w 1563802"/>
                <a:gd name="csY17" fmla="*/ 1438576 h 1766110"/>
                <a:gd name="csX18" fmla="*/ 1029492 w 1563802"/>
                <a:gd name="csY18" fmla="*/ 1514776 h 1766110"/>
                <a:gd name="csX19" fmla="*/ 1096167 w 1563802"/>
                <a:gd name="csY19" fmla="*/ 1395714 h 1766110"/>
                <a:gd name="csX20" fmla="*/ 991392 w 1563802"/>
                <a:gd name="csY20" fmla="*/ 1300464 h 1766110"/>
                <a:gd name="csX21" fmla="*/ 991392 w 1563802"/>
                <a:gd name="csY21" fmla="*/ 1281414 h 1766110"/>
                <a:gd name="csX22" fmla="*/ 1167604 w 1563802"/>
                <a:gd name="csY22" fmla="*/ 1219501 h 1766110"/>
                <a:gd name="csX23" fmla="*/ 1210467 w 1563802"/>
                <a:gd name="csY23" fmla="*/ 1286176 h 1766110"/>
                <a:gd name="csX24" fmla="*/ 1196179 w 1563802"/>
                <a:gd name="csY24" fmla="*/ 1329039 h 1766110"/>
                <a:gd name="csX25" fmla="*/ 1219992 w 1563802"/>
                <a:gd name="csY25" fmla="*/ 1390951 h 1766110"/>
                <a:gd name="csX26" fmla="*/ 1243804 w 1563802"/>
                <a:gd name="csY26" fmla="*/ 1352851 h 1766110"/>
                <a:gd name="csX27" fmla="*/ 1286667 w 1563802"/>
                <a:gd name="csY27" fmla="*/ 1390951 h 1766110"/>
                <a:gd name="csX28" fmla="*/ 1286667 w 1563802"/>
                <a:gd name="csY28" fmla="*/ 1486201 h 1766110"/>
                <a:gd name="csX29" fmla="*/ 1353342 w 1563802"/>
                <a:gd name="csY29" fmla="*/ 1381426 h 1766110"/>
                <a:gd name="csX30" fmla="*/ 1381917 w 1563802"/>
                <a:gd name="csY30" fmla="*/ 1457626 h 1766110"/>
                <a:gd name="csX31" fmla="*/ 1443829 w 1563802"/>
                <a:gd name="csY31" fmla="*/ 1314751 h 1766110"/>
                <a:gd name="csX32" fmla="*/ 1367629 w 1563802"/>
                <a:gd name="csY32" fmla="*/ 1243314 h 1766110"/>
                <a:gd name="csX33" fmla="*/ 1291429 w 1563802"/>
                <a:gd name="csY33" fmla="*/ 1243314 h 1766110"/>
                <a:gd name="csX34" fmla="*/ 1243804 w 1563802"/>
                <a:gd name="csY34" fmla="*/ 1186164 h 1766110"/>
                <a:gd name="csX35" fmla="*/ 1505742 w 1563802"/>
                <a:gd name="csY35" fmla="*/ 767064 h 1766110"/>
                <a:gd name="csX36" fmla="*/ 1410492 w 1563802"/>
                <a:gd name="csY36" fmla="*/ 433689 h 1766110"/>
                <a:gd name="csX37" fmla="*/ 1462879 w 1563802"/>
                <a:gd name="csY37" fmla="*/ 371776 h 1766110"/>
                <a:gd name="csX38" fmla="*/ 1505742 w 1563802"/>
                <a:gd name="csY38" fmla="*/ 438451 h 1766110"/>
                <a:gd name="csX39" fmla="*/ 1562892 w 1563802"/>
                <a:gd name="csY39" fmla="*/ 314626 h 1766110"/>
                <a:gd name="csX40" fmla="*/ 1500979 w 1563802"/>
                <a:gd name="csY40" fmla="*/ 171751 h 1766110"/>
                <a:gd name="csX41" fmla="*/ 1253329 w 1563802"/>
                <a:gd name="csY41" fmla="*/ 301 h 1766110"/>
                <a:gd name="csX42" fmla="*/ 967579 w 1563802"/>
                <a:gd name="csY42" fmla="*/ 138414 h 1766110"/>
                <a:gd name="csX43" fmla="*/ 848517 w 1563802"/>
                <a:gd name="csY43" fmla="*/ 362251 h 1766110"/>
                <a:gd name="csX0" fmla="*/ 848530 w 1563815"/>
                <a:gd name="csY0" fmla="*/ 362251 h 1766110"/>
                <a:gd name="csX1" fmla="*/ 615167 w 1563815"/>
                <a:gd name="csY1" fmla="*/ 547989 h 1766110"/>
                <a:gd name="csX2" fmla="*/ 410380 w 1563815"/>
                <a:gd name="csY2" fmla="*/ 1005189 h 1766110"/>
                <a:gd name="csX3" fmla="*/ 157967 w 1563815"/>
                <a:gd name="csY3" fmla="*/ 1238551 h 1766110"/>
                <a:gd name="csX4" fmla="*/ 410380 w 1563815"/>
                <a:gd name="csY4" fmla="*/ 1233789 h 1766110"/>
                <a:gd name="csX5" fmla="*/ 253217 w 1563815"/>
                <a:gd name="csY5" fmla="*/ 1414764 h 1766110"/>
                <a:gd name="csX6" fmla="*/ 805 w 1563815"/>
                <a:gd name="csY6" fmla="*/ 1748139 h 1766110"/>
                <a:gd name="csX7" fmla="*/ 215117 w 1563815"/>
                <a:gd name="csY7" fmla="*/ 1581451 h 1766110"/>
                <a:gd name="csX8" fmla="*/ 205592 w 1563815"/>
                <a:gd name="csY8" fmla="*/ 1695751 h 1766110"/>
                <a:gd name="csX9" fmla="*/ 486580 w 1563815"/>
                <a:gd name="csY9" fmla="*/ 1471914 h 1766110"/>
                <a:gd name="csX10" fmla="*/ 677080 w 1563815"/>
                <a:gd name="csY10" fmla="*/ 1262364 h 1766110"/>
                <a:gd name="csX11" fmla="*/ 839005 w 1563815"/>
                <a:gd name="csY11" fmla="*/ 1286176 h 1766110"/>
                <a:gd name="csX12" fmla="*/ 834242 w 1563815"/>
                <a:gd name="csY12" fmla="*/ 1381426 h 1766110"/>
                <a:gd name="csX13" fmla="*/ 900917 w 1563815"/>
                <a:gd name="csY13" fmla="*/ 1429051 h 1766110"/>
                <a:gd name="csX14" fmla="*/ 915205 w 1563815"/>
                <a:gd name="csY14" fmla="*/ 1390951 h 1766110"/>
                <a:gd name="csX15" fmla="*/ 934255 w 1563815"/>
                <a:gd name="csY15" fmla="*/ 1448101 h 1766110"/>
                <a:gd name="csX16" fmla="*/ 939017 w 1563815"/>
                <a:gd name="csY16" fmla="*/ 1529064 h 1766110"/>
                <a:gd name="csX17" fmla="*/ 1010455 w 1563815"/>
                <a:gd name="csY17" fmla="*/ 1438576 h 1766110"/>
                <a:gd name="csX18" fmla="*/ 1029505 w 1563815"/>
                <a:gd name="csY18" fmla="*/ 1514776 h 1766110"/>
                <a:gd name="csX19" fmla="*/ 1096180 w 1563815"/>
                <a:gd name="csY19" fmla="*/ 1395714 h 1766110"/>
                <a:gd name="csX20" fmla="*/ 991405 w 1563815"/>
                <a:gd name="csY20" fmla="*/ 1300464 h 1766110"/>
                <a:gd name="csX21" fmla="*/ 991405 w 1563815"/>
                <a:gd name="csY21" fmla="*/ 1281414 h 1766110"/>
                <a:gd name="csX22" fmla="*/ 1167617 w 1563815"/>
                <a:gd name="csY22" fmla="*/ 1219501 h 1766110"/>
                <a:gd name="csX23" fmla="*/ 1210480 w 1563815"/>
                <a:gd name="csY23" fmla="*/ 1286176 h 1766110"/>
                <a:gd name="csX24" fmla="*/ 1196192 w 1563815"/>
                <a:gd name="csY24" fmla="*/ 1329039 h 1766110"/>
                <a:gd name="csX25" fmla="*/ 1220005 w 1563815"/>
                <a:gd name="csY25" fmla="*/ 1390951 h 1766110"/>
                <a:gd name="csX26" fmla="*/ 1243817 w 1563815"/>
                <a:gd name="csY26" fmla="*/ 1352851 h 1766110"/>
                <a:gd name="csX27" fmla="*/ 1286680 w 1563815"/>
                <a:gd name="csY27" fmla="*/ 1390951 h 1766110"/>
                <a:gd name="csX28" fmla="*/ 1286680 w 1563815"/>
                <a:gd name="csY28" fmla="*/ 1486201 h 1766110"/>
                <a:gd name="csX29" fmla="*/ 1353355 w 1563815"/>
                <a:gd name="csY29" fmla="*/ 1381426 h 1766110"/>
                <a:gd name="csX30" fmla="*/ 1381930 w 1563815"/>
                <a:gd name="csY30" fmla="*/ 1457626 h 1766110"/>
                <a:gd name="csX31" fmla="*/ 1443842 w 1563815"/>
                <a:gd name="csY31" fmla="*/ 1314751 h 1766110"/>
                <a:gd name="csX32" fmla="*/ 1367642 w 1563815"/>
                <a:gd name="csY32" fmla="*/ 1243314 h 1766110"/>
                <a:gd name="csX33" fmla="*/ 1291442 w 1563815"/>
                <a:gd name="csY33" fmla="*/ 1243314 h 1766110"/>
                <a:gd name="csX34" fmla="*/ 1243817 w 1563815"/>
                <a:gd name="csY34" fmla="*/ 1186164 h 1766110"/>
                <a:gd name="csX35" fmla="*/ 1505755 w 1563815"/>
                <a:gd name="csY35" fmla="*/ 767064 h 1766110"/>
                <a:gd name="csX36" fmla="*/ 1410505 w 1563815"/>
                <a:gd name="csY36" fmla="*/ 433689 h 1766110"/>
                <a:gd name="csX37" fmla="*/ 1462892 w 1563815"/>
                <a:gd name="csY37" fmla="*/ 371776 h 1766110"/>
                <a:gd name="csX38" fmla="*/ 1505755 w 1563815"/>
                <a:gd name="csY38" fmla="*/ 438451 h 1766110"/>
                <a:gd name="csX39" fmla="*/ 1562905 w 1563815"/>
                <a:gd name="csY39" fmla="*/ 314626 h 1766110"/>
                <a:gd name="csX40" fmla="*/ 1500992 w 1563815"/>
                <a:gd name="csY40" fmla="*/ 171751 h 1766110"/>
                <a:gd name="csX41" fmla="*/ 1253342 w 1563815"/>
                <a:gd name="csY41" fmla="*/ 301 h 1766110"/>
                <a:gd name="csX42" fmla="*/ 967592 w 1563815"/>
                <a:gd name="csY42" fmla="*/ 138414 h 1766110"/>
                <a:gd name="csX43" fmla="*/ 848530 w 1563815"/>
                <a:gd name="csY43" fmla="*/ 362251 h 1766110"/>
                <a:gd name="csX0" fmla="*/ 876958 w 1592243"/>
                <a:gd name="csY0" fmla="*/ 362251 h 1745655"/>
                <a:gd name="csX1" fmla="*/ 643595 w 1592243"/>
                <a:gd name="csY1" fmla="*/ 547989 h 1745655"/>
                <a:gd name="csX2" fmla="*/ 438808 w 1592243"/>
                <a:gd name="csY2" fmla="*/ 1005189 h 1745655"/>
                <a:gd name="csX3" fmla="*/ 186395 w 1592243"/>
                <a:gd name="csY3" fmla="*/ 1238551 h 1745655"/>
                <a:gd name="csX4" fmla="*/ 438808 w 1592243"/>
                <a:gd name="csY4" fmla="*/ 1233789 h 1745655"/>
                <a:gd name="csX5" fmla="*/ 281645 w 1592243"/>
                <a:gd name="csY5" fmla="*/ 1414764 h 1745655"/>
                <a:gd name="csX6" fmla="*/ 658 w 1592243"/>
                <a:gd name="csY6" fmla="*/ 1725914 h 1745655"/>
                <a:gd name="csX7" fmla="*/ 243545 w 1592243"/>
                <a:gd name="csY7" fmla="*/ 1581451 h 1745655"/>
                <a:gd name="csX8" fmla="*/ 234020 w 1592243"/>
                <a:gd name="csY8" fmla="*/ 1695751 h 1745655"/>
                <a:gd name="csX9" fmla="*/ 515008 w 1592243"/>
                <a:gd name="csY9" fmla="*/ 1471914 h 1745655"/>
                <a:gd name="csX10" fmla="*/ 705508 w 1592243"/>
                <a:gd name="csY10" fmla="*/ 1262364 h 1745655"/>
                <a:gd name="csX11" fmla="*/ 867433 w 1592243"/>
                <a:gd name="csY11" fmla="*/ 1286176 h 1745655"/>
                <a:gd name="csX12" fmla="*/ 862670 w 1592243"/>
                <a:gd name="csY12" fmla="*/ 1381426 h 1745655"/>
                <a:gd name="csX13" fmla="*/ 929345 w 1592243"/>
                <a:gd name="csY13" fmla="*/ 1429051 h 1745655"/>
                <a:gd name="csX14" fmla="*/ 943633 w 1592243"/>
                <a:gd name="csY14" fmla="*/ 1390951 h 1745655"/>
                <a:gd name="csX15" fmla="*/ 962683 w 1592243"/>
                <a:gd name="csY15" fmla="*/ 1448101 h 1745655"/>
                <a:gd name="csX16" fmla="*/ 967445 w 1592243"/>
                <a:gd name="csY16" fmla="*/ 1529064 h 1745655"/>
                <a:gd name="csX17" fmla="*/ 1038883 w 1592243"/>
                <a:gd name="csY17" fmla="*/ 1438576 h 1745655"/>
                <a:gd name="csX18" fmla="*/ 1057933 w 1592243"/>
                <a:gd name="csY18" fmla="*/ 1514776 h 1745655"/>
                <a:gd name="csX19" fmla="*/ 1124608 w 1592243"/>
                <a:gd name="csY19" fmla="*/ 1395714 h 1745655"/>
                <a:gd name="csX20" fmla="*/ 1019833 w 1592243"/>
                <a:gd name="csY20" fmla="*/ 1300464 h 1745655"/>
                <a:gd name="csX21" fmla="*/ 1019833 w 1592243"/>
                <a:gd name="csY21" fmla="*/ 1281414 h 1745655"/>
                <a:gd name="csX22" fmla="*/ 1196045 w 1592243"/>
                <a:gd name="csY22" fmla="*/ 1219501 h 1745655"/>
                <a:gd name="csX23" fmla="*/ 1238908 w 1592243"/>
                <a:gd name="csY23" fmla="*/ 1286176 h 1745655"/>
                <a:gd name="csX24" fmla="*/ 1224620 w 1592243"/>
                <a:gd name="csY24" fmla="*/ 1329039 h 1745655"/>
                <a:gd name="csX25" fmla="*/ 1248433 w 1592243"/>
                <a:gd name="csY25" fmla="*/ 1390951 h 1745655"/>
                <a:gd name="csX26" fmla="*/ 1272245 w 1592243"/>
                <a:gd name="csY26" fmla="*/ 1352851 h 1745655"/>
                <a:gd name="csX27" fmla="*/ 1315108 w 1592243"/>
                <a:gd name="csY27" fmla="*/ 1390951 h 1745655"/>
                <a:gd name="csX28" fmla="*/ 1315108 w 1592243"/>
                <a:gd name="csY28" fmla="*/ 1486201 h 1745655"/>
                <a:gd name="csX29" fmla="*/ 1381783 w 1592243"/>
                <a:gd name="csY29" fmla="*/ 1381426 h 1745655"/>
                <a:gd name="csX30" fmla="*/ 1410358 w 1592243"/>
                <a:gd name="csY30" fmla="*/ 1457626 h 1745655"/>
                <a:gd name="csX31" fmla="*/ 1472270 w 1592243"/>
                <a:gd name="csY31" fmla="*/ 1314751 h 1745655"/>
                <a:gd name="csX32" fmla="*/ 1396070 w 1592243"/>
                <a:gd name="csY32" fmla="*/ 1243314 h 1745655"/>
                <a:gd name="csX33" fmla="*/ 1319870 w 1592243"/>
                <a:gd name="csY33" fmla="*/ 1243314 h 1745655"/>
                <a:gd name="csX34" fmla="*/ 1272245 w 1592243"/>
                <a:gd name="csY34" fmla="*/ 1186164 h 1745655"/>
                <a:gd name="csX35" fmla="*/ 1534183 w 1592243"/>
                <a:gd name="csY35" fmla="*/ 767064 h 1745655"/>
                <a:gd name="csX36" fmla="*/ 1438933 w 1592243"/>
                <a:gd name="csY36" fmla="*/ 433689 h 1745655"/>
                <a:gd name="csX37" fmla="*/ 1491320 w 1592243"/>
                <a:gd name="csY37" fmla="*/ 371776 h 1745655"/>
                <a:gd name="csX38" fmla="*/ 1534183 w 1592243"/>
                <a:gd name="csY38" fmla="*/ 438451 h 1745655"/>
                <a:gd name="csX39" fmla="*/ 1591333 w 1592243"/>
                <a:gd name="csY39" fmla="*/ 314626 h 1745655"/>
                <a:gd name="csX40" fmla="*/ 1529420 w 1592243"/>
                <a:gd name="csY40" fmla="*/ 171751 h 1745655"/>
                <a:gd name="csX41" fmla="*/ 1281770 w 1592243"/>
                <a:gd name="csY41" fmla="*/ 301 h 1745655"/>
                <a:gd name="csX42" fmla="*/ 996020 w 1592243"/>
                <a:gd name="csY42" fmla="*/ 138414 h 1745655"/>
                <a:gd name="csX43" fmla="*/ 876958 w 1592243"/>
                <a:gd name="csY43" fmla="*/ 362251 h 1745655"/>
                <a:gd name="csX0" fmla="*/ 886241 w 1601526"/>
                <a:gd name="csY0" fmla="*/ 362251 h 1731153"/>
                <a:gd name="csX1" fmla="*/ 652878 w 1601526"/>
                <a:gd name="csY1" fmla="*/ 547989 h 1731153"/>
                <a:gd name="csX2" fmla="*/ 448091 w 1601526"/>
                <a:gd name="csY2" fmla="*/ 1005189 h 1731153"/>
                <a:gd name="csX3" fmla="*/ 195678 w 1601526"/>
                <a:gd name="csY3" fmla="*/ 1238551 h 1731153"/>
                <a:gd name="csX4" fmla="*/ 448091 w 1601526"/>
                <a:gd name="csY4" fmla="*/ 1233789 h 1731153"/>
                <a:gd name="csX5" fmla="*/ 290928 w 1601526"/>
                <a:gd name="csY5" fmla="*/ 1414764 h 1731153"/>
                <a:gd name="csX6" fmla="*/ 9941 w 1601526"/>
                <a:gd name="csY6" fmla="*/ 1725914 h 1731153"/>
                <a:gd name="csX7" fmla="*/ 252828 w 1601526"/>
                <a:gd name="csY7" fmla="*/ 1581451 h 1731153"/>
                <a:gd name="csX8" fmla="*/ 243303 w 1601526"/>
                <a:gd name="csY8" fmla="*/ 1695751 h 1731153"/>
                <a:gd name="csX9" fmla="*/ 524291 w 1601526"/>
                <a:gd name="csY9" fmla="*/ 1471914 h 1731153"/>
                <a:gd name="csX10" fmla="*/ 714791 w 1601526"/>
                <a:gd name="csY10" fmla="*/ 1262364 h 1731153"/>
                <a:gd name="csX11" fmla="*/ 876716 w 1601526"/>
                <a:gd name="csY11" fmla="*/ 1286176 h 1731153"/>
                <a:gd name="csX12" fmla="*/ 871953 w 1601526"/>
                <a:gd name="csY12" fmla="*/ 1381426 h 1731153"/>
                <a:gd name="csX13" fmla="*/ 938628 w 1601526"/>
                <a:gd name="csY13" fmla="*/ 1429051 h 1731153"/>
                <a:gd name="csX14" fmla="*/ 952916 w 1601526"/>
                <a:gd name="csY14" fmla="*/ 1390951 h 1731153"/>
                <a:gd name="csX15" fmla="*/ 971966 w 1601526"/>
                <a:gd name="csY15" fmla="*/ 1448101 h 1731153"/>
                <a:gd name="csX16" fmla="*/ 976728 w 1601526"/>
                <a:gd name="csY16" fmla="*/ 1529064 h 1731153"/>
                <a:gd name="csX17" fmla="*/ 1048166 w 1601526"/>
                <a:gd name="csY17" fmla="*/ 1438576 h 1731153"/>
                <a:gd name="csX18" fmla="*/ 1067216 w 1601526"/>
                <a:gd name="csY18" fmla="*/ 1514776 h 1731153"/>
                <a:gd name="csX19" fmla="*/ 1133891 w 1601526"/>
                <a:gd name="csY19" fmla="*/ 1395714 h 1731153"/>
                <a:gd name="csX20" fmla="*/ 1029116 w 1601526"/>
                <a:gd name="csY20" fmla="*/ 1300464 h 1731153"/>
                <a:gd name="csX21" fmla="*/ 1029116 w 1601526"/>
                <a:gd name="csY21" fmla="*/ 1281414 h 1731153"/>
                <a:gd name="csX22" fmla="*/ 1205328 w 1601526"/>
                <a:gd name="csY22" fmla="*/ 1219501 h 1731153"/>
                <a:gd name="csX23" fmla="*/ 1248191 w 1601526"/>
                <a:gd name="csY23" fmla="*/ 1286176 h 1731153"/>
                <a:gd name="csX24" fmla="*/ 1233903 w 1601526"/>
                <a:gd name="csY24" fmla="*/ 1329039 h 1731153"/>
                <a:gd name="csX25" fmla="*/ 1257716 w 1601526"/>
                <a:gd name="csY25" fmla="*/ 1390951 h 1731153"/>
                <a:gd name="csX26" fmla="*/ 1281528 w 1601526"/>
                <a:gd name="csY26" fmla="*/ 1352851 h 1731153"/>
                <a:gd name="csX27" fmla="*/ 1324391 w 1601526"/>
                <a:gd name="csY27" fmla="*/ 1390951 h 1731153"/>
                <a:gd name="csX28" fmla="*/ 1324391 w 1601526"/>
                <a:gd name="csY28" fmla="*/ 1486201 h 1731153"/>
                <a:gd name="csX29" fmla="*/ 1391066 w 1601526"/>
                <a:gd name="csY29" fmla="*/ 1381426 h 1731153"/>
                <a:gd name="csX30" fmla="*/ 1419641 w 1601526"/>
                <a:gd name="csY30" fmla="*/ 1457626 h 1731153"/>
                <a:gd name="csX31" fmla="*/ 1481553 w 1601526"/>
                <a:gd name="csY31" fmla="*/ 1314751 h 1731153"/>
                <a:gd name="csX32" fmla="*/ 1405353 w 1601526"/>
                <a:gd name="csY32" fmla="*/ 1243314 h 1731153"/>
                <a:gd name="csX33" fmla="*/ 1329153 w 1601526"/>
                <a:gd name="csY33" fmla="*/ 1243314 h 1731153"/>
                <a:gd name="csX34" fmla="*/ 1281528 w 1601526"/>
                <a:gd name="csY34" fmla="*/ 1186164 h 1731153"/>
                <a:gd name="csX35" fmla="*/ 1543466 w 1601526"/>
                <a:gd name="csY35" fmla="*/ 767064 h 1731153"/>
                <a:gd name="csX36" fmla="*/ 1448216 w 1601526"/>
                <a:gd name="csY36" fmla="*/ 433689 h 1731153"/>
                <a:gd name="csX37" fmla="*/ 1500603 w 1601526"/>
                <a:gd name="csY37" fmla="*/ 371776 h 1731153"/>
                <a:gd name="csX38" fmla="*/ 1543466 w 1601526"/>
                <a:gd name="csY38" fmla="*/ 438451 h 1731153"/>
                <a:gd name="csX39" fmla="*/ 1600616 w 1601526"/>
                <a:gd name="csY39" fmla="*/ 314626 h 1731153"/>
                <a:gd name="csX40" fmla="*/ 1538703 w 1601526"/>
                <a:gd name="csY40" fmla="*/ 171751 h 1731153"/>
                <a:gd name="csX41" fmla="*/ 1291053 w 1601526"/>
                <a:gd name="csY41" fmla="*/ 301 h 1731153"/>
                <a:gd name="csX42" fmla="*/ 1005303 w 1601526"/>
                <a:gd name="csY42" fmla="*/ 138414 h 1731153"/>
                <a:gd name="csX43" fmla="*/ 886241 w 1601526"/>
                <a:gd name="csY43" fmla="*/ 362251 h 173115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1601526" h="1731153">
                  <a:moveTo>
                    <a:pt x="886241" y="362251"/>
                  </a:moveTo>
                  <a:cubicBezTo>
                    <a:pt x="808453" y="424164"/>
                    <a:pt x="724316" y="467026"/>
                    <a:pt x="652878" y="547989"/>
                  </a:cubicBezTo>
                  <a:cubicBezTo>
                    <a:pt x="581440" y="628952"/>
                    <a:pt x="475078" y="843264"/>
                    <a:pt x="448091" y="1005189"/>
                  </a:cubicBezTo>
                  <a:cubicBezTo>
                    <a:pt x="392528" y="1102026"/>
                    <a:pt x="321091" y="1151239"/>
                    <a:pt x="195678" y="1238551"/>
                  </a:cubicBezTo>
                  <a:cubicBezTo>
                    <a:pt x="279816" y="1236964"/>
                    <a:pt x="284578" y="1270301"/>
                    <a:pt x="448091" y="1233789"/>
                  </a:cubicBezTo>
                  <a:cubicBezTo>
                    <a:pt x="395703" y="1294114"/>
                    <a:pt x="363953" y="1332743"/>
                    <a:pt x="290928" y="1414764"/>
                  </a:cubicBezTo>
                  <a:cubicBezTo>
                    <a:pt x="217903" y="1496785"/>
                    <a:pt x="-55147" y="1694164"/>
                    <a:pt x="9941" y="1725914"/>
                  </a:cubicBezTo>
                  <a:cubicBezTo>
                    <a:pt x="75029" y="1757664"/>
                    <a:pt x="181391" y="1637014"/>
                    <a:pt x="252828" y="1581451"/>
                  </a:cubicBezTo>
                  <a:cubicBezTo>
                    <a:pt x="249653" y="1619551"/>
                    <a:pt x="162340" y="1732263"/>
                    <a:pt x="243303" y="1695751"/>
                  </a:cubicBezTo>
                  <a:cubicBezTo>
                    <a:pt x="324266" y="1659239"/>
                    <a:pt x="435391" y="1544939"/>
                    <a:pt x="524291" y="1471914"/>
                  </a:cubicBezTo>
                  <a:cubicBezTo>
                    <a:pt x="613191" y="1398889"/>
                    <a:pt x="651291" y="1332214"/>
                    <a:pt x="714791" y="1262364"/>
                  </a:cubicBezTo>
                  <a:lnTo>
                    <a:pt x="876716" y="1286176"/>
                  </a:lnTo>
                  <a:lnTo>
                    <a:pt x="871953" y="1381426"/>
                  </a:lnTo>
                  <a:lnTo>
                    <a:pt x="938628" y="1429051"/>
                  </a:lnTo>
                  <a:lnTo>
                    <a:pt x="952916" y="1390951"/>
                  </a:lnTo>
                  <a:lnTo>
                    <a:pt x="971966" y="1448101"/>
                  </a:lnTo>
                  <a:lnTo>
                    <a:pt x="976728" y="1529064"/>
                  </a:lnTo>
                  <a:lnTo>
                    <a:pt x="1048166" y="1438576"/>
                  </a:lnTo>
                  <a:lnTo>
                    <a:pt x="1067216" y="1514776"/>
                  </a:lnTo>
                  <a:lnTo>
                    <a:pt x="1133891" y="1395714"/>
                  </a:lnTo>
                  <a:lnTo>
                    <a:pt x="1029116" y="1300464"/>
                  </a:lnTo>
                  <a:lnTo>
                    <a:pt x="1029116" y="1281414"/>
                  </a:lnTo>
                  <a:lnTo>
                    <a:pt x="1205328" y="1219501"/>
                  </a:lnTo>
                  <a:lnTo>
                    <a:pt x="1248191" y="1286176"/>
                  </a:lnTo>
                  <a:lnTo>
                    <a:pt x="1233903" y="1329039"/>
                  </a:lnTo>
                  <a:lnTo>
                    <a:pt x="1257716" y="1390951"/>
                  </a:lnTo>
                  <a:lnTo>
                    <a:pt x="1281528" y="1352851"/>
                  </a:lnTo>
                  <a:lnTo>
                    <a:pt x="1324391" y="1390951"/>
                  </a:lnTo>
                  <a:lnTo>
                    <a:pt x="1324391" y="1486201"/>
                  </a:lnTo>
                  <a:lnTo>
                    <a:pt x="1391066" y="1381426"/>
                  </a:lnTo>
                  <a:lnTo>
                    <a:pt x="1419641" y="1457626"/>
                  </a:lnTo>
                  <a:cubicBezTo>
                    <a:pt x="1440278" y="1410001"/>
                    <a:pt x="1494253" y="1348088"/>
                    <a:pt x="1481553" y="1314751"/>
                  </a:cubicBezTo>
                  <a:cubicBezTo>
                    <a:pt x="1468853" y="1281414"/>
                    <a:pt x="1446628" y="1251251"/>
                    <a:pt x="1405353" y="1243314"/>
                  </a:cubicBezTo>
                  <a:cubicBezTo>
                    <a:pt x="1364078" y="1235377"/>
                    <a:pt x="1354553" y="1243314"/>
                    <a:pt x="1329153" y="1243314"/>
                  </a:cubicBezTo>
                  <a:lnTo>
                    <a:pt x="1281528" y="1186164"/>
                  </a:lnTo>
                  <a:cubicBezTo>
                    <a:pt x="1413291" y="1090914"/>
                    <a:pt x="1546641" y="913114"/>
                    <a:pt x="1543466" y="767064"/>
                  </a:cubicBezTo>
                  <a:cubicBezTo>
                    <a:pt x="1540291" y="621014"/>
                    <a:pt x="1489491" y="544814"/>
                    <a:pt x="1448216" y="433689"/>
                  </a:cubicBezTo>
                  <a:lnTo>
                    <a:pt x="1500603" y="371776"/>
                  </a:lnTo>
                  <a:lnTo>
                    <a:pt x="1543466" y="438451"/>
                  </a:lnTo>
                  <a:cubicBezTo>
                    <a:pt x="1562516" y="397176"/>
                    <a:pt x="1608554" y="384476"/>
                    <a:pt x="1600616" y="314626"/>
                  </a:cubicBezTo>
                  <a:cubicBezTo>
                    <a:pt x="1592678" y="244776"/>
                    <a:pt x="1575216" y="216201"/>
                    <a:pt x="1538703" y="171751"/>
                  </a:cubicBezTo>
                  <a:cubicBezTo>
                    <a:pt x="1538703" y="89201"/>
                    <a:pt x="1402178" y="-6049"/>
                    <a:pt x="1291053" y="301"/>
                  </a:cubicBezTo>
                  <a:cubicBezTo>
                    <a:pt x="1179928" y="6651"/>
                    <a:pt x="1091028" y="57451"/>
                    <a:pt x="1005303" y="138414"/>
                  </a:cubicBezTo>
                  <a:cubicBezTo>
                    <a:pt x="919578" y="219377"/>
                    <a:pt x="925928" y="287639"/>
                    <a:pt x="886241" y="362251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6" name="グループ化 545">
              <a:extLst>
                <a:ext uri="{FF2B5EF4-FFF2-40B4-BE49-F238E27FC236}">
                  <a16:creationId xmlns:a16="http://schemas.microsoft.com/office/drawing/2014/main" id="{53556DE9-EA9D-FD7A-902E-1B74E5DFCF98}"/>
                </a:ext>
              </a:extLst>
            </p:cNvPr>
            <p:cNvGrpSpPr/>
            <p:nvPr/>
          </p:nvGrpSpPr>
          <p:grpSpPr>
            <a:xfrm>
              <a:off x="4132301" y="931860"/>
              <a:ext cx="1777962" cy="2587628"/>
              <a:chOff x="4132301" y="931860"/>
              <a:chExt cx="1777962" cy="2587628"/>
            </a:xfrm>
          </p:grpSpPr>
          <p:sp>
            <p:nvSpPr>
              <p:cNvPr id="129" name="フリーフォーム: 図形 128">
                <a:extLst>
                  <a:ext uri="{FF2B5EF4-FFF2-40B4-BE49-F238E27FC236}">
                    <a16:creationId xmlns:a16="http://schemas.microsoft.com/office/drawing/2014/main" id="{0AFF302F-03F9-0129-9E9C-95EB8E808718}"/>
                  </a:ext>
                </a:extLst>
              </p:cNvPr>
              <p:cNvSpPr/>
              <p:nvPr/>
            </p:nvSpPr>
            <p:spPr>
              <a:xfrm>
                <a:off x="4770476" y="943852"/>
                <a:ext cx="501612" cy="181685"/>
              </a:xfrm>
              <a:custGeom>
                <a:avLst/>
                <a:gdLst>
                  <a:gd name="csX0" fmla="*/ 54745 w 501612"/>
                  <a:gd name="csY0" fmla="*/ 0 h 181685"/>
                  <a:gd name="csX1" fmla="*/ 446867 w 501612"/>
                  <a:gd name="csY1" fmla="*/ 0 h 181685"/>
                  <a:gd name="csX2" fmla="*/ 501612 w 501612"/>
                  <a:gd name="csY2" fmla="*/ 54745 h 181685"/>
                  <a:gd name="csX3" fmla="*/ 501612 w 501612"/>
                  <a:gd name="csY3" fmla="*/ 181685 h 181685"/>
                  <a:gd name="csX4" fmla="*/ 477799 w 501612"/>
                  <a:gd name="csY4" fmla="*/ 181685 h 181685"/>
                  <a:gd name="csX5" fmla="*/ 477799 w 501612"/>
                  <a:gd name="csY5" fmla="*/ 57126 h 181685"/>
                  <a:gd name="csX6" fmla="*/ 444485 w 501612"/>
                  <a:gd name="csY6" fmla="*/ 23812 h 181685"/>
                  <a:gd name="csX7" fmla="*/ 57127 w 501612"/>
                  <a:gd name="csY7" fmla="*/ 23812 h 181685"/>
                  <a:gd name="csX8" fmla="*/ 23813 w 501612"/>
                  <a:gd name="csY8" fmla="*/ 57126 h 181685"/>
                  <a:gd name="csX9" fmla="*/ 23813 w 501612"/>
                  <a:gd name="csY9" fmla="*/ 181685 h 181685"/>
                  <a:gd name="csX10" fmla="*/ 0 w 501612"/>
                  <a:gd name="csY10" fmla="*/ 181685 h 181685"/>
                  <a:gd name="csX11" fmla="*/ 0 w 501612"/>
                  <a:gd name="csY11" fmla="*/ 54745 h 181685"/>
                  <a:gd name="csX12" fmla="*/ 54745 w 501612"/>
                  <a:gd name="csY12" fmla="*/ 0 h 18168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</a:cxnLst>
                <a:rect l="l" t="t" r="r" b="b"/>
                <a:pathLst>
                  <a:path w="501612" h="181685">
                    <a:moveTo>
                      <a:pt x="54745" y="0"/>
                    </a:moveTo>
                    <a:lnTo>
                      <a:pt x="446867" y="0"/>
                    </a:lnTo>
                    <a:cubicBezTo>
                      <a:pt x="477102" y="0"/>
                      <a:pt x="501612" y="24510"/>
                      <a:pt x="501612" y="54745"/>
                    </a:cubicBezTo>
                    <a:lnTo>
                      <a:pt x="501612" y="181685"/>
                    </a:lnTo>
                    <a:lnTo>
                      <a:pt x="477799" y="181685"/>
                    </a:lnTo>
                    <a:lnTo>
                      <a:pt x="477799" y="57126"/>
                    </a:lnTo>
                    <a:cubicBezTo>
                      <a:pt x="477799" y="38727"/>
                      <a:pt x="462884" y="23812"/>
                      <a:pt x="444485" y="23812"/>
                    </a:cubicBezTo>
                    <a:lnTo>
                      <a:pt x="57127" y="23812"/>
                    </a:lnTo>
                    <a:cubicBezTo>
                      <a:pt x="38728" y="23812"/>
                      <a:pt x="23813" y="38727"/>
                      <a:pt x="23813" y="57126"/>
                    </a:cubicBezTo>
                    <a:lnTo>
                      <a:pt x="23813" y="181685"/>
                    </a:lnTo>
                    <a:lnTo>
                      <a:pt x="0" y="181685"/>
                    </a:lnTo>
                    <a:lnTo>
                      <a:pt x="0" y="54745"/>
                    </a:lnTo>
                    <a:cubicBezTo>
                      <a:pt x="0" y="24510"/>
                      <a:pt x="24510" y="0"/>
                      <a:pt x="54745" y="0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8" name="四角形: 角を丸くする 127">
                <a:extLst>
                  <a:ext uri="{FF2B5EF4-FFF2-40B4-BE49-F238E27FC236}">
                    <a16:creationId xmlns:a16="http://schemas.microsoft.com/office/drawing/2014/main" id="{2971F88E-A8C9-1205-16DB-85991CB76000}"/>
                  </a:ext>
                </a:extLst>
              </p:cNvPr>
              <p:cNvSpPr/>
              <p:nvPr/>
            </p:nvSpPr>
            <p:spPr>
              <a:xfrm flipV="1">
                <a:off x="4832384" y="931860"/>
                <a:ext cx="377792" cy="45720"/>
              </a:xfrm>
              <a:prstGeom prst="roundRect">
                <a:avLst/>
              </a:prstGeom>
              <a:solidFill>
                <a:srgbClr val="00B05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5" name="グループ化 164">
                <a:extLst>
                  <a:ext uri="{FF2B5EF4-FFF2-40B4-BE49-F238E27FC236}">
                    <a16:creationId xmlns:a16="http://schemas.microsoft.com/office/drawing/2014/main" id="{169FAE23-109C-6059-7AFF-4E560C0D2404}"/>
                  </a:ext>
                </a:extLst>
              </p:cNvPr>
              <p:cNvGrpSpPr/>
              <p:nvPr/>
            </p:nvGrpSpPr>
            <p:grpSpPr>
              <a:xfrm>
                <a:off x="4155697" y="1128712"/>
                <a:ext cx="1731170" cy="1915947"/>
                <a:chOff x="4155697" y="1128712"/>
                <a:chExt cx="1731170" cy="1915947"/>
              </a:xfrm>
            </p:grpSpPr>
            <p:sp>
              <p:nvSpPr>
                <p:cNvPr id="115" name="四角形: 上の 2 つの角を丸める 114">
                  <a:extLst>
                    <a:ext uri="{FF2B5EF4-FFF2-40B4-BE49-F238E27FC236}">
                      <a16:creationId xmlns:a16="http://schemas.microsoft.com/office/drawing/2014/main" id="{A0F51DBD-896A-78C6-F8D7-E8D598676073}"/>
                    </a:ext>
                  </a:extLst>
                </p:cNvPr>
                <p:cNvSpPr/>
                <p:nvPr/>
              </p:nvSpPr>
              <p:spPr>
                <a:xfrm>
                  <a:off x="4155697" y="1128712"/>
                  <a:ext cx="1731170" cy="1915947"/>
                </a:xfrm>
                <a:prstGeom prst="round2SameRect">
                  <a:avLst>
                    <a:gd name="adj1" fmla="val 3919"/>
                    <a:gd name="adj2" fmla="val 0"/>
                  </a:avLst>
                </a:prstGeom>
                <a:noFill/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cxnSp>
              <p:nvCxnSpPr>
                <p:cNvPr id="134" name="直線コネクタ 133">
                  <a:extLst>
                    <a:ext uri="{FF2B5EF4-FFF2-40B4-BE49-F238E27FC236}">
                      <a16:creationId xmlns:a16="http://schemas.microsoft.com/office/drawing/2014/main" id="{C93EA5DF-E810-2D56-7EA2-7481858FC2BA}"/>
                    </a:ext>
                  </a:extLst>
                </p:cNvPr>
                <p:cNvCxnSpPr/>
                <p:nvPr/>
              </p:nvCxnSpPr>
              <p:spPr>
                <a:xfrm>
                  <a:off x="498826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35" name="直線コネクタ 134">
                  <a:extLst>
                    <a:ext uri="{FF2B5EF4-FFF2-40B4-BE49-F238E27FC236}">
                      <a16:creationId xmlns:a16="http://schemas.microsoft.com/office/drawing/2014/main" id="{484E7151-A594-72A4-F472-605A4EE17185}"/>
                    </a:ext>
                  </a:extLst>
                </p:cNvPr>
                <p:cNvCxnSpPr/>
                <p:nvPr/>
              </p:nvCxnSpPr>
              <p:spPr>
                <a:xfrm>
                  <a:off x="491904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36" name="直線コネクタ 135">
                  <a:extLst>
                    <a:ext uri="{FF2B5EF4-FFF2-40B4-BE49-F238E27FC236}">
                      <a16:creationId xmlns:a16="http://schemas.microsoft.com/office/drawing/2014/main" id="{A9D21662-12F3-932E-8468-AAB64E742104}"/>
                    </a:ext>
                  </a:extLst>
                </p:cNvPr>
                <p:cNvCxnSpPr/>
                <p:nvPr/>
              </p:nvCxnSpPr>
              <p:spPr>
                <a:xfrm>
                  <a:off x="484983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2" name="直線コネクタ 141">
                  <a:extLst>
                    <a:ext uri="{FF2B5EF4-FFF2-40B4-BE49-F238E27FC236}">
                      <a16:creationId xmlns:a16="http://schemas.microsoft.com/office/drawing/2014/main" id="{360DE42C-F805-B2A2-5053-5575C3052F64}"/>
                    </a:ext>
                  </a:extLst>
                </p:cNvPr>
                <p:cNvCxnSpPr/>
                <p:nvPr/>
              </p:nvCxnSpPr>
              <p:spPr>
                <a:xfrm>
                  <a:off x="478061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3" name="直線コネクタ 142">
                  <a:extLst>
                    <a:ext uri="{FF2B5EF4-FFF2-40B4-BE49-F238E27FC236}">
                      <a16:creationId xmlns:a16="http://schemas.microsoft.com/office/drawing/2014/main" id="{1EB943E5-9E79-602C-A34E-C3F1A9383A4C}"/>
                    </a:ext>
                  </a:extLst>
                </p:cNvPr>
                <p:cNvCxnSpPr/>
                <p:nvPr/>
              </p:nvCxnSpPr>
              <p:spPr>
                <a:xfrm>
                  <a:off x="471140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4" name="直線コネクタ 143">
                  <a:extLst>
                    <a:ext uri="{FF2B5EF4-FFF2-40B4-BE49-F238E27FC236}">
                      <a16:creationId xmlns:a16="http://schemas.microsoft.com/office/drawing/2014/main" id="{FDF758DB-6820-7AF3-A0C6-3430F3F7B235}"/>
                    </a:ext>
                  </a:extLst>
                </p:cNvPr>
                <p:cNvCxnSpPr/>
                <p:nvPr/>
              </p:nvCxnSpPr>
              <p:spPr>
                <a:xfrm>
                  <a:off x="464218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5" name="直線コネクタ 144">
                  <a:extLst>
                    <a:ext uri="{FF2B5EF4-FFF2-40B4-BE49-F238E27FC236}">
                      <a16:creationId xmlns:a16="http://schemas.microsoft.com/office/drawing/2014/main" id="{380EE9D3-8AED-46C1-75B7-2879DC6B2326}"/>
                    </a:ext>
                  </a:extLst>
                </p:cNvPr>
                <p:cNvCxnSpPr/>
                <p:nvPr/>
              </p:nvCxnSpPr>
              <p:spPr>
                <a:xfrm>
                  <a:off x="457297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6" name="直線コネクタ 145">
                  <a:extLst>
                    <a:ext uri="{FF2B5EF4-FFF2-40B4-BE49-F238E27FC236}">
                      <a16:creationId xmlns:a16="http://schemas.microsoft.com/office/drawing/2014/main" id="{F2179B21-9D7B-252B-DC51-2D4E9E8D27D0}"/>
                    </a:ext>
                  </a:extLst>
                </p:cNvPr>
                <p:cNvCxnSpPr/>
                <p:nvPr/>
              </p:nvCxnSpPr>
              <p:spPr>
                <a:xfrm>
                  <a:off x="450375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7" name="直線コネクタ 146">
                  <a:extLst>
                    <a:ext uri="{FF2B5EF4-FFF2-40B4-BE49-F238E27FC236}">
                      <a16:creationId xmlns:a16="http://schemas.microsoft.com/office/drawing/2014/main" id="{2C23600F-05A2-ED94-D4C5-AF312D55706C}"/>
                    </a:ext>
                  </a:extLst>
                </p:cNvPr>
                <p:cNvCxnSpPr/>
                <p:nvPr/>
              </p:nvCxnSpPr>
              <p:spPr>
                <a:xfrm>
                  <a:off x="436532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8" name="直線コネクタ 147">
                  <a:extLst>
                    <a:ext uri="{FF2B5EF4-FFF2-40B4-BE49-F238E27FC236}">
                      <a16:creationId xmlns:a16="http://schemas.microsoft.com/office/drawing/2014/main" id="{3E22DDB2-4B6F-1D55-4DBF-B3949B48751A}"/>
                    </a:ext>
                  </a:extLst>
                </p:cNvPr>
                <p:cNvCxnSpPr/>
                <p:nvPr/>
              </p:nvCxnSpPr>
              <p:spPr>
                <a:xfrm>
                  <a:off x="443454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9" name="直線コネクタ 148">
                  <a:extLst>
                    <a:ext uri="{FF2B5EF4-FFF2-40B4-BE49-F238E27FC236}">
                      <a16:creationId xmlns:a16="http://schemas.microsoft.com/office/drawing/2014/main" id="{ED1631FE-C2E5-972F-1351-9CE720A58371}"/>
                    </a:ext>
                  </a:extLst>
                </p:cNvPr>
                <p:cNvCxnSpPr/>
                <p:nvPr/>
              </p:nvCxnSpPr>
              <p:spPr>
                <a:xfrm>
                  <a:off x="429611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0" name="直線コネクタ 149">
                  <a:extLst>
                    <a:ext uri="{FF2B5EF4-FFF2-40B4-BE49-F238E27FC236}">
                      <a16:creationId xmlns:a16="http://schemas.microsoft.com/office/drawing/2014/main" id="{9C707AEC-BD5D-4FA1-F50E-F1D225E7C8CC}"/>
                    </a:ext>
                  </a:extLst>
                </p:cNvPr>
                <p:cNvCxnSpPr/>
                <p:nvPr/>
              </p:nvCxnSpPr>
              <p:spPr>
                <a:xfrm>
                  <a:off x="422689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1" name="直線コネクタ 150">
                  <a:extLst>
                    <a:ext uri="{FF2B5EF4-FFF2-40B4-BE49-F238E27FC236}">
                      <a16:creationId xmlns:a16="http://schemas.microsoft.com/office/drawing/2014/main" id="{6D0B5CD1-2320-AFA0-FCA6-7ABDCEFD18B7}"/>
                    </a:ext>
                  </a:extLst>
                </p:cNvPr>
                <p:cNvCxnSpPr/>
                <p:nvPr/>
              </p:nvCxnSpPr>
              <p:spPr>
                <a:xfrm>
                  <a:off x="581884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2" name="直線コネクタ 151">
                  <a:extLst>
                    <a:ext uri="{FF2B5EF4-FFF2-40B4-BE49-F238E27FC236}">
                      <a16:creationId xmlns:a16="http://schemas.microsoft.com/office/drawing/2014/main" id="{13478E03-94D8-A06B-C65F-FD0EA81CEE65}"/>
                    </a:ext>
                  </a:extLst>
                </p:cNvPr>
                <p:cNvCxnSpPr/>
                <p:nvPr/>
              </p:nvCxnSpPr>
              <p:spPr>
                <a:xfrm>
                  <a:off x="574962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3" name="直線コネクタ 152">
                  <a:extLst>
                    <a:ext uri="{FF2B5EF4-FFF2-40B4-BE49-F238E27FC236}">
                      <a16:creationId xmlns:a16="http://schemas.microsoft.com/office/drawing/2014/main" id="{B5BFCCA5-8EF4-7F0B-9EA4-75F1EDB2741A}"/>
                    </a:ext>
                  </a:extLst>
                </p:cNvPr>
                <p:cNvCxnSpPr/>
                <p:nvPr/>
              </p:nvCxnSpPr>
              <p:spPr>
                <a:xfrm>
                  <a:off x="568041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4" name="直線コネクタ 153">
                  <a:extLst>
                    <a:ext uri="{FF2B5EF4-FFF2-40B4-BE49-F238E27FC236}">
                      <a16:creationId xmlns:a16="http://schemas.microsoft.com/office/drawing/2014/main" id="{CE7ADADC-6ECA-7178-5DEC-F4240BBDC6BE}"/>
                    </a:ext>
                  </a:extLst>
                </p:cNvPr>
                <p:cNvCxnSpPr/>
                <p:nvPr/>
              </p:nvCxnSpPr>
              <p:spPr>
                <a:xfrm>
                  <a:off x="561119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5" name="直線コネクタ 154">
                  <a:extLst>
                    <a:ext uri="{FF2B5EF4-FFF2-40B4-BE49-F238E27FC236}">
                      <a16:creationId xmlns:a16="http://schemas.microsoft.com/office/drawing/2014/main" id="{186505DE-5156-E7BE-DAF9-D1CD83ECD797}"/>
                    </a:ext>
                  </a:extLst>
                </p:cNvPr>
                <p:cNvCxnSpPr/>
                <p:nvPr/>
              </p:nvCxnSpPr>
              <p:spPr>
                <a:xfrm>
                  <a:off x="554198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6" name="直線コネクタ 155">
                  <a:extLst>
                    <a:ext uri="{FF2B5EF4-FFF2-40B4-BE49-F238E27FC236}">
                      <a16:creationId xmlns:a16="http://schemas.microsoft.com/office/drawing/2014/main" id="{8725746D-4CFE-9C19-7790-7FA0DD0FBFD9}"/>
                    </a:ext>
                  </a:extLst>
                </p:cNvPr>
                <p:cNvCxnSpPr/>
                <p:nvPr/>
              </p:nvCxnSpPr>
              <p:spPr>
                <a:xfrm>
                  <a:off x="547276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7" name="直線コネクタ 156">
                  <a:extLst>
                    <a:ext uri="{FF2B5EF4-FFF2-40B4-BE49-F238E27FC236}">
                      <a16:creationId xmlns:a16="http://schemas.microsoft.com/office/drawing/2014/main" id="{CD909B09-F34F-1063-4D40-07EBFA2DBA02}"/>
                    </a:ext>
                  </a:extLst>
                </p:cNvPr>
                <p:cNvCxnSpPr/>
                <p:nvPr/>
              </p:nvCxnSpPr>
              <p:spPr>
                <a:xfrm>
                  <a:off x="540355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8" name="直線コネクタ 157">
                  <a:extLst>
                    <a:ext uri="{FF2B5EF4-FFF2-40B4-BE49-F238E27FC236}">
                      <a16:creationId xmlns:a16="http://schemas.microsoft.com/office/drawing/2014/main" id="{8AFF66BD-AF7C-E4FA-0F54-1FF6A958B496}"/>
                    </a:ext>
                  </a:extLst>
                </p:cNvPr>
                <p:cNvCxnSpPr/>
                <p:nvPr/>
              </p:nvCxnSpPr>
              <p:spPr>
                <a:xfrm>
                  <a:off x="533433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9" name="直線コネクタ 158">
                  <a:extLst>
                    <a:ext uri="{FF2B5EF4-FFF2-40B4-BE49-F238E27FC236}">
                      <a16:creationId xmlns:a16="http://schemas.microsoft.com/office/drawing/2014/main" id="{8B88F2E5-10D7-56FC-04D0-14E119D1EF1D}"/>
                    </a:ext>
                  </a:extLst>
                </p:cNvPr>
                <p:cNvCxnSpPr/>
                <p:nvPr/>
              </p:nvCxnSpPr>
              <p:spPr>
                <a:xfrm>
                  <a:off x="519590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0" name="直線コネクタ 159">
                  <a:extLst>
                    <a:ext uri="{FF2B5EF4-FFF2-40B4-BE49-F238E27FC236}">
                      <a16:creationId xmlns:a16="http://schemas.microsoft.com/office/drawing/2014/main" id="{104FF25C-FA56-8996-936F-00C44821FCC7}"/>
                    </a:ext>
                  </a:extLst>
                </p:cNvPr>
                <p:cNvCxnSpPr/>
                <p:nvPr/>
              </p:nvCxnSpPr>
              <p:spPr>
                <a:xfrm>
                  <a:off x="526512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1" name="直線コネクタ 160">
                  <a:extLst>
                    <a:ext uri="{FF2B5EF4-FFF2-40B4-BE49-F238E27FC236}">
                      <a16:creationId xmlns:a16="http://schemas.microsoft.com/office/drawing/2014/main" id="{72191DB7-4339-CC85-6131-EEE70B909F4C}"/>
                    </a:ext>
                  </a:extLst>
                </p:cNvPr>
                <p:cNvCxnSpPr/>
                <p:nvPr/>
              </p:nvCxnSpPr>
              <p:spPr>
                <a:xfrm>
                  <a:off x="512669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2" name="直線コネクタ 161">
                  <a:extLst>
                    <a:ext uri="{FF2B5EF4-FFF2-40B4-BE49-F238E27FC236}">
                      <a16:creationId xmlns:a16="http://schemas.microsoft.com/office/drawing/2014/main" id="{38B88FDA-5213-AE90-4823-4DFC91FEF609}"/>
                    </a:ext>
                  </a:extLst>
                </p:cNvPr>
                <p:cNvCxnSpPr/>
                <p:nvPr/>
              </p:nvCxnSpPr>
              <p:spPr>
                <a:xfrm>
                  <a:off x="505747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66" name="直線コネクタ 165">
                <a:extLst>
                  <a:ext uri="{FF2B5EF4-FFF2-40B4-BE49-F238E27FC236}">
                    <a16:creationId xmlns:a16="http://schemas.microsoft.com/office/drawing/2014/main" id="{9FCC9C51-59BC-B3DC-EEB9-82B8C266902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155697" y="1887367"/>
                <a:ext cx="1731170" cy="0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9" name="直線コネクタ 168">
                <a:extLst>
                  <a:ext uri="{FF2B5EF4-FFF2-40B4-BE49-F238E27FC236}">
                    <a16:creationId xmlns:a16="http://schemas.microsoft.com/office/drawing/2014/main" id="{C0D5CD97-3079-3AB4-CBEE-88832915201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155697" y="1508660"/>
                <a:ext cx="1731170" cy="0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0" name="直線コネクタ 169">
                <a:extLst>
                  <a:ext uri="{FF2B5EF4-FFF2-40B4-BE49-F238E27FC236}">
                    <a16:creationId xmlns:a16="http://schemas.microsoft.com/office/drawing/2014/main" id="{46F1E0B4-E6E8-6783-0A3B-73AC1331C68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155697" y="2266073"/>
                <a:ext cx="1731170" cy="0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33" name="グループ化 232">
                <a:extLst>
                  <a:ext uri="{FF2B5EF4-FFF2-40B4-BE49-F238E27FC236}">
                    <a16:creationId xmlns:a16="http://schemas.microsoft.com/office/drawing/2014/main" id="{28AAF9C2-3C61-DC30-48E8-3C3BB1FAFF72}"/>
                  </a:ext>
                </a:extLst>
              </p:cNvPr>
              <p:cNvGrpSpPr/>
              <p:nvPr/>
            </p:nvGrpSpPr>
            <p:grpSpPr>
              <a:xfrm>
                <a:off x="4723932" y="2305052"/>
                <a:ext cx="586256" cy="698498"/>
                <a:chOff x="6232008" y="2305540"/>
                <a:chExt cx="623864" cy="823423"/>
              </a:xfrm>
            </p:grpSpPr>
            <p:sp>
              <p:nvSpPr>
                <p:cNvPr id="207" name="四角形: 上の 2 つの角を丸める 206">
                  <a:extLst>
                    <a:ext uri="{FF2B5EF4-FFF2-40B4-BE49-F238E27FC236}">
                      <a16:creationId xmlns:a16="http://schemas.microsoft.com/office/drawing/2014/main" id="{69528E0C-C38F-6248-67C1-71A0DB318434}"/>
                    </a:ext>
                  </a:extLst>
                </p:cNvPr>
                <p:cNvSpPr/>
                <p:nvPr/>
              </p:nvSpPr>
              <p:spPr>
                <a:xfrm>
                  <a:off x="6232008" y="2305541"/>
                  <a:ext cx="623864" cy="823422"/>
                </a:xfrm>
                <a:prstGeom prst="round2SameRect">
                  <a:avLst>
                    <a:gd name="adj1" fmla="val 3919"/>
                    <a:gd name="adj2" fmla="val 0"/>
                  </a:avLst>
                </a:prstGeom>
                <a:noFill/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32" name="グループ化 231">
                  <a:extLst>
                    <a:ext uri="{FF2B5EF4-FFF2-40B4-BE49-F238E27FC236}">
                      <a16:creationId xmlns:a16="http://schemas.microsoft.com/office/drawing/2014/main" id="{87D2F53D-5E0E-D9C9-F54A-748046B47D9F}"/>
                    </a:ext>
                  </a:extLst>
                </p:cNvPr>
                <p:cNvGrpSpPr/>
                <p:nvPr/>
              </p:nvGrpSpPr>
              <p:grpSpPr>
                <a:xfrm>
                  <a:off x="6303208" y="2305540"/>
                  <a:ext cx="484505" cy="823423"/>
                  <a:chOff x="6303208" y="2305540"/>
                  <a:chExt cx="484505" cy="1876426"/>
                </a:xfrm>
              </p:grpSpPr>
              <p:cxnSp>
                <p:nvCxnSpPr>
                  <p:cNvPr id="212" name="直線コネクタ 211">
                    <a:extLst>
                      <a:ext uri="{FF2B5EF4-FFF2-40B4-BE49-F238E27FC236}">
                        <a16:creationId xmlns:a16="http://schemas.microsoft.com/office/drawing/2014/main" id="{F2027653-7339-5B18-5EE5-4050C02D9080}"/>
                      </a:ext>
                    </a:extLst>
                  </p:cNvPr>
                  <p:cNvCxnSpPr/>
                  <p:nvPr/>
                </p:nvCxnSpPr>
                <p:spPr>
                  <a:xfrm>
                    <a:off x="6787713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3" name="直線コネクタ 212">
                    <a:extLst>
                      <a:ext uri="{FF2B5EF4-FFF2-40B4-BE49-F238E27FC236}">
                        <a16:creationId xmlns:a16="http://schemas.microsoft.com/office/drawing/2014/main" id="{25473170-1086-94C2-77AC-0BB7BF366EB7}"/>
                      </a:ext>
                    </a:extLst>
                  </p:cNvPr>
                  <p:cNvCxnSpPr/>
                  <p:nvPr/>
                </p:nvCxnSpPr>
                <p:spPr>
                  <a:xfrm>
                    <a:off x="671849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4" name="直線コネクタ 213">
                    <a:extLst>
                      <a:ext uri="{FF2B5EF4-FFF2-40B4-BE49-F238E27FC236}">
                        <a16:creationId xmlns:a16="http://schemas.microsoft.com/office/drawing/2014/main" id="{CC7AA59D-55AA-FE0C-9B48-B0F26E75BBFB}"/>
                      </a:ext>
                    </a:extLst>
                  </p:cNvPr>
                  <p:cNvCxnSpPr/>
                  <p:nvPr/>
                </p:nvCxnSpPr>
                <p:spPr>
                  <a:xfrm>
                    <a:off x="6649283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5" name="直線コネクタ 214">
                    <a:extLst>
                      <a:ext uri="{FF2B5EF4-FFF2-40B4-BE49-F238E27FC236}">
                        <a16:creationId xmlns:a16="http://schemas.microsoft.com/office/drawing/2014/main" id="{FB242786-8FD7-6D60-E3FE-7A8D9EFC1F05}"/>
                      </a:ext>
                    </a:extLst>
                  </p:cNvPr>
                  <p:cNvCxnSpPr/>
                  <p:nvPr/>
                </p:nvCxnSpPr>
                <p:spPr>
                  <a:xfrm>
                    <a:off x="658006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6" name="直線コネクタ 215">
                    <a:extLst>
                      <a:ext uri="{FF2B5EF4-FFF2-40B4-BE49-F238E27FC236}">
                        <a16:creationId xmlns:a16="http://schemas.microsoft.com/office/drawing/2014/main" id="{1AF5602E-FC41-0CC9-494F-0CE0016A3512}"/>
                      </a:ext>
                    </a:extLst>
                  </p:cNvPr>
                  <p:cNvCxnSpPr/>
                  <p:nvPr/>
                </p:nvCxnSpPr>
                <p:spPr>
                  <a:xfrm>
                    <a:off x="644163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7" name="直線コネクタ 216">
                    <a:extLst>
                      <a:ext uri="{FF2B5EF4-FFF2-40B4-BE49-F238E27FC236}">
                        <a16:creationId xmlns:a16="http://schemas.microsoft.com/office/drawing/2014/main" id="{79E25480-FD4E-B91D-11C2-9DA32FFEA539}"/>
                      </a:ext>
                    </a:extLst>
                  </p:cNvPr>
                  <p:cNvCxnSpPr/>
                  <p:nvPr/>
                </p:nvCxnSpPr>
                <p:spPr>
                  <a:xfrm>
                    <a:off x="6510853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8" name="直線コネクタ 217">
                    <a:extLst>
                      <a:ext uri="{FF2B5EF4-FFF2-40B4-BE49-F238E27FC236}">
                        <a16:creationId xmlns:a16="http://schemas.microsoft.com/office/drawing/2014/main" id="{C93CE984-6785-85DA-BC57-EE16E5E62B99}"/>
                      </a:ext>
                    </a:extLst>
                  </p:cNvPr>
                  <p:cNvCxnSpPr/>
                  <p:nvPr/>
                </p:nvCxnSpPr>
                <p:spPr>
                  <a:xfrm>
                    <a:off x="6372423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9" name="直線コネクタ 218">
                    <a:extLst>
                      <a:ext uri="{FF2B5EF4-FFF2-40B4-BE49-F238E27FC236}">
                        <a16:creationId xmlns:a16="http://schemas.microsoft.com/office/drawing/2014/main" id="{F18AA04E-8AE6-5ACC-A7AC-2ED144986B40}"/>
                      </a:ext>
                    </a:extLst>
                  </p:cNvPr>
                  <p:cNvCxnSpPr/>
                  <p:nvPr/>
                </p:nvCxnSpPr>
                <p:spPr>
                  <a:xfrm>
                    <a:off x="630320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grpSp>
            <p:nvGrpSpPr>
              <p:cNvPr id="235" name="グループ化 234">
                <a:extLst>
                  <a:ext uri="{FF2B5EF4-FFF2-40B4-BE49-F238E27FC236}">
                    <a16:creationId xmlns:a16="http://schemas.microsoft.com/office/drawing/2014/main" id="{DD7077F1-F129-9FC1-B158-C27B2D2FA023}"/>
                  </a:ext>
                </a:extLst>
              </p:cNvPr>
              <p:cNvGrpSpPr/>
              <p:nvPr/>
            </p:nvGrpSpPr>
            <p:grpSpPr>
              <a:xfrm>
                <a:off x="4195763" y="2538412"/>
                <a:ext cx="409575" cy="465137"/>
                <a:chOff x="6232008" y="2305540"/>
                <a:chExt cx="420042" cy="823423"/>
              </a:xfrm>
            </p:grpSpPr>
            <p:sp>
              <p:nvSpPr>
                <p:cNvPr id="236" name="四角形: 上の 2 つの角を丸める 235">
                  <a:extLst>
                    <a:ext uri="{FF2B5EF4-FFF2-40B4-BE49-F238E27FC236}">
                      <a16:creationId xmlns:a16="http://schemas.microsoft.com/office/drawing/2014/main" id="{3C26D54A-9D2F-84D9-7315-615EE45C79F9}"/>
                    </a:ext>
                  </a:extLst>
                </p:cNvPr>
                <p:cNvSpPr/>
                <p:nvPr/>
              </p:nvSpPr>
              <p:spPr>
                <a:xfrm>
                  <a:off x="6232008" y="2305541"/>
                  <a:ext cx="420042" cy="823422"/>
                </a:xfrm>
                <a:prstGeom prst="round2SameRect">
                  <a:avLst>
                    <a:gd name="adj1" fmla="val 3919"/>
                    <a:gd name="adj2" fmla="val 0"/>
                  </a:avLst>
                </a:prstGeom>
                <a:noFill/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37" name="グループ化 236">
                  <a:extLst>
                    <a:ext uri="{FF2B5EF4-FFF2-40B4-BE49-F238E27FC236}">
                      <a16:creationId xmlns:a16="http://schemas.microsoft.com/office/drawing/2014/main" id="{0D3FAC80-7C58-7587-7725-0B99F13697BA}"/>
                    </a:ext>
                  </a:extLst>
                </p:cNvPr>
                <p:cNvGrpSpPr/>
                <p:nvPr/>
              </p:nvGrpSpPr>
              <p:grpSpPr>
                <a:xfrm>
                  <a:off x="6303208" y="2305540"/>
                  <a:ext cx="276860" cy="823423"/>
                  <a:chOff x="6303208" y="2305540"/>
                  <a:chExt cx="276860" cy="1876426"/>
                </a:xfrm>
              </p:grpSpPr>
              <p:cxnSp>
                <p:nvCxnSpPr>
                  <p:cNvPr id="241" name="直線コネクタ 240">
                    <a:extLst>
                      <a:ext uri="{FF2B5EF4-FFF2-40B4-BE49-F238E27FC236}">
                        <a16:creationId xmlns:a16="http://schemas.microsoft.com/office/drawing/2014/main" id="{0EE9CB00-5241-B6E9-B80E-D3CAD47B5AFC}"/>
                      </a:ext>
                    </a:extLst>
                  </p:cNvPr>
                  <p:cNvCxnSpPr/>
                  <p:nvPr/>
                </p:nvCxnSpPr>
                <p:spPr>
                  <a:xfrm>
                    <a:off x="658006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42" name="直線コネクタ 241">
                    <a:extLst>
                      <a:ext uri="{FF2B5EF4-FFF2-40B4-BE49-F238E27FC236}">
                        <a16:creationId xmlns:a16="http://schemas.microsoft.com/office/drawing/2014/main" id="{8BEC6AA4-980E-C7D4-756E-B4EEE37E43F1}"/>
                      </a:ext>
                    </a:extLst>
                  </p:cNvPr>
                  <p:cNvCxnSpPr/>
                  <p:nvPr/>
                </p:nvCxnSpPr>
                <p:spPr>
                  <a:xfrm>
                    <a:off x="644163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43" name="直線コネクタ 242">
                    <a:extLst>
                      <a:ext uri="{FF2B5EF4-FFF2-40B4-BE49-F238E27FC236}">
                        <a16:creationId xmlns:a16="http://schemas.microsoft.com/office/drawing/2014/main" id="{3FD5C523-7595-E35F-2933-84BE45D26EA7}"/>
                      </a:ext>
                    </a:extLst>
                  </p:cNvPr>
                  <p:cNvCxnSpPr/>
                  <p:nvPr/>
                </p:nvCxnSpPr>
                <p:spPr>
                  <a:xfrm>
                    <a:off x="6510853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44" name="直線コネクタ 243">
                    <a:extLst>
                      <a:ext uri="{FF2B5EF4-FFF2-40B4-BE49-F238E27FC236}">
                        <a16:creationId xmlns:a16="http://schemas.microsoft.com/office/drawing/2014/main" id="{DAD31E80-1E19-C4F4-92D3-AE1EFA6D5547}"/>
                      </a:ext>
                    </a:extLst>
                  </p:cNvPr>
                  <p:cNvCxnSpPr/>
                  <p:nvPr/>
                </p:nvCxnSpPr>
                <p:spPr>
                  <a:xfrm>
                    <a:off x="6372423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45" name="直線コネクタ 244">
                    <a:extLst>
                      <a:ext uri="{FF2B5EF4-FFF2-40B4-BE49-F238E27FC236}">
                        <a16:creationId xmlns:a16="http://schemas.microsoft.com/office/drawing/2014/main" id="{CBE6A512-5E8F-CEC0-8C34-76A87F0C191A}"/>
                      </a:ext>
                    </a:extLst>
                  </p:cNvPr>
                  <p:cNvCxnSpPr/>
                  <p:nvPr/>
                </p:nvCxnSpPr>
                <p:spPr>
                  <a:xfrm>
                    <a:off x="630320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grpSp>
            <p:nvGrpSpPr>
              <p:cNvPr id="246" name="グループ化 245">
                <a:extLst>
                  <a:ext uri="{FF2B5EF4-FFF2-40B4-BE49-F238E27FC236}">
                    <a16:creationId xmlns:a16="http://schemas.microsoft.com/office/drawing/2014/main" id="{3B4B6ADE-DC99-BED6-9C7C-74213CA076C4}"/>
                  </a:ext>
                </a:extLst>
              </p:cNvPr>
              <p:cNvGrpSpPr/>
              <p:nvPr/>
            </p:nvGrpSpPr>
            <p:grpSpPr>
              <a:xfrm>
                <a:off x="5443538" y="2538412"/>
                <a:ext cx="409575" cy="465137"/>
                <a:chOff x="6232008" y="2305540"/>
                <a:chExt cx="420042" cy="823423"/>
              </a:xfrm>
            </p:grpSpPr>
            <p:sp>
              <p:nvSpPr>
                <p:cNvPr id="247" name="四角形: 上の 2 つの角を丸める 246">
                  <a:extLst>
                    <a:ext uri="{FF2B5EF4-FFF2-40B4-BE49-F238E27FC236}">
                      <a16:creationId xmlns:a16="http://schemas.microsoft.com/office/drawing/2014/main" id="{E00209A1-95DC-C088-E2ED-0D0AEC6FE093}"/>
                    </a:ext>
                  </a:extLst>
                </p:cNvPr>
                <p:cNvSpPr/>
                <p:nvPr/>
              </p:nvSpPr>
              <p:spPr>
                <a:xfrm>
                  <a:off x="6232008" y="2305541"/>
                  <a:ext cx="420042" cy="823422"/>
                </a:xfrm>
                <a:prstGeom prst="round2SameRect">
                  <a:avLst>
                    <a:gd name="adj1" fmla="val 3919"/>
                    <a:gd name="adj2" fmla="val 0"/>
                  </a:avLst>
                </a:prstGeom>
                <a:noFill/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48" name="グループ化 247">
                  <a:extLst>
                    <a:ext uri="{FF2B5EF4-FFF2-40B4-BE49-F238E27FC236}">
                      <a16:creationId xmlns:a16="http://schemas.microsoft.com/office/drawing/2014/main" id="{D889DE5F-72D1-3812-3DDC-961E727EDBCC}"/>
                    </a:ext>
                  </a:extLst>
                </p:cNvPr>
                <p:cNvGrpSpPr/>
                <p:nvPr/>
              </p:nvGrpSpPr>
              <p:grpSpPr>
                <a:xfrm>
                  <a:off x="6303208" y="2305540"/>
                  <a:ext cx="276860" cy="823423"/>
                  <a:chOff x="6303208" y="2305540"/>
                  <a:chExt cx="276860" cy="1876426"/>
                </a:xfrm>
              </p:grpSpPr>
              <p:cxnSp>
                <p:nvCxnSpPr>
                  <p:cNvPr id="249" name="直線コネクタ 248">
                    <a:extLst>
                      <a:ext uri="{FF2B5EF4-FFF2-40B4-BE49-F238E27FC236}">
                        <a16:creationId xmlns:a16="http://schemas.microsoft.com/office/drawing/2014/main" id="{DF70E2F3-0BF8-8E5D-E12B-83A7F690D288}"/>
                      </a:ext>
                    </a:extLst>
                  </p:cNvPr>
                  <p:cNvCxnSpPr/>
                  <p:nvPr/>
                </p:nvCxnSpPr>
                <p:spPr>
                  <a:xfrm>
                    <a:off x="658006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50" name="直線コネクタ 249">
                    <a:extLst>
                      <a:ext uri="{FF2B5EF4-FFF2-40B4-BE49-F238E27FC236}">
                        <a16:creationId xmlns:a16="http://schemas.microsoft.com/office/drawing/2014/main" id="{5A081D2D-83AA-4258-BC5E-FF3F0A2D4EC3}"/>
                      </a:ext>
                    </a:extLst>
                  </p:cNvPr>
                  <p:cNvCxnSpPr/>
                  <p:nvPr/>
                </p:nvCxnSpPr>
                <p:spPr>
                  <a:xfrm>
                    <a:off x="644163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51" name="直線コネクタ 250">
                    <a:extLst>
                      <a:ext uri="{FF2B5EF4-FFF2-40B4-BE49-F238E27FC236}">
                        <a16:creationId xmlns:a16="http://schemas.microsoft.com/office/drawing/2014/main" id="{BF9C8A1B-68A9-A939-CA43-72F748BA4AAA}"/>
                      </a:ext>
                    </a:extLst>
                  </p:cNvPr>
                  <p:cNvCxnSpPr/>
                  <p:nvPr/>
                </p:nvCxnSpPr>
                <p:spPr>
                  <a:xfrm>
                    <a:off x="6510853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52" name="直線コネクタ 251">
                    <a:extLst>
                      <a:ext uri="{FF2B5EF4-FFF2-40B4-BE49-F238E27FC236}">
                        <a16:creationId xmlns:a16="http://schemas.microsoft.com/office/drawing/2014/main" id="{2069DCF8-F9FE-B598-D5EB-88A7200DB541}"/>
                      </a:ext>
                    </a:extLst>
                  </p:cNvPr>
                  <p:cNvCxnSpPr/>
                  <p:nvPr/>
                </p:nvCxnSpPr>
                <p:spPr>
                  <a:xfrm>
                    <a:off x="6372423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53" name="直線コネクタ 252">
                    <a:extLst>
                      <a:ext uri="{FF2B5EF4-FFF2-40B4-BE49-F238E27FC236}">
                        <a16:creationId xmlns:a16="http://schemas.microsoft.com/office/drawing/2014/main" id="{FF531F28-59C6-862F-82AB-8A7B18F8141D}"/>
                      </a:ext>
                    </a:extLst>
                  </p:cNvPr>
                  <p:cNvCxnSpPr/>
                  <p:nvPr/>
                </p:nvCxnSpPr>
                <p:spPr>
                  <a:xfrm>
                    <a:off x="6303208" y="2305540"/>
                    <a:ext cx="0" cy="1876426"/>
                  </a:xfrm>
                  <a:prstGeom prst="line">
                    <a:avLst/>
                  </a:prstGeom>
                  <a:ln w="12700">
                    <a:solidFill>
                      <a:schemeClr val="bg1">
                        <a:lumMod val="6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grpSp>
            <p:nvGrpSpPr>
              <p:cNvPr id="254" name="グループ化 253">
                <a:extLst>
                  <a:ext uri="{FF2B5EF4-FFF2-40B4-BE49-F238E27FC236}">
                    <a16:creationId xmlns:a16="http://schemas.microsoft.com/office/drawing/2014/main" id="{8B4E1047-CFD9-53E2-8973-89A7C1F5C2AE}"/>
                  </a:ext>
                </a:extLst>
              </p:cNvPr>
              <p:cNvGrpSpPr/>
              <p:nvPr/>
            </p:nvGrpSpPr>
            <p:grpSpPr>
              <a:xfrm>
                <a:off x="4132301" y="3005138"/>
                <a:ext cx="1777962" cy="514350"/>
                <a:chOff x="4132301" y="3005138"/>
                <a:chExt cx="1777962" cy="514350"/>
              </a:xfrm>
              <a:solidFill>
                <a:srgbClr val="00B050"/>
              </a:solidFill>
            </p:grpSpPr>
            <p:sp>
              <p:nvSpPr>
                <p:cNvPr id="255" name="台形 254">
                  <a:extLst>
                    <a:ext uri="{FF2B5EF4-FFF2-40B4-BE49-F238E27FC236}">
                      <a16:creationId xmlns:a16="http://schemas.microsoft.com/office/drawing/2014/main" id="{DDCA33D2-B095-AE04-6A62-0E88E14C1EA6}"/>
                    </a:ext>
                  </a:extLst>
                </p:cNvPr>
                <p:cNvSpPr/>
                <p:nvPr/>
              </p:nvSpPr>
              <p:spPr>
                <a:xfrm rot="10800000">
                  <a:off x="4251651" y="3327288"/>
                  <a:ext cx="1539262" cy="141394"/>
                </a:xfrm>
                <a:prstGeom prst="trapezoid">
                  <a:avLst>
                    <a:gd name="adj" fmla="val 13821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6" name="台形 255">
                  <a:extLst>
                    <a:ext uri="{FF2B5EF4-FFF2-40B4-BE49-F238E27FC236}">
                      <a16:creationId xmlns:a16="http://schemas.microsoft.com/office/drawing/2014/main" id="{E46DD9BB-CD6A-15A6-7D79-14F5A96C015A}"/>
                    </a:ext>
                  </a:extLst>
                </p:cNvPr>
                <p:cNvSpPr/>
                <p:nvPr/>
              </p:nvSpPr>
              <p:spPr>
                <a:xfrm rot="10800000">
                  <a:off x="4294514" y="3362325"/>
                  <a:ext cx="1453536" cy="71320"/>
                </a:xfrm>
                <a:prstGeom prst="trapezoid">
                  <a:avLst>
                    <a:gd name="adj" fmla="val 13821"/>
                  </a:avLst>
                </a:prstGeom>
                <a:solidFill>
                  <a:schemeClr val="accent4">
                    <a:lumMod val="40000"/>
                    <a:lumOff val="6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57" name="グループ化 256">
                  <a:extLst>
                    <a:ext uri="{FF2B5EF4-FFF2-40B4-BE49-F238E27FC236}">
                      <a16:creationId xmlns:a16="http://schemas.microsoft.com/office/drawing/2014/main" id="{6FCAFAE2-4671-6A68-99C6-B44034313BFC}"/>
                    </a:ext>
                  </a:extLst>
                </p:cNvPr>
                <p:cNvGrpSpPr/>
                <p:nvPr/>
              </p:nvGrpSpPr>
              <p:grpSpPr>
                <a:xfrm>
                  <a:off x="4313565" y="3471858"/>
                  <a:ext cx="1415435" cy="47630"/>
                  <a:chOff x="4304325" y="3471858"/>
                  <a:chExt cx="1415435" cy="47630"/>
                </a:xfrm>
                <a:grpFill/>
              </p:grpSpPr>
              <p:sp>
                <p:nvSpPr>
                  <p:cNvPr id="260" name="台形 259">
                    <a:extLst>
                      <a:ext uri="{FF2B5EF4-FFF2-40B4-BE49-F238E27FC236}">
                        <a16:creationId xmlns:a16="http://schemas.microsoft.com/office/drawing/2014/main" id="{77A1576B-FACF-2012-EB31-49D8BEAFD42F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4304325" y="3471858"/>
                    <a:ext cx="153373" cy="47630"/>
                  </a:xfrm>
                  <a:prstGeom prst="trapezoid">
                    <a:avLst>
                      <a:gd name="adj" fmla="val 13821"/>
                    </a:avLst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1" name="台形 260">
                    <a:extLst>
                      <a:ext uri="{FF2B5EF4-FFF2-40B4-BE49-F238E27FC236}">
                        <a16:creationId xmlns:a16="http://schemas.microsoft.com/office/drawing/2014/main" id="{FBC6764D-3063-4754-2C44-7ADA6DB1A7D2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5566387" y="3471858"/>
                    <a:ext cx="153373" cy="47630"/>
                  </a:xfrm>
                  <a:prstGeom prst="trapezoid">
                    <a:avLst>
                      <a:gd name="adj" fmla="val 13821"/>
                    </a:avLst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58" name="台形 257">
                  <a:extLst>
                    <a:ext uri="{FF2B5EF4-FFF2-40B4-BE49-F238E27FC236}">
                      <a16:creationId xmlns:a16="http://schemas.microsoft.com/office/drawing/2014/main" id="{D33887D0-506A-F4CE-8813-4C02F018B8D2}"/>
                    </a:ext>
                  </a:extLst>
                </p:cNvPr>
                <p:cNvSpPr/>
                <p:nvPr/>
              </p:nvSpPr>
              <p:spPr>
                <a:xfrm rot="10800000">
                  <a:off x="4180214" y="3076574"/>
                  <a:ext cx="1682133" cy="257174"/>
                </a:xfrm>
                <a:prstGeom prst="trapezoid">
                  <a:avLst>
                    <a:gd name="adj" fmla="val 13821"/>
                  </a:avLst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9" name="正方形/長方形 258">
                  <a:extLst>
                    <a:ext uri="{FF2B5EF4-FFF2-40B4-BE49-F238E27FC236}">
                      <a16:creationId xmlns:a16="http://schemas.microsoft.com/office/drawing/2014/main" id="{51363A35-1013-3226-18D1-D734B6681AF0}"/>
                    </a:ext>
                  </a:extLst>
                </p:cNvPr>
                <p:cNvSpPr/>
                <p:nvPr/>
              </p:nvSpPr>
              <p:spPr>
                <a:xfrm>
                  <a:off x="4132301" y="3005138"/>
                  <a:ext cx="1777962" cy="76200"/>
                </a:xfrm>
                <a:prstGeom prst="rect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A1F71152-E491-19ED-0A9A-0A5C8EDC98CF}"/>
              </a:ext>
            </a:extLst>
          </p:cNvPr>
          <p:cNvGrpSpPr/>
          <p:nvPr/>
        </p:nvGrpSpPr>
        <p:grpSpPr>
          <a:xfrm>
            <a:off x="6952678" y="828389"/>
            <a:ext cx="1904815" cy="2666934"/>
            <a:chOff x="6952678" y="828389"/>
            <a:chExt cx="1904815" cy="2666934"/>
          </a:xfrm>
        </p:grpSpPr>
        <p:sp>
          <p:nvSpPr>
            <p:cNvPr id="14" name="四角形: 上の 2 つの角を丸める 13">
              <a:extLst>
                <a:ext uri="{FF2B5EF4-FFF2-40B4-BE49-F238E27FC236}">
                  <a16:creationId xmlns:a16="http://schemas.microsoft.com/office/drawing/2014/main" id="{267E4DE8-50EF-3415-35DA-00F3BF10F722}"/>
                </a:ext>
              </a:extLst>
            </p:cNvPr>
            <p:cNvSpPr/>
            <p:nvPr/>
          </p:nvSpPr>
          <p:spPr>
            <a:xfrm>
              <a:off x="7091478" y="2453381"/>
              <a:ext cx="1636598" cy="48519"/>
            </a:xfrm>
            <a:prstGeom prst="round2SameRect">
              <a:avLst/>
            </a:prstGeom>
            <a:solidFill>
              <a:schemeClr val="accent2">
                <a:lumMod val="75000"/>
              </a:schemeClr>
            </a:solidFill>
            <a:ln w="158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A9D5C6FF-DF11-FD37-691F-2894E32C1DBD}"/>
                </a:ext>
              </a:extLst>
            </p:cNvPr>
            <p:cNvSpPr/>
            <p:nvPr/>
          </p:nvSpPr>
          <p:spPr>
            <a:xfrm>
              <a:off x="7494845" y="1385433"/>
              <a:ext cx="820480" cy="1360060"/>
            </a:xfrm>
            <a:custGeom>
              <a:avLst/>
              <a:gdLst>
                <a:gd name="csX0" fmla="*/ 442912 w 1204912"/>
                <a:gd name="csY0" fmla="*/ 9525 h 2152650"/>
                <a:gd name="csX1" fmla="*/ 276225 w 1204912"/>
                <a:gd name="csY1" fmla="*/ 38100 h 2152650"/>
                <a:gd name="csX2" fmla="*/ 166687 w 1204912"/>
                <a:gd name="csY2" fmla="*/ 61912 h 2152650"/>
                <a:gd name="csX3" fmla="*/ 14287 w 1204912"/>
                <a:gd name="csY3" fmla="*/ 14287 h 2152650"/>
                <a:gd name="csX4" fmla="*/ 80962 w 1204912"/>
                <a:gd name="csY4" fmla="*/ 133350 h 2152650"/>
                <a:gd name="csX5" fmla="*/ 142875 w 1204912"/>
                <a:gd name="csY5" fmla="*/ 171450 h 2152650"/>
                <a:gd name="csX6" fmla="*/ 38100 w 1204912"/>
                <a:gd name="csY6" fmla="*/ 338137 h 2152650"/>
                <a:gd name="csX7" fmla="*/ 57150 w 1204912"/>
                <a:gd name="csY7" fmla="*/ 581025 h 2152650"/>
                <a:gd name="csX8" fmla="*/ 0 w 1204912"/>
                <a:gd name="csY8" fmla="*/ 976312 h 2152650"/>
                <a:gd name="csX9" fmla="*/ 57150 w 1204912"/>
                <a:gd name="csY9" fmla="*/ 1271587 h 2152650"/>
                <a:gd name="csX10" fmla="*/ 247650 w 1204912"/>
                <a:gd name="csY10" fmla="*/ 1471612 h 2152650"/>
                <a:gd name="csX11" fmla="*/ 347662 w 1204912"/>
                <a:gd name="csY11" fmla="*/ 1571625 h 2152650"/>
                <a:gd name="csX12" fmla="*/ 209550 w 1204912"/>
                <a:gd name="csY12" fmla="*/ 1590675 h 2152650"/>
                <a:gd name="csX13" fmla="*/ 138112 w 1204912"/>
                <a:gd name="csY13" fmla="*/ 1743075 h 2152650"/>
                <a:gd name="csX14" fmla="*/ 166687 w 1204912"/>
                <a:gd name="csY14" fmla="*/ 1857375 h 2152650"/>
                <a:gd name="csX15" fmla="*/ 200025 w 1204912"/>
                <a:gd name="csY15" fmla="*/ 1714500 h 2152650"/>
                <a:gd name="csX16" fmla="*/ 304800 w 1204912"/>
                <a:gd name="csY16" fmla="*/ 1857375 h 2152650"/>
                <a:gd name="csX17" fmla="*/ 304800 w 1204912"/>
                <a:gd name="csY17" fmla="*/ 1704975 h 2152650"/>
                <a:gd name="csX18" fmla="*/ 371475 w 1204912"/>
                <a:gd name="csY18" fmla="*/ 1757362 h 2152650"/>
                <a:gd name="csX19" fmla="*/ 347662 w 1204912"/>
                <a:gd name="csY19" fmla="*/ 1647825 h 2152650"/>
                <a:gd name="csX20" fmla="*/ 400050 w 1204912"/>
                <a:gd name="csY20" fmla="*/ 1590675 h 2152650"/>
                <a:gd name="csX21" fmla="*/ 509587 w 1204912"/>
                <a:gd name="csY21" fmla="*/ 1609725 h 2152650"/>
                <a:gd name="csX22" fmla="*/ 514350 w 1204912"/>
                <a:gd name="csY22" fmla="*/ 1681162 h 2152650"/>
                <a:gd name="csX23" fmla="*/ 514350 w 1204912"/>
                <a:gd name="csY23" fmla="*/ 1762125 h 2152650"/>
                <a:gd name="csX24" fmla="*/ 552450 w 1204912"/>
                <a:gd name="csY24" fmla="*/ 1833562 h 2152650"/>
                <a:gd name="csX25" fmla="*/ 566737 w 1204912"/>
                <a:gd name="csY25" fmla="*/ 1809750 h 2152650"/>
                <a:gd name="csX26" fmla="*/ 623887 w 1204912"/>
                <a:gd name="csY26" fmla="*/ 1871662 h 2152650"/>
                <a:gd name="csX27" fmla="*/ 657225 w 1204912"/>
                <a:gd name="csY27" fmla="*/ 1790700 h 2152650"/>
                <a:gd name="csX28" fmla="*/ 819150 w 1204912"/>
                <a:gd name="csY28" fmla="*/ 2095500 h 2152650"/>
                <a:gd name="csX29" fmla="*/ 866775 w 1204912"/>
                <a:gd name="csY29" fmla="*/ 2019300 h 2152650"/>
                <a:gd name="csX30" fmla="*/ 1042987 w 1204912"/>
                <a:gd name="csY30" fmla="*/ 2152650 h 2152650"/>
                <a:gd name="csX31" fmla="*/ 1038225 w 1204912"/>
                <a:gd name="csY31" fmla="*/ 1957387 h 2152650"/>
                <a:gd name="csX32" fmla="*/ 1143000 w 1204912"/>
                <a:gd name="csY32" fmla="*/ 2038350 h 2152650"/>
                <a:gd name="csX33" fmla="*/ 1066800 w 1204912"/>
                <a:gd name="csY33" fmla="*/ 1609725 h 2152650"/>
                <a:gd name="csX34" fmla="*/ 1071562 w 1204912"/>
                <a:gd name="csY34" fmla="*/ 1466850 h 2152650"/>
                <a:gd name="csX35" fmla="*/ 1204912 w 1204912"/>
                <a:gd name="csY35" fmla="*/ 1485900 h 2152650"/>
                <a:gd name="csX36" fmla="*/ 1157287 w 1204912"/>
                <a:gd name="csY36" fmla="*/ 1262062 h 2152650"/>
                <a:gd name="csX37" fmla="*/ 1204912 w 1204912"/>
                <a:gd name="csY37" fmla="*/ 1257300 h 2152650"/>
                <a:gd name="csX38" fmla="*/ 1066800 w 1204912"/>
                <a:gd name="csY38" fmla="*/ 809625 h 2152650"/>
                <a:gd name="csX39" fmla="*/ 871537 w 1204912"/>
                <a:gd name="csY39" fmla="*/ 585787 h 2152650"/>
                <a:gd name="csX40" fmla="*/ 876300 w 1204912"/>
                <a:gd name="csY40" fmla="*/ 381000 h 2152650"/>
                <a:gd name="csX41" fmla="*/ 819150 w 1204912"/>
                <a:gd name="csY41" fmla="*/ 223837 h 2152650"/>
                <a:gd name="csX42" fmla="*/ 895350 w 1204912"/>
                <a:gd name="csY42" fmla="*/ 100012 h 2152650"/>
                <a:gd name="csX43" fmla="*/ 895350 w 1204912"/>
                <a:gd name="csY43" fmla="*/ 0 h 2152650"/>
                <a:gd name="csX44" fmla="*/ 700087 w 1204912"/>
                <a:gd name="csY44" fmla="*/ 95250 h 2152650"/>
                <a:gd name="csX45" fmla="*/ 442912 w 1204912"/>
                <a:gd name="csY45" fmla="*/ 9525 h 2152650"/>
                <a:gd name="csX0" fmla="*/ 442912 w 1204912"/>
                <a:gd name="csY0" fmla="*/ 9525 h 2152650"/>
                <a:gd name="csX1" fmla="*/ 276225 w 1204912"/>
                <a:gd name="csY1" fmla="*/ 38100 h 2152650"/>
                <a:gd name="csX2" fmla="*/ 166687 w 1204912"/>
                <a:gd name="csY2" fmla="*/ 61912 h 2152650"/>
                <a:gd name="csX3" fmla="*/ 14287 w 1204912"/>
                <a:gd name="csY3" fmla="*/ 14287 h 2152650"/>
                <a:gd name="csX4" fmla="*/ 80962 w 1204912"/>
                <a:gd name="csY4" fmla="*/ 133350 h 2152650"/>
                <a:gd name="csX5" fmla="*/ 142875 w 1204912"/>
                <a:gd name="csY5" fmla="*/ 171450 h 2152650"/>
                <a:gd name="csX6" fmla="*/ 38100 w 1204912"/>
                <a:gd name="csY6" fmla="*/ 338137 h 2152650"/>
                <a:gd name="csX7" fmla="*/ 57150 w 1204912"/>
                <a:gd name="csY7" fmla="*/ 581025 h 2152650"/>
                <a:gd name="csX8" fmla="*/ 0 w 1204912"/>
                <a:gd name="csY8" fmla="*/ 976312 h 2152650"/>
                <a:gd name="csX9" fmla="*/ 57150 w 1204912"/>
                <a:gd name="csY9" fmla="*/ 1271587 h 2152650"/>
                <a:gd name="csX10" fmla="*/ 247650 w 1204912"/>
                <a:gd name="csY10" fmla="*/ 1471612 h 2152650"/>
                <a:gd name="csX11" fmla="*/ 347662 w 1204912"/>
                <a:gd name="csY11" fmla="*/ 1571625 h 2152650"/>
                <a:gd name="csX12" fmla="*/ 209550 w 1204912"/>
                <a:gd name="csY12" fmla="*/ 1590675 h 2152650"/>
                <a:gd name="csX13" fmla="*/ 138112 w 1204912"/>
                <a:gd name="csY13" fmla="*/ 1743075 h 2152650"/>
                <a:gd name="csX14" fmla="*/ 166687 w 1204912"/>
                <a:gd name="csY14" fmla="*/ 1857375 h 2152650"/>
                <a:gd name="csX15" fmla="*/ 200025 w 1204912"/>
                <a:gd name="csY15" fmla="*/ 1714500 h 2152650"/>
                <a:gd name="csX16" fmla="*/ 304800 w 1204912"/>
                <a:gd name="csY16" fmla="*/ 1857375 h 2152650"/>
                <a:gd name="csX17" fmla="*/ 304800 w 1204912"/>
                <a:gd name="csY17" fmla="*/ 1704975 h 2152650"/>
                <a:gd name="csX18" fmla="*/ 371475 w 1204912"/>
                <a:gd name="csY18" fmla="*/ 1757362 h 2152650"/>
                <a:gd name="csX19" fmla="*/ 347662 w 1204912"/>
                <a:gd name="csY19" fmla="*/ 1647825 h 2152650"/>
                <a:gd name="csX20" fmla="*/ 400050 w 1204912"/>
                <a:gd name="csY20" fmla="*/ 1590675 h 2152650"/>
                <a:gd name="csX21" fmla="*/ 509587 w 1204912"/>
                <a:gd name="csY21" fmla="*/ 1609725 h 2152650"/>
                <a:gd name="csX22" fmla="*/ 514350 w 1204912"/>
                <a:gd name="csY22" fmla="*/ 1681162 h 2152650"/>
                <a:gd name="csX23" fmla="*/ 514350 w 1204912"/>
                <a:gd name="csY23" fmla="*/ 1762125 h 2152650"/>
                <a:gd name="csX24" fmla="*/ 552450 w 1204912"/>
                <a:gd name="csY24" fmla="*/ 1833562 h 2152650"/>
                <a:gd name="csX25" fmla="*/ 566737 w 1204912"/>
                <a:gd name="csY25" fmla="*/ 1809750 h 2152650"/>
                <a:gd name="csX26" fmla="*/ 623887 w 1204912"/>
                <a:gd name="csY26" fmla="*/ 1871662 h 2152650"/>
                <a:gd name="csX27" fmla="*/ 657225 w 1204912"/>
                <a:gd name="csY27" fmla="*/ 1790700 h 2152650"/>
                <a:gd name="csX28" fmla="*/ 819150 w 1204912"/>
                <a:gd name="csY28" fmla="*/ 2095500 h 2152650"/>
                <a:gd name="csX29" fmla="*/ 866775 w 1204912"/>
                <a:gd name="csY29" fmla="*/ 2019300 h 2152650"/>
                <a:gd name="csX30" fmla="*/ 1042987 w 1204912"/>
                <a:gd name="csY30" fmla="*/ 2152650 h 2152650"/>
                <a:gd name="csX31" fmla="*/ 1038225 w 1204912"/>
                <a:gd name="csY31" fmla="*/ 1957387 h 2152650"/>
                <a:gd name="csX32" fmla="*/ 1143000 w 1204912"/>
                <a:gd name="csY32" fmla="*/ 2038350 h 2152650"/>
                <a:gd name="csX33" fmla="*/ 1066800 w 1204912"/>
                <a:gd name="csY33" fmla="*/ 1609725 h 2152650"/>
                <a:gd name="csX34" fmla="*/ 1071562 w 1204912"/>
                <a:gd name="csY34" fmla="*/ 1466850 h 2152650"/>
                <a:gd name="csX35" fmla="*/ 1204912 w 1204912"/>
                <a:gd name="csY35" fmla="*/ 1485900 h 2152650"/>
                <a:gd name="csX36" fmla="*/ 1157287 w 1204912"/>
                <a:gd name="csY36" fmla="*/ 1262062 h 2152650"/>
                <a:gd name="csX37" fmla="*/ 1204912 w 1204912"/>
                <a:gd name="csY37" fmla="*/ 1257300 h 2152650"/>
                <a:gd name="csX38" fmla="*/ 1066800 w 1204912"/>
                <a:gd name="csY38" fmla="*/ 809625 h 2152650"/>
                <a:gd name="csX39" fmla="*/ 871537 w 1204912"/>
                <a:gd name="csY39" fmla="*/ 585787 h 2152650"/>
                <a:gd name="csX40" fmla="*/ 876300 w 1204912"/>
                <a:gd name="csY40" fmla="*/ 381000 h 2152650"/>
                <a:gd name="csX41" fmla="*/ 819150 w 1204912"/>
                <a:gd name="csY41" fmla="*/ 223837 h 2152650"/>
                <a:gd name="csX42" fmla="*/ 895350 w 1204912"/>
                <a:gd name="csY42" fmla="*/ 100012 h 2152650"/>
                <a:gd name="csX43" fmla="*/ 895350 w 1204912"/>
                <a:gd name="csY43" fmla="*/ 0 h 2152650"/>
                <a:gd name="csX44" fmla="*/ 700087 w 1204912"/>
                <a:gd name="csY44" fmla="*/ 95250 h 2152650"/>
                <a:gd name="csX45" fmla="*/ 442912 w 1204912"/>
                <a:gd name="csY45" fmla="*/ 9525 h 2152650"/>
                <a:gd name="csX0" fmla="*/ 442912 w 1204912"/>
                <a:gd name="csY0" fmla="*/ 9525 h 2152650"/>
                <a:gd name="csX1" fmla="*/ 276225 w 1204912"/>
                <a:gd name="csY1" fmla="*/ 38100 h 2152650"/>
                <a:gd name="csX2" fmla="*/ 166687 w 1204912"/>
                <a:gd name="csY2" fmla="*/ 61912 h 2152650"/>
                <a:gd name="csX3" fmla="*/ 14287 w 1204912"/>
                <a:gd name="csY3" fmla="*/ 14287 h 2152650"/>
                <a:gd name="csX4" fmla="*/ 80962 w 1204912"/>
                <a:gd name="csY4" fmla="*/ 133350 h 2152650"/>
                <a:gd name="csX5" fmla="*/ 142875 w 1204912"/>
                <a:gd name="csY5" fmla="*/ 171450 h 2152650"/>
                <a:gd name="csX6" fmla="*/ 38100 w 1204912"/>
                <a:gd name="csY6" fmla="*/ 338137 h 2152650"/>
                <a:gd name="csX7" fmla="*/ 57150 w 1204912"/>
                <a:gd name="csY7" fmla="*/ 581025 h 2152650"/>
                <a:gd name="csX8" fmla="*/ 0 w 1204912"/>
                <a:gd name="csY8" fmla="*/ 976312 h 2152650"/>
                <a:gd name="csX9" fmla="*/ 57150 w 1204912"/>
                <a:gd name="csY9" fmla="*/ 1271587 h 2152650"/>
                <a:gd name="csX10" fmla="*/ 247650 w 1204912"/>
                <a:gd name="csY10" fmla="*/ 1471612 h 2152650"/>
                <a:gd name="csX11" fmla="*/ 347662 w 1204912"/>
                <a:gd name="csY11" fmla="*/ 1571625 h 2152650"/>
                <a:gd name="csX12" fmla="*/ 209550 w 1204912"/>
                <a:gd name="csY12" fmla="*/ 1590675 h 2152650"/>
                <a:gd name="csX13" fmla="*/ 138112 w 1204912"/>
                <a:gd name="csY13" fmla="*/ 1743075 h 2152650"/>
                <a:gd name="csX14" fmla="*/ 166687 w 1204912"/>
                <a:gd name="csY14" fmla="*/ 1857375 h 2152650"/>
                <a:gd name="csX15" fmla="*/ 200025 w 1204912"/>
                <a:gd name="csY15" fmla="*/ 1714500 h 2152650"/>
                <a:gd name="csX16" fmla="*/ 304800 w 1204912"/>
                <a:gd name="csY16" fmla="*/ 1857375 h 2152650"/>
                <a:gd name="csX17" fmla="*/ 304800 w 1204912"/>
                <a:gd name="csY17" fmla="*/ 1704975 h 2152650"/>
                <a:gd name="csX18" fmla="*/ 371475 w 1204912"/>
                <a:gd name="csY18" fmla="*/ 1757362 h 2152650"/>
                <a:gd name="csX19" fmla="*/ 347662 w 1204912"/>
                <a:gd name="csY19" fmla="*/ 1647825 h 2152650"/>
                <a:gd name="csX20" fmla="*/ 400050 w 1204912"/>
                <a:gd name="csY20" fmla="*/ 1590675 h 2152650"/>
                <a:gd name="csX21" fmla="*/ 509587 w 1204912"/>
                <a:gd name="csY21" fmla="*/ 1609725 h 2152650"/>
                <a:gd name="csX22" fmla="*/ 514350 w 1204912"/>
                <a:gd name="csY22" fmla="*/ 1681162 h 2152650"/>
                <a:gd name="csX23" fmla="*/ 514350 w 1204912"/>
                <a:gd name="csY23" fmla="*/ 1762125 h 2152650"/>
                <a:gd name="csX24" fmla="*/ 552450 w 1204912"/>
                <a:gd name="csY24" fmla="*/ 1833562 h 2152650"/>
                <a:gd name="csX25" fmla="*/ 566737 w 1204912"/>
                <a:gd name="csY25" fmla="*/ 1809750 h 2152650"/>
                <a:gd name="csX26" fmla="*/ 623887 w 1204912"/>
                <a:gd name="csY26" fmla="*/ 1871662 h 2152650"/>
                <a:gd name="csX27" fmla="*/ 657225 w 1204912"/>
                <a:gd name="csY27" fmla="*/ 1790700 h 2152650"/>
                <a:gd name="csX28" fmla="*/ 819150 w 1204912"/>
                <a:gd name="csY28" fmla="*/ 2095500 h 2152650"/>
                <a:gd name="csX29" fmla="*/ 866775 w 1204912"/>
                <a:gd name="csY29" fmla="*/ 2019300 h 2152650"/>
                <a:gd name="csX30" fmla="*/ 1042987 w 1204912"/>
                <a:gd name="csY30" fmla="*/ 2152650 h 2152650"/>
                <a:gd name="csX31" fmla="*/ 1038225 w 1204912"/>
                <a:gd name="csY31" fmla="*/ 1957387 h 2152650"/>
                <a:gd name="csX32" fmla="*/ 1143000 w 1204912"/>
                <a:gd name="csY32" fmla="*/ 2038350 h 2152650"/>
                <a:gd name="csX33" fmla="*/ 1066800 w 1204912"/>
                <a:gd name="csY33" fmla="*/ 1609725 h 2152650"/>
                <a:gd name="csX34" fmla="*/ 1071562 w 1204912"/>
                <a:gd name="csY34" fmla="*/ 1466850 h 2152650"/>
                <a:gd name="csX35" fmla="*/ 1204912 w 1204912"/>
                <a:gd name="csY35" fmla="*/ 1485900 h 2152650"/>
                <a:gd name="csX36" fmla="*/ 1157287 w 1204912"/>
                <a:gd name="csY36" fmla="*/ 1262062 h 2152650"/>
                <a:gd name="csX37" fmla="*/ 1204912 w 1204912"/>
                <a:gd name="csY37" fmla="*/ 1257300 h 2152650"/>
                <a:gd name="csX38" fmla="*/ 1066800 w 1204912"/>
                <a:gd name="csY38" fmla="*/ 809625 h 2152650"/>
                <a:gd name="csX39" fmla="*/ 871537 w 1204912"/>
                <a:gd name="csY39" fmla="*/ 585787 h 2152650"/>
                <a:gd name="csX40" fmla="*/ 876300 w 1204912"/>
                <a:gd name="csY40" fmla="*/ 381000 h 2152650"/>
                <a:gd name="csX41" fmla="*/ 819150 w 1204912"/>
                <a:gd name="csY41" fmla="*/ 223837 h 2152650"/>
                <a:gd name="csX42" fmla="*/ 895350 w 1204912"/>
                <a:gd name="csY42" fmla="*/ 100012 h 2152650"/>
                <a:gd name="csX43" fmla="*/ 895350 w 1204912"/>
                <a:gd name="csY43" fmla="*/ 0 h 2152650"/>
                <a:gd name="csX44" fmla="*/ 700087 w 1204912"/>
                <a:gd name="csY44" fmla="*/ 95250 h 2152650"/>
                <a:gd name="csX45" fmla="*/ 442912 w 1204912"/>
                <a:gd name="csY45" fmla="*/ 9525 h 2152650"/>
                <a:gd name="csX0" fmla="*/ 442912 w 1204912"/>
                <a:gd name="csY0" fmla="*/ 9525 h 2152650"/>
                <a:gd name="csX1" fmla="*/ 276225 w 1204912"/>
                <a:gd name="csY1" fmla="*/ 38100 h 2152650"/>
                <a:gd name="csX2" fmla="*/ 166687 w 1204912"/>
                <a:gd name="csY2" fmla="*/ 61912 h 2152650"/>
                <a:gd name="csX3" fmla="*/ 14287 w 1204912"/>
                <a:gd name="csY3" fmla="*/ 14287 h 2152650"/>
                <a:gd name="csX4" fmla="*/ 80962 w 1204912"/>
                <a:gd name="csY4" fmla="*/ 133350 h 2152650"/>
                <a:gd name="csX5" fmla="*/ 142875 w 1204912"/>
                <a:gd name="csY5" fmla="*/ 171450 h 2152650"/>
                <a:gd name="csX6" fmla="*/ 38100 w 1204912"/>
                <a:gd name="csY6" fmla="*/ 338137 h 2152650"/>
                <a:gd name="csX7" fmla="*/ 57150 w 1204912"/>
                <a:gd name="csY7" fmla="*/ 581025 h 2152650"/>
                <a:gd name="csX8" fmla="*/ 0 w 1204912"/>
                <a:gd name="csY8" fmla="*/ 976312 h 2152650"/>
                <a:gd name="csX9" fmla="*/ 57150 w 1204912"/>
                <a:gd name="csY9" fmla="*/ 1271587 h 2152650"/>
                <a:gd name="csX10" fmla="*/ 247650 w 1204912"/>
                <a:gd name="csY10" fmla="*/ 1471612 h 2152650"/>
                <a:gd name="csX11" fmla="*/ 347662 w 1204912"/>
                <a:gd name="csY11" fmla="*/ 1571625 h 2152650"/>
                <a:gd name="csX12" fmla="*/ 209550 w 1204912"/>
                <a:gd name="csY12" fmla="*/ 1590675 h 2152650"/>
                <a:gd name="csX13" fmla="*/ 138112 w 1204912"/>
                <a:gd name="csY13" fmla="*/ 1743075 h 2152650"/>
                <a:gd name="csX14" fmla="*/ 166687 w 1204912"/>
                <a:gd name="csY14" fmla="*/ 1857375 h 2152650"/>
                <a:gd name="csX15" fmla="*/ 200025 w 1204912"/>
                <a:gd name="csY15" fmla="*/ 1714500 h 2152650"/>
                <a:gd name="csX16" fmla="*/ 304800 w 1204912"/>
                <a:gd name="csY16" fmla="*/ 1857375 h 2152650"/>
                <a:gd name="csX17" fmla="*/ 304800 w 1204912"/>
                <a:gd name="csY17" fmla="*/ 1704975 h 2152650"/>
                <a:gd name="csX18" fmla="*/ 371475 w 1204912"/>
                <a:gd name="csY18" fmla="*/ 1757362 h 2152650"/>
                <a:gd name="csX19" fmla="*/ 347662 w 1204912"/>
                <a:gd name="csY19" fmla="*/ 1647825 h 2152650"/>
                <a:gd name="csX20" fmla="*/ 400050 w 1204912"/>
                <a:gd name="csY20" fmla="*/ 1590675 h 2152650"/>
                <a:gd name="csX21" fmla="*/ 509587 w 1204912"/>
                <a:gd name="csY21" fmla="*/ 1609725 h 2152650"/>
                <a:gd name="csX22" fmla="*/ 514350 w 1204912"/>
                <a:gd name="csY22" fmla="*/ 1681162 h 2152650"/>
                <a:gd name="csX23" fmla="*/ 514350 w 1204912"/>
                <a:gd name="csY23" fmla="*/ 1762125 h 2152650"/>
                <a:gd name="csX24" fmla="*/ 552450 w 1204912"/>
                <a:gd name="csY24" fmla="*/ 1833562 h 2152650"/>
                <a:gd name="csX25" fmla="*/ 566737 w 1204912"/>
                <a:gd name="csY25" fmla="*/ 1809750 h 2152650"/>
                <a:gd name="csX26" fmla="*/ 623887 w 1204912"/>
                <a:gd name="csY26" fmla="*/ 1871662 h 2152650"/>
                <a:gd name="csX27" fmla="*/ 657225 w 1204912"/>
                <a:gd name="csY27" fmla="*/ 1790700 h 2152650"/>
                <a:gd name="csX28" fmla="*/ 819150 w 1204912"/>
                <a:gd name="csY28" fmla="*/ 2095500 h 2152650"/>
                <a:gd name="csX29" fmla="*/ 866775 w 1204912"/>
                <a:gd name="csY29" fmla="*/ 2019300 h 2152650"/>
                <a:gd name="csX30" fmla="*/ 1042987 w 1204912"/>
                <a:gd name="csY30" fmla="*/ 2152650 h 2152650"/>
                <a:gd name="csX31" fmla="*/ 1038225 w 1204912"/>
                <a:gd name="csY31" fmla="*/ 1957387 h 2152650"/>
                <a:gd name="csX32" fmla="*/ 1143000 w 1204912"/>
                <a:gd name="csY32" fmla="*/ 2038350 h 2152650"/>
                <a:gd name="csX33" fmla="*/ 1066800 w 1204912"/>
                <a:gd name="csY33" fmla="*/ 1609725 h 2152650"/>
                <a:gd name="csX34" fmla="*/ 1071562 w 1204912"/>
                <a:gd name="csY34" fmla="*/ 1466850 h 2152650"/>
                <a:gd name="csX35" fmla="*/ 1204912 w 1204912"/>
                <a:gd name="csY35" fmla="*/ 1485900 h 2152650"/>
                <a:gd name="csX36" fmla="*/ 1157287 w 1204912"/>
                <a:gd name="csY36" fmla="*/ 1262062 h 2152650"/>
                <a:gd name="csX37" fmla="*/ 1204912 w 1204912"/>
                <a:gd name="csY37" fmla="*/ 1257300 h 2152650"/>
                <a:gd name="csX38" fmla="*/ 1066800 w 1204912"/>
                <a:gd name="csY38" fmla="*/ 809625 h 2152650"/>
                <a:gd name="csX39" fmla="*/ 871537 w 1204912"/>
                <a:gd name="csY39" fmla="*/ 585787 h 2152650"/>
                <a:gd name="csX40" fmla="*/ 876300 w 1204912"/>
                <a:gd name="csY40" fmla="*/ 381000 h 2152650"/>
                <a:gd name="csX41" fmla="*/ 819150 w 1204912"/>
                <a:gd name="csY41" fmla="*/ 223837 h 2152650"/>
                <a:gd name="csX42" fmla="*/ 895350 w 1204912"/>
                <a:gd name="csY42" fmla="*/ 100012 h 2152650"/>
                <a:gd name="csX43" fmla="*/ 895350 w 1204912"/>
                <a:gd name="csY43" fmla="*/ 0 h 2152650"/>
                <a:gd name="csX44" fmla="*/ 700087 w 1204912"/>
                <a:gd name="csY44" fmla="*/ 95250 h 2152650"/>
                <a:gd name="csX45" fmla="*/ 442912 w 1204912"/>
                <a:gd name="csY45" fmla="*/ 9525 h 2152650"/>
                <a:gd name="csX0" fmla="*/ 442912 w 1204912"/>
                <a:gd name="csY0" fmla="*/ 9525 h 2152650"/>
                <a:gd name="csX1" fmla="*/ 276225 w 1204912"/>
                <a:gd name="csY1" fmla="*/ 38100 h 2152650"/>
                <a:gd name="csX2" fmla="*/ 166687 w 1204912"/>
                <a:gd name="csY2" fmla="*/ 61912 h 2152650"/>
                <a:gd name="csX3" fmla="*/ 14287 w 1204912"/>
                <a:gd name="csY3" fmla="*/ 14287 h 2152650"/>
                <a:gd name="csX4" fmla="*/ 80962 w 1204912"/>
                <a:gd name="csY4" fmla="*/ 133350 h 2152650"/>
                <a:gd name="csX5" fmla="*/ 142875 w 1204912"/>
                <a:gd name="csY5" fmla="*/ 171450 h 2152650"/>
                <a:gd name="csX6" fmla="*/ 38100 w 1204912"/>
                <a:gd name="csY6" fmla="*/ 338137 h 2152650"/>
                <a:gd name="csX7" fmla="*/ 57150 w 1204912"/>
                <a:gd name="csY7" fmla="*/ 581025 h 2152650"/>
                <a:gd name="csX8" fmla="*/ 0 w 1204912"/>
                <a:gd name="csY8" fmla="*/ 976312 h 2152650"/>
                <a:gd name="csX9" fmla="*/ 57150 w 1204912"/>
                <a:gd name="csY9" fmla="*/ 1271587 h 2152650"/>
                <a:gd name="csX10" fmla="*/ 247650 w 1204912"/>
                <a:gd name="csY10" fmla="*/ 1471612 h 2152650"/>
                <a:gd name="csX11" fmla="*/ 347662 w 1204912"/>
                <a:gd name="csY11" fmla="*/ 1571625 h 2152650"/>
                <a:gd name="csX12" fmla="*/ 209550 w 1204912"/>
                <a:gd name="csY12" fmla="*/ 1590675 h 2152650"/>
                <a:gd name="csX13" fmla="*/ 138112 w 1204912"/>
                <a:gd name="csY13" fmla="*/ 1743075 h 2152650"/>
                <a:gd name="csX14" fmla="*/ 166687 w 1204912"/>
                <a:gd name="csY14" fmla="*/ 1857375 h 2152650"/>
                <a:gd name="csX15" fmla="*/ 200025 w 1204912"/>
                <a:gd name="csY15" fmla="*/ 1714500 h 2152650"/>
                <a:gd name="csX16" fmla="*/ 304800 w 1204912"/>
                <a:gd name="csY16" fmla="*/ 1857375 h 2152650"/>
                <a:gd name="csX17" fmla="*/ 304800 w 1204912"/>
                <a:gd name="csY17" fmla="*/ 1704975 h 2152650"/>
                <a:gd name="csX18" fmla="*/ 371475 w 1204912"/>
                <a:gd name="csY18" fmla="*/ 1757362 h 2152650"/>
                <a:gd name="csX19" fmla="*/ 347662 w 1204912"/>
                <a:gd name="csY19" fmla="*/ 1647825 h 2152650"/>
                <a:gd name="csX20" fmla="*/ 400050 w 1204912"/>
                <a:gd name="csY20" fmla="*/ 1590675 h 2152650"/>
                <a:gd name="csX21" fmla="*/ 509587 w 1204912"/>
                <a:gd name="csY21" fmla="*/ 1609725 h 2152650"/>
                <a:gd name="csX22" fmla="*/ 514350 w 1204912"/>
                <a:gd name="csY22" fmla="*/ 1681162 h 2152650"/>
                <a:gd name="csX23" fmla="*/ 514350 w 1204912"/>
                <a:gd name="csY23" fmla="*/ 1762125 h 2152650"/>
                <a:gd name="csX24" fmla="*/ 552450 w 1204912"/>
                <a:gd name="csY24" fmla="*/ 1833562 h 2152650"/>
                <a:gd name="csX25" fmla="*/ 566737 w 1204912"/>
                <a:gd name="csY25" fmla="*/ 1809750 h 2152650"/>
                <a:gd name="csX26" fmla="*/ 623887 w 1204912"/>
                <a:gd name="csY26" fmla="*/ 1871662 h 2152650"/>
                <a:gd name="csX27" fmla="*/ 657225 w 1204912"/>
                <a:gd name="csY27" fmla="*/ 1790700 h 2152650"/>
                <a:gd name="csX28" fmla="*/ 819150 w 1204912"/>
                <a:gd name="csY28" fmla="*/ 2095500 h 2152650"/>
                <a:gd name="csX29" fmla="*/ 866775 w 1204912"/>
                <a:gd name="csY29" fmla="*/ 2019300 h 2152650"/>
                <a:gd name="csX30" fmla="*/ 1042987 w 1204912"/>
                <a:gd name="csY30" fmla="*/ 2152650 h 2152650"/>
                <a:gd name="csX31" fmla="*/ 1038225 w 1204912"/>
                <a:gd name="csY31" fmla="*/ 1957387 h 2152650"/>
                <a:gd name="csX32" fmla="*/ 1143000 w 1204912"/>
                <a:gd name="csY32" fmla="*/ 2038350 h 2152650"/>
                <a:gd name="csX33" fmla="*/ 1066800 w 1204912"/>
                <a:gd name="csY33" fmla="*/ 1609725 h 2152650"/>
                <a:gd name="csX34" fmla="*/ 1071562 w 1204912"/>
                <a:gd name="csY34" fmla="*/ 1466850 h 2152650"/>
                <a:gd name="csX35" fmla="*/ 1204912 w 1204912"/>
                <a:gd name="csY35" fmla="*/ 1485900 h 2152650"/>
                <a:gd name="csX36" fmla="*/ 1157287 w 1204912"/>
                <a:gd name="csY36" fmla="*/ 1262062 h 2152650"/>
                <a:gd name="csX37" fmla="*/ 1204912 w 1204912"/>
                <a:gd name="csY37" fmla="*/ 1257300 h 2152650"/>
                <a:gd name="csX38" fmla="*/ 1066800 w 1204912"/>
                <a:gd name="csY38" fmla="*/ 809625 h 2152650"/>
                <a:gd name="csX39" fmla="*/ 871537 w 1204912"/>
                <a:gd name="csY39" fmla="*/ 585787 h 2152650"/>
                <a:gd name="csX40" fmla="*/ 876300 w 1204912"/>
                <a:gd name="csY40" fmla="*/ 381000 h 2152650"/>
                <a:gd name="csX41" fmla="*/ 819150 w 1204912"/>
                <a:gd name="csY41" fmla="*/ 223837 h 2152650"/>
                <a:gd name="csX42" fmla="*/ 895350 w 1204912"/>
                <a:gd name="csY42" fmla="*/ 100012 h 2152650"/>
                <a:gd name="csX43" fmla="*/ 895350 w 1204912"/>
                <a:gd name="csY43" fmla="*/ 0 h 2152650"/>
                <a:gd name="csX44" fmla="*/ 700087 w 1204912"/>
                <a:gd name="csY44" fmla="*/ 95250 h 2152650"/>
                <a:gd name="csX45" fmla="*/ 442912 w 1204912"/>
                <a:gd name="csY45" fmla="*/ 9525 h 2152650"/>
                <a:gd name="csX0" fmla="*/ 538162 w 1300162"/>
                <a:gd name="csY0" fmla="*/ 9525 h 2152650"/>
                <a:gd name="csX1" fmla="*/ 371475 w 1300162"/>
                <a:gd name="csY1" fmla="*/ 38100 h 2152650"/>
                <a:gd name="csX2" fmla="*/ 261937 w 1300162"/>
                <a:gd name="csY2" fmla="*/ 61912 h 2152650"/>
                <a:gd name="csX3" fmla="*/ 109537 w 1300162"/>
                <a:gd name="csY3" fmla="*/ 14287 h 2152650"/>
                <a:gd name="csX4" fmla="*/ 176212 w 1300162"/>
                <a:gd name="csY4" fmla="*/ 133350 h 2152650"/>
                <a:gd name="csX5" fmla="*/ 238125 w 1300162"/>
                <a:gd name="csY5" fmla="*/ 171450 h 2152650"/>
                <a:gd name="csX6" fmla="*/ 133350 w 1300162"/>
                <a:gd name="csY6" fmla="*/ 338137 h 2152650"/>
                <a:gd name="csX7" fmla="*/ 152400 w 1300162"/>
                <a:gd name="csY7" fmla="*/ 581025 h 2152650"/>
                <a:gd name="csX8" fmla="*/ 0 w 1300162"/>
                <a:gd name="csY8" fmla="*/ 976312 h 2152650"/>
                <a:gd name="csX9" fmla="*/ 152400 w 1300162"/>
                <a:gd name="csY9" fmla="*/ 1271587 h 2152650"/>
                <a:gd name="csX10" fmla="*/ 342900 w 1300162"/>
                <a:gd name="csY10" fmla="*/ 1471612 h 2152650"/>
                <a:gd name="csX11" fmla="*/ 442912 w 1300162"/>
                <a:gd name="csY11" fmla="*/ 1571625 h 2152650"/>
                <a:gd name="csX12" fmla="*/ 304800 w 1300162"/>
                <a:gd name="csY12" fmla="*/ 1590675 h 2152650"/>
                <a:gd name="csX13" fmla="*/ 233362 w 1300162"/>
                <a:gd name="csY13" fmla="*/ 1743075 h 2152650"/>
                <a:gd name="csX14" fmla="*/ 261937 w 1300162"/>
                <a:gd name="csY14" fmla="*/ 1857375 h 2152650"/>
                <a:gd name="csX15" fmla="*/ 295275 w 1300162"/>
                <a:gd name="csY15" fmla="*/ 1714500 h 2152650"/>
                <a:gd name="csX16" fmla="*/ 400050 w 1300162"/>
                <a:gd name="csY16" fmla="*/ 1857375 h 2152650"/>
                <a:gd name="csX17" fmla="*/ 400050 w 1300162"/>
                <a:gd name="csY17" fmla="*/ 1704975 h 2152650"/>
                <a:gd name="csX18" fmla="*/ 466725 w 1300162"/>
                <a:gd name="csY18" fmla="*/ 1757362 h 2152650"/>
                <a:gd name="csX19" fmla="*/ 442912 w 1300162"/>
                <a:gd name="csY19" fmla="*/ 1647825 h 2152650"/>
                <a:gd name="csX20" fmla="*/ 495300 w 1300162"/>
                <a:gd name="csY20" fmla="*/ 1590675 h 2152650"/>
                <a:gd name="csX21" fmla="*/ 604837 w 1300162"/>
                <a:gd name="csY21" fmla="*/ 1609725 h 2152650"/>
                <a:gd name="csX22" fmla="*/ 609600 w 1300162"/>
                <a:gd name="csY22" fmla="*/ 1681162 h 2152650"/>
                <a:gd name="csX23" fmla="*/ 609600 w 1300162"/>
                <a:gd name="csY23" fmla="*/ 1762125 h 2152650"/>
                <a:gd name="csX24" fmla="*/ 647700 w 1300162"/>
                <a:gd name="csY24" fmla="*/ 1833562 h 2152650"/>
                <a:gd name="csX25" fmla="*/ 661987 w 1300162"/>
                <a:gd name="csY25" fmla="*/ 1809750 h 2152650"/>
                <a:gd name="csX26" fmla="*/ 719137 w 1300162"/>
                <a:gd name="csY26" fmla="*/ 1871662 h 2152650"/>
                <a:gd name="csX27" fmla="*/ 752475 w 1300162"/>
                <a:gd name="csY27" fmla="*/ 1790700 h 2152650"/>
                <a:gd name="csX28" fmla="*/ 914400 w 1300162"/>
                <a:gd name="csY28" fmla="*/ 2095500 h 2152650"/>
                <a:gd name="csX29" fmla="*/ 962025 w 1300162"/>
                <a:gd name="csY29" fmla="*/ 2019300 h 2152650"/>
                <a:gd name="csX30" fmla="*/ 1138237 w 1300162"/>
                <a:gd name="csY30" fmla="*/ 2152650 h 2152650"/>
                <a:gd name="csX31" fmla="*/ 1133475 w 1300162"/>
                <a:gd name="csY31" fmla="*/ 1957387 h 2152650"/>
                <a:gd name="csX32" fmla="*/ 1238250 w 1300162"/>
                <a:gd name="csY32" fmla="*/ 2038350 h 2152650"/>
                <a:gd name="csX33" fmla="*/ 1162050 w 1300162"/>
                <a:gd name="csY33" fmla="*/ 1609725 h 2152650"/>
                <a:gd name="csX34" fmla="*/ 1166812 w 1300162"/>
                <a:gd name="csY34" fmla="*/ 1466850 h 2152650"/>
                <a:gd name="csX35" fmla="*/ 1300162 w 1300162"/>
                <a:gd name="csY35" fmla="*/ 1485900 h 2152650"/>
                <a:gd name="csX36" fmla="*/ 1252537 w 1300162"/>
                <a:gd name="csY36" fmla="*/ 1262062 h 2152650"/>
                <a:gd name="csX37" fmla="*/ 1300162 w 1300162"/>
                <a:gd name="csY37" fmla="*/ 1257300 h 2152650"/>
                <a:gd name="csX38" fmla="*/ 1162050 w 1300162"/>
                <a:gd name="csY38" fmla="*/ 809625 h 2152650"/>
                <a:gd name="csX39" fmla="*/ 966787 w 1300162"/>
                <a:gd name="csY39" fmla="*/ 585787 h 2152650"/>
                <a:gd name="csX40" fmla="*/ 971550 w 1300162"/>
                <a:gd name="csY40" fmla="*/ 381000 h 2152650"/>
                <a:gd name="csX41" fmla="*/ 914400 w 1300162"/>
                <a:gd name="csY41" fmla="*/ 223837 h 2152650"/>
                <a:gd name="csX42" fmla="*/ 990600 w 1300162"/>
                <a:gd name="csY42" fmla="*/ 100012 h 2152650"/>
                <a:gd name="csX43" fmla="*/ 990600 w 1300162"/>
                <a:gd name="csY43" fmla="*/ 0 h 2152650"/>
                <a:gd name="csX44" fmla="*/ 795337 w 1300162"/>
                <a:gd name="csY44" fmla="*/ 95250 h 2152650"/>
                <a:gd name="csX45" fmla="*/ 538162 w 1300162"/>
                <a:gd name="csY45" fmla="*/ 9525 h 2152650"/>
                <a:gd name="csX0" fmla="*/ 542213 w 1304213"/>
                <a:gd name="csY0" fmla="*/ 9525 h 2152650"/>
                <a:gd name="csX1" fmla="*/ 375526 w 1304213"/>
                <a:gd name="csY1" fmla="*/ 38100 h 2152650"/>
                <a:gd name="csX2" fmla="*/ 265988 w 1304213"/>
                <a:gd name="csY2" fmla="*/ 61912 h 2152650"/>
                <a:gd name="csX3" fmla="*/ 113588 w 1304213"/>
                <a:gd name="csY3" fmla="*/ 14287 h 2152650"/>
                <a:gd name="csX4" fmla="*/ 180263 w 1304213"/>
                <a:gd name="csY4" fmla="*/ 133350 h 2152650"/>
                <a:gd name="csX5" fmla="*/ 242176 w 1304213"/>
                <a:gd name="csY5" fmla="*/ 171450 h 2152650"/>
                <a:gd name="csX6" fmla="*/ 137401 w 1304213"/>
                <a:gd name="csY6" fmla="*/ 338137 h 2152650"/>
                <a:gd name="csX7" fmla="*/ 156451 w 1304213"/>
                <a:gd name="csY7" fmla="*/ 581025 h 2152650"/>
                <a:gd name="csX8" fmla="*/ 4051 w 1304213"/>
                <a:gd name="csY8" fmla="*/ 976312 h 2152650"/>
                <a:gd name="csX9" fmla="*/ 156451 w 1304213"/>
                <a:gd name="csY9" fmla="*/ 1271587 h 2152650"/>
                <a:gd name="csX10" fmla="*/ 346951 w 1304213"/>
                <a:gd name="csY10" fmla="*/ 1471612 h 2152650"/>
                <a:gd name="csX11" fmla="*/ 446963 w 1304213"/>
                <a:gd name="csY11" fmla="*/ 1571625 h 2152650"/>
                <a:gd name="csX12" fmla="*/ 308851 w 1304213"/>
                <a:gd name="csY12" fmla="*/ 1590675 h 2152650"/>
                <a:gd name="csX13" fmla="*/ 237413 w 1304213"/>
                <a:gd name="csY13" fmla="*/ 1743075 h 2152650"/>
                <a:gd name="csX14" fmla="*/ 265988 w 1304213"/>
                <a:gd name="csY14" fmla="*/ 1857375 h 2152650"/>
                <a:gd name="csX15" fmla="*/ 299326 w 1304213"/>
                <a:gd name="csY15" fmla="*/ 1714500 h 2152650"/>
                <a:gd name="csX16" fmla="*/ 404101 w 1304213"/>
                <a:gd name="csY16" fmla="*/ 1857375 h 2152650"/>
                <a:gd name="csX17" fmla="*/ 404101 w 1304213"/>
                <a:gd name="csY17" fmla="*/ 1704975 h 2152650"/>
                <a:gd name="csX18" fmla="*/ 470776 w 1304213"/>
                <a:gd name="csY18" fmla="*/ 1757362 h 2152650"/>
                <a:gd name="csX19" fmla="*/ 446963 w 1304213"/>
                <a:gd name="csY19" fmla="*/ 1647825 h 2152650"/>
                <a:gd name="csX20" fmla="*/ 499351 w 1304213"/>
                <a:gd name="csY20" fmla="*/ 1590675 h 2152650"/>
                <a:gd name="csX21" fmla="*/ 608888 w 1304213"/>
                <a:gd name="csY21" fmla="*/ 1609725 h 2152650"/>
                <a:gd name="csX22" fmla="*/ 613651 w 1304213"/>
                <a:gd name="csY22" fmla="*/ 1681162 h 2152650"/>
                <a:gd name="csX23" fmla="*/ 613651 w 1304213"/>
                <a:gd name="csY23" fmla="*/ 1762125 h 2152650"/>
                <a:gd name="csX24" fmla="*/ 651751 w 1304213"/>
                <a:gd name="csY24" fmla="*/ 1833562 h 2152650"/>
                <a:gd name="csX25" fmla="*/ 666038 w 1304213"/>
                <a:gd name="csY25" fmla="*/ 1809750 h 2152650"/>
                <a:gd name="csX26" fmla="*/ 723188 w 1304213"/>
                <a:gd name="csY26" fmla="*/ 1871662 h 2152650"/>
                <a:gd name="csX27" fmla="*/ 756526 w 1304213"/>
                <a:gd name="csY27" fmla="*/ 1790700 h 2152650"/>
                <a:gd name="csX28" fmla="*/ 918451 w 1304213"/>
                <a:gd name="csY28" fmla="*/ 2095500 h 2152650"/>
                <a:gd name="csX29" fmla="*/ 966076 w 1304213"/>
                <a:gd name="csY29" fmla="*/ 2019300 h 2152650"/>
                <a:gd name="csX30" fmla="*/ 1142288 w 1304213"/>
                <a:gd name="csY30" fmla="*/ 2152650 h 2152650"/>
                <a:gd name="csX31" fmla="*/ 1137526 w 1304213"/>
                <a:gd name="csY31" fmla="*/ 1957387 h 2152650"/>
                <a:gd name="csX32" fmla="*/ 1242301 w 1304213"/>
                <a:gd name="csY32" fmla="*/ 2038350 h 2152650"/>
                <a:gd name="csX33" fmla="*/ 1166101 w 1304213"/>
                <a:gd name="csY33" fmla="*/ 1609725 h 2152650"/>
                <a:gd name="csX34" fmla="*/ 1170863 w 1304213"/>
                <a:gd name="csY34" fmla="*/ 1466850 h 2152650"/>
                <a:gd name="csX35" fmla="*/ 1304213 w 1304213"/>
                <a:gd name="csY35" fmla="*/ 1485900 h 2152650"/>
                <a:gd name="csX36" fmla="*/ 1256588 w 1304213"/>
                <a:gd name="csY36" fmla="*/ 1262062 h 2152650"/>
                <a:gd name="csX37" fmla="*/ 1304213 w 1304213"/>
                <a:gd name="csY37" fmla="*/ 1257300 h 2152650"/>
                <a:gd name="csX38" fmla="*/ 1166101 w 1304213"/>
                <a:gd name="csY38" fmla="*/ 809625 h 2152650"/>
                <a:gd name="csX39" fmla="*/ 970838 w 1304213"/>
                <a:gd name="csY39" fmla="*/ 585787 h 2152650"/>
                <a:gd name="csX40" fmla="*/ 975601 w 1304213"/>
                <a:gd name="csY40" fmla="*/ 381000 h 2152650"/>
                <a:gd name="csX41" fmla="*/ 918451 w 1304213"/>
                <a:gd name="csY41" fmla="*/ 223837 h 2152650"/>
                <a:gd name="csX42" fmla="*/ 994651 w 1304213"/>
                <a:gd name="csY42" fmla="*/ 100012 h 2152650"/>
                <a:gd name="csX43" fmla="*/ 994651 w 1304213"/>
                <a:gd name="csY43" fmla="*/ 0 h 2152650"/>
                <a:gd name="csX44" fmla="*/ 799388 w 1304213"/>
                <a:gd name="csY44" fmla="*/ 95250 h 2152650"/>
                <a:gd name="csX45" fmla="*/ 542213 w 1304213"/>
                <a:gd name="csY45" fmla="*/ 9525 h 2152650"/>
                <a:gd name="csX0" fmla="*/ 538567 w 1300567"/>
                <a:gd name="csY0" fmla="*/ 9525 h 2152650"/>
                <a:gd name="csX1" fmla="*/ 371880 w 1300567"/>
                <a:gd name="csY1" fmla="*/ 38100 h 2152650"/>
                <a:gd name="csX2" fmla="*/ 262342 w 1300567"/>
                <a:gd name="csY2" fmla="*/ 61912 h 2152650"/>
                <a:gd name="csX3" fmla="*/ 109942 w 1300567"/>
                <a:gd name="csY3" fmla="*/ 14287 h 2152650"/>
                <a:gd name="csX4" fmla="*/ 176617 w 1300567"/>
                <a:gd name="csY4" fmla="*/ 133350 h 2152650"/>
                <a:gd name="csX5" fmla="*/ 238530 w 1300567"/>
                <a:gd name="csY5" fmla="*/ 171450 h 2152650"/>
                <a:gd name="csX6" fmla="*/ 133755 w 1300567"/>
                <a:gd name="csY6" fmla="*/ 338137 h 2152650"/>
                <a:gd name="csX7" fmla="*/ 152805 w 1300567"/>
                <a:gd name="csY7" fmla="*/ 581025 h 2152650"/>
                <a:gd name="csX8" fmla="*/ 405 w 1300567"/>
                <a:gd name="csY8" fmla="*/ 976312 h 2152650"/>
                <a:gd name="csX9" fmla="*/ 114705 w 1300567"/>
                <a:gd name="csY9" fmla="*/ 1404937 h 2152650"/>
                <a:gd name="csX10" fmla="*/ 343305 w 1300567"/>
                <a:gd name="csY10" fmla="*/ 1471612 h 2152650"/>
                <a:gd name="csX11" fmla="*/ 443317 w 1300567"/>
                <a:gd name="csY11" fmla="*/ 1571625 h 2152650"/>
                <a:gd name="csX12" fmla="*/ 305205 w 1300567"/>
                <a:gd name="csY12" fmla="*/ 1590675 h 2152650"/>
                <a:gd name="csX13" fmla="*/ 233767 w 1300567"/>
                <a:gd name="csY13" fmla="*/ 1743075 h 2152650"/>
                <a:gd name="csX14" fmla="*/ 262342 w 1300567"/>
                <a:gd name="csY14" fmla="*/ 1857375 h 2152650"/>
                <a:gd name="csX15" fmla="*/ 295680 w 1300567"/>
                <a:gd name="csY15" fmla="*/ 1714500 h 2152650"/>
                <a:gd name="csX16" fmla="*/ 400455 w 1300567"/>
                <a:gd name="csY16" fmla="*/ 1857375 h 2152650"/>
                <a:gd name="csX17" fmla="*/ 400455 w 1300567"/>
                <a:gd name="csY17" fmla="*/ 1704975 h 2152650"/>
                <a:gd name="csX18" fmla="*/ 467130 w 1300567"/>
                <a:gd name="csY18" fmla="*/ 1757362 h 2152650"/>
                <a:gd name="csX19" fmla="*/ 443317 w 1300567"/>
                <a:gd name="csY19" fmla="*/ 1647825 h 2152650"/>
                <a:gd name="csX20" fmla="*/ 495705 w 1300567"/>
                <a:gd name="csY20" fmla="*/ 1590675 h 2152650"/>
                <a:gd name="csX21" fmla="*/ 605242 w 1300567"/>
                <a:gd name="csY21" fmla="*/ 1609725 h 2152650"/>
                <a:gd name="csX22" fmla="*/ 610005 w 1300567"/>
                <a:gd name="csY22" fmla="*/ 1681162 h 2152650"/>
                <a:gd name="csX23" fmla="*/ 610005 w 1300567"/>
                <a:gd name="csY23" fmla="*/ 1762125 h 2152650"/>
                <a:gd name="csX24" fmla="*/ 648105 w 1300567"/>
                <a:gd name="csY24" fmla="*/ 1833562 h 2152650"/>
                <a:gd name="csX25" fmla="*/ 662392 w 1300567"/>
                <a:gd name="csY25" fmla="*/ 1809750 h 2152650"/>
                <a:gd name="csX26" fmla="*/ 719542 w 1300567"/>
                <a:gd name="csY26" fmla="*/ 1871662 h 2152650"/>
                <a:gd name="csX27" fmla="*/ 752880 w 1300567"/>
                <a:gd name="csY27" fmla="*/ 1790700 h 2152650"/>
                <a:gd name="csX28" fmla="*/ 914805 w 1300567"/>
                <a:gd name="csY28" fmla="*/ 2095500 h 2152650"/>
                <a:gd name="csX29" fmla="*/ 962430 w 1300567"/>
                <a:gd name="csY29" fmla="*/ 2019300 h 2152650"/>
                <a:gd name="csX30" fmla="*/ 1138642 w 1300567"/>
                <a:gd name="csY30" fmla="*/ 2152650 h 2152650"/>
                <a:gd name="csX31" fmla="*/ 1133880 w 1300567"/>
                <a:gd name="csY31" fmla="*/ 1957387 h 2152650"/>
                <a:gd name="csX32" fmla="*/ 1238655 w 1300567"/>
                <a:gd name="csY32" fmla="*/ 2038350 h 2152650"/>
                <a:gd name="csX33" fmla="*/ 1162455 w 1300567"/>
                <a:gd name="csY33" fmla="*/ 1609725 h 2152650"/>
                <a:gd name="csX34" fmla="*/ 1167217 w 1300567"/>
                <a:gd name="csY34" fmla="*/ 1466850 h 2152650"/>
                <a:gd name="csX35" fmla="*/ 1300567 w 1300567"/>
                <a:gd name="csY35" fmla="*/ 1485900 h 2152650"/>
                <a:gd name="csX36" fmla="*/ 1252942 w 1300567"/>
                <a:gd name="csY36" fmla="*/ 1262062 h 2152650"/>
                <a:gd name="csX37" fmla="*/ 1300567 w 1300567"/>
                <a:gd name="csY37" fmla="*/ 1257300 h 2152650"/>
                <a:gd name="csX38" fmla="*/ 1162455 w 1300567"/>
                <a:gd name="csY38" fmla="*/ 809625 h 2152650"/>
                <a:gd name="csX39" fmla="*/ 967192 w 1300567"/>
                <a:gd name="csY39" fmla="*/ 585787 h 2152650"/>
                <a:gd name="csX40" fmla="*/ 971955 w 1300567"/>
                <a:gd name="csY40" fmla="*/ 381000 h 2152650"/>
                <a:gd name="csX41" fmla="*/ 914805 w 1300567"/>
                <a:gd name="csY41" fmla="*/ 223837 h 2152650"/>
                <a:gd name="csX42" fmla="*/ 991005 w 1300567"/>
                <a:gd name="csY42" fmla="*/ 100012 h 2152650"/>
                <a:gd name="csX43" fmla="*/ 991005 w 1300567"/>
                <a:gd name="csY43" fmla="*/ 0 h 2152650"/>
                <a:gd name="csX44" fmla="*/ 795742 w 1300567"/>
                <a:gd name="csY44" fmla="*/ 95250 h 2152650"/>
                <a:gd name="csX45" fmla="*/ 538567 w 1300567"/>
                <a:gd name="csY45" fmla="*/ 9525 h 2152650"/>
                <a:gd name="csX0" fmla="*/ 538762 w 1300762"/>
                <a:gd name="csY0" fmla="*/ 9525 h 2152650"/>
                <a:gd name="csX1" fmla="*/ 372075 w 1300762"/>
                <a:gd name="csY1" fmla="*/ 38100 h 2152650"/>
                <a:gd name="csX2" fmla="*/ 262537 w 1300762"/>
                <a:gd name="csY2" fmla="*/ 61912 h 2152650"/>
                <a:gd name="csX3" fmla="*/ 110137 w 1300762"/>
                <a:gd name="csY3" fmla="*/ 14287 h 2152650"/>
                <a:gd name="csX4" fmla="*/ 176812 w 1300762"/>
                <a:gd name="csY4" fmla="*/ 133350 h 2152650"/>
                <a:gd name="csX5" fmla="*/ 238725 w 1300762"/>
                <a:gd name="csY5" fmla="*/ 171450 h 2152650"/>
                <a:gd name="csX6" fmla="*/ 133950 w 1300762"/>
                <a:gd name="csY6" fmla="*/ 338137 h 2152650"/>
                <a:gd name="csX7" fmla="*/ 153000 w 1300762"/>
                <a:gd name="csY7" fmla="*/ 581025 h 2152650"/>
                <a:gd name="csX8" fmla="*/ 600 w 1300762"/>
                <a:gd name="csY8" fmla="*/ 976312 h 2152650"/>
                <a:gd name="csX9" fmla="*/ 114900 w 1300762"/>
                <a:gd name="csY9" fmla="*/ 1404937 h 2152650"/>
                <a:gd name="csX10" fmla="*/ 343500 w 1300762"/>
                <a:gd name="csY10" fmla="*/ 1471612 h 2152650"/>
                <a:gd name="csX11" fmla="*/ 443512 w 1300762"/>
                <a:gd name="csY11" fmla="*/ 1571625 h 2152650"/>
                <a:gd name="csX12" fmla="*/ 305400 w 1300762"/>
                <a:gd name="csY12" fmla="*/ 1590675 h 2152650"/>
                <a:gd name="csX13" fmla="*/ 233962 w 1300762"/>
                <a:gd name="csY13" fmla="*/ 1743075 h 2152650"/>
                <a:gd name="csX14" fmla="*/ 262537 w 1300762"/>
                <a:gd name="csY14" fmla="*/ 1857375 h 2152650"/>
                <a:gd name="csX15" fmla="*/ 295875 w 1300762"/>
                <a:gd name="csY15" fmla="*/ 1714500 h 2152650"/>
                <a:gd name="csX16" fmla="*/ 400650 w 1300762"/>
                <a:gd name="csY16" fmla="*/ 1857375 h 2152650"/>
                <a:gd name="csX17" fmla="*/ 400650 w 1300762"/>
                <a:gd name="csY17" fmla="*/ 1704975 h 2152650"/>
                <a:gd name="csX18" fmla="*/ 467325 w 1300762"/>
                <a:gd name="csY18" fmla="*/ 1757362 h 2152650"/>
                <a:gd name="csX19" fmla="*/ 443512 w 1300762"/>
                <a:gd name="csY19" fmla="*/ 1647825 h 2152650"/>
                <a:gd name="csX20" fmla="*/ 495900 w 1300762"/>
                <a:gd name="csY20" fmla="*/ 1590675 h 2152650"/>
                <a:gd name="csX21" fmla="*/ 605437 w 1300762"/>
                <a:gd name="csY21" fmla="*/ 1609725 h 2152650"/>
                <a:gd name="csX22" fmla="*/ 610200 w 1300762"/>
                <a:gd name="csY22" fmla="*/ 1681162 h 2152650"/>
                <a:gd name="csX23" fmla="*/ 610200 w 1300762"/>
                <a:gd name="csY23" fmla="*/ 1762125 h 2152650"/>
                <a:gd name="csX24" fmla="*/ 648300 w 1300762"/>
                <a:gd name="csY24" fmla="*/ 1833562 h 2152650"/>
                <a:gd name="csX25" fmla="*/ 662587 w 1300762"/>
                <a:gd name="csY25" fmla="*/ 1809750 h 2152650"/>
                <a:gd name="csX26" fmla="*/ 719737 w 1300762"/>
                <a:gd name="csY26" fmla="*/ 1871662 h 2152650"/>
                <a:gd name="csX27" fmla="*/ 753075 w 1300762"/>
                <a:gd name="csY27" fmla="*/ 1790700 h 2152650"/>
                <a:gd name="csX28" fmla="*/ 915000 w 1300762"/>
                <a:gd name="csY28" fmla="*/ 2095500 h 2152650"/>
                <a:gd name="csX29" fmla="*/ 962625 w 1300762"/>
                <a:gd name="csY29" fmla="*/ 2019300 h 2152650"/>
                <a:gd name="csX30" fmla="*/ 1138837 w 1300762"/>
                <a:gd name="csY30" fmla="*/ 2152650 h 2152650"/>
                <a:gd name="csX31" fmla="*/ 1134075 w 1300762"/>
                <a:gd name="csY31" fmla="*/ 1957387 h 2152650"/>
                <a:gd name="csX32" fmla="*/ 1238850 w 1300762"/>
                <a:gd name="csY32" fmla="*/ 2038350 h 2152650"/>
                <a:gd name="csX33" fmla="*/ 1162650 w 1300762"/>
                <a:gd name="csY33" fmla="*/ 1609725 h 2152650"/>
                <a:gd name="csX34" fmla="*/ 1167412 w 1300762"/>
                <a:gd name="csY34" fmla="*/ 1466850 h 2152650"/>
                <a:gd name="csX35" fmla="*/ 1300762 w 1300762"/>
                <a:gd name="csY35" fmla="*/ 1485900 h 2152650"/>
                <a:gd name="csX36" fmla="*/ 1253137 w 1300762"/>
                <a:gd name="csY36" fmla="*/ 1262062 h 2152650"/>
                <a:gd name="csX37" fmla="*/ 1300762 w 1300762"/>
                <a:gd name="csY37" fmla="*/ 1257300 h 2152650"/>
                <a:gd name="csX38" fmla="*/ 1162650 w 1300762"/>
                <a:gd name="csY38" fmla="*/ 809625 h 2152650"/>
                <a:gd name="csX39" fmla="*/ 967387 w 1300762"/>
                <a:gd name="csY39" fmla="*/ 585787 h 2152650"/>
                <a:gd name="csX40" fmla="*/ 972150 w 1300762"/>
                <a:gd name="csY40" fmla="*/ 381000 h 2152650"/>
                <a:gd name="csX41" fmla="*/ 915000 w 1300762"/>
                <a:gd name="csY41" fmla="*/ 223837 h 2152650"/>
                <a:gd name="csX42" fmla="*/ 991200 w 1300762"/>
                <a:gd name="csY42" fmla="*/ 100012 h 2152650"/>
                <a:gd name="csX43" fmla="*/ 991200 w 1300762"/>
                <a:gd name="csY43" fmla="*/ 0 h 2152650"/>
                <a:gd name="csX44" fmla="*/ 795937 w 1300762"/>
                <a:gd name="csY44" fmla="*/ 95250 h 2152650"/>
                <a:gd name="csX45" fmla="*/ 538762 w 1300762"/>
                <a:gd name="csY45" fmla="*/ 9525 h 2152650"/>
                <a:gd name="csX0" fmla="*/ 538536 w 1300536"/>
                <a:gd name="csY0" fmla="*/ 9525 h 2152650"/>
                <a:gd name="csX1" fmla="*/ 371849 w 1300536"/>
                <a:gd name="csY1" fmla="*/ 38100 h 2152650"/>
                <a:gd name="csX2" fmla="*/ 262311 w 1300536"/>
                <a:gd name="csY2" fmla="*/ 61912 h 2152650"/>
                <a:gd name="csX3" fmla="*/ 109911 w 1300536"/>
                <a:gd name="csY3" fmla="*/ 14287 h 2152650"/>
                <a:gd name="csX4" fmla="*/ 176586 w 1300536"/>
                <a:gd name="csY4" fmla="*/ 133350 h 2152650"/>
                <a:gd name="csX5" fmla="*/ 238499 w 1300536"/>
                <a:gd name="csY5" fmla="*/ 171450 h 2152650"/>
                <a:gd name="csX6" fmla="*/ 133724 w 1300536"/>
                <a:gd name="csY6" fmla="*/ 338137 h 2152650"/>
                <a:gd name="csX7" fmla="*/ 152774 w 1300536"/>
                <a:gd name="csY7" fmla="*/ 581025 h 2152650"/>
                <a:gd name="csX8" fmla="*/ 374 w 1300536"/>
                <a:gd name="csY8" fmla="*/ 976312 h 2152650"/>
                <a:gd name="csX9" fmla="*/ 114674 w 1300536"/>
                <a:gd name="csY9" fmla="*/ 1404937 h 2152650"/>
                <a:gd name="csX10" fmla="*/ 267074 w 1300536"/>
                <a:gd name="csY10" fmla="*/ 1497012 h 2152650"/>
                <a:gd name="csX11" fmla="*/ 443286 w 1300536"/>
                <a:gd name="csY11" fmla="*/ 1571625 h 2152650"/>
                <a:gd name="csX12" fmla="*/ 305174 w 1300536"/>
                <a:gd name="csY12" fmla="*/ 1590675 h 2152650"/>
                <a:gd name="csX13" fmla="*/ 233736 w 1300536"/>
                <a:gd name="csY13" fmla="*/ 1743075 h 2152650"/>
                <a:gd name="csX14" fmla="*/ 262311 w 1300536"/>
                <a:gd name="csY14" fmla="*/ 1857375 h 2152650"/>
                <a:gd name="csX15" fmla="*/ 295649 w 1300536"/>
                <a:gd name="csY15" fmla="*/ 1714500 h 2152650"/>
                <a:gd name="csX16" fmla="*/ 400424 w 1300536"/>
                <a:gd name="csY16" fmla="*/ 1857375 h 2152650"/>
                <a:gd name="csX17" fmla="*/ 400424 w 1300536"/>
                <a:gd name="csY17" fmla="*/ 1704975 h 2152650"/>
                <a:gd name="csX18" fmla="*/ 467099 w 1300536"/>
                <a:gd name="csY18" fmla="*/ 1757362 h 2152650"/>
                <a:gd name="csX19" fmla="*/ 443286 w 1300536"/>
                <a:gd name="csY19" fmla="*/ 1647825 h 2152650"/>
                <a:gd name="csX20" fmla="*/ 495674 w 1300536"/>
                <a:gd name="csY20" fmla="*/ 1590675 h 2152650"/>
                <a:gd name="csX21" fmla="*/ 605211 w 1300536"/>
                <a:gd name="csY21" fmla="*/ 1609725 h 2152650"/>
                <a:gd name="csX22" fmla="*/ 609974 w 1300536"/>
                <a:gd name="csY22" fmla="*/ 1681162 h 2152650"/>
                <a:gd name="csX23" fmla="*/ 609974 w 1300536"/>
                <a:gd name="csY23" fmla="*/ 1762125 h 2152650"/>
                <a:gd name="csX24" fmla="*/ 648074 w 1300536"/>
                <a:gd name="csY24" fmla="*/ 1833562 h 2152650"/>
                <a:gd name="csX25" fmla="*/ 662361 w 1300536"/>
                <a:gd name="csY25" fmla="*/ 1809750 h 2152650"/>
                <a:gd name="csX26" fmla="*/ 719511 w 1300536"/>
                <a:gd name="csY26" fmla="*/ 1871662 h 2152650"/>
                <a:gd name="csX27" fmla="*/ 752849 w 1300536"/>
                <a:gd name="csY27" fmla="*/ 1790700 h 2152650"/>
                <a:gd name="csX28" fmla="*/ 914774 w 1300536"/>
                <a:gd name="csY28" fmla="*/ 2095500 h 2152650"/>
                <a:gd name="csX29" fmla="*/ 962399 w 1300536"/>
                <a:gd name="csY29" fmla="*/ 2019300 h 2152650"/>
                <a:gd name="csX30" fmla="*/ 1138611 w 1300536"/>
                <a:gd name="csY30" fmla="*/ 2152650 h 2152650"/>
                <a:gd name="csX31" fmla="*/ 1133849 w 1300536"/>
                <a:gd name="csY31" fmla="*/ 1957387 h 2152650"/>
                <a:gd name="csX32" fmla="*/ 1238624 w 1300536"/>
                <a:gd name="csY32" fmla="*/ 2038350 h 2152650"/>
                <a:gd name="csX33" fmla="*/ 1162424 w 1300536"/>
                <a:gd name="csY33" fmla="*/ 1609725 h 2152650"/>
                <a:gd name="csX34" fmla="*/ 1167186 w 1300536"/>
                <a:gd name="csY34" fmla="*/ 1466850 h 2152650"/>
                <a:gd name="csX35" fmla="*/ 1300536 w 1300536"/>
                <a:gd name="csY35" fmla="*/ 1485900 h 2152650"/>
                <a:gd name="csX36" fmla="*/ 1252911 w 1300536"/>
                <a:gd name="csY36" fmla="*/ 1262062 h 2152650"/>
                <a:gd name="csX37" fmla="*/ 1300536 w 1300536"/>
                <a:gd name="csY37" fmla="*/ 1257300 h 2152650"/>
                <a:gd name="csX38" fmla="*/ 1162424 w 1300536"/>
                <a:gd name="csY38" fmla="*/ 809625 h 2152650"/>
                <a:gd name="csX39" fmla="*/ 967161 w 1300536"/>
                <a:gd name="csY39" fmla="*/ 585787 h 2152650"/>
                <a:gd name="csX40" fmla="*/ 971924 w 1300536"/>
                <a:gd name="csY40" fmla="*/ 381000 h 2152650"/>
                <a:gd name="csX41" fmla="*/ 914774 w 1300536"/>
                <a:gd name="csY41" fmla="*/ 223837 h 2152650"/>
                <a:gd name="csX42" fmla="*/ 990974 w 1300536"/>
                <a:gd name="csY42" fmla="*/ 100012 h 2152650"/>
                <a:gd name="csX43" fmla="*/ 990974 w 1300536"/>
                <a:gd name="csY43" fmla="*/ 0 h 2152650"/>
                <a:gd name="csX44" fmla="*/ 795711 w 1300536"/>
                <a:gd name="csY44" fmla="*/ 95250 h 2152650"/>
                <a:gd name="csX45" fmla="*/ 538536 w 1300536"/>
                <a:gd name="csY45" fmla="*/ 9525 h 2152650"/>
                <a:gd name="csX0" fmla="*/ 538536 w 1300536"/>
                <a:gd name="csY0" fmla="*/ 9525 h 2152650"/>
                <a:gd name="csX1" fmla="*/ 371849 w 1300536"/>
                <a:gd name="csY1" fmla="*/ 38100 h 2152650"/>
                <a:gd name="csX2" fmla="*/ 262311 w 1300536"/>
                <a:gd name="csY2" fmla="*/ 61912 h 2152650"/>
                <a:gd name="csX3" fmla="*/ 109911 w 1300536"/>
                <a:gd name="csY3" fmla="*/ 14287 h 2152650"/>
                <a:gd name="csX4" fmla="*/ 176586 w 1300536"/>
                <a:gd name="csY4" fmla="*/ 133350 h 2152650"/>
                <a:gd name="csX5" fmla="*/ 238499 w 1300536"/>
                <a:gd name="csY5" fmla="*/ 171450 h 2152650"/>
                <a:gd name="csX6" fmla="*/ 133724 w 1300536"/>
                <a:gd name="csY6" fmla="*/ 338137 h 2152650"/>
                <a:gd name="csX7" fmla="*/ 152774 w 1300536"/>
                <a:gd name="csY7" fmla="*/ 581025 h 2152650"/>
                <a:gd name="csX8" fmla="*/ 374 w 1300536"/>
                <a:gd name="csY8" fmla="*/ 976312 h 2152650"/>
                <a:gd name="csX9" fmla="*/ 114674 w 1300536"/>
                <a:gd name="csY9" fmla="*/ 1404937 h 2152650"/>
                <a:gd name="csX10" fmla="*/ 267074 w 1300536"/>
                <a:gd name="csY10" fmla="*/ 1497012 h 2152650"/>
                <a:gd name="csX11" fmla="*/ 443286 w 1300536"/>
                <a:gd name="csY11" fmla="*/ 1571625 h 2152650"/>
                <a:gd name="csX12" fmla="*/ 305174 w 1300536"/>
                <a:gd name="csY12" fmla="*/ 1590675 h 2152650"/>
                <a:gd name="csX13" fmla="*/ 233736 w 1300536"/>
                <a:gd name="csY13" fmla="*/ 1743075 h 2152650"/>
                <a:gd name="csX14" fmla="*/ 262311 w 1300536"/>
                <a:gd name="csY14" fmla="*/ 1857375 h 2152650"/>
                <a:gd name="csX15" fmla="*/ 295649 w 1300536"/>
                <a:gd name="csY15" fmla="*/ 1714500 h 2152650"/>
                <a:gd name="csX16" fmla="*/ 400424 w 1300536"/>
                <a:gd name="csY16" fmla="*/ 1857375 h 2152650"/>
                <a:gd name="csX17" fmla="*/ 400424 w 1300536"/>
                <a:gd name="csY17" fmla="*/ 1704975 h 2152650"/>
                <a:gd name="csX18" fmla="*/ 467099 w 1300536"/>
                <a:gd name="csY18" fmla="*/ 1757362 h 2152650"/>
                <a:gd name="csX19" fmla="*/ 443286 w 1300536"/>
                <a:gd name="csY19" fmla="*/ 1647825 h 2152650"/>
                <a:gd name="csX20" fmla="*/ 495674 w 1300536"/>
                <a:gd name="csY20" fmla="*/ 1590675 h 2152650"/>
                <a:gd name="csX21" fmla="*/ 605211 w 1300536"/>
                <a:gd name="csY21" fmla="*/ 1609725 h 2152650"/>
                <a:gd name="csX22" fmla="*/ 609974 w 1300536"/>
                <a:gd name="csY22" fmla="*/ 1681162 h 2152650"/>
                <a:gd name="csX23" fmla="*/ 609974 w 1300536"/>
                <a:gd name="csY23" fmla="*/ 1762125 h 2152650"/>
                <a:gd name="csX24" fmla="*/ 648074 w 1300536"/>
                <a:gd name="csY24" fmla="*/ 1833562 h 2152650"/>
                <a:gd name="csX25" fmla="*/ 662361 w 1300536"/>
                <a:gd name="csY25" fmla="*/ 1809750 h 2152650"/>
                <a:gd name="csX26" fmla="*/ 719511 w 1300536"/>
                <a:gd name="csY26" fmla="*/ 1871662 h 2152650"/>
                <a:gd name="csX27" fmla="*/ 752849 w 1300536"/>
                <a:gd name="csY27" fmla="*/ 1790700 h 2152650"/>
                <a:gd name="csX28" fmla="*/ 914774 w 1300536"/>
                <a:gd name="csY28" fmla="*/ 2095500 h 2152650"/>
                <a:gd name="csX29" fmla="*/ 962399 w 1300536"/>
                <a:gd name="csY29" fmla="*/ 2019300 h 2152650"/>
                <a:gd name="csX30" fmla="*/ 1138611 w 1300536"/>
                <a:gd name="csY30" fmla="*/ 2152650 h 2152650"/>
                <a:gd name="csX31" fmla="*/ 1133849 w 1300536"/>
                <a:gd name="csY31" fmla="*/ 1957387 h 2152650"/>
                <a:gd name="csX32" fmla="*/ 1238624 w 1300536"/>
                <a:gd name="csY32" fmla="*/ 2038350 h 2152650"/>
                <a:gd name="csX33" fmla="*/ 1162424 w 1300536"/>
                <a:gd name="csY33" fmla="*/ 1609725 h 2152650"/>
                <a:gd name="csX34" fmla="*/ 1167186 w 1300536"/>
                <a:gd name="csY34" fmla="*/ 1466850 h 2152650"/>
                <a:gd name="csX35" fmla="*/ 1300536 w 1300536"/>
                <a:gd name="csY35" fmla="*/ 1485900 h 2152650"/>
                <a:gd name="csX36" fmla="*/ 1252911 w 1300536"/>
                <a:gd name="csY36" fmla="*/ 1262062 h 2152650"/>
                <a:gd name="csX37" fmla="*/ 1300536 w 1300536"/>
                <a:gd name="csY37" fmla="*/ 1257300 h 2152650"/>
                <a:gd name="csX38" fmla="*/ 1162424 w 1300536"/>
                <a:gd name="csY38" fmla="*/ 809625 h 2152650"/>
                <a:gd name="csX39" fmla="*/ 967161 w 1300536"/>
                <a:gd name="csY39" fmla="*/ 585787 h 2152650"/>
                <a:gd name="csX40" fmla="*/ 971924 w 1300536"/>
                <a:gd name="csY40" fmla="*/ 381000 h 2152650"/>
                <a:gd name="csX41" fmla="*/ 914774 w 1300536"/>
                <a:gd name="csY41" fmla="*/ 223837 h 2152650"/>
                <a:gd name="csX42" fmla="*/ 990974 w 1300536"/>
                <a:gd name="csY42" fmla="*/ 100012 h 2152650"/>
                <a:gd name="csX43" fmla="*/ 990974 w 1300536"/>
                <a:gd name="csY43" fmla="*/ 0 h 2152650"/>
                <a:gd name="csX44" fmla="*/ 795711 w 1300536"/>
                <a:gd name="csY44" fmla="*/ 95250 h 2152650"/>
                <a:gd name="csX45" fmla="*/ 538536 w 1300536"/>
                <a:gd name="csY45" fmla="*/ 9525 h 2152650"/>
                <a:gd name="csX0" fmla="*/ 540109 w 1302109"/>
                <a:gd name="csY0" fmla="*/ 9525 h 2152650"/>
                <a:gd name="csX1" fmla="*/ 373422 w 1302109"/>
                <a:gd name="csY1" fmla="*/ 38100 h 2152650"/>
                <a:gd name="csX2" fmla="*/ 263884 w 1302109"/>
                <a:gd name="csY2" fmla="*/ 61912 h 2152650"/>
                <a:gd name="csX3" fmla="*/ 111484 w 1302109"/>
                <a:gd name="csY3" fmla="*/ 14287 h 2152650"/>
                <a:gd name="csX4" fmla="*/ 178159 w 1302109"/>
                <a:gd name="csY4" fmla="*/ 133350 h 2152650"/>
                <a:gd name="csX5" fmla="*/ 240072 w 1302109"/>
                <a:gd name="csY5" fmla="*/ 171450 h 2152650"/>
                <a:gd name="csX6" fmla="*/ 135297 w 1302109"/>
                <a:gd name="csY6" fmla="*/ 338137 h 2152650"/>
                <a:gd name="csX7" fmla="*/ 154347 w 1302109"/>
                <a:gd name="csY7" fmla="*/ 581025 h 2152650"/>
                <a:gd name="csX8" fmla="*/ 1947 w 1302109"/>
                <a:gd name="csY8" fmla="*/ 976312 h 2152650"/>
                <a:gd name="csX9" fmla="*/ 81322 w 1302109"/>
                <a:gd name="csY9" fmla="*/ 1281112 h 2152650"/>
                <a:gd name="csX10" fmla="*/ 268647 w 1302109"/>
                <a:gd name="csY10" fmla="*/ 1497012 h 2152650"/>
                <a:gd name="csX11" fmla="*/ 444859 w 1302109"/>
                <a:gd name="csY11" fmla="*/ 1571625 h 2152650"/>
                <a:gd name="csX12" fmla="*/ 306747 w 1302109"/>
                <a:gd name="csY12" fmla="*/ 1590675 h 2152650"/>
                <a:gd name="csX13" fmla="*/ 235309 w 1302109"/>
                <a:gd name="csY13" fmla="*/ 1743075 h 2152650"/>
                <a:gd name="csX14" fmla="*/ 263884 w 1302109"/>
                <a:gd name="csY14" fmla="*/ 1857375 h 2152650"/>
                <a:gd name="csX15" fmla="*/ 297222 w 1302109"/>
                <a:gd name="csY15" fmla="*/ 1714500 h 2152650"/>
                <a:gd name="csX16" fmla="*/ 401997 w 1302109"/>
                <a:gd name="csY16" fmla="*/ 1857375 h 2152650"/>
                <a:gd name="csX17" fmla="*/ 401997 w 1302109"/>
                <a:gd name="csY17" fmla="*/ 1704975 h 2152650"/>
                <a:gd name="csX18" fmla="*/ 468672 w 1302109"/>
                <a:gd name="csY18" fmla="*/ 1757362 h 2152650"/>
                <a:gd name="csX19" fmla="*/ 444859 w 1302109"/>
                <a:gd name="csY19" fmla="*/ 1647825 h 2152650"/>
                <a:gd name="csX20" fmla="*/ 497247 w 1302109"/>
                <a:gd name="csY20" fmla="*/ 1590675 h 2152650"/>
                <a:gd name="csX21" fmla="*/ 606784 w 1302109"/>
                <a:gd name="csY21" fmla="*/ 1609725 h 2152650"/>
                <a:gd name="csX22" fmla="*/ 611547 w 1302109"/>
                <a:gd name="csY22" fmla="*/ 1681162 h 2152650"/>
                <a:gd name="csX23" fmla="*/ 611547 w 1302109"/>
                <a:gd name="csY23" fmla="*/ 1762125 h 2152650"/>
                <a:gd name="csX24" fmla="*/ 649647 w 1302109"/>
                <a:gd name="csY24" fmla="*/ 1833562 h 2152650"/>
                <a:gd name="csX25" fmla="*/ 663934 w 1302109"/>
                <a:gd name="csY25" fmla="*/ 1809750 h 2152650"/>
                <a:gd name="csX26" fmla="*/ 721084 w 1302109"/>
                <a:gd name="csY26" fmla="*/ 1871662 h 2152650"/>
                <a:gd name="csX27" fmla="*/ 754422 w 1302109"/>
                <a:gd name="csY27" fmla="*/ 1790700 h 2152650"/>
                <a:gd name="csX28" fmla="*/ 916347 w 1302109"/>
                <a:gd name="csY28" fmla="*/ 2095500 h 2152650"/>
                <a:gd name="csX29" fmla="*/ 963972 w 1302109"/>
                <a:gd name="csY29" fmla="*/ 2019300 h 2152650"/>
                <a:gd name="csX30" fmla="*/ 1140184 w 1302109"/>
                <a:gd name="csY30" fmla="*/ 2152650 h 2152650"/>
                <a:gd name="csX31" fmla="*/ 1135422 w 1302109"/>
                <a:gd name="csY31" fmla="*/ 1957387 h 2152650"/>
                <a:gd name="csX32" fmla="*/ 1240197 w 1302109"/>
                <a:gd name="csY32" fmla="*/ 2038350 h 2152650"/>
                <a:gd name="csX33" fmla="*/ 1163997 w 1302109"/>
                <a:gd name="csY33" fmla="*/ 1609725 h 2152650"/>
                <a:gd name="csX34" fmla="*/ 1168759 w 1302109"/>
                <a:gd name="csY34" fmla="*/ 1466850 h 2152650"/>
                <a:gd name="csX35" fmla="*/ 1302109 w 1302109"/>
                <a:gd name="csY35" fmla="*/ 1485900 h 2152650"/>
                <a:gd name="csX36" fmla="*/ 1254484 w 1302109"/>
                <a:gd name="csY36" fmla="*/ 1262062 h 2152650"/>
                <a:gd name="csX37" fmla="*/ 1302109 w 1302109"/>
                <a:gd name="csY37" fmla="*/ 1257300 h 2152650"/>
                <a:gd name="csX38" fmla="*/ 1163997 w 1302109"/>
                <a:gd name="csY38" fmla="*/ 809625 h 2152650"/>
                <a:gd name="csX39" fmla="*/ 968734 w 1302109"/>
                <a:gd name="csY39" fmla="*/ 585787 h 2152650"/>
                <a:gd name="csX40" fmla="*/ 973497 w 1302109"/>
                <a:gd name="csY40" fmla="*/ 381000 h 2152650"/>
                <a:gd name="csX41" fmla="*/ 916347 w 1302109"/>
                <a:gd name="csY41" fmla="*/ 223837 h 2152650"/>
                <a:gd name="csX42" fmla="*/ 992547 w 1302109"/>
                <a:gd name="csY42" fmla="*/ 100012 h 2152650"/>
                <a:gd name="csX43" fmla="*/ 992547 w 1302109"/>
                <a:gd name="csY43" fmla="*/ 0 h 2152650"/>
                <a:gd name="csX44" fmla="*/ 797284 w 1302109"/>
                <a:gd name="csY44" fmla="*/ 95250 h 2152650"/>
                <a:gd name="csX45" fmla="*/ 540109 w 1302109"/>
                <a:gd name="csY45" fmla="*/ 9525 h 2152650"/>
                <a:gd name="csX0" fmla="*/ 540109 w 1302109"/>
                <a:gd name="csY0" fmla="*/ 9525 h 2152650"/>
                <a:gd name="csX1" fmla="*/ 373422 w 1302109"/>
                <a:gd name="csY1" fmla="*/ 38100 h 2152650"/>
                <a:gd name="csX2" fmla="*/ 263884 w 1302109"/>
                <a:gd name="csY2" fmla="*/ 61912 h 2152650"/>
                <a:gd name="csX3" fmla="*/ 111484 w 1302109"/>
                <a:gd name="csY3" fmla="*/ 14287 h 2152650"/>
                <a:gd name="csX4" fmla="*/ 178159 w 1302109"/>
                <a:gd name="csY4" fmla="*/ 133350 h 2152650"/>
                <a:gd name="csX5" fmla="*/ 240072 w 1302109"/>
                <a:gd name="csY5" fmla="*/ 171450 h 2152650"/>
                <a:gd name="csX6" fmla="*/ 135297 w 1302109"/>
                <a:gd name="csY6" fmla="*/ 338137 h 2152650"/>
                <a:gd name="csX7" fmla="*/ 154347 w 1302109"/>
                <a:gd name="csY7" fmla="*/ 581025 h 2152650"/>
                <a:gd name="csX8" fmla="*/ 1947 w 1302109"/>
                <a:gd name="csY8" fmla="*/ 976312 h 2152650"/>
                <a:gd name="csX9" fmla="*/ 81322 w 1302109"/>
                <a:gd name="csY9" fmla="*/ 1281112 h 2152650"/>
                <a:gd name="csX10" fmla="*/ 268647 w 1302109"/>
                <a:gd name="csY10" fmla="*/ 1497012 h 2152650"/>
                <a:gd name="csX11" fmla="*/ 444859 w 1302109"/>
                <a:gd name="csY11" fmla="*/ 1571625 h 2152650"/>
                <a:gd name="csX12" fmla="*/ 306747 w 1302109"/>
                <a:gd name="csY12" fmla="*/ 1590675 h 2152650"/>
                <a:gd name="csX13" fmla="*/ 235309 w 1302109"/>
                <a:gd name="csY13" fmla="*/ 1743075 h 2152650"/>
                <a:gd name="csX14" fmla="*/ 263884 w 1302109"/>
                <a:gd name="csY14" fmla="*/ 1857375 h 2152650"/>
                <a:gd name="csX15" fmla="*/ 297222 w 1302109"/>
                <a:gd name="csY15" fmla="*/ 1714500 h 2152650"/>
                <a:gd name="csX16" fmla="*/ 401997 w 1302109"/>
                <a:gd name="csY16" fmla="*/ 1857375 h 2152650"/>
                <a:gd name="csX17" fmla="*/ 401997 w 1302109"/>
                <a:gd name="csY17" fmla="*/ 1704975 h 2152650"/>
                <a:gd name="csX18" fmla="*/ 468672 w 1302109"/>
                <a:gd name="csY18" fmla="*/ 1757362 h 2152650"/>
                <a:gd name="csX19" fmla="*/ 444859 w 1302109"/>
                <a:gd name="csY19" fmla="*/ 1647825 h 2152650"/>
                <a:gd name="csX20" fmla="*/ 497247 w 1302109"/>
                <a:gd name="csY20" fmla="*/ 1590675 h 2152650"/>
                <a:gd name="csX21" fmla="*/ 606784 w 1302109"/>
                <a:gd name="csY21" fmla="*/ 1609725 h 2152650"/>
                <a:gd name="csX22" fmla="*/ 611547 w 1302109"/>
                <a:gd name="csY22" fmla="*/ 1681162 h 2152650"/>
                <a:gd name="csX23" fmla="*/ 611547 w 1302109"/>
                <a:gd name="csY23" fmla="*/ 1762125 h 2152650"/>
                <a:gd name="csX24" fmla="*/ 649647 w 1302109"/>
                <a:gd name="csY24" fmla="*/ 1833562 h 2152650"/>
                <a:gd name="csX25" fmla="*/ 663934 w 1302109"/>
                <a:gd name="csY25" fmla="*/ 1809750 h 2152650"/>
                <a:gd name="csX26" fmla="*/ 721084 w 1302109"/>
                <a:gd name="csY26" fmla="*/ 1871662 h 2152650"/>
                <a:gd name="csX27" fmla="*/ 754422 w 1302109"/>
                <a:gd name="csY27" fmla="*/ 1790700 h 2152650"/>
                <a:gd name="csX28" fmla="*/ 916347 w 1302109"/>
                <a:gd name="csY28" fmla="*/ 2095500 h 2152650"/>
                <a:gd name="csX29" fmla="*/ 963972 w 1302109"/>
                <a:gd name="csY29" fmla="*/ 2019300 h 2152650"/>
                <a:gd name="csX30" fmla="*/ 1140184 w 1302109"/>
                <a:gd name="csY30" fmla="*/ 2152650 h 2152650"/>
                <a:gd name="csX31" fmla="*/ 1135422 w 1302109"/>
                <a:gd name="csY31" fmla="*/ 1957387 h 2152650"/>
                <a:gd name="csX32" fmla="*/ 1240197 w 1302109"/>
                <a:gd name="csY32" fmla="*/ 2038350 h 2152650"/>
                <a:gd name="csX33" fmla="*/ 1163997 w 1302109"/>
                <a:gd name="csY33" fmla="*/ 1609725 h 2152650"/>
                <a:gd name="csX34" fmla="*/ 1168759 w 1302109"/>
                <a:gd name="csY34" fmla="*/ 1466850 h 2152650"/>
                <a:gd name="csX35" fmla="*/ 1302109 w 1302109"/>
                <a:gd name="csY35" fmla="*/ 1485900 h 2152650"/>
                <a:gd name="csX36" fmla="*/ 1254484 w 1302109"/>
                <a:gd name="csY36" fmla="*/ 1262062 h 2152650"/>
                <a:gd name="csX37" fmla="*/ 1302109 w 1302109"/>
                <a:gd name="csY37" fmla="*/ 1257300 h 2152650"/>
                <a:gd name="csX38" fmla="*/ 1163997 w 1302109"/>
                <a:gd name="csY38" fmla="*/ 809625 h 2152650"/>
                <a:gd name="csX39" fmla="*/ 968734 w 1302109"/>
                <a:gd name="csY39" fmla="*/ 585787 h 2152650"/>
                <a:gd name="csX40" fmla="*/ 973497 w 1302109"/>
                <a:gd name="csY40" fmla="*/ 381000 h 2152650"/>
                <a:gd name="csX41" fmla="*/ 916347 w 1302109"/>
                <a:gd name="csY41" fmla="*/ 223837 h 2152650"/>
                <a:gd name="csX42" fmla="*/ 992547 w 1302109"/>
                <a:gd name="csY42" fmla="*/ 100012 h 2152650"/>
                <a:gd name="csX43" fmla="*/ 992547 w 1302109"/>
                <a:gd name="csY43" fmla="*/ 0 h 2152650"/>
                <a:gd name="csX44" fmla="*/ 797284 w 1302109"/>
                <a:gd name="csY44" fmla="*/ 95250 h 2152650"/>
                <a:gd name="csX45" fmla="*/ 540109 w 1302109"/>
                <a:gd name="csY45" fmla="*/ 9525 h 2152650"/>
                <a:gd name="csX0" fmla="*/ 540109 w 1302109"/>
                <a:gd name="csY0" fmla="*/ 9525 h 2152650"/>
                <a:gd name="csX1" fmla="*/ 373422 w 1302109"/>
                <a:gd name="csY1" fmla="*/ 38100 h 2152650"/>
                <a:gd name="csX2" fmla="*/ 263884 w 1302109"/>
                <a:gd name="csY2" fmla="*/ 61912 h 2152650"/>
                <a:gd name="csX3" fmla="*/ 111484 w 1302109"/>
                <a:gd name="csY3" fmla="*/ 14287 h 2152650"/>
                <a:gd name="csX4" fmla="*/ 178159 w 1302109"/>
                <a:gd name="csY4" fmla="*/ 133350 h 2152650"/>
                <a:gd name="csX5" fmla="*/ 240072 w 1302109"/>
                <a:gd name="csY5" fmla="*/ 171450 h 2152650"/>
                <a:gd name="csX6" fmla="*/ 135297 w 1302109"/>
                <a:gd name="csY6" fmla="*/ 338137 h 2152650"/>
                <a:gd name="csX7" fmla="*/ 154347 w 1302109"/>
                <a:gd name="csY7" fmla="*/ 581025 h 2152650"/>
                <a:gd name="csX8" fmla="*/ 1947 w 1302109"/>
                <a:gd name="csY8" fmla="*/ 976312 h 2152650"/>
                <a:gd name="csX9" fmla="*/ 81322 w 1302109"/>
                <a:gd name="csY9" fmla="*/ 1281112 h 2152650"/>
                <a:gd name="csX10" fmla="*/ 268647 w 1302109"/>
                <a:gd name="csY10" fmla="*/ 1497012 h 2152650"/>
                <a:gd name="csX11" fmla="*/ 444859 w 1302109"/>
                <a:gd name="csY11" fmla="*/ 1571625 h 2152650"/>
                <a:gd name="csX12" fmla="*/ 306747 w 1302109"/>
                <a:gd name="csY12" fmla="*/ 1590675 h 2152650"/>
                <a:gd name="csX13" fmla="*/ 235309 w 1302109"/>
                <a:gd name="csY13" fmla="*/ 1743075 h 2152650"/>
                <a:gd name="csX14" fmla="*/ 263884 w 1302109"/>
                <a:gd name="csY14" fmla="*/ 1857375 h 2152650"/>
                <a:gd name="csX15" fmla="*/ 297222 w 1302109"/>
                <a:gd name="csY15" fmla="*/ 1714500 h 2152650"/>
                <a:gd name="csX16" fmla="*/ 401997 w 1302109"/>
                <a:gd name="csY16" fmla="*/ 1857375 h 2152650"/>
                <a:gd name="csX17" fmla="*/ 401997 w 1302109"/>
                <a:gd name="csY17" fmla="*/ 1704975 h 2152650"/>
                <a:gd name="csX18" fmla="*/ 468672 w 1302109"/>
                <a:gd name="csY18" fmla="*/ 1757362 h 2152650"/>
                <a:gd name="csX19" fmla="*/ 444859 w 1302109"/>
                <a:gd name="csY19" fmla="*/ 1647825 h 2152650"/>
                <a:gd name="csX20" fmla="*/ 497247 w 1302109"/>
                <a:gd name="csY20" fmla="*/ 1590675 h 2152650"/>
                <a:gd name="csX21" fmla="*/ 606784 w 1302109"/>
                <a:gd name="csY21" fmla="*/ 1609725 h 2152650"/>
                <a:gd name="csX22" fmla="*/ 611547 w 1302109"/>
                <a:gd name="csY22" fmla="*/ 1681162 h 2152650"/>
                <a:gd name="csX23" fmla="*/ 611547 w 1302109"/>
                <a:gd name="csY23" fmla="*/ 1762125 h 2152650"/>
                <a:gd name="csX24" fmla="*/ 649647 w 1302109"/>
                <a:gd name="csY24" fmla="*/ 1833562 h 2152650"/>
                <a:gd name="csX25" fmla="*/ 663934 w 1302109"/>
                <a:gd name="csY25" fmla="*/ 1809750 h 2152650"/>
                <a:gd name="csX26" fmla="*/ 721084 w 1302109"/>
                <a:gd name="csY26" fmla="*/ 1871662 h 2152650"/>
                <a:gd name="csX27" fmla="*/ 754422 w 1302109"/>
                <a:gd name="csY27" fmla="*/ 1790700 h 2152650"/>
                <a:gd name="csX28" fmla="*/ 916347 w 1302109"/>
                <a:gd name="csY28" fmla="*/ 2095500 h 2152650"/>
                <a:gd name="csX29" fmla="*/ 963972 w 1302109"/>
                <a:gd name="csY29" fmla="*/ 2019300 h 2152650"/>
                <a:gd name="csX30" fmla="*/ 1140184 w 1302109"/>
                <a:gd name="csY30" fmla="*/ 2152650 h 2152650"/>
                <a:gd name="csX31" fmla="*/ 1135422 w 1302109"/>
                <a:gd name="csY31" fmla="*/ 1957387 h 2152650"/>
                <a:gd name="csX32" fmla="*/ 1240197 w 1302109"/>
                <a:gd name="csY32" fmla="*/ 2038350 h 2152650"/>
                <a:gd name="csX33" fmla="*/ 1163997 w 1302109"/>
                <a:gd name="csY33" fmla="*/ 1609725 h 2152650"/>
                <a:gd name="csX34" fmla="*/ 1168759 w 1302109"/>
                <a:gd name="csY34" fmla="*/ 1466850 h 2152650"/>
                <a:gd name="csX35" fmla="*/ 1302109 w 1302109"/>
                <a:gd name="csY35" fmla="*/ 1485900 h 2152650"/>
                <a:gd name="csX36" fmla="*/ 1254484 w 1302109"/>
                <a:gd name="csY36" fmla="*/ 1262062 h 2152650"/>
                <a:gd name="csX37" fmla="*/ 1302109 w 1302109"/>
                <a:gd name="csY37" fmla="*/ 1257300 h 2152650"/>
                <a:gd name="csX38" fmla="*/ 1163997 w 1302109"/>
                <a:gd name="csY38" fmla="*/ 809625 h 2152650"/>
                <a:gd name="csX39" fmla="*/ 968734 w 1302109"/>
                <a:gd name="csY39" fmla="*/ 585787 h 2152650"/>
                <a:gd name="csX40" fmla="*/ 973497 w 1302109"/>
                <a:gd name="csY40" fmla="*/ 381000 h 2152650"/>
                <a:gd name="csX41" fmla="*/ 916347 w 1302109"/>
                <a:gd name="csY41" fmla="*/ 223837 h 2152650"/>
                <a:gd name="csX42" fmla="*/ 992547 w 1302109"/>
                <a:gd name="csY42" fmla="*/ 100012 h 2152650"/>
                <a:gd name="csX43" fmla="*/ 992547 w 1302109"/>
                <a:gd name="csY43" fmla="*/ 0 h 2152650"/>
                <a:gd name="csX44" fmla="*/ 797284 w 1302109"/>
                <a:gd name="csY44" fmla="*/ 95250 h 2152650"/>
                <a:gd name="csX45" fmla="*/ 540109 w 1302109"/>
                <a:gd name="csY45" fmla="*/ 9525 h 2152650"/>
                <a:gd name="csX0" fmla="*/ 540109 w 1302109"/>
                <a:gd name="csY0" fmla="*/ 9525 h 2155211"/>
                <a:gd name="csX1" fmla="*/ 373422 w 1302109"/>
                <a:gd name="csY1" fmla="*/ 38100 h 2155211"/>
                <a:gd name="csX2" fmla="*/ 263884 w 1302109"/>
                <a:gd name="csY2" fmla="*/ 61912 h 2155211"/>
                <a:gd name="csX3" fmla="*/ 111484 w 1302109"/>
                <a:gd name="csY3" fmla="*/ 14287 h 2155211"/>
                <a:gd name="csX4" fmla="*/ 178159 w 1302109"/>
                <a:gd name="csY4" fmla="*/ 133350 h 2155211"/>
                <a:gd name="csX5" fmla="*/ 240072 w 1302109"/>
                <a:gd name="csY5" fmla="*/ 171450 h 2155211"/>
                <a:gd name="csX6" fmla="*/ 135297 w 1302109"/>
                <a:gd name="csY6" fmla="*/ 338137 h 2155211"/>
                <a:gd name="csX7" fmla="*/ 154347 w 1302109"/>
                <a:gd name="csY7" fmla="*/ 581025 h 2155211"/>
                <a:gd name="csX8" fmla="*/ 1947 w 1302109"/>
                <a:gd name="csY8" fmla="*/ 976312 h 2155211"/>
                <a:gd name="csX9" fmla="*/ 81322 w 1302109"/>
                <a:gd name="csY9" fmla="*/ 1281112 h 2155211"/>
                <a:gd name="csX10" fmla="*/ 268647 w 1302109"/>
                <a:gd name="csY10" fmla="*/ 1497012 h 2155211"/>
                <a:gd name="csX11" fmla="*/ 444859 w 1302109"/>
                <a:gd name="csY11" fmla="*/ 1571625 h 2155211"/>
                <a:gd name="csX12" fmla="*/ 306747 w 1302109"/>
                <a:gd name="csY12" fmla="*/ 1590675 h 2155211"/>
                <a:gd name="csX13" fmla="*/ 235309 w 1302109"/>
                <a:gd name="csY13" fmla="*/ 1743075 h 2155211"/>
                <a:gd name="csX14" fmla="*/ 263884 w 1302109"/>
                <a:gd name="csY14" fmla="*/ 1857375 h 2155211"/>
                <a:gd name="csX15" fmla="*/ 297222 w 1302109"/>
                <a:gd name="csY15" fmla="*/ 1714500 h 2155211"/>
                <a:gd name="csX16" fmla="*/ 401997 w 1302109"/>
                <a:gd name="csY16" fmla="*/ 1857375 h 2155211"/>
                <a:gd name="csX17" fmla="*/ 401997 w 1302109"/>
                <a:gd name="csY17" fmla="*/ 1704975 h 2155211"/>
                <a:gd name="csX18" fmla="*/ 468672 w 1302109"/>
                <a:gd name="csY18" fmla="*/ 1757362 h 2155211"/>
                <a:gd name="csX19" fmla="*/ 444859 w 1302109"/>
                <a:gd name="csY19" fmla="*/ 1647825 h 2155211"/>
                <a:gd name="csX20" fmla="*/ 497247 w 1302109"/>
                <a:gd name="csY20" fmla="*/ 1590675 h 2155211"/>
                <a:gd name="csX21" fmla="*/ 606784 w 1302109"/>
                <a:gd name="csY21" fmla="*/ 1609725 h 2155211"/>
                <a:gd name="csX22" fmla="*/ 611547 w 1302109"/>
                <a:gd name="csY22" fmla="*/ 1681162 h 2155211"/>
                <a:gd name="csX23" fmla="*/ 611547 w 1302109"/>
                <a:gd name="csY23" fmla="*/ 1762125 h 2155211"/>
                <a:gd name="csX24" fmla="*/ 649647 w 1302109"/>
                <a:gd name="csY24" fmla="*/ 1833562 h 2155211"/>
                <a:gd name="csX25" fmla="*/ 663934 w 1302109"/>
                <a:gd name="csY25" fmla="*/ 1809750 h 2155211"/>
                <a:gd name="csX26" fmla="*/ 721084 w 1302109"/>
                <a:gd name="csY26" fmla="*/ 1871662 h 2155211"/>
                <a:gd name="csX27" fmla="*/ 754422 w 1302109"/>
                <a:gd name="csY27" fmla="*/ 1790700 h 2155211"/>
                <a:gd name="csX28" fmla="*/ 916347 w 1302109"/>
                <a:gd name="csY28" fmla="*/ 2095500 h 2155211"/>
                <a:gd name="csX29" fmla="*/ 963972 w 1302109"/>
                <a:gd name="csY29" fmla="*/ 2019300 h 2155211"/>
                <a:gd name="csX30" fmla="*/ 1140184 w 1302109"/>
                <a:gd name="csY30" fmla="*/ 2152650 h 2155211"/>
                <a:gd name="csX31" fmla="*/ 1135422 w 1302109"/>
                <a:gd name="csY31" fmla="*/ 1957387 h 2155211"/>
                <a:gd name="csX32" fmla="*/ 1240197 w 1302109"/>
                <a:gd name="csY32" fmla="*/ 2038350 h 2155211"/>
                <a:gd name="csX33" fmla="*/ 1163997 w 1302109"/>
                <a:gd name="csY33" fmla="*/ 1609725 h 2155211"/>
                <a:gd name="csX34" fmla="*/ 1168759 w 1302109"/>
                <a:gd name="csY34" fmla="*/ 1466850 h 2155211"/>
                <a:gd name="csX35" fmla="*/ 1302109 w 1302109"/>
                <a:gd name="csY35" fmla="*/ 1485900 h 2155211"/>
                <a:gd name="csX36" fmla="*/ 1254484 w 1302109"/>
                <a:gd name="csY36" fmla="*/ 1262062 h 2155211"/>
                <a:gd name="csX37" fmla="*/ 1302109 w 1302109"/>
                <a:gd name="csY37" fmla="*/ 1257300 h 2155211"/>
                <a:gd name="csX38" fmla="*/ 1163997 w 1302109"/>
                <a:gd name="csY38" fmla="*/ 809625 h 2155211"/>
                <a:gd name="csX39" fmla="*/ 968734 w 1302109"/>
                <a:gd name="csY39" fmla="*/ 585787 h 2155211"/>
                <a:gd name="csX40" fmla="*/ 973497 w 1302109"/>
                <a:gd name="csY40" fmla="*/ 381000 h 2155211"/>
                <a:gd name="csX41" fmla="*/ 916347 w 1302109"/>
                <a:gd name="csY41" fmla="*/ 223837 h 2155211"/>
                <a:gd name="csX42" fmla="*/ 992547 w 1302109"/>
                <a:gd name="csY42" fmla="*/ 100012 h 2155211"/>
                <a:gd name="csX43" fmla="*/ 992547 w 1302109"/>
                <a:gd name="csY43" fmla="*/ 0 h 2155211"/>
                <a:gd name="csX44" fmla="*/ 797284 w 1302109"/>
                <a:gd name="csY44" fmla="*/ 95250 h 2155211"/>
                <a:gd name="csX45" fmla="*/ 540109 w 1302109"/>
                <a:gd name="csY45" fmla="*/ 9525 h 2155211"/>
                <a:gd name="csX0" fmla="*/ 540109 w 1302109"/>
                <a:gd name="csY0" fmla="*/ 9525 h 2155211"/>
                <a:gd name="csX1" fmla="*/ 373422 w 1302109"/>
                <a:gd name="csY1" fmla="*/ 38100 h 2155211"/>
                <a:gd name="csX2" fmla="*/ 263884 w 1302109"/>
                <a:gd name="csY2" fmla="*/ 61912 h 2155211"/>
                <a:gd name="csX3" fmla="*/ 111484 w 1302109"/>
                <a:gd name="csY3" fmla="*/ 14287 h 2155211"/>
                <a:gd name="csX4" fmla="*/ 178159 w 1302109"/>
                <a:gd name="csY4" fmla="*/ 133350 h 2155211"/>
                <a:gd name="csX5" fmla="*/ 240072 w 1302109"/>
                <a:gd name="csY5" fmla="*/ 171450 h 2155211"/>
                <a:gd name="csX6" fmla="*/ 135297 w 1302109"/>
                <a:gd name="csY6" fmla="*/ 338137 h 2155211"/>
                <a:gd name="csX7" fmla="*/ 154347 w 1302109"/>
                <a:gd name="csY7" fmla="*/ 581025 h 2155211"/>
                <a:gd name="csX8" fmla="*/ 1947 w 1302109"/>
                <a:gd name="csY8" fmla="*/ 976312 h 2155211"/>
                <a:gd name="csX9" fmla="*/ 81322 w 1302109"/>
                <a:gd name="csY9" fmla="*/ 1281112 h 2155211"/>
                <a:gd name="csX10" fmla="*/ 268647 w 1302109"/>
                <a:gd name="csY10" fmla="*/ 1497012 h 2155211"/>
                <a:gd name="csX11" fmla="*/ 444859 w 1302109"/>
                <a:gd name="csY11" fmla="*/ 1571625 h 2155211"/>
                <a:gd name="csX12" fmla="*/ 306747 w 1302109"/>
                <a:gd name="csY12" fmla="*/ 1590675 h 2155211"/>
                <a:gd name="csX13" fmla="*/ 235309 w 1302109"/>
                <a:gd name="csY13" fmla="*/ 1743075 h 2155211"/>
                <a:gd name="csX14" fmla="*/ 263884 w 1302109"/>
                <a:gd name="csY14" fmla="*/ 1857375 h 2155211"/>
                <a:gd name="csX15" fmla="*/ 297222 w 1302109"/>
                <a:gd name="csY15" fmla="*/ 1714500 h 2155211"/>
                <a:gd name="csX16" fmla="*/ 401997 w 1302109"/>
                <a:gd name="csY16" fmla="*/ 1857375 h 2155211"/>
                <a:gd name="csX17" fmla="*/ 401997 w 1302109"/>
                <a:gd name="csY17" fmla="*/ 1704975 h 2155211"/>
                <a:gd name="csX18" fmla="*/ 468672 w 1302109"/>
                <a:gd name="csY18" fmla="*/ 1757362 h 2155211"/>
                <a:gd name="csX19" fmla="*/ 444859 w 1302109"/>
                <a:gd name="csY19" fmla="*/ 1647825 h 2155211"/>
                <a:gd name="csX20" fmla="*/ 497247 w 1302109"/>
                <a:gd name="csY20" fmla="*/ 1590675 h 2155211"/>
                <a:gd name="csX21" fmla="*/ 606784 w 1302109"/>
                <a:gd name="csY21" fmla="*/ 1609725 h 2155211"/>
                <a:gd name="csX22" fmla="*/ 611547 w 1302109"/>
                <a:gd name="csY22" fmla="*/ 1681162 h 2155211"/>
                <a:gd name="csX23" fmla="*/ 611547 w 1302109"/>
                <a:gd name="csY23" fmla="*/ 1762125 h 2155211"/>
                <a:gd name="csX24" fmla="*/ 649647 w 1302109"/>
                <a:gd name="csY24" fmla="*/ 1833562 h 2155211"/>
                <a:gd name="csX25" fmla="*/ 663934 w 1302109"/>
                <a:gd name="csY25" fmla="*/ 1809750 h 2155211"/>
                <a:gd name="csX26" fmla="*/ 721084 w 1302109"/>
                <a:gd name="csY26" fmla="*/ 1871662 h 2155211"/>
                <a:gd name="csX27" fmla="*/ 754422 w 1302109"/>
                <a:gd name="csY27" fmla="*/ 1790700 h 2155211"/>
                <a:gd name="csX28" fmla="*/ 916347 w 1302109"/>
                <a:gd name="csY28" fmla="*/ 2095500 h 2155211"/>
                <a:gd name="csX29" fmla="*/ 963972 w 1302109"/>
                <a:gd name="csY29" fmla="*/ 2019300 h 2155211"/>
                <a:gd name="csX30" fmla="*/ 1140184 w 1302109"/>
                <a:gd name="csY30" fmla="*/ 2152650 h 2155211"/>
                <a:gd name="csX31" fmla="*/ 1135422 w 1302109"/>
                <a:gd name="csY31" fmla="*/ 1957387 h 2155211"/>
                <a:gd name="csX32" fmla="*/ 1240197 w 1302109"/>
                <a:gd name="csY32" fmla="*/ 2038350 h 2155211"/>
                <a:gd name="csX33" fmla="*/ 1163997 w 1302109"/>
                <a:gd name="csY33" fmla="*/ 1609725 h 2155211"/>
                <a:gd name="csX34" fmla="*/ 1168759 w 1302109"/>
                <a:gd name="csY34" fmla="*/ 1466850 h 2155211"/>
                <a:gd name="csX35" fmla="*/ 1302109 w 1302109"/>
                <a:gd name="csY35" fmla="*/ 1485900 h 2155211"/>
                <a:gd name="csX36" fmla="*/ 1254484 w 1302109"/>
                <a:gd name="csY36" fmla="*/ 1262062 h 2155211"/>
                <a:gd name="csX37" fmla="*/ 1302109 w 1302109"/>
                <a:gd name="csY37" fmla="*/ 1257300 h 2155211"/>
                <a:gd name="csX38" fmla="*/ 1163997 w 1302109"/>
                <a:gd name="csY38" fmla="*/ 809625 h 2155211"/>
                <a:gd name="csX39" fmla="*/ 968734 w 1302109"/>
                <a:gd name="csY39" fmla="*/ 585787 h 2155211"/>
                <a:gd name="csX40" fmla="*/ 973497 w 1302109"/>
                <a:gd name="csY40" fmla="*/ 381000 h 2155211"/>
                <a:gd name="csX41" fmla="*/ 916347 w 1302109"/>
                <a:gd name="csY41" fmla="*/ 223837 h 2155211"/>
                <a:gd name="csX42" fmla="*/ 992547 w 1302109"/>
                <a:gd name="csY42" fmla="*/ 100012 h 2155211"/>
                <a:gd name="csX43" fmla="*/ 992547 w 1302109"/>
                <a:gd name="csY43" fmla="*/ 0 h 2155211"/>
                <a:gd name="csX44" fmla="*/ 797284 w 1302109"/>
                <a:gd name="csY44" fmla="*/ 95250 h 2155211"/>
                <a:gd name="csX45" fmla="*/ 540109 w 1302109"/>
                <a:gd name="csY45" fmla="*/ 9525 h 2155211"/>
                <a:gd name="csX0" fmla="*/ 540109 w 1302109"/>
                <a:gd name="csY0" fmla="*/ 9525 h 2155211"/>
                <a:gd name="csX1" fmla="*/ 373422 w 1302109"/>
                <a:gd name="csY1" fmla="*/ 38100 h 2155211"/>
                <a:gd name="csX2" fmla="*/ 263884 w 1302109"/>
                <a:gd name="csY2" fmla="*/ 61912 h 2155211"/>
                <a:gd name="csX3" fmla="*/ 111484 w 1302109"/>
                <a:gd name="csY3" fmla="*/ 14287 h 2155211"/>
                <a:gd name="csX4" fmla="*/ 178159 w 1302109"/>
                <a:gd name="csY4" fmla="*/ 133350 h 2155211"/>
                <a:gd name="csX5" fmla="*/ 240072 w 1302109"/>
                <a:gd name="csY5" fmla="*/ 171450 h 2155211"/>
                <a:gd name="csX6" fmla="*/ 135297 w 1302109"/>
                <a:gd name="csY6" fmla="*/ 338137 h 2155211"/>
                <a:gd name="csX7" fmla="*/ 154347 w 1302109"/>
                <a:gd name="csY7" fmla="*/ 581025 h 2155211"/>
                <a:gd name="csX8" fmla="*/ 1947 w 1302109"/>
                <a:gd name="csY8" fmla="*/ 976312 h 2155211"/>
                <a:gd name="csX9" fmla="*/ 81322 w 1302109"/>
                <a:gd name="csY9" fmla="*/ 1281112 h 2155211"/>
                <a:gd name="csX10" fmla="*/ 268647 w 1302109"/>
                <a:gd name="csY10" fmla="*/ 1497012 h 2155211"/>
                <a:gd name="csX11" fmla="*/ 444859 w 1302109"/>
                <a:gd name="csY11" fmla="*/ 1571625 h 2155211"/>
                <a:gd name="csX12" fmla="*/ 306747 w 1302109"/>
                <a:gd name="csY12" fmla="*/ 1590675 h 2155211"/>
                <a:gd name="csX13" fmla="*/ 235309 w 1302109"/>
                <a:gd name="csY13" fmla="*/ 1743075 h 2155211"/>
                <a:gd name="csX14" fmla="*/ 263884 w 1302109"/>
                <a:gd name="csY14" fmla="*/ 1857375 h 2155211"/>
                <a:gd name="csX15" fmla="*/ 297222 w 1302109"/>
                <a:gd name="csY15" fmla="*/ 1714500 h 2155211"/>
                <a:gd name="csX16" fmla="*/ 401997 w 1302109"/>
                <a:gd name="csY16" fmla="*/ 1857375 h 2155211"/>
                <a:gd name="csX17" fmla="*/ 401997 w 1302109"/>
                <a:gd name="csY17" fmla="*/ 1704975 h 2155211"/>
                <a:gd name="csX18" fmla="*/ 468672 w 1302109"/>
                <a:gd name="csY18" fmla="*/ 1757362 h 2155211"/>
                <a:gd name="csX19" fmla="*/ 444859 w 1302109"/>
                <a:gd name="csY19" fmla="*/ 1647825 h 2155211"/>
                <a:gd name="csX20" fmla="*/ 497247 w 1302109"/>
                <a:gd name="csY20" fmla="*/ 1590675 h 2155211"/>
                <a:gd name="csX21" fmla="*/ 606784 w 1302109"/>
                <a:gd name="csY21" fmla="*/ 1609725 h 2155211"/>
                <a:gd name="csX22" fmla="*/ 611547 w 1302109"/>
                <a:gd name="csY22" fmla="*/ 1681162 h 2155211"/>
                <a:gd name="csX23" fmla="*/ 611547 w 1302109"/>
                <a:gd name="csY23" fmla="*/ 1762125 h 2155211"/>
                <a:gd name="csX24" fmla="*/ 649647 w 1302109"/>
                <a:gd name="csY24" fmla="*/ 1833562 h 2155211"/>
                <a:gd name="csX25" fmla="*/ 663934 w 1302109"/>
                <a:gd name="csY25" fmla="*/ 1809750 h 2155211"/>
                <a:gd name="csX26" fmla="*/ 721084 w 1302109"/>
                <a:gd name="csY26" fmla="*/ 1871662 h 2155211"/>
                <a:gd name="csX27" fmla="*/ 754422 w 1302109"/>
                <a:gd name="csY27" fmla="*/ 1790700 h 2155211"/>
                <a:gd name="csX28" fmla="*/ 916347 w 1302109"/>
                <a:gd name="csY28" fmla="*/ 2095500 h 2155211"/>
                <a:gd name="csX29" fmla="*/ 963972 w 1302109"/>
                <a:gd name="csY29" fmla="*/ 2019300 h 2155211"/>
                <a:gd name="csX30" fmla="*/ 1140184 w 1302109"/>
                <a:gd name="csY30" fmla="*/ 2152650 h 2155211"/>
                <a:gd name="csX31" fmla="*/ 1135422 w 1302109"/>
                <a:gd name="csY31" fmla="*/ 1957387 h 2155211"/>
                <a:gd name="csX32" fmla="*/ 1240197 w 1302109"/>
                <a:gd name="csY32" fmla="*/ 2038350 h 2155211"/>
                <a:gd name="csX33" fmla="*/ 1163997 w 1302109"/>
                <a:gd name="csY33" fmla="*/ 1609725 h 2155211"/>
                <a:gd name="csX34" fmla="*/ 1168759 w 1302109"/>
                <a:gd name="csY34" fmla="*/ 1466850 h 2155211"/>
                <a:gd name="csX35" fmla="*/ 1302109 w 1302109"/>
                <a:gd name="csY35" fmla="*/ 1485900 h 2155211"/>
                <a:gd name="csX36" fmla="*/ 1254484 w 1302109"/>
                <a:gd name="csY36" fmla="*/ 1262062 h 2155211"/>
                <a:gd name="csX37" fmla="*/ 1302109 w 1302109"/>
                <a:gd name="csY37" fmla="*/ 1257300 h 2155211"/>
                <a:gd name="csX38" fmla="*/ 1163997 w 1302109"/>
                <a:gd name="csY38" fmla="*/ 809625 h 2155211"/>
                <a:gd name="csX39" fmla="*/ 968734 w 1302109"/>
                <a:gd name="csY39" fmla="*/ 585787 h 2155211"/>
                <a:gd name="csX40" fmla="*/ 973497 w 1302109"/>
                <a:gd name="csY40" fmla="*/ 381000 h 2155211"/>
                <a:gd name="csX41" fmla="*/ 916347 w 1302109"/>
                <a:gd name="csY41" fmla="*/ 223837 h 2155211"/>
                <a:gd name="csX42" fmla="*/ 992547 w 1302109"/>
                <a:gd name="csY42" fmla="*/ 100012 h 2155211"/>
                <a:gd name="csX43" fmla="*/ 992547 w 1302109"/>
                <a:gd name="csY43" fmla="*/ 0 h 2155211"/>
                <a:gd name="csX44" fmla="*/ 797284 w 1302109"/>
                <a:gd name="csY44" fmla="*/ 95250 h 2155211"/>
                <a:gd name="csX45" fmla="*/ 540109 w 1302109"/>
                <a:gd name="csY45" fmla="*/ 9525 h 2155211"/>
                <a:gd name="csX0" fmla="*/ 540109 w 1302109"/>
                <a:gd name="csY0" fmla="*/ 9525 h 2155211"/>
                <a:gd name="csX1" fmla="*/ 373422 w 1302109"/>
                <a:gd name="csY1" fmla="*/ 38100 h 2155211"/>
                <a:gd name="csX2" fmla="*/ 263884 w 1302109"/>
                <a:gd name="csY2" fmla="*/ 61912 h 2155211"/>
                <a:gd name="csX3" fmla="*/ 111484 w 1302109"/>
                <a:gd name="csY3" fmla="*/ 14287 h 2155211"/>
                <a:gd name="csX4" fmla="*/ 178159 w 1302109"/>
                <a:gd name="csY4" fmla="*/ 133350 h 2155211"/>
                <a:gd name="csX5" fmla="*/ 240072 w 1302109"/>
                <a:gd name="csY5" fmla="*/ 171450 h 2155211"/>
                <a:gd name="csX6" fmla="*/ 135297 w 1302109"/>
                <a:gd name="csY6" fmla="*/ 338137 h 2155211"/>
                <a:gd name="csX7" fmla="*/ 154347 w 1302109"/>
                <a:gd name="csY7" fmla="*/ 581025 h 2155211"/>
                <a:gd name="csX8" fmla="*/ 1947 w 1302109"/>
                <a:gd name="csY8" fmla="*/ 976312 h 2155211"/>
                <a:gd name="csX9" fmla="*/ 81322 w 1302109"/>
                <a:gd name="csY9" fmla="*/ 1281112 h 2155211"/>
                <a:gd name="csX10" fmla="*/ 268647 w 1302109"/>
                <a:gd name="csY10" fmla="*/ 1497012 h 2155211"/>
                <a:gd name="csX11" fmla="*/ 444859 w 1302109"/>
                <a:gd name="csY11" fmla="*/ 1571625 h 2155211"/>
                <a:gd name="csX12" fmla="*/ 284522 w 1302109"/>
                <a:gd name="csY12" fmla="*/ 1616075 h 2155211"/>
                <a:gd name="csX13" fmla="*/ 235309 w 1302109"/>
                <a:gd name="csY13" fmla="*/ 1743075 h 2155211"/>
                <a:gd name="csX14" fmla="*/ 263884 w 1302109"/>
                <a:gd name="csY14" fmla="*/ 1857375 h 2155211"/>
                <a:gd name="csX15" fmla="*/ 297222 w 1302109"/>
                <a:gd name="csY15" fmla="*/ 1714500 h 2155211"/>
                <a:gd name="csX16" fmla="*/ 401997 w 1302109"/>
                <a:gd name="csY16" fmla="*/ 1857375 h 2155211"/>
                <a:gd name="csX17" fmla="*/ 401997 w 1302109"/>
                <a:gd name="csY17" fmla="*/ 1704975 h 2155211"/>
                <a:gd name="csX18" fmla="*/ 468672 w 1302109"/>
                <a:gd name="csY18" fmla="*/ 1757362 h 2155211"/>
                <a:gd name="csX19" fmla="*/ 444859 w 1302109"/>
                <a:gd name="csY19" fmla="*/ 1647825 h 2155211"/>
                <a:gd name="csX20" fmla="*/ 497247 w 1302109"/>
                <a:gd name="csY20" fmla="*/ 1590675 h 2155211"/>
                <a:gd name="csX21" fmla="*/ 606784 w 1302109"/>
                <a:gd name="csY21" fmla="*/ 1609725 h 2155211"/>
                <a:gd name="csX22" fmla="*/ 611547 w 1302109"/>
                <a:gd name="csY22" fmla="*/ 1681162 h 2155211"/>
                <a:gd name="csX23" fmla="*/ 611547 w 1302109"/>
                <a:gd name="csY23" fmla="*/ 1762125 h 2155211"/>
                <a:gd name="csX24" fmla="*/ 649647 w 1302109"/>
                <a:gd name="csY24" fmla="*/ 1833562 h 2155211"/>
                <a:gd name="csX25" fmla="*/ 663934 w 1302109"/>
                <a:gd name="csY25" fmla="*/ 1809750 h 2155211"/>
                <a:gd name="csX26" fmla="*/ 721084 w 1302109"/>
                <a:gd name="csY26" fmla="*/ 1871662 h 2155211"/>
                <a:gd name="csX27" fmla="*/ 754422 w 1302109"/>
                <a:gd name="csY27" fmla="*/ 1790700 h 2155211"/>
                <a:gd name="csX28" fmla="*/ 916347 w 1302109"/>
                <a:gd name="csY28" fmla="*/ 2095500 h 2155211"/>
                <a:gd name="csX29" fmla="*/ 963972 w 1302109"/>
                <a:gd name="csY29" fmla="*/ 2019300 h 2155211"/>
                <a:gd name="csX30" fmla="*/ 1140184 w 1302109"/>
                <a:gd name="csY30" fmla="*/ 2152650 h 2155211"/>
                <a:gd name="csX31" fmla="*/ 1135422 w 1302109"/>
                <a:gd name="csY31" fmla="*/ 1957387 h 2155211"/>
                <a:gd name="csX32" fmla="*/ 1240197 w 1302109"/>
                <a:gd name="csY32" fmla="*/ 2038350 h 2155211"/>
                <a:gd name="csX33" fmla="*/ 1163997 w 1302109"/>
                <a:gd name="csY33" fmla="*/ 1609725 h 2155211"/>
                <a:gd name="csX34" fmla="*/ 1168759 w 1302109"/>
                <a:gd name="csY34" fmla="*/ 1466850 h 2155211"/>
                <a:gd name="csX35" fmla="*/ 1302109 w 1302109"/>
                <a:gd name="csY35" fmla="*/ 1485900 h 2155211"/>
                <a:gd name="csX36" fmla="*/ 1254484 w 1302109"/>
                <a:gd name="csY36" fmla="*/ 1262062 h 2155211"/>
                <a:gd name="csX37" fmla="*/ 1302109 w 1302109"/>
                <a:gd name="csY37" fmla="*/ 1257300 h 2155211"/>
                <a:gd name="csX38" fmla="*/ 1163997 w 1302109"/>
                <a:gd name="csY38" fmla="*/ 809625 h 2155211"/>
                <a:gd name="csX39" fmla="*/ 968734 w 1302109"/>
                <a:gd name="csY39" fmla="*/ 585787 h 2155211"/>
                <a:gd name="csX40" fmla="*/ 973497 w 1302109"/>
                <a:gd name="csY40" fmla="*/ 381000 h 2155211"/>
                <a:gd name="csX41" fmla="*/ 916347 w 1302109"/>
                <a:gd name="csY41" fmla="*/ 223837 h 2155211"/>
                <a:gd name="csX42" fmla="*/ 992547 w 1302109"/>
                <a:gd name="csY42" fmla="*/ 100012 h 2155211"/>
                <a:gd name="csX43" fmla="*/ 992547 w 1302109"/>
                <a:gd name="csY43" fmla="*/ 0 h 2155211"/>
                <a:gd name="csX44" fmla="*/ 797284 w 1302109"/>
                <a:gd name="csY44" fmla="*/ 95250 h 2155211"/>
                <a:gd name="csX45" fmla="*/ 540109 w 1302109"/>
                <a:gd name="csY45" fmla="*/ 9525 h 2155211"/>
                <a:gd name="csX0" fmla="*/ 540109 w 1302109"/>
                <a:gd name="csY0" fmla="*/ 9525 h 2155211"/>
                <a:gd name="csX1" fmla="*/ 373422 w 1302109"/>
                <a:gd name="csY1" fmla="*/ 38100 h 2155211"/>
                <a:gd name="csX2" fmla="*/ 263884 w 1302109"/>
                <a:gd name="csY2" fmla="*/ 61912 h 2155211"/>
                <a:gd name="csX3" fmla="*/ 111484 w 1302109"/>
                <a:gd name="csY3" fmla="*/ 14287 h 2155211"/>
                <a:gd name="csX4" fmla="*/ 178159 w 1302109"/>
                <a:gd name="csY4" fmla="*/ 133350 h 2155211"/>
                <a:gd name="csX5" fmla="*/ 240072 w 1302109"/>
                <a:gd name="csY5" fmla="*/ 171450 h 2155211"/>
                <a:gd name="csX6" fmla="*/ 135297 w 1302109"/>
                <a:gd name="csY6" fmla="*/ 338137 h 2155211"/>
                <a:gd name="csX7" fmla="*/ 154347 w 1302109"/>
                <a:gd name="csY7" fmla="*/ 581025 h 2155211"/>
                <a:gd name="csX8" fmla="*/ 1947 w 1302109"/>
                <a:gd name="csY8" fmla="*/ 976312 h 2155211"/>
                <a:gd name="csX9" fmla="*/ 81322 w 1302109"/>
                <a:gd name="csY9" fmla="*/ 1281112 h 2155211"/>
                <a:gd name="csX10" fmla="*/ 268647 w 1302109"/>
                <a:gd name="csY10" fmla="*/ 1497012 h 2155211"/>
                <a:gd name="csX11" fmla="*/ 444859 w 1302109"/>
                <a:gd name="csY11" fmla="*/ 1571625 h 2155211"/>
                <a:gd name="csX12" fmla="*/ 284522 w 1302109"/>
                <a:gd name="csY12" fmla="*/ 1616075 h 2155211"/>
                <a:gd name="csX13" fmla="*/ 235309 w 1302109"/>
                <a:gd name="csY13" fmla="*/ 1743075 h 2155211"/>
                <a:gd name="csX14" fmla="*/ 263884 w 1302109"/>
                <a:gd name="csY14" fmla="*/ 1857375 h 2155211"/>
                <a:gd name="csX15" fmla="*/ 297222 w 1302109"/>
                <a:gd name="csY15" fmla="*/ 1714500 h 2155211"/>
                <a:gd name="csX16" fmla="*/ 401997 w 1302109"/>
                <a:gd name="csY16" fmla="*/ 1857375 h 2155211"/>
                <a:gd name="csX17" fmla="*/ 401997 w 1302109"/>
                <a:gd name="csY17" fmla="*/ 1704975 h 2155211"/>
                <a:gd name="csX18" fmla="*/ 468672 w 1302109"/>
                <a:gd name="csY18" fmla="*/ 1757362 h 2155211"/>
                <a:gd name="csX19" fmla="*/ 444859 w 1302109"/>
                <a:gd name="csY19" fmla="*/ 1647825 h 2155211"/>
                <a:gd name="csX20" fmla="*/ 497247 w 1302109"/>
                <a:gd name="csY20" fmla="*/ 1590675 h 2155211"/>
                <a:gd name="csX21" fmla="*/ 606784 w 1302109"/>
                <a:gd name="csY21" fmla="*/ 1609725 h 2155211"/>
                <a:gd name="csX22" fmla="*/ 611547 w 1302109"/>
                <a:gd name="csY22" fmla="*/ 1681162 h 2155211"/>
                <a:gd name="csX23" fmla="*/ 611547 w 1302109"/>
                <a:gd name="csY23" fmla="*/ 1762125 h 2155211"/>
                <a:gd name="csX24" fmla="*/ 649647 w 1302109"/>
                <a:gd name="csY24" fmla="*/ 1833562 h 2155211"/>
                <a:gd name="csX25" fmla="*/ 663934 w 1302109"/>
                <a:gd name="csY25" fmla="*/ 1809750 h 2155211"/>
                <a:gd name="csX26" fmla="*/ 721084 w 1302109"/>
                <a:gd name="csY26" fmla="*/ 1871662 h 2155211"/>
                <a:gd name="csX27" fmla="*/ 754422 w 1302109"/>
                <a:gd name="csY27" fmla="*/ 1790700 h 2155211"/>
                <a:gd name="csX28" fmla="*/ 916347 w 1302109"/>
                <a:gd name="csY28" fmla="*/ 2095500 h 2155211"/>
                <a:gd name="csX29" fmla="*/ 963972 w 1302109"/>
                <a:gd name="csY29" fmla="*/ 2019300 h 2155211"/>
                <a:gd name="csX30" fmla="*/ 1140184 w 1302109"/>
                <a:gd name="csY30" fmla="*/ 2152650 h 2155211"/>
                <a:gd name="csX31" fmla="*/ 1135422 w 1302109"/>
                <a:gd name="csY31" fmla="*/ 1957387 h 2155211"/>
                <a:gd name="csX32" fmla="*/ 1240197 w 1302109"/>
                <a:gd name="csY32" fmla="*/ 2038350 h 2155211"/>
                <a:gd name="csX33" fmla="*/ 1163997 w 1302109"/>
                <a:gd name="csY33" fmla="*/ 1609725 h 2155211"/>
                <a:gd name="csX34" fmla="*/ 1168759 w 1302109"/>
                <a:gd name="csY34" fmla="*/ 1466850 h 2155211"/>
                <a:gd name="csX35" fmla="*/ 1302109 w 1302109"/>
                <a:gd name="csY35" fmla="*/ 1485900 h 2155211"/>
                <a:gd name="csX36" fmla="*/ 1254484 w 1302109"/>
                <a:gd name="csY36" fmla="*/ 1262062 h 2155211"/>
                <a:gd name="csX37" fmla="*/ 1302109 w 1302109"/>
                <a:gd name="csY37" fmla="*/ 1257300 h 2155211"/>
                <a:gd name="csX38" fmla="*/ 1163997 w 1302109"/>
                <a:gd name="csY38" fmla="*/ 809625 h 2155211"/>
                <a:gd name="csX39" fmla="*/ 968734 w 1302109"/>
                <a:gd name="csY39" fmla="*/ 585787 h 2155211"/>
                <a:gd name="csX40" fmla="*/ 973497 w 1302109"/>
                <a:gd name="csY40" fmla="*/ 381000 h 2155211"/>
                <a:gd name="csX41" fmla="*/ 916347 w 1302109"/>
                <a:gd name="csY41" fmla="*/ 223837 h 2155211"/>
                <a:gd name="csX42" fmla="*/ 992547 w 1302109"/>
                <a:gd name="csY42" fmla="*/ 100012 h 2155211"/>
                <a:gd name="csX43" fmla="*/ 992547 w 1302109"/>
                <a:gd name="csY43" fmla="*/ 0 h 2155211"/>
                <a:gd name="csX44" fmla="*/ 797284 w 1302109"/>
                <a:gd name="csY44" fmla="*/ 95250 h 2155211"/>
                <a:gd name="csX45" fmla="*/ 540109 w 1302109"/>
                <a:gd name="csY45" fmla="*/ 9525 h 2155211"/>
                <a:gd name="csX0" fmla="*/ 540109 w 1302109"/>
                <a:gd name="csY0" fmla="*/ 9525 h 2155211"/>
                <a:gd name="csX1" fmla="*/ 373422 w 1302109"/>
                <a:gd name="csY1" fmla="*/ 38100 h 2155211"/>
                <a:gd name="csX2" fmla="*/ 263884 w 1302109"/>
                <a:gd name="csY2" fmla="*/ 61912 h 2155211"/>
                <a:gd name="csX3" fmla="*/ 111484 w 1302109"/>
                <a:gd name="csY3" fmla="*/ 14287 h 2155211"/>
                <a:gd name="csX4" fmla="*/ 178159 w 1302109"/>
                <a:gd name="csY4" fmla="*/ 133350 h 2155211"/>
                <a:gd name="csX5" fmla="*/ 240072 w 1302109"/>
                <a:gd name="csY5" fmla="*/ 171450 h 2155211"/>
                <a:gd name="csX6" fmla="*/ 135297 w 1302109"/>
                <a:gd name="csY6" fmla="*/ 338137 h 2155211"/>
                <a:gd name="csX7" fmla="*/ 154347 w 1302109"/>
                <a:gd name="csY7" fmla="*/ 581025 h 2155211"/>
                <a:gd name="csX8" fmla="*/ 1947 w 1302109"/>
                <a:gd name="csY8" fmla="*/ 976312 h 2155211"/>
                <a:gd name="csX9" fmla="*/ 81322 w 1302109"/>
                <a:gd name="csY9" fmla="*/ 1281112 h 2155211"/>
                <a:gd name="csX10" fmla="*/ 268647 w 1302109"/>
                <a:gd name="csY10" fmla="*/ 1497012 h 2155211"/>
                <a:gd name="csX11" fmla="*/ 444859 w 1302109"/>
                <a:gd name="csY11" fmla="*/ 1571625 h 2155211"/>
                <a:gd name="csX12" fmla="*/ 284522 w 1302109"/>
                <a:gd name="csY12" fmla="*/ 1616075 h 2155211"/>
                <a:gd name="csX13" fmla="*/ 235309 w 1302109"/>
                <a:gd name="csY13" fmla="*/ 1743075 h 2155211"/>
                <a:gd name="csX14" fmla="*/ 263884 w 1302109"/>
                <a:gd name="csY14" fmla="*/ 1857375 h 2155211"/>
                <a:gd name="csX15" fmla="*/ 297222 w 1302109"/>
                <a:gd name="csY15" fmla="*/ 1714500 h 2155211"/>
                <a:gd name="csX16" fmla="*/ 373422 w 1302109"/>
                <a:gd name="csY16" fmla="*/ 1857375 h 2155211"/>
                <a:gd name="csX17" fmla="*/ 401997 w 1302109"/>
                <a:gd name="csY17" fmla="*/ 1704975 h 2155211"/>
                <a:gd name="csX18" fmla="*/ 468672 w 1302109"/>
                <a:gd name="csY18" fmla="*/ 1757362 h 2155211"/>
                <a:gd name="csX19" fmla="*/ 444859 w 1302109"/>
                <a:gd name="csY19" fmla="*/ 1647825 h 2155211"/>
                <a:gd name="csX20" fmla="*/ 497247 w 1302109"/>
                <a:gd name="csY20" fmla="*/ 1590675 h 2155211"/>
                <a:gd name="csX21" fmla="*/ 606784 w 1302109"/>
                <a:gd name="csY21" fmla="*/ 1609725 h 2155211"/>
                <a:gd name="csX22" fmla="*/ 611547 w 1302109"/>
                <a:gd name="csY22" fmla="*/ 1681162 h 2155211"/>
                <a:gd name="csX23" fmla="*/ 611547 w 1302109"/>
                <a:gd name="csY23" fmla="*/ 1762125 h 2155211"/>
                <a:gd name="csX24" fmla="*/ 649647 w 1302109"/>
                <a:gd name="csY24" fmla="*/ 1833562 h 2155211"/>
                <a:gd name="csX25" fmla="*/ 663934 w 1302109"/>
                <a:gd name="csY25" fmla="*/ 1809750 h 2155211"/>
                <a:gd name="csX26" fmla="*/ 721084 w 1302109"/>
                <a:gd name="csY26" fmla="*/ 1871662 h 2155211"/>
                <a:gd name="csX27" fmla="*/ 754422 w 1302109"/>
                <a:gd name="csY27" fmla="*/ 1790700 h 2155211"/>
                <a:gd name="csX28" fmla="*/ 916347 w 1302109"/>
                <a:gd name="csY28" fmla="*/ 2095500 h 2155211"/>
                <a:gd name="csX29" fmla="*/ 963972 w 1302109"/>
                <a:gd name="csY29" fmla="*/ 2019300 h 2155211"/>
                <a:gd name="csX30" fmla="*/ 1140184 w 1302109"/>
                <a:gd name="csY30" fmla="*/ 2152650 h 2155211"/>
                <a:gd name="csX31" fmla="*/ 1135422 w 1302109"/>
                <a:gd name="csY31" fmla="*/ 1957387 h 2155211"/>
                <a:gd name="csX32" fmla="*/ 1240197 w 1302109"/>
                <a:gd name="csY32" fmla="*/ 2038350 h 2155211"/>
                <a:gd name="csX33" fmla="*/ 1163997 w 1302109"/>
                <a:gd name="csY33" fmla="*/ 1609725 h 2155211"/>
                <a:gd name="csX34" fmla="*/ 1168759 w 1302109"/>
                <a:gd name="csY34" fmla="*/ 1466850 h 2155211"/>
                <a:gd name="csX35" fmla="*/ 1302109 w 1302109"/>
                <a:gd name="csY35" fmla="*/ 1485900 h 2155211"/>
                <a:gd name="csX36" fmla="*/ 1254484 w 1302109"/>
                <a:gd name="csY36" fmla="*/ 1262062 h 2155211"/>
                <a:gd name="csX37" fmla="*/ 1302109 w 1302109"/>
                <a:gd name="csY37" fmla="*/ 1257300 h 2155211"/>
                <a:gd name="csX38" fmla="*/ 1163997 w 1302109"/>
                <a:gd name="csY38" fmla="*/ 809625 h 2155211"/>
                <a:gd name="csX39" fmla="*/ 968734 w 1302109"/>
                <a:gd name="csY39" fmla="*/ 585787 h 2155211"/>
                <a:gd name="csX40" fmla="*/ 973497 w 1302109"/>
                <a:gd name="csY40" fmla="*/ 381000 h 2155211"/>
                <a:gd name="csX41" fmla="*/ 916347 w 1302109"/>
                <a:gd name="csY41" fmla="*/ 223837 h 2155211"/>
                <a:gd name="csX42" fmla="*/ 992547 w 1302109"/>
                <a:gd name="csY42" fmla="*/ 100012 h 2155211"/>
                <a:gd name="csX43" fmla="*/ 992547 w 1302109"/>
                <a:gd name="csY43" fmla="*/ 0 h 2155211"/>
                <a:gd name="csX44" fmla="*/ 797284 w 1302109"/>
                <a:gd name="csY44" fmla="*/ 95250 h 2155211"/>
                <a:gd name="csX45" fmla="*/ 540109 w 1302109"/>
                <a:gd name="csY45" fmla="*/ 9525 h 2155211"/>
                <a:gd name="csX0" fmla="*/ 540109 w 1302109"/>
                <a:gd name="csY0" fmla="*/ 9525 h 2155211"/>
                <a:gd name="csX1" fmla="*/ 373422 w 1302109"/>
                <a:gd name="csY1" fmla="*/ 38100 h 2155211"/>
                <a:gd name="csX2" fmla="*/ 263884 w 1302109"/>
                <a:gd name="csY2" fmla="*/ 61912 h 2155211"/>
                <a:gd name="csX3" fmla="*/ 111484 w 1302109"/>
                <a:gd name="csY3" fmla="*/ 14287 h 2155211"/>
                <a:gd name="csX4" fmla="*/ 178159 w 1302109"/>
                <a:gd name="csY4" fmla="*/ 133350 h 2155211"/>
                <a:gd name="csX5" fmla="*/ 240072 w 1302109"/>
                <a:gd name="csY5" fmla="*/ 171450 h 2155211"/>
                <a:gd name="csX6" fmla="*/ 135297 w 1302109"/>
                <a:gd name="csY6" fmla="*/ 338137 h 2155211"/>
                <a:gd name="csX7" fmla="*/ 154347 w 1302109"/>
                <a:gd name="csY7" fmla="*/ 581025 h 2155211"/>
                <a:gd name="csX8" fmla="*/ 1947 w 1302109"/>
                <a:gd name="csY8" fmla="*/ 976312 h 2155211"/>
                <a:gd name="csX9" fmla="*/ 81322 w 1302109"/>
                <a:gd name="csY9" fmla="*/ 1281112 h 2155211"/>
                <a:gd name="csX10" fmla="*/ 268647 w 1302109"/>
                <a:gd name="csY10" fmla="*/ 1497012 h 2155211"/>
                <a:gd name="csX11" fmla="*/ 444859 w 1302109"/>
                <a:gd name="csY11" fmla="*/ 1571625 h 2155211"/>
                <a:gd name="csX12" fmla="*/ 284522 w 1302109"/>
                <a:gd name="csY12" fmla="*/ 1616075 h 2155211"/>
                <a:gd name="csX13" fmla="*/ 235309 w 1302109"/>
                <a:gd name="csY13" fmla="*/ 1743075 h 2155211"/>
                <a:gd name="csX14" fmla="*/ 263884 w 1302109"/>
                <a:gd name="csY14" fmla="*/ 1857375 h 2155211"/>
                <a:gd name="csX15" fmla="*/ 297222 w 1302109"/>
                <a:gd name="csY15" fmla="*/ 1714500 h 2155211"/>
                <a:gd name="csX16" fmla="*/ 373422 w 1302109"/>
                <a:gd name="csY16" fmla="*/ 1857375 h 2155211"/>
                <a:gd name="csX17" fmla="*/ 401997 w 1302109"/>
                <a:gd name="csY17" fmla="*/ 1704975 h 2155211"/>
                <a:gd name="csX18" fmla="*/ 468672 w 1302109"/>
                <a:gd name="csY18" fmla="*/ 1757362 h 2155211"/>
                <a:gd name="csX19" fmla="*/ 444859 w 1302109"/>
                <a:gd name="csY19" fmla="*/ 1647825 h 2155211"/>
                <a:gd name="csX20" fmla="*/ 497247 w 1302109"/>
                <a:gd name="csY20" fmla="*/ 1590675 h 2155211"/>
                <a:gd name="csX21" fmla="*/ 606784 w 1302109"/>
                <a:gd name="csY21" fmla="*/ 1609725 h 2155211"/>
                <a:gd name="csX22" fmla="*/ 611547 w 1302109"/>
                <a:gd name="csY22" fmla="*/ 1681162 h 2155211"/>
                <a:gd name="csX23" fmla="*/ 611547 w 1302109"/>
                <a:gd name="csY23" fmla="*/ 1762125 h 2155211"/>
                <a:gd name="csX24" fmla="*/ 649647 w 1302109"/>
                <a:gd name="csY24" fmla="*/ 1833562 h 2155211"/>
                <a:gd name="csX25" fmla="*/ 663934 w 1302109"/>
                <a:gd name="csY25" fmla="*/ 1809750 h 2155211"/>
                <a:gd name="csX26" fmla="*/ 721084 w 1302109"/>
                <a:gd name="csY26" fmla="*/ 1871662 h 2155211"/>
                <a:gd name="csX27" fmla="*/ 754422 w 1302109"/>
                <a:gd name="csY27" fmla="*/ 1790700 h 2155211"/>
                <a:gd name="csX28" fmla="*/ 916347 w 1302109"/>
                <a:gd name="csY28" fmla="*/ 2095500 h 2155211"/>
                <a:gd name="csX29" fmla="*/ 963972 w 1302109"/>
                <a:gd name="csY29" fmla="*/ 2019300 h 2155211"/>
                <a:gd name="csX30" fmla="*/ 1140184 w 1302109"/>
                <a:gd name="csY30" fmla="*/ 2152650 h 2155211"/>
                <a:gd name="csX31" fmla="*/ 1135422 w 1302109"/>
                <a:gd name="csY31" fmla="*/ 1957387 h 2155211"/>
                <a:gd name="csX32" fmla="*/ 1240197 w 1302109"/>
                <a:gd name="csY32" fmla="*/ 2038350 h 2155211"/>
                <a:gd name="csX33" fmla="*/ 1163997 w 1302109"/>
                <a:gd name="csY33" fmla="*/ 1609725 h 2155211"/>
                <a:gd name="csX34" fmla="*/ 1168759 w 1302109"/>
                <a:gd name="csY34" fmla="*/ 1466850 h 2155211"/>
                <a:gd name="csX35" fmla="*/ 1302109 w 1302109"/>
                <a:gd name="csY35" fmla="*/ 1485900 h 2155211"/>
                <a:gd name="csX36" fmla="*/ 1254484 w 1302109"/>
                <a:gd name="csY36" fmla="*/ 1262062 h 2155211"/>
                <a:gd name="csX37" fmla="*/ 1302109 w 1302109"/>
                <a:gd name="csY37" fmla="*/ 1257300 h 2155211"/>
                <a:gd name="csX38" fmla="*/ 1163997 w 1302109"/>
                <a:gd name="csY38" fmla="*/ 809625 h 2155211"/>
                <a:gd name="csX39" fmla="*/ 968734 w 1302109"/>
                <a:gd name="csY39" fmla="*/ 585787 h 2155211"/>
                <a:gd name="csX40" fmla="*/ 973497 w 1302109"/>
                <a:gd name="csY40" fmla="*/ 381000 h 2155211"/>
                <a:gd name="csX41" fmla="*/ 916347 w 1302109"/>
                <a:gd name="csY41" fmla="*/ 223837 h 2155211"/>
                <a:gd name="csX42" fmla="*/ 992547 w 1302109"/>
                <a:gd name="csY42" fmla="*/ 100012 h 2155211"/>
                <a:gd name="csX43" fmla="*/ 992547 w 1302109"/>
                <a:gd name="csY43" fmla="*/ 0 h 2155211"/>
                <a:gd name="csX44" fmla="*/ 797284 w 1302109"/>
                <a:gd name="csY44" fmla="*/ 95250 h 2155211"/>
                <a:gd name="csX45" fmla="*/ 540109 w 1302109"/>
                <a:gd name="csY45" fmla="*/ 9525 h 2155211"/>
                <a:gd name="csX0" fmla="*/ 540109 w 1302109"/>
                <a:gd name="csY0" fmla="*/ 9525 h 2155211"/>
                <a:gd name="csX1" fmla="*/ 373422 w 1302109"/>
                <a:gd name="csY1" fmla="*/ 38100 h 2155211"/>
                <a:gd name="csX2" fmla="*/ 263884 w 1302109"/>
                <a:gd name="csY2" fmla="*/ 61912 h 2155211"/>
                <a:gd name="csX3" fmla="*/ 111484 w 1302109"/>
                <a:gd name="csY3" fmla="*/ 14287 h 2155211"/>
                <a:gd name="csX4" fmla="*/ 178159 w 1302109"/>
                <a:gd name="csY4" fmla="*/ 133350 h 2155211"/>
                <a:gd name="csX5" fmla="*/ 240072 w 1302109"/>
                <a:gd name="csY5" fmla="*/ 171450 h 2155211"/>
                <a:gd name="csX6" fmla="*/ 135297 w 1302109"/>
                <a:gd name="csY6" fmla="*/ 338137 h 2155211"/>
                <a:gd name="csX7" fmla="*/ 154347 w 1302109"/>
                <a:gd name="csY7" fmla="*/ 581025 h 2155211"/>
                <a:gd name="csX8" fmla="*/ 1947 w 1302109"/>
                <a:gd name="csY8" fmla="*/ 976312 h 2155211"/>
                <a:gd name="csX9" fmla="*/ 81322 w 1302109"/>
                <a:gd name="csY9" fmla="*/ 1281112 h 2155211"/>
                <a:gd name="csX10" fmla="*/ 268647 w 1302109"/>
                <a:gd name="csY10" fmla="*/ 1497012 h 2155211"/>
                <a:gd name="csX11" fmla="*/ 444859 w 1302109"/>
                <a:gd name="csY11" fmla="*/ 1571625 h 2155211"/>
                <a:gd name="csX12" fmla="*/ 284522 w 1302109"/>
                <a:gd name="csY12" fmla="*/ 1616075 h 2155211"/>
                <a:gd name="csX13" fmla="*/ 235309 w 1302109"/>
                <a:gd name="csY13" fmla="*/ 1743075 h 2155211"/>
                <a:gd name="csX14" fmla="*/ 263884 w 1302109"/>
                <a:gd name="csY14" fmla="*/ 1857375 h 2155211"/>
                <a:gd name="csX15" fmla="*/ 297222 w 1302109"/>
                <a:gd name="csY15" fmla="*/ 1714500 h 2155211"/>
                <a:gd name="csX16" fmla="*/ 373422 w 1302109"/>
                <a:gd name="csY16" fmla="*/ 1857375 h 2155211"/>
                <a:gd name="csX17" fmla="*/ 401997 w 1302109"/>
                <a:gd name="csY17" fmla="*/ 1704975 h 2155211"/>
                <a:gd name="csX18" fmla="*/ 468672 w 1302109"/>
                <a:gd name="csY18" fmla="*/ 1757362 h 2155211"/>
                <a:gd name="csX19" fmla="*/ 444859 w 1302109"/>
                <a:gd name="csY19" fmla="*/ 1647825 h 2155211"/>
                <a:gd name="csX20" fmla="*/ 497247 w 1302109"/>
                <a:gd name="csY20" fmla="*/ 1590675 h 2155211"/>
                <a:gd name="csX21" fmla="*/ 606784 w 1302109"/>
                <a:gd name="csY21" fmla="*/ 1609725 h 2155211"/>
                <a:gd name="csX22" fmla="*/ 611547 w 1302109"/>
                <a:gd name="csY22" fmla="*/ 1681162 h 2155211"/>
                <a:gd name="csX23" fmla="*/ 611547 w 1302109"/>
                <a:gd name="csY23" fmla="*/ 1762125 h 2155211"/>
                <a:gd name="csX24" fmla="*/ 649647 w 1302109"/>
                <a:gd name="csY24" fmla="*/ 1833562 h 2155211"/>
                <a:gd name="csX25" fmla="*/ 663934 w 1302109"/>
                <a:gd name="csY25" fmla="*/ 1809750 h 2155211"/>
                <a:gd name="csX26" fmla="*/ 721084 w 1302109"/>
                <a:gd name="csY26" fmla="*/ 1871662 h 2155211"/>
                <a:gd name="csX27" fmla="*/ 754422 w 1302109"/>
                <a:gd name="csY27" fmla="*/ 1790700 h 2155211"/>
                <a:gd name="csX28" fmla="*/ 916347 w 1302109"/>
                <a:gd name="csY28" fmla="*/ 2095500 h 2155211"/>
                <a:gd name="csX29" fmla="*/ 963972 w 1302109"/>
                <a:gd name="csY29" fmla="*/ 2019300 h 2155211"/>
                <a:gd name="csX30" fmla="*/ 1140184 w 1302109"/>
                <a:gd name="csY30" fmla="*/ 2152650 h 2155211"/>
                <a:gd name="csX31" fmla="*/ 1135422 w 1302109"/>
                <a:gd name="csY31" fmla="*/ 1957387 h 2155211"/>
                <a:gd name="csX32" fmla="*/ 1240197 w 1302109"/>
                <a:gd name="csY32" fmla="*/ 2038350 h 2155211"/>
                <a:gd name="csX33" fmla="*/ 1163997 w 1302109"/>
                <a:gd name="csY33" fmla="*/ 1609725 h 2155211"/>
                <a:gd name="csX34" fmla="*/ 1168759 w 1302109"/>
                <a:gd name="csY34" fmla="*/ 1466850 h 2155211"/>
                <a:gd name="csX35" fmla="*/ 1302109 w 1302109"/>
                <a:gd name="csY35" fmla="*/ 1485900 h 2155211"/>
                <a:gd name="csX36" fmla="*/ 1254484 w 1302109"/>
                <a:gd name="csY36" fmla="*/ 1262062 h 2155211"/>
                <a:gd name="csX37" fmla="*/ 1302109 w 1302109"/>
                <a:gd name="csY37" fmla="*/ 1257300 h 2155211"/>
                <a:gd name="csX38" fmla="*/ 1163997 w 1302109"/>
                <a:gd name="csY38" fmla="*/ 809625 h 2155211"/>
                <a:gd name="csX39" fmla="*/ 968734 w 1302109"/>
                <a:gd name="csY39" fmla="*/ 585787 h 2155211"/>
                <a:gd name="csX40" fmla="*/ 973497 w 1302109"/>
                <a:gd name="csY40" fmla="*/ 381000 h 2155211"/>
                <a:gd name="csX41" fmla="*/ 916347 w 1302109"/>
                <a:gd name="csY41" fmla="*/ 223837 h 2155211"/>
                <a:gd name="csX42" fmla="*/ 992547 w 1302109"/>
                <a:gd name="csY42" fmla="*/ 100012 h 2155211"/>
                <a:gd name="csX43" fmla="*/ 992547 w 1302109"/>
                <a:gd name="csY43" fmla="*/ 0 h 2155211"/>
                <a:gd name="csX44" fmla="*/ 797284 w 1302109"/>
                <a:gd name="csY44" fmla="*/ 95250 h 2155211"/>
                <a:gd name="csX45" fmla="*/ 540109 w 1302109"/>
                <a:gd name="csY45" fmla="*/ 9525 h 2155211"/>
                <a:gd name="csX0" fmla="*/ 540109 w 1302109"/>
                <a:gd name="csY0" fmla="*/ 9525 h 2155211"/>
                <a:gd name="csX1" fmla="*/ 373422 w 1302109"/>
                <a:gd name="csY1" fmla="*/ 38100 h 2155211"/>
                <a:gd name="csX2" fmla="*/ 263884 w 1302109"/>
                <a:gd name="csY2" fmla="*/ 61912 h 2155211"/>
                <a:gd name="csX3" fmla="*/ 111484 w 1302109"/>
                <a:gd name="csY3" fmla="*/ 14287 h 2155211"/>
                <a:gd name="csX4" fmla="*/ 178159 w 1302109"/>
                <a:gd name="csY4" fmla="*/ 133350 h 2155211"/>
                <a:gd name="csX5" fmla="*/ 240072 w 1302109"/>
                <a:gd name="csY5" fmla="*/ 171450 h 2155211"/>
                <a:gd name="csX6" fmla="*/ 135297 w 1302109"/>
                <a:gd name="csY6" fmla="*/ 338137 h 2155211"/>
                <a:gd name="csX7" fmla="*/ 154347 w 1302109"/>
                <a:gd name="csY7" fmla="*/ 581025 h 2155211"/>
                <a:gd name="csX8" fmla="*/ 1947 w 1302109"/>
                <a:gd name="csY8" fmla="*/ 976312 h 2155211"/>
                <a:gd name="csX9" fmla="*/ 81322 w 1302109"/>
                <a:gd name="csY9" fmla="*/ 1281112 h 2155211"/>
                <a:gd name="csX10" fmla="*/ 268647 w 1302109"/>
                <a:gd name="csY10" fmla="*/ 1497012 h 2155211"/>
                <a:gd name="csX11" fmla="*/ 444859 w 1302109"/>
                <a:gd name="csY11" fmla="*/ 1571625 h 2155211"/>
                <a:gd name="csX12" fmla="*/ 284522 w 1302109"/>
                <a:gd name="csY12" fmla="*/ 1616075 h 2155211"/>
                <a:gd name="csX13" fmla="*/ 235309 w 1302109"/>
                <a:gd name="csY13" fmla="*/ 1743075 h 2155211"/>
                <a:gd name="csX14" fmla="*/ 263884 w 1302109"/>
                <a:gd name="csY14" fmla="*/ 1857375 h 2155211"/>
                <a:gd name="csX15" fmla="*/ 297222 w 1302109"/>
                <a:gd name="csY15" fmla="*/ 1714500 h 2155211"/>
                <a:gd name="csX16" fmla="*/ 373422 w 1302109"/>
                <a:gd name="csY16" fmla="*/ 1857375 h 2155211"/>
                <a:gd name="csX17" fmla="*/ 401997 w 1302109"/>
                <a:gd name="csY17" fmla="*/ 1704975 h 2155211"/>
                <a:gd name="csX18" fmla="*/ 468672 w 1302109"/>
                <a:gd name="csY18" fmla="*/ 1757362 h 2155211"/>
                <a:gd name="csX19" fmla="*/ 444859 w 1302109"/>
                <a:gd name="csY19" fmla="*/ 1647825 h 2155211"/>
                <a:gd name="csX20" fmla="*/ 497247 w 1302109"/>
                <a:gd name="csY20" fmla="*/ 1590675 h 2155211"/>
                <a:gd name="csX21" fmla="*/ 606784 w 1302109"/>
                <a:gd name="csY21" fmla="*/ 1609725 h 2155211"/>
                <a:gd name="csX22" fmla="*/ 611547 w 1302109"/>
                <a:gd name="csY22" fmla="*/ 1681162 h 2155211"/>
                <a:gd name="csX23" fmla="*/ 611547 w 1302109"/>
                <a:gd name="csY23" fmla="*/ 1762125 h 2155211"/>
                <a:gd name="csX24" fmla="*/ 649647 w 1302109"/>
                <a:gd name="csY24" fmla="*/ 1833562 h 2155211"/>
                <a:gd name="csX25" fmla="*/ 663934 w 1302109"/>
                <a:gd name="csY25" fmla="*/ 1809750 h 2155211"/>
                <a:gd name="csX26" fmla="*/ 721084 w 1302109"/>
                <a:gd name="csY26" fmla="*/ 1871662 h 2155211"/>
                <a:gd name="csX27" fmla="*/ 754422 w 1302109"/>
                <a:gd name="csY27" fmla="*/ 1790700 h 2155211"/>
                <a:gd name="csX28" fmla="*/ 916347 w 1302109"/>
                <a:gd name="csY28" fmla="*/ 2095500 h 2155211"/>
                <a:gd name="csX29" fmla="*/ 963972 w 1302109"/>
                <a:gd name="csY29" fmla="*/ 2019300 h 2155211"/>
                <a:gd name="csX30" fmla="*/ 1140184 w 1302109"/>
                <a:gd name="csY30" fmla="*/ 2152650 h 2155211"/>
                <a:gd name="csX31" fmla="*/ 1135422 w 1302109"/>
                <a:gd name="csY31" fmla="*/ 1957387 h 2155211"/>
                <a:gd name="csX32" fmla="*/ 1240197 w 1302109"/>
                <a:gd name="csY32" fmla="*/ 2038350 h 2155211"/>
                <a:gd name="csX33" fmla="*/ 1163997 w 1302109"/>
                <a:gd name="csY33" fmla="*/ 1609725 h 2155211"/>
                <a:gd name="csX34" fmla="*/ 1168759 w 1302109"/>
                <a:gd name="csY34" fmla="*/ 1466850 h 2155211"/>
                <a:gd name="csX35" fmla="*/ 1302109 w 1302109"/>
                <a:gd name="csY35" fmla="*/ 1485900 h 2155211"/>
                <a:gd name="csX36" fmla="*/ 1254484 w 1302109"/>
                <a:gd name="csY36" fmla="*/ 1262062 h 2155211"/>
                <a:gd name="csX37" fmla="*/ 1302109 w 1302109"/>
                <a:gd name="csY37" fmla="*/ 1257300 h 2155211"/>
                <a:gd name="csX38" fmla="*/ 1163997 w 1302109"/>
                <a:gd name="csY38" fmla="*/ 809625 h 2155211"/>
                <a:gd name="csX39" fmla="*/ 968734 w 1302109"/>
                <a:gd name="csY39" fmla="*/ 585787 h 2155211"/>
                <a:gd name="csX40" fmla="*/ 973497 w 1302109"/>
                <a:gd name="csY40" fmla="*/ 381000 h 2155211"/>
                <a:gd name="csX41" fmla="*/ 916347 w 1302109"/>
                <a:gd name="csY41" fmla="*/ 223837 h 2155211"/>
                <a:gd name="csX42" fmla="*/ 992547 w 1302109"/>
                <a:gd name="csY42" fmla="*/ 100012 h 2155211"/>
                <a:gd name="csX43" fmla="*/ 992547 w 1302109"/>
                <a:gd name="csY43" fmla="*/ 0 h 2155211"/>
                <a:gd name="csX44" fmla="*/ 797284 w 1302109"/>
                <a:gd name="csY44" fmla="*/ 95250 h 2155211"/>
                <a:gd name="csX45" fmla="*/ 540109 w 1302109"/>
                <a:gd name="csY45" fmla="*/ 9525 h 2155211"/>
                <a:gd name="csX0" fmla="*/ 540109 w 1302109"/>
                <a:gd name="csY0" fmla="*/ 9525 h 2155211"/>
                <a:gd name="csX1" fmla="*/ 263884 w 1302109"/>
                <a:gd name="csY1" fmla="*/ 61912 h 2155211"/>
                <a:gd name="csX2" fmla="*/ 111484 w 1302109"/>
                <a:gd name="csY2" fmla="*/ 14287 h 2155211"/>
                <a:gd name="csX3" fmla="*/ 178159 w 1302109"/>
                <a:gd name="csY3" fmla="*/ 133350 h 2155211"/>
                <a:gd name="csX4" fmla="*/ 240072 w 1302109"/>
                <a:gd name="csY4" fmla="*/ 171450 h 2155211"/>
                <a:gd name="csX5" fmla="*/ 135297 w 1302109"/>
                <a:gd name="csY5" fmla="*/ 338137 h 2155211"/>
                <a:gd name="csX6" fmla="*/ 154347 w 1302109"/>
                <a:gd name="csY6" fmla="*/ 581025 h 2155211"/>
                <a:gd name="csX7" fmla="*/ 1947 w 1302109"/>
                <a:gd name="csY7" fmla="*/ 976312 h 2155211"/>
                <a:gd name="csX8" fmla="*/ 81322 w 1302109"/>
                <a:gd name="csY8" fmla="*/ 1281112 h 2155211"/>
                <a:gd name="csX9" fmla="*/ 268647 w 1302109"/>
                <a:gd name="csY9" fmla="*/ 1497012 h 2155211"/>
                <a:gd name="csX10" fmla="*/ 444859 w 1302109"/>
                <a:gd name="csY10" fmla="*/ 1571625 h 2155211"/>
                <a:gd name="csX11" fmla="*/ 284522 w 1302109"/>
                <a:gd name="csY11" fmla="*/ 1616075 h 2155211"/>
                <a:gd name="csX12" fmla="*/ 235309 w 1302109"/>
                <a:gd name="csY12" fmla="*/ 1743075 h 2155211"/>
                <a:gd name="csX13" fmla="*/ 263884 w 1302109"/>
                <a:gd name="csY13" fmla="*/ 1857375 h 2155211"/>
                <a:gd name="csX14" fmla="*/ 297222 w 1302109"/>
                <a:gd name="csY14" fmla="*/ 1714500 h 2155211"/>
                <a:gd name="csX15" fmla="*/ 373422 w 1302109"/>
                <a:gd name="csY15" fmla="*/ 1857375 h 2155211"/>
                <a:gd name="csX16" fmla="*/ 401997 w 1302109"/>
                <a:gd name="csY16" fmla="*/ 1704975 h 2155211"/>
                <a:gd name="csX17" fmla="*/ 468672 w 1302109"/>
                <a:gd name="csY17" fmla="*/ 1757362 h 2155211"/>
                <a:gd name="csX18" fmla="*/ 444859 w 1302109"/>
                <a:gd name="csY18" fmla="*/ 1647825 h 2155211"/>
                <a:gd name="csX19" fmla="*/ 497247 w 1302109"/>
                <a:gd name="csY19" fmla="*/ 1590675 h 2155211"/>
                <a:gd name="csX20" fmla="*/ 606784 w 1302109"/>
                <a:gd name="csY20" fmla="*/ 1609725 h 2155211"/>
                <a:gd name="csX21" fmla="*/ 611547 w 1302109"/>
                <a:gd name="csY21" fmla="*/ 1681162 h 2155211"/>
                <a:gd name="csX22" fmla="*/ 611547 w 1302109"/>
                <a:gd name="csY22" fmla="*/ 1762125 h 2155211"/>
                <a:gd name="csX23" fmla="*/ 649647 w 1302109"/>
                <a:gd name="csY23" fmla="*/ 1833562 h 2155211"/>
                <a:gd name="csX24" fmla="*/ 663934 w 1302109"/>
                <a:gd name="csY24" fmla="*/ 1809750 h 2155211"/>
                <a:gd name="csX25" fmla="*/ 721084 w 1302109"/>
                <a:gd name="csY25" fmla="*/ 1871662 h 2155211"/>
                <a:gd name="csX26" fmla="*/ 754422 w 1302109"/>
                <a:gd name="csY26" fmla="*/ 1790700 h 2155211"/>
                <a:gd name="csX27" fmla="*/ 916347 w 1302109"/>
                <a:gd name="csY27" fmla="*/ 2095500 h 2155211"/>
                <a:gd name="csX28" fmla="*/ 963972 w 1302109"/>
                <a:gd name="csY28" fmla="*/ 2019300 h 2155211"/>
                <a:gd name="csX29" fmla="*/ 1140184 w 1302109"/>
                <a:gd name="csY29" fmla="*/ 2152650 h 2155211"/>
                <a:gd name="csX30" fmla="*/ 1135422 w 1302109"/>
                <a:gd name="csY30" fmla="*/ 1957387 h 2155211"/>
                <a:gd name="csX31" fmla="*/ 1240197 w 1302109"/>
                <a:gd name="csY31" fmla="*/ 2038350 h 2155211"/>
                <a:gd name="csX32" fmla="*/ 1163997 w 1302109"/>
                <a:gd name="csY32" fmla="*/ 1609725 h 2155211"/>
                <a:gd name="csX33" fmla="*/ 1168759 w 1302109"/>
                <a:gd name="csY33" fmla="*/ 1466850 h 2155211"/>
                <a:gd name="csX34" fmla="*/ 1302109 w 1302109"/>
                <a:gd name="csY34" fmla="*/ 1485900 h 2155211"/>
                <a:gd name="csX35" fmla="*/ 1254484 w 1302109"/>
                <a:gd name="csY35" fmla="*/ 1262062 h 2155211"/>
                <a:gd name="csX36" fmla="*/ 1302109 w 1302109"/>
                <a:gd name="csY36" fmla="*/ 1257300 h 2155211"/>
                <a:gd name="csX37" fmla="*/ 1163997 w 1302109"/>
                <a:gd name="csY37" fmla="*/ 809625 h 2155211"/>
                <a:gd name="csX38" fmla="*/ 968734 w 1302109"/>
                <a:gd name="csY38" fmla="*/ 585787 h 2155211"/>
                <a:gd name="csX39" fmla="*/ 973497 w 1302109"/>
                <a:gd name="csY39" fmla="*/ 381000 h 2155211"/>
                <a:gd name="csX40" fmla="*/ 916347 w 1302109"/>
                <a:gd name="csY40" fmla="*/ 223837 h 2155211"/>
                <a:gd name="csX41" fmla="*/ 992547 w 1302109"/>
                <a:gd name="csY41" fmla="*/ 100012 h 2155211"/>
                <a:gd name="csX42" fmla="*/ 992547 w 1302109"/>
                <a:gd name="csY42" fmla="*/ 0 h 2155211"/>
                <a:gd name="csX43" fmla="*/ 797284 w 1302109"/>
                <a:gd name="csY43" fmla="*/ 95250 h 2155211"/>
                <a:gd name="csX44" fmla="*/ 540109 w 1302109"/>
                <a:gd name="csY44" fmla="*/ 9525 h 2155211"/>
                <a:gd name="csX0" fmla="*/ 540109 w 1302109"/>
                <a:gd name="csY0" fmla="*/ 9525 h 2155211"/>
                <a:gd name="csX1" fmla="*/ 263884 w 1302109"/>
                <a:gd name="csY1" fmla="*/ 61912 h 2155211"/>
                <a:gd name="csX2" fmla="*/ 111484 w 1302109"/>
                <a:gd name="csY2" fmla="*/ 14287 h 2155211"/>
                <a:gd name="csX3" fmla="*/ 178159 w 1302109"/>
                <a:gd name="csY3" fmla="*/ 133350 h 2155211"/>
                <a:gd name="csX4" fmla="*/ 240072 w 1302109"/>
                <a:gd name="csY4" fmla="*/ 171450 h 2155211"/>
                <a:gd name="csX5" fmla="*/ 135297 w 1302109"/>
                <a:gd name="csY5" fmla="*/ 338137 h 2155211"/>
                <a:gd name="csX6" fmla="*/ 154347 w 1302109"/>
                <a:gd name="csY6" fmla="*/ 581025 h 2155211"/>
                <a:gd name="csX7" fmla="*/ 1947 w 1302109"/>
                <a:gd name="csY7" fmla="*/ 976312 h 2155211"/>
                <a:gd name="csX8" fmla="*/ 81322 w 1302109"/>
                <a:gd name="csY8" fmla="*/ 1281112 h 2155211"/>
                <a:gd name="csX9" fmla="*/ 268647 w 1302109"/>
                <a:gd name="csY9" fmla="*/ 1497012 h 2155211"/>
                <a:gd name="csX10" fmla="*/ 444859 w 1302109"/>
                <a:gd name="csY10" fmla="*/ 1571625 h 2155211"/>
                <a:gd name="csX11" fmla="*/ 284522 w 1302109"/>
                <a:gd name="csY11" fmla="*/ 1616075 h 2155211"/>
                <a:gd name="csX12" fmla="*/ 235309 w 1302109"/>
                <a:gd name="csY12" fmla="*/ 1743075 h 2155211"/>
                <a:gd name="csX13" fmla="*/ 263884 w 1302109"/>
                <a:gd name="csY13" fmla="*/ 1857375 h 2155211"/>
                <a:gd name="csX14" fmla="*/ 297222 w 1302109"/>
                <a:gd name="csY14" fmla="*/ 1714500 h 2155211"/>
                <a:gd name="csX15" fmla="*/ 373422 w 1302109"/>
                <a:gd name="csY15" fmla="*/ 1857375 h 2155211"/>
                <a:gd name="csX16" fmla="*/ 401997 w 1302109"/>
                <a:gd name="csY16" fmla="*/ 1704975 h 2155211"/>
                <a:gd name="csX17" fmla="*/ 468672 w 1302109"/>
                <a:gd name="csY17" fmla="*/ 1757362 h 2155211"/>
                <a:gd name="csX18" fmla="*/ 444859 w 1302109"/>
                <a:gd name="csY18" fmla="*/ 1647825 h 2155211"/>
                <a:gd name="csX19" fmla="*/ 497247 w 1302109"/>
                <a:gd name="csY19" fmla="*/ 1590675 h 2155211"/>
                <a:gd name="csX20" fmla="*/ 606784 w 1302109"/>
                <a:gd name="csY20" fmla="*/ 1609725 h 2155211"/>
                <a:gd name="csX21" fmla="*/ 611547 w 1302109"/>
                <a:gd name="csY21" fmla="*/ 1681162 h 2155211"/>
                <a:gd name="csX22" fmla="*/ 611547 w 1302109"/>
                <a:gd name="csY22" fmla="*/ 1762125 h 2155211"/>
                <a:gd name="csX23" fmla="*/ 649647 w 1302109"/>
                <a:gd name="csY23" fmla="*/ 1833562 h 2155211"/>
                <a:gd name="csX24" fmla="*/ 663934 w 1302109"/>
                <a:gd name="csY24" fmla="*/ 1809750 h 2155211"/>
                <a:gd name="csX25" fmla="*/ 721084 w 1302109"/>
                <a:gd name="csY25" fmla="*/ 1871662 h 2155211"/>
                <a:gd name="csX26" fmla="*/ 754422 w 1302109"/>
                <a:gd name="csY26" fmla="*/ 1790700 h 2155211"/>
                <a:gd name="csX27" fmla="*/ 916347 w 1302109"/>
                <a:gd name="csY27" fmla="*/ 2095500 h 2155211"/>
                <a:gd name="csX28" fmla="*/ 963972 w 1302109"/>
                <a:gd name="csY28" fmla="*/ 2019300 h 2155211"/>
                <a:gd name="csX29" fmla="*/ 1140184 w 1302109"/>
                <a:gd name="csY29" fmla="*/ 2152650 h 2155211"/>
                <a:gd name="csX30" fmla="*/ 1135422 w 1302109"/>
                <a:gd name="csY30" fmla="*/ 1957387 h 2155211"/>
                <a:gd name="csX31" fmla="*/ 1240197 w 1302109"/>
                <a:gd name="csY31" fmla="*/ 2038350 h 2155211"/>
                <a:gd name="csX32" fmla="*/ 1163997 w 1302109"/>
                <a:gd name="csY32" fmla="*/ 1609725 h 2155211"/>
                <a:gd name="csX33" fmla="*/ 1168759 w 1302109"/>
                <a:gd name="csY33" fmla="*/ 1466850 h 2155211"/>
                <a:gd name="csX34" fmla="*/ 1302109 w 1302109"/>
                <a:gd name="csY34" fmla="*/ 1485900 h 2155211"/>
                <a:gd name="csX35" fmla="*/ 1254484 w 1302109"/>
                <a:gd name="csY35" fmla="*/ 1262062 h 2155211"/>
                <a:gd name="csX36" fmla="*/ 1302109 w 1302109"/>
                <a:gd name="csY36" fmla="*/ 1257300 h 2155211"/>
                <a:gd name="csX37" fmla="*/ 1163997 w 1302109"/>
                <a:gd name="csY37" fmla="*/ 809625 h 2155211"/>
                <a:gd name="csX38" fmla="*/ 968734 w 1302109"/>
                <a:gd name="csY38" fmla="*/ 585787 h 2155211"/>
                <a:gd name="csX39" fmla="*/ 973497 w 1302109"/>
                <a:gd name="csY39" fmla="*/ 381000 h 2155211"/>
                <a:gd name="csX40" fmla="*/ 916347 w 1302109"/>
                <a:gd name="csY40" fmla="*/ 223837 h 2155211"/>
                <a:gd name="csX41" fmla="*/ 992547 w 1302109"/>
                <a:gd name="csY41" fmla="*/ 100012 h 2155211"/>
                <a:gd name="csX42" fmla="*/ 992547 w 1302109"/>
                <a:gd name="csY42" fmla="*/ 0 h 2155211"/>
                <a:gd name="csX43" fmla="*/ 797284 w 1302109"/>
                <a:gd name="csY43" fmla="*/ 95250 h 2155211"/>
                <a:gd name="csX44" fmla="*/ 540109 w 1302109"/>
                <a:gd name="csY44" fmla="*/ 9525 h 2155211"/>
                <a:gd name="csX0" fmla="*/ 540109 w 1302109"/>
                <a:gd name="csY0" fmla="*/ 9525 h 2155211"/>
                <a:gd name="csX1" fmla="*/ 263884 w 1302109"/>
                <a:gd name="csY1" fmla="*/ 61912 h 2155211"/>
                <a:gd name="csX2" fmla="*/ 111484 w 1302109"/>
                <a:gd name="csY2" fmla="*/ 14287 h 2155211"/>
                <a:gd name="csX3" fmla="*/ 178159 w 1302109"/>
                <a:gd name="csY3" fmla="*/ 133350 h 2155211"/>
                <a:gd name="csX4" fmla="*/ 240072 w 1302109"/>
                <a:gd name="csY4" fmla="*/ 171450 h 2155211"/>
                <a:gd name="csX5" fmla="*/ 135297 w 1302109"/>
                <a:gd name="csY5" fmla="*/ 338137 h 2155211"/>
                <a:gd name="csX6" fmla="*/ 154347 w 1302109"/>
                <a:gd name="csY6" fmla="*/ 581025 h 2155211"/>
                <a:gd name="csX7" fmla="*/ 1947 w 1302109"/>
                <a:gd name="csY7" fmla="*/ 976312 h 2155211"/>
                <a:gd name="csX8" fmla="*/ 81322 w 1302109"/>
                <a:gd name="csY8" fmla="*/ 1281112 h 2155211"/>
                <a:gd name="csX9" fmla="*/ 268647 w 1302109"/>
                <a:gd name="csY9" fmla="*/ 1497012 h 2155211"/>
                <a:gd name="csX10" fmla="*/ 444859 w 1302109"/>
                <a:gd name="csY10" fmla="*/ 1571625 h 2155211"/>
                <a:gd name="csX11" fmla="*/ 284522 w 1302109"/>
                <a:gd name="csY11" fmla="*/ 1616075 h 2155211"/>
                <a:gd name="csX12" fmla="*/ 235309 w 1302109"/>
                <a:gd name="csY12" fmla="*/ 1743075 h 2155211"/>
                <a:gd name="csX13" fmla="*/ 263884 w 1302109"/>
                <a:gd name="csY13" fmla="*/ 1857375 h 2155211"/>
                <a:gd name="csX14" fmla="*/ 297222 w 1302109"/>
                <a:gd name="csY14" fmla="*/ 1714500 h 2155211"/>
                <a:gd name="csX15" fmla="*/ 373422 w 1302109"/>
                <a:gd name="csY15" fmla="*/ 1857375 h 2155211"/>
                <a:gd name="csX16" fmla="*/ 401997 w 1302109"/>
                <a:gd name="csY16" fmla="*/ 1704975 h 2155211"/>
                <a:gd name="csX17" fmla="*/ 468672 w 1302109"/>
                <a:gd name="csY17" fmla="*/ 1757362 h 2155211"/>
                <a:gd name="csX18" fmla="*/ 444859 w 1302109"/>
                <a:gd name="csY18" fmla="*/ 1647825 h 2155211"/>
                <a:gd name="csX19" fmla="*/ 497247 w 1302109"/>
                <a:gd name="csY19" fmla="*/ 1590675 h 2155211"/>
                <a:gd name="csX20" fmla="*/ 606784 w 1302109"/>
                <a:gd name="csY20" fmla="*/ 1609725 h 2155211"/>
                <a:gd name="csX21" fmla="*/ 611547 w 1302109"/>
                <a:gd name="csY21" fmla="*/ 1681162 h 2155211"/>
                <a:gd name="csX22" fmla="*/ 611547 w 1302109"/>
                <a:gd name="csY22" fmla="*/ 1762125 h 2155211"/>
                <a:gd name="csX23" fmla="*/ 649647 w 1302109"/>
                <a:gd name="csY23" fmla="*/ 1833562 h 2155211"/>
                <a:gd name="csX24" fmla="*/ 663934 w 1302109"/>
                <a:gd name="csY24" fmla="*/ 1809750 h 2155211"/>
                <a:gd name="csX25" fmla="*/ 721084 w 1302109"/>
                <a:gd name="csY25" fmla="*/ 1871662 h 2155211"/>
                <a:gd name="csX26" fmla="*/ 754422 w 1302109"/>
                <a:gd name="csY26" fmla="*/ 1790700 h 2155211"/>
                <a:gd name="csX27" fmla="*/ 916347 w 1302109"/>
                <a:gd name="csY27" fmla="*/ 2095500 h 2155211"/>
                <a:gd name="csX28" fmla="*/ 963972 w 1302109"/>
                <a:gd name="csY28" fmla="*/ 2019300 h 2155211"/>
                <a:gd name="csX29" fmla="*/ 1140184 w 1302109"/>
                <a:gd name="csY29" fmla="*/ 2152650 h 2155211"/>
                <a:gd name="csX30" fmla="*/ 1135422 w 1302109"/>
                <a:gd name="csY30" fmla="*/ 1957387 h 2155211"/>
                <a:gd name="csX31" fmla="*/ 1240197 w 1302109"/>
                <a:gd name="csY31" fmla="*/ 2038350 h 2155211"/>
                <a:gd name="csX32" fmla="*/ 1163997 w 1302109"/>
                <a:gd name="csY32" fmla="*/ 1609725 h 2155211"/>
                <a:gd name="csX33" fmla="*/ 1168759 w 1302109"/>
                <a:gd name="csY33" fmla="*/ 1466850 h 2155211"/>
                <a:gd name="csX34" fmla="*/ 1302109 w 1302109"/>
                <a:gd name="csY34" fmla="*/ 1485900 h 2155211"/>
                <a:gd name="csX35" fmla="*/ 1254484 w 1302109"/>
                <a:gd name="csY35" fmla="*/ 1262062 h 2155211"/>
                <a:gd name="csX36" fmla="*/ 1302109 w 1302109"/>
                <a:gd name="csY36" fmla="*/ 1257300 h 2155211"/>
                <a:gd name="csX37" fmla="*/ 1163997 w 1302109"/>
                <a:gd name="csY37" fmla="*/ 809625 h 2155211"/>
                <a:gd name="csX38" fmla="*/ 968734 w 1302109"/>
                <a:gd name="csY38" fmla="*/ 585787 h 2155211"/>
                <a:gd name="csX39" fmla="*/ 973497 w 1302109"/>
                <a:gd name="csY39" fmla="*/ 381000 h 2155211"/>
                <a:gd name="csX40" fmla="*/ 916347 w 1302109"/>
                <a:gd name="csY40" fmla="*/ 223837 h 2155211"/>
                <a:gd name="csX41" fmla="*/ 992547 w 1302109"/>
                <a:gd name="csY41" fmla="*/ 100012 h 2155211"/>
                <a:gd name="csX42" fmla="*/ 992547 w 1302109"/>
                <a:gd name="csY42" fmla="*/ 0 h 2155211"/>
                <a:gd name="csX43" fmla="*/ 797284 w 1302109"/>
                <a:gd name="csY43" fmla="*/ 95250 h 2155211"/>
                <a:gd name="csX44" fmla="*/ 540109 w 1302109"/>
                <a:gd name="csY44" fmla="*/ 9525 h 2155211"/>
                <a:gd name="csX0" fmla="*/ 540109 w 1302109"/>
                <a:gd name="csY0" fmla="*/ 9525 h 2155211"/>
                <a:gd name="csX1" fmla="*/ 263884 w 1302109"/>
                <a:gd name="csY1" fmla="*/ 61912 h 2155211"/>
                <a:gd name="csX2" fmla="*/ 111484 w 1302109"/>
                <a:gd name="csY2" fmla="*/ 14287 h 2155211"/>
                <a:gd name="csX3" fmla="*/ 155934 w 1302109"/>
                <a:gd name="csY3" fmla="*/ 130175 h 2155211"/>
                <a:gd name="csX4" fmla="*/ 240072 w 1302109"/>
                <a:gd name="csY4" fmla="*/ 171450 h 2155211"/>
                <a:gd name="csX5" fmla="*/ 135297 w 1302109"/>
                <a:gd name="csY5" fmla="*/ 338137 h 2155211"/>
                <a:gd name="csX6" fmla="*/ 154347 w 1302109"/>
                <a:gd name="csY6" fmla="*/ 581025 h 2155211"/>
                <a:gd name="csX7" fmla="*/ 1947 w 1302109"/>
                <a:gd name="csY7" fmla="*/ 976312 h 2155211"/>
                <a:gd name="csX8" fmla="*/ 81322 w 1302109"/>
                <a:gd name="csY8" fmla="*/ 1281112 h 2155211"/>
                <a:gd name="csX9" fmla="*/ 268647 w 1302109"/>
                <a:gd name="csY9" fmla="*/ 1497012 h 2155211"/>
                <a:gd name="csX10" fmla="*/ 444859 w 1302109"/>
                <a:gd name="csY10" fmla="*/ 1571625 h 2155211"/>
                <a:gd name="csX11" fmla="*/ 284522 w 1302109"/>
                <a:gd name="csY11" fmla="*/ 1616075 h 2155211"/>
                <a:gd name="csX12" fmla="*/ 235309 w 1302109"/>
                <a:gd name="csY12" fmla="*/ 1743075 h 2155211"/>
                <a:gd name="csX13" fmla="*/ 263884 w 1302109"/>
                <a:gd name="csY13" fmla="*/ 1857375 h 2155211"/>
                <a:gd name="csX14" fmla="*/ 297222 w 1302109"/>
                <a:gd name="csY14" fmla="*/ 1714500 h 2155211"/>
                <a:gd name="csX15" fmla="*/ 373422 w 1302109"/>
                <a:gd name="csY15" fmla="*/ 1857375 h 2155211"/>
                <a:gd name="csX16" fmla="*/ 401997 w 1302109"/>
                <a:gd name="csY16" fmla="*/ 1704975 h 2155211"/>
                <a:gd name="csX17" fmla="*/ 468672 w 1302109"/>
                <a:gd name="csY17" fmla="*/ 1757362 h 2155211"/>
                <a:gd name="csX18" fmla="*/ 444859 w 1302109"/>
                <a:gd name="csY18" fmla="*/ 1647825 h 2155211"/>
                <a:gd name="csX19" fmla="*/ 497247 w 1302109"/>
                <a:gd name="csY19" fmla="*/ 1590675 h 2155211"/>
                <a:gd name="csX20" fmla="*/ 606784 w 1302109"/>
                <a:gd name="csY20" fmla="*/ 1609725 h 2155211"/>
                <a:gd name="csX21" fmla="*/ 611547 w 1302109"/>
                <a:gd name="csY21" fmla="*/ 1681162 h 2155211"/>
                <a:gd name="csX22" fmla="*/ 611547 w 1302109"/>
                <a:gd name="csY22" fmla="*/ 1762125 h 2155211"/>
                <a:gd name="csX23" fmla="*/ 649647 w 1302109"/>
                <a:gd name="csY23" fmla="*/ 1833562 h 2155211"/>
                <a:gd name="csX24" fmla="*/ 663934 w 1302109"/>
                <a:gd name="csY24" fmla="*/ 1809750 h 2155211"/>
                <a:gd name="csX25" fmla="*/ 721084 w 1302109"/>
                <a:gd name="csY25" fmla="*/ 1871662 h 2155211"/>
                <a:gd name="csX26" fmla="*/ 754422 w 1302109"/>
                <a:gd name="csY26" fmla="*/ 1790700 h 2155211"/>
                <a:gd name="csX27" fmla="*/ 916347 w 1302109"/>
                <a:gd name="csY27" fmla="*/ 2095500 h 2155211"/>
                <a:gd name="csX28" fmla="*/ 963972 w 1302109"/>
                <a:gd name="csY28" fmla="*/ 2019300 h 2155211"/>
                <a:gd name="csX29" fmla="*/ 1140184 w 1302109"/>
                <a:gd name="csY29" fmla="*/ 2152650 h 2155211"/>
                <a:gd name="csX30" fmla="*/ 1135422 w 1302109"/>
                <a:gd name="csY30" fmla="*/ 1957387 h 2155211"/>
                <a:gd name="csX31" fmla="*/ 1240197 w 1302109"/>
                <a:gd name="csY31" fmla="*/ 2038350 h 2155211"/>
                <a:gd name="csX32" fmla="*/ 1163997 w 1302109"/>
                <a:gd name="csY32" fmla="*/ 1609725 h 2155211"/>
                <a:gd name="csX33" fmla="*/ 1168759 w 1302109"/>
                <a:gd name="csY33" fmla="*/ 1466850 h 2155211"/>
                <a:gd name="csX34" fmla="*/ 1302109 w 1302109"/>
                <a:gd name="csY34" fmla="*/ 1485900 h 2155211"/>
                <a:gd name="csX35" fmla="*/ 1254484 w 1302109"/>
                <a:gd name="csY35" fmla="*/ 1262062 h 2155211"/>
                <a:gd name="csX36" fmla="*/ 1302109 w 1302109"/>
                <a:gd name="csY36" fmla="*/ 1257300 h 2155211"/>
                <a:gd name="csX37" fmla="*/ 1163997 w 1302109"/>
                <a:gd name="csY37" fmla="*/ 809625 h 2155211"/>
                <a:gd name="csX38" fmla="*/ 968734 w 1302109"/>
                <a:gd name="csY38" fmla="*/ 585787 h 2155211"/>
                <a:gd name="csX39" fmla="*/ 973497 w 1302109"/>
                <a:gd name="csY39" fmla="*/ 381000 h 2155211"/>
                <a:gd name="csX40" fmla="*/ 916347 w 1302109"/>
                <a:gd name="csY40" fmla="*/ 223837 h 2155211"/>
                <a:gd name="csX41" fmla="*/ 992547 w 1302109"/>
                <a:gd name="csY41" fmla="*/ 100012 h 2155211"/>
                <a:gd name="csX42" fmla="*/ 992547 w 1302109"/>
                <a:gd name="csY42" fmla="*/ 0 h 2155211"/>
                <a:gd name="csX43" fmla="*/ 797284 w 1302109"/>
                <a:gd name="csY43" fmla="*/ 95250 h 2155211"/>
                <a:gd name="csX44" fmla="*/ 540109 w 1302109"/>
                <a:gd name="csY44" fmla="*/ 9525 h 2155211"/>
                <a:gd name="csX0" fmla="*/ 540109 w 1302109"/>
                <a:gd name="csY0" fmla="*/ 9525 h 2155211"/>
                <a:gd name="csX1" fmla="*/ 263884 w 1302109"/>
                <a:gd name="csY1" fmla="*/ 61912 h 2155211"/>
                <a:gd name="csX2" fmla="*/ 111484 w 1302109"/>
                <a:gd name="csY2" fmla="*/ 14287 h 2155211"/>
                <a:gd name="csX3" fmla="*/ 155934 w 1302109"/>
                <a:gd name="csY3" fmla="*/ 130175 h 2155211"/>
                <a:gd name="csX4" fmla="*/ 240072 w 1302109"/>
                <a:gd name="csY4" fmla="*/ 171450 h 2155211"/>
                <a:gd name="csX5" fmla="*/ 135297 w 1302109"/>
                <a:gd name="csY5" fmla="*/ 338137 h 2155211"/>
                <a:gd name="csX6" fmla="*/ 154347 w 1302109"/>
                <a:gd name="csY6" fmla="*/ 581025 h 2155211"/>
                <a:gd name="csX7" fmla="*/ 1947 w 1302109"/>
                <a:gd name="csY7" fmla="*/ 976312 h 2155211"/>
                <a:gd name="csX8" fmla="*/ 81322 w 1302109"/>
                <a:gd name="csY8" fmla="*/ 1281112 h 2155211"/>
                <a:gd name="csX9" fmla="*/ 268647 w 1302109"/>
                <a:gd name="csY9" fmla="*/ 1497012 h 2155211"/>
                <a:gd name="csX10" fmla="*/ 444859 w 1302109"/>
                <a:gd name="csY10" fmla="*/ 1571625 h 2155211"/>
                <a:gd name="csX11" fmla="*/ 284522 w 1302109"/>
                <a:gd name="csY11" fmla="*/ 1616075 h 2155211"/>
                <a:gd name="csX12" fmla="*/ 235309 w 1302109"/>
                <a:gd name="csY12" fmla="*/ 1743075 h 2155211"/>
                <a:gd name="csX13" fmla="*/ 263884 w 1302109"/>
                <a:gd name="csY13" fmla="*/ 1857375 h 2155211"/>
                <a:gd name="csX14" fmla="*/ 297222 w 1302109"/>
                <a:gd name="csY14" fmla="*/ 1714500 h 2155211"/>
                <a:gd name="csX15" fmla="*/ 373422 w 1302109"/>
                <a:gd name="csY15" fmla="*/ 1857375 h 2155211"/>
                <a:gd name="csX16" fmla="*/ 401997 w 1302109"/>
                <a:gd name="csY16" fmla="*/ 1704975 h 2155211"/>
                <a:gd name="csX17" fmla="*/ 468672 w 1302109"/>
                <a:gd name="csY17" fmla="*/ 1757362 h 2155211"/>
                <a:gd name="csX18" fmla="*/ 444859 w 1302109"/>
                <a:gd name="csY18" fmla="*/ 1647825 h 2155211"/>
                <a:gd name="csX19" fmla="*/ 497247 w 1302109"/>
                <a:gd name="csY19" fmla="*/ 1590675 h 2155211"/>
                <a:gd name="csX20" fmla="*/ 606784 w 1302109"/>
                <a:gd name="csY20" fmla="*/ 1609725 h 2155211"/>
                <a:gd name="csX21" fmla="*/ 611547 w 1302109"/>
                <a:gd name="csY21" fmla="*/ 1681162 h 2155211"/>
                <a:gd name="csX22" fmla="*/ 611547 w 1302109"/>
                <a:gd name="csY22" fmla="*/ 1762125 h 2155211"/>
                <a:gd name="csX23" fmla="*/ 649647 w 1302109"/>
                <a:gd name="csY23" fmla="*/ 1833562 h 2155211"/>
                <a:gd name="csX24" fmla="*/ 663934 w 1302109"/>
                <a:gd name="csY24" fmla="*/ 1809750 h 2155211"/>
                <a:gd name="csX25" fmla="*/ 721084 w 1302109"/>
                <a:gd name="csY25" fmla="*/ 1871662 h 2155211"/>
                <a:gd name="csX26" fmla="*/ 754422 w 1302109"/>
                <a:gd name="csY26" fmla="*/ 1790700 h 2155211"/>
                <a:gd name="csX27" fmla="*/ 916347 w 1302109"/>
                <a:gd name="csY27" fmla="*/ 2095500 h 2155211"/>
                <a:gd name="csX28" fmla="*/ 963972 w 1302109"/>
                <a:gd name="csY28" fmla="*/ 2019300 h 2155211"/>
                <a:gd name="csX29" fmla="*/ 1140184 w 1302109"/>
                <a:gd name="csY29" fmla="*/ 2152650 h 2155211"/>
                <a:gd name="csX30" fmla="*/ 1135422 w 1302109"/>
                <a:gd name="csY30" fmla="*/ 1957387 h 2155211"/>
                <a:gd name="csX31" fmla="*/ 1240197 w 1302109"/>
                <a:gd name="csY31" fmla="*/ 2038350 h 2155211"/>
                <a:gd name="csX32" fmla="*/ 1163997 w 1302109"/>
                <a:gd name="csY32" fmla="*/ 1609725 h 2155211"/>
                <a:gd name="csX33" fmla="*/ 1168759 w 1302109"/>
                <a:gd name="csY33" fmla="*/ 1466850 h 2155211"/>
                <a:gd name="csX34" fmla="*/ 1302109 w 1302109"/>
                <a:gd name="csY34" fmla="*/ 1485900 h 2155211"/>
                <a:gd name="csX35" fmla="*/ 1254484 w 1302109"/>
                <a:gd name="csY35" fmla="*/ 1262062 h 2155211"/>
                <a:gd name="csX36" fmla="*/ 1302109 w 1302109"/>
                <a:gd name="csY36" fmla="*/ 1257300 h 2155211"/>
                <a:gd name="csX37" fmla="*/ 1163997 w 1302109"/>
                <a:gd name="csY37" fmla="*/ 809625 h 2155211"/>
                <a:gd name="csX38" fmla="*/ 968734 w 1302109"/>
                <a:gd name="csY38" fmla="*/ 585787 h 2155211"/>
                <a:gd name="csX39" fmla="*/ 973497 w 1302109"/>
                <a:gd name="csY39" fmla="*/ 381000 h 2155211"/>
                <a:gd name="csX40" fmla="*/ 916347 w 1302109"/>
                <a:gd name="csY40" fmla="*/ 223837 h 2155211"/>
                <a:gd name="csX41" fmla="*/ 992547 w 1302109"/>
                <a:gd name="csY41" fmla="*/ 100012 h 2155211"/>
                <a:gd name="csX42" fmla="*/ 992547 w 1302109"/>
                <a:gd name="csY42" fmla="*/ 0 h 2155211"/>
                <a:gd name="csX43" fmla="*/ 797284 w 1302109"/>
                <a:gd name="csY43" fmla="*/ 95250 h 2155211"/>
                <a:gd name="csX44" fmla="*/ 540109 w 1302109"/>
                <a:gd name="csY44" fmla="*/ 9525 h 2155211"/>
                <a:gd name="csX0" fmla="*/ 540109 w 1302109"/>
                <a:gd name="csY0" fmla="*/ 9525 h 2155211"/>
                <a:gd name="csX1" fmla="*/ 263884 w 1302109"/>
                <a:gd name="csY1" fmla="*/ 61912 h 2155211"/>
                <a:gd name="csX2" fmla="*/ 111484 w 1302109"/>
                <a:gd name="csY2" fmla="*/ 14287 h 2155211"/>
                <a:gd name="csX3" fmla="*/ 155934 w 1302109"/>
                <a:gd name="csY3" fmla="*/ 130175 h 2155211"/>
                <a:gd name="csX4" fmla="*/ 221022 w 1302109"/>
                <a:gd name="csY4" fmla="*/ 190500 h 2155211"/>
                <a:gd name="csX5" fmla="*/ 135297 w 1302109"/>
                <a:gd name="csY5" fmla="*/ 338137 h 2155211"/>
                <a:gd name="csX6" fmla="*/ 154347 w 1302109"/>
                <a:gd name="csY6" fmla="*/ 581025 h 2155211"/>
                <a:gd name="csX7" fmla="*/ 1947 w 1302109"/>
                <a:gd name="csY7" fmla="*/ 976312 h 2155211"/>
                <a:gd name="csX8" fmla="*/ 81322 w 1302109"/>
                <a:gd name="csY8" fmla="*/ 1281112 h 2155211"/>
                <a:gd name="csX9" fmla="*/ 268647 w 1302109"/>
                <a:gd name="csY9" fmla="*/ 1497012 h 2155211"/>
                <a:gd name="csX10" fmla="*/ 444859 w 1302109"/>
                <a:gd name="csY10" fmla="*/ 1571625 h 2155211"/>
                <a:gd name="csX11" fmla="*/ 284522 w 1302109"/>
                <a:gd name="csY11" fmla="*/ 1616075 h 2155211"/>
                <a:gd name="csX12" fmla="*/ 235309 w 1302109"/>
                <a:gd name="csY12" fmla="*/ 1743075 h 2155211"/>
                <a:gd name="csX13" fmla="*/ 263884 w 1302109"/>
                <a:gd name="csY13" fmla="*/ 1857375 h 2155211"/>
                <a:gd name="csX14" fmla="*/ 297222 w 1302109"/>
                <a:gd name="csY14" fmla="*/ 1714500 h 2155211"/>
                <a:gd name="csX15" fmla="*/ 373422 w 1302109"/>
                <a:gd name="csY15" fmla="*/ 1857375 h 2155211"/>
                <a:gd name="csX16" fmla="*/ 401997 w 1302109"/>
                <a:gd name="csY16" fmla="*/ 1704975 h 2155211"/>
                <a:gd name="csX17" fmla="*/ 468672 w 1302109"/>
                <a:gd name="csY17" fmla="*/ 1757362 h 2155211"/>
                <a:gd name="csX18" fmla="*/ 444859 w 1302109"/>
                <a:gd name="csY18" fmla="*/ 1647825 h 2155211"/>
                <a:gd name="csX19" fmla="*/ 497247 w 1302109"/>
                <a:gd name="csY19" fmla="*/ 1590675 h 2155211"/>
                <a:gd name="csX20" fmla="*/ 606784 w 1302109"/>
                <a:gd name="csY20" fmla="*/ 1609725 h 2155211"/>
                <a:gd name="csX21" fmla="*/ 611547 w 1302109"/>
                <a:gd name="csY21" fmla="*/ 1681162 h 2155211"/>
                <a:gd name="csX22" fmla="*/ 611547 w 1302109"/>
                <a:gd name="csY22" fmla="*/ 1762125 h 2155211"/>
                <a:gd name="csX23" fmla="*/ 649647 w 1302109"/>
                <a:gd name="csY23" fmla="*/ 1833562 h 2155211"/>
                <a:gd name="csX24" fmla="*/ 663934 w 1302109"/>
                <a:gd name="csY24" fmla="*/ 1809750 h 2155211"/>
                <a:gd name="csX25" fmla="*/ 721084 w 1302109"/>
                <a:gd name="csY25" fmla="*/ 1871662 h 2155211"/>
                <a:gd name="csX26" fmla="*/ 754422 w 1302109"/>
                <a:gd name="csY26" fmla="*/ 1790700 h 2155211"/>
                <a:gd name="csX27" fmla="*/ 916347 w 1302109"/>
                <a:gd name="csY27" fmla="*/ 2095500 h 2155211"/>
                <a:gd name="csX28" fmla="*/ 963972 w 1302109"/>
                <a:gd name="csY28" fmla="*/ 2019300 h 2155211"/>
                <a:gd name="csX29" fmla="*/ 1140184 w 1302109"/>
                <a:gd name="csY29" fmla="*/ 2152650 h 2155211"/>
                <a:gd name="csX30" fmla="*/ 1135422 w 1302109"/>
                <a:gd name="csY30" fmla="*/ 1957387 h 2155211"/>
                <a:gd name="csX31" fmla="*/ 1240197 w 1302109"/>
                <a:gd name="csY31" fmla="*/ 2038350 h 2155211"/>
                <a:gd name="csX32" fmla="*/ 1163997 w 1302109"/>
                <a:gd name="csY32" fmla="*/ 1609725 h 2155211"/>
                <a:gd name="csX33" fmla="*/ 1168759 w 1302109"/>
                <a:gd name="csY33" fmla="*/ 1466850 h 2155211"/>
                <a:gd name="csX34" fmla="*/ 1302109 w 1302109"/>
                <a:gd name="csY34" fmla="*/ 1485900 h 2155211"/>
                <a:gd name="csX35" fmla="*/ 1254484 w 1302109"/>
                <a:gd name="csY35" fmla="*/ 1262062 h 2155211"/>
                <a:gd name="csX36" fmla="*/ 1302109 w 1302109"/>
                <a:gd name="csY36" fmla="*/ 1257300 h 2155211"/>
                <a:gd name="csX37" fmla="*/ 1163997 w 1302109"/>
                <a:gd name="csY37" fmla="*/ 809625 h 2155211"/>
                <a:gd name="csX38" fmla="*/ 968734 w 1302109"/>
                <a:gd name="csY38" fmla="*/ 585787 h 2155211"/>
                <a:gd name="csX39" fmla="*/ 973497 w 1302109"/>
                <a:gd name="csY39" fmla="*/ 381000 h 2155211"/>
                <a:gd name="csX40" fmla="*/ 916347 w 1302109"/>
                <a:gd name="csY40" fmla="*/ 223837 h 2155211"/>
                <a:gd name="csX41" fmla="*/ 992547 w 1302109"/>
                <a:gd name="csY41" fmla="*/ 100012 h 2155211"/>
                <a:gd name="csX42" fmla="*/ 992547 w 1302109"/>
                <a:gd name="csY42" fmla="*/ 0 h 2155211"/>
                <a:gd name="csX43" fmla="*/ 797284 w 1302109"/>
                <a:gd name="csY43" fmla="*/ 95250 h 2155211"/>
                <a:gd name="csX44" fmla="*/ 540109 w 1302109"/>
                <a:gd name="csY44" fmla="*/ 9525 h 2155211"/>
                <a:gd name="csX0" fmla="*/ 540109 w 1302109"/>
                <a:gd name="csY0" fmla="*/ 9525 h 2155211"/>
                <a:gd name="csX1" fmla="*/ 263884 w 1302109"/>
                <a:gd name="csY1" fmla="*/ 61912 h 2155211"/>
                <a:gd name="csX2" fmla="*/ 111484 w 1302109"/>
                <a:gd name="csY2" fmla="*/ 14287 h 2155211"/>
                <a:gd name="csX3" fmla="*/ 140059 w 1302109"/>
                <a:gd name="csY3" fmla="*/ 120650 h 2155211"/>
                <a:gd name="csX4" fmla="*/ 221022 w 1302109"/>
                <a:gd name="csY4" fmla="*/ 190500 h 2155211"/>
                <a:gd name="csX5" fmla="*/ 135297 w 1302109"/>
                <a:gd name="csY5" fmla="*/ 338137 h 2155211"/>
                <a:gd name="csX6" fmla="*/ 154347 w 1302109"/>
                <a:gd name="csY6" fmla="*/ 581025 h 2155211"/>
                <a:gd name="csX7" fmla="*/ 1947 w 1302109"/>
                <a:gd name="csY7" fmla="*/ 976312 h 2155211"/>
                <a:gd name="csX8" fmla="*/ 81322 w 1302109"/>
                <a:gd name="csY8" fmla="*/ 1281112 h 2155211"/>
                <a:gd name="csX9" fmla="*/ 268647 w 1302109"/>
                <a:gd name="csY9" fmla="*/ 1497012 h 2155211"/>
                <a:gd name="csX10" fmla="*/ 444859 w 1302109"/>
                <a:gd name="csY10" fmla="*/ 1571625 h 2155211"/>
                <a:gd name="csX11" fmla="*/ 284522 w 1302109"/>
                <a:gd name="csY11" fmla="*/ 1616075 h 2155211"/>
                <a:gd name="csX12" fmla="*/ 235309 w 1302109"/>
                <a:gd name="csY12" fmla="*/ 1743075 h 2155211"/>
                <a:gd name="csX13" fmla="*/ 263884 w 1302109"/>
                <a:gd name="csY13" fmla="*/ 1857375 h 2155211"/>
                <a:gd name="csX14" fmla="*/ 297222 w 1302109"/>
                <a:gd name="csY14" fmla="*/ 1714500 h 2155211"/>
                <a:gd name="csX15" fmla="*/ 373422 w 1302109"/>
                <a:gd name="csY15" fmla="*/ 1857375 h 2155211"/>
                <a:gd name="csX16" fmla="*/ 401997 w 1302109"/>
                <a:gd name="csY16" fmla="*/ 1704975 h 2155211"/>
                <a:gd name="csX17" fmla="*/ 468672 w 1302109"/>
                <a:gd name="csY17" fmla="*/ 1757362 h 2155211"/>
                <a:gd name="csX18" fmla="*/ 444859 w 1302109"/>
                <a:gd name="csY18" fmla="*/ 1647825 h 2155211"/>
                <a:gd name="csX19" fmla="*/ 497247 w 1302109"/>
                <a:gd name="csY19" fmla="*/ 1590675 h 2155211"/>
                <a:gd name="csX20" fmla="*/ 606784 w 1302109"/>
                <a:gd name="csY20" fmla="*/ 1609725 h 2155211"/>
                <a:gd name="csX21" fmla="*/ 611547 w 1302109"/>
                <a:gd name="csY21" fmla="*/ 1681162 h 2155211"/>
                <a:gd name="csX22" fmla="*/ 611547 w 1302109"/>
                <a:gd name="csY22" fmla="*/ 1762125 h 2155211"/>
                <a:gd name="csX23" fmla="*/ 649647 w 1302109"/>
                <a:gd name="csY23" fmla="*/ 1833562 h 2155211"/>
                <a:gd name="csX24" fmla="*/ 663934 w 1302109"/>
                <a:gd name="csY24" fmla="*/ 1809750 h 2155211"/>
                <a:gd name="csX25" fmla="*/ 721084 w 1302109"/>
                <a:gd name="csY25" fmla="*/ 1871662 h 2155211"/>
                <a:gd name="csX26" fmla="*/ 754422 w 1302109"/>
                <a:gd name="csY26" fmla="*/ 1790700 h 2155211"/>
                <a:gd name="csX27" fmla="*/ 916347 w 1302109"/>
                <a:gd name="csY27" fmla="*/ 2095500 h 2155211"/>
                <a:gd name="csX28" fmla="*/ 963972 w 1302109"/>
                <a:gd name="csY28" fmla="*/ 2019300 h 2155211"/>
                <a:gd name="csX29" fmla="*/ 1140184 w 1302109"/>
                <a:gd name="csY29" fmla="*/ 2152650 h 2155211"/>
                <a:gd name="csX30" fmla="*/ 1135422 w 1302109"/>
                <a:gd name="csY30" fmla="*/ 1957387 h 2155211"/>
                <a:gd name="csX31" fmla="*/ 1240197 w 1302109"/>
                <a:gd name="csY31" fmla="*/ 2038350 h 2155211"/>
                <a:gd name="csX32" fmla="*/ 1163997 w 1302109"/>
                <a:gd name="csY32" fmla="*/ 1609725 h 2155211"/>
                <a:gd name="csX33" fmla="*/ 1168759 w 1302109"/>
                <a:gd name="csY33" fmla="*/ 1466850 h 2155211"/>
                <a:gd name="csX34" fmla="*/ 1302109 w 1302109"/>
                <a:gd name="csY34" fmla="*/ 1485900 h 2155211"/>
                <a:gd name="csX35" fmla="*/ 1254484 w 1302109"/>
                <a:gd name="csY35" fmla="*/ 1262062 h 2155211"/>
                <a:gd name="csX36" fmla="*/ 1302109 w 1302109"/>
                <a:gd name="csY36" fmla="*/ 1257300 h 2155211"/>
                <a:gd name="csX37" fmla="*/ 1163997 w 1302109"/>
                <a:gd name="csY37" fmla="*/ 809625 h 2155211"/>
                <a:gd name="csX38" fmla="*/ 968734 w 1302109"/>
                <a:gd name="csY38" fmla="*/ 585787 h 2155211"/>
                <a:gd name="csX39" fmla="*/ 973497 w 1302109"/>
                <a:gd name="csY39" fmla="*/ 381000 h 2155211"/>
                <a:gd name="csX40" fmla="*/ 916347 w 1302109"/>
                <a:gd name="csY40" fmla="*/ 223837 h 2155211"/>
                <a:gd name="csX41" fmla="*/ 992547 w 1302109"/>
                <a:gd name="csY41" fmla="*/ 100012 h 2155211"/>
                <a:gd name="csX42" fmla="*/ 992547 w 1302109"/>
                <a:gd name="csY42" fmla="*/ 0 h 2155211"/>
                <a:gd name="csX43" fmla="*/ 797284 w 1302109"/>
                <a:gd name="csY43" fmla="*/ 95250 h 2155211"/>
                <a:gd name="csX44" fmla="*/ 540109 w 1302109"/>
                <a:gd name="csY44" fmla="*/ 9525 h 2155211"/>
                <a:gd name="csX0" fmla="*/ 540109 w 1302109"/>
                <a:gd name="csY0" fmla="*/ 9525 h 2155211"/>
                <a:gd name="csX1" fmla="*/ 263884 w 1302109"/>
                <a:gd name="csY1" fmla="*/ 61912 h 2155211"/>
                <a:gd name="csX2" fmla="*/ 111484 w 1302109"/>
                <a:gd name="csY2" fmla="*/ 14287 h 2155211"/>
                <a:gd name="csX3" fmla="*/ 140059 w 1302109"/>
                <a:gd name="csY3" fmla="*/ 120650 h 2155211"/>
                <a:gd name="csX4" fmla="*/ 221022 w 1302109"/>
                <a:gd name="csY4" fmla="*/ 190500 h 2155211"/>
                <a:gd name="csX5" fmla="*/ 135297 w 1302109"/>
                <a:gd name="csY5" fmla="*/ 338137 h 2155211"/>
                <a:gd name="csX6" fmla="*/ 154347 w 1302109"/>
                <a:gd name="csY6" fmla="*/ 581025 h 2155211"/>
                <a:gd name="csX7" fmla="*/ 1947 w 1302109"/>
                <a:gd name="csY7" fmla="*/ 976312 h 2155211"/>
                <a:gd name="csX8" fmla="*/ 81322 w 1302109"/>
                <a:gd name="csY8" fmla="*/ 1281112 h 2155211"/>
                <a:gd name="csX9" fmla="*/ 268647 w 1302109"/>
                <a:gd name="csY9" fmla="*/ 1497012 h 2155211"/>
                <a:gd name="csX10" fmla="*/ 444859 w 1302109"/>
                <a:gd name="csY10" fmla="*/ 1571625 h 2155211"/>
                <a:gd name="csX11" fmla="*/ 284522 w 1302109"/>
                <a:gd name="csY11" fmla="*/ 1616075 h 2155211"/>
                <a:gd name="csX12" fmla="*/ 235309 w 1302109"/>
                <a:gd name="csY12" fmla="*/ 1743075 h 2155211"/>
                <a:gd name="csX13" fmla="*/ 263884 w 1302109"/>
                <a:gd name="csY13" fmla="*/ 1857375 h 2155211"/>
                <a:gd name="csX14" fmla="*/ 297222 w 1302109"/>
                <a:gd name="csY14" fmla="*/ 1714500 h 2155211"/>
                <a:gd name="csX15" fmla="*/ 373422 w 1302109"/>
                <a:gd name="csY15" fmla="*/ 1857375 h 2155211"/>
                <a:gd name="csX16" fmla="*/ 401997 w 1302109"/>
                <a:gd name="csY16" fmla="*/ 1704975 h 2155211"/>
                <a:gd name="csX17" fmla="*/ 468672 w 1302109"/>
                <a:gd name="csY17" fmla="*/ 1757362 h 2155211"/>
                <a:gd name="csX18" fmla="*/ 444859 w 1302109"/>
                <a:gd name="csY18" fmla="*/ 1647825 h 2155211"/>
                <a:gd name="csX19" fmla="*/ 497247 w 1302109"/>
                <a:gd name="csY19" fmla="*/ 1590675 h 2155211"/>
                <a:gd name="csX20" fmla="*/ 606784 w 1302109"/>
                <a:gd name="csY20" fmla="*/ 1609725 h 2155211"/>
                <a:gd name="csX21" fmla="*/ 611547 w 1302109"/>
                <a:gd name="csY21" fmla="*/ 1681162 h 2155211"/>
                <a:gd name="csX22" fmla="*/ 611547 w 1302109"/>
                <a:gd name="csY22" fmla="*/ 1762125 h 2155211"/>
                <a:gd name="csX23" fmla="*/ 649647 w 1302109"/>
                <a:gd name="csY23" fmla="*/ 1833562 h 2155211"/>
                <a:gd name="csX24" fmla="*/ 663934 w 1302109"/>
                <a:gd name="csY24" fmla="*/ 1809750 h 2155211"/>
                <a:gd name="csX25" fmla="*/ 721084 w 1302109"/>
                <a:gd name="csY25" fmla="*/ 1871662 h 2155211"/>
                <a:gd name="csX26" fmla="*/ 754422 w 1302109"/>
                <a:gd name="csY26" fmla="*/ 1790700 h 2155211"/>
                <a:gd name="csX27" fmla="*/ 916347 w 1302109"/>
                <a:gd name="csY27" fmla="*/ 2095500 h 2155211"/>
                <a:gd name="csX28" fmla="*/ 963972 w 1302109"/>
                <a:gd name="csY28" fmla="*/ 2019300 h 2155211"/>
                <a:gd name="csX29" fmla="*/ 1140184 w 1302109"/>
                <a:gd name="csY29" fmla="*/ 2152650 h 2155211"/>
                <a:gd name="csX30" fmla="*/ 1135422 w 1302109"/>
                <a:gd name="csY30" fmla="*/ 1957387 h 2155211"/>
                <a:gd name="csX31" fmla="*/ 1240197 w 1302109"/>
                <a:gd name="csY31" fmla="*/ 2038350 h 2155211"/>
                <a:gd name="csX32" fmla="*/ 1163997 w 1302109"/>
                <a:gd name="csY32" fmla="*/ 1609725 h 2155211"/>
                <a:gd name="csX33" fmla="*/ 1168759 w 1302109"/>
                <a:gd name="csY33" fmla="*/ 1466850 h 2155211"/>
                <a:gd name="csX34" fmla="*/ 1302109 w 1302109"/>
                <a:gd name="csY34" fmla="*/ 1485900 h 2155211"/>
                <a:gd name="csX35" fmla="*/ 1254484 w 1302109"/>
                <a:gd name="csY35" fmla="*/ 1262062 h 2155211"/>
                <a:gd name="csX36" fmla="*/ 1302109 w 1302109"/>
                <a:gd name="csY36" fmla="*/ 1257300 h 2155211"/>
                <a:gd name="csX37" fmla="*/ 1163997 w 1302109"/>
                <a:gd name="csY37" fmla="*/ 809625 h 2155211"/>
                <a:gd name="csX38" fmla="*/ 968734 w 1302109"/>
                <a:gd name="csY38" fmla="*/ 585787 h 2155211"/>
                <a:gd name="csX39" fmla="*/ 973497 w 1302109"/>
                <a:gd name="csY39" fmla="*/ 381000 h 2155211"/>
                <a:gd name="csX40" fmla="*/ 916347 w 1302109"/>
                <a:gd name="csY40" fmla="*/ 223837 h 2155211"/>
                <a:gd name="csX41" fmla="*/ 992547 w 1302109"/>
                <a:gd name="csY41" fmla="*/ 100012 h 2155211"/>
                <a:gd name="csX42" fmla="*/ 992547 w 1302109"/>
                <a:gd name="csY42" fmla="*/ 0 h 2155211"/>
                <a:gd name="csX43" fmla="*/ 797284 w 1302109"/>
                <a:gd name="csY43" fmla="*/ 95250 h 2155211"/>
                <a:gd name="csX44" fmla="*/ 540109 w 1302109"/>
                <a:gd name="csY44" fmla="*/ 9525 h 2155211"/>
                <a:gd name="csX0" fmla="*/ 540109 w 1302109"/>
                <a:gd name="csY0" fmla="*/ 9525 h 2155211"/>
                <a:gd name="csX1" fmla="*/ 263884 w 1302109"/>
                <a:gd name="csY1" fmla="*/ 61912 h 2155211"/>
                <a:gd name="csX2" fmla="*/ 111484 w 1302109"/>
                <a:gd name="csY2" fmla="*/ 14287 h 2155211"/>
                <a:gd name="csX3" fmla="*/ 140059 w 1302109"/>
                <a:gd name="csY3" fmla="*/ 120650 h 2155211"/>
                <a:gd name="csX4" fmla="*/ 221022 w 1302109"/>
                <a:gd name="csY4" fmla="*/ 190500 h 2155211"/>
                <a:gd name="csX5" fmla="*/ 135297 w 1302109"/>
                <a:gd name="csY5" fmla="*/ 338137 h 2155211"/>
                <a:gd name="csX6" fmla="*/ 154347 w 1302109"/>
                <a:gd name="csY6" fmla="*/ 581025 h 2155211"/>
                <a:gd name="csX7" fmla="*/ 1947 w 1302109"/>
                <a:gd name="csY7" fmla="*/ 976312 h 2155211"/>
                <a:gd name="csX8" fmla="*/ 81322 w 1302109"/>
                <a:gd name="csY8" fmla="*/ 1281112 h 2155211"/>
                <a:gd name="csX9" fmla="*/ 268647 w 1302109"/>
                <a:gd name="csY9" fmla="*/ 1497012 h 2155211"/>
                <a:gd name="csX10" fmla="*/ 444859 w 1302109"/>
                <a:gd name="csY10" fmla="*/ 1571625 h 2155211"/>
                <a:gd name="csX11" fmla="*/ 284522 w 1302109"/>
                <a:gd name="csY11" fmla="*/ 1616075 h 2155211"/>
                <a:gd name="csX12" fmla="*/ 235309 w 1302109"/>
                <a:gd name="csY12" fmla="*/ 1743075 h 2155211"/>
                <a:gd name="csX13" fmla="*/ 263884 w 1302109"/>
                <a:gd name="csY13" fmla="*/ 1857375 h 2155211"/>
                <a:gd name="csX14" fmla="*/ 297222 w 1302109"/>
                <a:gd name="csY14" fmla="*/ 1714500 h 2155211"/>
                <a:gd name="csX15" fmla="*/ 373422 w 1302109"/>
                <a:gd name="csY15" fmla="*/ 1857375 h 2155211"/>
                <a:gd name="csX16" fmla="*/ 401997 w 1302109"/>
                <a:gd name="csY16" fmla="*/ 1704975 h 2155211"/>
                <a:gd name="csX17" fmla="*/ 468672 w 1302109"/>
                <a:gd name="csY17" fmla="*/ 1757362 h 2155211"/>
                <a:gd name="csX18" fmla="*/ 444859 w 1302109"/>
                <a:gd name="csY18" fmla="*/ 1647825 h 2155211"/>
                <a:gd name="csX19" fmla="*/ 497247 w 1302109"/>
                <a:gd name="csY19" fmla="*/ 1590675 h 2155211"/>
                <a:gd name="csX20" fmla="*/ 606784 w 1302109"/>
                <a:gd name="csY20" fmla="*/ 1609725 h 2155211"/>
                <a:gd name="csX21" fmla="*/ 611547 w 1302109"/>
                <a:gd name="csY21" fmla="*/ 1681162 h 2155211"/>
                <a:gd name="csX22" fmla="*/ 611547 w 1302109"/>
                <a:gd name="csY22" fmla="*/ 1762125 h 2155211"/>
                <a:gd name="csX23" fmla="*/ 649647 w 1302109"/>
                <a:gd name="csY23" fmla="*/ 1833562 h 2155211"/>
                <a:gd name="csX24" fmla="*/ 663934 w 1302109"/>
                <a:gd name="csY24" fmla="*/ 1809750 h 2155211"/>
                <a:gd name="csX25" fmla="*/ 721084 w 1302109"/>
                <a:gd name="csY25" fmla="*/ 1871662 h 2155211"/>
                <a:gd name="csX26" fmla="*/ 754422 w 1302109"/>
                <a:gd name="csY26" fmla="*/ 1790700 h 2155211"/>
                <a:gd name="csX27" fmla="*/ 916347 w 1302109"/>
                <a:gd name="csY27" fmla="*/ 2095500 h 2155211"/>
                <a:gd name="csX28" fmla="*/ 963972 w 1302109"/>
                <a:gd name="csY28" fmla="*/ 2019300 h 2155211"/>
                <a:gd name="csX29" fmla="*/ 1140184 w 1302109"/>
                <a:gd name="csY29" fmla="*/ 2152650 h 2155211"/>
                <a:gd name="csX30" fmla="*/ 1135422 w 1302109"/>
                <a:gd name="csY30" fmla="*/ 1957387 h 2155211"/>
                <a:gd name="csX31" fmla="*/ 1240197 w 1302109"/>
                <a:gd name="csY31" fmla="*/ 2038350 h 2155211"/>
                <a:gd name="csX32" fmla="*/ 1163997 w 1302109"/>
                <a:gd name="csY32" fmla="*/ 1609725 h 2155211"/>
                <a:gd name="csX33" fmla="*/ 1168759 w 1302109"/>
                <a:gd name="csY33" fmla="*/ 1466850 h 2155211"/>
                <a:gd name="csX34" fmla="*/ 1302109 w 1302109"/>
                <a:gd name="csY34" fmla="*/ 1485900 h 2155211"/>
                <a:gd name="csX35" fmla="*/ 1254484 w 1302109"/>
                <a:gd name="csY35" fmla="*/ 1262062 h 2155211"/>
                <a:gd name="csX36" fmla="*/ 1302109 w 1302109"/>
                <a:gd name="csY36" fmla="*/ 1257300 h 2155211"/>
                <a:gd name="csX37" fmla="*/ 1163997 w 1302109"/>
                <a:gd name="csY37" fmla="*/ 809625 h 2155211"/>
                <a:gd name="csX38" fmla="*/ 968734 w 1302109"/>
                <a:gd name="csY38" fmla="*/ 585787 h 2155211"/>
                <a:gd name="csX39" fmla="*/ 973497 w 1302109"/>
                <a:gd name="csY39" fmla="*/ 381000 h 2155211"/>
                <a:gd name="csX40" fmla="*/ 916347 w 1302109"/>
                <a:gd name="csY40" fmla="*/ 223837 h 2155211"/>
                <a:gd name="csX41" fmla="*/ 992547 w 1302109"/>
                <a:gd name="csY41" fmla="*/ 100012 h 2155211"/>
                <a:gd name="csX42" fmla="*/ 992547 w 1302109"/>
                <a:gd name="csY42" fmla="*/ 0 h 2155211"/>
                <a:gd name="csX43" fmla="*/ 797284 w 1302109"/>
                <a:gd name="csY43" fmla="*/ 95250 h 2155211"/>
                <a:gd name="csX44" fmla="*/ 540109 w 1302109"/>
                <a:gd name="csY44" fmla="*/ 9525 h 2155211"/>
                <a:gd name="csX0" fmla="*/ 538167 w 1300167"/>
                <a:gd name="csY0" fmla="*/ 9525 h 2155211"/>
                <a:gd name="csX1" fmla="*/ 261942 w 1300167"/>
                <a:gd name="csY1" fmla="*/ 61912 h 2155211"/>
                <a:gd name="csX2" fmla="*/ 109542 w 1300167"/>
                <a:gd name="csY2" fmla="*/ 14287 h 2155211"/>
                <a:gd name="csX3" fmla="*/ 138117 w 1300167"/>
                <a:gd name="csY3" fmla="*/ 120650 h 2155211"/>
                <a:gd name="csX4" fmla="*/ 219080 w 1300167"/>
                <a:gd name="csY4" fmla="*/ 190500 h 2155211"/>
                <a:gd name="csX5" fmla="*/ 133355 w 1300167"/>
                <a:gd name="csY5" fmla="*/ 338137 h 2155211"/>
                <a:gd name="csX6" fmla="*/ 152405 w 1300167"/>
                <a:gd name="csY6" fmla="*/ 581025 h 2155211"/>
                <a:gd name="csX7" fmla="*/ 5 w 1300167"/>
                <a:gd name="csY7" fmla="*/ 976312 h 2155211"/>
                <a:gd name="csX8" fmla="*/ 79380 w 1300167"/>
                <a:gd name="csY8" fmla="*/ 1281112 h 2155211"/>
                <a:gd name="csX9" fmla="*/ 266705 w 1300167"/>
                <a:gd name="csY9" fmla="*/ 1497012 h 2155211"/>
                <a:gd name="csX10" fmla="*/ 442917 w 1300167"/>
                <a:gd name="csY10" fmla="*/ 1571625 h 2155211"/>
                <a:gd name="csX11" fmla="*/ 282580 w 1300167"/>
                <a:gd name="csY11" fmla="*/ 1616075 h 2155211"/>
                <a:gd name="csX12" fmla="*/ 233367 w 1300167"/>
                <a:gd name="csY12" fmla="*/ 1743075 h 2155211"/>
                <a:gd name="csX13" fmla="*/ 261942 w 1300167"/>
                <a:gd name="csY13" fmla="*/ 1857375 h 2155211"/>
                <a:gd name="csX14" fmla="*/ 295280 w 1300167"/>
                <a:gd name="csY14" fmla="*/ 1714500 h 2155211"/>
                <a:gd name="csX15" fmla="*/ 371480 w 1300167"/>
                <a:gd name="csY15" fmla="*/ 1857375 h 2155211"/>
                <a:gd name="csX16" fmla="*/ 400055 w 1300167"/>
                <a:gd name="csY16" fmla="*/ 1704975 h 2155211"/>
                <a:gd name="csX17" fmla="*/ 466730 w 1300167"/>
                <a:gd name="csY17" fmla="*/ 1757362 h 2155211"/>
                <a:gd name="csX18" fmla="*/ 442917 w 1300167"/>
                <a:gd name="csY18" fmla="*/ 1647825 h 2155211"/>
                <a:gd name="csX19" fmla="*/ 495305 w 1300167"/>
                <a:gd name="csY19" fmla="*/ 1590675 h 2155211"/>
                <a:gd name="csX20" fmla="*/ 604842 w 1300167"/>
                <a:gd name="csY20" fmla="*/ 1609725 h 2155211"/>
                <a:gd name="csX21" fmla="*/ 609605 w 1300167"/>
                <a:gd name="csY21" fmla="*/ 1681162 h 2155211"/>
                <a:gd name="csX22" fmla="*/ 609605 w 1300167"/>
                <a:gd name="csY22" fmla="*/ 1762125 h 2155211"/>
                <a:gd name="csX23" fmla="*/ 647705 w 1300167"/>
                <a:gd name="csY23" fmla="*/ 1833562 h 2155211"/>
                <a:gd name="csX24" fmla="*/ 661992 w 1300167"/>
                <a:gd name="csY24" fmla="*/ 1809750 h 2155211"/>
                <a:gd name="csX25" fmla="*/ 719142 w 1300167"/>
                <a:gd name="csY25" fmla="*/ 1871662 h 2155211"/>
                <a:gd name="csX26" fmla="*/ 752480 w 1300167"/>
                <a:gd name="csY26" fmla="*/ 1790700 h 2155211"/>
                <a:gd name="csX27" fmla="*/ 914405 w 1300167"/>
                <a:gd name="csY27" fmla="*/ 2095500 h 2155211"/>
                <a:gd name="csX28" fmla="*/ 962030 w 1300167"/>
                <a:gd name="csY28" fmla="*/ 2019300 h 2155211"/>
                <a:gd name="csX29" fmla="*/ 1138242 w 1300167"/>
                <a:gd name="csY29" fmla="*/ 2152650 h 2155211"/>
                <a:gd name="csX30" fmla="*/ 1133480 w 1300167"/>
                <a:gd name="csY30" fmla="*/ 1957387 h 2155211"/>
                <a:gd name="csX31" fmla="*/ 1238255 w 1300167"/>
                <a:gd name="csY31" fmla="*/ 2038350 h 2155211"/>
                <a:gd name="csX32" fmla="*/ 1162055 w 1300167"/>
                <a:gd name="csY32" fmla="*/ 1609725 h 2155211"/>
                <a:gd name="csX33" fmla="*/ 1166817 w 1300167"/>
                <a:gd name="csY33" fmla="*/ 1466850 h 2155211"/>
                <a:gd name="csX34" fmla="*/ 1300167 w 1300167"/>
                <a:gd name="csY34" fmla="*/ 1485900 h 2155211"/>
                <a:gd name="csX35" fmla="*/ 1252542 w 1300167"/>
                <a:gd name="csY35" fmla="*/ 1262062 h 2155211"/>
                <a:gd name="csX36" fmla="*/ 1300167 w 1300167"/>
                <a:gd name="csY36" fmla="*/ 1257300 h 2155211"/>
                <a:gd name="csX37" fmla="*/ 1162055 w 1300167"/>
                <a:gd name="csY37" fmla="*/ 809625 h 2155211"/>
                <a:gd name="csX38" fmla="*/ 966792 w 1300167"/>
                <a:gd name="csY38" fmla="*/ 585787 h 2155211"/>
                <a:gd name="csX39" fmla="*/ 971555 w 1300167"/>
                <a:gd name="csY39" fmla="*/ 381000 h 2155211"/>
                <a:gd name="csX40" fmla="*/ 914405 w 1300167"/>
                <a:gd name="csY40" fmla="*/ 223837 h 2155211"/>
                <a:gd name="csX41" fmla="*/ 990605 w 1300167"/>
                <a:gd name="csY41" fmla="*/ 100012 h 2155211"/>
                <a:gd name="csX42" fmla="*/ 990605 w 1300167"/>
                <a:gd name="csY42" fmla="*/ 0 h 2155211"/>
                <a:gd name="csX43" fmla="*/ 795342 w 1300167"/>
                <a:gd name="csY43" fmla="*/ 95250 h 2155211"/>
                <a:gd name="csX44" fmla="*/ 538167 w 1300167"/>
                <a:gd name="csY44" fmla="*/ 9525 h 2155211"/>
                <a:gd name="csX0" fmla="*/ 538167 w 1300167"/>
                <a:gd name="csY0" fmla="*/ 9525 h 2155211"/>
                <a:gd name="csX1" fmla="*/ 261942 w 1300167"/>
                <a:gd name="csY1" fmla="*/ 61912 h 2155211"/>
                <a:gd name="csX2" fmla="*/ 109542 w 1300167"/>
                <a:gd name="csY2" fmla="*/ 14287 h 2155211"/>
                <a:gd name="csX3" fmla="*/ 138117 w 1300167"/>
                <a:gd name="csY3" fmla="*/ 120650 h 2155211"/>
                <a:gd name="csX4" fmla="*/ 219080 w 1300167"/>
                <a:gd name="csY4" fmla="*/ 190500 h 2155211"/>
                <a:gd name="csX5" fmla="*/ 133355 w 1300167"/>
                <a:gd name="csY5" fmla="*/ 338137 h 2155211"/>
                <a:gd name="csX6" fmla="*/ 152405 w 1300167"/>
                <a:gd name="csY6" fmla="*/ 581025 h 2155211"/>
                <a:gd name="csX7" fmla="*/ 5 w 1300167"/>
                <a:gd name="csY7" fmla="*/ 976312 h 2155211"/>
                <a:gd name="csX8" fmla="*/ 79380 w 1300167"/>
                <a:gd name="csY8" fmla="*/ 1281112 h 2155211"/>
                <a:gd name="csX9" fmla="*/ 250830 w 1300167"/>
                <a:gd name="csY9" fmla="*/ 1484312 h 2155211"/>
                <a:gd name="csX10" fmla="*/ 442917 w 1300167"/>
                <a:gd name="csY10" fmla="*/ 1571625 h 2155211"/>
                <a:gd name="csX11" fmla="*/ 282580 w 1300167"/>
                <a:gd name="csY11" fmla="*/ 1616075 h 2155211"/>
                <a:gd name="csX12" fmla="*/ 233367 w 1300167"/>
                <a:gd name="csY12" fmla="*/ 1743075 h 2155211"/>
                <a:gd name="csX13" fmla="*/ 261942 w 1300167"/>
                <a:gd name="csY13" fmla="*/ 1857375 h 2155211"/>
                <a:gd name="csX14" fmla="*/ 295280 w 1300167"/>
                <a:gd name="csY14" fmla="*/ 1714500 h 2155211"/>
                <a:gd name="csX15" fmla="*/ 371480 w 1300167"/>
                <a:gd name="csY15" fmla="*/ 1857375 h 2155211"/>
                <a:gd name="csX16" fmla="*/ 400055 w 1300167"/>
                <a:gd name="csY16" fmla="*/ 1704975 h 2155211"/>
                <a:gd name="csX17" fmla="*/ 466730 w 1300167"/>
                <a:gd name="csY17" fmla="*/ 1757362 h 2155211"/>
                <a:gd name="csX18" fmla="*/ 442917 w 1300167"/>
                <a:gd name="csY18" fmla="*/ 1647825 h 2155211"/>
                <a:gd name="csX19" fmla="*/ 495305 w 1300167"/>
                <a:gd name="csY19" fmla="*/ 1590675 h 2155211"/>
                <a:gd name="csX20" fmla="*/ 604842 w 1300167"/>
                <a:gd name="csY20" fmla="*/ 1609725 h 2155211"/>
                <a:gd name="csX21" fmla="*/ 609605 w 1300167"/>
                <a:gd name="csY21" fmla="*/ 1681162 h 2155211"/>
                <a:gd name="csX22" fmla="*/ 609605 w 1300167"/>
                <a:gd name="csY22" fmla="*/ 1762125 h 2155211"/>
                <a:gd name="csX23" fmla="*/ 647705 w 1300167"/>
                <a:gd name="csY23" fmla="*/ 1833562 h 2155211"/>
                <a:gd name="csX24" fmla="*/ 661992 w 1300167"/>
                <a:gd name="csY24" fmla="*/ 1809750 h 2155211"/>
                <a:gd name="csX25" fmla="*/ 719142 w 1300167"/>
                <a:gd name="csY25" fmla="*/ 1871662 h 2155211"/>
                <a:gd name="csX26" fmla="*/ 752480 w 1300167"/>
                <a:gd name="csY26" fmla="*/ 1790700 h 2155211"/>
                <a:gd name="csX27" fmla="*/ 914405 w 1300167"/>
                <a:gd name="csY27" fmla="*/ 2095500 h 2155211"/>
                <a:gd name="csX28" fmla="*/ 962030 w 1300167"/>
                <a:gd name="csY28" fmla="*/ 2019300 h 2155211"/>
                <a:gd name="csX29" fmla="*/ 1138242 w 1300167"/>
                <a:gd name="csY29" fmla="*/ 2152650 h 2155211"/>
                <a:gd name="csX30" fmla="*/ 1133480 w 1300167"/>
                <a:gd name="csY30" fmla="*/ 1957387 h 2155211"/>
                <a:gd name="csX31" fmla="*/ 1238255 w 1300167"/>
                <a:gd name="csY31" fmla="*/ 2038350 h 2155211"/>
                <a:gd name="csX32" fmla="*/ 1162055 w 1300167"/>
                <a:gd name="csY32" fmla="*/ 1609725 h 2155211"/>
                <a:gd name="csX33" fmla="*/ 1166817 w 1300167"/>
                <a:gd name="csY33" fmla="*/ 1466850 h 2155211"/>
                <a:gd name="csX34" fmla="*/ 1300167 w 1300167"/>
                <a:gd name="csY34" fmla="*/ 1485900 h 2155211"/>
                <a:gd name="csX35" fmla="*/ 1252542 w 1300167"/>
                <a:gd name="csY35" fmla="*/ 1262062 h 2155211"/>
                <a:gd name="csX36" fmla="*/ 1300167 w 1300167"/>
                <a:gd name="csY36" fmla="*/ 1257300 h 2155211"/>
                <a:gd name="csX37" fmla="*/ 1162055 w 1300167"/>
                <a:gd name="csY37" fmla="*/ 809625 h 2155211"/>
                <a:gd name="csX38" fmla="*/ 966792 w 1300167"/>
                <a:gd name="csY38" fmla="*/ 585787 h 2155211"/>
                <a:gd name="csX39" fmla="*/ 971555 w 1300167"/>
                <a:gd name="csY39" fmla="*/ 381000 h 2155211"/>
                <a:gd name="csX40" fmla="*/ 914405 w 1300167"/>
                <a:gd name="csY40" fmla="*/ 223837 h 2155211"/>
                <a:gd name="csX41" fmla="*/ 990605 w 1300167"/>
                <a:gd name="csY41" fmla="*/ 100012 h 2155211"/>
                <a:gd name="csX42" fmla="*/ 990605 w 1300167"/>
                <a:gd name="csY42" fmla="*/ 0 h 2155211"/>
                <a:gd name="csX43" fmla="*/ 795342 w 1300167"/>
                <a:gd name="csY43" fmla="*/ 95250 h 2155211"/>
                <a:gd name="csX44" fmla="*/ 538167 w 1300167"/>
                <a:gd name="csY44" fmla="*/ 9525 h 2155211"/>
                <a:gd name="csX0" fmla="*/ 538167 w 1300167"/>
                <a:gd name="csY0" fmla="*/ 9525 h 2155211"/>
                <a:gd name="csX1" fmla="*/ 261942 w 1300167"/>
                <a:gd name="csY1" fmla="*/ 61912 h 2155211"/>
                <a:gd name="csX2" fmla="*/ 109542 w 1300167"/>
                <a:gd name="csY2" fmla="*/ 14287 h 2155211"/>
                <a:gd name="csX3" fmla="*/ 138117 w 1300167"/>
                <a:gd name="csY3" fmla="*/ 120650 h 2155211"/>
                <a:gd name="csX4" fmla="*/ 219080 w 1300167"/>
                <a:gd name="csY4" fmla="*/ 190500 h 2155211"/>
                <a:gd name="csX5" fmla="*/ 133355 w 1300167"/>
                <a:gd name="csY5" fmla="*/ 338137 h 2155211"/>
                <a:gd name="csX6" fmla="*/ 152405 w 1300167"/>
                <a:gd name="csY6" fmla="*/ 581025 h 2155211"/>
                <a:gd name="csX7" fmla="*/ 5 w 1300167"/>
                <a:gd name="csY7" fmla="*/ 976312 h 2155211"/>
                <a:gd name="csX8" fmla="*/ 79380 w 1300167"/>
                <a:gd name="csY8" fmla="*/ 1281112 h 2155211"/>
                <a:gd name="csX9" fmla="*/ 250830 w 1300167"/>
                <a:gd name="csY9" fmla="*/ 1484312 h 2155211"/>
                <a:gd name="csX10" fmla="*/ 442917 w 1300167"/>
                <a:gd name="csY10" fmla="*/ 1571625 h 2155211"/>
                <a:gd name="csX11" fmla="*/ 282580 w 1300167"/>
                <a:gd name="csY11" fmla="*/ 1616075 h 2155211"/>
                <a:gd name="csX12" fmla="*/ 233367 w 1300167"/>
                <a:gd name="csY12" fmla="*/ 1743075 h 2155211"/>
                <a:gd name="csX13" fmla="*/ 261942 w 1300167"/>
                <a:gd name="csY13" fmla="*/ 1857375 h 2155211"/>
                <a:gd name="csX14" fmla="*/ 295280 w 1300167"/>
                <a:gd name="csY14" fmla="*/ 1714500 h 2155211"/>
                <a:gd name="csX15" fmla="*/ 371480 w 1300167"/>
                <a:gd name="csY15" fmla="*/ 1857375 h 2155211"/>
                <a:gd name="csX16" fmla="*/ 400055 w 1300167"/>
                <a:gd name="csY16" fmla="*/ 1704975 h 2155211"/>
                <a:gd name="csX17" fmla="*/ 466730 w 1300167"/>
                <a:gd name="csY17" fmla="*/ 1757362 h 2155211"/>
                <a:gd name="csX18" fmla="*/ 442917 w 1300167"/>
                <a:gd name="csY18" fmla="*/ 1647825 h 2155211"/>
                <a:gd name="csX19" fmla="*/ 495305 w 1300167"/>
                <a:gd name="csY19" fmla="*/ 1590675 h 2155211"/>
                <a:gd name="csX20" fmla="*/ 604842 w 1300167"/>
                <a:gd name="csY20" fmla="*/ 1609725 h 2155211"/>
                <a:gd name="csX21" fmla="*/ 609605 w 1300167"/>
                <a:gd name="csY21" fmla="*/ 1681162 h 2155211"/>
                <a:gd name="csX22" fmla="*/ 609605 w 1300167"/>
                <a:gd name="csY22" fmla="*/ 1762125 h 2155211"/>
                <a:gd name="csX23" fmla="*/ 647705 w 1300167"/>
                <a:gd name="csY23" fmla="*/ 1833562 h 2155211"/>
                <a:gd name="csX24" fmla="*/ 661992 w 1300167"/>
                <a:gd name="csY24" fmla="*/ 1809750 h 2155211"/>
                <a:gd name="csX25" fmla="*/ 719142 w 1300167"/>
                <a:gd name="csY25" fmla="*/ 1871662 h 2155211"/>
                <a:gd name="csX26" fmla="*/ 752480 w 1300167"/>
                <a:gd name="csY26" fmla="*/ 1790700 h 2155211"/>
                <a:gd name="csX27" fmla="*/ 914405 w 1300167"/>
                <a:gd name="csY27" fmla="*/ 2095500 h 2155211"/>
                <a:gd name="csX28" fmla="*/ 962030 w 1300167"/>
                <a:gd name="csY28" fmla="*/ 2019300 h 2155211"/>
                <a:gd name="csX29" fmla="*/ 1138242 w 1300167"/>
                <a:gd name="csY29" fmla="*/ 2152650 h 2155211"/>
                <a:gd name="csX30" fmla="*/ 1133480 w 1300167"/>
                <a:gd name="csY30" fmla="*/ 1957387 h 2155211"/>
                <a:gd name="csX31" fmla="*/ 1238255 w 1300167"/>
                <a:gd name="csY31" fmla="*/ 2038350 h 2155211"/>
                <a:gd name="csX32" fmla="*/ 1162055 w 1300167"/>
                <a:gd name="csY32" fmla="*/ 1609725 h 2155211"/>
                <a:gd name="csX33" fmla="*/ 1166817 w 1300167"/>
                <a:gd name="csY33" fmla="*/ 1466850 h 2155211"/>
                <a:gd name="csX34" fmla="*/ 1300167 w 1300167"/>
                <a:gd name="csY34" fmla="*/ 1485900 h 2155211"/>
                <a:gd name="csX35" fmla="*/ 1252542 w 1300167"/>
                <a:gd name="csY35" fmla="*/ 1262062 h 2155211"/>
                <a:gd name="csX36" fmla="*/ 1300167 w 1300167"/>
                <a:gd name="csY36" fmla="*/ 1257300 h 2155211"/>
                <a:gd name="csX37" fmla="*/ 1162055 w 1300167"/>
                <a:gd name="csY37" fmla="*/ 809625 h 2155211"/>
                <a:gd name="csX38" fmla="*/ 966792 w 1300167"/>
                <a:gd name="csY38" fmla="*/ 585787 h 2155211"/>
                <a:gd name="csX39" fmla="*/ 971555 w 1300167"/>
                <a:gd name="csY39" fmla="*/ 381000 h 2155211"/>
                <a:gd name="csX40" fmla="*/ 914405 w 1300167"/>
                <a:gd name="csY40" fmla="*/ 223837 h 2155211"/>
                <a:gd name="csX41" fmla="*/ 990605 w 1300167"/>
                <a:gd name="csY41" fmla="*/ 100012 h 2155211"/>
                <a:gd name="csX42" fmla="*/ 990605 w 1300167"/>
                <a:gd name="csY42" fmla="*/ 0 h 2155211"/>
                <a:gd name="csX43" fmla="*/ 795342 w 1300167"/>
                <a:gd name="csY43" fmla="*/ 95250 h 2155211"/>
                <a:gd name="csX44" fmla="*/ 538167 w 1300167"/>
                <a:gd name="csY44" fmla="*/ 9525 h 2155211"/>
                <a:gd name="csX0" fmla="*/ 538167 w 1300167"/>
                <a:gd name="csY0" fmla="*/ 9525 h 2155211"/>
                <a:gd name="csX1" fmla="*/ 261942 w 1300167"/>
                <a:gd name="csY1" fmla="*/ 61912 h 2155211"/>
                <a:gd name="csX2" fmla="*/ 109542 w 1300167"/>
                <a:gd name="csY2" fmla="*/ 14287 h 2155211"/>
                <a:gd name="csX3" fmla="*/ 138117 w 1300167"/>
                <a:gd name="csY3" fmla="*/ 120650 h 2155211"/>
                <a:gd name="csX4" fmla="*/ 219080 w 1300167"/>
                <a:gd name="csY4" fmla="*/ 190500 h 2155211"/>
                <a:gd name="csX5" fmla="*/ 133355 w 1300167"/>
                <a:gd name="csY5" fmla="*/ 360362 h 2155211"/>
                <a:gd name="csX6" fmla="*/ 152405 w 1300167"/>
                <a:gd name="csY6" fmla="*/ 581025 h 2155211"/>
                <a:gd name="csX7" fmla="*/ 5 w 1300167"/>
                <a:gd name="csY7" fmla="*/ 976312 h 2155211"/>
                <a:gd name="csX8" fmla="*/ 79380 w 1300167"/>
                <a:gd name="csY8" fmla="*/ 1281112 h 2155211"/>
                <a:gd name="csX9" fmla="*/ 250830 w 1300167"/>
                <a:gd name="csY9" fmla="*/ 1484312 h 2155211"/>
                <a:gd name="csX10" fmla="*/ 442917 w 1300167"/>
                <a:gd name="csY10" fmla="*/ 1571625 h 2155211"/>
                <a:gd name="csX11" fmla="*/ 282580 w 1300167"/>
                <a:gd name="csY11" fmla="*/ 1616075 h 2155211"/>
                <a:gd name="csX12" fmla="*/ 233367 w 1300167"/>
                <a:gd name="csY12" fmla="*/ 1743075 h 2155211"/>
                <a:gd name="csX13" fmla="*/ 261942 w 1300167"/>
                <a:gd name="csY13" fmla="*/ 1857375 h 2155211"/>
                <a:gd name="csX14" fmla="*/ 295280 w 1300167"/>
                <a:gd name="csY14" fmla="*/ 1714500 h 2155211"/>
                <a:gd name="csX15" fmla="*/ 371480 w 1300167"/>
                <a:gd name="csY15" fmla="*/ 1857375 h 2155211"/>
                <a:gd name="csX16" fmla="*/ 400055 w 1300167"/>
                <a:gd name="csY16" fmla="*/ 1704975 h 2155211"/>
                <a:gd name="csX17" fmla="*/ 466730 w 1300167"/>
                <a:gd name="csY17" fmla="*/ 1757362 h 2155211"/>
                <a:gd name="csX18" fmla="*/ 442917 w 1300167"/>
                <a:gd name="csY18" fmla="*/ 1647825 h 2155211"/>
                <a:gd name="csX19" fmla="*/ 495305 w 1300167"/>
                <a:gd name="csY19" fmla="*/ 1590675 h 2155211"/>
                <a:gd name="csX20" fmla="*/ 604842 w 1300167"/>
                <a:gd name="csY20" fmla="*/ 1609725 h 2155211"/>
                <a:gd name="csX21" fmla="*/ 609605 w 1300167"/>
                <a:gd name="csY21" fmla="*/ 1681162 h 2155211"/>
                <a:gd name="csX22" fmla="*/ 609605 w 1300167"/>
                <a:gd name="csY22" fmla="*/ 1762125 h 2155211"/>
                <a:gd name="csX23" fmla="*/ 647705 w 1300167"/>
                <a:gd name="csY23" fmla="*/ 1833562 h 2155211"/>
                <a:gd name="csX24" fmla="*/ 661992 w 1300167"/>
                <a:gd name="csY24" fmla="*/ 1809750 h 2155211"/>
                <a:gd name="csX25" fmla="*/ 719142 w 1300167"/>
                <a:gd name="csY25" fmla="*/ 1871662 h 2155211"/>
                <a:gd name="csX26" fmla="*/ 752480 w 1300167"/>
                <a:gd name="csY26" fmla="*/ 1790700 h 2155211"/>
                <a:gd name="csX27" fmla="*/ 914405 w 1300167"/>
                <a:gd name="csY27" fmla="*/ 2095500 h 2155211"/>
                <a:gd name="csX28" fmla="*/ 962030 w 1300167"/>
                <a:gd name="csY28" fmla="*/ 2019300 h 2155211"/>
                <a:gd name="csX29" fmla="*/ 1138242 w 1300167"/>
                <a:gd name="csY29" fmla="*/ 2152650 h 2155211"/>
                <a:gd name="csX30" fmla="*/ 1133480 w 1300167"/>
                <a:gd name="csY30" fmla="*/ 1957387 h 2155211"/>
                <a:gd name="csX31" fmla="*/ 1238255 w 1300167"/>
                <a:gd name="csY31" fmla="*/ 2038350 h 2155211"/>
                <a:gd name="csX32" fmla="*/ 1162055 w 1300167"/>
                <a:gd name="csY32" fmla="*/ 1609725 h 2155211"/>
                <a:gd name="csX33" fmla="*/ 1166817 w 1300167"/>
                <a:gd name="csY33" fmla="*/ 1466850 h 2155211"/>
                <a:gd name="csX34" fmla="*/ 1300167 w 1300167"/>
                <a:gd name="csY34" fmla="*/ 1485900 h 2155211"/>
                <a:gd name="csX35" fmla="*/ 1252542 w 1300167"/>
                <a:gd name="csY35" fmla="*/ 1262062 h 2155211"/>
                <a:gd name="csX36" fmla="*/ 1300167 w 1300167"/>
                <a:gd name="csY36" fmla="*/ 1257300 h 2155211"/>
                <a:gd name="csX37" fmla="*/ 1162055 w 1300167"/>
                <a:gd name="csY37" fmla="*/ 809625 h 2155211"/>
                <a:gd name="csX38" fmla="*/ 966792 w 1300167"/>
                <a:gd name="csY38" fmla="*/ 585787 h 2155211"/>
                <a:gd name="csX39" fmla="*/ 971555 w 1300167"/>
                <a:gd name="csY39" fmla="*/ 381000 h 2155211"/>
                <a:gd name="csX40" fmla="*/ 914405 w 1300167"/>
                <a:gd name="csY40" fmla="*/ 223837 h 2155211"/>
                <a:gd name="csX41" fmla="*/ 990605 w 1300167"/>
                <a:gd name="csY41" fmla="*/ 100012 h 2155211"/>
                <a:gd name="csX42" fmla="*/ 990605 w 1300167"/>
                <a:gd name="csY42" fmla="*/ 0 h 2155211"/>
                <a:gd name="csX43" fmla="*/ 795342 w 1300167"/>
                <a:gd name="csY43" fmla="*/ 95250 h 2155211"/>
                <a:gd name="csX44" fmla="*/ 538167 w 1300167"/>
                <a:gd name="csY44" fmla="*/ 9525 h 2155211"/>
                <a:gd name="csX0" fmla="*/ 538167 w 1300167"/>
                <a:gd name="csY0" fmla="*/ 9525 h 2155211"/>
                <a:gd name="csX1" fmla="*/ 261942 w 1300167"/>
                <a:gd name="csY1" fmla="*/ 61912 h 2155211"/>
                <a:gd name="csX2" fmla="*/ 109542 w 1300167"/>
                <a:gd name="csY2" fmla="*/ 14287 h 2155211"/>
                <a:gd name="csX3" fmla="*/ 138117 w 1300167"/>
                <a:gd name="csY3" fmla="*/ 120650 h 2155211"/>
                <a:gd name="csX4" fmla="*/ 219080 w 1300167"/>
                <a:gd name="csY4" fmla="*/ 190500 h 2155211"/>
                <a:gd name="csX5" fmla="*/ 133355 w 1300167"/>
                <a:gd name="csY5" fmla="*/ 360362 h 2155211"/>
                <a:gd name="csX6" fmla="*/ 152405 w 1300167"/>
                <a:gd name="csY6" fmla="*/ 581025 h 2155211"/>
                <a:gd name="csX7" fmla="*/ 5 w 1300167"/>
                <a:gd name="csY7" fmla="*/ 976312 h 2155211"/>
                <a:gd name="csX8" fmla="*/ 79380 w 1300167"/>
                <a:gd name="csY8" fmla="*/ 1281112 h 2155211"/>
                <a:gd name="csX9" fmla="*/ 250830 w 1300167"/>
                <a:gd name="csY9" fmla="*/ 1484312 h 2155211"/>
                <a:gd name="csX10" fmla="*/ 442917 w 1300167"/>
                <a:gd name="csY10" fmla="*/ 1571625 h 2155211"/>
                <a:gd name="csX11" fmla="*/ 282580 w 1300167"/>
                <a:gd name="csY11" fmla="*/ 1616075 h 2155211"/>
                <a:gd name="csX12" fmla="*/ 233367 w 1300167"/>
                <a:gd name="csY12" fmla="*/ 1743075 h 2155211"/>
                <a:gd name="csX13" fmla="*/ 261942 w 1300167"/>
                <a:gd name="csY13" fmla="*/ 1857375 h 2155211"/>
                <a:gd name="csX14" fmla="*/ 295280 w 1300167"/>
                <a:gd name="csY14" fmla="*/ 1714500 h 2155211"/>
                <a:gd name="csX15" fmla="*/ 371480 w 1300167"/>
                <a:gd name="csY15" fmla="*/ 1857375 h 2155211"/>
                <a:gd name="csX16" fmla="*/ 400055 w 1300167"/>
                <a:gd name="csY16" fmla="*/ 1704975 h 2155211"/>
                <a:gd name="csX17" fmla="*/ 466730 w 1300167"/>
                <a:gd name="csY17" fmla="*/ 1757362 h 2155211"/>
                <a:gd name="csX18" fmla="*/ 442917 w 1300167"/>
                <a:gd name="csY18" fmla="*/ 1647825 h 2155211"/>
                <a:gd name="csX19" fmla="*/ 495305 w 1300167"/>
                <a:gd name="csY19" fmla="*/ 1590675 h 2155211"/>
                <a:gd name="csX20" fmla="*/ 604842 w 1300167"/>
                <a:gd name="csY20" fmla="*/ 1609725 h 2155211"/>
                <a:gd name="csX21" fmla="*/ 609605 w 1300167"/>
                <a:gd name="csY21" fmla="*/ 1681162 h 2155211"/>
                <a:gd name="csX22" fmla="*/ 609605 w 1300167"/>
                <a:gd name="csY22" fmla="*/ 1762125 h 2155211"/>
                <a:gd name="csX23" fmla="*/ 647705 w 1300167"/>
                <a:gd name="csY23" fmla="*/ 1833562 h 2155211"/>
                <a:gd name="csX24" fmla="*/ 661992 w 1300167"/>
                <a:gd name="csY24" fmla="*/ 1809750 h 2155211"/>
                <a:gd name="csX25" fmla="*/ 719142 w 1300167"/>
                <a:gd name="csY25" fmla="*/ 1871662 h 2155211"/>
                <a:gd name="csX26" fmla="*/ 752480 w 1300167"/>
                <a:gd name="csY26" fmla="*/ 1790700 h 2155211"/>
                <a:gd name="csX27" fmla="*/ 914405 w 1300167"/>
                <a:gd name="csY27" fmla="*/ 2095500 h 2155211"/>
                <a:gd name="csX28" fmla="*/ 962030 w 1300167"/>
                <a:gd name="csY28" fmla="*/ 2019300 h 2155211"/>
                <a:gd name="csX29" fmla="*/ 1138242 w 1300167"/>
                <a:gd name="csY29" fmla="*/ 2152650 h 2155211"/>
                <a:gd name="csX30" fmla="*/ 1133480 w 1300167"/>
                <a:gd name="csY30" fmla="*/ 1957387 h 2155211"/>
                <a:gd name="csX31" fmla="*/ 1238255 w 1300167"/>
                <a:gd name="csY31" fmla="*/ 2038350 h 2155211"/>
                <a:gd name="csX32" fmla="*/ 1162055 w 1300167"/>
                <a:gd name="csY32" fmla="*/ 1609725 h 2155211"/>
                <a:gd name="csX33" fmla="*/ 1166817 w 1300167"/>
                <a:gd name="csY33" fmla="*/ 1466850 h 2155211"/>
                <a:gd name="csX34" fmla="*/ 1300167 w 1300167"/>
                <a:gd name="csY34" fmla="*/ 1485900 h 2155211"/>
                <a:gd name="csX35" fmla="*/ 1252542 w 1300167"/>
                <a:gd name="csY35" fmla="*/ 1262062 h 2155211"/>
                <a:gd name="csX36" fmla="*/ 1300167 w 1300167"/>
                <a:gd name="csY36" fmla="*/ 1257300 h 2155211"/>
                <a:gd name="csX37" fmla="*/ 1162055 w 1300167"/>
                <a:gd name="csY37" fmla="*/ 809625 h 2155211"/>
                <a:gd name="csX38" fmla="*/ 966792 w 1300167"/>
                <a:gd name="csY38" fmla="*/ 585787 h 2155211"/>
                <a:gd name="csX39" fmla="*/ 971555 w 1300167"/>
                <a:gd name="csY39" fmla="*/ 381000 h 2155211"/>
                <a:gd name="csX40" fmla="*/ 914405 w 1300167"/>
                <a:gd name="csY40" fmla="*/ 223837 h 2155211"/>
                <a:gd name="csX41" fmla="*/ 990605 w 1300167"/>
                <a:gd name="csY41" fmla="*/ 100012 h 2155211"/>
                <a:gd name="csX42" fmla="*/ 990605 w 1300167"/>
                <a:gd name="csY42" fmla="*/ 0 h 2155211"/>
                <a:gd name="csX43" fmla="*/ 795342 w 1300167"/>
                <a:gd name="csY43" fmla="*/ 95250 h 2155211"/>
                <a:gd name="csX44" fmla="*/ 538167 w 1300167"/>
                <a:gd name="csY44" fmla="*/ 9525 h 215521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</a:cxnLst>
              <a:rect l="l" t="t" r="r" b="b"/>
              <a:pathLst>
                <a:path w="1300167" h="2155211">
                  <a:moveTo>
                    <a:pt x="538167" y="9525"/>
                  </a:moveTo>
                  <a:cubicBezTo>
                    <a:pt x="411167" y="794"/>
                    <a:pt x="339729" y="29368"/>
                    <a:pt x="261942" y="61912"/>
                  </a:cubicBezTo>
                  <a:cubicBezTo>
                    <a:pt x="204792" y="61912"/>
                    <a:pt x="160342" y="30162"/>
                    <a:pt x="109542" y="14287"/>
                  </a:cubicBezTo>
                  <a:cubicBezTo>
                    <a:pt x="124359" y="52916"/>
                    <a:pt x="119861" y="91281"/>
                    <a:pt x="138117" y="120650"/>
                  </a:cubicBezTo>
                  <a:cubicBezTo>
                    <a:pt x="156373" y="150019"/>
                    <a:pt x="191034" y="176742"/>
                    <a:pt x="219080" y="190500"/>
                  </a:cubicBezTo>
                  <a:cubicBezTo>
                    <a:pt x="168280" y="246062"/>
                    <a:pt x="150818" y="273049"/>
                    <a:pt x="133355" y="360362"/>
                  </a:cubicBezTo>
                  <a:cubicBezTo>
                    <a:pt x="115892" y="447675"/>
                    <a:pt x="146055" y="500062"/>
                    <a:pt x="152405" y="581025"/>
                  </a:cubicBezTo>
                  <a:cubicBezTo>
                    <a:pt x="41280" y="696912"/>
                    <a:pt x="-524" y="843756"/>
                    <a:pt x="5" y="976312"/>
                  </a:cubicBezTo>
                  <a:cubicBezTo>
                    <a:pt x="534" y="1108868"/>
                    <a:pt x="37576" y="1196445"/>
                    <a:pt x="79380" y="1281112"/>
                  </a:cubicBezTo>
                  <a:cubicBezTo>
                    <a:pt x="121184" y="1365779"/>
                    <a:pt x="190241" y="1435893"/>
                    <a:pt x="250830" y="1484312"/>
                  </a:cubicBezTo>
                  <a:cubicBezTo>
                    <a:pt x="311420" y="1532731"/>
                    <a:pt x="384180" y="1546754"/>
                    <a:pt x="442917" y="1571625"/>
                  </a:cubicBezTo>
                  <a:cubicBezTo>
                    <a:pt x="389471" y="1586442"/>
                    <a:pt x="329676" y="1572683"/>
                    <a:pt x="282580" y="1616075"/>
                  </a:cubicBezTo>
                  <a:cubicBezTo>
                    <a:pt x="235484" y="1659467"/>
                    <a:pt x="249771" y="1700742"/>
                    <a:pt x="233367" y="1743075"/>
                  </a:cubicBezTo>
                  <a:cubicBezTo>
                    <a:pt x="242892" y="1781175"/>
                    <a:pt x="241304" y="1876425"/>
                    <a:pt x="261942" y="1857375"/>
                  </a:cubicBezTo>
                  <a:cubicBezTo>
                    <a:pt x="282580" y="1838325"/>
                    <a:pt x="284167" y="1762125"/>
                    <a:pt x="295280" y="1714500"/>
                  </a:cubicBezTo>
                  <a:cubicBezTo>
                    <a:pt x="320680" y="1762125"/>
                    <a:pt x="352430" y="1895475"/>
                    <a:pt x="371480" y="1857375"/>
                  </a:cubicBezTo>
                  <a:cubicBezTo>
                    <a:pt x="390530" y="1819275"/>
                    <a:pt x="390530" y="1755775"/>
                    <a:pt x="400055" y="1704975"/>
                  </a:cubicBezTo>
                  <a:cubicBezTo>
                    <a:pt x="422280" y="1722437"/>
                    <a:pt x="457205" y="1784350"/>
                    <a:pt x="466730" y="1757362"/>
                  </a:cubicBezTo>
                  <a:cubicBezTo>
                    <a:pt x="476255" y="1730374"/>
                    <a:pt x="450855" y="1684337"/>
                    <a:pt x="442917" y="1647825"/>
                  </a:cubicBezTo>
                  <a:lnTo>
                    <a:pt x="495305" y="1590675"/>
                  </a:lnTo>
                  <a:lnTo>
                    <a:pt x="604842" y="1609725"/>
                  </a:lnTo>
                  <a:lnTo>
                    <a:pt x="609605" y="1681162"/>
                  </a:lnTo>
                  <a:lnTo>
                    <a:pt x="609605" y="1762125"/>
                  </a:lnTo>
                  <a:lnTo>
                    <a:pt x="647705" y="1833562"/>
                  </a:lnTo>
                  <a:lnTo>
                    <a:pt x="661992" y="1809750"/>
                  </a:lnTo>
                  <a:lnTo>
                    <a:pt x="719142" y="1871662"/>
                  </a:lnTo>
                  <a:lnTo>
                    <a:pt x="752480" y="1790700"/>
                  </a:lnTo>
                  <a:cubicBezTo>
                    <a:pt x="806455" y="1892300"/>
                    <a:pt x="889005" y="2085975"/>
                    <a:pt x="914405" y="2095500"/>
                  </a:cubicBezTo>
                  <a:cubicBezTo>
                    <a:pt x="939805" y="2105025"/>
                    <a:pt x="946155" y="2044700"/>
                    <a:pt x="962030" y="2019300"/>
                  </a:cubicBezTo>
                  <a:cubicBezTo>
                    <a:pt x="1020767" y="2063750"/>
                    <a:pt x="1111254" y="2173288"/>
                    <a:pt x="1138242" y="2152650"/>
                  </a:cubicBezTo>
                  <a:cubicBezTo>
                    <a:pt x="1165230" y="2132012"/>
                    <a:pt x="1135067" y="2022475"/>
                    <a:pt x="1133480" y="1957387"/>
                  </a:cubicBezTo>
                  <a:cubicBezTo>
                    <a:pt x="1168405" y="1984375"/>
                    <a:pt x="1209680" y="2136775"/>
                    <a:pt x="1238255" y="2038350"/>
                  </a:cubicBezTo>
                  <a:cubicBezTo>
                    <a:pt x="1266830" y="1939925"/>
                    <a:pt x="1165230" y="1774825"/>
                    <a:pt x="1162055" y="1609725"/>
                  </a:cubicBezTo>
                  <a:cubicBezTo>
                    <a:pt x="1158880" y="1444625"/>
                    <a:pt x="1165230" y="1514475"/>
                    <a:pt x="1166817" y="1466850"/>
                  </a:cubicBezTo>
                  <a:lnTo>
                    <a:pt x="1300167" y="1485900"/>
                  </a:lnTo>
                  <a:lnTo>
                    <a:pt x="1252542" y="1262062"/>
                  </a:lnTo>
                  <a:lnTo>
                    <a:pt x="1300167" y="1257300"/>
                  </a:lnTo>
                  <a:cubicBezTo>
                    <a:pt x="1254130" y="1108075"/>
                    <a:pt x="1230317" y="946150"/>
                    <a:pt x="1162055" y="809625"/>
                  </a:cubicBezTo>
                  <a:cubicBezTo>
                    <a:pt x="1093793" y="673100"/>
                    <a:pt x="1031880" y="660400"/>
                    <a:pt x="966792" y="585787"/>
                  </a:cubicBezTo>
                  <a:cubicBezTo>
                    <a:pt x="968380" y="517525"/>
                    <a:pt x="989017" y="474662"/>
                    <a:pt x="971555" y="381000"/>
                  </a:cubicBezTo>
                  <a:cubicBezTo>
                    <a:pt x="954093" y="287338"/>
                    <a:pt x="933455" y="276225"/>
                    <a:pt x="914405" y="223837"/>
                  </a:cubicBezTo>
                  <a:cubicBezTo>
                    <a:pt x="939805" y="182562"/>
                    <a:pt x="965205" y="163512"/>
                    <a:pt x="990605" y="100012"/>
                  </a:cubicBezTo>
                  <a:cubicBezTo>
                    <a:pt x="1016005" y="36512"/>
                    <a:pt x="990605" y="33337"/>
                    <a:pt x="990605" y="0"/>
                  </a:cubicBezTo>
                  <a:lnTo>
                    <a:pt x="795342" y="95250"/>
                  </a:lnTo>
                  <a:cubicBezTo>
                    <a:pt x="709617" y="66675"/>
                    <a:pt x="665167" y="18256"/>
                    <a:pt x="538167" y="9525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5" name="グループ化 544">
              <a:extLst>
                <a:ext uri="{FF2B5EF4-FFF2-40B4-BE49-F238E27FC236}">
                  <a16:creationId xmlns:a16="http://schemas.microsoft.com/office/drawing/2014/main" id="{7C583D30-0031-4955-C7AB-67AAB03746D7}"/>
                </a:ext>
              </a:extLst>
            </p:cNvPr>
            <p:cNvGrpSpPr/>
            <p:nvPr/>
          </p:nvGrpSpPr>
          <p:grpSpPr>
            <a:xfrm>
              <a:off x="6952678" y="828389"/>
              <a:ext cx="1904815" cy="2666934"/>
              <a:chOff x="6952678" y="828389"/>
              <a:chExt cx="1904815" cy="2666934"/>
            </a:xfrm>
          </p:grpSpPr>
          <p:sp>
            <p:nvSpPr>
              <p:cNvPr id="323" name="フリーフォーム: 図形 322">
                <a:extLst>
                  <a:ext uri="{FF2B5EF4-FFF2-40B4-BE49-F238E27FC236}">
                    <a16:creationId xmlns:a16="http://schemas.microsoft.com/office/drawing/2014/main" id="{75AB6828-26B7-F98E-718B-8725AE6B0163}"/>
                  </a:ext>
                </a:extLst>
              </p:cNvPr>
              <p:cNvSpPr/>
              <p:nvPr/>
            </p:nvSpPr>
            <p:spPr>
              <a:xfrm>
                <a:off x="7107527" y="878682"/>
                <a:ext cx="1595118" cy="325452"/>
              </a:xfrm>
              <a:custGeom>
                <a:avLst/>
                <a:gdLst>
                  <a:gd name="csX0" fmla="*/ 1008502 w 1595118"/>
                  <a:gd name="csY0" fmla="*/ 243185 h 325452"/>
                  <a:gd name="csX1" fmla="*/ 990701 w 1595118"/>
                  <a:gd name="csY1" fmla="*/ 260986 h 325452"/>
                  <a:gd name="csX2" fmla="*/ 1008502 w 1595118"/>
                  <a:gd name="csY2" fmla="*/ 278787 h 325452"/>
                  <a:gd name="csX3" fmla="*/ 1323607 w 1595118"/>
                  <a:gd name="csY3" fmla="*/ 278787 h 325452"/>
                  <a:gd name="csX4" fmla="*/ 1341408 w 1595118"/>
                  <a:gd name="csY4" fmla="*/ 260986 h 325452"/>
                  <a:gd name="csX5" fmla="*/ 1323607 w 1595118"/>
                  <a:gd name="csY5" fmla="*/ 243185 h 325452"/>
                  <a:gd name="csX6" fmla="*/ 643209 w 1595118"/>
                  <a:gd name="csY6" fmla="*/ 243185 h 325452"/>
                  <a:gd name="csX7" fmla="*/ 625408 w 1595118"/>
                  <a:gd name="csY7" fmla="*/ 260986 h 325452"/>
                  <a:gd name="csX8" fmla="*/ 643209 w 1595118"/>
                  <a:gd name="csY8" fmla="*/ 278787 h 325452"/>
                  <a:gd name="csX9" fmla="*/ 958314 w 1595118"/>
                  <a:gd name="csY9" fmla="*/ 278787 h 325452"/>
                  <a:gd name="csX10" fmla="*/ 976115 w 1595118"/>
                  <a:gd name="csY10" fmla="*/ 260986 h 325452"/>
                  <a:gd name="csX11" fmla="*/ 958314 w 1595118"/>
                  <a:gd name="csY11" fmla="*/ 243185 h 325452"/>
                  <a:gd name="csX12" fmla="*/ 274208 w 1595118"/>
                  <a:gd name="csY12" fmla="*/ 243185 h 325452"/>
                  <a:gd name="csX13" fmla="*/ 256407 w 1595118"/>
                  <a:gd name="csY13" fmla="*/ 260986 h 325452"/>
                  <a:gd name="csX14" fmla="*/ 274208 w 1595118"/>
                  <a:gd name="csY14" fmla="*/ 278787 h 325452"/>
                  <a:gd name="csX15" fmla="*/ 589313 w 1595118"/>
                  <a:gd name="csY15" fmla="*/ 278787 h 325452"/>
                  <a:gd name="csX16" fmla="*/ 607114 w 1595118"/>
                  <a:gd name="csY16" fmla="*/ 260986 h 325452"/>
                  <a:gd name="csX17" fmla="*/ 589313 w 1595118"/>
                  <a:gd name="csY17" fmla="*/ 243185 h 325452"/>
                  <a:gd name="csX18" fmla="*/ 823074 w 1595118"/>
                  <a:gd name="csY18" fmla="*/ 169014 h 325452"/>
                  <a:gd name="csX19" fmla="*/ 805273 w 1595118"/>
                  <a:gd name="csY19" fmla="*/ 186815 h 325452"/>
                  <a:gd name="csX20" fmla="*/ 823074 w 1595118"/>
                  <a:gd name="csY20" fmla="*/ 204616 h 325452"/>
                  <a:gd name="csX21" fmla="*/ 1138179 w 1595118"/>
                  <a:gd name="csY21" fmla="*/ 204616 h 325452"/>
                  <a:gd name="csX22" fmla="*/ 1155980 w 1595118"/>
                  <a:gd name="csY22" fmla="*/ 186815 h 325452"/>
                  <a:gd name="csX23" fmla="*/ 1138179 w 1595118"/>
                  <a:gd name="csY23" fmla="*/ 169014 h 325452"/>
                  <a:gd name="csX24" fmla="*/ 457781 w 1595118"/>
                  <a:gd name="csY24" fmla="*/ 169014 h 325452"/>
                  <a:gd name="csX25" fmla="*/ 439980 w 1595118"/>
                  <a:gd name="csY25" fmla="*/ 186815 h 325452"/>
                  <a:gd name="csX26" fmla="*/ 457781 w 1595118"/>
                  <a:gd name="csY26" fmla="*/ 204616 h 325452"/>
                  <a:gd name="csX27" fmla="*/ 772886 w 1595118"/>
                  <a:gd name="csY27" fmla="*/ 204616 h 325452"/>
                  <a:gd name="csX28" fmla="*/ 790687 w 1595118"/>
                  <a:gd name="csY28" fmla="*/ 186815 h 325452"/>
                  <a:gd name="csX29" fmla="*/ 772886 w 1595118"/>
                  <a:gd name="csY29" fmla="*/ 169014 h 325452"/>
                  <a:gd name="csX30" fmla="*/ 635792 w 1595118"/>
                  <a:gd name="csY30" fmla="*/ 98551 h 325452"/>
                  <a:gd name="csX31" fmla="*/ 617991 w 1595118"/>
                  <a:gd name="csY31" fmla="*/ 116352 h 325452"/>
                  <a:gd name="csX32" fmla="*/ 635792 w 1595118"/>
                  <a:gd name="csY32" fmla="*/ 134153 h 325452"/>
                  <a:gd name="csX33" fmla="*/ 950897 w 1595118"/>
                  <a:gd name="csY33" fmla="*/ 134153 h 325452"/>
                  <a:gd name="csX34" fmla="*/ 968698 w 1595118"/>
                  <a:gd name="csY34" fmla="*/ 116352 h 325452"/>
                  <a:gd name="csX35" fmla="*/ 950897 w 1595118"/>
                  <a:gd name="csY35" fmla="*/ 98551 h 325452"/>
                  <a:gd name="csX36" fmla="*/ 797559 w 1595118"/>
                  <a:gd name="csY36" fmla="*/ 0 h 325452"/>
                  <a:gd name="csX37" fmla="*/ 1595118 w 1595118"/>
                  <a:gd name="csY37" fmla="*/ 325452 h 325452"/>
                  <a:gd name="csX38" fmla="*/ 0 w 1595118"/>
                  <a:gd name="csY38" fmla="*/ 325452 h 32545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</a:cxnLst>
                <a:rect l="l" t="t" r="r" b="b"/>
                <a:pathLst>
                  <a:path w="1595118" h="325452">
                    <a:moveTo>
                      <a:pt x="1008502" y="243185"/>
                    </a:moveTo>
                    <a:cubicBezTo>
                      <a:pt x="998671" y="243185"/>
                      <a:pt x="990701" y="251155"/>
                      <a:pt x="990701" y="260986"/>
                    </a:cubicBezTo>
                    <a:cubicBezTo>
                      <a:pt x="990701" y="270817"/>
                      <a:pt x="998671" y="278787"/>
                      <a:pt x="1008502" y="278787"/>
                    </a:cubicBezTo>
                    <a:lnTo>
                      <a:pt x="1323607" y="278787"/>
                    </a:lnTo>
                    <a:cubicBezTo>
                      <a:pt x="1333438" y="278787"/>
                      <a:pt x="1341408" y="270817"/>
                      <a:pt x="1341408" y="260986"/>
                    </a:cubicBezTo>
                    <a:cubicBezTo>
                      <a:pt x="1341408" y="251155"/>
                      <a:pt x="1333438" y="243185"/>
                      <a:pt x="1323607" y="243185"/>
                    </a:cubicBezTo>
                    <a:close/>
                    <a:moveTo>
                      <a:pt x="643209" y="243185"/>
                    </a:moveTo>
                    <a:cubicBezTo>
                      <a:pt x="633378" y="243185"/>
                      <a:pt x="625408" y="251155"/>
                      <a:pt x="625408" y="260986"/>
                    </a:cubicBezTo>
                    <a:cubicBezTo>
                      <a:pt x="625408" y="270817"/>
                      <a:pt x="633378" y="278787"/>
                      <a:pt x="643209" y="278787"/>
                    </a:cubicBezTo>
                    <a:lnTo>
                      <a:pt x="958314" y="278787"/>
                    </a:lnTo>
                    <a:cubicBezTo>
                      <a:pt x="968145" y="278787"/>
                      <a:pt x="976115" y="270817"/>
                      <a:pt x="976115" y="260986"/>
                    </a:cubicBezTo>
                    <a:cubicBezTo>
                      <a:pt x="976115" y="251155"/>
                      <a:pt x="968145" y="243185"/>
                      <a:pt x="958314" y="243185"/>
                    </a:cubicBezTo>
                    <a:close/>
                    <a:moveTo>
                      <a:pt x="274208" y="243185"/>
                    </a:moveTo>
                    <a:cubicBezTo>
                      <a:pt x="264377" y="243185"/>
                      <a:pt x="256407" y="251155"/>
                      <a:pt x="256407" y="260986"/>
                    </a:cubicBezTo>
                    <a:cubicBezTo>
                      <a:pt x="256407" y="270817"/>
                      <a:pt x="264377" y="278787"/>
                      <a:pt x="274208" y="278787"/>
                    </a:cubicBezTo>
                    <a:lnTo>
                      <a:pt x="589313" y="278787"/>
                    </a:lnTo>
                    <a:cubicBezTo>
                      <a:pt x="599144" y="278787"/>
                      <a:pt x="607114" y="270817"/>
                      <a:pt x="607114" y="260986"/>
                    </a:cubicBezTo>
                    <a:cubicBezTo>
                      <a:pt x="607114" y="251155"/>
                      <a:pt x="599144" y="243185"/>
                      <a:pt x="589313" y="243185"/>
                    </a:cubicBezTo>
                    <a:close/>
                    <a:moveTo>
                      <a:pt x="823074" y="169014"/>
                    </a:moveTo>
                    <a:cubicBezTo>
                      <a:pt x="813243" y="169014"/>
                      <a:pt x="805273" y="176984"/>
                      <a:pt x="805273" y="186815"/>
                    </a:cubicBezTo>
                    <a:cubicBezTo>
                      <a:pt x="805273" y="196646"/>
                      <a:pt x="813243" y="204616"/>
                      <a:pt x="823074" y="204616"/>
                    </a:cubicBezTo>
                    <a:lnTo>
                      <a:pt x="1138179" y="204616"/>
                    </a:lnTo>
                    <a:cubicBezTo>
                      <a:pt x="1148010" y="204616"/>
                      <a:pt x="1155980" y="196646"/>
                      <a:pt x="1155980" y="186815"/>
                    </a:cubicBezTo>
                    <a:cubicBezTo>
                      <a:pt x="1155980" y="176984"/>
                      <a:pt x="1148010" y="169014"/>
                      <a:pt x="1138179" y="169014"/>
                    </a:cubicBezTo>
                    <a:close/>
                    <a:moveTo>
                      <a:pt x="457781" y="169014"/>
                    </a:moveTo>
                    <a:cubicBezTo>
                      <a:pt x="447950" y="169014"/>
                      <a:pt x="439980" y="176984"/>
                      <a:pt x="439980" y="186815"/>
                    </a:cubicBezTo>
                    <a:cubicBezTo>
                      <a:pt x="439980" y="196646"/>
                      <a:pt x="447950" y="204616"/>
                      <a:pt x="457781" y="204616"/>
                    </a:cubicBezTo>
                    <a:lnTo>
                      <a:pt x="772886" y="204616"/>
                    </a:lnTo>
                    <a:cubicBezTo>
                      <a:pt x="782717" y="204616"/>
                      <a:pt x="790687" y="196646"/>
                      <a:pt x="790687" y="186815"/>
                    </a:cubicBezTo>
                    <a:cubicBezTo>
                      <a:pt x="790687" y="176984"/>
                      <a:pt x="782717" y="169014"/>
                      <a:pt x="772886" y="169014"/>
                    </a:cubicBezTo>
                    <a:close/>
                    <a:moveTo>
                      <a:pt x="635792" y="98551"/>
                    </a:moveTo>
                    <a:cubicBezTo>
                      <a:pt x="625961" y="98551"/>
                      <a:pt x="617991" y="106521"/>
                      <a:pt x="617991" y="116352"/>
                    </a:cubicBezTo>
                    <a:cubicBezTo>
                      <a:pt x="617991" y="126183"/>
                      <a:pt x="625961" y="134153"/>
                      <a:pt x="635792" y="134153"/>
                    </a:cubicBezTo>
                    <a:lnTo>
                      <a:pt x="950897" y="134153"/>
                    </a:lnTo>
                    <a:cubicBezTo>
                      <a:pt x="960728" y="134153"/>
                      <a:pt x="968698" y="126183"/>
                      <a:pt x="968698" y="116352"/>
                    </a:cubicBezTo>
                    <a:cubicBezTo>
                      <a:pt x="968698" y="106521"/>
                      <a:pt x="960728" y="98551"/>
                      <a:pt x="950897" y="98551"/>
                    </a:cubicBezTo>
                    <a:close/>
                    <a:moveTo>
                      <a:pt x="797559" y="0"/>
                    </a:moveTo>
                    <a:lnTo>
                      <a:pt x="1595118" y="325452"/>
                    </a:lnTo>
                    <a:lnTo>
                      <a:pt x="0" y="325452"/>
                    </a:lnTo>
                    <a:close/>
                  </a:path>
                </a:pathLst>
              </a:custGeom>
              <a:gradFill>
                <a:gsLst>
                  <a:gs pos="0">
                    <a:schemeClr val="tx1"/>
                  </a:gs>
                  <a:gs pos="100000">
                    <a:schemeClr val="tx1">
                      <a:lumMod val="50000"/>
                      <a:lumOff val="50000"/>
                    </a:schemeClr>
                  </a:gs>
                </a:gsLst>
                <a:lin ang="0" scaled="1"/>
              </a:gradFill>
              <a:ln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73" name="グループ化 272">
                <a:extLst>
                  <a:ext uri="{FF2B5EF4-FFF2-40B4-BE49-F238E27FC236}">
                    <a16:creationId xmlns:a16="http://schemas.microsoft.com/office/drawing/2014/main" id="{0BD8AD50-9C62-A2C1-6D04-CEC4C5BBD314}"/>
                  </a:ext>
                </a:extLst>
              </p:cNvPr>
              <p:cNvGrpSpPr/>
              <p:nvPr/>
            </p:nvGrpSpPr>
            <p:grpSpPr>
              <a:xfrm>
                <a:off x="7098358" y="1206257"/>
                <a:ext cx="1628884" cy="1876427"/>
                <a:chOff x="4155697" y="1128712"/>
                <a:chExt cx="1731170" cy="1876427"/>
              </a:xfrm>
            </p:grpSpPr>
            <p:sp>
              <p:nvSpPr>
                <p:cNvPr id="274" name="四角形: 上の 2 つの角を丸める 273">
                  <a:extLst>
                    <a:ext uri="{FF2B5EF4-FFF2-40B4-BE49-F238E27FC236}">
                      <a16:creationId xmlns:a16="http://schemas.microsoft.com/office/drawing/2014/main" id="{F759BE06-FD7B-BDE0-7DEA-A07A0CC6803E}"/>
                    </a:ext>
                  </a:extLst>
                </p:cNvPr>
                <p:cNvSpPr/>
                <p:nvPr/>
              </p:nvSpPr>
              <p:spPr>
                <a:xfrm>
                  <a:off x="4155697" y="1128713"/>
                  <a:ext cx="1731170" cy="1876426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noFill/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cxnSp>
              <p:nvCxnSpPr>
                <p:cNvPr id="275" name="直線コネクタ 274">
                  <a:extLst>
                    <a:ext uri="{FF2B5EF4-FFF2-40B4-BE49-F238E27FC236}">
                      <a16:creationId xmlns:a16="http://schemas.microsoft.com/office/drawing/2014/main" id="{9CA16B11-4BE2-552B-BC07-98DAC24EA6A6}"/>
                    </a:ext>
                  </a:extLst>
                </p:cNvPr>
                <p:cNvCxnSpPr/>
                <p:nvPr/>
              </p:nvCxnSpPr>
              <p:spPr>
                <a:xfrm>
                  <a:off x="498826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6" name="直線コネクタ 275">
                  <a:extLst>
                    <a:ext uri="{FF2B5EF4-FFF2-40B4-BE49-F238E27FC236}">
                      <a16:creationId xmlns:a16="http://schemas.microsoft.com/office/drawing/2014/main" id="{A40C6E8A-7545-7F8D-9754-99D0F5F1D6D4}"/>
                    </a:ext>
                  </a:extLst>
                </p:cNvPr>
                <p:cNvCxnSpPr/>
                <p:nvPr/>
              </p:nvCxnSpPr>
              <p:spPr>
                <a:xfrm>
                  <a:off x="491904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7" name="直線コネクタ 276">
                  <a:extLst>
                    <a:ext uri="{FF2B5EF4-FFF2-40B4-BE49-F238E27FC236}">
                      <a16:creationId xmlns:a16="http://schemas.microsoft.com/office/drawing/2014/main" id="{A9FBFCAD-6313-12B2-02EF-045A4BEDFF86}"/>
                    </a:ext>
                  </a:extLst>
                </p:cNvPr>
                <p:cNvCxnSpPr/>
                <p:nvPr/>
              </p:nvCxnSpPr>
              <p:spPr>
                <a:xfrm>
                  <a:off x="484983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8" name="直線コネクタ 277">
                  <a:extLst>
                    <a:ext uri="{FF2B5EF4-FFF2-40B4-BE49-F238E27FC236}">
                      <a16:creationId xmlns:a16="http://schemas.microsoft.com/office/drawing/2014/main" id="{90D26185-32F9-E44C-0D25-508087370E85}"/>
                    </a:ext>
                  </a:extLst>
                </p:cNvPr>
                <p:cNvCxnSpPr/>
                <p:nvPr/>
              </p:nvCxnSpPr>
              <p:spPr>
                <a:xfrm>
                  <a:off x="478061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9" name="直線コネクタ 278">
                  <a:extLst>
                    <a:ext uri="{FF2B5EF4-FFF2-40B4-BE49-F238E27FC236}">
                      <a16:creationId xmlns:a16="http://schemas.microsoft.com/office/drawing/2014/main" id="{BF7EDBF6-E5AF-534C-40FC-F4DFADAD1936}"/>
                    </a:ext>
                  </a:extLst>
                </p:cNvPr>
                <p:cNvCxnSpPr/>
                <p:nvPr/>
              </p:nvCxnSpPr>
              <p:spPr>
                <a:xfrm>
                  <a:off x="471140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0" name="直線コネクタ 279">
                  <a:extLst>
                    <a:ext uri="{FF2B5EF4-FFF2-40B4-BE49-F238E27FC236}">
                      <a16:creationId xmlns:a16="http://schemas.microsoft.com/office/drawing/2014/main" id="{7C2D6B5B-B85D-26BE-D829-4B3CF38C8966}"/>
                    </a:ext>
                  </a:extLst>
                </p:cNvPr>
                <p:cNvCxnSpPr/>
                <p:nvPr/>
              </p:nvCxnSpPr>
              <p:spPr>
                <a:xfrm>
                  <a:off x="464218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1" name="直線コネクタ 280">
                  <a:extLst>
                    <a:ext uri="{FF2B5EF4-FFF2-40B4-BE49-F238E27FC236}">
                      <a16:creationId xmlns:a16="http://schemas.microsoft.com/office/drawing/2014/main" id="{F6061169-EAEF-50BE-C1D1-DE85B3F74E38}"/>
                    </a:ext>
                  </a:extLst>
                </p:cNvPr>
                <p:cNvCxnSpPr/>
                <p:nvPr/>
              </p:nvCxnSpPr>
              <p:spPr>
                <a:xfrm>
                  <a:off x="457297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2" name="直線コネクタ 281">
                  <a:extLst>
                    <a:ext uri="{FF2B5EF4-FFF2-40B4-BE49-F238E27FC236}">
                      <a16:creationId xmlns:a16="http://schemas.microsoft.com/office/drawing/2014/main" id="{BEEB4EAF-3C9A-7574-3593-AC606C807823}"/>
                    </a:ext>
                  </a:extLst>
                </p:cNvPr>
                <p:cNvCxnSpPr/>
                <p:nvPr/>
              </p:nvCxnSpPr>
              <p:spPr>
                <a:xfrm>
                  <a:off x="450375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3" name="直線コネクタ 282">
                  <a:extLst>
                    <a:ext uri="{FF2B5EF4-FFF2-40B4-BE49-F238E27FC236}">
                      <a16:creationId xmlns:a16="http://schemas.microsoft.com/office/drawing/2014/main" id="{CA8CCEC6-F77E-05D1-87F6-D793B4AA6A64}"/>
                    </a:ext>
                  </a:extLst>
                </p:cNvPr>
                <p:cNvCxnSpPr/>
                <p:nvPr/>
              </p:nvCxnSpPr>
              <p:spPr>
                <a:xfrm>
                  <a:off x="436532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4" name="直線コネクタ 283">
                  <a:extLst>
                    <a:ext uri="{FF2B5EF4-FFF2-40B4-BE49-F238E27FC236}">
                      <a16:creationId xmlns:a16="http://schemas.microsoft.com/office/drawing/2014/main" id="{BB8CA956-8FEB-74B4-DCA2-1FF36A4EC8FC}"/>
                    </a:ext>
                  </a:extLst>
                </p:cNvPr>
                <p:cNvCxnSpPr/>
                <p:nvPr/>
              </p:nvCxnSpPr>
              <p:spPr>
                <a:xfrm>
                  <a:off x="443454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5" name="直線コネクタ 284">
                  <a:extLst>
                    <a:ext uri="{FF2B5EF4-FFF2-40B4-BE49-F238E27FC236}">
                      <a16:creationId xmlns:a16="http://schemas.microsoft.com/office/drawing/2014/main" id="{00A3E24C-D044-6350-346F-D426BB090524}"/>
                    </a:ext>
                  </a:extLst>
                </p:cNvPr>
                <p:cNvCxnSpPr/>
                <p:nvPr/>
              </p:nvCxnSpPr>
              <p:spPr>
                <a:xfrm>
                  <a:off x="429611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6" name="直線コネクタ 285">
                  <a:extLst>
                    <a:ext uri="{FF2B5EF4-FFF2-40B4-BE49-F238E27FC236}">
                      <a16:creationId xmlns:a16="http://schemas.microsoft.com/office/drawing/2014/main" id="{A9B61768-E3AE-F042-DFAA-EA5E81831E20}"/>
                    </a:ext>
                  </a:extLst>
                </p:cNvPr>
                <p:cNvCxnSpPr/>
                <p:nvPr/>
              </p:nvCxnSpPr>
              <p:spPr>
                <a:xfrm>
                  <a:off x="422689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7" name="直線コネクタ 286">
                  <a:extLst>
                    <a:ext uri="{FF2B5EF4-FFF2-40B4-BE49-F238E27FC236}">
                      <a16:creationId xmlns:a16="http://schemas.microsoft.com/office/drawing/2014/main" id="{2E04A59C-8544-E698-29B8-F51D35308FC5}"/>
                    </a:ext>
                  </a:extLst>
                </p:cNvPr>
                <p:cNvCxnSpPr/>
                <p:nvPr/>
              </p:nvCxnSpPr>
              <p:spPr>
                <a:xfrm>
                  <a:off x="581884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8" name="直線コネクタ 287">
                  <a:extLst>
                    <a:ext uri="{FF2B5EF4-FFF2-40B4-BE49-F238E27FC236}">
                      <a16:creationId xmlns:a16="http://schemas.microsoft.com/office/drawing/2014/main" id="{55D2DA10-8600-B2AC-E57A-5B6BBB515693}"/>
                    </a:ext>
                  </a:extLst>
                </p:cNvPr>
                <p:cNvCxnSpPr/>
                <p:nvPr/>
              </p:nvCxnSpPr>
              <p:spPr>
                <a:xfrm>
                  <a:off x="574962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9" name="直線コネクタ 288">
                  <a:extLst>
                    <a:ext uri="{FF2B5EF4-FFF2-40B4-BE49-F238E27FC236}">
                      <a16:creationId xmlns:a16="http://schemas.microsoft.com/office/drawing/2014/main" id="{9F81DF1F-6B3A-8873-89CB-A048ADEB8DF7}"/>
                    </a:ext>
                  </a:extLst>
                </p:cNvPr>
                <p:cNvCxnSpPr/>
                <p:nvPr/>
              </p:nvCxnSpPr>
              <p:spPr>
                <a:xfrm>
                  <a:off x="568041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0" name="直線コネクタ 289">
                  <a:extLst>
                    <a:ext uri="{FF2B5EF4-FFF2-40B4-BE49-F238E27FC236}">
                      <a16:creationId xmlns:a16="http://schemas.microsoft.com/office/drawing/2014/main" id="{2AF189C3-3B6A-E4C4-55CF-C1B66902E75D}"/>
                    </a:ext>
                  </a:extLst>
                </p:cNvPr>
                <p:cNvCxnSpPr/>
                <p:nvPr/>
              </p:nvCxnSpPr>
              <p:spPr>
                <a:xfrm>
                  <a:off x="561119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1" name="直線コネクタ 290">
                  <a:extLst>
                    <a:ext uri="{FF2B5EF4-FFF2-40B4-BE49-F238E27FC236}">
                      <a16:creationId xmlns:a16="http://schemas.microsoft.com/office/drawing/2014/main" id="{190A0663-E8C6-B2F0-AE2A-78A204DFB9A1}"/>
                    </a:ext>
                  </a:extLst>
                </p:cNvPr>
                <p:cNvCxnSpPr/>
                <p:nvPr/>
              </p:nvCxnSpPr>
              <p:spPr>
                <a:xfrm>
                  <a:off x="554198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2" name="直線コネクタ 291">
                  <a:extLst>
                    <a:ext uri="{FF2B5EF4-FFF2-40B4-BE49-F238E27FC236}">
                      <a16:creationId xmlns:a16="http://schemas.microsoft.com/office/drawing/2014/main" id="{FC18715E-DEB5-2D9C-FC9E-9F53D0F9174E}"/>
                    </a:ext>
                  </a:extLst>
                </p:cNvPr>
                <p:cNvCxnSpPr/>
                <p:nvPr/>
              </p:nvCxnSpPr>
              <p:spPr>
                <a:xfrm>
                  <a:off x="547276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3" name="直線コネクタ 292">
                  <a:extLst>
                    <a:ext uri="{FF2B5EF4-FFF2-40B4-BE49-F238E27FC236}">
                      <a16:creationId xmlns:a16="http://schemas.microsoft.com/office/drawing/2014/main" id="{F3C8D165-6972-345D-0DE1-1DF800A6A555}"/>
                    </a:ext>
                  </a:extLst>
                </p:cNvPr>
                <p:cNvCxnSpPr/>
                <p:nvPr/>
              </p:nvCxnSpPr>
              <p:spPr>
                <a:xfrm>
                  <a:off x="540355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4" name="直線コネクタ 293">
                  <a:extLst>
                    <a:ext uri="{FF2B5EF4-FFF2-40B4-BE49-F238E27FC236}">
                      <a16:creationId xmlns:a16="http://schemas.microsoft.com/office/drawing/2014/main" id="{A3BB64B9-E803-8AE5-ED8B-FDB14809E703}"/>
                    </a:ext>
                  </a:extLst>
                </p:cNvPr>
                <p:cNvCxnSpPr/>
                <p:nvPr/>
              </p:nvCxnSpPr>
              <p:spPr>
                <a:xfrm>
                  <a:off x="533433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5" name="直線コネクタ 294">
                  <a:extLst>
                    <a:ext uri="{FF2B5EF4-FFF2-40B4-BE49-F238E27FC236}">
                      <a16:creationId xmlns:a16="http://schemas.microsoft.com/office/drawing/2014/main" id="{085D8A6F-F531-5301-4800-04210659E051}"/>
                    </a:ext>
                  </a:extLst>
                </p:cNvPr>
                <p:cNvCxnSpPr/>
                <p:nvPr/>
              </p:nvCxnSpPr>
              <p:spPr>
                <a:xfrm>
                  <a:off x="519590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6" name="直線コネクタ 295">
                  <a:extLst>
                    <a:ext uri="{FF2B5EF4-FFF2-40B4-BE49-F238E27FC236}">
                      <a16:creationId xmlns:a16="http://schemas.microsoft.com/office/drawing/2014/main" id="{E40AAD7C-B0A1-4522-BC5C-A242109AD48F}"/>
                    </a:ext>
                  </a:extLst>
                </p:cNvPr>
                <p:cNvCxnSpPr/>
                <p:nvPr/>
              </p:nvCxnSpPr>
              <p:spPr>
                <a:xfrm>
                  <a:off x="526512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7" name="直線コネクタ 296">
                  <a:extLst>
                    <a:ext uri="{FF2B5EF4-FFF2-40B4-BE49-F238E27FC236}">
                      <a16:creationId xmlns:a16="http://schemas.microsoft.com/office/drawing/2014/main" id="{C347B774-2700-CA12-F36E-4A959F922E28}"/>
                    </a:ext>
                  </a:extLst>
                </p:cNvPr>
                <p:cNvCxnSpPr/>
                <p:nvPr/>
              </p:nvCxnSpPr>
              <p:spPr>
                <a:xfrm>
                  <a:off x="512669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8" name="直線コネクタ 297">
                  <a:extLst>
                    <a:ext uri="{FF2B5EF4-FFF2-40B4-BE49-F238E27FC236}">
                      <a16:creationId xmlns:a16="http://schemas.microsoft.com/office/drawing/2014/main" id="{A5168FB3-9072-50C6-082A-06CFFD55FC82}"/>
                    </a:ext>
                  </a:extLst>
                </p:cNvPr>
                <p:cNvCxnSpPr/>
                <p:nvPr/>
              </p:nvCxnSpPr>
              <p:spPr>
                <a:xfrm>
                  <a:off x="505747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21" name="フリーフォーム: 図形 320">
                <a:extLst>
                  <a:ext uri="{FF2B5EF4-FFF2-40B4-BE49-F238E27FC236}">
                    <a16:creationId xmlns:a16="http://schemas.microsoft.com/office/drawing/2014/main" id="{EE51AA03-0F36-82AF-5380-786A6D426E81}"/>
                  </a:ext>
                </a:extLst>
              </p:cNvPr>
              <p:cNvSpPr/>
              <p:nvPr/>
            </p:nvSpPr>
            <p:spPr>
              <a:xfrm>
                <a:off x="6952678" y="828389"/>
                <a:ext cx="1904815" cy="412609"/>
              </a:xfrm>
              <a:custGeom>
                <a:avLst/>
                <a:gdLst>
                  <a:gd name="csX0" fmla="*/ 952408 w 1904815"/>
                  <a:gd name="csY0" fmla="*/ 57792 h 412609"/>
                  <a:gd name="csX1" fmla="*/ 191608 w 1904815"/>
                  <a:gd name="csY1" fmla="*/ 368245 h 412609"/>
                  <a:gd name="csX2" fmla="*/ 1713207 w 1904815"/>
                  <a:gd name="csY2" fmla="*/ 368245 h 412609"/>
                  <a:gd name="csX3" fmla="*/ 952408 w 1904815"/>
                  <a:gd name="csY3" fmla="*/ 0 h 412609"/>
                  <a:gd name="csX4" fmla="*/ 1904815 w 1904815"/>
                  <a:gd name="csY4" fmla="*/ 412609 h 412609"/>
                  <a:gd name="csX5" fmla="*/ 0 w 1904815"/>
                  <a:gd name="csY5" fmla="*/ 412609 h 412609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</a:cxnLst>
                <a:rect l="l" t="t" r="r" b="b"/>
                <a:pathLst>
                  <a:path w="1904815" h="412609">
                    <a:moveTo>
                      <a:pt x="952408" y="57792"/>
                    </a:moveTo>
                    <a:lnTo>
                      <a:pt x="191608" y="368245"/>
                    </a:lnTo>
                    <a:lnTo>
                      <a:pt x="1713207" y="368245"/>
                    </a:lnTo>
                    <a:close/>
                    <a:moveTo>
                      <a:pt x="952408" y="0"/>
                    </a:moveTo>
                    <a:lnTo>
                      <a:pt x="1904815" y="412609"/>
                    </a:lnTo>
                    <a:lnTo>
                      <a:pt x="0" y="412609"/>
                    </a:lnTo>
                    <a:close/>
                  </a:path>
                </a:pathLst>
              </a:custGeom>
              <a:gradFill>
                <a:gsLst>
                  <a:gs pos="0">
                    <a:schemeClr val="tx1">
                      <a:lumMod val="75000"/>
                      <a:lumOff val="25000"/>
                    </a:schemeClr>
                  </a:gs>
                  <a:gs pos="100000">
                    <a:schemeClr val="bg1">
                      <a:lumMod val="50000"/>
                    </a:schemeClr>
                  </a:gs>
                </a:gsLst>
                <a:lin ang="0" scaled="1"/>
              </a:gradFill>
              <a:ln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1" name="四角形: 上の 2 つの角を丸める 310">
                <a:extLst>
                  <a:ext uri="{FF2B5EF4-FFF2-40B4-BE49-F238E27FC236}">
                    <a16:creationId xmlns:a16="http://schemas.microsoft.com/office/drawing/2014/main" id="{DFBCF15E-0DA3-6D78-D79E-553CDAF64080}"/>
                  </a:ext>
                </a:extLst>
              </p:cNvPr>
              <p:cNvSpPr/>
              <p:nvPr/>
            </p:nvSpPr>
            <p:spPr>
              <a:xfrm>
                <a:off x="7098359" y="3152773"/>
                <a:ext cx="45928" cy="257175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2" name="四角形: 上の 2 つの角を丸める 311">
                <a:extLst>
                  <a:ext uri="{FF2B5EF4-FFF2-40B4-BE49-F238E27FC236}">
                    <a16:creationId xmlns:a16="http://schemas.microsoft.com/office/drawing/2014/main" id="{00DFAC0C-1178-E144-9044-F05263BB6BE4}"/>
                  </a:ext>
                </a:extLst>
              </p:cNvPr>
              <p:cNvSpPr/>
              <p:nvPr/>
            </p:nvSpPr>
            <p:spPr>
              <a:xfrm>
                <a:off x="8679509" y="3152773"/>
                <a:ext cx="45928" cy="257175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3" name="四角形: 角を丸くする 312">
                <a:extLst>
                  <a:ext uri="{FF2B5EF4-FFF2-40B4-BE49-F238E27FC236}">
                    <a16:creationId xmlns:a16="http://schemas.microsoft.com/office/drawing/2014/main" id="{CB0B28CC-DCAB-A4FE-D38D-F15744D3ACE6}"/>
                  </a:ext>
                </a:extLst>
              </p:cNvPr>
              <p:cNvSpPr/>
              <p:nvPr/>
            </p:nvSpPr>
            <p:spPr>
              <a:xfrm>
                <a:off x="7010400" y="3327288"/>
                <a:ext cx="87958" cy="168035"/>
              </a:xfrm>
              <a:prstGeom prst="round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4" name="四角形: 角を丸くする 313">
                <a:extLst>
                  <a:ext uri="{FF2B5EF4-FFF2-40B4-BE49-F238E27FC236}">
                    <a16:creationId xmlns:a16="http://schemas.microsoft.com/office/drawing/2014/main" id="{225B9B21-2602-6DBE-4ED3-F3DE4A0935F1}"/>
                  </a:ext>
                </a:extLst>
              </p:cNvPr>
              <p:cNvSpPr/>
              <p:nvPr/>
            </p:nvSpPr>
            <p:spPr>
              <a:xfrm>
                <a:off x="7148513" y="3327288"/>
                <a:ext cx="87958" cy="168035"/>
              </a:xfrm>
              <a:prstGeom prst="round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5" name="四角形: 角を丸くする 314">
                <a:extLst>
                  <a:ext uri="{FF2B5EF4-FFF2-40B4-BE49-F238E27FC236}">
                    <a16:creationId xmlns:a16="http://schemas.microsoft.com/office/drawing/2014/main" id="{48ACC936-7E00-D7C0-4634-C7555C3F3204}"/>
                  </a:ext>
                </a:extLst>
              </p:cNvPr>
              <p:cNvSpPr/>
              <p:nvPr/>
            </p:nvSpPr>
            <p:spPr>
              <a:xfrm>
                <a:off x="8591550" y="3327288"/>
                <a:ext cx="87958" cy="168035"/>
              </a:xfrm>
              <a:prstGeom prst="round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6" name="四角形: 角を丸くする 315">
                <a:extLst>
                  <a:ext uri="{FF2B5EF4-FFF2-40B4-BE49-F238E27FC236}">
                    <a16:creationId xmlns:a16="http://schemas.microsoft.com/office/drawing/2014/main" id="{ED68A284-F416-8B1B-8394-1AD804BB19CB}"/>
                  </a:ext>
                </a:extLst>
              </p:cNvPr>
              <p:cNvSpPr/>
              <p:nvPr/>
            </p:nvSpPr>
            <p:spPr>
              <a:xfrm>
                <a:off x="8729663" y="3327288"/>
                <a:ext cx="87958" cy="168035"/>
              </a:xfrm>
              <a:prstGeom prst="round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7" name="四角形: 上の 2 つの角を丸める 316">
                <a:extLst>
                  <a:ext uri="{FF2B5EF4-FFF2-40B4-BE49-F238E27FC236}">
                    <a16:creationId xmlns:a16="http://schemas.microsoft.com/office/drawing/2014/main" id="{B8A7D029-CF1B-E677-E7B3-F31EBE96DF8A}"/>
                  </a:ext>
                </a:extLst>
              </p:cNvPr>
              <p:cNvSpPr/>
              <p:nvPr/>
            </p:nvSpPr>
            <p:spPr>
              <a:xfrm>
                <a:off x="7098358" y="3076573"/>
                <a:ext cx="1628884" cy="168035"/>
              </a:xfrm>
              <a:prstGeom prst="round2SameRect">
                <a:avLst>
                  <a:gd name="adj1" fmla="val 0"/>
                  <a:gd name="adj2" fmla="val 0"/>
                </a:avLst>
              </a:prstGeom>
              <a:gradFill>
                <a:gsLst>
                  <a:gs pos="0">
                    <a:schemeClr val="tx1">
                      <a:lumMod val="75000"/>
                      <a:lumOff val="25000"/>
                    </a:schemeClr>
                  </a:gs>
                  <a:gs pos="100000">
                    <a:schemeClr val="bg1">
                      <a:lumMod val="50000"/>
                    </a:schemeClr>
                  </a:gs>
                </a:gsLst>
                <a:lin ang="0" scaled="1"/>
              </a:gradFill>
              <a:ln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324" name="直線コネクタ 323">
                <a:extLst>
                  <a:ext uri="{FF2B5EF4-FFF2-40B4-BE49-F238E27FC236}">
                    <a16:creationId xmlns:a16="http://schemas.microsoft.com/office/drawing/2014/main" id="{A3E04D49-F4DB-6F7B-478C-382CD512979D}"/>
                  </a:ext>
                </a:extLst>
              </p:cNvPr>
              <p:cNvCxnSpPr>
                <a:cxnSpLocks/>
                <a:stCxn id="274" idx="2"/>
                <a:endCxn id="274" idx="0"/>
              </p:cNvCxnSpPr>
              <p:nvPr/>
            </p:nvCxnSpPr>
            <p:spPr>
              <a:xfrm>
                <a:off x="7098358" y="2144471"/>
                <a:ext cx="1628884" cy="0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7" name="直線コネクタ 326">
                <a:extLst>
                  <a:ext uri="{FF2B5EF4-FFF2-40B4-BE49-F238E27FC236}">
                    <a16:creationId xmlns:a16="http://schemas.microsoft.com/office/drawing/2014/main" id="{207F8682-7AB1-C0BC-2F5E-C1E29CAD749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98358" y="1482483"/>
                <a:ext cx="1628884" cy="0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8" name="直線コネクタ 327">
                <a:extLst>
                  <a:ext uri="{FF2B5EF4-FFF2-40B4-BE49-F238E27FC236}">
                    <a16:creationId xmlns:a16="http://schemas.microsoft.com/office/drawing/2014/main" id="{0037B3B2-411B-61C6-9C69-8224A1C0DF4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098358" y="2820746"/>
                <a:ext cx="1628884" cy="0"/>
              </a:xfrm>
              <a:prstGeom prst="line">
                <a:avLst/>
              </a:prstGeom>
              <a:ln w="1270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97" name="グループ化 96">
            <a:extLst>
              <a:ext uri="{FF2B5EF4-FFF2-40B4-BE49-F238E27FC236}">
                <a16:creationId xmlns:a16="http://schemas.microsoft.com/office/drawing/2014/main" id="{26A3CAEC-A67D-CE1C-214C-DA8871B34801}"/>
              </a:ext>
            </a:extLst>
          </p:cNvPr>
          <p:cNvGrpSpPr/>
          <p:nvPr/>
        </p:nvGrpSpPr>
        <p:grpSpPr>
          <a:xfrm>
            <a:off x="3926223" y="4107671"/>
            <a:ext cx="2124076" cy="2004530"/>
            <a:chOff x="3926223" y="4107671"/>
            <a:chExt cx="2124076" cy="2004530"/>
          </a:xfrm>
        </p:grpSpPr>
        <p:sp>
          <p:nvSpPr>
            <p:cNvPr id="11" name="四角形: 上の 2 つの角を丸める 10">
              <a:extLst>
                <a:ext uri="{FF2B5EF4-FFF2-40B4-BE49-F238E27FC236}">
                  <a16:creationId xmlns:a16="http://schemas.microsoft.com/office/drawing/2014/main" id="{39A446AC-E5B6-6D0B-C36E-004AAE06CDF6}"/>
                </a:ext>
              </a:extLst>
            </p:cNvPr>
            <p:cNvSpPr/>
            <p:nvPr/>
          </p:nvSpPr>
          <p:spPr>
            <a:xfrm>
              <a:off x="3935527" y="5436038"/>
              <a:ext cx="2098561" cy="45719"/>
            </a:xfrm>
            <a:prstGeom prst="round2SameRect">
              <a:avLst/>
            </a:prstGeom>
            <a:solidFill>
              <a:schemeClr val="accent2">
                <a:lumMod val="75000"/>
              </a:schemeClr>
            </a:solidFill>
            <a:ln w="158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847D36E0-844B-3CFE-281D-AED3277452B7}"/>
                </a:ext>
              </a:extLst>
            </p:cNvPr>
            <p:cNvSpPr/>
            <p:nvPr/>
          </p:nvSpPr>
          <p:spPr>
            <a:xfrm>
              <a:off x="4356823" y="4365883"/>
              <a:ext cx="913089" cy="1389357"/>
            </a:xfrm>
            <a:custGeom>
              <a:avLst/>
              <a:gdLst>
                <a:gd name="csX0" fmla="*/ 1166813 w 1457325"/>
                <a:gd name="csY0" fmla="*/ 61913 h 2247900"/>
                <a:gd name="csX1" fmla="*/ 914400 w 1457325"/>
                <a:gd name="csY1" fmla="*/ 0 h 2247900"/>
                <a:gd name="csX2" fmla="*/ 704850 w 1457325"/>
                <a:gd name="csY2" fmla="*/ 171450 h 2247900"/>
                <a:gd name="csX3" fmla="*/ 466725 w 1457325"/>
                <a:gd name="csY3" fmla="*/ 280988 h 2247900"/>
                <a:gd name="csX4" fmla="*/ 752475 w 1457325"/>
                <a:gd name="csY4" fmla="*/ 338138 h 2247900"/>
                <a:gd name="csX5" fmla="*/ 752475 w 1457325"/>
                <a:gd name="csY5" fmla="*/ 461963 h 2247900"/>
                <a:gd name="csX6" fmla="*/ 423863 w 1457325"/>
                <a:gd name="csY6" fmla="*/ 785813 h 2247900"/>
                <a:gd name="csX7" fmla="*/ 138113 w 1457325"/>
                <a:gd name="csY7" fmla="*/ 1566863 h 2247900"/>
                <a:gd name="csX8" fmla="*/ 242888 w 1457325"/>
                <a:gd name="csY8" fmla="*/ 1552575 h 2247900"/>
                <a:gd name="csX9" fmla="*/ 0 w 1457325"/>
                <a:gd name="csY9" fmla="*/ 2247900 h 2247900"/>
                <a:gd name="csX10" fmla="*/ 219075 w 1457325"/>
                <a:gd name="csY10" fmla="*/ 2019300 h 2247900"/>
                <a:gd name="csX11" fmla="*/ 242888 w 1457325"/>
                <a:gd name="csY11" fmla="*/ 2176463 h 2247900"/>
                <a:gd name="csX12" fmla="*/ 442913 w 1457325"/>
                <a:gd name="csY12" fmla="*/ 1928813 h 2247900"/>
                <a:gd name="csX13" fmla="*/ 533400 w 1457325"/>
                <a:gd name="csY13" fmla="*/ 1566863 h 2247900"/>
                <a:gd name="csX14" fmla="*/ 623888 w 1457325"/>
                <a:gd name="csY14" fmla="*/ 1552575 h 2247900"/>
                <a:gd name="csX15" fmla="*/ 704850 w 1457325"/>
                <a:gd name="csY15" fmla="*/ 1666875 h 2247900"/>
                <a:gd name="csX16" fmla="*/ 619125 w 1457325"/>
                <a:gd name="csY16" fmla="*/ 1719263 h 2247900"/>
                <a:gd name="csX17" fmla="*/ 609600 w 1457325"/>
                <a:gd name="csY17" fmla="*/ 1833563 h 2247900"/>
                <a:gd name="csX18" fmla="*/ 642938 w 1457325"/>
                <a:gd name="csY18" fmla="*/ 1766888 h 2247900"/>
                <a:gd name="csX19" fmla="*/ 728663 w 1457325"/>
                <a:gd name="csY19" fmla="*/ 1804988 h 2247900"/>
                <a:gd name="csX20" fmla="*/ 728663 w 1457325"/>
                <a:gd name="csY20" fmla="*/ 1890713 h 2247900"/>
                <a:gd name="csX21" fmla="*/ 776288 w 1457325"/>
                <a:gd name="csY21" fmla="*/ 1781175 h 2247900"/>
                <a:gd name="csX22" fmla="*/ 776288 w 1457325"/>
                <a:gd name="csY22" fmla="*/ 1752600 h 2247900"/>
                <a:gd name="csX23" fmla="*/ 804863 w 1457325"/>
                <a:gd name="csY23" fmla="*/ 1833563 h 2247900"/>
                <a:gd name="csX24" fmla="*/ 804863 w 1457325"/>
                <a:gd name="csY24" fmla="*/ 1914525 h 2247900"/>
                <a:gd name="csX25" fmla="*/ 876300 w 1457325"/>
                <a:gd name="csY25" fmla="*/ 1757363 h 2247900"/>
                <a:gd name="csX26" fmla="*/ 747713 w 1457325"/>
                <a:gd name="csY26" fmla="*/ 1633538 h 2247900"/>
                <a:gd name="csX27" fmla="*/ 709613 w 1457325"/>
                <a:gd name="csY27" fmla="*/ 1600200 h 2247900"/>
                <a:gd name="csX28" fmla="*/ 700088 w 1457325"/>
                <a:gd name="csY28" fmla="*/ 1557338 h 2247900"/>
                <a:gd name="csX29" fmla="*/ 885825 w 1457325"/>
                <a:gd name="csY29" fmla="*/ 1519238 h 2247900"/>
                <a:gd name="csX30" fmla="*/ 990600 w 1457325"/>
                <a:gd name="csY30" fmla="*/ 1647825 h 2247900"/>
                <a:gd name="csX31" fmla="*/ 962025 w 1457325"/>
                <a:gd name="csY31" fmla="*/ 1714500 h 2247900"/>
                <a:gd name="csX32" fmla="*/ 985838 w 1457325"/>
                <a:gd name="csY32" fmla="*/ 1785938 h 2247900"/>
                <a:gd name="csX33" fmla="*/ 1014413 w 1457325"/>
                <a:gd name="csY33" fmla="*/ 1733550 h 2247900"/>
                <a:gd name="csX34" fmla="*/ 1081088 w 1457325"/>
                <a:gd name="csY34" fmla="*/ 1762125 h 2247900"/>
                <a:gd name="csX35" fmla="*/ 1071563 w 1457325"/>
                <a:gd name="csY35" fmla="*/ 1881188 h 2247900"/>
                <a:gd name="csX36" fmla="*/ 1119188 w 1457325"/>
                <a:gd name="csY36" fmla="*/ 1804988 h 2247900"/>
                <a:gd name="csX37" fmla="*/ 1128713 w 1457325"/>
                <a:gd name="csY37" fmla="*/ 1724025 h 2247900"/>
                <a:gd name="csX38" fmla="*/ 1162050 w 1457325"/>
                <a:gd name="csY38" fmla="*/ 1785938 h 2247900"/>
                <a:gd name="csX39" fmla="*/ 1162050 w 1457325"/>
                <a:gd name="csY39" fmla="*/ 1881188 h 2247900"/>
                <a:gd name="csX40" fmla="*/ 1247775 w 1457325"/>
                <a:gd name="csY40" fmla="*/ 1728788 h 2247900"/>
                <a:gd name="csX41" fmla="*/ 1157288 w 1457325"/>
                <a:gd name="csY41" fmla="*/ 1624013 h 2247900"/>
                <a:gd name="csX42" fmla="*/ 1076325 w 1457325"/>
                <a:gd name="csY42" fmla="*/ 1619250 h 2247900"/>
                <a:gd name="csX43" fmla="*/ 966788 w 1457325"/>
                <a:gd name="csY43" fmla="*/ 1500188 h 2247900"/>
                <a:gd name="csX44" fmla="*/ 1295400 w 1457325"/>
                <a:gd name="csY44" fmla="*/ 1190625 h 2247900"/>
                <a:gd name="csX45" fmla="*/ 1395413 w 1457325"/>
                <a:gd name="csY45" fmla="*/ 685800 h 2247900"/>
                <a:gd name="csX46" fmla="*/ 1328738 w 1457325"/>
                <a:gd name="csY46" fmla="*/ 504825 h 2247900"/>
                <a:gd name="csX47" fmla="*/ 1285875 w 1457325"/>
                <a:gd name="csY47" fmla="*/ 252413 h 2247900"/>
                <a:gd name="csX48" fmla="*/ 1404938 w 1457325"/>
                <a:gd name="csY48" fmla="*/ 223838 h 2247900"/>
                <a:gd name="csX49" fmla="*/ 1295400 w 1457325"/>
                <a:gd name="csY49" fmla="*/ 190500 h 2247900"/>
                <a:gd name="csX50" fmla="*/ 1443038 w 1457325"/>
                <a:gd name="csY50" fmla="*/ 128588 h 2247900"/>
                <a:gd name="csX51" fmla="*/ 1276350 w 1457325"/>
                <a:gd name="csY51" fmla="*/ 123825 h 2247900"/>
                <a:gd name="csX52" fmla="*/ 1457325 w 1457325"/>
                <a:gd name="csY52" fmla="*/ 14288 h 2247900"/>
                <a:gd name="csX53" fmla="*/ 1166813 w 1457325"/>
                <a:gd name="csY53" fmla="*/ 61913 h 2247900"/>
                <a:gd name="csX0" fmla="*/ 1166813 w 1457325"/>
                <a:gd name="csY0" fmla="*/ 62770 h 2248757"/>
                <a:gd name="csX1" fmla="*/ 914400 w 1457325"/>
                <a:gd name="csY1" fmla="*/ 857 h 2248757"/>
                <a:gd name="csX2" fmla="*/ 704850 w 1457325"/>
                <a:gd name="csY2" fmla="*/ 172307 h 2248757"/>
                <a:gd name="csX3" fmla="*/ 466725 w 1457325"/>
                <a:gd name="csY3" fmla="*/ 281845 h 2248757"/>
                <a:gd name="csX4" fmla="*/ 752475 w 1457325"/>
                <a:gd name="csY4" fmla="*/ 338995 h 2248757"/>
                <a:gd name="csX5" fmla="*/ 752475 w 1457325"/>
                <a:gd name="csY5" fmla="*/ 462820 h 2248757"/>
                <a:gd name="csX6" fmla="*/ 423863 w 1457325"/>
                <a:gd name="csY6" fmla="*/ 786670 h 2248757"/>
                <a:gd name="csX7" fmla="*/ 138113 w 1457325"/>
                <a:gd name="csY7" fmla="*/ 1567720 h 2248757"/>
                <a:gd name="csX8" fmla="*/ 242888 w 1457325"/>
                <a:gd name="csY8" fmla="*/ 1553432 h 2248757"/>
                <a:gd name="csX9" fmla="*/ 0 w 1457325"/>
                <a:gd name="csY9" fmla="*/ 2248757 h 2248757"/>
                <a:gd name="csX10" fmla="*/ 219075 w 1457325"/>
                <a:gd name="csY10" fmla="*/ 2020157 h 2248757"/>
                <a:gd name="csX11" fmla="*/ 242888 w 1457325"/>
                <a:gd name="csY11" fmla="*/ 2177320 h 2248757"/>
                <a:gd name="csX12" fmla="*/ 442913 w 1457325"/>
                <a:gd name="csY12" fmla="*/ 1929670 h 2248757"/>
                <a:gd name="csX13" fmla="*/ 533400 w 1457325"/>
                <a:gd name="csY13" fmla="*/ 1567720 h 2248757"/>
                <a:gd name="csX14" fmla="*/ 623888 w 1457325"/>
                <a:gd name="csY14" fmla="*/ 1553432 h 2248757"/>
                <a:gd name="csX15" fmla="*/ 704850 w 1457325"/>
                <a:gd name="csY15" fmla="*/ 1667732 h 2248757"/>
                <a:gd name="csX16" fmla="*/ 619125 w 1457325"/>
                <a:gd name="csY16" fmla="*/ 1720120 h 2248757"/>
                <a:gd name="csX17" fmla="*/ 609600 w 1457325"/>
                <a:gd name="csY17" fmla="*/ 1834420 h 2248757"/>
                <a:gd name="csX18" fmla="*/ 642938 w 1457325"/>
                <a:gd name="csY18" fmla="*/ 1767745 h 2248757"/>
                <a:gd name="csX19" fmla="*/ 728663 w 1457325"/>
                <a:gd name="csY19" fmla="*/ 1805845 h 2248757"/>
                <a:gd name="csX20" fmla="*/ 728663 w 1457325"/>
                <a:gd name="csY20" fmla="*/ 1891570 h 2248757"/>
                <a:gd name="csX21" fmla="*/ 776288 w 1457325"/>
                <a:gd name="csY21" fmla="*/ 1782032 h 2248757"/>
                <a:gd name="csX22" fmla="*/ 776288 w 1457325"/>
                <a:gd name="csY22" fmla="*/ 1753457 h 2248757"/>
                <a:gd name="csX23" fmla="*/ 804863 w 1457325"/>
                <a:gd name="csY23" fmla="*/ 1834420 h 2248757"/>
                <a:gd name="csX24" fmla="*/ 804863 w 1457325"/>
                <a:gd name="csY24" fmla="*/ 1915382 h 2248757"/>
                <a:gd name="csX25" fmla="*/ 876300 w 1457325"/>
                <a:gd name="csY25" fmla="*/ 1758220 h 2248757"/>
                <a:gd name="csX26" fmla="*/ 747713 w 1457325"/>
                <a:gd name="csY26" fmla="*/ 1634395 h 2248757"/>
                <a:gd name="csX27" fmla="*/ 709613 w 1457325"/>
                <a:gd name="csY27" fmla="*/ 1601057 h 2248757"/>
                <a:gd name="csX28" fmla="*/ 700088 w 1457325"/>
                <a:gd name="csY28" fmla="*/ 1558195 h 2248757"/>
                <a:gd name="csX29" fmla="*/ 885825 w 1457325"/>
                <a:gd name="csY29" fmla="*/ 1520095 h 2248757"/>
                <a:gd name="csX30" fmla="*/ 990600 w 1457325"/>
                <a:gd name="csY30" fmla="*/ 1648682 h 2248757"/>
                <a:gd name="csX31" fmla="*/ 962025 w 1457325"/>
                <a:gd name="csY31" fmla="*/ 1715357 h 2248757"/>
                <a:gd name="csX32" fmla="*/ 985838 w 1457325"/>
                <a:gd name="csY32" fmla="*/ 1786795 h 2248757"/>
                <a:gd name="csX33" fmla="*/ 1014413 w 1457325"/>
                <a:gd name="csY33" fmla="*/ 1734407 h 2248757"/>
                <a:gd name="csX34" fmla="*/ 1081088 w 1457325"/>
                <a:gd name="csY34" fmla="*/ 1762982 h 2248757"/>
                <a:gd name="csX35" fmla="*/ 1071563 w 1457325"/>
                <a:gd name="csY35" fmla="*/ 1882045 h 2248757"/>
                <a:gd name="csX36" fmla="*/ 1119188 w 1457325"/>
                <a:gd name="csY36" fmla="*/ 1805845 h 2248757"/>
                <a:gd name="csX37" fmla="*/ 1128713 w 1457325"/>
                <a:gd name="csY37" fmla="*/ 1724882 h 2248757"/>
                <a:gd name="csX38" fmla="*/ 1162050 w 1457325"/>
                <a:gd name="csY38" fmla="*/ 1786795 h 2248757"/>
                <a:gd name="csX39" fmla="*/ 1162050 w 1457325"/>
                <a:gd name="csY39" fmla="*/ 1882045 h 2248757"/>
                <a:gd name="csX40" fmla="*/ 1247775 w 1457325"/>
                <a:gd name="csY40" fmla="*/ 1729645 h 2248757"/>
                <a:gd name="csX41" fmla="*/ 1157288 w 1457325"/>
                <a:gd name="csY41" fmla="*/ 1624870 h 2248757"/>
                <a:gd name="csX42" fmla="*/ 1076325 w 1457325"/>
                <a:gd name="csY42" fmla="*/ 1620107 h 2248757"/>
                <a:gd name="csX43" fmla="*/ 966788 w 1457325"/>
                <a:gd name="csY43" fmla="*/ 1501045 h 2248757"/>
                <a:gd name="csX44" fmla="*/ 1295400 w 1457325"/>
                <a:gd name="csY44" fmla="*/ 1191482 h 2248757"/>
                <a:gd name="csX45" fmla="*/ 1395413 w 1457325"/>
                <a:gd name="csY45" fmla="*/ 686657 h 2248757"/>
                <a:gd name="csX46" fmla="*/ 1328738 w 1457325"/>
                <a:gd name="csY46" fmla="*/ 505682 h 2248757"/>
                <a:gd name="csX47" fmla="*/ 1285875 w 1457325"/>
                <a:gd name="csY47" fmla="*/ 253270 h 2248757"/>
                <a:gd name="csX48" fmla="*/ 1404938 w 1457325"/>
                <a:gd name="csY48" fmla="*/ 224695 h 2248757"/>
                <a:gd name="csX49" fmla="*/ 1295400 w 1457325"/>
                <a:gd name="csY49" fmla="*/ 191357 h 2248757"/>
                <a:gd name="csX50" fmla="*/ 1443038 w 1457325"/>
                <a:gd name="csY50" fmla="*/ 129445 h 2248757"/>
                <a:gd name="csX51" fmla="*/ 1276350 w 1457325"/>
                <a:gd name="csY51" fmla="*/ 124682 h 2248757"/>
                <a:gd name="csX52" fmla="*/ 1457325 w 1457325"/>
                <a:gd name="csY52" fmla="*/ 15145 h 2248757"/>
                <a:gd name="csX53" fmla="*/ 1166813 w 1457325"/>
                <a:gd name="csY53" fmla="*/ 62770 h 2248757"/>
                <a:gd name="csX0" fmla="*/ 1166813 w 1457325"/>
                <a:gd name="csY0" fmla="*/ 62770 h 2248757"/>
                <a:gd name="csX1" fmla="*/ 914400 w 1457325"/>
                <a:gd name="csY1" fmla="*/ 857 h 2248757"/>
                <a:gd name="csX2" fmla="*/ 704850 w 1457325"/>
                <a:gd name="csY2" fmla="*/ 172307 h 2248757"/>
                <a:gd name="csX3" fmla="*/ 466725 w 1457325"/>
                <a:gd name="csY3" fmla="*/ 281845 h 2248757"/>
                <a:gd name="csX4" fmla="*/ 752475 w 1457325"/>
                <a:gd name="csY4" fmla="*/ 338995 h 2248757"/>
                <a:gd name="csX5" fmla="*/ 752475 w 1457325"/>
                <a:gd name="csY5" fmla="*/ 462820 h 2248757"/>
                <a:gd name="csX6" fmla="*/ 423863 w 1457325"/>
                <a:gd name="csY6" fmla="*/ 786670 h 2248757"/>
                <a:gd name="csX7" fmla="*/ 138113 w 1457325"/>
                <a:gd name="csY7" fmla="*/ 1567720 h 2248757"/>
                <a:gd name="csX8" fmla="*/ 242888 w 1457325"/>
                <a:gd name="csY8" fmla="*/ 1553432 h 2248757"/>
                <a:gd name="csX9" fmla="*/ 0 w 1457325"/>
                <a:gd name="csY9" fmla="*/ 2248757 h 2248757"/>
                <a:gd name="csX10" fmla="*/ 219075 w 1457325"/>
                <a:gd name="csY10" fmla="*/ 2020157 h 2248757"/>
                <a:gd name="csX11" fmla="*/ 242888 w 1457325"/>
                <a:gd name="csY11" fmla="*/ 2177320 h 2248757"/>
                <a:gd name="csX12" fmla="*/ 442913 w 1457325"/>
                <a:gd name="csY12" fmla="*/ 1929670 h 2248757"/>
                <a:gd name="csX13" fmla="*/ 533400 w 1457325"/>
                <a:gd name="csY13" fmla="*/ 1567720 h 2248757"/>
                <a:gd name="csX14" fmla="*/ 623888 w 1457325"/>
                <a:gd name="csY14" fmla="*/ 1553432 h 2248757"/>
                <a:gd name="csX15" fmla="*/ 704850 w 1457325"/>
                <a:gd name="csY15" fmla="*/ 1667732 h 2248757"/>
                <a:gd name="csX16" fmla="*/ 619125 w 1457325"/>
                <a:gd name="csY16" fmla="*/ 1720120 h 2248757"/>
                <a:gd name="csX17" fmla="*/ 609600 w 1457325"/>
                <a:gd name="csY17" fmla="*/ 1834420 h 2248757"/>
                <a:gd name="csX18" fmla="*/ 642938 w 1457325"/>
                <a:gd name="csY18" fmla="*/ 1767745 h 2248757"/>
                <a:gd name="csX19" fmla="*/ 728663 w 1457325"/>
                <a:gd name="csY19" fmla="*/ 1805845 h 2248757"/>
                <a:gd name="csX20" fmla="*/ 728663 w 1457325"/>
                <a:gd name="csY20" fmla="*/ 1891570 h 2248757"/>
                <a:gd name="csX21" fmla="*/ 776288 w 1457325"/>
                <a:gd name="csY21" fmla="*/ 1782032 h 2248757"/>
                <a:gd name="csX22" fmla="*/ 776288 w 1457325"/>
                <a:gd name="csY22" fmla="*/ 1753457 h 2248757"/>
                <a:gd name="csX23" fmla="*/ 804863 w 1457325"/>
                <a:gd name="csY23" fmla="*/ 1834420 h 2248757"/>
                <a:gd name="csX24" fmla="*/ 804863 w 1457325"/>
                <a:gd name="csY24" fmla="*/ 1915382 h 2248757"/>
                <a:gd name="csX25" fmla="*/ 876300 w 1457325"/>
                <a:gd name="csY25" fmla="*/ 1758220 h 2248757"/>
                <a:gd name="csX26" fmla="*/ 747713 w 1457325"/>
                <a:gd name="csY26" fmla="*/ 1634395 h 2248757"/>
                <a:gd name="csX27" fmla="*/ 709613 w 1457325"/>
                <a:gd name="csY27" fmla="*/ 1601057 h 2248757"/>
                <a:gd name="csX28" fmla="*/ 700088 w 1457325"/>
                <a:gd name="csY28" fmla="*/ 1558195 h 2248757"/>
                <a:gd name="csX29" fmla="*/ 885825 w 1457325"/>
                <a:gd name="csY29" fmla="*/ 1520095 h 2248757"/>
                <a:gd name="csX30" fmla="*/ 990600 w 1457325"/>
                <a:gd name="csY30" fmla="*/ 1648682 h 2248757"/>
                <a:gd name="csX31" fmla="*/ 962025 w 1457325"/>
                <a:gd name="csY31" fmla="*/ 1715357 h 2248757"/>
                <a:gd name="csX32" fmla="*/ 985838 w 1457325"/>
                <a:gd name="csY32" fmla="*/ 1786795 h 2248757"/>
                <a:gd name="csX33" fmla="*/ 1014413 w 1457325"/>
                <a:gd name="csY33" fmla="*/ 1734407 h 2248757"/>
                <a:gd name="csX34" fmla="*/ 1081088 w 1457325"/>
                <a:gd name="csY34" fmla="*/ 1762982 h 2248757"/>
                <a:gd name="csX35" fmla="*/ 1071563 w 1457325"/>
                <a:gd name="csY35" fmla="*/ 1882045 h 2248757"/>
                <a:gd name="csX36" fmla="*/ 1119188 w 1457325"/>
                <a:gd name="csY36" fmla="*/ 1805845 h 2248757"/>
                <a:gd name="csX37" fmla="*/ 1128713 w 1457325"/>
                <a:gd name="csY37" fmla="*/ 1724882 h 2248757"/>
                <a:gd name="csX38" fmla="*/ 1162050 w 1457325"/>
                <a:gd name="csY38" fmla="*/ 1786795 h 2248757"/>
                <a:gd name="csX39" fmla="*/ 1162050 w 1457325"/>
                <a:gd name="csY39" fmla="*/ 1882045 h 2248757"/>
                <a:gd name="csX40" fmla="*/ 1247775 w 1457325"/>
                <a:gd name="csY40" fmla="*/ 1729645 h 2248757"/>
                <a:gd name="csX41" fmla="*/ 1157288 w 1457325"/>
                <a:gd name="csY41" fmla="*/ 1624870 h 2248757"/>
                <a:gd name="csX42" fmla="*/ 1076325 w 1457325"/>
                <a:gd name="csY42" fmla="*/ 1620107 h 2248757"/>
                <a:gd name="csX43" fmla="*/ 966788 w 1457325"/>
                <a:gd name="csY43" fmla="*/ 1501045 h 2248757"/>
                <a:gd name="csX44" fmla="*/ 1295400 w 1457325"/>
                <a:gd name="csY44" fmla="*/ 1191482 h 2248757"/>
                <a:gd name="csX45" fmla="*/ 1395413 w 1457325"/>
                <a:gd name="csY45" fmla="*/ 686657 h 2248757"/>
                <a:gd name="csX46" fmla="*/ 1328738 w 1457325"/>
                <a:gd name="csY46" fmla="*/ 505682 h 2248757"/>
                <a:gd name="csX47" fmla="*/ 1285875 w 1457325"/>
                <a:gd name="csY47" fmla="*/ 253270 h 2248757"/>
                <a:gd name="csX48" fmla="*/ 1404938 w 1457325"/>
                <a:gd name="csY48" fmla="*/ 224695 h 2248757"/>
                <a:gd name="csX49" fmla="*/ 1295400 w 1457325"/>
                <a:gd name="csY49" fmla="*/ 191357 h 2248757"/>
                <a:gd name="csX50" fmla="*/ 1443038 w 1457325"/>
                <a:gd name="csY50" fmla="*/ 129445 h 2248757"/>
                <a:gd name="csX51" fmla="*/ 1276350 w 1457325"/>
                <a:gd name="csY51" fmla="*/ 124682 h 2248757"/>
                <a:gd name="csX52" fmla="*/ 1457325 w 1457325"/>
                <a:gd name="csY52" fmla="*/ 15145 h 2248757"/>
                <a:gd name="csX53" fmla="*/ 1166813 w 1457325"/>
                <a:gd name="csY53" fmla="*/ 62770 h 2248757"/>
                <a:gd name="csX0" fmla="*/ 1166813 w 1457325"/>
                <a:gd name="csY0" fmla="*/ 62770 h 2248757"/>
                <a:gd name="csX1" fmla="*/ 914400 w 1457325"/>
                <a:gd name="csY1" fmla="*/ 857 h 2248757"/>
                <a:gd name="csX2" fmla="*/ 704850 w 1457325"/>
                <a:gd name="csY2" fmla="*/ 172307 h 2248757"/>
                <a:gd name="csX3" fmla="*/ 466725 w 1457325"/>
                <a:gd name="csY3" fmla="*/ 281845 h 2248757"/>
                <a:gd name="csX4" fmla="*/ 752475 w 1457325"/>
                <a:gd name="csY4" fmla="*/ 338995 h 2248757"/>
                <a:gd name="csX5" fmla="*/ 752475 w 1457325"/>
                <a:gd name="csY5" fmla="*/ 462820 h 2248757"/>
                <a:gd name="csX6" fmla="*/ 423863 w 1457325"/>
                <a:gd name="csY6" fmla="*/ 786670 h 2248757"/>
                <a:gd name="csX7" fmla="*/ 138113 w 1457325"/>
                <a:gd name="csY7" fmla="*/ 1567720 h 2248757"/>
                <a:gd name="csX8" fmla="*/ 242888 w 1457325"/>
                <a:gd name="csY8" fmla="*/ 1553432 h 2248757"/>
                <a:gd name="csX9" fmla="*/ 0 w 1457325"/>
                <a:gd name="csY9" fmla="*/ 2248757 h 2248757"/>
                <a:gd name="csX10" fmla="*/ 219075 w 1457325"/>
                <a:gd name="csY10" fmla="*/ 2020157 h 2248757"/>
                <a:gd name="csX11" fmla="*/ 242888 w 1457325"/>
                <a:gd name="csY11" fmla="*/ 2177320 h 2248757"/>
                <a:gd name="csX12" fmla="*/ 442913 w 1457325"/>
                <a:gd name="csY12" fmla="*/ 1929670 h 2248757"/>
                <a:gd name="csX13" fmla="*/ 533400 w 1457325"/>
                <a:gd name="csY13" fmla="*/ 1567720 h 2248757"/>
                <a:gd name="csX14" fmla="*/ 623888 w 1457325"/>
                <a:gd name="csY14" fmla="*/ 1553432 h 2248757"/>
                <a:gd name="csX15" fmla="*/ 704850 w 1457325"/>
                <a:gd name="csY15" fmla="*/ 1667732 h 2248757"/>
                <a:gd name="csX16" fmla="*/ 619125 w 1457325"/>
                <a:gd name="csY16" fmla="*/ 1720120 h 2248757"/>
                <a:gd name="csX17" fmla="*/ 609600 w 1457325"/>
                <a:gd name="csY17" fmla="*/ 1834420 h 2248757"/>
                <a:gd name="csX18" fmla="*/ 642938 w 1457325"/>
                <a:gd name="csY18" fmla="*/ 1767745 h 2248757"/>
                <a:gd name="csX19" fmla="*/ 728663 w 1457325"/>
                <a:gd name="csY19" fmla="*/ 1805845 h 2248757"/>
                <a:gd name="csX20" fmla="*/ 728663 w 1457325"/>
                <a:gd name="csY20" fmla="*/ 1891570 h 2248757"/>
                <a:gd name="csX21" fmla="*/ 776288 w 1457325"/>
                <a:gd name="csY21" fmla="*/ 1782032 h 2248757"/>
                <a:gd name="csX22" fmla="*/ 776288 w 1457325"/>
                <a:gd name="csY22" fmla="*/ 1753457 h 2248757"/>
                <a:gd name="csX23" fmla="*/ 804863 w 1457325"/>
                <a:gd name="csY23" fmla="*/ 1834420 h 2248757"/>
                <a:gd name="csX24" fmla="*/ 804863 w 1457325"/>
                <a:gd name="csY24" fmla="*/ 1915382 h 2248757"/>
                <a:gd name="csX25" fmla="*/ 876300 w 1457325"/>
                <a:gd name="csY25" fmla="*/ 1758220 h 2248757"/>
                <a:gd name="csX26" fmla="*/ 747713 w 1457325"/>
                <a:gd name="csY26" fmla="*/ 1634395 h 2248757"/>
                <a:gd name="csX27" fmla="*/ 709613 w 1457325"/>
                <a:gd name="csY27" fmla="*/ 1601057 h 2248757"/>
                <a:gd name="csX28" fmla="*/ 700088 w 1457325"/>
                <a:gd name="csY28" fmla="*/ 1558195 h 2248757"/>
                <a:gd name="csX29" fmla="*/ 885825 w 1457325"/>
                <a:gd name="csY29" fmla="*/ 1520095 h 2248757"/>
                <a:gd name="csX30" fmla="*/ 990600 w 1457325"/>
                <a:gd name="csY30" fmla="*/ 1648682 h 2248757"/>
                <a:gd name="csX31" fmla="*/ 962025 w 1457325"/>
                <a:gd name="csY31" fmla="*/ 1715357 h 2248757"/>
                <a:gd name="csX32" fmla="*/ 985838 w 1457325"/>
                <a:gd name="csY32" fmla="*/ 1786795 h 2248757"/>
                <a:gd name="csX33" fmla="*/ 1014413 w 1457325"/>
                <a:gd name="csY33" fmla="*/ 1734407 h 2248757"/>
                <a:gd name="csX34" fmla="*/ 1081088 w 1457325"/>
                <a:gd name="csY34" fmla="*/ 1762982 h 2248757"/>
                <a:gd name="csX35" fmla="*/ 1071563 w 1457325"/>
                <a:gd name="csY35" fmla="*/ 1882045 h 2248757"/>
                <a:gd name="csX36" fmla="*/ 1119188 w 1457325"/>
                <a:gd name="csY36" fmla="*/ 1805845 h 2248757"/>
                <a:gd name="csX37" fmla="*/ 1128713 w 1457325"/>
                <a:gd name="csY37" fmla="*/ 1724882 h 2248757"/>
                <a:gd name="csX38" fmla="*/ 1162050 w 1457325"/>
                <a:gd name="csY38" fmla="*/ 1786795 h 2248757"/>
                <a:gd name="csX39" fmla="*/ 1162050 w 1457325"/>
                <a:gd name="csY39" fmla="*/ 1882045 h 2248757"/>
                <a:gd name="csX40" fmla="*/ 1247775 w 1457325"/>
                <a:gd name="csY40" fmla="*/ 1729645 h 2248757"/>
                <a:gd name="csX41" fmla="*/ 1157288 w 1457325"/>
                <a:gd name="csY41" fmla="*/ 1624870 h 2248757"/>
                <a:gd name="csX42" fmla="*/ 1076325 w 1457325"/>
                <a:gd name="csY42" fmla="*/ 1620107 h 2248757"/>
                <a:gd name="csX43" fmla="*/ 966788 w 1457325"/>
                <a:gd name="csY43" fmla="*/ 1501045 h 2248757"/>
                <a:gd name="csX44" fmla="*/ 1295400 w 1457325"/>
                <a:gd name="csY44" fmla="*/ 1191482 h 2248757"/>
                <a:gd name="csX45" fmla="*/ 1395413 w 1457325"/>
                <a:gd name="csY45" fmla="*/ 686657 h 2248757"/>
                <a:gd name="csX46" fmla="*/ 1328738 w 1457325"/>
                <a:gd name="csY46" fmla="*/ 505682 h 2248757"/>
                <a:gd name="csX47" fmla="*/ 1285875 w 1457325"/>
                <a:gd name="csY47" fmla="*/ 253270 h 2248757"/>
                <a:gd name="csX48" fmla="*/ 1404938 w 1457325"/>
                <a:gd name="csY48" fmla="*/ 224695 h 2248757"/>
                <a:gd name="csX49" fmla="*/ 1295400 w 1457325"/>
                <a:gd name="csY49" fmla="*/ 191357 h 2248757"/>
                <a:gd name="csX50" fmla="*/ 1443038 w 1457325"/>
                <a:gd name="csY50" fmla="*/ 129445 h 2248757"/>
                <a:gd name="csX51" fmla="*/ 1276350 w 1457325"/>
                <a:gd name="csY51" fmla="*/ 124682 h 2248757"/>
                <a:gd name="csX52" fmla="*/ 1457325 w 1457325"/>
                <a:gd name="csY52" fmla="*/ 15145 h 2248757"/>
                <a:gd name="csX53" fmla="*/ 1166813 w 1457325"/>
                <a:gd name="csY53" fmla="*/ 62770 h 2248757"/>
                <a:gd name="csX0" fmla="*/ 1166813 w 1457325"/>
                <a:gd name="csY0" fmla="*/ 62770 h 2248757"/>
                <a:gd name="csX1" fmla="*/ 914400 w 1457325"/>
                <a:gd name="csY1" fmla="*/ 857 h 2248757"/>
                <a:gd name="csX2" fmla="*/ 704850 w 1457325"/>
                <a:gd name="csY2" fmla="*/ 172307 h 2248757"/>
                <a:gd name="csX3" fmla="*/ 466725 w 1457325"/>
                <a:gd name="csY3" fmla="*/ 281845 h 2248757"/>
                <a:gd name="csX4" fmla="*/ 752475 w 1457325"/>
                <a:gd name="csY4" fmla="*/ 338995 h 2248757"/>
                <a:gd name="csX5" fmla="*/ 752475 w 1457325"/>
                <a:gd name="csY5" fmla="*/ 462820 h 2248757"/>
                <a:gd name="csX6" fmla="*/ 423863 w 1457325"/>
                <a:gd name="csY6" fmla="*/ 786670 h 2248757"/>
                <a:gd name="csX7" fmla="*/ 138113 w 1457325"/>
                <a:gd name="csY7" fmla="*/ 1567720 h 2248757"/>
                <a:gd name="csX8" fmla="*/ 242888 w 1457325"/>
                <a:gd name="csY8" fmla="*/ 1553432 h 2248757"/>
                <a:gd name="csX9" fmla="*/ 0 w 1457325"/>
                <a:gd name="csY9" fmla="*/ 2248757 h 2248757"/>
                <a:gd name="csX10" fmla="*/ 219075 w 1457325"/>
                <a:gd name="csY10" fmla="*/ 2020157 h 2248757"/>
                <a:gd name="csX11" fmla="*/ 242888 w 1457325"/>
                <a:gd name="csY11" fmla="*/ 2177320 h 2248757"/>
                <a:gd name="csX12" fmla="*/ 442913 w 1457325"/>
                <a:gd name="csY12" fmla="*/ 1929670 h 2248757"/>
                <a:gd name="csX13" fmla="*/ 533400 w 1457325"/>
                <a:gd name="csY13" fmla="*/ 1567720 h 2248757"/>
                <a:gd name="csX14" fmla="*/ 623888 w 1457325"/>
                <a:gd name="csY14" fmla="*/ 1553432 h 2248757"/>
                <a:gd name="csX15" fmla="*/ 704850 w 1457325"/>
                <a:gd name="csY15" fmla="*/ 1667732 h 2248757"/>
                <a:gd name="csX16" fmla="*/ 619125 w 1457325"/>
                <a:gd name="csY16" fmla="*/ 1720120 h 2248757"/>
                <a:gd name="csX17" fmla="*/ 609600 w 1457325"/>
                <a:gd name="csY17" fmla="*/ 1834420 h 2248757"/>
                <a:gd name="csX18" fmla="*/ 642938 w 1457325"/>
                <a:gd name="csY18" fmla="*/ 1767745 h 2248757"/>
                <a:gd name="csX19" fmla="*/ 728663 w 1457325"/>
                <a:gd name="csY19" fmla="*/ 1805845 h 2248757"/>
                <a:gd name="csX20" fmla="*/ 728663 w 1457325"/>
                <a:gd name="csY20" fmla="*/ 1891570 h 2248757"/>
                <a:gd name="csX21" fmla="*/ 776288 w 1457325"/>
                <a:gd name="csY21" fmla="*/ 1782032 h 2248757"/>
                <a:gd name="csX22" fmla="*/ 776288 w 1457325"/>
                <a:gd name="csY22" fmla="*/ 1753457 h 2248757"/>
                <a:gd name="csX23" fmla="*/ 804863 w 1457325"/>
                <a:gd name="csY23" fmla="*/ 1834420 h 2248757"/>
                <a:gd name="csX24" fmla="*/ 804863 w 1457325"/>
                <a:gd name="csY24" fmla="*/ 1915382 h 2248757"/>
                <a:gd name="csX25" fmla="*/ 876300 w 1457325"/>
                <a:gd name="csY25" fmla="*/ 1758220 h 2248757"/>
                <a:gd name="csX26" fmla="*/ 747713 w 1457325"/>
                <a:gd name="csY26" fmla="*/ 1634395 h 2248757"/>
                <a:gd name="csX27" fmla="*/ 709613 w 1457325"/>
                <a:gd name="csY27" fmla="*/ 1601057 h 2248757"/>
                <a:gd name="csX28" fmla="*/ 700088 w 1457325"/>
                <a:gd name="csY28" fmla="*/ 1558195 h 2248757"/>
                <a:gd name="csX29" fmla="*/ 885825 w 1457325"/>
                <a:gd name="csY29" fmla="*/ 1520095 h 2248757"/>
                <a:gd name="csX30" fmla="*/ 990600 w 1457325"/>
                <a:gd name="csY30" fmla="*/ 1648682 h 2248757"/>
                <a:gd name="csX31" fmla="*/ 962025 w 1457325"/>
                <a:gd name="csY31" fmla="*/ 1715357 h 2248757"/>
                <a:gd name="csX32" fmla="*/ 985838 w 1457325"/>
                <a:gd name="csY32" fmla="*/ 1786795 h 2248757"/>
                <a:gd name="csX33" fmla="*/ 1014413 w 1457325"/>
                <a:gd name="csY33" fmla="*/ 1734407 h 2248757"/>
                <a:gd name="csX34" fmla="*/ 1081088 w 1457325"/>
                <a:gd name="csY34" fmla="*/ 1762982 h 2248757"/>
                <a:gd name="csX35" fmla="*/ 1071563 w 1457325"/>
                <a:gd name="csY35" fmla="*/ 1882045 h 2248757"/>
                <a:gd name="csX36" fmla="*/ 1119188 w 1457325"/>
                <a:gd name="csY36" fmla="*/ 1805845 h 2248757"/>
                <a:gd name="csX37" fmla="*/ 1128713 w 1457325"/>
                <a:gd name="csY37" fmla="*/ 1724882 h 2248757"/>
                <a:gd name="csX38" fmla="*/ 1162050 w 1457325"/>
                <a:gd name="csY38" fmla="*/ 1786795 h 2248757"/>
                <a:gd name="csX39" fmla="*/ 1162050 w 1457325"/>
                <a:gd name="csY39" fmla="*/ 1882045 h 2248757"/>
                <a:gd name="csX40" fmla="*/ 1247775 w 1457325"/>
                <a:gd name="csY40" fmla="*/ 1729645 h 2248757"/>
                <a:gd name="csX41" fmla="*/ 1157288 w 1457325"/>
                <a:gd name="csY41" fmla="*/ 1624870 h 2248757"/>
                <a:gd name="csX42" fmla="*/ 1076325 w 1457325"/>
                <a:gd name="csY42" fmla="*/ 1620107 h 2248757"/>
                <a:gd name="csX43" fmla="*/ 966788 w 1457325"/>
                <a:gd name="csY43" fmla="*/ 1501045 h 2248757"/>
                <a:gd name="csX44" fmla="*/ 1295400 w 1457325"/>
                <a:gd name="csY44" fmla="*/ 1191482 h 2248757"/>
                <a:gd name="csX45" fmla="*/ 1395413 w 1457325"/>
                <a:gd name="csY45" fmla="*/ 686657 h 2248757"/>
                <a:gd name="csX46" fmla="*/ 1328738 w 1457325"/>
                <a:gd name="csY46" fmla="*/ 505682 h 2248757"/>
                <a:gd name="csX47" fmla="*/ 1285875 w 1457325"/>
                <a:gd name="csY47" fmla="*/ 253270 h 2248757"/>
                <a:gd name="csX48" fmla="*/ 1404938 w 1457325"/>
                <a:gd name="csY48" fmla="*/ 224695 h 2248757"/>
                <a:gd name="csX49" fmla="*/ 1295400 w 1457325"/>
                <a:gd name="csY49" fmla="*/ 191357 h 2248757"/>
                <a:gd name="csX50" fmla="*/ 1443038 w 1457325"/>
                <a:gd name="csY50" fmla="*/ 129445 h 2248757"/>
                <a:gd name="csX51" fmla="*/ 1276350 w 1457325"/>
                <a:gd name="csY51" fmla="*/ 124682 h 2248757"/>
                <a:gd name="csX52" fmla="*/ 1457325 w 1457325"/>
                <a:gd name="csY52" fmla="*/ 15145 h 2248757"/>
                <a:gd name="csX53" fmla="*/ 1166813 w 1457325"/>
                <a:gd name="csY53" fmla="*/ 62770 h 2248757"/>
                <a:gd name="csX0" fmla="*/ 1166813 w 1457325"/>
                <a:gd name="csY0" fmla="*/ 62770 h 2248757"/>
                <a:gd name="csX1" fmla="*/ 914400 w 1457325"/>
                <a:gd name="csY1" fmla="*/ 857 h 2248757"/>
                <a:gd name="csX2" fmla="*/ 704850 w 1457325"/>
                <a:gd name="csY2" fmla="*/ 172307 h 2248757"/>
                <a:gd name="csX3" fmla="*/ 466725 w 1457325"/>
                <a:gd name="csY3" fmla="*/ 281845 h 2248757"/>
                <a:gd name="csX4" fmla="*/ 752475 w 1457325"/>
                <a:gd name="csY4" fmla="*/ 338995 h 2248757"/>
                <a:gd name="csX5" fmla="*/ 752475 w 1457325"/>
                <a:gd name="csY5" fmla="*/ 462820 h 2248757"/>
                <a:gd name="csX6" fmla="*/ 423863 w 1457325"/>
                <a:gd name="csY6" fmla="*/ 786670 h 2248757"/>
                <a:gd name="csX7" fmla="*/ 138113 w 1457325"/>
                <a:gd name="csY7" fmla="*/ 1567720 h 2248757"/>
                <a:gd name="csX8" fmla="*/ 242888 w 1457325"/>
                <a:gd name="csY8" fmla="*/ 1553432 h 2248757"/>
                <a:gd name="csX9" fmla="*/ 0 w 1457325"/>
                <a:gd name="csY9" fmla="*/ 2248757 h 2248757"/>
                <a:gd name="csX10" fmla="*/ 219075 w 1457325"/>
                <a:gd name="csY10" fmla="*/ 2020157 h 2248757"/>
                <a:gd name="csX11" fmla="*/ 242888 w 1457325"/>
                <a:gd name="csY11" fmla="*/ 2177320 h 2248757"/>
                <a:gd name="csX12" fmla="*/ 442913 w 1457325"/>
                <a:gd name="csY12" fmla="*/ 1929670 h 2248757"/>
                <a:gd name="csX13" fmla="*/ 533400 w 1457325"/>
                <a:gd name="csY13" fmla="*/ 1567720 h 2248757"/>
                <a:gd name="csX14" fmla="*/ 623888 w 1457325"/>
                <a:gd name="csY14" fmla="*/ 1553432 h 2248757"/>
                <a:gd name="csX15" fmla="*/ 704850 w 1457325"/>
                <a:gd name="csY15" fmla="*/ 1667732 h 2248757"/>
                <a:gd name="csX16" fmla="*/ 619125 w 1457325"/>
                <a:gd name="csY16" fmla="*/ 1720120 h 2248757"/>
                <a:gd name="csX17" fmla="*/ 609600 w 1457325"/>
                <a:gd name="csY17" fmla="*/ 1834420 h 2248757"/>
                <a:gd name="csX18" fmla="*/ 642938 w 1457325"/>
                <a:gd name="csY18" fmla="*/ 1767745 h 2248757"/>
                <a:gd name="csX19" fmla="*/ 728663 w 1457325"/>
                <a:gd name="csY19" fmla="*/ 1805845 h 2248757"/>
                <a:gd name="csX20" fmla="*/ 728663 w 1457325"/>
                <a:gd name="csY20" fmla="*/ 1891570 h 2248757"/>
                <a:gd name="csX21" fmla="*/ 776288 w 1457325"/>
                <a:gd name="csY21" fmla="*/ 1782032 h 2248757"/>
                <a:gd name="csX22" fmla="*/ 776288 w 1457325"/>
                <a:gd name="csY22" fmla="*/ 1753457 h 2248757"/>
                <a:gd name="csX23" fmla="*/ 804863 w 1457325"/>
                <a:gd name="csY23" fmla="*/ 1834420 h 2248757"/>
                <a:gd name="csX24" fmla="*/ 804863 w 1457325"/>
                <a:gd name="csY24" fmla="*/ 1915382 h 2248757"/>
                <a:gd name="csX25" fmla="*/ 876300 w 1457325"/>
                <a:gd name="csY25" fmla="*/ 1758220 h 2248757"/>
                <a:gd name="csX26" fmla="*/ 747713 w 1457325"/>
                <a:gd name="csY26" fmla="*/ 1634395 h 2248757"/>
                <a:gd name="csX27" fmla="*/ 709613 w 1457325"/>
                <a:gd name="csY27" fmla="*/ 1601057 h 2248757"/>
                <a:gd name="csX28" fmla="*/ 700088 w 1457325"/>
                <a:gd name="csY28" fmla="*/ 1558195 h 2248757"/>
                <a:gd name="csX29" fmla="*/ 885825 w 1457325"/>
                <a:gd name="csY29" fmla="*/ 1520095 h 2248757"/>
                <a:gd name="csX30" fmla="*/ 990600 w 1457325"/>
                <a:gd name="csY30" fmla="*/ 1648682 h 2248757"/>
                <a:gd name="csX31" fmla="*/ 962025 w 1457325"/>
                <a:gd name="csY31" fmla="*/ 1715357 h 2248757"/>
                <a:gd name="csX32" fmla="*/ 985838 w 1457325"/>
                <a:gd name="csY32" fmla="*/ 1786795 h 2248757"/>
                <a:gd name="csX33" fmla="*/ 1014413 w 1457325"/>
                <a:gd name="csY33" fmla="*/ 1734407 h 2248757"/>
                <a:gd name="csX34" fmla="*/ 1081088 w 1457325"/>
                <a:gd name="csY34" fmla="*/ 1762982 h 2248757"/>
                <a:gd name="csX35" fmla="*/ 1071563 w 1457325"/>
                <a:gd name="csY35" fmla="*/ 1882045 h 2248757"/>
                <a:gd name="csX36" fmla="*/ 1119188 w 1457325"/>
                <a:gd name="csY36" fmla="*/ 1805845 h 2248757"/>
                <a:gd name="csX37" fmla="*/ 1128713 w 1457325"/>
                <a:gd name="csY37" fmla="*/ 1724882 h 2248757"/>
                <a:gd name="csX38" fmla="*/ 1162050 w 1457325"/>
                <a:gd name="csY38" fmla="*/ 1786795 h 2248757"/>
                <a:gd name="csX39" fmla="*/ 1162050 w 1457325"/>
                <a:gd name="csY39" fmla="*/ 1882045 h 2248757"/>
                <a:gd name="csX40" fmla="*/ 1247775 w 1457325"/>
                <a:gd name="csY40" fmla="*/ 1729645 h 2248757"/>
                <a:gd name="csX41" fmla="*/ 1157288 w 1457325"/>
                <a:gd name="csY41" fmla="*/ 1624870 h 2248757"/>
                <a:gd name="csX42" fmla="*/ 1076325 w 1457325"/>
                <a:gd name="csY42" fmla="*/ 1620107 h 2248757"/>
                <a:gd name="csX43" fmla="*/ 966788 w 1457325"/>
                <a:gd name="csY43" fmla="*/ 1501045 h 2248757"/>
                <a:gd name="csX44" fmla="*/ 1295400 w 1457325"/>
                <a:gd name="csY44" fmla="*/ 1191482 h 2248757"/>
                <a:gd name="csX45" fmla="*/ 1395413 w 1457325"/>
                <a:gd name="csY45" fmla="*/ 686657 h 2248757"/>
                <a:gd name="csX46" fmla="*/ 1328738 w 1457325"/>
                <a:gd name="csY46" fmla="*/ 505682 h 2248757"/>
                <a:gd name="csX47" fmla="*/ 1285875 w 1457325"/>
                <a:gd name="csY47" fmla="*/ 253270 h 2248757"/>
                <a:gd name="csX48" fmla="*/ 1404938 w 1457325"/>
                <a:gd name="csY48" fmla="*/ 224695 h 2248757"/>
                <a:gd name="csX49" fmla="*/ 1295400 w 1457325"/>
                <a:gd name="csY49" fmla="*/ 191357 h 2248757"/>
                <a:gd name="csX50" fmla="*/ 1443038 w 1457325"/>
                <a:gd name="csY50" fmla="*/ 129445 h 2248757"/>
                <a:gd name="csX51" fmla="*/ 1276350 w 1457325"/>
                <a:gd name="csY51" fmla="*/ 124682 h 2248757"/>
                <a:gd name="csX52" fmla="*/ 1457325 w 1457325"/>
                <a:gd name="csY52" fmla="*/ 15145 h 2248757"/>
                <a:gd name="csX53" fmla="*/ 1166813 w 1457325"/>
                <a:gd name="csY53" fmla="*/ 62770 h 2248757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395413 w 1457325"/>
                <a:gd name="csY45" fmla="*/ 686899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395413 w 1457325"/>
                <a:gd name="csY45" fmla="*/ 686899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395413 w 1457325"/>
                <a:gd name="csY45" fmla="*/ 686899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395413 w 1457325"/>
                <a:gd name="csY45" fmla="*/ 686899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395413 w 1457325"/>
                <a:gd name="csY45" fmla="*/ 686899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395413 w 1457325"/>
                <a:gd name="csY45" fmla="*/ 686899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395413 w 1457325"/>
                <a:gd name="csY45" fmla="*/ 686899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414463 w 1457325"/>
                <a:gd name="csY45" fmla="*/ 740874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414463 w 1457325"/>
                <a:gd name="csY45" fmla="*/ 740874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414463 w 1457325"/>
                <a:gd name="csY45" fmla="*/ 740874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414463 w 1457325"/>
                <a:gd name="csY45" fmla="*/ 740874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414463 w 1457325"/>
                <a:gd name="csY45" fmla="*/ 740874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414463 w 1457325"/>
                <a:gd name="csY45" fmla="*/ 740874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414463 w 1457325"/>
                <a:gd name="csY45" fmla="*/ 740874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414463 w 1457325"/>
                <a:gd name="csY45" fmla="*/ 740874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66813 w 1457325"/>
                <a:gd name="csY0" fmla="*/ 63012 h 2248999"/>
                <a:gd name="csX1" fmla="*/ 914400 w 1457325"/>
                <a:gd name="csY1" fmla="*/ 1099 h 2248999"/>
                <a:gd name="csX2" fmla="*/ 704850 w 1457325"/>
                <a:gd name="csY2" fmla="*/ 172549 h 2248999"/>
                <a:gd name="csX3" fmla="*/ 466725 w 1457325"/>
                <a:gd name="csY3" fmla="*/ 282087 h 2248999"/>
                <a:gd name="csX4" fmla="*/ 752475 w 1457325"/>
                <a:gd name="csY4" fmla="*/ 339237 h 2248999"/>
                <a:gd name="csX5" fmla="*/ 752475 w 1457325"/>
                <a:gd name="csY5" fmla="*/ 463062 h 2248999"/>
                <a:gd name="csX6" fmla="*/ 423863 w 1457325"/>
                <a:gd name="csY6" fmla="*/ 786912 h 2248999"/>
                <a:gd name="csX7" fmla="*/ 138113 w 1457325"/>
                <a:gd name="csY7" fmla="*/ 1567962 h 2248999"/>
                <a:gd name="csX8" fmla="*/ 242888 w 1457325"/>
                <a:gd name="csY8" fmla="*/ 1553674 h 2248999"/>
                <a:gd name="csX9" fmla="*/ 0 w 1457325"/>
                <a:gd name="csY9" fmla="*/ 2248999 h 2248999"/>
                <a:gd name="csX10" fmla="*/ 219075 w 1457325"/>
                <a:gd name="csY10" fmla="*/ 2020399 h 2248999"/>
                <a:gd name="csX11" fmla="*/ 242888 w 1457325"/>
                <a:gd name="csY11" fmla="*/ 2177562 h 2248999"/>
                <a:gd name="csX12" fmla="*/ 442913 w 1457325"/>
                <a:gd name="csY12" fmla="*/ 1929912 h 2248999"/>
                <a:gd name="csX13" fmla="*/ 533400 w 1457325"/>
                <a:gd name="csY13" fmla="*/ 1567962 h 2248999"/>
                <a:gd name="csX14" fmla="*/ 623888 w 1457325"/>
                <a:gd name="csY14" fmla="*/ 1553674 h 2248999"/>
                <a:gd name="csX15" fmla="*/ 704850 w 1457325"/>
                <a:gd name="csY15" fmla="*/ 1667974 h 2248999"/>
                <a:gd name="csX16" fmla="*/ 619125 w 1457325"/>
                <a:gd name="csY16" fmla="*/ 1720362 h 2248999"/>
                <a:gd name="csX17" fmla="*/ 609600 w 1457325"/>
                <a:gd name="csY17" fmla="*/ 1834662 h 2248999"/>
                <a:gd name="csX18" fmla="*/ 642938 w 1457325"/>
                <a:gd name="csY18" fmla="*/ 1767987 h 2248999"/>
                <a:gd name="csX19" fmla="*/ 728663 w 1457325"/>
                <a:gd name="csY19" fmla="*/ 1806087 h 2248999"/>
                <a:gd name="csX20" fmla="*/ 728663 w 1457325"/>
                <a:gd name="csY20" fmla="*/ 1891812 h 2248999"/>
                <a:gd name="csX21" fmla="*/ 776288 w 1457325"/>
                <a:gd name="csY21" fmla="*/ 1782274 h 2248999"/>
                <a:gd name="csX22" fmla="*/ 776288 w 1457325"/>
                <a:gd name="csY22" fmla="*/ 1753699 h 2248999"/>
                <a:gd name="csX23" fmla="*/ 804863 w 1457325"/>
                <a:gd name="csY23" fmla="*/ 1834662 h 2248999"/>
                <a:gd name="csX24" fmla="*/ 804863 w 1457325"/>
                <a:gd name="csY24" fmla="*/ 1915624 h 2248999"/>
                <a:gd name="csX25" fmla="*/ 876300 w 1457325"/>
                <a:gd name="csY25" fmla="*/ 1758462 h 2248999"/>
                <a:gd name="csX26" fmla="*/ 747713 w 1457325"/>
                <a:gd name="csY26" fmla="*/ 1634637 h 2248999"/>
                <a:gd name="csX27" fmla="*/ 709613 w 1457325"/>
                <a:gd name="csY27" fmla="*/ 1601299 h 2248999"/>
                <a:gd name="csX28" fmla="*/ 700088 w 1457325"/>
                <a:gd name="csY28" fmla="*/ 1558437 h 2248999"/>
                <a:gd name="csX29" fmla="*/ 885825 w 1457325"/>
                <a:gd name="csY29" fmla="*/ 1520337 h 2248999"/>
                <a:gd name="csX30" fmla="*/ 990600 w 1457325"/>
                <a:gd name="csY30" fmla="*/ 1648924 h 2248999"/>
                <a:gd name="csX31" fmla="*/ 962025 w 1457325"/>
                <a:gd name="csY31" fmla="*/ 1715599 h 2248999"/>
                <a:gd name="csX32" fmla="*/ 985838 w 1457325"/>
                <a:gd name="csY32" fmla="*/ 1787037 h 2248999"/>
                <a:gd name="csX33" fmla="*/ 1014413 w 1457325"/>
                <a:gd name="csY33" fmla="*/ 1734649 h 2248999"/>
                <a:gd name="csX34" fmla="*/ 1081088 w 1457325"/>
                <a:gd name="csY34" fmla="*/ 1763224 h 2248999"/>
                <a:gd name="csX35" fmla="*/ 1071563 w 1457325"/>
                <a:gd name="csY35" fmla="*/ 1882287 h 2248999"/>
                <a:gd name="csX36" fmla="*/ 1119188 w 1457325"/>
                <a:gd name="csY36" fmla="*/ 1806087 h 2248999"/>
                <a:gd name="csX37" fmla="*/ 1128713 w 1457325"/>
                <a:gd name="csY37" fmla="*/ 1725124 h 2248999"/>
                <a:gd name="csX38" fmla="*/ 1162050 w 1457325"/>
                <a:gd name="csY38" fmla="*/ 1787037 h 2248999"/>
                <a:gd name="csX39" fmla="*/ 1162050 w 1457325"/>
                <a:gd name="csY39" fmla="*/ 1882287 h 2248999"/>
                <a:gd name="csX40" fmla="*/ 1247775 w 1457325"/>
                <a:gd name="csY40" fmla="*/ 1729887 h 2248999"/>
                <a:gd name="csX41" fmla="*/ 1157288 w 1457325"/>
                <a:gd name="csY41" fmla="*/ 1625112 h 2248999"/>
                <a:gd name="csX42" fmla="*/ 1076325 w 1457325"/>
                <a:gd name="csY42" fmla="*/ 1620349 h 2248999"/>
                <a:gd name="csX43" fmla="*/ 966788 w 1457325"/>
                <a:gd name="csY43" fmla="*/ 1501287 h 2248999"/>
                <a:gd name="csX44" fmla="*/ 1295400 w 1457325"/>
                <a:gd name="csY44" fmla="*/ 1191724 h 2248999"/>
                <a:gd name="csX45" fmla="*/ 1414463 w 1457325"/>
                <a:gd name="csY45" fmla="*/ 740874 h 2248999"/>
                <a:gd name="csX46" fmla="*/ 1328738 w 1457325"/>
                <a:gd name="csY46" fmla="*/ 505924 h 2248999"/>
                <a:gd name="csX47" fmla="*/ 1285875 w 1457325"/>
                <a:gd name="csY47" fmla="*/ 253512 h 2248999"/>
                <a:gd name="csX48" fmla="*/ 1404938 w 1457325"/>
                <a:gd name="csY48" fmla="*/ 224937 h 2248999"/>
                <a:gd name="csX49" fmla="*/ 1295400 w 1457325"/>
                <a:gd name="csY49" fmla="*/ 191599 h 2248999"/>
                <a:gd name="csX50" fmla="*/ 1443038 w 1457325"/>
                <a:gd name="csY50" fmla="*/ 129687 h 2248999"/>
                <a:gd name="csX51" fmla="*/ 1276350 w 1457325"/>
                <a:gd name="csY51" fmla="*/ 124924 h 2248999"/>
                <a:gd name="csX52" fmla="*/ 1457325 w 1457325"/>
                <a:gd name="csY52" fmla="*/ 15387 h 2248999"/>
                <a:gd name="csX53" fmla="*/ 1166813 w 1457325"/>
                <a:gd name="csY53" fmla="*/ 63012 h 2248999"/>
                <a:gd name="csX0" fmla="*/ 1189201 w 1479713"/>
                <a:gd name="csY0" fmla="*/ 63012 h 2251532"/>
                <a:gd name="csX1" fmla="*/ 936788 w 1479713"/>
                <a:gd name="csY1" fmla="*/ 1099 h 2251532"/>
                <a:gd name="csX2" fmla="*/ 727238 w 1479713"/>
                <a:gd name="csY2" fmla="*/ 172549 h 2251532"/>
                <a:gd name="csX3" fmla="*/ 489113 w 1479713"/>
                <a:gd name="csY3" fmla="*/ 282087 h 2251532"/>
                <a:gd name="csX4" fmla="*/ 774863 w 1479713"/>
                <a:gd name="csY4" fmla="*/ 339237 h 2251532"/>
                <a:gd name="csX5" fmla="*/ 774863 w 1479713"/>
                <a:gd name="csY5" fmla="*/ 463062 h 2251532"/>
                <a:gd name="csX6" fmla="*/ 446251 w 1479713"/>
                <a:gd name="csY6" fmla="*/ 786912 h 2251532"/>
                <a:gd name="csX7" fmla="*/ 160501 w 1479713"/>
                <a:gd name="csY7" fmla="*/ 1567962 h 2251532"/>
                <a:gd name="csX8" fmla="*/ 265276 w 1479713"/>
                <a:gd name="csY8" fmla="*/ 1553674 h 2251532"/>
                <a:gd name="csX9" fmla="*/ 22388 w 1479713"/>
                <a:gd name="csY9" fmla="*/ 2248999 h 2251532"/>
                <a:gd name="csX10" fmla="*/ 241463 w 1479713"/>
                <a:gd name="csY10" fmla="*/ 2020399 h 2251532"/>
                <a:gd name="csX11" fmla="*/ 265276 w 1479713"/>
                <a:gd name="csY11" fmla="*/ 2177562 h 2251532"/>
                <a:gd name="csX12" fmla="*/ 465301 w 1479713"/>
                <a:gd name="csY12" fmla="*/ 1929912 h 2251532"/>
                <a:gd name="csX13" fmla="*/ 555788 w 1479713"/>
                <a:gd name="csY13" fmla="*/ 1567962 h 2251532"/>
                <a:gd name="csX14" fmla="*/ 646276 w 1479713"/>
                <a:gd name="csY14" fmla="*/ 1553674 h 2251532"/>
                <a:gd name="csX15" fmla="*/ 727238 w 1479713"/>
                <a:gd name="csY15" fmla="*/ 1667974 h 2251532"/>
                <a:gd name="csX16" fmla="*/ 641513 w 1479713"/>
                <a:gd name="csY16" fmla="*/ 1720362 h 2251532"/>
                <a:gd name="csX17" fmla="*/ 631988 w 1479713"/>
                <a:gd name="csY17" fmla="*/ 1834662 h 2251532"/>
                <a:gd name="csX18" fmla="*/ 665326 w 1479713"/>
                <a:gd name="csY18" fmla="*/ 1767987 h 2251532"/>
                <a:gd name="csX19" fmla="*/ 751051 w 1479713"/>
                <a:gd name="csY19" fmla="*/ 1806087 h 2251532"/>
                <a:gd name="csX20" fmla="*/ 751051 w 1479713"/>
                <a:gd name="csY20" fmla="*/ 1891812 h 2251532"/>
                <a:gd name="csX21" fmla="*/ 798676 w 1479713"/>
                <a:gd name="csY21" fmla="*/ 1782274 h 2251532"/>
                <a:gd name="csX22" fmla="*/ 798676 w 1479713"/>
                <a:gd name="csY22" fmla="*/ 1753699 h 2251532"/>
                <a:gd name="csX23" fmla="*/ 827251 w 1479713"/>
                <a:gd name="csY23" fmla="*/ 1834662 h 2251532"/>
                <a:gd name="csX24" fmla="*/ 827251 w 1479713"/>
                <a:gd name="csY24" fmla="*/ 1915624 h 2251532"/>
                <a:gd name="csX25" fmla="*/ 898688 w 1479713"/>
                <a:gd name="csY25" fmla="*/ 1758462 h 2251532"/>
                <a:gd name="csX26" fmla="*/ 770101 w 1479713"/>
                <a:gd name="csY26" fmla="*/ 1634637 h 2251532"/>
                <a:gd name="csX27" fmla="*/ 732001 w 1479713"/>
                <a:gd name="csY27" fmla="*/ 1601299 h 2251532"/>
                <a:gd name="csX28" fmla="*/ 722476 w 1479713"/>
                <a:gd name="csY28" fmla="*/ 1558437 h 2251532"/>
                <a:gd name="csX29" fmla="*/ 908213 w 1479713"/>
                <a:gd name="csY29" fmla="*/ 1520337 h 2251532"/>
                <a:gd name="csX30" fmla="*/ 1012988 w 1479713"/>
                <a:gd name="csY30" fmla="*/ 1648924 h 2251532"/>
                <a:gd name="csX31" fmla="*/ 984413 w 1479713"/>
                <a:gd name="csY31" fmla="*/ 1715599 h 2251532"/>
                <a:gd name="csX32" fmla="*/ 1008226 w 1479713"/>
                <a:gd name="csY32" fmla="*/ 1787037 h 2251532"/>
                <a:gd name="csX33" fmla="*/ 1036801 w 1479713"/>
                <a:gd name="csY33" fmla="*/ 1734649 h 2251532"/>
                <a:gd name="csX34" fmla="*/ 1103476 w 1479713"/>
                <a:gd name="csY34" fmla="*/ 1763224 h 2251532"/>
                <a:gd name="csX35" fmla="*/ 1093951 w 1479713"/>
                <a:gd name="csY35" fmla="*/ 1882287 h 2251532"/>
                <a:gd name="csX36" fmla="*/ 1141576 w 1479713"/>
                <a:gd name="csY36" fmla="*/ 1806087 h 2251532"/>
                <a:gd name="csX37" fmla="*/ 1151101 w 1479713"/>
                <a:gd name="csY37" fmla="*/ 1725124 h 2251532"/>
                <a:gd name="csX38" fmla="*/ 1184438 w 1479713"/>
                <a:gd name="csY38" fmla="*/ 1787037 h 2251532"/>
                <a:gd name="csX39" fmla="*/ 1184438 w 1479713"/>
                <a:gd name="csY39" fmla="*/ 1882287 h 2251532"/>
                <a:gd name="csX40" fmla="*/ 1270163 w 1479713"/>
                <a:gd name="csY40" fmla="*/ 1729887 h 2251532"/>
                <a:gd name="csX41" fmla="*/ 1179676 w 1479713"/>
                <a:gd name="csY41" fmla="*/ 1625112 h 2251532"/>
                <a:gd name="csX42" fmla="*/ 1098713 w 1479713"/>
                <a:gd name="csY42" fmla="*/ 1620349 h 2251532"/>
                <a:gd name="csX43" fmla="*/ 989176 w 1479713"/>
                <a:gd name="csY43" fmla="*/ 1501287 h 2251532"/>
                <a:gd name="csX44" fmla="*/ 1317788 w 1479713"/>
                <a:gd name="csY44" fmla="*/ 1191724 h 2251532"/>
                <a:gd name="csX45" fmla="*/ 1436851 w 1479713"/>
                <a:gd name="csY45" fmla="*/ 740874 h 2251532"/>
                <a:gd name="csX46" fmla="*/ 1351126 w 1479713"/>
                <a:gd name="csY46" fmla="*/ 505924 h 2251532"/>
                <a:gd name="csX47" fmla="*/ 1308263 w 1479713"/>
                <a:gd name="csY47" fmla="*/ 253512 h 2251532"/>
                <a:gd name="csX48" fmla="*/ 1427326 w 1479713"/>
                <a:gd name="csY48" fmla="*/ 224937 h 2251532"/>
                <a:gd name="csX49" fmla="*/ 1317788 w 1479713"/>
                <a:gd name="csY49" fmla="*/ 191599 h 2251532"/>
                <a:gd name="csX50" fmla="*/ 1465426 w 1479713"/>
                <a:gd name="csY50" fmla="*/ 129687 h 2251532"/>
                <a:gd name="csX51" fmla="*/ 1298738 w 1479713"/>
                <a:gd name="csY51" fmla="*/ 124924 h 2251532"/>
                <a:gd name="csX52" fmla="*/ 1479713 w 1479713"/>
                <a:gd name="csY52" fmla="*/ 15387 h 2251532"/>
                <a:gd name="csX53" fmla="*/ 1189201 w 1479713"/>
                <a:gd name="csY53" fmla="*/ 63012 h 2251532"/>
                <a:gd name="csX0" fmla="*/ 1189201 w 1479713"/>
                <a:gd name="csY0" fmla="*/ 63012 h 2251532"/>
                <a:gd name="csX1" fmla="*/ 936788 w 1479713"/>
                <a:gd name="csY1" fmla="*/ 1099 h 2251532"/>
                <a:gd name="csX2" fmla="*/ 727238 w 1479713"/>
                <a:gd name="csY2" fmla="*/ 172549 h 2251532"/>
                <a:gd name="csX3" fmla="*/ 489113 w 1479713"/>
                <a:gd name="csY3" fmla="*/ 282087 h 2251532"/>
                <a:gd name="csX4" fmla="*/ 774863 w 1479713"/>
                <a:gd name="csY4" fmla="*/ 339237 h 2251532"/>
                <a:gd name="csX5" fmla="*/ 774863 w 1479713"/>
                <a:gd name="csY5" fmla="*/ 463062 h 2251532"/>
                <a:gd name="csX6" fmla="*/ 446251 w 1479713"/>
                <a:gd name="csY6" fmla="*/ 786912 h 2251532"/>
                <a:gd name="csX7" fmla="*/ 160501 w 1479713"/>
                <a:gd name="csY7" fmla="*/ 1567962 h 2251532"/>
                <a:gd name="csX8" fmla="*/ 265276 w 1479713"/>
                <a:gd name="csY8" fmla="*/ 1553674 h 2251532"/>
                <a:gd name="csX9" fmla="*/ 22388 w 1479713"/>
                <a:gd name="csY9" fmla="*/ 2248999 h 2251532"/>
                <a:gd name="csX10" fmla="*/ 241463 w 1479713"/>
                <a:gd name="csY10" fmla="*/ 2020399 h 2251532"/>
                <a:gd name="csX11" fmla="*/ 265276 w 1479713"/>
                <a:gd name="csY11" fmla="*/ 2177562 h 2251532"/>
                <a:gd name="csX12" fmla="*/ 465301 w 1479713"/>
                <a:gd name="csY12" fmla="*/ 1929912 h 2251532"/>
                <a:gd name="csX13" fmla="*/ 555788 w 1479713"/>
                <a:gd name="csY13" fmla="*/ 1567962 h 2251532"/>
                <a:gd name="csX14" fmla="*/ 646276 w 1479713"/>
                <a:gd name="csY14" fmla="*/ 1553674 h 2251532"/>
                <a:gd name="csX15" fmla="*/ 727238 w 1479713"/>
                <a:gd name="csY15" fmla="*/ 1667974 h 2251532"/>
                <a:gd name="csX16" fmla="*/ 641513 w 1479713"/>
                <a:gd name="csY16" fmla="*/ 1720362 h 2251532"/>
                <a:gd name="csX17" fmla="*/ 631988 w 1479713"/>
                <a:gd name="csY17" fmla="*/ 1834662 h 2251532"/>
                <a:gd name="csX18" fmla="*/ 665326 w 1479713"/>
                <a:gd name="csY18" fmla="*/ 1767987 h 2251532"/>
                <a:gd name="csX19" fmla="*/ 751051 w 1479713"/>
                <a:gd name="csY19" fmla="*/ 1806087 h 2251532"/>
                <a:gd name="csX20" fmla="*/ 751051 w 1479713"/>
                <a:gd name="csY20" fmla="*/ 1891812 h 2251532"/>
                <a:gd name="csX21" fmla="*/ 798676 w 1479713"/>
                <a:gd name="csY21" fmla="*/ 1782274 h 2251532"/>
                <a:gd name="csX22" fmla="*/ 798676 w 1479713"/>
                <a:gd name="csY22" fmla="*/ 1753699 h 2251532"/>
                <a:gd name="csX23" fmla="*/ 827251 w 1479713"/>
                <a:gd name="csY23" fmla="*/ 1834662 h 2251532"/>
                <a:gd name="csX24" fmla="*/ 827251 w 1479713"/>
                <a:gd name="csY24" fmla="*/ 1915624 h 2251532"/>
                <a:gd name="csX25" fmla="*/ 898688 w 1479713"/>
                <a:gd name="csY25" fmla="*/ 1758462 h 2251532"/>
                <a:gd name="csX26" fmla="*/ 770101 w 1479713"/>
                <a:gd name="csY26" fmla="*/ 1634637 h 2251532"/>
                <a:gd name="csX27" fmla="*/ 732001 w 1479713"/>
                <a:gd name="csY27" fmla="*/ 1601299 h 2251532"/>
                <a:gd name="csX28" fmla="*/ 722476 w 1479713"/>
                <a:gd name="csY28" fmla="*/ 1558437 h 2251532"/>
                <a:gd name="csX29" fmla="*/ 908213 w 1479713"/>
                <a:gd name="csY29" fmla="*/ 1520337 h 2251532"/>
                <a:gd name="csX30" fmla="*/ 1012988 w 1479713"/>
                <a:gd name="csY30" fmla="*/ 1648924 h 2251532"/>
                <a:gd name="csX31" fmla="*/ 984413 w 1479713"/>
                <a:gd name="csY31" fmla="*/ 1715599 h 2251532"/>
                <a:gd name="csX32" fmla="*/ 1008226 w 1479713"/>
                <a:gd name="csY32" fmla="*/ 1787037 h 2251532"/>
                <a:gd name="csX33" fmla="*/ 1036801 w 1479713"/>
                <a:gd name="csY33" fmla="*/ 1734649 h 2251532"/>
                <a:gd name="csX34" fmla="*/ 1103476 w 1479713"/>
                <a:gd name="csY34" fmla="*/ 1763224 h 2251532"/>
                <a:gd name="csX35" fmla="*/ 1093951 w 1479713"/>
                <a:gd name="csY35" fmla="*/ 1882287 h 2251532"/>
                <a:gd name="csX36" fmla="*/ 1141576 w 1479713"/>
                <a:gd name="csY36" fmla="*/ 1806087 h 2251532"/>
                <a:gd name="csX37" fmla="*/ 1151101 w 1479713"/>
                <a:gd name="csY37" fmla="*/ 1725124 h 2251532"/>
                <a:gd name="csX38" fmla="*/ 1184438 w 1479713"/>
                <a:gd name="csY38" fmla="*/ 1787037 h 2251532"/>
                <a:gd name="csX39" fmla="*/ 1184438 w 1479713"/>
                <a:gd name="csY39" fmla="*/ 1882287 h 2251532"/>
                <a:gd name="csX40" fmla="*/ 1270163 w 1479713"/>
                <a:gd name="csY40" fmla="*/ 1729887 h 2251532"/>
                <a:gd name="csX41" fmla="*/ 1179676 w 1479713"/>
                <a:gd name="csY41" fmla="*/ 1625112 h 2251532"/>
                <a:gd name="csX42" fmla="*/ 1098713 w 1479713"/>
                <a:gd name="csY42" fmla="*/ 1620349 h 2251532"/>
                <a:gd name="csX43" fmla="*/ 989176 w 1479713"/>
                <a:gd name="csY43" fmla="*/ 1501287 h 2251532"/>
                <a:gd name="csX44" fmla="*/ 1317788 w 1479713"/>
                <a:gd name="csY44" fmla="*/ 1191724 h 2251532"/>
                <a:gd name="csX45" fmla="*/ 1436851 w 1479713"/>
                <a:gd name="csY45" fmla="*/ 740874 h 2251532"/>
                <a:gd name="csX46" fmla="*/ 1351126 w 1479713"/>
                <a:gd name="csY46" fmla="*/ 505924 h 2251532"/>
                <a:gd name="csX47" fmla="*/ 1308263 w 1479713"/>
                <a:gd name="csY47" fmla="*/ 253512 h 2251532"/>
                <a:gd name="csX48" fmla="*/ 1427326 w 1479713"/>
                <a:gd name="csY48" fmla="*/ 224937 h 2251532"/>
                <a:gd name="csX49" fmla="*/ 1317788 w 1479713"/>
                <a:gd name="csY49" fmla="*/ 191599 h 2251532"/>
                <a:gd name="csX50" fmla="*/ 1465426 w 1479713"/>
                <a:gd name="csY50" fmla="*/ 129687 h 2251532"/>
                <a:gd name="csX51" fmla="*/ 1298738 w 1479713"/>
                <a:gd name="csY51" fmla="*/ 124924 h 2251532"/>
                <a:gd name="csX52" fmla="*/ 1479713 w 1479713"/>
                <a:gd name="csY52" fmla="*/ 15387 h 2251532"/>
                <a:gd name="csX53" fmla="*/ 1189201 w 1479713"/>
                <a:gd name="csY53" fmla="*/ 63012 h 2251532"/>
                <a:gd name="csX0" fmla="*/ 1189201 w 1479713"/>
                <a:gd name="csY0" fmla="*/ 63012 h 2251532"/>
                <a:gd name="csX1" fmla="*/ 936788 w 1479713"/>
                <a:gd name="csY1" fmla="*/ 1099 h 2251532"/>
                <a:gd name="csX2" fmla="*/ 727238 w 1479713"/>
                <a:gd name="csY2" fmla="*/ 172549 h 2251532"/>
                <a:gd name="csX3" fmla="*/ 489113 w 1479713"/>
                <a:gd name="csY3" fmla="*/ 282087 h 2251532"/>
                <a:gd name="csX4" fmla="*/ 774863 w 1479713"/>
                <a:gd name="csY4" fmla="*/ 339237 h 2251532"/>
                <a:gd name="csX5" fmla="*/ 774863 w 1479713"/>
                <a:gd name="csY5" fmla="*/ 463062 h 2251532"/>
                <a:gd name="csX6" fmla="*/ 446251 w 1479713"/>
                <a:gd name="csY6" fmla="*/ 786912 h 2251532"/>
                <a:gd name="csX7" fmla="*/ 160501 w 1479713"/>
                <a:gd name="csY7" fmla="*/ 1567962 h 2251532"/>
                <a:gd name="csX8" fmla="*/ 265276 w 1479713"/>
                <a:gd name="csY8" fmla="*/ 1553674 h 2251532"/>
                <a:gd name="csX9" fmla="*/ 22388 w 1479713"/>
                <a:gd name="csY9" fmla="*/ 2248999 h 2251532"/>
                <a:gd name="csX10" fmla="*/ 241463 w 1479713"/>
                <a:gd name="csY10" fmla="*/ 2020399 h 2251532"/>
                <a:gd name="csX11" fmla="*/ 265276 w 1479713"/>
                <a:gd name="csY11" fmla="*/ 2177562 h 2251532"/>
                <a:gd name="csX12" fmla="*/ 465301 w 1479713"/>
                <a:gd name="csY12" fmla="*/ 1929912 h 2251532"/>
                <a:gd name="csX13" fmla="*/ 555788 w 1479713"/>
                <a:gd name="csY13" fmla="*/ 1567962 h 2251532"/>
                <a:gd name="csX14" fmla="*/ 646276 w 1479713"/>
                <a:gd name="csY14" fmla="*/ 1553674 h 2251532"/>
                <a:gd name="csX15" fmla="*/ 727238 w 1479713"/>
                <a:gd name="csY15" fmla="*/ 1667974 h 2251532"/>
                <a:gd name="csX16" fmla="*/ 641513 w 1479713"/>
                <a:gd name="csY16" fmla="*/ 1720362 h 2251532"/>
                <a:gd name="csX17" fmla="*/ 631988 w 1479713"/>
                <a:gd name="csY17" fmla="*/ 1834662 h 2251532"/>
                <a:gd name="csX18" fmla="*/ 665326 w 1479713"/>
                <a:gd name="csY18" fmla="*/ 1767987 h 2251532"/>
                <a:gd name="csX19" fmla="*/ 751051 w 1479713"/>
                <a:gd name="csY19" fmla="*/ 1806087 h 2251532"/>
                <a:gd name="csX20" fmla="*/ 751051 w 1479713"/>
                <a:gd name="csY20" fmla="*/ 1891812 h 2251532"/>
                <a:gd name="csX21" fmla="*/ 798676 w 1479713"/>
                <a:gd name="csY21" fmla="*/ 1782274 h 2251532"/>
                <a:gd name="csX22" fmla="*/ 798676 w 1479713"/>
                <a:gd name="csY22" fmla="*/ 1753699 h 2251532"/>
                <a:gd name="csX23" fmla="*/ 827251 w 1479713"/>
                <a:gd name="csY23" fmla="*/ 1834662 h 2251532"/>
                <a:gd name="csX24" fmla="*/ 827251 w 1479713"/>
                <a:gd name="csY24" fmla="*/ 1915624 h 2251532"/>
                <a:gd name="csX25" fmla="*/ 898688 w 1479713"/>
                <a:gd name="csY25" fmla="*/ 1758462 h 2251532"/>
                <a:gd name="csX26" fmla="*/ 770101 w 1479713"/>
                <a:gd name="csY26" fmla="*/ 1634637 h 2251532"/>
                <a:gd name="csX27" fmla="*/ 732001 w 1479713"/>
                <a:gd name="csY27" fmla="*/ 1601299 h 2251532"/>
                <a:gd name="csX28" fmla="*/ 722476 w 1479713"/>
                <a:gd name="csY28" fmla="*/ 1558437 h 2251532"/>
                <a:gd name="csX29" fmla="*/ 908213 w 1479713"/>
                <a:gd name="csY29" fmla="*/ 1520337 h 2251532"/>
                <a:gd name="csX30" fmla="*/ 1012988 w 1479713"/>
                <a:gd name="csY30" fmla="*/ 1648924 h 2251532"/>
                <a:gd name="csX31" fmla="*/ 984413 w 1479713"/>
                <a:gd name="csY31" fmla="*/ 1715599 h 2251532"/>
                <a:gd name="csX32" fmla="*/ 1008226 w 1479713"/>
                <a:gd name="csY32" fmla="*/ 1787037 h 2251532"/>
                <a:gd name="csX33" fmla="*/ 1036801 w 1479713"/>
                <a:gd name="csY33" fmla="*/ 1734649 h 2251532"/>
                <a:gd name="csX34" fmla="*/ 1103476 w 1479713"/>
                <a:gd name="csY34" fmla="*/ 1763224 h 2251532"/>
                <a:gd name="csX35" fmla="*/ 1093951 w 1479713"/>
                <a:gd name="csY35" fmla="*/ 1882287 h 2251532"/>
                <a:gd name="csX36" fmla="*/ 1141576 w 1479713"/>
                <a:gd name="csY36" fmla="*/ 1806087 h 2251532"/>
                <a:gd name="csX37" fmla="*/ 1151101 w 1479713"/>
                <a:gd name="csY37" fmla="*/ 1725124 h 2251532"/>
                <a:gd name="csX38" fmla="*/ 1184438 w 1479713"/>
                <a:gd name="csY38" fmla="*/ 1787037 h 2251532"/>
                <a:gd name="csX39" fmla="*/ 1184438 w 1479713"/>
                <a:gd name="csY39" fmla="*/ 1882287 h 2251532"/>
                <a:gd name="csX40" fmla="*/ 1270163 w 1479713"/>
                <a:gd name="csY40" fmla="*/ 1729887 h 2251532"/>
                <a:gd name="csX41" fmla="*/ 1179676 w 1479713"/>
                <a:gd name="csY41" fmla="*/ 1625112 h 2251532"/>
                <a:gd name="csX42" fmla="*/ 1098713 w 1479713"/>
                <a:gd name="csY42" fmla="*/ 1620349 h 2251532"/>
                <a:gd name="csX43" fmla="*/ 989176 w 1479713"/>
                <a:gd name="csY43" fmla="*/ 1501287 h 2251532"/>
                <a:gd name="csX44" fmla="*/ 1317788 w 1479713"/>
                <a:gd name="csY44" fmla="*/ 1191724 h 2251532"/>
                <a:gd name="csX45" fmla="*/ 1436851 w 1479713"/>
                <a:gd name="csY45" fmla="*/ 740874 h 2251532"/>
                <a:gd name="csX46" fmla="*/ 1351126 w 1479713"/>
                <a:gd name="csY46" fmla="*/ 505924 h 2251532"/>
                <a:gd name="csX47" fmla="*/ 1308263 w 1479713"/>
                <a:gd name="csY47" fmla="*/ 253512 h 2251532"/>
                <a:gd name="csX48" fmla="*/ 1427326 w 1479713"/>
                <a:gd name="csY48" fmla="*/ 224937 h 2251532"/>
                <a:gd name="csX49" fmla="*/ 1317788 w 1479713"/>
                <a:gd name="csY49" fmla="*/ 191599 h 2251532"/>
                <a:gd name="csX50" fmla="*/ 1465426 w 1479713"/>
                <a:gd name="csY50" fmla="*/ 129687 h 2251532"/>
                <a:gd name="csX51" fmla="*/ 1298738 w 1479713"/>
                <a:gd name="csY51" fmla="*/ 124924 h 2251532"/>
                <a:gd name="csX52" fmla="*/ 1479713 w 1479713"/>
                <a:gd name="csY52" fmla="*/ 15387 h 2251532"/>
                <a:gd name="csX53" fmla="*/ 1189201 w 1479713"/>
                <a:gd name="csY53" fmla="*/ 63012 h 2251532"/>
                <a:gd name="csX0" fmla="*/ 1189201 w 1479713"/>
                <a:gd name="csY0" fmla="*/ 63012 h 2251532"/>
                <a:gd name="csX1" fmla="*/ 936788 w 1479713"/>
                <a:gd name="csY1" fmla="*/ 1099 h 2251532"/>
                <a:gd name="csX2" fmla="*/ 727238 w 1479713"/>
                <a:gd name="csY2" fmla="*/ 172549 h 2251532"/>
                <a:gd name="csX3" fmla="*/ 489113 w 1479713"/>
                <a:gd name="csY3" fmla="*/ 282087 h 2251532"/>
                <a:gd name="csX4" fmla="*/ 774863 w 1479713"/>
                <a:gd name="csY4" fmla="*/ 339237 h 2251532"/>
                <a:gd name="csX5" fmla="*/ 774863 w 1479713"/>
                <a:gd name="csY5" fmla="*/ 463062 h 2251532"/>
                <a:gd name="csX6" fmla="*/ 446251 w 1479713"/>
                <a:gd name="csY6" fmla="*/ 786912 h 2251532"/>
                <a:gd name="csX7" fmla="*/ 160501 w 1479713"/>
                <a:gd name="csY7" fmla="*/ 1567962 h 2251532"/>
                <a:gd name="csX8" fmla="*/ 265276 w 1479713"/>
                <a:gd name="csY8" fmla="*/ 1553674 h 2251532"/>
                <a:gd name="csX9" fmla="*/ 22388 w 1479713"/>
                <a:gd name="csY9" fmla="*/ 2248999 h 2251532"/>
                <a:gd name="csX10" fmla="*/ 241463 w 1479713"/>
                <a:gd name="csY10" fmla="*/ 2020399 h 2251532"/>
                <a:gd name="csX11" fmla="*/ 265276 w 1479713"/>
                <a:gd name="csY11" fmla="*/ 2177562 h 2251532"/>
                <a:gd name="csX12" fmla="*/ 465301 w 1479713"/>
                <a:gd name="csY12" fmla="*/ 1929912 h 2251532"/>
                <a:gd name="csX13" fmla="*/ 555788 w 1479713"/>
                <a:gd name="csY13" fmla="*/ 1567962 h 2251532"/>
                <a:gd name="csX14" fmla="*/ 646276 w 1479713"/>
                <a:gd name="csY14" fmla="*/ 1553674 h 2251532"/>
                <a:gd name="csX15" fmla="*/ 727238 w 1479713"/>
                <a:gd name="csY15" fmla="*/ 1667974 h 2251532"/>
                <a:gd name="csX16" fmla="*/ 641513 w 1479713"/>
                <a:gd name="csY16" fmla="*/ 1720362 h 2251532"/>
                <a:gd name="csX17" fmla="*/ 631988 w 1479713"/>
                <a:gd name="csY17" fmla="*/ 1834662 h 2251532"/>
                <a:gd name="csX18" fmla="*/ 665326 w 1479713"/>
                <a:gd name="csY18" fmla="*/ 1767987 h 2251532"/>
                <a:gd name="csX19" fmla="*/ 741526 w 1479713"/>
                <a:gd name="csY19" fmla="*/ 1793387 h 2251532"/>
                <a:gd name="csX20" fmla="*/ 751051 w 1479713"/>
                <a:gd name="csY20" fmla="*/ 1891812 h 2251532"/>
                <a:gd name="csX21" fmla="*/ 798676 w 1479713"/>
                <a:gd name="csY21" fmla="*/ 1782274 h 2251532"/>
                <a:gd name="csX22" fmla="*/ 798676 w 1479713"/>
                <a:gd name="csY22" fmla="*/ 1753699 h 2251532"/>
                <a:gd name="csX23" fmla="*/ 827251 w 1479713"/>
                <a:gd name="csY23" fmla="*/ 1834662 h 2251532"/>
                <a:gd name="csX24" fmla="*/ 827251 w 1479713"/>
                <a:gd name="csY24" fmla="*/ 1915624 h 2251532"/>
                <a:gd name="csX25" fmla="*/ 898688 w 1479713"/>
                <a:gd name="csY25" fmla="*/ 1758462 h 2251532"/>
                <a:gd name="csX26" fmla="*/ 770101 w 1479713"/>
                <a:gd name="csY26" fmla="*/ 1634637 h 2251532"/>
                <a:gd name="csX27" fmla="*/ 732001 w 1479713"/>
                <a:gd name="csY27" fmla="*/ 1601299 h 2251532"/>
                <a:gd name="csX28" fmla="*/ 722476 w 1479713"/>
                <a:gd name="csY28" fmla="*/ 1558437 h 2251532"/>
                <a:gd name="csX29" fmla="*/ 908213 w 1479713"/>
                <a:gd name="csY29" fmla="*/ 1520337 h 2251532"/>
                <a:gd name="csX30" fmla="*/ 1012988 w 1479713"/>
                <a:gd name="csY30" fmla="*/ 1648924 h 2251532"/>
                <a:gd name="csX31" fmla="*/ 984413 w 1479713"/>
                <a:gd name="csY31" fmla="*/ 1715599 h 2251532"/>
                <a:gd name="csX32" fmla="*/ 1008226 w 1479713"/>
                <a:gd name="csY32" fmla="*/ 1787037 h 2251532"/>
                <a:gd name="csX33" fmla="*/ 1036801 w 1479713"/>
                <a:gd name="csY33" fmla="*/ 1734649 h 2251532"/>
                <a:gd name="csX34" fmla="*/ 1103476 w 1479713"/>
                <a:gd name="csY34" fmla="*/ 1763224 h 2251532"/>
                <a:gd name="csX35" fmla="*/ 1093951 w 1479713"/>
                <a:gd name="csY35" fmla="*/ 1882287 h 2251532"/>
                <a:gd name="csX36" fmla="*/ 1141576 w 1479713"/>
                <a:gd name="csY36" fmla="*/ 1806087 h 2251532"/>
                <a:gd name="csX37" fmla="*/ 1151101 w 1479713"/>
                <a:gd name="csY37" fmla="*/ 1725124 h 2251532"/>
                <a:gd name="csX38" fmla="*/ 1184438 w 1479713"/>
                <a:gd name="csY38" fmla="*/ 1787037 h 2251532"/>
                <a:gd name="csX39" fmla="*/ 1184438 w 1479713"/>
                <a:gd name="csY39" fmla="*/ 1882287 h 2251532"/>
                <a:gd name="csX40" fmla="*/ 1270163 w 1479713"/>
                <a:gd name="csY40" fmla="*/ 1729887 h 2251532"/>
                <a:gd name="csX41" fmla="*/ 1179676 w 1479713"/>
                <a:gd name="csY41" fmla="*/ 1625112 h 2251532"/>
                <a:gd name="csX42" fmla="*/ 1098713 w 1479713"/>
                <a:gd name="csY42" fmla="*/ 1620349 h 2251532"/>
                <a:gd name="csX43" fmla="*/ 989176 w 1479713"/>
                <a:gd name="csY43" fmla="*/ 1501287 h 2251532"/>
                <a:gd name="csX44" fmla="*/ 1317788 w 1479713"/>
                <a:gd name="csY44" fmla="*/ 1191724 h 2251532"/>
                <a:gd name="csX45" fmla="*/ 1436851 w 1479713"/>
                <a:gd name="csY45" fmla="*/ 740874 h 2251532"/>
                <a:gd name="csX46" fmla="*/ 1351126 w 1479713"/>
                <a:gd name="csY46" fmla="*/ 505924 h 2251532"/>
                <a:gd name="csX47" fmla="*/ 1308263 w 1479713"/>
                <a:gd name="csY47" fmla="*/ 253512 h 2251532"/>
                <a:gd name="csX48" fmla="*/ 1427326 w 1479713"/>
                <a:gd name="csY48" fmla="*/ 224937 h 2251532"/>
                <a:gd name="csX49" fmla="*/ 1317788 w 1479713"/>
                <a:gd name="csY49" fmla="*/ 191599 h 2251532"/>
                <a:gd name="csX50" fmla="*/ 1465426 w 1479713"/>
                <a:gd name="csY50" fmla="*/ 129687 h 2251532"/>
                <a:gd name="csX51" fmla="*/ 1298738 w 1479713"/>
                <a:gd name="csY51" fmla="*/ 124924 h 2251532"/>
                <a:gd name="csX52" fmla="*/ 1479713 w 1479713"/>
                <a:gd name="csY52" fmla="*/ 15387 h 2251532"/>
                <a:gd name="csX53" fmla="*/ 1189201 w 1479713"/>
                <a:gd name="csY53" fmla="*/ 63012 h 2251532"/>
                <a:gd name="csX0" fmla="*/ 1189201 w 1479713"/>
                <a:gd name="csY0" fmla="*/ 63012 h 2251532"/>
                <a:gd name="csX1" fmla="*/ 936788 w 1479713"/>
                <a:gd name="csY1" fmla="*/ 1099 h 2251532"/>
                <a:gd name="csX2" fmla="*/ 727238 w 1479713"/>
                <a:gd name="csY2" fmla="*/ 172549 h 2251532"/>
                <a:gd name="csX3" fmla="*/ 489113 w 1479713"/>
                <a:gd name="csY3" fmla="*/ 282087 h 2251532"/>
                <a:gd name="csX4" fmla="*/ 774863 w 1479713"/>
                <a:gd name="csY4" fmla="*/ 339237 h 2251532"/>
                <a:gd name="csX5" fmla="*/ 774863 w 1479713"/>
                <a:gd name="csY5" fmla="*/ 463062 h 2251532"/>
                <a:gd name="csX6" fmla="*/ 446251 w 1479713"/>
                <a:gd name="csY6" fmla="*/ 786912 h 2251532"/>
                <a:gd name="csX7" fmla="*/ 160501 w 1479713"/>
                <a:gd name="csY7" fmla="*/ 1567962 h 2251532"/>
                <a:gd name="csX8" fmla="*/ 265276 w 1479713"/>
                <a:gd name="csY8" fmla="*/ 1553674 h 2251532"/>
                <a:gd name="csX9" fmla="*/ 22388 w 1479713"/>
                <a:gd name="csY9" fmla="*/ 2248999 h 2251532"/>
                <a:gd name="csX10" fmla="*/ 241463 w 1479713"/>
                <a:gd name="csY10" fmla="*/ 2020399 h 2251532"/>
                <a:gd name="csX11" fmla="*/ 265276 w 1479713"/>
                <a:gd name="csY11" fmla="*/ 2177562 h 2251532"/>
                <a:gd name="csX12" fmla="*/ 465301 w 1479713"/>
                <a:gd name="csY12" fmla="*/ 1929912 h 2251532"/>
                <a:gd name="csX13" fmla="*/ 555788 w 1479713"/>
                <a:gd name="csY13" fmla="*/ 1567962 h 2251532"/>
                <a:gd name="csX14" fmla="*/ 646276 w 1479713"/>
                <a:gd name="csY14" fmla="*/ 1553674 h 2251532"/>
                <a:gd name="csX15" fmla="*/ 727238 w 1479713"/>
                <a:gd name="csY15" fmla="*/ 1667974 h 2251532"/>
                <a:gd name="csX16" fmla="*/ 641513 w 1479713"/>
                <a:gd name="csY16" fmla="*/ 1720362 h 2251532"/>
                <a:gd name="csX17" fmla="*/ 631988 w 1479713"/>
                <a:gd name="csY17" fmla="*/ 1834662 h 2251532"/>
                <a:gd name="csX18" fmla="*/ 665326 w 1479713"/>
                <a:gd name="csY18" fmla="*/ 1767987 h 2251532"/>
                <a:gd name="csX19" fmla="*/ 741526 w 1479713"/>
                <a:gd name="csY19" fmla="*/ 1793387 h 2251532"/>
                <a:gd name="csX20" fmla="*/ 751051 w 1479713"/>
                <a:gd name="csY20" fmla="*/ 1891812 h 2251532"/>
                <a:gd name="csX21" fmla="*/ 798676 w 1479713"/>
                <a:gd name="csY21" fmla="*/ 1782274 h 2251532"/>
                <a:gd name="csX22" fmla="*/ 798676 w 1479713"/>
                <a:gd name="csY22" fmla="*/ 1753699 h 2251532"/>
                <a:gd name="csX23" fmla="*/ 827251 w 1479713"/>
                <a:gd name="csY23" fmla="*/ 1834662 h 2251532"/>
                <a:gd name="csX24" fmla="*/ 827251 w 1479713"/>
                <a:gd name="csY24" fmla="*/ 1915624 h 2251532"/>
                <a:gd name="csX25" fmla="*/ 898688 w 1479713"/>
                <a:gd name="csY25" fmla="*/ 1758462 h 2251532"/>
                <a:gd name="csX26" fmla="*/ 770101 w 1479713"/>
                <a:gd name="csY26" fmla="*/ 1634637 h 2251532"/>
                <a:gd name="csX27" fmla="*/ 732001 w 1479713"/>
                <a:gd name="csY27" fmla="*/ 1601299 h 2251532"/>
                <a:gd name="csX28" fmla="*/ 722476 w 1479713"/>
                <a:gd name="csY28" fmla="*/ 1558437 h 2251532"/>
                <a:gd name="csX29" fmla="*/ 908213 w 1479713"/>
                <a:gd name="csY29" fmla="*/ 1520337 h 2251532"/>
                <a:gd name="csX30" fmla="*/ 1012988 w 1479713"/>
                <a:gd name="csY30" fmla="*/ 1648924 h 2251532"/>
                <a:gd name="csX31" fmla="*/ 984413 w 1479713"/>
                <a:gd name="csY31" fmla="*/ 1715599 h 2251532"/>
                <a:gd name="csX32" fmla="*/ 1008226 w 1479713"/>
                <a:gd name="csY32" fmla="*/ 1787037 h 2251532"/>
                <a:gd name="csX33" fmla="*/ 1036801 w 1479713"/>
                <a:gd name="csY33" fmla="*/ 1734649 h 2251532"/>
                <a:gd name="csX34" fmla="*/ 1103476 w 1479713"/>
                <a:gd name="csY34" fmla="*/ 1763224 h 2251532"/>
                <a:gd name="csX35" fmla="*/ 1093951 w 1479713"/>
                <a:gd name="csY35" fmla="*/ 1882287 h 2251532"/>
                <a:gd name="csX36" fmla="*/ 1141576 w 1479713"/>
                <a:gd name="csY36" fmla="*/ 1806087 h 2251532"/>
                <a:gd name="csX37" fmla="*/ 1151101 w 1479713"/>
                <a:gd name="csY37" fmla="*/ 1725124 h 2251532"/>
                <a:gd name="csX38" fmla="*/ 1184438 w 1479713"/>
                <a:gd name="csY38" fmla="*/ 1787037 h 2251532"/>
                <a:gd name="csX39" fmla="*/ 1184438 w 1479713"/>
                <a:gd name="csY39" fmla="*/ 1882287 h 2251532"/>
                <a:gd name="csX40" fmla="*/ 1270163 w 1479713"/>
                <a:gd name="csY40" fmla="*/ 1729887 h 2251532"/>
                <a:gd name="csX41" fmla="*/ 1179676 w 1479713"/>
                <a:gd name="csY41" fmla="*/ 1625112 h 2251532"/>
                <a:gd name="csX42" fmla="*/ 1098713 w 1479713"/>
                <a:gd name="csY42" fmla="*/ 1620349 h 2251532"/>
                <a:gd name="csX43" fmla="*/ 989176 w 1479713"/>
                <a:gd name="csY43" fmla="*/ 1501287 h 2251532"/>
                <a:gd name="csX44" fmla="*/ 1317788 w 1479713"/>
                <a:gd name="csY44" fmla="*/ 1191724 h 2251532"/>
                <a:gd name="csX45" fmla="*/ 1436851 w 1479713"/>
                <a:gd name="csY45" fmla="*/ 740874 h 2251532"/>
                <a:gd name="csX46" fmla="*/ 1351126 w 1479713"/>
                <a:gd name="csY46" fmla="*/ 505924 h 2251532"/>
                <a:gd name="csX47" fmla="*/ 1308263 w 1479713"/>
                <a:gd name="csY47" fmla="*/ 253512 h 2251532"/>
                <a:gd name="csX48" fmla="*/ 1427326 w 1479713"/>
                <a:gd name="csY48" fmla="*/ 224937 h 2251532"/>
                <a:gd name="csX49" fmla="*/ 1317788 w 1479713"/>
                <a:gd name="csY49" fmla="*/ 191599 h 2251532"/>
                <a:gd name="csX50" fmla="*/ 1465426 w 1479713"/>
                <a:gd name="csY50" fmla="*/ 129687 h 2251532"/>
                <a:gd name="csX51" fmla="*/ 1298738 w 1479713"/>
                <a:gd name="csY51" fmla="*/ 124924 h 2251532"/>
                <a:gd name="csX52" fmla="*/ 1479713 w 1479713"/>
                <a:gd name="csY52" fmla="*/ 15387 h 2251532"/>
                <a:gd name="csX53" fmla="*/ 1189201 w 1479713"/>
                <a:gd name="csY53" fmla="*/ 63012 h 2251532"/>
                <a:gd name="csX0" fmla="*/ 1189201 w 1479713"/>
                <a:gd name="csY0" fmla="*/ 63012 h 2251532"/>
                <a:gd name="csX1" fmla="*/ 936788 w 1479713"/>
                <a:gd name="csY1" fmla="*/ 1099 h 2251532"/>
                <a:gd name="csX2" fmla="*/ 727238 w 1479713"/>
                <a:gd name="csY2" fmla="*/ 172549 h 2251532"/>
                <a:gd name="csX3" fmla="*/ 489113 w 1479713"/>
                <a:gd name="csY3" fmla="*/ 282087 h 2251532"/>
                <a:gd name="csX4" fmla="*/ 774863 w 1479713"/>
                <a:gd name="csY4" fmla="*/ 339237 h 2251532"/>
                <a:gd name="csX5" fmla="*/ 774863 w 1479713"/>
                <a:gd name="csY5" fmla="*/ 463062 h 2251532"/>
                <a:gd name="csX6" fmla="*/ 446251 w 1479713"/>
                <a:gd name="csY6" fmla="*/ 786912 h 2251532"/>
                <a:gd name="csX7" fmla="*/ 160501 w 1479713"/>
                <a:gd name="csY7" fmla="*/ 1567962 h 2251532"/>
                <a:gd name="csX8" fmla="*/ 265276 w 1479713"/>
                <a:gd name="csY8" fmla="*/ 1553674 h 2251532"/>
                <a:gd name="csX9" fmla="*/ 22388 w 1479713"/>
                <a:gd name="csY9" fmla="*/ 2248999 h 2251532"/>
                <a:gd name="csX10" fmla="*/ 241463 w 1479713"/>
                <a:gd name="csY10" fmla="*/ 2020399 h 2251532"/>
                <a:gd name="csX11" fmla="*/ 265276 w 1479713"/>
                <a:gd name="csY11" fmla="*/ 2177562 h 2251532"/>
                <a:gd name="csX12" fmla="*/ 465301 w 1479713"/>
                <a:gd name="csY12" fmla="*/ 1929912 h 2251532"/>
                <a:gd name="csX13" fmla="*/ 555788 w 1479713"/>
                <a:gd name="csY13" fmla="*/ 1567962 h 2251532"/>
                <a:gd name="csX14" fmla="*/ 646276 w 1479713"/>
                <a:gd name="csY14" fmla="*/ 1553674 h 2251532"/>
                <a:gd name="csX15" fmla="*/ 727238 w 1479713"/>
                <a:gd name="csY15" fmla="*/ 1667974 h 2251532"/>
                <a:gd name="csX16" fmla="*/ 641513 w 1479713"/>
                <a:gd name="csY16" fmla="*/ 1720362 h 2251532"/>
                <a:gd name="csX17" fmla="*/ 631988 w 1479713"/>
                <a:gd name="csY17" fmla="*/ 1834662 h 2251532"/>
                <a:gd name="csX18" fmla="*/ 665326 w 1479713"/>
                <a:gd name="csY18" fmla="*/ 1767987 h 2251532"/>
                <a:gd name="csX19" fmla="*/ 741526 w 1479713"/>
                <a:gd name="csY19" fmla="*/ 1793387 h 2251532"/>
                <a:gd name="csX20" fmla="*/ 751051 w 1479713"/>
                <a:gd name="csY20" fmla="*/ 1891812 h 2251532"/>
                <a:gd name="csX21" fmla="*/ 798676 w 1479713"/>
                <a:gd name="csY21" fmla="*/ 1782274 h 2251532"/>
                <a:gd name="csX22" fmla="*/ 798676 w 1479713"/>
                <a:gd name="csY22" fmla="*/ 1753699 h 2251532"/>
                <a:gd name="csX23" fmla="*/ 827251 w 1479713"/>
                <a:gd name="csY23" fmla="*/ 1834662 h 2251532"/>
                <a:gd name="csX24" fmla="*/ 827251 w 1479713"/>
                <a:gd name="csY24" fmla="*/ 1915624 h 2251532"/>
                <a:gd name="csX25" fmla="*/ 898688 w 1479713"/>
                <a:gd name="csY25" fmla="*/ 1758462 h 2251532"/>
                <a:gd name="csX26" fmla="*/ 770101 w 1479713"/>
                <a:gd name="csY26" fmla="*/ 1634637 h 2251532"/>
                <a:gd name="csX27" fmla="*/ 732001 w 1479713"/>
                <a:gd name="csY27" fmla="*/ 1601299 h 2251532"/>
                <a:gd name="csX28" fmla="*/ 722476 w 1479713"/>
                <a:gd name="csY28" fmla="*/ 1558437 h 2251532"/>
                <a:gd name="csX29" fmla="*/ 908213 w 1479713"/>
                <a:gd name="csY29" fmla="*/ 1520337 h 2251532"/>
                <a:gd name="csX30" fmla="*/ 1012988 w 1479713"/>
                <a:gd name="csY30" fmla="*/ 1648924 h 2251532"/>
                <a:gd name="csX31" fmla="*/ 984413 w 1479713"/>
                <a:gd name="csY31" fmla="*/ 1715599 h 2251532"/>
                <a:gd name="csX32" fmla="*/ 1008226 w 1479713"/>
                <a:gd name="csY32" fmla="*/ 1787037 h 2251532"/>
                <a:gd name="csX33" fmla="*/ 1036801 w 1479713"/>
                <a:gd name="csY33" fmla="*/ 1734649 h 2251532"/>
                <a:gd name="csX34" fmla="*/ 1103476 w 1479713"/>
                <a:gd name="csY34" fmla="*/ 1763224 h 2251532"/>
                <a:gd name="csX35" fmla="*/ 1093951 w 1479713"/>
                <a:gd name="csY35" fmla="*/ 1882287 h 2251532"/>
                <a:gd name="csX36" fmla="*/ 1141576 w 1479713"/>
                <a:gd name="csY36" fmla="*/ 1806087 h 2251532"/>
                <a:gd name="csX37" fmla="*/ 1151101 w 1479713"/>
                <a:gd name="csY37" fmla="*/ 1725124 h 2251532"/>
                <a:gd name="csX38" fmla="*/ 1184438 w 1479713"/>
                <a:gd name="csY38" fmla="*/ 1787037 h 2251532"/>
                <a:gd name="csX39" fmla="*/ 1184438 w 1479713"/>
                <a:gd name="csY39" fmla="*/ 1882287 h 2251532"/>
                <a:gd name="csX40" fmla="*/ 1270163 w 1479713"/>
                <a:gd name="csY40" fmla="*/ 1729887 h 2251532"/>
                <a:gd name="csX41" fmla="*/ 1179676 w 1479713"/>
                <a:gd name="csY41" fmla="*/ 1625112 h 2251532"/>
                <a:gd name="csX42" fmla="*/ 1098713 w 1479713"/>
                <a:gd name="csY42" fmla="*/ 1620349 h 2251532"/>
                <a:gd name="csX43" fmla="*/ 989176 w 1479713"/>
                <a:gd name="csY43" fmla="*/ 1501287 h 2251532"/>
                <a:gd name="csX44" fmla="*/ 1317788 w 1479713"/>
                <a:gd name="csY44" fmla="*/ 1191724 h 2251532"/>
                <a:gd name="csX45" fmla="*/ 1436851 w 1479713"/>
                <a:gd name="csY45" fmla="*/ 740874 h 2251532"/>
                <a:gd name="csX46" fmla="*/ 1351126 w 1479713"/>
                <a:gd name="csY46" fmla="*/ 505924 h 2251532"/>
                <a:gd name="csX47" fmla="*/ 1308263 w 1479713"/>
                <a:gd name="csY47" fmla="*/ 253512 h 2251532"/>
                <a:gd name="csX48" fmla="*/ 1427326 w 1479713"/>
                <a:gd name="csY48" fmla="*/ 224937 h 2251532"/>
                <a:gd name="csX49" fmla="*/ 1317788 w 1479713"/>
                <a:gd name="csY49" fmla="*/ 191599 h 2251532"/>
                <a:gd name="csX50" fmla="*/ 1465426 w 1479713"/>
                <a:gd name="csY50" fmla="*/ 129687 h 2251532"/>
                <a:gd name="csX51" fmla="*/ 1298738 w 1479713"/>
                <a:gd name="csY51" fmla="*/ 124924 h 2251532"/>
                <a:gd name="csX52" fmla="*/ 1479713 w 1479713"/>
                <a:gd name="csY52" fmla="*/ 15387 h 2251532"/>
                <a:gd name="csX53" fmla="*/ 1189201 w 1479713"/>
                <a:gd name="csY53" fmla="*/ 63012 h 2251532"/>
                <a:gd name="csX0" fmla="*/ 1189201 w 1479713"/>
                <a:gd name="csY0" fmla="*/ 63012 h 2251532"/>
                <a:gd name="csX1" fmla="*/ 936788 w 1479713"/>
                <a:gd name="csY1" fmla="*/ 1099 h 2251532"/>
                <a:gd name="csX2" fmla="*/ 727238 w 1479713"/>
                <a:gd name="csY2" fmla="*/ 172549 h 2251532"/>
                <a:gd name="csX3" fmla="*/ 489113 w 1479713"/>
                <a:gd name="csY3" fmla="*/ 282087 h 2251532"/>
                <a:gd name="csX4" fmla="*/ 774863 w 1479713"/>
                <a:gd name="csY4" fmla="*/ 339237 h 2251532"/>
                <a:gd name="csX5" fmla="*/ 774863 w 1479713"/>
                <a:gd name="csY5" fmla="*/ 463062 h 2251532"/>
                <a:gd name="csX6" fmla="*/ 446251 w 1479713"/>
                <a:gd name="csY6" fmla="*/ 786912 h 2251532"/>
                <a:gd name="csX7" fmla="*/ 160501 w 1479713"/>
                <a:gd name="csY7" fmla="*/ 1567962 h 2251532"/>
                <a:gd name="csX8" fmla="*/ 265276 w 1479713"/>
                <a:gd name="csY8" fmla="*/ 1553674 h 2251532"/>
                <a:gd name="csX9" fmla="*/ 22388 w 1479713"/>
                <a:gd name="csY9" fmla="*/ 2248999 h 2251532"/>
                <a:gd name="csX10" fmla="*/ 241463 w 1479713"/>
                <a:gd name="csY10" fmla="*/ 2020399 h 2251532"/>
                <a:gd name="csX11" fmla="*/ 265276 w 1479713"/>
                <a:gd name="csY11" fmla="*/ 2177562 h 2251532"/>
                <a:gd name="csX12" fmla="*/ 465301 w 1479713"/>
                <a:gd name="csY12" fmla="*/ 1929912 h 2251532"/>
                <a:gd name="csX13" fmla="*/ 555788 w 1479713"/>
                <a:gd name="csY13" fmla="*/ 1567962 h 2251532"/>
                <a:gd name="csX14" fmla="*/ 646276 w 1479713"/>
                <a:gd name="csY14" fmla="*/ 1553674 h 2251532"/>
                <a:gd name="csX15" fmla="*/ 727238 w 1479713"/>
                <a:gd name="csY15" fmla="*/ 1667974 h 2251532"/>
                <a:gd name="csX16" fmla="*/ 641513 w 1479713"/>
                <a:gd name="csY16" fmla="*/ 1720362 h 2251532"/>
                <a:gd name="csX17" fmla="*/ 631988 w 1479713"/>
                <a:gd name="csY17" fmla="*/ 1834662 h 2251532"/>
                <a:gd name="csX18" fmla="*/ 665326 w 1479713"/>
                <a:gd name="csY18" fmla="*/ 1767987 h 2251532"/>
                <a:gd name="csX19" fmla="*/ 741526 w 1479713"/>
                <a:gd name="csY19" fmla="*/ 1793387 h 2251532"/>
                <a:gd name="csX20" fmla="*/ 751051 w 1479713"/>
                <a:gd name="csY20" fmla="*/ 1891812 h 2251532"/>
                <a:gd name="csX21" fmla="*/ 798676 w 1479713"/>
                <a:gd name="csY21" fmla="*/ 1782274 h 2251532"/>
                <a:gd name="csX22" fmla="*/ 798676 w 1479713"/>
                <a:gd name="csY22" fmla="*/ 1753699 h 2251532"/>
                <a:gd name="csX23" fmla="*/ 827251 w 1479713"/>
                <a:gd name="csY23" fmla="*/ 1834662 h 2251532"/>
                <a:gd name="csX24" fmla="*/ 827251 w 1479713"/>
                <a:gd name="csY24" fmla="*/ 1915624 h 2251532"/>
                <a:gd name="csX25" fmla="*/ 898688 w 1479713"/>
                <a:gd name="csY25" fmla="*/ 1758462 h 2251532"/>
                <a:gd name="csX26" fmla="*/ 770101 w 1479713"/>
                <a:gd name="csY26" fmla="*/ 1634637 h 2251532"/>
                <a:gd name="csX27" fmla="*/ 732001 w 1479713"/>
                <a:gd name="csY27" fmla="*/ 1601299 h 2251532"/>
                <a:gd name="csX28" fmla="*/ 722476 w 1479713"/>
                <a:gd name="csY28" fmla="*/ 1558437 h 2251532"/>
                <a:gd name="csX29" fmla="*/ 908213 w 1479713"/>
                <a:gd name="csY29" fmla="*/ 1520337 h 2251532"/>
                <a:gd name="csX30" fmla="*/ 1012988 w 1479713"/>
                <a:gd name="csY30" fmla="*/ 1648924 h 2251532"/>
                <a:gd name="csX31" fmla="*/ 984413 w 1479713"/>
                <a:gd name="csY31" fmla="*/ 1715599 h 2251532"/>
                <a:gd name="csX32" fmla="*/ 1008226 w 1479713"/>
                <a:gd name="csY32" fmla="*/ 1787037 h 2251532"/>
                <a:gd name="csX33" fmla="*/ 1036801 w 1479713"/>
                <a:gd name="csY33" fmla="*/ 1734649 h 2251532"/>
                <a:gd name="csX34" fmla="*/ 1103476 w 1479713"/>
                <a:gd name="csY34" fmla="*/ 1763224 h 2251532"/>
                <a:gd name="csX35" fmla="*/ 1093951 w 1479713"/>
                <a:gd name="csY35" fmla="*/ 1882287 h 2251532"/>
                <a:gd name="csX36" fmla="*/ 1141576 w 1479713"/>
                <a:gd name="csY36" fmla="*/ 1806087 h 2251532"/>
                <a:gd name="csX37" fmla="*/ 1151101 w 1479713"/>
                <a:gd name="csY37" fmla="*/ 1725124 h 2251532"/>
                <a:gd name="csX38" fmla="*/ 1184438 w 1479713"/>
                <a:gd name="csY38" fmla="*/ 1787037 h 2251532"/>
                <a:gd name="csX39" fmla="*/ 1184438 w 1479713"/>
                <a:gd name="csY39" fmla="*/ 1882287 h 2251532"/>
                <a:gd name="csX40" fmla="*/ 1270163 w 1479713"/>
                <a:gd name="csY40" fmla="*/ 1729887 h 2251532"/>
                <a:gd name="csX41" fmla="*/ 1179676 w 1479713"/>
                <a:gd name="csY41" fmla="*/ 1625112 h 2251532"/>
                <a:gd name="csX42" fmla="*/ 1098713 w 1479713"/>
                <a:gd name="csY42" fmla="*/ 1620349 h 2251532"/>
                <a:gd name="csX43" fmla="*/ 989176 w 1479713"/>
                <a:gd name="csY43" fmla="*/ 1501287 h 2251532"/>
                <a:gd name="csX44" fmla="*/ 1317788 w 1479713"/>
                <a:gd name="csY44" fmla="*/ 1191724 h 2251532"/>
                <a:gd name="csX45" fmla="*/ 1436851 w 1479713"/>
                <a:gd name="csY45" fmla="*/ 740874 h 2251532"/>
                <a:gd name="csX46" fmla="*/ 1351126 w 1479713"/>
                <a:gd name="csY46" fmla="*/ 505924 h 2251532"/>
                <a:gd name="csX47" fmla="*/ 1308263 w 1479713"/>
                <a:gd name="csY47" fmla="*/ 253512 h 2251532"/>
                <a:gd name="csX48" fmla="*/ 1427326 w 1479713"/>
                <a:gd name="csY48" fmla="*/ 224937 h 2251532"/>
                <a:gd name="csX49" fmla="*/ 1317788 w 1479713"/>
                <a:gd name="csY49" fmla="*/ 191599 h 2251532"/>
                <a:gd name="csX50" fmla="*/ 1465426 w 1479713"/>
                <a:gd name="csY50" fmla="*/ 129687 h 2251532"/>
                <a:gd name="csX51" fmla="*/ 1298738 w 1479713"/>
                <a:gd name="csY51" fmla="*/ 124924 h 2251532"/>
                <a:gd name="csX52" fmla="*/ 1479713 w 1479713"/>
                <a:gd name="csY52" fmla="*/ 15387 h 2251532"/>
                <a:gd name="csX53" fmla="*/ 1189201 w 1479713"/>
                <a:gd name="csY53" fmla="*/ 63012 h 2251532"/>
                <a:gd name="csX0" fmla="*/ 1189201 w 1479713"/>
                <a:gd name="csY0" fmla="*/ 63012 h 2251532"/>
                <a:gd name="csX1" fmla="*/ 936788 w 1479713"/>
                <a:gd name="csY1" fmla="*/ 1099 h 2251532"/>
                <a:gd name="csX2" fmla="*/ 727238 w 1479713"/>
                <a:gd name="csY2" fmla="*/ 172549 h 2251532"/>
                <a:gd name="csX3" fmla="*/ 489113 w 1479713"/>
                <a:gd name="csY3" fmla="*/ 282087 h 2251532"/>
                <a:gd name="csX4" fmla="*/ 774863 w 1479713"/>
                <a:gd name="csY4" fmla="*/ 339237 h 2251532"/>
                <a:gd name="csX5" fmla="*/ 774863 w 1479713"/>
                <a:gd name="csY5" fmla="*/ 463062 h 2251532"/>
                <a:gd name="csX6" fmla="*/ 446251 w 1479713"/>
                <a:gd name="csY6" fmla="*/ 786912 h 2251532"/>
                <a:gd name="csX7" fmla="*/ 160501 w 1479713"/>
                <a:gd name="csY7" fmla="*/ 1567962 h 2251532"/>
                <a:gd name="csX8" fmla="*/ 265276 w 1479713"/>
                <a:gd name="csY8" fmla="*/ 1553674 h 2251532"/>
                <a:gd name="csX9" fmla="*/ 22388 w 1479713"/>
                <a:gd name="csY9" fmla="*/ 2248999 h 2251532"/>
                <a:gd name="csX10" fmla="*/ 241463 w 1479713"/>
                <a:gd name="csY10" fmla="*/ 2020399 h 2251532"/>
                <a:gd name="csX11" fmla="*/ 265276 w 1479713"/>
                <a:gd name="csY11" fmla="*/ 2177562 h 2251532"/>
                <a:gd name="csX12" fmla="*/ 465301 w 1479713"/>
                <a:gd name="csY12" fmla="*/ 1929912 h 2251532"/>
                <a:gd name="csX13" fmla="*/ 555788 w 1479713"/>
                <a:gd name="csY13" fmla="*/ 1567962 h 2251532"/>
                <a:gd name="csX14" fmla="*/ 646276 w 1479713"/>
                <a:gd name="csY14" fmla="*/ 1553674 h 2251532"/>
                <a:gd name="csX15" fmla="*/ 727238 w 1479713"/>
                <a:gd name="csY15" fmla="*/ 1667974 h 2251532"/>
                <a:gd name="csX16" fmla="*/ 641513 w 1479713"/>
                <a:gd name="csY16" fmla="*/ 1720362 h 2251532"/>
                <a:gd name="csX17" fmla="*/ 631988 w 1479713"/>
                <a:gd name="csY17" fmla="*/ 1834662 h 2251532"/>
                <a:gd name="csX18" fmla="*/ 665326 w 1479713"/>
                <a:gd name="csY18" fmla="*/ 1767987 h 2251532"/>
                <a:gd name="csX19" fmla="*/ 741526 w 1479713"/>
                <a:gd name="csY19" fmla="*/ 1793387 h 2251532"/>
                <a:gd name="csX20" fmla="*/ 751051 w 1479713"/>
                <a:gd name="csY20" fmla="*/ 1891812 h 2251532"/>
                <a:gd name="csX21" fmla="*/ 798676 w 1479713"/>
                <a:gd name="csY21" fmla="*/ 1782274 h 2251532"/>
                <a:gd name="csX22" fmla="*/ 798676 w 1479713"/>
                <a:gd name="csY22" fmla="*/ 1753699 h 2251532"/>
                <a:gd name="csX23" fmla="*/ 827251 w 1479713"/>
                <a:gd name="csY23" fmla="*/ 1834662 h 2251532"/>
                <a:gd name="csX24" fmla="*/ 827251 w 1479713"/>
                <a:gd name="csY24" fmla="*/ 1915624 h 2251532"/>
                <a:gd name="csX25" fmla="*/ 898688 w 1479713"/>
                <a:gd name="csY25" fmla="*/ 1758462 h 2251532"/>
                <a:gd name="csX26" fmla="*/ 770101 w 1479713"/>
                <a:gd name="csY26" fmla="*/ 1634637 h 2251532"/>
                <a:gd name="csX27" fmla="*/ 732001 w 1479713"/>
                <a:gd name="csY27" fmla="*/ 1601299 h 2251532"/>
                <a:gd name="csX28" fmla="*/ 722476 w 1479713"/>
                <a:gd name="csY28" fmla="*/ 1558437 h 2251532"/>
                <a:gd name="csX29" fmla="*/ 908213 w 1479713"/>
                <a:gd name="csY29" fmla="*/ 1520337 h 2251532"/>
                <a:gd name="csX30" fmla="*/ 1012988 w 1479713"/>
                <a:gd name="csY30" fmla="*/ 1648924 h 2251532"/>
                <a:gd name="csX31" fmla="*/ 984413 w 1479713"/>
                <a:gd name="csY31" fmla="*/ 1715599 h 2251532"/>
                <a:gd name="csX32" fmla="*/ 1008226 w 1479713"/>
                <a:gd name="csY32" fmla="*/ 1787037 h 2251532"/>
                <a:gd name="csX33" fmla="*/ 1036801 w 1479713"/>
                <a:gd name="csY33" fmla="*/ 1734649 h 2251532"/>
                <a:gd name="csX34" fmla="*/ 1103476 w 1479713"/>
                <a:gd name="csY34" fmla="*/ 1763224 h 2251532"/>
                <a:gd name="csX35" fmla="*/ 1093951 w 1479713"/>
                <a:gd name="csY35" fmla="*/ 1882287 h 2251532"/>
                <a:gd name="csX36" fmla="*/ 1141576 w 1479713"/>
                <a:gd name="csY36" fmla="*/ 1806087 h 2251532"/>
                <a:gd name="csX37" fmla="*/ 1151101 w 1479713"/>
                <a:gd name="csY37" fmla="*/ 1725124 h 2251532"/>
                <a:gd name="csX38" fmla="*/ 1184438 w 1479713"/>
                <a:gd name="csY38" fmla="*/ 1787037 h 2251532"/>
                <a:gd name="csX39" fmla="*/ 1184438 w 1479713"/>
                <a:gd name="csY39" fmla="*/ 1882287 h 2251532"/>
                <a:gd name="csX40" fmla="*/ 1270163 w 1479713"/>
                <a:gd name="csY40" fmla="*/ 1729887 h 2251532"/>
                <a:gd name="csX41" fmla="*/ 1179676 w 1479713"/>
                <a:gd name="csY41" fmla="*/ 1625112 h 2251532"/>
                <a:gd name="csX42" fmla="*/ 1098713 w 1479713"/>
                <a:gd name="csY42" fmla="*/ 1620349 h 2251532"/>
                <a:gd name="csX43" fmla="*/ 989176 w 1479713"/>
                <a:gd name="csY43" fmla="*/ 1501287 h 2251532"/>
                <a:gd name="csX44" fmla="*/ 1317788 w 1479713"/>
                <a:gd name="csY44" fmla="*/ 1191724 h 2251532"/>
                <a:gd name="csX45" fmla="*/ 1436851 w 1479713"/>
                <a:gd name="csY45" fmla="*/ 740874 h 2251532"/>
                <a:gd name="csX46" fmla="*/ 1351126 w 1479713"/>
                <a:gd name="csY46" fmla="*/ 505924 h 2251532"/>
                <a:gd name="csX47" fmla="*/ 1308263 w 1479713"/>
                <a:gd name="csY47" fmla="*/ 253512 h 2251532"/>
                <a:gd name="csX48" fmla="*/ 1427326 w 1479713"/>
                <a:gd name="csY48" fmla="*/ 224937 h 2251532"/>
                <a:gd name="csX49" fmla="*/ 1317788 w 1479713"/>
                <a:gd name="csY49" fmla="*/ 191599 h 2251532"/>
                <a:gd name="csX50" fmla="*/ 1465426 w 1479713"/>
                <a:gd name="csY50" fmla="*/ 129687 h 2251532"/>
                <a:gd name="csX51" fmla="*/ 1298738 w 1479713"/>
                <a:gd name="csY51" fmla="*/ 124924 h 2251532"/>
                <a:gd name="csX52" fmla="*/ 1479713 w 1479713"/>
                <a:gd name="csY52" fmla="*/ 15387 h 2251532"/>
                <a:gd name="csX53" fmla="*/ 1189201 w 1479713"/>
                <a:gd name="csY53" fmla="*/ 63012 h 2251532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  <a:cxn ang="0">
                  <a:pos x="csX45" y="csY45"/>
                </a:cxn>
                <a:cxn ang="0">
                  <a:pos x="csX46" y="csY46"/>
                </a:cxn>
                <a:cxn ang="0">
                  <a:pos x="csX47" y="csY47"/>
                </a:cxn>
                <a:cxn ang="0">
                  <a:pos x="csX48" y="csY48"/>
                </a:cxn>
                <a:cxn ang="0">
                  <a:pos x="csX49" y="csY49"/>
                </a:cxn>
                <a:cxn ang="0">
                  <a:pos x="csX50" y="csY50"/>
                </a:cxn>
                <a:cxn ang="0">
                  <a:pos x="csX51" y="csY51"/>
                </a:cxn>
                <a:cxn ang="0">
                  <a:pos x="csX52" y="csY52"/>
                </a:cxn>
                <a:cxn ang="0">
                  <a:pos x="csX53" y="csY53"/>
                </a:cxn>
              </a:cxnLst>
              <a:rect l="l" t="t" r="r" b="b"/>
              <a:pathLst>
                <a:path w="1479713" h="2251532">
                  <a:moveTo>
                    <a:pt x="1189201" y="63012"/>
                  </a:moveTo>
                  <a:cubicBezTo>
                    <a:pt x="1124113" y="29674"/>
                    <a:pt x="1017751" y="-6838"/>
                    <a:pt x="936788" y="1099"/>
                  </a:cubicBezTo>
                  <a:cubicBezTo>
                    <a:pt x="855825" y="9036"/>
                    <a:pt x="774863" y="102699"/>
                    <a:pt x="727238" y="172549"/>
                  </a:cubicBezTo>
                  <a:cubicBezTo>
                    <a:pt x="641513" y="190012"/>
                    <a:pt x="568488" y="236049"/>
                    <a:pt x="489113" y="282087"/>
                  </a:cubicBezTo>
                  <a:cubicBezTo>
                    <a:pt x="584363" y="301137"/>
                    <a:pt x="673263" y="294787"/>
                    <a:pt x="774863" y="339237"/>
                  </a:cubicBezTo>
                  <a:lnTo>
                    <a:pt x="774863" y="463062"/>
                  </a:lnTo>
                  <a:cubicBezTo>
                    <a:pt x="652626" y="567837"/>
                    <a:pt x="546263" y="637687"/>
                    <a:pt x="446251" y="786912"/>
                  </a:cubicBezTo>
                  <a:cubicBezTo>
                    <a:pt x="346239" y="936137"/>
                    <a:pt x="255751" y="1307612"/>
                    <a:pt x="160501" y="1567962"/>
                  </a:cubicBezTo>
                  <a:lnTo>
                    <a:pt x="265276" y="1553674"/>
                  </a:lnTo>
                  <a:cubicBezTo>
                    <a:pt x="193838" y="1817199"/>
                    <a:pt x="-79212" y="2290274"/>
                    <a:pt x="22388" y="2248999"/>
                  </a:cubicBezTo>
                  <a:cubicBezTo>
                    <a:pt x="123988" y="2207724"/>
                    <a:pt x="168438" y="2096599"/>
                    <a:pt x="241463" y="2020399"/>
                  </a:cubicBezTo>
                  <a:cubicBezTo>
                    <a:pt x="249401" y="2072787"/>
                    <a:pt x="195426" y="2222012"/>
                    <a:pt x="265276" y="2177562"/>
                  </a:cubicBezTo>
                  <a:cubicBezTo>
                    <a:pt x="335126" y="2133112"/>
                    <a:pt x="422439" y="2072787"/>
                    <a:pt x="465301" y="1929912"/>
                  </a:cubicBezTo>
                  <a:cubicBezTo>
                    <a:pt x="508163" y="1787037"/>
                    <a:pt x="525626" y="1688612"/>
                    <a:pt x="555788" y="1567962"/>
                  </a:cubicBezTo>
                  <a:lnTo>
                    <a:pt x="646276" y="1553674"/>
                  </a:lnTo>
                  <a:lnTo>
                    <a:pt x="727238" y="1667974"/>
                  </a:lnTo>
                  <a:cubicBezTo>
                    <a:pt x="698663" y="1685437"/>
                    <a:pt x="660563" y="1687024"/>
                    <a:pt x="641513" y="1720362"/>
                  </a:cubicBezTo>
                  <a:cubicBezTo>
                    <a:pt x="622463" y="1753700"/>
                    <a:pt x="635163" y="1796562"/>
                    <a:pt x="631988" y="1834662"/>
                  </a:cubicBezTo>
                  <a:lnTo>
                    <a:pt x="665326" y="1767987"/>
                  </a:lnTo>
                  <a:cubicBezTo>
                    <a:pt x="690726" y="1776454"/>
                    <a:pt x="722476" y="1766929"/>
                    <a:pt x="741526" y="1793387"/>
                  </a:cubicBezTo>
                  <a:cubicBezTo>
                    <a:pt x="760576" y="1819845"/>
                    <a:pt x="747876" y="1859004"/>
                    <a:pt x="751051" y="1891812"/>
                  </a:cubicBezTo>
                  <a:lnTo>
                    <a:pt x="798676" y="1782274"/>
                  </a:lnTo>
                  <a:lnTo>
                    <a:pt x="798676" y="1753699"/>
                  </a:lnTo>
                  <a:lnTo>
                    <a:pt x="827251" y="1834662"/>
                  </a:lnTo>
                  <a:lnTo>
                    <a:pt x="827251" y="1915624"/>
                  </a:lnTo>
                  <a:cubicBezTo>
                    <a:pt x="851063" y="1863237"/>
                    <a:pt x="903451" y="1801324"/>
                    <a:pt x="898688" y="1758462"/>
                  </a:cubicBezTo>
                  <a:cubicBezTo>
                    <a:pt x="893925" y="1715600"/>
                    <a:pt x="812963" y="1675912"/>
                    <a:pt x="770101" y="1634637"/>
                  </a:cubicBezTo>
                  <a:lnTo>
                    <a:pt x="732001" y="1601299"/>
                  </a:lnTo>
                  <a:lnTo>
                    <a:pt x="722476" y="1558437"/>
                  </a:lnTo>
                  <a:lnTo>
                    <a:pt x="908213" y="1520337"/>
                  </a:lnTo>
                  <a:lnTo>
                    <a:pt x="1012988" y="1648924"/>
                  </a:lnTo>
                  <a:lnTo>
                    <a:pt x="984413" y="1715599"/>
                  </a:lnTo>
                  <a:lnTo>
                    <a:pt x="1008226" y="1787037"/>
                  </a:lnTo>
                  <a:lnTo>
                    <a:pt x="1036801" y="1734649"/>
                  </a:lnTo>
                  <a:lnTo>
                    <a:pt x="1103476" y="1763224"/>
                  </a:lnTo>
                  <a:lnTo>
                    <a:pt x="1093951" y="1882287"/>
                  </a:lnTo>
                  <a:lnTo>
                    <a:pt x="1141576" y="1806087"/>
                  </a:lnTo>
                  <a:lnTo>
                    <a:pt x="1151101" y="1725124"/>
                  </a:lnTo>
                  <a:lnTo>
                    <a:pt x="1184438" y="1787037"/>
                  </a:lnTo>
                  <a:lnTo>
                    <a:pt x="1184438" y="1882287"/>
                  </a:lnTo>
                  <a:cubicBezTo>
                    <a:pt x="1213013" y="1831487"/>
                    <a:pt x="1266988" y="1767987"/>
                    <a:pt x="1270163" y="1729887"/>
                  </a:cubicBezTo>
                  <a:cubicBezTo>
                    <a:pt x="1273338" y="1691787"/>
                    <a:pt x="1225713" y="1644162"/>
                    <a:pt x="1179676" y="1625112"/>
                  </a:cubicBezTo>
                  <a:cubicBezTo>
                    <a:pt x="1133639" y="1606062"/>
                    <a:pt x="1125701" y="1621937"/>
                    <a:pt x="1098713" y="1620349"/>
                  </a:cubicBezTo>
                  <a:lnTo>
                    <a:pt x="989176" y="1501287"/>
                  </a:lnTo>
                  <a:cubicBezTo>
                    <a:pt x="1098713" y="1398099"/>
                    <a:pt x="1240000" y="1322957"/>
                    <a:pt x="1317788" y="1191724"/>
                  </a:cubicBezTo>
                  <a:cubicBezTo>
                    <a:pt x="1395576" y="1060491"/>
                    <a:pt x="1446376" y="869991"/>
                    <a:pt x="1436851" y="740874"/>
                  </a:cubicBezTo>
                  <a:cubicBezTo>
                    <a:pt x="1427326" y="611757"/>
                    <a:pt x="1401926" y="581066"/>
                    <a:pt x="1351126" y="505924"/>
                  </a:cubicBezTo>
                  <a:lnTo>
                    <a:pt x="1308263" y="253512"/>
                  </a:lnTo>
                  <a:cubicBezTo>
                    <a:pt x="1347951" y="243987"/>
                    <a:pt x="1387638" y="250337"/>
                    <a:pt x="1427326" y="224937"/>
                  </a:cubicBezTo>
                  <a:cubicBezTo>
                    <a:pt x="1374938" y="220174"/>
                    <a:pt x="1354301" y="202712"/>
                    <a:pt x="1317788" y="191599"/>
                  </a:cubicBezTo>
                  <a:cubicBezTo>
                    <a:pt x="1367001" y="170962"/>
                    <a:pt x="1413038" y="159849"/>
                    <a:pt x="1465426" y="129687"/>
                  </a:cubicBezTo>
                  <a:cubicBezTo>
                    <a:pt x="1393988" y="134449"/>
                    <a:pt x="1354301" y="126512"/>
                    <a:pt x="1298738" y="124924"/>
                  </a:cubicBezTo>
                  <a:cubicBezTo>
                    <a:pt x="1359063" y="88412"/>
                    <a:pt x="1419388" y="77299"/>
                    <a:pt x="1479713" y="15387"/>
                  </a:cubicBezTo>
                  <a:cubicBezTo>
                    <a:pt x="1382876" y="47137"/>
                    <a:pt x="1301913" y="59837"/>
                    <a:pt x="1189201" y="63012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3" name="グループ化 542">
              <a:extLst>
                <a:ext uri="{FF2B5EF4-FFF2-40B4-BE49-F238E27FC236}">
                  <a16:creationId xmlns:a16="http://schemas.microsoft.com/office/drawing/2014/main" id="{C8943FAC-C6D0-A79F-C3C0-52F0FA16D4DF}"/>
                </a:ext>
              </a:extLst>
            </p:cNvPr>
            <p:cNvGrpSpPr/>
            <p:nvPr/>
          </p:nvGrpSpPr>
          <p:grpSpPr>
            <a:xfrm>
              <a:off x="3926223" y="4107671"/>
              <a:ext cx="2124076" cy="2004530"/>
              <a:chOff x="3926223" y="4107671"/>
              <a:chExt cx="2124076" cy="2004530"/>
            </a:xfrm>
          </p:grpSpPr>
          <p:grpSp>
            <p:nvGrpSpPr>
              <p:cNvPr id="330" name="グループ化 329">
                <a:extLst>
                  <a:ext uri="{FF2B5EF4-FFF2-40B4-BE49-F238E27FC236}">
                    <a16:creationId xmlns:a16="http://schemas.microsoft.com/office/drawing/2014/main" id="{F58F3BD9-BBFB-8AA9-712E-34FC61B7D79E}"/>
                  </a:ext>
                </a:extLst>
              </p:cNvPr>
              <p:cNvGrpSpPr/>
              <p:nvPr/>
            </p:nvGrpSpPr>
            <p:grpSpPr>
              <a:xfrm rot="16200000">
                <a:off x="4212414" y="4011947"/>
                <a:ext cx="1551698" cy="2108891"/>
                <a:chOff x="4155697" y="1128712"/>
                <a:chExt cx="1736498" cy="1876426"/>
              </a:xfrm>
            </p:grpSpPr>
            <p:sp>
              <p:nvSpPr>
                <p:cNvPr id="331" name="四角形: 上の 2 つの角を丸める 330">
                  <a:extLst>
                    <a:ext uri="{FF2B5EF4-FFF2-40B4-BE49-F238E27FC236}">
                      <a16:creationId xmlns:a16="http://schemas.microsoft.com/office/drawing/2014/main" id="{D03323F3-5846-9708-3975-27516448C830}"/>
                    </a:ext>
                  </a:extLst>
                </p:cNvPr>
                <p:cNvSpPr/>
                <p:nvPr/>
              </p:nvSpPr>
              <p:spPr>
                <a:xfrm>
                  <a:off x="4155697" y="1128713"/>
                  <a:ext cx="1731170" cy="1870769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noFill/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cxnSp>
              <p:nvCxnSpPr>
                <p:cNvPr id="332" name="直線コネクタ 331">
                  <a:extLst>
                    <a:ext uri="{FF2B5EF4-FFF2-40B4-BE49-F238E27FC236}">
                      <a16:creationId xmlns:a16="http://schemas.microsoft.com/office/drawing/2014/main" id="{E20727CA-322E-FF10-552D-9B5E09CF1BF9}"/>
                    </a:ext>
                  </a:extLst>
                </p:cNvPr>
                <p:cNvCxnSpPr/>
                <p:nvPr/>
              </p:nvCxnSpPr>
              <p:spPr>
                <a:xfrm>
                  <a:off x="498826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3" name="直線コネクタ 332">
                  <a:extLst>
                    <a:ext uri="{FF2B5EF4-FFF2-40B4-BE49-F238E27FC236}">
                      <a16:creationId xmlns:a16="http://schemas.microsoft.com/office/drawing/2014/main" id="{3ACEF141-75FE-7BDC-A831-2B7E4AFBD427}"/>
                    </a:ext>
                  </a:extLst>
                </p:cNvPr>
                <p:cNvCxnSpPr/>
                <p:nvPr/>
              </p:nvCxnSpPr>
              <p:spPr>
                <a:xfrm>
                  <a:off x="491904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4" name="直線コネクタ 333">
                  <a:extLst>
                    <a:ext uri="{FF2B5EF4-FFF2-40B4-BE49-F238E27FC236}">
                      <a16:creationId xmlns:a16="http://schemas.microsoft.com/office/drawing/2014/main" id="{0B763331-7AD3-4AF2-0D9C-0D77F575555C}"/>
                    </a:ext>
                  </a:extLst>
                </p:cNvPr>
                <p:cNvCxnSpPr/>
                <p:nvPr/>
              </p:nvCxnSpPr>
              <p:spPr>
                <a:xfrm>
                  <a:off x="484983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5" name="直線コネクタ 334">
                  <a:extLst>
                    <a:ext uri="{FF2B5EF4-FFF2-40B4-BE49-F238E27FC236}">
                      <a16:creationId xmlns:a16="http://schemas.microsoft.com/office/drawing/2014/main" id="{65D9F7C1-9693-80AA-D3E2-F3DC2D7E738D}"/>
                    </a:ext>
                  </a:extLst>
                </p:cNvPr>
                <p:cNvCxnSpPr/>
                <p:nvPr/>
              </p:nvCxnSpPr>
              <p:spPr>
                <a:xfrm>
                  <a:off x="478061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6" name="直線コネクタ 335">
                  <a:extLst>
                    <a:ext uri="{FF2B5EF4-FFF2-40B4-BE49-F238E27FC236}">
                      <a16:creationId xmlns:a16="http://schemas.microsoft.com/office/drawing/2014/main" id="{F0F10316-BA75-2997-7C69-42D08FDCED35}"/>
                    </a:ext>
                  </a:extLst>
                </p:cNvPr>
                <p:cNvCxnSpPr/>
                <p:nvPr/>
              </p:nvCxnSpPr>
              <p:spPr>
                <a:xfrm>
                  <a:off x="471140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7" name="直線コネクタ 336">
                  <a:extLst>
                    <a:ext uri="{FF2B5EF4-FFF2-40B4-BE49-F238E27FC236}">
                      <a16:creationId xmlns:a16="http://schemas.microsoft.com/office/drawing/2014/main" id="{6570DB7A-3080-EB73-AA77-CA418542AEEA}"/>
                    </a:ext>
                  </a:extLst>
                </p:cNvPr>
                <p:cNvCxnSpPr/>
                <p:nvPr/>
              </p:nvCxnSpPr>
              <p:spPr>
                <a:xfrm>
                  <a:off x="464218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8" name="直線コネクタ 337">
                  <a:extLst>
                    <a:ext uri="{FF2B5EF4-FFF2-40B4-BE49-F238E27FC236}">
                      <a16:creationId xmlns:a16="http://schemas.microsoft.com/office/drawing/2014/main" id="{F2D75774-1016-1745-79A2-28E0CB81281F}"/>
                    </a:ext>
                  </a:extLst>
                </p:cNvPr>
                <p:cNvCxnSpPr/>
                <p:nvPr/>
              </p:nvCxnSpPr>
              <p:spPr>
                <a:xfrm>
                  <a:off x="457297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9" name="直線コネクタ 338">
                  <a:extLst>
                    <a:ext uri="{FF2B5EF4-FFF2-40B4-BE49-F238E27FC236}">
                      <a16:creationId xmlns:a16="http://schemas.microsoft.com/office/drawing/2014/main" id="{6D77DA64-FC9D-0557-CEB7-EFAD728A9316}"/>
                    </a:ext>
                  </a:extLst>
                </p:cNvPr>
                <p:cNvCxnSpPr/>
                <p:nvPr/>
              </p:nvCxnSpPr>
              <p:spPr>
                <a:xfrm>
                  <a:off x="450375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0" name="直線コネクタ 339">
                  <a:extLst>
                    <a:ext uri="{FF2B5EF4-FFF2-40B4-BE49-F238E27FC236}">
                      <a16:creationId xmlns:a16="http://schemas.microsoft.com/office/drawing/2014/main" id="{B76B1055-4E7E-6D65-2624-96DFD7310425}"/>
                    </a:ext>
                  </a:extLst>
                </p:cNvPr>
                <p:cNvCxnSpPr/>
                <p:nvPr/>
              </p:nvCxnSpPr>
              <p:spPr>
                <a:xfrm>
                  <a:off x="436532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1" name="直線コネクタ 340">
                  <a:extLst>
                    <a:ext uri="{FF2B5EF4-FFF2-40B4-BE49-F238E27FC236}">
                      <a16:creationId xmlns:a16="http://schemas.microsoft.com/office/drawing/2014/main" id="{E49A6B75-EA5E-FF3D-851F-AE13DD8D4520}"/>
                    </a:ext>
                  </a:extLst>
                </p:cNvPr>
                <p:cNvCxnSpPr/>
                <p:nvPr/>
              </p:nvCxnSpPr>
              <p:spPr>
                <a:xfrm>
                  <a:off x="443454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2" name="直線コネクタ 341">
                  <a:extLst>
                    <a:ext uri="{FF2B5EF4-FFF2-40B4-BE49-F238E27FC236}">
                      <a16:creationId xmlns:a16="http://schemas.microsoft.com/office/drawing/2014/main" id="{0E937D04-AA46-5822-294F-1F18A62E233D}"/>
                    </a:ext>
                  </a:extLst>
                </p:cNvPr>
                <p:cNvCxnSpPr/>
                <p:nvPr/>
              </p:nvCxnSpPr>
              <p:spPr>
                <a:xfrm>
                  <a:off x="429611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3" name="直線コネクタ 342">
                  <a:extLst>
                    <a:ext uri="{FF2B5EF4-FFF2-40B4-BE49-F238E27FC236}">
                      <a16:creationId xmlns:a16="http://schemas.microsoft.com/office/drawing/2014/main" id="{6AB4E089-634F-225F-3DFC-60F305E115F9}"/>
                    </a:ext>
                  </a:extLst>
                </p:cNvPr>
                <p:cNvCxnSpPr/>
                <p:nvPr/>
              </p:nvCxnSpPr>
              <p:spPr>
                <a:xfrm>
                  <a:off x="422689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4" name="直線コネクタ 343">
                  <a:extLst>
                    <a:ext uri="{FF2B5EF4-FFF2-40B4-BE49-F238E27FC236}">
                      <a16:creationId xmlns:a16="http://schemas.microsoft.com/office/drawing/2014/main" id="{4E1D6373-5745-E186-9AE6-451DF2695F78}"/>
                    </a:ext>
                  </a:extLst>
                </p:cNvPr>
                <p:cNvCxnSpPr/>
                <p:nvPr/>
              </p:nvCxnSpPr>
              <p:spPr>
                <a:xfrm>
                  <a:off x="581884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5" name="直線コネクタ 344">
                  <a:extLst>
                    <a:ext uri="{FF2B5EF4-FFF2-40B4-BE49-F238E27FC236}">
                      <a16:creationId xmlns:a16="http://schemas.microsoft.com/office/drawing/2014/main" id="{F8A20A8A-A8FE-16C3-DA20-821F6FC1D36A}"/>
                    </a:ext>
                  </a:extLst>
                </p:cNvPr>
                <p:cNvCxnSpPr/>
                <p:nvPr/>
              </p:nvCxnSpPr>
              <p:spPr>
                <a:xfrm>
                  <a:off x="574962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6" name="直線コネクタ 345">
                  <a:extLst>
                    <a:ext uri="{FF2B5EF4-FFF2-40B4-BE49-F238E27FC236}">
                      <a16:creationId xmlns:a16="http://schemas.microsoft.com/office/drawing/2014/main" id="{0713BA1C-26CC-9B1A-15BF-0EA8020407E0}"/>
                    </a:ext>
                  </a:extLst>
                </p:cNvPr>
                <p:cNvCxnSpPr/>
                <p:nvPr/>
              </p:nvCxnSpPr>
              <p:spPr>
                <a:xfrm>
                  <a:off x="568041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7" name="直線コネクタ 346">
                  <a:extLst>
                    <a:ext uri="{FF2B5EF4-FFF2-40B4-BE49-F238E27FC236}">
                      <a16:creationId xmlns:a16="http://schemas.microsoft.com/office/drawing/2014/main" id="{B3AA0D15-2D99-A711-3C38-407A4B15BC8E}"/>
                    </a:ext>
                  </a:extLst>
                </p:cNvPr>
                <p:cNvCxnSpPr/>
                <p:nvPr/>
              </p:nvCxnSpPr>
              <p:spPr>
                <a:xfrm>
                  <a:off x="561119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8" name="直線コネクタ 347">
                  <a:extLst>
                    <a:ext uri="{FF2B5EF4-FFF2-40B4-BE49-F238E27FC236}">
                      <a16:creationId xmlns:a16="http://schemas.microsoft.com/office/drawing/2014/main" id="{F018BA4F-A61C-38B7-1DF2-42D498466748}"/>
                    </a:ext>
                  </a:extLst>
                </p:cNvPr>
                <p:cNvCxnSpPr/>
                <p:nvPr/>
              </p:nvCxnSpPr>
              <p:spPr>
                <a:xfrm>
                  <a:off x="554198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9" name="直線コネクタ 348">
                  <a:extLst>
                    <a:ext uri="{FF2B5EF4-FFF2-40B4-BE49-F238E27FC236}">
                      <a16:creationId xmlns:a16="http://schemas.microsoft.com/office/drawing/2014/main" id="{D09BAEF5-8EB9-6917-3217-2DB50BA9F909}"/>
                    </a:ext>
                  </a:extLst>
                </p:cNvPr>
                <p:cNvCxnSpPr/>
                <p:nvPr/>
              </p:nvCxnSpPr>
              <p:spPr>
                <a:xfrm>
                  <a:off x="547276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50" name="直線コネクタ 349">
                  <a:extLst>
                    <a:ext uri="{FF2B5EF4-FFF2-40B4-BE49-F238E27FC236}">
                      <a16:creationId xmlns:a16="http://schemas.microsoft.com/office/drawing/2014/main" id="{B3E50F9A-8B0F-A974-4C2D-DA944D7C337D}"/>
                    </a:ext>
                  </a:extLst>
                </p:cNvPr>
                <p:cNvCxnSpPr/>
                <p:nvPr/>
              </p:nvCxnSpPr>
              <p:spPr>
                <a:xfrm>
                  <a:off x="540355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51" name="直線コネクタ 350">
                  <a:extLst>
                    <a:ext uri="{FF2B5EF4-FFF2-40B4-BE49-F238E27FC236}">
                      <a16:creationId xmlns:a16="http://schemas.microsoft.com/office/drawing/2014/main" id="{4C3CDA8B-1E3D-43BF-7F24-ED148D16EBC1}"/>
                    </a:ext>
                  </a:extLst>
                </p:cNvPr>
                <p:cNvCxnSpPr/>
                <p:nvPr/>
              </p:nvCxnSpPr>
              <p:spPr>
                <a:xfrm>
                  <a:off x="533433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52" name="直線コネクタ 351">
                  <a:extLst>
                    <a:ext uri="{FF2B5EF4-FFF2-40B4-BE49-F238E27FC236}">
                      <a16:creationId xmlns:a16="http://schemas.microsoft.com/office/drawing/2014/main" id="{E852F08B-62D4-0E59-4BCD-5A84793B19FC}"/>
                    </a:ext>
                  </a:extLst>
                </p:cNvPr>
                <p:cNvCxnSpPr/>
                <p:nvPr/>
              </p:nvCxnSpPr>
              <p:spPr>
                <a:xfrm>
                  <a:off x="519590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53" name="直線コネクタ 352">
                  <a:extLst>
                    <a:ext uri="{FF2B5EF4-FFF2-40B4-BE49-F238E27FC236}">
                      <a16:creationId xmlns:a16="http://schemas.microsoft.com/office/drawing/2014/main" id="{C9A5D937-5C9D-00E3-9E09-91E2960B2452}"/>
                    </a:ext>
                  </a:extLst>
                </p:cNvPr>
                <p:cNvCxnSpPr/>
                <p:nvPr/>
              </p:nvCxnSpPr>
              <p:spPr>
                <a:xfrm>
                  <a:off x="526512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54" name="直線コネクタ 353">
                  <a:extLst>
                    <a:ext uri="{FF2B5EF4-FFF2-40B4-BE49-F238E27FC236}">
                      <a16:creationId xmlns:a16="http://schemas.microsoft.com/office/drawing/2014/main" id="{8D458DCA-D4D6-7857-3AEB-55E2EECB0D97}"/>
                    </a:ext>
                  </a:extLst>
                </p:cNvPr>
                <p:cNvCxnSpPr/>
                <p:nvPr/>
              </p:nvCxnSpPr>
              <p:spPr>
                <a:xfrm>
                  <a:off x="5126692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55" name="直線コネクタ 354">
                  <a:extLst>
                    <a:ext uri="{FF2B5EF4-FFF2-40B4-BE49-F238E27FC236}">
                      <a16:creationId xmlns:a16="http://schemas.microsoft.com/office/drawing/2014/main" id="{D9F3B107-5BFB-DFDE-224A-C12ABAA0C0DD}"/>
                    </a:ext>
                  </a:extLst>
                </p:cNvPr>
                <p:cNvCxnSpPr/>
                <p:nvPr/>
              </p:nvCxnSpPr>
              <p:spPr>
                <a:xfrm>
                  <a:off x="5057477" y="1128712"/>
                  <a:ext cx="0" cy="1876426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10" name="直線コネクタ 509">
                  <a:extLst>
                    <a:ext uri="{FF2B5EF4-FFF2-40B4-BE49-F238E27FC236}">
                      <a16:creationId xmlns:a16="http://schemas.microsoft.com/office/drawing/2014/main" id="{FC53202E-9A3B-CE13-8A2D-C470562AE172}"/>
                    </a:ext>
                  </a:extLst>
                </p:cNvPr>
                <p:cNvCxnSpPr>
                  <a:cxnSpLocks/>
                  <a:stCxn id="356" idx="1"/>
                </p:cNvCxnSpPr>
                <p:nvPr/>
              </p:nvCxnSpPr>
              <p:spPr>
                <a:xfrm rot="5400000">
                  <a:off x="5030472" y="1205203"/>
                  <a:ext cx="1" cy="1723444"/>
                </a:xfrm>
                <a:prstGeom prst="line">
                  <a:avLst/>
                </a:prstGeom>
                <a:ln w="12700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56" name="四角形: 上の 2 つの角を丸める 355">
                <a:extLst>
                  <a:ext uri="{FF2B5EF4-FFF2-40B4-BE49-F238E27FC236}">
                    <a16:creationId xmlns:a16="http://schemas.microsoft.com/office/drawing/2014/main" id="{94D70606-5700-F401-A5A1-4F3639F2A129}"/>
                  </a:ext>
                </a:extLst>
              </p:cNvPr>
              <p:cNvSpPr/>
              <p:nvPr/>
            </p:nvSpPr>
            <p:spPr>
              <a:xfrm>
                <a:off x="3928605" y="4107671"/>
                <a:ext cx="2119313" cy="182874"/>
              </a:xfrm>
              <a:prstGeom prst="round2SameRect">
                <a:avLst/>
              </a:prstGeom>
              <a:solidFill>
                <a:schemeClr val="accent4">
                  <a:lumMod val="20000"/>
                  <a:lumOff val="8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1" name="フリーフォーム: 図形 360">
                <a:extLst>
                  <a:ext uri="{FF2B5EF4-FFF2-40B4-BE49-F238E27FC236}">
                    <a16:creationId xmlns:a16="http://schemas.microsoft.com/office/drawing/2014/main" id="{9652E2A7-6574-7206-42C8-1CA0AF1A51B7}"/>
                  </a:ext>
                </a:extLst>
              </p:cNvPr>
              <p:cNvSpPr/>
              <p:nvPr/>
            </p:nvSpPr>
            <p:spPr>
              <a:xfrm>
                <a:off x="3926223" y="5830578"/>
                <a:ext cx="2124076" cy="281623"/>
              </a:xfrm>
              <a:custGeom>
                <a:avLst/>
                <a:gdLst>
                  <a:gd name="csX0" fmla="*/ 0 w 2124076"/>
                  <a:gd name="csY0" fmla="*/ 0 h 385454"/>
                  <a:gd name="csX1" fmla="*/ 2124076 w 2124076"/>
                  <a:gd name="csY1" fmla="*/ 0 h 385454"/>
                  <a:gd name="csX2" fmla="*/ 2124076 w 2124076"/>
                  <a:gd name="csY2" fmla="*/ 385454 h 385454"/>
                  <a:gd name="csX3" fmla="*/ 1436627 w 2124076"/>
                  <a:gd name="csY3" fmla="*/ 385454 h 385454"/>
                  <a:gd name="csX4" fmla="*/ 1379431 w 2124076"/>
                  <a:gd name="csY4" fmla="*/ 316554 h 385454"/>
                  <a:gd name="csX5" fmla="*/ 744647 w 2124076"/>
                  <a:gd name="csY5" fmla="*/ 316554 h 385454"/>
                  <a:gd name="csX6" fmla="*/ 687452 w 2124076"/>
                  <a:gd name="csY6" fmla="*/ 385454 h 385454"/>
                  <a:gd name="csX7" fmla="*/ 0 w 2124076"/>
                  <a:gd name="csY7" fmla="*/ 385454 h 3854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</a:cxnLst>
                <a:rect l="l" t="t" r="r" b="b"/>
                <a:pathLst>
                  <a:path w="2124076" h="385454">
                    <a:moveTo>
                      <a:pt x="0" y="0"/>
                    </a:moveTo>
                    <a:lnTo>
                      <a:pt x="2124076" y="0"/>
                    </a:lnTo>
                    <a:lnTo>
                      <a:pt x="2124076" y="385454"/>
                    </a:lnTo>
                    <a:lnTo>
                      <a:pt x="1436627" y="385454"/>
                    </a:lnTo>
                    <a:lnTo>
                      <a:pt x="1379431" y="316554"/>
                    </a:lnTo>
                    <a:lnTo>
                      <a:pt x="744647" y="316554"/>
                    </a:lnTo>
                    <a:lnTo>
                      <a:pt x="687452" y="385454"/>
                    </a:lnTo>
                    <a:lnTo>
                      <a:pt x="0" y="385454"/>
                    </a:lnTo>
                    <a:close/>
                  </a:path>
                </a:pathLst>
              </a:custGeom>
              <a:solidFill>
                <a:schemeClr val="accent4">
                  <a:lumMod val="20000"/>
                  <a:lumOff val="8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82B4AD06-4237-3A7E-E9AB-536E705F53D3}"/>
              </a:ext>
            </a:extLst>
          </p:cNvPr>
          <p:cNvGrpSpPr/>
          <p:nvPr/>
        </p:nvGrpSpPr>
        <p:grpSpPr>
          <a:xfrm>
            <a:off x="731520" y="4290545"/>
            <a:ext cx="2590800" cy="1654810"/>
            <a:chOff x="731520" y="4290545"/>
            <a:chExt cx="2590800" cy="1654810"/>
          </a:xfrm>
        </p:grpSpPr>
        <p:sp>
          <p:nvSpPr>
            <p:cNvPr id="2" name="四角形: 上の 2 つの角を丸める 1">
              <a:extLst>
                <a:ext uri="{FF2B5EF4-FFF2-40B4-BE49-F238E27FC236}">
                  <a16:creationId xmlns:a16="http://schemas.microsoft.com/office/drawing/2014/main" id="{90AA4F32-0ABA-B740-0A2E-C2B9EEA4EDBA}"/>
                </a:ext>
              </a:extLst>
            </p:cNvPr>
            <p:cNvSpPr/>
            <p:nvPr/>
          </p:nvSpPr>
          <p:spPr>
            <a:xfrm>
              <a:off x="760330" y="5359679"/>
              <a:ext cx="2528969" cy="76359"/>
            </a:xfrm>
            <a:prstGeom prst="round2SameRect">
              <a:avLst/>
            </a:prstGeom>
            <a:solidFill>
              <a:schemeClr val="accent2">
                <a:lumMod val="75000"/>
              </a:schemeClr>
            </a:solidFill>
            <a:ln w="158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5DFA7C3D-D6D0-26A7-A8ED-C095D76593DE}"/>
                </a:ext>
              </a:extLst>
            </p:cNvPr>
            <p:cNvSpPr/>
            <p:nvPr/>
          </p:nvSpPr>
          <p:spPr>
            <a:xfrm>
              <a:off x="1599485" y="4501146"/>
              <a:ext cx="1232370" cy="1148705"/>
            </a:xfrm>
            <a:custGeom>
              <a:avLst/>
              <a:gdLst>
                <a:gd name="csX0" fmla="*/ 361950 w 2314575"/>
                <a:gd name="csY0" fmla="*/ 338137 h 2157412"/>
                <a:gd name="csX1" fmla="*/ 461963 w 2314575"/>
                <a:gd name="csY1" fmla="*/ 509587 h 2157412"/>
                <a:gd name="csX2" fmla="*/ 542925 w 2314575"/>
                <a:gd name="csY2" fmla="*/ 1071562 h 2157412"/>
                <a:gd name="csX3" fmla="*/ 890588 w 2314575"/>
                <a:gd name="csY3" fmla="*/ 1404937 h 2157412"/>
                <a:gd name="csX4" fmla="*/ 814388 w 2314575"/>
                <a:gd name="csY4" fmla="*/ 1495425 h 2157412"/>
                <a:gd name="csX5" fmla="*/ 719138 w 2314575"/>
                <a:gd name="csY5" fmla="*/ 1500187 h 2157412"/>
                <a:gd name="csX6" fmla="*/ 623888 w 2314575"/>
                <a:gd name="csY6" fmla="*/ 1576387 h 2157412"/>
                <a:gd name="csX7" fmla="*/ 609600 w 2314575"/>
                <a:gd name="csY7" fmla="*/ 1681162 h 2157412"/>
                <a:gd name="csX8" fmla="*/ 652463 w 2314575"/>
                <a:gd name="csY8" fmla="*/ 1790700 h 2157412"/>
                <a:gd name="csX9" fmla="*/ 671513 w 2314575"/>
                <a:gd name="csY9" fmla="*/ 1633537 h 2157412"/>
                <a:gd name="csX10" fmla="*/ 685800 w 2314575"/>
                <a:gd name="csY10" fmla="*/ 1704975 h 2157412"/>
                <a:gd name="csX11" fmla="*/ 785813 w 2314575"/>
                <a:gd name="csY11" fmla="*/ 1781175 h 2157412"/>
                <a:gd name="csX12" fmla="*/ 762000 w 2314575"/>
                <a:gd name="csY12" fmla="*/ 1652587 h 2157412"/>
                <a:gd name="csX13" fmla="*/ 857250 w 2314575"/>
                <a:gd name="csY13" fmla="*/ 1595437 h 2157412"/>
                <a:gd name="csX14" fmla="*/ 928688 w 2314575"/>
                <a:gd name="csY14" fmla="*/ 1681162 h 2157412"/>
                <a:gd name="csX15" fmla="*/ 909638 w 2314575"/>
                <a:gd name="csY15" fmla="*/ 1552575 h 2157412"/>
                <a:gd name="csX16" fmla="*/ 976313 w 2314575"/>
                <a:gd name="csY16" fmla="*/ 1443037 h 2157412"/>
                <a:gd name="csX17" fmla="*/ 1190625 w 2314575"/>
                <a:gd name="csY17" fmla="*/ 1485900 h 2157412"/>
                <a:gd name="csX18" fmla="*/ 1166813 w 2314575"/>
                <a:gd name="csY18" fmla="*/ 1543050 h 2157412"/>
                <a:gd name="csX19" fmla="*/ 990600 w 2314575"/>
                <a:gd name="csY19" fmla="*/ 1633537 h 2157412"/>
                <a:gd name="csX20" fmla="*/ 981075 w 2314575"/>
                <a:gd name="csY20" fmla="*/ 1743075 h 2157412"/>
                <a:gd name="csX21" fmla="*/ 1023938 w 2314575"/>
                <a:gd name="csY21" fmla="*/ 1824037 h 2157412"/>
                <a:gd name="csX22" fmla="*/ 1047750 w 2314575"/>
                <a:gd name="csY22" fmla="*/ 1700212 h 2157412"/>
                <a:gd name="csX23" fmla="*/ 1081088 w 2314575"/>
                <a:gd name="csY23" fmla="*/ 1752600 h 2157412"/>
                <a:gd name="csX24" fmla="*/ 1166813 w 2314575"/>
                <a:gd name="csY24" fmla="*/ 1838325 h 2157412"/>
                <a:gd name="csX25" fmla="*/ 1166813 w 2314575"/>
                <a:gd name="csY25" fmla="*/ 1728787 h 2157412"/>
                <a:gd name="csX26" fmla="*/ 1238250 w 2314575"/>
                <a:gd name="csY26" fmla="*/ 1828800 h 2157412"/>
                <a:gd name="csX27" fmla="*/ 1204913 w 2314575"/>
                <a:gd name="csY27" fmla="*/ 1643062 h 2157412"/>
                <a:gd name="csX28" fmla="*/ 1247775 w 2314575"/>
                <a:gd name="csY28" fmla="*/ 1600200 h 2157412"/>
                <a:gd name="csX29" fmla="*/ 1233488 w 2314575"/>
                <a:gd name="csY29" fmla="*/ 1562100 h 2157412"/>
                <a:gd name="csX30" fmla="*/ 1295400 w 2314575"/>
                <a:gd name="csY30" fmla="*/ 1481137 h 2157412"/>
                <a:gd name="csX31" fmla="*/ 1485900 w 2314575"/>
                <a:gd name="csY31" fmla="*/ 1500187 h 2157412"/>
                <a:gd name="csX32" fmla="*/ 1562100 w 2314575"/>
                <a:gd name="csY32" fmla="*/ 1695450 h 2157412"/>
                <a:gd name="csX33" fmla="*/ 1628775 w 2314575"/>
                <a:gd name="csY33" fmla="*/ 1709737 h 2157412"/>
                <a:gd name="csX34" fmla="*/ 1700213 w 2314575"/>
                <a:gd name="csY34" fmla="*/ 1890712 h 2157412"/>
                <a:gd name="csX35" fmla="*/ 1862138 w 2314575"/>
                <a:gd name="csY35" fmla="*/ 2047875 h 2157412"/>
                <a:gd name="csX36" fmla="*/ 1862138 w 2314575"/>
                <a:gd name="csY36" fmla="*/ 1971675 h 2157412"/>
                <a:gd name="csX37" fmla="*/ 2314575 w 2314575"/>
                <a:gd name="csY37" fmla="*/ 2157412 h 2157412"/>
                <a:gd name="csX38" fmla="*/ 1971675 w 2314575"/>
                <a:gd name="csY38" fmla="*/ 1709737 h 2157412"/>
                <a:gd name="csX39" fmla="*/ 1809750 w 2314575"/>
                <a:gd name="csY39" fmla="*/ 1390650 h 2157412"/>
                <a:gd name="csX40" fmla="*/ 2033588 w 2314575"/>
                <a:gd name="csY40" fmla="*/ 1471612 h 2157412"/>
                <a:gd name="csX41" fmla="*/ 1357313 w 2314575"/>
                <a:gd name="csY41" fmla="*/ 514350 h 2157412"/>
                <a:gd name="csX42" fmla="*/ 1071563 w 2314575"/>
                <a:gd name="csY42" fmla="*/ 357187 h 2157412"/>
                <a:gd name="csX43" fmla="*/ 647700 w 2314575"/>
                <a:gd name="csY43" fmla="*/ 0 h 2157412"/>
                <a:gd name="csX44" fmla="*/ 395288 w 2314575"/>
                <a:gd name="csY44" fmla="*/ 100012 h 2157412"/>
                <a:gd name="csX45" fmla="*/ 0 w 2314575"/>
                <a:gd name="csY45" fmla="*/ 271462 h 2157412"/>
                <a:gd name="csX46" fmla="*/ 361950 w 2314575"/>
                <a:gd name="csY46" fmla="*/ 338137 h 2157412"/>
                <a:gd name="csX0" fmla="*/ 361950 w 2314575"/>
                <a:gd name="csY0" fmla="*/ 341255 h 2160530"/>
                <a:gd name="csX1" fmla="*/ 461963 w 2314575"/>
                <a:gd name="csY1" fmla="*/ 512705 h 2160530"/>
                <a:gd name="csX2" fmla="*/ 542925 w 2314575"/>
                <a:gd name="csY2" fmla="*/ 1074680 h 2160530"/>
                <a:gd name="csX3" fmla="*/ 890588 w 2314575"/>
                <a:gd name="csY3" fmla="*/ 1408055 h 2160530"/>
                <a:gd name="csX4" fmla="*/ 814388 w 2314575"/>
                <a:gd name="csY4" fmla="*/ 1498543 h 2160530"/>
                <a:gd name="csX5" fmla="*/ 719138 w 2314575"/>
                <a:gd name="csY5" fmla="*/ 1503305 h 2160530"/>
                <a:gd name="csX6" fmla="*/ 623888 w 2314575"/>
                <a:gd name="csY6" fmla="*/ 1579505 h 2160530"/>
                <a:gd name="csX7" fmla="*/ 609600 w 2314575"/>
                <a:gd name="csY7" fmla="*/ 1684280 h 2160530"/>
                <a:gd name="csX8" fmla="*/ 652463 w 2314575"/>
                <a:gd name="csY8" fmla="*/ 1793818 h 2160530"/>
                <a:gd name="csX9" fmla="*/ 671513 w 2314575"/>
                <a:gd name="csY9" fmla="*/ 1636655 h 2160530"/>
                <a:gd name="csX10" fmla="*/ 685800 w 2314575"/>
                <a:gd name="csY10" fmla="*/ 1708093 h 2160530"/>
                <a:gd name="csX11" fmla="*/ 785813 w 2314575"/>
                <a:gd name="csY11" fmla="*/ 1784293 h 2160530"/>
                <a:gd name="csX12" fmla="*/ 762000 w 2314575"/>
                <a:gd name="csY12" fmla="*/ 1655705 h 2160530"/>
                <a:gd name="csX13" fmla="*/ 857250 w 2314575"/>
                <a:gd name="csY13" fmla="*/ 1598555 h 2160530"/>
                <a:gd name="csX14" fmla="*/ 928688 w 2314575"/>
                <a:gd name="csY14" fmla="*/ 1684280 h 2160530"/>
                <a:gd name="csX15" fmla="*/ 909638 w 2314575"/>
                <a:gd name="csY15" fmla="*/ 1555693 h 2160530"/>
                <a:gd name="csX16" fmla="*/ 976313 w 2314575"/>
                <a:gd name="csY16" fmla="*/ 1446155 h 2160530"/>
                <a:gd name="csX17" fmla="*/ 1190625 w 2314575"/>
                <a:gd name="csY17" fmla="*/ 1489018 h 2160530"/>
                <a:gd name="csX18" fmla="*/ 1166813 w 2314575"/>
                <a:gd name="csY18" fmla="*/ 1546168 h 2160530"/>
                <a:gd name="csX19" fmla="*/ 990600 w 2314575"/>
                <a:gd name="csY19" fmla="*/ 1636655 h 2160530"/>
                <a:gd name="csX20" fmla="*/ 981075 w 2314575"/>
                <a:gd name="csY20" fmla="*/ 1746193 h 2160530"/>
                <a:gd name="csX21" fmla="*/ 1023938 w 2314575"/>
                <a:gd name="csY21" fmla="*/ 1827155 h 2160530"/>
                <a:gd name="csX22" fmla="*/ 1047750 w 2314575"/>
                <a:gd name="csY22" fmla="*/ 1703330 h 2160530"/>
                <a:gd name="csX23" fmla="*/ 1081088 w 2314575"/>
                <a:gd name="csY23" fmla="*/ 1755718 h 2160530"/>
                <a:gd name="csX24" fmla="*/ 1166813 w 2314575"/>
                <a:gd name="csY24" fmla="*/ 1841443 h 2160530"/>
                <a:gd name="csX25" fmla="*/ 1166813 w 2314575"/>
                <a:gd name="csY25" fmla="*/ 1731905 h 2160530"/>
                <a:gd name="csX26" fmla="*/ 1238250 w 2314575"/>
                <a:gd name="csY26" fmla="*/ 1831918 h 2160530"/>
                <a:gd name="csX27" fmla="*/ 1204913 w 2314575"/>
                <a:gd name="csY27" fmla="*/ 1646180 h 2160530"/>
                <a:gd name="csX28" fmla="*/ 1247775 w 2314575"/>
                <a:gd name="csY28" fmla="*/ 1603318 h 2160530"/>
                <a:gd name="csX29" fmla="*/ 1233488 w 2314575"/>
                <a:gd name="csY29" fmla="*/ 1565218 h 2160530"/>
                <a:gd name="csX30" fmla="*/ 1295400 w 2314575"/>
                <a:gd name="csY30" fmla="*/ 1484255 h 2160530"/>
                <a:gd name="csX31" fmla="*/ 1485900 w 2314575"/>
                <a:gd name="csY31" fmla="*/ 1503305 h 2160530"/>
                <a:gd name="csX32" fmla="*/ 1562100 w 2314575"/>
                <a:gd name="csY32" fmla="*/ 1698568 h 2160530"/>
                <a:gd name="csX33" fmla="*/ 1628775 w 2314575"/>
                <a:gd name="csY33" fmla="*/ 1712855 h 2160530"/>
                <a:gd name="csX34" fmla="*/ 1700213 w 2314575"/>
                <a:gd name="csY34" fmla="*/ 1893830 h 2160530"/>
                <a:gd name="csX35" fmla="*/ 1862138 w 2314575"/>
                <a:gd name="csY35" fmla="*/ 2050993 h 2160530"/>
                <a:gd name="csX36" fmla="*/ 1862138 w 2314575"/>
                <a:gd name="csY36" fmla="*/ 1974793 h 2160530"/>
                <a:gd name="csX37" fmla="*/ 2314575 w 2314575"/>
                <a:gd name="csY37" fmla="*/ 2160530 h 2160530"/>
                <a:gd name="csX38" fmla="*/ 1971675 w 2314575"/>
                <a:gd name="csY38" fmla="*/ 1712855 h 2160530"/>
                <a:gd name="csX39" fmla="*/ 1809750 w 2314575"/>
                <a:gd name="csY39" fmla="*/ 1393768 h 2160530"/>
                <a:gd name="csX40" fmla="*/ 2033588 w 2314575"/>
                <a:gd name="csY40" fmla="*/ 1474730 h 2160530"/>
                <a:gd name="csX41" fmla="*/ 1357313 w 2314575"/>
                <a:gd name="csY41" fmla="*/ 517468 h 2160530"/>
                <a:gd name="csX42" fmla="*/ 1071563 w 2314575"/>
                <a:gd name="csY42" fmla="*/ 360305 h 2160530"/>
                <a:gd name="csX43" fmla="*/ 647700 w 2314575"/>
                <a:gd name="csY43" fmla="*/ 3118 h 2160530"/>
                <a:gd name="csX44" fmla="*/ 395288 w 2314575"/>
                <a:gd name="csY44" fmla="*/ 103130 h 2160530"/>
                <a:gd name="csX45" fmla="*/ 0 w 2314575"/>
                <a:gd name="csY45" fmla="*/ 274580 h 2160530"/>
                <a:gd name="csX46" fmla="*/ 361950 w 2314575"/>
                <a:gd name="csY46" fmla="*/ 341255 h 216053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42925 w 2314575"/>
                <a:gd name="csY2" fmla="*/ 10715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57313 w 2314575"/>
                <a:gd name="csY41" fmla="*/ 51437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57313 w 2314575"/>
                <a:gd name="csY41" fmla="*/ 51437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57313 w 2314575"/>
                <a:gd name="csY41" fmla="*/ 51437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57313 w 2314575"/>
                <a:gd name="csY41" fmla="*/ 51437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57313 w 2314575"/>
                <a:gd name="csY41" fmla="*/ 51437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57313 w 2314575"/>
                <a:gd name="csY41" fmla="*/ 51437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92238 w 2314575"/>
                <a:gd name="csY41" fmla="*/ 57152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92238 w 2314575"/>
                <a:gd name="csY41" fmla="*/ 57152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92238 w 2314575"/>
                <a:gd name="csY41" fmla="*/ 57152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92238 w 2314575"/>
                <a:gd name="csY41" fmla="*/ 57152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92238 w 2314575"/>
                <a:gd name="csY41" fmla="*/ 57152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92238 w 2314575"/>
                <a:gd name="csY41" fmla="*/ 57152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  <a:gd name="csX0" fmla="*/ 361950 w 2314575"/>
                <a:gd name="csY0" fmla="*/ 338165 h 2157440"/>
                <a:gd name="csX1" fmla="*/ 461963 w 2314575"/>
                <a:gd name="csY1" fmla="*/ 509615 h 2157440"/>
                <a:gd name="csX2" fmla="*/ 508000 w 2314575"/>
                <a:gd name="csY2" fmla="*/ 1008090 h 2157440"/>
                <a:gd name="csX3" fmla="*/ 890588 w 2314575"/>
                <a:gd name="csY3" fmla="*/ 1404965 h 2157440"/>
                <a:gd name="csX4" fmla="*/ 814388 w 2314575"/>
                <a:gd name="csY4" fmla="*/ 1495453 h 2157440"/>
                <a:gd name="csX5" fmla="*/ 719138 w 2314575"/>
                <a:gd name="csY5" fmla="*/ 1500215 h 2157440"/>
                <a:gd name="csX6" fmla="*/ 623888 w 2314575"/>
                <a:gd name="csY6" fmla="*/ 1576415 h 2157440"/>
                <a:gd name="csX7" fmla="*/ 609600 w 2314575"/>
                <a:gd name="csY7" fmla="*/ 1681190 h 2157440"/>
                <a:gd name="csX8" fmla="*/ 652463 w 2314575"/>
                <a:gd name="csY8" fmla="*/ 1790728 h 2157440"/>
                <a:gd name="csX9" fmla="*/ 671513 w 2314575"/>
                <a:gd name="csY9" fmla="*/ 1633565 h 2157440"/>
                <a:gd name="csX10" fmla="*/ 685800 w 2314575"/>
                <a:gd name="csY10" fmla="*/ 1705003 h 2157440"/>
                <a:gd name="csX11" fmla="*/ 785813 w 2314575"/>
                <a:gd name="csY11" fmla="*/ 1781203 h 2157440"/>
                <a:gd name="csX12" fmla="*/ 762000 w 2314575"/>
                <a:gd name="csY12" fmla="*/ 1652615 h 2157440"/>
                <a:gd name="csX13" fmla="*/ 857250 w 2314575"/>
                <a:gd name="csY13" fmla="*/ 1595465 h 2157440"/>
                <a:gd name="csX14" fmla="*/ 928688 w 2314575"/>
                <a:gd name="csY14" fmla="*/ 1681190 h 2157440"/>
                <a:gd name="csX15" fmla="*/ 909638 w 2314575"/>
                <a:gd name="csY15" fmla="*/ 1552603 h 2157440"/>
                <a:gd name="csX16" fmla="*/ 976313 w 2314575"/>
                <a:gd name="csY16" fmla="*/ 1443065 h 2157440"/>
                <a:gd name="csX17" fmla="*/ 1190625 w 2314575"/>
                <a:gd name="csY17" fmla="*/ 1485928 h 2157440"/>
                <a:gd name="csX18" fmla="*/ 1166813 w 2314575"/>
                <a:gd name="csY18" fmla="*/ 1543078 h 2157440"/>
                <a:gd name="csX19" fmla="*/ 990600 w 2314575"/>
                <a:gd name="csY19" fmla="*/ 1633565 h 2157440"/>
                <a:gd name="csX20" fmla="*/ 981075 w 2314575"/>
                <a:gd name="csY20" fmla="*/ 1743103 h 2157440"/>
                <a:gd name="csX21" fmla="*/ 1023938 w 2314575"/>
                <a:gd name="csY21" fmla="*/ 1824065 h 2157440"/>
                <a:gd name="csX22" fmla="*/ 1047750 w 2314575"/>
                <a:gd name="csY22" fmla="*/ 1700240 h 2157440"/>
                <a:gd name="csX23" fmla="*/ 1081088 w 2314575"/>
                <a:gd name="csY23" fmla="*/ 1752628 h 2157440"/>
                <a:gd name="csX24" fmla="*/ 1166813 w 2314575"/>
                <a:gd name="csY24" fmla="*/ 1838353 h 2157440"/>
                <a:gd name="csX25" fmla="*/ 1166813 w 2314575"/>
                <a:gd name="csY25" fmla="*/ 1728815 h 2157440"/>
                <a:gd name="csX26" fmla="*/ 1238250 w 2314575"/>
                <a:gd name="csY26" fmla="*/ 1828828 h 2157440"/>
                <a:gd name="csX27" fmla="*/ 1204913 w 2314575"/>
                <a:gd name="csY27" fmla="*/ 1643090 h 2157440"/>
                <a:gd name="csX28" fmla="*/ 1247775 w 2314575"/>
                <a:gd name="csY28" fmla="*/ 1600228 h 2157440"/>
                <a:gd name="csX29" fmla="*/ 1233488 w 2314575"/>
                <a:gd name="csY29" fmla="*/ 1562128 h 2157440"/>
                <a:gd name="csX30" fmla="*/ 1295400 w 2314575"/>
                <a:gd name="csY30" fmla="*/ 1481165 h 2157440"/>
                <a:gd name="csX31" fmla="*/ 1485900 w 2314575"/>
                <a:gd name="csY31" fmla="*/ 1500215 h 2157440"/>
                <a:gd name="csX32" fmla="*/ 1562100 w 2314575"/>
                <a:gd name="csY32" fmla="*/ 1695478 h 2157440"/>
                <a:gd name="csX33" fmla="*/ 1628775 w 2314575"/>
                <a:gd name="csY33" fmla="*/ 1709765 h 2157440"/>
                <a:gd name="csX34" fmla="*/ 1700213 w 2314575"/>
                <a:gd name="csY34" fmla="*/ 1890740 h 2157440"/>
                <a:gd name="csX35" fmla="*/ 1862138 w 2314575"/>
                <a:gd name="csY35" fmla="*/ 2047903 h 2157440"/>
                <a:gd name="csX36" fmla="*/ 1862138 w 2314575"/>
                <a:gd name="csY36" fmla="*/ 1971703 h 2157440"/>
                <a:gd name="csX37" fmla="*/ 2314575 w 2314575"/>
                <a:gd name="csY37" fmla="*/ 2157440 h 2157440"/>
                <a:gd name="csX38" fmla="*/ 1971675 w 2314575"/>
                <a:gd name="csY38" fmla="*/ 1709765 h 2157440"/>
                <a:gd name="csX39" fmla="*/ 1809750 w 2314575"/>
                <a:gd name="csY39" fmla="*/ 1390678 h 2157440"/>
                <a:gd name="csX40" fmla="*/ 2033588 w 2314575"/>
                <a:gd name="csY40" fmla="*/ 1471640 h 2157440"/>
                <a:gd name="csX41" fmla="*/ 1392238 w 2314575"/>
                <a:gd name="csY41" fmla="*/ 571528 h 2157440"/>
                <a:gd name="csX42" fmla="*/ 1071563 w 2314575"/>
                <a:gd name="csY42" fmla="*/ 357215 h 2157440"/>
                <a:gd name="csX43" fmla="*/ 647700 w 2314575"/>
                <a:gd name="csY43" fmla="*/ 28 h 2157440"/>
                <a:gd name="csX44" fmla="*/ 395288 w 2314575"/>
                <a:gd name="csY44" fmla="*/ 100040 h 2157440"/>
                <a:gd name="csX45" fmla="*/ 0 w 2314575"/>
                <a:gd name="csY45" fmla="*/ 271490 h 2157440"/>
                <a:gd name="csX46" fmla="*/ 361950 w 2314575"/>
                <a:gd name="csY46" fmla="*/ 338165 h 215744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  <a:cxn ang="0">
                  <a:pos x="csX45" y="csY45"/>
                </a:cxn>
                <a:cxn ang="0">
                  <a:pos x="csX46" y="csY46"/>
                </a:cxn>
              </a:cxnLst>
              <a:rect l="l" t="t" r="r" b="b"/>
              <a:pathLst>
                <a:path w="2314575" h="2157440">
                  <a:moveTo>
                    <a:pt x="361950" y="338165"/>
                  </a:moveTo>
                  <a:lnTo>
                    <a:pt x="461963" y="509615"/>
                  </a:lnTo>
                  <a:cubicBezTo>
                    <a:pt x="448734" y="669423"/>
                    <a:pt x="422804" y="810182"/>
                    <a:pt x="508000" y="1008090"/>
                  </a:cubicBezTo>
                  <a:cubicBezTo>
                    <a:pt x="593196" y="1205998"/>
                    <a:pt x="763059" y="1272673"/>
                    <a:pt x="890588" y="1404965"/>
                  </a:cubicBezTo>
                  <a:lnTo>
                    <a:pt x="814388" y="1495453"/>
                  </a:lnTo>
                  <a:lnTo>
                    <a:pt x="719138" y="1500215"/>
                  </a:lnTo>
                  <a:cubicBezTo>
                    <a:pt x="687388" y="1525615"/>
                    <a:pt x="646113" y="1535140"/>
                    <a:pt x="623888" y="1576415"/>
                  </a:cubicBezTo>
                  <a:cubicBezTo>
                    <a:pt x="601663" y="1617690"/>
                    <a:pt x="614363" y="1646265"/>
                    <a:pt x="609600" y="1681190"/>
                  </a:cubicBezTo>
                  <a:lnTo>
                    <a:pt x="652463" y="1790728"/>
                  </a:lnTo>
                  <a:lnTo>
                    <a:pt x="671513" y="1633565"/>
                  </a:lnTo>
                  <a:lnTo>
                    <a:pt x="685800" y="1705003"/>
                  </a:lnTo>
                  <a:lnTo>
                    <a:pt x="785813" y="1781203"/>
                  </a:lnTo>
                  <a:lnTo>
                    <a:pt x="762000" y="1652615"/>
                  </a:lnTo>
                  <a:lnTo>
                    <a:pt x="857250" y="1595465"/>
                  </a:lnTo>
                  <a:lnTo>
                    <a:pt x="928688" y="1681190"/>
                  </a:lnTo>
                  <a:lnTo>
                    <a:pt x="909638" y="1552603"/>
                  </a:lnTo>
                  <a:lnTo>
                    <a:pt x="976313" y="1443065"/>
                  </a:lnTo>
                  <a:lnTo>
                    <a:pt x="1190625" y="1485928"/>
                  </a:lnTo>
                  <a:lnTo>
                    <a:pt x="1166813" y="1543078"/>
                  </a:lnTo>
                  <a:cubicBezTo>
                    <a:pt x="1108075" y="1573240"/>
                    <a:pt x="1011238" y="1597053"/>
                    <a:pt x="990600" y="1633565"/>
                  </a:cubicBezTo>
                  <a:cubicBezTo>
                    <a:pt x="969962" y="1670077"/>
                    <a:pt x="984250" y="1706590"/>
                    <a:pt x="981075" y="1743103"/>
                  </a:cubicBezTo>
                  <a:lnTo>
                    <a:pt x="1023938" y="1824065"/>
                  </a:lnTo>
                  <a:lnTo>
                    <a:pt x="1047750" y="1700240"/>
                  </a:lnTo>
                  <a:lnTo>
                    <a:pt x="1081088" y="1752628"/>
                  </a:lnTo>
                  <a:lnTo>
                    <a:pt x="1166813" y="1838353"/>
                  </a:lnTo>
                  <a:lnTo>
                    <a:pt x="1166813" y="1728815"/>
                  </a:lnTo>
                  <a:lnTo>
                    <a:pt x="1238250" y="1828828"/>
                  </a:lnTo>
                  <a:lnTo>
                    <a:pt x="1204913" y="1643090"/>
                  </a:lnTo>
                  <a:lnTo>
                    <a:pt x="1247775" y="1600228"/>
                  </a:lnTo>
                  <a:lnTo>
                    <a:pt x="1233488" y="1562128"/>
                  </a:lnTo>
                  <a:lnTo>
                    <a:pt x="1295400" y="1481165"/>
                  </a:lnTo>
                  <a:lnTo>
                    <a:pt x="1485900" y="1500215"/>
                  </a:lnTo>
                  <a:lnTo>
                    <a:pt x="1562100" y="1695478"/>
                  </a:lnTo>
                  <a:lnTo>
                    <a:pt x="1628775" y="1709765"/>
                  </a:lnTo>
                  <a:cubicBezTo>
                    <a:pt x="1652588" y="1770090"/>
                    <a:pt x="1646238" y="1809777"/>
                    <a:pt x="1700213" y="1890740"/>
                  </a:cubicBezTo>
                  <a:cubicBezTo>
                    <a:pt x="1754188" y="1971703"/>
                    <a:pt x="1808163" y="1995515"/>
                    <a:pt x="1862138" y="2047903"/>
                  </a:cubicBezTo>
                  <a:lnTo>
                    <a:pt x="1862138" y="1971703"/>
                  </a:lnTo>
                  <a:lnTo>
                    <a:pt x="2314575" y="2157440"/>
                  </a:lnTo>
                  <a:cubicBezTo>
                    <a:pt x="2200275" y="2008215"/>
                    <a:pt x="2085975" y="1878040"/>
                    <a:pt x="1971675" y="1709765"/>
                  </a:cubicBezTo>
                  <a:cubicBezTo>
                    <a:pt x="1857375" y="1541490"/>
                    <a:pt x="1863725" y="1497040"/>
                    <a:pt x="1809750" y="1390678"/>
                  </a:cubicBezTo>
                  <a:lnTo>
                    <a:pt x="2033588" y="1471640"/>
                  </a:lnTo>
                  <a:cubicBezTo>
                    <a:pt x="1819805" y="1171603"/>
                    <a:pt x="1621896" y="760440"/>
                    <a:pt x="1392238" y="571528"/>
                  </a:cubicBezTo>
                  <a:cubicBezTo>
                    <a:pt x="1162580" y="382616"/>
                    <a:pt x="1203855" y="406428"/>
                    <a:pt x="1071563" y="357215"/>
                  </a:cubicBezTo>
                  <a:cubicBezTo>
                    <a:pt x="930275" y="238153"/>
                    <a:pt x="811213" y="1615"/>
                    <a:pt x="647700" y="28"/>
                  </a:cubicBezTo>
                  <a:cubicBezTo>
                    <a:pt x="484187" y="-1559"/>
                    <a:pt x="479425" y="66703"/>
                    <a:pt x="395288" y="100040"/>
                  </a:cubicBezTo>
                  <a:cubicBezTo>
                    <a:pt x="155575" y="150840"/>
                    <a:pt x="106363" y="207990"/>
                    <a:pt x="0" y="271490"/>
                  </a:cubicBezTo>
                  <a:lnTo>
                    <a:pt x="361950" y="338165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2" name="グループ化 541">
              <a:extLst>
                <a:ext uri="{FF2B5EF4-FFF2-40B4-BE49-F238E27FC236}">
                  <a16:creationId xmlns:a16="http://schemas.microsoft.com/office/drawing/2014/main" id="{4B8A8AF0-548E-6F96-DFA1-395B7EDBB351}"/>
                </a:ext>
              </a:extLst>
            </p:cNvPr>
            <p:cNvGrpSpPr/>
            <p:nvPr/>
          </p:nvGrpSpPr>
          <p:grpSpPr>
            <a:xfrm>
              <a:off x="731520" y="4290545"/>
              <a:ext cx="2590800" cy="1654810"/>
              <a:chOff x="731520" y="4290545"/>
              <a:chExt cx="2590800" cy="1654810"/>
            </a:xfrm>
          </p:grpSpPr>
          <p:grpSp>
            <p:nvGrpSpPr>
              <p:cNvPr id="509" name="グループ化 508">
                <a:extLst>
                  <a:ext uri="{FF2B5EF4-FFF2-40B4-BE49-F238E27FC236}">
                    <a16:creationId xmlns:a16="http://schemas.microsoft.com/office/drawing/2014/main" id="{4BA4A0FE-58AD-538E-D09D-D28B9A05D2FA}"/>
                  </a:ext>
                </a:extLst>
              </p:cNvPr>
              <p:cNvGrpSpPr/>
              <p:nvPr/>
            </p:nvGrpSpPr>
            <p:grpSpPr>
              <a:xfrm>
                <a:off x="1586865" y="4654550"/>
                <a:ext cx="880110" cy="817563"/>
                <a:chOff x="1586865" y="4654550"/>
                <a:chExt cx="880110" cy="817563"/>
              </a:xfrm>
            </p:grpSpPr>
            <p:sp>
              <p:nvSpPr>
                <p:cNvPr id="485" name="正方形/長方形 484">
                  <a:extLst>
                    <a:ext uri="{FF2B5EF4-FFF2-40B4-BE49-F238E27FC236}">
                      <a16:creationId xmlns:a16="http://schemas.microsoft.com/office/drawing/2014/main" id="{AF9AD289-F07E-DF00-39F3-FFCE6D718D9F}"/>
                    </a:ext>
                  </a:extLst>
                </p:cNvPr>
                <p:cNvSpPr/>
                <p:nvPr/>
              </p:nvSpPr>
              <p:spPr>
                <a:xfrm>
                  <a:off x="2010550" y="4654550"/>
                  <a:ext cx="31478" cy="757237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6" name="正方形/長方形 485">
                  <a:extLst>
                    <a:ext uri="{FF2B5EF4-FFF2-40B4-BE49-F238E27FC236}">
                      <a16:creationId xmlns:a16="http://schemas.microsoft.com/office/drawing/2014/main" id="{49A0D258-8D3E-6299-1FAB-7F0A5ECF325C}"/>
                    </a:ext>
                  </a:extLst>
                </p:cNvPr>
                <p:cNvSpPr/>
                <p:nvPr/>
              </p:nvSpPr>
              <p:spPr>
                <a:xfrm>
                  <a:off x="1613610" y="4654550"/>
                  <a:ext cx="31478" cy="757237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7" name="正方形/長方形 486">
                  <a:extLst>
                    <a:ext uri="{FF2B5EF4-FFF2-40B4-BE49-F238E27FC236}">
                      <a16:creationId xmlns:a16="http://schemas.microsoft.com/office/drawing/2014/main" id="{C9DAAB5E-AD8F-DD46-56B7-54B236356892}"/>
                    </a:ext>
                  </a:extLst>
                </p:cNvPr>
                <p:cNvSpPr/>
                <p:nvPr/>
              </p:nvSpPr>
              <p:spPr>
                <a:xfrm>
                  <a:off x="1712845" y="4654550"/>
                  <a:ext cx="31478" cy="757237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9" name="正方形/長方形 488">
                  <a:extLst>
                    <a:ext uri="{FF2B5EF4-FFF2-40B4-BE49-F238E27FC236}">
                      <a16:creationId xmlns:a16="http://schemas.microsoft.com/office/drawing/2014/main" id="{851C04CD-D45C-F7EC-0755-B23A6B10225F}"/>
                    </a:ext>
                  </a:extLst>
                </p:cNvPr>
                <p:cNvSpPr/>
                <p:nvPr/>
              </p:nvSpPr>
              <p:spPr>
                <a:xfrm>
                  <a:off x="1812080" y="4654550"/>
                  <a:ext cx="31478" cy="757237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0" name="正方形/長方形 489">
                  <a:extLst>
                    <a:ext uri="{FF2B5EF4-FFF2-40B4-BE49-F238E27FC236}">
                      <a16:creationId xmlns:a16="http://schemas.microsoft.com/office/drawing/2014/main" id="{AB9FE28E-DB77-AEB7-B2B0-95C0582F7FA9}"/>
                    </a:ext>
                  </a:extLst>
                </p:cNvPr>
                <p:cNvSpPr/>
                <p:nvPr/>
              </p:nvSpPr>
              <p:spPr>
                <a:xfrm>
                  <a:off x="1911315" y="4654550"/>
                  <a:ext cx="31478" cy="757237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1" name="正方形/長方形 490">
                  <a:extLst>
                    <a:ext uri="{FF2B5EF4-FFF2-40B4-BE49-F238E27FC236}">
                      <a16:creationId xmlns:a16="http://schemas.microsoft.com/office/drawing/2014/main" id="{9200BFF6-2C97-D3C9-2026-BCC33D94CF70}"/>
                    </a:ext>
                  </a:extLst>
                </p:cNvPr>
                <p:cNvSpPr/>
                <p:nvPr/>
              </p:nvSpPr>
              <p:spPr>
                <a:xfrm>
                  <a:off x="2109785" y="4654550"/>
                  <a:ext cx="31478" cy="757237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2" name="正方形/長方形 491">
                  <a:extLst>
                    <a:ext uri="{FF2B5EF4-FFF2-40B4-BE49-F238E27FC236}">
                      <a16:creationId xmlns:a16="http://schemas.microsoft.com/office/drawing/2014/main" id="{A9069D19-8397-9F09-4EA5-950A4BADA46B}"/>
                    </a:ext>
                  </a:extLst>
                </p:cNvPr>
                <p:cNvSpPr/>
                <p:nvPr/>
              </p:nvSpPr>
              <p:spPr>
                <a:xfrm>
                  <a:off x="2209020" y="4654550"/>
                  <a:ext cx="31478" cy="757237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3" name="正方形/長方形 492">
                  <a:extLst>
                    <a:ext uri="{FF2B5EF4-FFF2-40B4-BE49-F238E27FC236}">
                      <a16:creationId xmlns:a16="http://schemas.microsoft.com/office/drawing/2014/main" id="{DBD4C12E-1052-9A8C-89C7-101023CD4D31}"/>
                    </a:ext>
                  </a:extLst>
                </p:cNvPr>
                <p:cNvSpPr/>
                <p:nvPr/>
              </p:nvSpPr>
              <p:spPr>
                <a:xfrm>
                  <a:off x="2308255" y="4654550"/>
                  <a:ext cx="31478" cy="757237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5" name="正方形/長方形 494">
                  <a:extLst>
                    <a:ext uri="{FF2B5EF4-FFF2-40B4-BE49-F238E27FC236}">
                      <a16:creationId xmlns:a16="http://schemas.microsoft.com/office/drawing/2014/main" id="{0F8B47DE-1202-0F40-55CE-FC17B5F9AE32}"/>
                    </a:ext>
                  </a:extLst>
                </p:cNvPr>
                <p:cNvSpPr/>
                <p:nvPr/>
              </p:nvSpPr>
              <p:spPr>
                <a:xfrm>
                  <a:off x="2407491" y="4654550"/>
                  <a:ext cx="31478" cy="757237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8" name="フリーフォーム: 図形 507">
                  <a:extLst>
                    <a:ext uri="{FF2B5EF4-FFF2-40B4-BE49-F238E27FC236}">
                      <a16:creationId xmlns:a16="http://schemas.microsoft.com/office/drawing/2014/main" id="{EF14F013-1BDA-DDDA-E027-74ABB496CB7C}"/>
                    </a:ext>
                  </a:extLst>
                </p:cNvPr>
                <p:cNvSpPr/>
                <p:nvPr/>
              </p:nvSpPr>
              <p:spPr>
                <a:xfrm>
                  <a:off x="1586865" y="5357811"/>
                  <a:ext cx="880110" cy="114302"/>
                </a:xfrm>
                <a:custGeom>
                  <a:avLst/>
                  <a:gdLst>
                    <a:gd name="csX0" fmla="*/ 115977 w 880110"/>
                    <a:gd name="csY0" fmla="*/ 0 h 114302"/>
                    <a:gd name="csX1" fmla="*/ 764134 w 880110"/>
                    <a:gd name="csY1" fmla="*/ 0 h 114302"/>
                    <a:gd name="csX2" fmla="*/ 804616 w 880110"/>
                    <a:gd name="csY2" fmla="*/ 40482 h 114302"/>
                    <a:gd name="csX3" fmla="*/ 804616 w 880110"/>
                    <a:gd name="csY3" fmla="*/ 47626 h 114302"/>
                    <a:gd name="csX4" fmla="*/ 880110 w 880110"/>
                    <a:gd name="csY4" fmla="*/ 47626 h 114302"/>
                    <a:gd name="csX5" fmla="*/ 880110 w 880110"/>
                    <a:gd name="csY5" fmla="*/ 114302 h 114302"/>
                    <a:gd name="csX6" fmla="*/ 0 w 880110"/>
                    <a:gd name="csY6" fmla="*/ 114302 h 114302"/>
                    <a:gd name="csX7" fmla="*/ 0 w 880110"/>
                    <a:gd name="csY7" fmla="*/ 47626 h 114302"/>
                    <a:gd name="csX8" fmla="*/ 75495 w 880110"/>
                    <a:gd name="csY8" fmla="*/ 47626 h 114302"/>
                    <a:gd name="csX9" fmla="*/ 75495 w 880110"/>
                    <a:gd name="csY9" fmla="*/ 40482 h 114302"/>
                    <a:gd name="csX10" fmla="*/ 115977 w 880110"/>
                    <a:gd name="csY10" fmla="*/ 0 h 114302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</a:cxnLst>
                  <a:rect l="l" t="t" r="r" b="b"/>
                  <a:pathLst>
                    <a:path w="880110" h="114302">
                      <a:moveTo>
                        <a:pt x="115977" y="0"/>
                      </a:moveTo>
                      <a:lnTo>
                        <a:pt x="764134" y="0"/>
                      </a:lnTo>
                      <a:cubicBezTo>
                        <a:pt x="786492" y="0"/>
                        <a:pt x="804616" y="18124"/>
                        <a:pt x="804616" y="40482"/>
                      </a:cubicBezTo>
                      <a:lnTo>
                        <a:pt x="804616" y="47626"/>
                      </a:lnTo>
                      <a:lnTo>
                        <a:pt x="880110" y="47626"/>
                      </a:lnTo>
                      <a:lnTo>
                        <a:pt x="880110" y="114302"/>
                      </a:lnTo>
                      <a:lnTo>
                        <a:pt x="0" y="114302"/>
                      </a:lnTo>
                      <a:lnTo>
                        <a:pt x="0" y="47626"/>
                      </a:lnTo>
                      <a:lnTo>
                        <a:pt x="75495" y="47626"/>
                      </a:lnTo>
                      <a:lnTo>
                        <a:pt x="75495" y="40482"/>
                      </a:lnTo>
                      <a:cubicBezTo>
                        <a:pt x="75495" y="18124"/>
                        <a:pt x="93619" y="0"/>
                        <a:pt x="115977" y="0"/>
                      </a:cubicBezTo>
                      <a:close/>
                    </a:path>
                  </a:pathLst>
                </a:cu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44" name="グループ化 443">
                <a:extLst>
                  <a:ext uri="{FF2B5EF4-FFF2-40B4-BE49-F238E27FC236}">
                    <a16:creationId xmlns:a16="http://schemas.microsoft.com/office/drawing/2014/main" id="{2C867273-0F0A-ED88-7D2B-5E609037E67B}"/>
                  </a:ext>
                </a:extLst>
              </p:cNvPr>
              <p:cNvGrpSpPr/>
              <p:nvPr/>
            </p:nvGrpSpPr>
            <p:grpSpPr>
              <a:xfrm>
                <a:off x="749300" y="4667250"/>
                <a:ext cx="2553970" cy="828675"/>
                <a:chOff x="731520" y="4365875"/>
                <a:chExt cx="2589530" cy="1464703"/>
              </a:xfrm>
            </p:grpSpPr>
            <p:sp>
              <p:nvSpPr>
                <p:cNvPr id="445" name="正方形/長方形 444">
                  <a:extLst>
                    <a:ext uri="{FF2B5EF4-FFF2-40B4-BE49-F238E27FC236}">
                      <a16:creationId xmlns:a16="http://schemas.microsoft.com/office/drawing/2014/main" id="{8860D3A2-DC6E-5267-E7A7-C379BC246CCF}"/>
                    </a:ext>
                  </a:extLst>
                </p:cNvPr>
                <p:cNvSpPr/>
                <p:nvPr/>
              </p:nvSpPr>
              <p:spPr>
                <a:xfrm>
                  <a:off x="731520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6" name="正方形/長方形 445">
                  <a:extLst>
                    <a:ext uri="{FF2B5EF4-FFF2-40B4-BE49-F238E27FC236}">
                      <a16:creationId xmlns:a16="http://schemas.microsoft.com/office/drawing/2014/main" id="{8043FF3B-17E1-DD84-5536-2DAB719B4D8D}"/>
                    </a:ext>
                  </a:extLst>
                </p:cNvPr>
                <p:cNvSpPr/>
                <p:nvPr/>
              </p:nvSpPr>
              <p:spPr>
                <a:xfrm>
                  <a:off x="819729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7" name="正方形/長方形 446">
                  <a:extLst>
                    <a:ext uri="{FF2B5EF4-FFF2-40B4-BE49-F238E27FC236}">
                      <a16:creationId xmlns:a16="http://schemas.microsoft.com/office/drawing/2014/main" id="{E0DFBAA9-9DC3-21B9-9616-6CD5E49AE81E}"/>
                    </a:ext>
                  </a:extLst>
                </p:cNvPr>
                <p:cNvSpPr/>
                <p:nvPr/>
              </p:nvSpPr>
              <p:spPr>
                <a:xfrm>
                  <a:off x="907938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8" name="正方形/長方形 447">
                  <a:extLst>
                    <a:ext uri="{FF2B5EF4-FFF2-40B4-BE49-F238E27FC236}">
                      <a16:creationId xmlns:a16="http://schemas.microsoft.com/office/drawing/2014/main" id="{5865B9E0-709C-126D-B923-FE974A105611}"/>
                    </a:ext>
                  </a:extLst>
                </p:cNvPr>
                <p:cNvSpPr/>
                <p:nvPr/>
              </p:nvSpPr>
              <p:spPr>
                <a:xfrm>
                  <a:off x="996147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9" name="正方形/長方形 448">
                  <a:extLst>
                    <a:ext uri="{FF2B5EF4-FFF2-40B4-BE49-F238E27FC236}">
                      <a16:creationId xmlns:a16="http://schemas.microsoft.com/office/drawing/2014/main" id="{0348683E-DEE6-CF0F-7588-E3F454710EF4}"/>
                    </a:ext>
                  </a:extLst>
                </p:cNvPr>
                <p:cNvSpPr/>
                <p:nvPr/>
              </p:nvSpPr>
              <p:spPr>
                <a:xfrm>
                  <a:off x="1084356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0" name="正方形/長方形 449">
                  <a:extLst>
                    <a:ext uri="{FF2B5EF4-FFF2-40B4-BE49-F238E27FC236}">
                      <a16:creationId xmlns:a16="http://schemas.microsoft.com/office/drawing/2014/main" id="{40BFEE2B-D523-F9DA-8507-C9B1C6FB50C6}"/>
                    </a:ext>
                  </a:extLst>
                </p:cNvPr>
                <p:cNvSpPr/>
                <p:nvPr/>
              </p:nvSpPr>
              <p:spPr>
                <a:xfrm>
                  <a:off x="1172565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1" name="正方形/長方形 450">
                  <a:extLst>
                    <a:ext uri="{FF2B5EF4-FFF2-40B4-BE49-F238E27FC236}">
                      <a16:creationId xmlns:a16="http://schemas.microsoft.com/office/drawing/2014/main" id="{3FD35917-AFB8-3D1B-09A8-DBFC0D98F0E9}"/>
                    </a:ext>
                  </a:extLst>
                </p:cNvPr>
                <p:cNvSpPr/>
                <p:nvPr/>
              </p:nvSpPr>
              <p:spPr>
                <a:xfrm>
                  <a:off x="1260774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2" name="正方形/長方形 451">
                  <a:extLst>
                    <a:ext uri="{FF2B5EF4-FFF2-40B4-BE49-F238E27FC236}">
                      <a16:creationId xmlns:a16="http://schemas.microsoft.com/office/drawing/2014/main" id="{ECBE483E-9845-5880-E8C4-CBE5F813050A}"/>
                    </a:ext>
                  </a:extLst>
                </p:cNvPr>
                <p:cNvSpPr/>
                <p:nvPr/>
              </p:nvSpPr>
              <p:spPr>
                <a:xfrm>
                  <a:off x="1348983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3" name="正方形/長方形 452">
                  <a:extLst>
                    <a:ext uri="{FF2B5EF4-FFF2-40B4-BE49-F238E27FC236}">
                      <a16:creationId xmlns:a16="http://schemas.microsoft.com/office/drawing/2014/main" id="{540A518A-5E44-7001-6A75-F5B3EF27DC44}"/>
                    </a:ext>
                  </a:extLst>
                </p:cNvPr>
                <p:cNvSpPr/>
                <p:nvPr/>
              </p:nvSpPr>
              <p:spPr>
                <a:xfrm>
                  <a:off x="143719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4" name="正方形/長方形 453">
                  <a:extLst>
                    <a:ext uri="{FF2B5EF4-FFF2-40B4-BE49-F238E27FC236}">
                      <a16:creationId xmlns:a16="http://schemas.microsoft.com/office/drawing/2014/main" id="{1DAC4A2D-F3E8-C16C-37B6-2A1CA12EC6AD}"/>
                    </a:ext>
                  </a:extLst>
                </p:cNvPr>
                <p:cNvSpPr/>
                <p:nvPr/>
              </p:nvSpPr>
              <p:spPr>
                <a:xfrm>
                  <a:off x="1525401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5" name="正方形/長方形 464">
                  <a:extLst>
                    <a:ext uri="{FF2B5EF4-FFF2-40B4-BE49-F238E27FC236}">
                      <a16:creationId xmlns:a16="http://schemas.microsoft.com/office/drawing/2014/main" id="{5DC8C6FC-B5CB-3D79-6C3E-BF5277E4A8CE}"/>
                    </a:ext>
                  </a:extLst>
                </p:cNvPr>
                <p:cNvSpPr/>
                <p:nvPr/>
              </p:nvSpPr>
              <p:spPr>
                <a:xfrm>
                  <a:off x="2495700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6" name="正方形/長方形 465">
                  <a:extLst>
                    <a:ext uri="{FF2B5EF4-FFF2-40B4-BE49-F238E27FC236}">
                      <a16:creationId xmlns:a16="http://schemas.microsoft.com/office/drawing/2014/main" id="{02B26852-09BA-C64E-6C83-E6EA6256B5C7}"/>
                    </a:ext>
                  </a:extLst>
                </p:cNvPr>
                <p:cNvSpPr/>
                <p:nvPr/>
              </p:nvSpPr>
              <p:spPr>
                <a:xfrm>
                  <a:off x="2583909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7" name="正方形/長方形 466">
                  <a:extLst>
                    <a:ext uri="{FF2B5EF4-FFF2-40B4-BE49-F238E27FC236}">
                      <a16:creationId xmlns:a16="http://schemas.microsoft.com/office/drawing/2014/main" id="{A027CB7B-15A5-5C15-D6FE-0147B66C656B}"/>
                    </a:ext>
                  </a:extLst>
                </p:cNvPr>
                <p:cNvSpPr/>
                <p:nvPr/>
              </p:nvSpPr>
              <p:spPr>
                <a:xfrm>
                  <a:off x="2672118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8" name="正方形/長方形 467">
                  <a:extLst>
                    <a:ext uri="{FF2B5EF4-FFF2-40B4-BE49-F238E27FC236}">
                      <a16:creationId xmlns:a16="http://schemas.microsoft.com/office/drawing/2014/main" id="{FF437D26-61D6-25BA-8450-BBBA696B2612}"/>
                    </a:ext>
                  </a:extLst>
                </p:cNvPr>
                <p:cNvSpPr/>
                <p:nvPr/>
              </p:nvSpPr>
              <p:spPr>
                <a:xfrm>
                  <a:off x="2760327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9" name="正方形/長方形 468">
                  <a:extLst>
                    <a:ext uri="{FF2B5EF4-FFF2-40B4-BE49-F238E27FC236}">
                      <a16:creationId xmlns:a16="http://schemas.microsoft.com/office/drawing/2014/main" id="{6599ECF4-715D-28B0-A704-815899CAF43B}"/>
                    </a:ext>
                  </a:extLst>
                </p:cNvPr>
                <p:cNvSpPr/>
                <p:nvPr/>
              </p:nvSpPr>
              <p:spPr>
                <a:xfrm>
                  <a:off x="2848536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0" name="正方形/長方形 469">
                  <a:extLst>
                    <a:ext uri="{FF2B5EF4-FFF2-40B4-BE49-F238E27FC236}">
                      <a16:creationId xmlns:a16="http://schemas.microsoft.com/office/drawing/2014/main" id="{4CD9E4F6-AA07-39D2-A28D-A1350326837D}"/>
                    </a:ext>
                  </a:extLst>
                </p:cNvPr>
                <p:cNvSpPr/>
                <p:nvPr/>
              </p:nvSpPr>
              <p:spPr>
                <a:xfrm>
                  <a:off x="2936745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1" name="正方形/長方形 470">
                  <a:extLst>
                    <a:ext uri="{FF2B5EF4-FFF2-40B4-BE49-F238E27FC236}">
                      <a16:creationId xmlns:a16="http://schemas.microsoft.com/office/drawing/2014/main" id="{5153D34B-4E45-524C-5F5F-8026B4C2507F}"/>
                    </a:ext>
                  </a:extLst>
                </p:cNvPr>
                <p:cNvSpPr/>
                <p:nvPr/>
              </p:nvSpPr>
              <p:spPr>
                <a:xfrm>
                  <a:off x="3024954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2" name="正方形/長方形 471">
                  <a:extLst>
                    <a:ext uri="{FF2B5EF4-FFF2-40B4-BE49-F238E27FC236}">
                      <a16:creationId xmlns:a16="http://schemas.microsoft.com/office/drawing/2014/main" id="{9B813CC0-D4E5-6696-CE89-3E3AA76BAA4F}"/>
                    </a:ext>
                  </a:extLst>
                </p:cNvPr>
                <p:cNvSpPr/>
                <p:nvPr/>
              </p:nvSpPr>
              <p:spPr>
                <a:xfrm>
                  <a:off x="3113163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3" name="正方形/長方形 472">
                  <a:extLst>
                    <a:ext uri="{FF2B5EF4-FFF2-40B4-BE49-F238E27FC236}">
                      <a16:creationId xmlns:a16="http://schemas.microsoft.com/office/drawing/2014/main" id="{39A6540E-5FD1-5234-30C6-B1F8A855E1DD}"/>
                    </a:ext>
                  </a:extLst>
                </p:cNvPr>
                <p:cNvSpPr/>
                <p:nvPr/>
              </p:nvSpPr>
              <p:spPr>
                <a:xfrm>
                  <a:off x="320137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4" name="正方形/長方形 473">
                  <a:extLst>
                    <a:ext uri="{FF2B5EF4-FFF2-40B4-BE49-F238E27FC236}">
                      <a16:creationId xmlns:a16="http://schemas.microsoft.com/office/drawing/2014/main" id="{C0236CED-9CAF-8E83-6A9F-67B9323E1296}"/>
                    </a:ext>
                  </a:extLst>
                </p:cNvPr>
                <p:cNvSpPr/>
                <p:nvPr/>
              </p:nvSpPr>
              <p:spPr>
                <a:xfrm>
                  <a:off x="328957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2" name="グループ化 411">
                <a:extLst>
                  <a:ext uri="{FF2B5EF4-FFF2-40B4-BE49-F238E27FC236}">
                    <a16:creationId xmlns:a16="http://schemas.microsoft.com/office/drawing/2014/main" id="{CDF56287-56AB-AEB8-497B-669662CEFFB6}"/>
                  </a:ext>
                </a:extLst>
              </p:cNvPr>
              <p:cNvGrpSpPr/>
              <p:nvPr/>
            </p:nvGrpSpPr>
            <p:grpSpPr>
              <a:xfrm>
                <a:off x="749300" y="5499100"/>
                <a:ext cx="2553970" cy="301625"/>
                <a:chOff x="731520" y="4365875"/>
                <a:chExt cx="2589530" cy="1464703"/>
              </a:xfrm>
            </p:grpSpPr>
            <p:sp>
              <p:nvSpPr>
                <p:cNvPr id="370" name="正方形/長方形 369">
                  <a:extLst>
                    <a:ext uri="{FF2B5EF4-FFF2-40B4-BE49-F238E27FC236}">
                      <a16:creationId xmlns:a16="http://schemas.microsoft.com/office/drawing/2014/main" id="{74AFD311-A3DA-C6B3-F9B1-2E3DF5465893}"/>
                    </a:ext>
                  </a:extLst>
                </p:cNvPr>
                <p:cNvSpPr/>
                <p:nvPr/>
              </p:nvSpPr>
              <p:spPr>
                <a:xfrm>
                  <a:off x="731520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1" name="正方形/長方形 370">
                  <a:extLst>
                    <a:ext uri="{FF2B5EF4-FFF2-40B4-BE49-F238E27FC236}">
                      <a16:creationId xmlns:a16="http://schemas.microsoft.com/office/drawing/2014/main" id="{3B21C9D0-0FF6-4169-E771-8E4816389F14}"/>
                    </a:ext>
                  </a:extLst>
                </p:cNvPr>
                <p:cNvSpPr/>
                <p:nvPr/>
              </p:nvSpPr>
              <p:spPr>
                <a:xfrm>
                  <a:off x="819729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2" name="正方形/長方形 371">
                  <a:extLst>
                    <a:ext uri="{FF2B5EF4-FFF2-40B4-BE49-F238E27FC236}">
                      <a16:creationId xmlns:a16="http://schemas.microsoft.com/office/drawing/2014/main" id="{092B8F28-510F-4F02-3ACE-D5D643270A23}"/>
                    </a:ext>
                  </a:extLst>
                </p:cNvPr>
                <p:cNvSpPr/>
                <p:nvPr/>
              </p:nvSpPr>
              <p:spPr>
                <a:xfrm>
                  <a:off x="907938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3" name="正方形/長方形 372">
                  <a:extLst>
                    <a:ext uri="{FF2B5EF4-FFF2-40B4-BE49-F238E27FC236}">
                      <a16:creationId xmlns:a16="http://schemas.microsoft.com/office/drawing/2014/main" id="{22B965B2-43CB-82F6-3717-3FFC1DA0365F}"/>
                    </a:ext>
                  </a:extLst>
                </p:cNvPr>
                <p:cNvSpPr/>
                <p:nvPr/>
              </p:nvSpPr>
              <p:spPr>
                <a:xfrm>
                  <a:off x="996147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4" name="正方形/長方形 373">
                  <a:extLst>
                    <a:ext uri="{FF2B5EF4-FFF2-40B4-BE49-F238E27FC236}">
                      <a16:creationId xmlns:a16="http://schemas.microsoft.com/office/drawing/2014/main" id="{3CEE42B7-E1BD-CE16-B498-F3932580F878}"/>
                    </a:ext>
                  </a:extLst>
                </p:cNvPr>
                <p:cNvSpPr/>
                <p:nvPr/>
              </p:nvSpPr>
              <p:spPr>
                <a:xfrm>
                  <a:off x="1084356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5" name="正方形/長方形 374">
                  <a:extLst>
                    <a:ext uri="{FF2B5EF4-FFF2-40B4-BE49-F238E27FC236}">
                      <a16:creationId xmlns:a16="http://schemas.microsoft.com/office/drawing/2014/main" id="{E1E1F24A-12A3-2DDC-025D-65D8E560B0D6}"/>
                    </a:ext>
                  </a:extLst>
                </p:cNvPr>
                <p:cNvSpPr/>
                <p:nvPr/>
              </p:nvSpPr>
              <p:spPr>
                <a:xfrm>
                  <a:off x="1172565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8" name="正方形/長方形 377">
                  <a:extLst>
                    <a:ext uri="{FF2B5EF4-FFF2-40B4-BE49-F238E27FC236}">
                      <a16:creationId xmlns:a16="http://schemas.microsoft.com/office/drawing/2014/main" id="{584FAEBE-A078-52F2-41D4-E2FC5C0D2802}"/>
                    </a:ext>
                  </a:extLst>
                </p:cNvPr>
                <p:cNvSpPr/>
                <p:nvPr/>
              </p:nvSpPr>
              <p:spPr>
                <a:xfrm>
                  <a:off x="1260774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9" name="正方形/長方形 378">
                  <a:extLst>
                    <a:ext uri="{FF2B5EF4-FFF2-40B4-BE49-F238E27FC236}">
                      <a16:creationId xmlns:a16="http://schemas.microsoft.com/office/drawing/2014/main" id="{2F00D40F-1904-50EC-C00B-966ABE751123}"/>
                    </a:ext>
                  </a:extLst>
                </p:cNvPr>
                <p:cNvSpPr/>
                <p:nvPr/>
              </p:nvSpPr>
              <p:spPr>
                <a:xfrm>
                  <a:off x="1348983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0" name="正方形/長方形 379">
                  <a:extLst>
                    <a:ext uri="{FF2B5EF4-FFF2-40B4-BE49-F238E27FC236}">
                      <a16:creationId xmlns:a16="http://schemas.microsoft.com/office/drawing/2014/main" id="{2EDDDE5B-C71D-1FD3-7290-045D02243E9A}"/>
                    </a:ext>
                  </a:extLst>
                </p:cNvPr>
                <p:cNvSpPr/>
                <p:nvPr/>
              </p:nvSpPr>
              <p:spPr>
                <a:xfrm>
                  <a:off x="143719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1" name="正方形/長方形 380">
                  <a:extLst>
                    <a:ext uri="{FF2B5EF4-FFF2-40B4-BE49-F238E27FC236}">
                      <a16:creationId xmlns:a16="http://schemas.microsoft.com/office/drawing/2014/main" id="{46D38DE9-A813-4B56-D811-00DD691FD727}"/>
                    </a:ext>
                  </a:extLst>
                </p:cNvPr>
                <p:cNvSpPr/>
                <p:nvPr/>
              </p:nvSpPr>
              <p:spPr>
                <a:xfrm>
                  <a:off x="1525401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2" name="正方形/長方形 381">
                  <a:extLst>
                    <a:ext uri="{FF2B5EF4-FFF2-40B4-BE49-F238E27FC236}">
                      <a16:creationId xmlns:a16="http://schemas.microsoft.com/office/drawing/2014/main" id="{259E2CAE-2826-26FD-E8B3-83D89FDF5849}"/>
                    </a:ext>
                  </a:extLst>
                </p:cNvPr>
                <p:cNvSpPr/>
                <p:nvPr/>
              </p:nvSpPr>
              <p:spPr>
                <a:xfrm>
                  <a:off x="1613610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3" name="正方形/長方形 382">
                  <a:extLst>
                    <a:ext uri="{FF2B5EF4-FFF2-40B4-BE49-F238E27FC236}">
                      <a16:creationId xmlns:a16="http://schemas.microsoft.com/office/drawing/2014/main" id="{7419C7E0-EAFC-3EB3-81B5-BD00DCFABAE2}"/>
                    </a:ext>
                  </a:extLst>
                </p:cNvPr>
                <p:cNvSpPr/>
                <p:nvPr/>
              </p:nvSpPr>
              <p:spPr>
                <a:xfrm>
                  <a:off x="1701819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5" name="正方形/長方形 384">
                  <a:extLst>
                    <a:ext uri="{FF2B5EF4-FFF2-40B4-BE49-F238E27FC236}">
                      <a16:creationId xmlns:a16="http://schemas.microsoft.com/office/drawing/2014/main" id="{9FA3B8F1-32E8-4262-95FF-8D0529153B6D}"/>
                    </a:ext>
                  </a:extLst>
                </p:cNvPr>
                <p:cNvSpPr/>
                <p:nvPr/>
              </p:nvSpPr>
              <p:spPr>
                <a:xfrm>
                  <a:off x="1790028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6" name="正方形/長方形 385">
                  <a:extLst>
                    <a:ext uri="{FF2B5EF4-FFF2-40B4-BE49-F238E27FC236}">
                      <a16:creationId xmlns:a16="http://schemas.microsoft.com/office/drawing/2014/main" id="{1CCF5D22-0E74-2C2B-6A4F-F3C95277AA65}"/>
                    </a:ext>
                  </a:extLst>
                </p:cNvPr>
                <p:cNvSpPr/>
                <p:nvPr/>
              </p:nvSpPr>
              <p:spPr>
                <a:xfrm>
                  <a:off x="1878237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7" name="正方形/長方形 386">
                  <a:extLst>
                    <a:ext uri="{FF2B5EF4-FFF2-40B4-BE49-F238E27FC236}">
                      <a16:creationId xmlns:a16="http://schemas.microsoft.com/office/drawing/2014/main" id="{6473AA54-88B1-ADDF-E0DE-7858E7D34DF9}"/>
                    </a:ext>
                  </a:extLst>
                </p:cNvPr>
                <p:cNvSpPr/>
                <p:nvPr/>
              </p:nvSpPr>
              <p:spPr>
                <a:xfrm>
                  <a:off x="1966446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8" name="正方形/長方形 387">
                  <a:extLst>
                    <a:ext uri="{FF2B5EF4-FFF2-40B4-BE49-F238E27FC236}">
                      <a16:creationId xmlns:a16="http://schemas.microsoft.com/office/drawing/2014/main" id="{74932ABB-9B55-DE6F-19D4-E982F886696E}"/>
                    </a:ext>
                  </a:extLst>
                </p:cNvPr>
                <p:cNvSpPr/>
                <p:nvPr/>
              </p:nvSpPr>
              <p:spPr>
                <a:xfrm>
                  <a:off x="2054655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9" name="正方形/長方形 388">
                  <a:extLst>
                    <a:ext uri="{FF2B5EF4-FFF2-40B4-BE49-F238E27FC236}">
                      <a16:creationId xmlns:a16="http://schemas.microsoft.com/office/drawing/2014/main" id="{DB529819-54CE-E5C7-97BE-E39D066C11D6}"/>
                    </a:ext>
                  </a:extLst>
                </p:cNvPr>
                <p:cNvSpPr/>
                <p:nvPr/>
              </p:nvSpPr>
              <p:spPr>
                <a:xfrm>
                  <a:off x="2142864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0" name="正方形/長方形 389">
                  <a:extLst>
                    <a:ext uri="{FF2B5EF4-FFF2-40B4-BE49-F238E27FC236}">
                      <a16:creationId xmlns:a16="http://schemas.microsoft.com/office/drawing/2014/main" id="{7F4BDFBD-6567-FEA3-BA64-685556965EC6}"/>
                    </a:ext>
                  </a:extLst>
                </p:cNvPr>
                <p:cNvSpPr/>
                <p:nvPr/>
              </p:nvSpPr>
              <p:spPr>
                <a:xfrm>
                  <a:off x="2231073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2" name="正方形/長方形 391">
                  <a:extLst>
                    <a:ext uri="{FF2B5EF4-FFF2-40B4-BE49-F238E27FC236}">
                      <a16:creationId xmlns:a16="http://schemas.microsoft.com/office/drawing/2014/main" id="{D883D28E-CAA7-5101-66C5-7B61B2D8EE63}"/>
                    </a:ext>
                  </a:extLst>
                </p:cNvPr>
                <p:cNvSpPr/>
                <p:nvPr/>
              </p:nvSpPr>
              <p:spPr>
                <a:xfrm>
                  <a:off x="231928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3" name="正方形/長方形 392">
                  <a:extLst>
                    <a:ext uri="{FF2B5EF4-FFF2-40B4-BE49-F238E27FC236}">
                      <a16:creationId xmlns:a16="http://schemas.microsoft.com/office/drawing/2014/main" id="{F9E374DA-EF17-974C-2CEC-FA52F92A52C6}"/>
                    </a:ext>
                  </a:extLst>
                </p:cNvPr>
                <p:cNvSpPr/>
                <p:nvPr/>
              </p:nvSpPr>
              <p:spPr>
                <a:xfrm>
                  <a:off x="2407491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4" name="正方形/長方形 393">
                  <a:extLst>
                    <a:ext uri="{FF2B5EF4-FFF2-40B4-BE49-F238E27FC236}">
                      <a16:creationId xmlns:a16="http://schemas.microsoft.com/office/drawing/2014/main" id="{8DFF7A7C-3EE2-1730-0810-E61A7C873CDA}"/>
                    </a:ext>
                  </a:extLst>
                </p:cNvPr>
                <p:cNvSpPr/>
                <p:nvPr/>
              </p:nvSpPr>
              <p:spPr>
                <a:xfrm>
                  <a:off x="2495700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5" name="正方形/長方形 394">
                  <a:extLst>
                    <a:ext uri="{FF2B5EF4-FFF2-40B4-BE49-F238E27FC236}">
                      <a16:creationId xmlns:a16="http://schemas.microsoft.com/office/drawing/2014/main" id="{276F3366-5F68-947C-5CC0-E625C6801164}"/>
                    </a:ext>
                  </a:extLst>
                </p:cNvPr>
                <p:cNvSpPr/>
                <p:nvPr/>
              </p:nvSpPr>
              <p:spPr>
                <a:xfrm>
                  <a:off x="2583909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6" name="正方形/長方形 395">
                  <a:extLst>
                    <a:ext uri="{FF2B5EF4-FFF2-40B4-BE49-F238E27FC236}">
                      <a16:creationId xmlns:a16="http://schemas.microsoft.com/office/drawing/2014/main" id="{74C6D52F-88CF-BADC-6E0B-F14DD4ABCA1B}"/>
                    </a:ext>
                  </a:extLst>
                </p:cNvPr>
                <p:cNvSpPr/>
                <p:nvPr/>
              </p:nvSpPr>
              <p:spPr>
                <a:xfrm>
                  <a:off x="2672118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7" name="正方形/長方形 396">
                  <a:extLst>
                    <a:ext uri="{FF2B5EF4-FFF2-40B4-BE49-F238E27FC236}">
                      <a16:creationId xmlns:a16="http://schemas.microsoft.com/office/drawing/2014/main" id="{CAABE75F-F89D-CDE3-D2B6-546BA7ABD47B}"/>
                    </a:ext>
                  </a:extLst>
                </p:cNvPr>
                <p:cNvSpPr/>
                <p:nvPr/>
              </p:nvSpPr>
              <p:spPr>
                <a:xfrm>
                  <a:off x="2760327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9" name="正方形/長方形 398">
                  <a:extLst>
                    <a:ext uri="{FF2B5EF4-FFF2-40B4-BE49-F238E27FC236}">
                      <a16:creationId xmlns:a16="http://schemas.microsoft.com/office/drawing/2014/main" id="{18AA9452-DF23-0C97-0187-EDE48ED48273}"/>
                    </a:ext>
                  </a:extLst>
                </p:cNvPr>
                <p:cNvSpPr/>
                <p:nvPr/>
              </p:nvSpPr>
              <p:spPr>
                <a:xfrm>
                  <a:off x="2848536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0" name="正方形/長方形 399">
                  <a:extLst>
                    <a:ext uri="{FF2B5EF4-FFF2-40B4-BE49-F238E27FC236}">
                      <a16:creationId xmlns:a16="http://schemas.microsoft.com/office/drawing/2014/main" id="{21E7E440-BAD4-DA99-E984-5554D640B586}"/>
                    </a:ext>
                  </a:extLst>
                </p:cNvPr>
                <p:cNvSpPr/>
                <p:nvPr/>
              </p:nvSpPr>
              <p:spPr>
                <a:xfrm>
                  <a:off x="2936745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1" name="正方形/長方形 400">
                  <a:extLst>
                    <a:ext uri="{FF2B5EF4-FFF2-40B4-BE49-F238E27FC236}">
                      <a16:creationId xmlns:a16="http://schemas.microsoft.com/office/drawing/2014/main" id="{235B2C24-56BE-192E-6F5A-03E7DDBBD765}"/>
                    </a:ext>
                  </a:extLst>
                </p:cNvPr>
                <p:cNvSpPr/>
                <p:nvPr/>
              </p:nvSpPr>
              <p:spPr>
                <a:xfrm>
                  <a:off x="3024954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2" name="正方形/長方形 401">
                  <a:extLst>
                    <a:ext uri="{FF2B5EF4-FFF2-40B4-BE49-F238E27FC236}">
                      <a16:creationId xmlns:a16="http://schemas.microsoft.com/office/drawing/2014/main" id="{541EA4D8-0DFB-149A-3F0D-885DBD24A3C1}"/>
                    </a:ext>
                  </a:extLst>
                </p:cNvPr>
                <p:cNvSpPr/>
                <p:nvPr/>
              </p:nvSpPr>
              <p:spPr>
                <a:xfrm>
                  <a:off x="3113163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3" name="正方形/長方形 402">
                  <a:extLst>
                    <a:ext uri="{FF2B5EF4-FFF2-40B4-BE49-F238E27FC236}">
                      <a16:creationId xmlns:a16="http://schemas.microsoft.com/office/drawing/2014/main" id="{650EB4A6-CC22-737E-70AE-E5ADC86ABC0C}"/>
                    </a:ext>
                  </a:extLst>
                </p:cNvPr>
                <p:cNvSpPr/>
                <p:nvPr/>
              </p:nvSpPr>
              <p:spPr>
                <a:xfrm>
                  <a:off x="320137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4" name="正方形/長方形 403">
                  <a:extLst>
                    <a:ext uri="{FF2B5EF4-FFF2-40B4-BE49-F238E27FC236}">
                      <a16:creationId xmlns:a16="http://schemas.microsoft.com/office/drawing/2014/main" id="{B5F68FB7-C8D0-3B4D-9080-BEA1B9C87D1A}"/>
                    </a:ext>
                  </a:extLst>
                </p:cNvPr>
                <p:cNvSpPr/>
                <p:nvPr/>
              </p:nvSpPr>
              <p:spPr>
                <a:xfrm>
                  <a:off x="328957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3" name="グループ化 412">
                <a:extLst>
                  <a:ext uri="{FF2B5EF4-FFF2-40B4-BE49-F238E27FC236}">
                    <a16:creationId xmlns:a16="http://schemas.microsoft.com/office/drawing/2014/main" id="{0D590A71-D4F9-9C6E-3927-BB2D1D0841E8}"/>
                  </a:ext>
                </a:extLst>
              </p:cNvPr>
              <p:cNvGrpSpPr/>
              <p:nvPr/>
            </p:nvGrpSpPr>
            <p:grpSpPr>
              <a:xfrm>
                <a:off x="749300" y="4352925"/>
                <a:ext cx="2553970" cy="301625"/>
                <a:chOff x="731520" y="4365875"/>
                <a:chExt cx="2589530" cy="1464703"/>
              </a:xfrm>
            </p:grpSpPr>
            <p:sp>
              <p:nvSpPr>
                <p:cNvPr id="414" name="正方形/長方形 413">
                  <a:extLst>
                    <a:ext uri="{FF2B5EF4-FFF2-40B4-BE49-F238E27FC236}">
                      <a16:creationId xmlns:a16="http://schemas.microsoft.com/office/drawing/2014/main" id="{EB2DC5DE-8D5D-2F1B-0980-E471A6215C69}"/>
                    </a:ext>
                  </a:extLst>
                </p:cNvPr>
                <p:cNvSpPr/>
                <p:nvPr/>
              </p:nvSpPr>
              <p:spPr>
                <a:xfrm>
                  <a:off x="731520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5" name="正方形/長方形 414">
                  <a:extLst>
                    <a:ext uri="{FF2B5EF4-FFF2-40B4-BE49-F238E27FC236}">
                      <a16:creationId xmlns:a16="http://schemas.microsoft.com/office/drawing/2014/main" id="{4F6EE898-FBF3-5082-E0E4-B4607C5F10FC}"/>
                    </a:ext>
                  </a:extLst>
                </p:cNvPr>
                <p:cNvSpPr/>
                <p:nvPr/>
              </p:nvSpPr>
              <p:spPr>
                <a:xfrm>
                  <a:off x="819729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6" name="正方形/長方形 415">
                  <a:extLst>
                    <a:ext uri="{FF2B5EF4-FFF2-40B4-BE49-F238E27FC236}">
                      <a16:creationId xmlns:a16="http://schemas.microsoft.com/office/drawing/2014/main" id="{ABB35431-5C1F-6BB4-D776-FA996F016793}"/>
                    </a:ext>
                  </a:extLst>
                </p:cNvPr>
                <p:cNvSpPr/>
                <p:nvPr/>
              </p:nvSpPr>
              <p:spPr>
                <a:xfrm>
                  <a:off x="907938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7" name="正方形/長方形 416">
                  <a:extLst>
                    <a:ext uri="{FF2B5EF4-FFF2-40B4-BE49-F238E27FC236}">
                      <a16:creationId xmlns:a16="http://schemas.microsoft.com/office/drawing/2014/main" id="{D22DC1AA-9FF0-93FA-83E9-4B5059A60EF2}"/>
                    </a:ext>
                  </a:extLst>
                </p:cNvPr>
                <p:cNvSpPr/>
                <p:nvPr/>
              </p:nvSpPr>
              <p:spPr>
                <a:xfrm>
                  <a:off x="996147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8" name="正方形/長方形 417">
                  <a:extLst>
                    <a:ext uri="{FF2B5EF4-FFF2-40B4-BE49-F238E27FC236}">
                      <a16:creationId xmlns:a16="http://schemas.microsoft.com/office/drawing/2014/main" id="{CB78E6FF-0B7A-0D37-D96B-C3E1C85D5D2B}"/>
                    </a:ext>
                  </a:extLst>
                </p:cNvPr>
                <p:cNvSpPr/>
                <p:nvPr/>
              </p:nvSpPr>
              <p:spPr>
                <a:xfrm>
                  <a:off x="1084356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9" name="正方形/長方形 418">
                  <a:extLst>
                    <a:ext uri="{FF2B5EF4-FFF2-40B4-BE49-F238E27FC236}">
                      <a16:creationId xmlns:a16="http://schemas.microsoft.com/office/drawing/2014/main" id="{4EA2FF5D-6CCA-8AC3-3763-8F9AD85FBBAF}"/>
                    </a:ext>
                  </a:extLst>
                </p:cNvPr>
                <p:cNvSpPr/>
                <p:nvPr/>
              </p:nvSpPr>
              <p:spPr>
                <a:xfrm>
                  <a:off x="1172565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0" name="正方形/長方形 419">
                  <a:extLst>
                    <a:ext uri="{FF2B5EF4-FFF2-40B4-BE49-F238E27FC236}">
                      <a16:creationId xmlns:a16="http://schemas.microsoft.com/office/drawing/2014/main" id="{F64C707F-77A8-481F-760F-D0F7427D1C6C}"/>
                    </a:ext>
                  </a:extLst>
                </p:cNvPr>
                <p:cNvSpPr/>
                <p:nvPr/>
              </p:nvSpPr>
              <p:spPr>
                <a:xfrm>
                  <a:off x="1260774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1" name="正方形/長方形 420">
                  <a:extLst>
                    <a:ext uri="{FF2B5EF4-FFF2-40B4-BE49-F238E27FC236}">
                      <a16:creationId xmlns:a16="http://schemas.microsoft.com/office/drawing/2014/main" id="{9FBBEEB4-717E-D1A7-307B-D3895C0FFFEE}"/>
                    </a:ext>
                  </a:extLst>
                </p:cNvPr>
                <p:cNvSpPr/>
                <p:nvPr/>
              </p:nvSpPr>
              <p:spPr>
                <a:xfrm>
                  <a:off x="1348983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2" name="正方形/長方形 421">
                  <a:extLst>
                    <a:ext uri="{FF2B5EF4-FFF2-40B4-BE49-F238E27FC236}">
                      <a16:creationId xmlns:a16="http://schemas.microsoft.com/office/drawing/2014/main" id="{9E292262-DCE3-E85E-18D7-6B1071F92154}"/>
                    </a:ext>
                  </a:extLst>
                </p:cNvPr>
                <p:cNvSpPr/>
                <p:nvPr/>
              </p:nvSpPr>
              <p:spPr>
                <a:xfrm>
                  <a:off x="143719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3" name="正方形/長方形 422">
                  <a:extLst>
                    <a:ext uri="{FF2B5EF4-FFF2-40B4-BE49-F238E27FC236}">
                      <a16:creationId xmlns:a16="http://schemas.microsoft.com/office/drawing/2014/main" id="{2B474AB9-F535-9260-E132-ECABB8D5AA6F}"/>
                    </a:ext>
                  </a:extLst>
                </p:cNvPr>
                <p:cNvSpPr/>
                <p:nvPr/>
              </p:nvSpPr>
              <p:spPr>
                <a:xfrm>
                  <a:off x="1525401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4" name="正方形/長方形 423">
                  <a:extLst>
                    <a:ext uri="{FF2B5EF4-FFF2-40B4-BE49-F238E27FC236}">
                      <a16:creationId xmlns:a16="http://schemas.microsoft.com/office/drawing/2014/main" id="{17C5A040-855A-D151-9187-6EA1EB316690}"/>
                    </a:ext>
                  </a:extLst>
                </p:cNvPr>
                <p:cNvSpPr/>
                <p:nvPr/>
              </p:nvSpPr>
              <p:spPr>
                <a:xfrm>
                  <a:off x="1613610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5" name="正方形/長方形 424">
                  <a:extLst>
                    <a:ext uri="{FF2B5EF4-FFF2-40B4-BE49-F238E27FC236}">
                      <a16:creationId xmlns:a16="http://schemas.microsoft.com/office/drawing/2014/main" id="{67488441-C6A1-4A46-7684-7D93BDE62579}"/>
                    </a:ext>
                  </a:extLst>
                </p:cNvPr>
                <p:cNvSpPr/>
                <p:nvPr/>
              </p:nvSpPr>
              <p:spPr>
                <a:xfrm>
                  <a:off x="1701819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6" name="正方形/長方形 425">
                  <a:extLst>
                    <a:ext uri="{FF2B5EF4-FFF2-40B4-BE49-F238E27FC236}">
                      <a16:creationId xmlns:a16="http://schemas.microsoft.com/office/drawing/2014/main" id="{1B23CAF7-015A-80AF-21DA-CECEE185D8F9}"/>
                    </a:ext>
                  </a:extLst>
                </p:cNvPr>
                <p:cNvSpPr/>
                <p:nvPr/>
              </p:nvSpPr>
              <p:spPr>
                <a:xfrm>
                  <a:off x="1790028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7" name="正方形/長方形 426">
                  <a:extLst>
                    <a:ext uri="{FF2B5EF4-FFF2-40B4-BE49-F238E27FC236}">
                      <a16:creationId xmlns:a16="http://schemas.microsoft.com/office/drawing/2014/main" id="{DE530B92-5995-3797-5DDB-FC9640BD54E9}"/>
                    </a:ext>
                  </a:extLst>
                </p:cNvPr>
                <p:cNvSpPr/>
                <p:nvPr/>
              </p:nvSpPr>
              <p:spPr>
                <a:xfrm>
                  <a:off x="1878237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8" name="正方形/長方形 427">
                  <a:extLst>
                    <a:ext uri="{FF2B5EF4-FFF2-40B4-BE49-F238E27FC236}">
                      <a16:creationId xmlns:a16="http://schemas.microsoft.com/office/drawing/2014/main" id="{49A6C544-2E33-92D9-D0E7-1B6E87A61DDC}"/>
                    </a:ext>
                  </a:extLst>
                </p:cNvPr>
                <p:cNvSpPr/>
                <p:nvPr/>
              </p:nvSpPr>
              <p:spPr>
                <a:xfrm>
                  <a:off x="1966446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9" name="正方形/長方形 428">
                  <a:extLst>
                    <a:ext uri="{FF2B5EF4-FFF2-40B4-BE49-F238E27FC236}">
                      <a16:creationId xmlns:a16="http://schemas.microsoft.com/office/drawing/2014/main" id="{84DCF01A-0653-E3A2-1246-F503D00FE362}"/>
                    </a:ext>
                  </a:extLst>
                </p:cNvPr>
                <p:cNvSpPr/>
                <p:nvPr/>
              </p:nvSpPr>
              <p:spPr>
                <a:xfrm>
                  <a:off x="2054655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0" name="正方形/長方形 429">
                  <a:extLst>
                    <a:ext uri="{FF2B5EF4-FFF2-40B4-BE49-F238E27FC236}">
                      <a16:creationId xmlns:a16="http://schemas.microsoft.com/office/drawing/2014/main" id="{3BBDC24E-5161-FB17-5B0E-8D4236F7C7C2}"/>
                    </a:ext>
                  </a:extLst>
                </p:cNvPr>
                <p:cNvSpPr/>
                <p:nvPr/>
              </p:nvSpPr>
              <p:spPr>
                <a:xfrm>
                  <a:off x="2142864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1" name="正方形/長方形 430">
                  <a:extLst>
                    <a:ext uri="{FF2B5EF4-FFF2-40B4-BE49-F238E27FC236}">
                      <a16:creationId xmlns:a16="http://schemas.microsoft.com/office/drawing/2014/main" id="{173AD8ED-FFE7-CB98-4C2B-ECB299AE49BC}"/>
                    </a:ext>
                  </a:extLst>
                </p:cNvPr>
                <p:cNvSpPr/>
                <p:nvPr/>
              </p:nvSpPr>
              <p:spPr>
                <a:xfrm>
                  <a:off x="2231073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2" name="正方形/長方形 431">
                  <a:extLst>
                    <a:ext uri="{FF2B5EF4-FFF2-40B4-BE49-F238E27FC236}">
                      <a16:creationId xmlns:a16="http://schemas.microsoft.com/office/drawing/2014/main" id="{10234383-8FCF-D46D-5FBC-8B2CBECBDA6E}"/>
                    </a:ext>
                  </a:extLst>
                </p:cNvPr>
                <p:cNvSpPr/>
                <p:nvPr/>
              </p:nvSpPr>
              <p:spPr>
                <a:xfrm>
                  <a:off x="231928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3" name="正方形/長方形 432">
                  <a:extLst>
                    <a:ext uri="{FF2B5EF4-FFF2-40B4-BE49-F238E27FC236}">
                      <a16:creationId xmlns:a16="http://schemas.microsoft.com/office/drawing/2014/main" id="{80815A56-68E1-6CEE-34A4-ECE0F531AA90}"/>
                    </a:ext>
                  </a:extLst>
                </p:cNvPr>
                <p:cNvSpPr/>
                <p:nvPr/>
              </p:nvSpPr>
              <p:spPr>
                <a:xfrm>
                  <a:off x="2407491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4" name="正方形/長方形 433">
                  <a:extLst>
                    <a:ext uri="{FF2B5EF4-FFF2-40B4-BE49-F238E27FC236}">
                      <a16:creationId xmlns:a16="http://schemas.microsoft.com/office/drawing/2014/main" id="{EDC47B67-4208-3923-7672-4F169DE85209}"/>
                    </a:ext>
                  </a:extLst>
                </p:cNvPr>
                <p:cNvSpPr/>
                <p:nvPr/>
              </p:nvSpPr>
              <p:spPr>
                <a:xfrm>
                  <a:off x="2495700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5" name="正方形/長方形 434">
                  <a:extLst>
                    <a:ext uri="{FF2B5EF4-FFF2-40B4-BE49-F238E27FC236}">
                      <a16:creationId xmlns:a16="http://schemas.microsoft.com/office/drawing/2014/main" id="{1E77DC4A-43E8-A9BB-30AD-3D5F72E8FF6F}"/>
                    </a:ext>
                  </a:extLst>
                </p:cNvPr>
                <p:cNvSpPr/>
                <p:nvPr/>
              </p:nvSpPr>
              <p:spPr>
                <a:xfrm>
                  <a:off x="2583909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6" name="正方形/長方形 435">
                  <a:extLst>
                    <a:ext uri="{FF2B5EF4-FFF2-40B4-BE49-F238E27FC236}">
                      <a16:creationId xmlns:a16="http://schemas.microsoft.com/office/drawing/2014/main" id="{07E0361D-4508-CA83-FBA1-24A22DEB5DBF}"/>
                    </a:ext>
                  </a:extLst>
                </p:cNvPr>
                <p:cNvSpPr/>
                <p:nvPr/>
              </p:nvSpPr>
              <p:spPr>
                <a:xfrm>
                  <a:off x="2672118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7" name="正方形/長方形 436">
                  <a:extLst>
                    <a:ext uri="{FF2B5EF4-FFF2-40B4-BE49-F238E27FC236}">
                      <a16:creationId xmlns:a16="http://schemas.microsoft.com/office/drawing/2014/main" id="{A1D586CD-CEA5-7B93-F2A2-0EC3BFCC4566}"/>
                    </a:ext>
                  </a:extLst>
                </p:cNvPr>
                <p:cNvSpPr/>
                <p:nvPr/>
              </p:nvSpPr>
              <p:spPr>
                <a:xfrm>
                  <a:off x="2760327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8" name="正方形/長方形 437">
                  <a:extLst>
                    <a:ext uri="{FF2B5EF4-FFF2-40B4-BE49-F238E27FC236}">
                      <a16:creationId xmlns:a16="http://schemas.microsoft.com/office/drawing/2014/main" id="{F57E31F8-9350-D61C-D7C1-1ACF0E4A5FDA}"/>
                    </a:ext>
                  </a:extLst>
                </p:cNvPr>
                <p:cNvSpPr/>
                <p:nvPr/>
              </p:nvSpPr>
              <p:spPr>
                <a:xfrm>
                  <a:off x="2848536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9" name="正方形/長方形 438">
                  <a:extLst>
                    <a:ext uri="{FF2B5EF4-FFF2-40B4-BE49-F238E27FC236}">
                      <a16:creationId xmlns:a16="http://schemas.microsoft.com/office/drawing/2014/main" id="{ED0C45B7-659F-0981-B618-AC7C740E9DFC}"/>
                    </a:ext>
                  </a:extLst>
                </p:cNvPr>
                <p:cNvSpPr/>
                <p:nvPr/>
              </p:nvSpPr>
              <p:spPr>
                <a:xfrm>
                  <a:off x="2936745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0" name="正方形/長方形 439">
                  <a:extLst>
                    <a:ext uri="{FF2B5EF4-FFF2-40B4-BE49-F238E27FC236}">
                      <a16:creationId xmlns:a16="http://schemas.microsoft.com/office/drawing/2014/main" id="{B8E0E1AC-37F7-FC22-BF1F-487628CB329F}"/>
                    </a:ext>
                  </a:extLst>
                </p:cNvPr>
                <p:cNvSpPr/>
                <p:nvPr/>
              </p:nvSpPr>
              <p:spPr>
                <a:xfrm>
                  <a:off x="3024954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1" name="正方形/長方形 440">
                  <a:extLst>
                    <a:ext uri="{FF2B5EF4-FFF2-40B4-BE49-F238E27FC236}">
                      <a16:creationId xmlns:a16="http://schemas.microsoft.com/office/drawing/2014/main" id="{CE5470BC-8F10-1DE3-C883-CC8D062C4294}"/>
                    </a:ext>
                  </a:extLst>
                </p:cNvPr>
                <p:cNvSpPr/>
                <p:nvPr/>
              </p:nvSpPr>
              <p:spPr>
                <a:xfrm>
                  <a:off x="3113163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2" name="正方形/長方形 441">
                  <a:extLst>
                    <a:ext uri="{FF2B5EF4-FFF2-40B4-BE49-F238E27FC236}">
                      <a16:creationId xmlns:a16="http://schemas.microsoft.com/office/drawing/2014/main" id="{AFA7198F-5FF0-2AAF-7E92-F2422149C971}"/>
                    </a:ext>
                  </a:extLst>
                </p:cNvPr>
                <p:cNvSpPr/>
                <p:nvPr/>
              </p:nvSpPr>
              <p:spPr>
                <a:xfrm>
                  <a:off x="320137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3" name="正方形/長方形 442">
                  <a:extLst>
                    <a:ext uri="{FF2B5EF4-FFF2-40B4-BE49-F238E27FC236}">
                      <a16:creationId xmlns:a16="http://schemas.microsoft.com/office/drawing/2014/main" id="{1D2E267C-0C35-58C0-5CBD-5F9722DAF480}"/>
                    </a:ext>
                  </a:extLst>
                </p:cNvPr>
                <p:cNvSpPr/>
                <p:nvPr/>
              </p:nvSpPr>
              <p:spPr>
                <a:xfrm>
                  <a:off x="3289572" y="4365875"/>
                  <a:ext cx="31478" cy="1464703"/>
                </a:xfrm>
                <a:prstGeom prst="rect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64" name="正方形/長方形 363">
                <a:extLst>
                  <a:ext uri="{FF2B5EF4-FFF2-40B4-BE49-F238E27FC236}">
                    <a16:creationId xmlns:a16="http://schemas.microsoft.com/office/drawing/2014/main" id="{08039B70-E862-1267-0B35-99D5DCB46CD3}"/>
                  </a:ext>
                </a:extLst>
              </p:cNvPr>
              <p:cNvSpPr/>
              <p:nvPr/>
            </p:nvSpPr>
            <p:spPr>
              <a:xfrm>
                <a:off x="748665" y="5835651"/>
                <a:ext cx="2556510" cy="109704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5" name="正方形/長方形 364">
                <a:extLst>
                  <a:ext uri="{FF2B5EF4-FFF2-40B4-BE49-F238E27FC236}">
                    <a16:creationId xmlns:a16="http://schemas.microsoft.com/office/drawing/2014/main" id="{424254E9-9BE1-165A-962E-C547EA8017C2}"/>
                  </a:ext>
                </a:extLst>
              </p:cNvPr>
              <p:cNvSpPr/>
              <p:nvPr/>
            </p:nvSpPr>
            <p:spPr>
              <a:xfrm>
                <a:off x="731520" y="4290545"/>
                <a:ext cx="2590800" cy="90955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6" name="正方形/長方形 365">
                <a:extLst>
                  <a:ext uri="{FF2B5EF4-FFF2-40B4-BE49-F238E27FC236}">
                    <a16:creationId xmlns:a16="http://schemas.microsoft.com/office/drawing/2014/main" id="{AAB20879-327C-1F2E-1283-BA2ED3F8FEE4}"/>
                  </a:ext>
                </a:extLst>
              </p:cNvPr>
              <p:cNvSpPr/>
              <p:nvPr/>
            </p:nvSpPr>
            <p:spPr>
              <a:xfrm>
                <a:off x="731520" y="5774297"/>
                <a:ext cx="2590800" cy="90955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7" name="正方形/長方形 366">
                <a:extLst>
                  <a:ext uri="{FF2B5EF4-FFF2-40B4-BE49-F238E27FC236}">
                    <a16:creationId xmlns:a16="http://schemas.microsoft.com/office/drawing/2014/main" id="{B7F79455-EE9C-2062-68A3-76129067E780}"/>
                  </a:ext>
                </a:extLst>
              </p:cNvPr>
              <p:cNvSpPr/>
              <p:nvPr/>
            </p:nvSpPr>
            <p:spPr>
              <a:xfrm>
                <a:off x="731520" y="4629150"/>
                <a:ext cx="2590800" cy="47625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8" name="正方形/長方形 367">
                <a:extLst>
                  <a:ext uri="{FF2B5EF4-FFF2-40B4-BE49-F238E27FC236}">
                    <a16:creationId xmlns:a16="http://schemas.microsoft.com/office/drawing/2014/main" id="{E97D3A72-D371-3305-EDB0-87BDEF1812E4}"/>
                  </a:ext>
                </a:extLst>
              </p:cNvPr>
              <p:cNvSpPr/>
              <p:nvPr/>
            </p:nvSpPr>
            <p:spPr>
              <a:xfrm>
                <a:off x="731520" y="5472113"/>
                <a:ext cx="2590800" cy="47625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98" name="グループ化 97">
            <a:extLst>
              <a:ext uri="{FF2B5EF4-FFF2-40B4-BE49-F238E27FC236}">
                <a16:creationId xmlns:a16="http://schemas.microsoft.com/office/drawing/2014/main" id="{8177029B-5514-15E4-E603-52B6EAE31D13}"/>
              </a:ext>
            </a:extLst>
          </p:cNvPr>
          <p:cNvGrpSpPr/>
          <p:nvPr/>
        </p:nvGrpSpPr>
        <p:grpSpPr>
          <a:xfrm>
            <a:off x="7097419" y="3783713"/>
            <a:ext cx="1675106" cy="2643844"/>
            <a:chOff x="7097419" y="3783713"/>
            <a:chExt cx="1675106" cy="2643844"/>
          </a:xfrm>
        </p:grpSpPr>
        <p:sp>
          <p:nvSpPr>
            <p:cNvPr id="23" name="四角形: 上の 2 つの角を丸める 22">
              <a:extLst>
                <a:ext uri="{FF2B5EF4-FFF2-40B4-BE49-F238E27FC236}">
                  <a16:creationId xmlns:a16="http://schemas.microsoft.com/office/drawing/2014/main" id="{D6294A29-10D6-6E5F-B979-CD01D19624D3}"/>
                </a:ext>
              </a:extLst>
            </p:cNvPr>
            <p:cNvSpPr/>
            <p:nvPr/>
          </p:nvSpPr>
          <p:spPr>
            <a:xfrm>
              <a:off x="7172839" y="5517543"/>
              <a:ext cx="1524263" cy="47286"/>
            </a:xfrm>
            <a:prstGeom prst="round2SameRect">
              <a:avLst/>
            </a:prstGeom>
            <a:solidFill>
              <a:schemeClr val="accent2">
                <a:lumMod val="75000"/>
              </a:schemeClr>
            </a:solidFill>
            <a:ln w="158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07D9D9EF-398B-4457-4BE1-9865C0C6FD33}"/>
                </a:ext>
              </a:extLst>
            </p:cNvPr>
            <p:cNvSpPr/>
            <p:nvPr/>
          </p:nvSpPr>
          <p:spPr>
            <a:xfrm>
              <a:off x="7557150" y="4934550"/>
              <a:ext cx="939792" cy="646592"/>
            </a:xfrm>
            <a:custGeom>
              <a:avLst/>
              <a:gdLst>
                <a:gd name="csX0" fmla="*/ 215900 w 2184400"/>
                <a:gd name="csY0" fmla="*/ 190500 h 1473200"/>
                <a:gd name="csX1" fmla="*/ 0 w 2184400"/>
                <a:gd name="csY1" fmla="*/ 301625 h 1473200"/>
                <a:gd name="csX2" fmla="*/ 203200 w 2184400"/>
                <a:gd name="csY2" fmla="*/ 361950 h 1473200"/>
                <a:gd name="csX3" fmla="*/ 263525 w 2184400"/>
                <a:gd name="csY3" fmla="*/ 441325 h 1473200"/>
                <a:gd name="csX4" fmla="*/ 279400 w 2184400"/>
                <a:gd name="csY4" fmla="*/ 796925 h 1473200"/>
                <a:gd name="csX5" fmla="*/ 339725 w 2184400"/>
                <a:gd name="csY5" fmla="*/ 911225 h 1473200"/>
                <a:gd name="csX6" fmla="*/ 368300 w 2184400"/>
                <a:gd name="csY6" fmla="*/ 889000 h 1473200"/>
                <a:gd name="csX7" fmla="*/ 387350 w 2184400"/>
                <a:gd name="csY7" fmla="*/ 1012825 h 1473200"/>
                <a:gd name="csX8" fmla="*/ 425450 w 2184400"/>
                <a:gd name="csY8" fmla="*/ 996950 h 1473200"/>
                <a:gd name="csX9" fmla="*/ 498475 w 2184400"/>
                <a:gd name="csY9" fmla="*/ 1089025 h 1473200"/>
                <a:gd name="csX10" fmla="*/ 530225 w 2184400"/>
                <a:gd name="csY10" fmla="*/ 1082675 h 1473200"/>
                <a:gd name="csX11" fmla="*/ 619125 w 2184400"/>
                <a:gd name="csY11" fmla="*/ 1149350 h 1473200"/>
                <a:gd name="csX12" fmla="*/ 704850 w 2184400"/>
                <a:gd name="csY12" fmla="*/ 1184275 h 1473200"/>
                <a:gd name="csX13" fmla="*/ 669925 w 2184400"/>
                <a:gd name="csY13" fmla="*/ 1231900 h 1473200"/>
                <a:gd name="csX14" fmla="*/ 523875 w 2184400"/>
                <a:gd name="csY14" fmla="*/ 1250950 h 1473200"/>
                <a:gd name="csX15" fmla="*/ 492125 w 2184400"/>
                <a:gd name="csY15" fmla="*/ 1349375 h 1473200"/>
                <a:gd name="csX16" fmla="*/ 527050 w 2184400"/>
                <a:gd name="csY16" fmla="*/ 1431925 h 1473200"/>
                <a:gd name="csX17" fmla="*/ 546100 w 2184400"/>
                <a:gd name="csY17" fmla="*/ 1333500 h 1473200"/>
                <a:gd name="csX18" fmla="*/ 581025 w 2184400"/>
                <a:gd name="csY18" fmla="*/ 1390650 h 1473200"/>
                <a:gd name="csX19" fmla="*/ 628650 w 2184400"/>
                <a:gd name="csY19" fmla="*/ 1444625 h 1473200"/>
                <a:gd name="csX20" fmla="*/ 625475 w 2184400"/>
                <a:gd name="csY20" fmla="*/ 1390650 h 1473200"/>
                <a:gd name="csX21" fmla="*/ 657225 w 2184400"/>
                <a:gd name="csY21" fmla="*/ 1298575 h 1473200"/>
                <a:gd name="csX22" fmla="*/ 739775 w 2184400"/>
                <a:gd name="csY22" fmla="*/ 1314450 h 1473200"/>
                <a:gd name="csX23" fmla="*/ 790575 w 2184400"/>
                <a:gd name="csY23" fmla="*/ 1377950 h 1473200"/>
                <a:gd name="csX24" fmla="*/ 774700 w 2184400"/>
                <a:gd name="csY24" fmla="*/ 1308100 h 1473200"/>
                <a:gd name="csX25" fmla="*/ 733425 w 2184400"/>
                <a:gd name="csY25" fmla="*/ 1247775 h 1473200"/>
                <a:gd name="csX26" fmla="*/ 755650 w 2184400"/>
                <a:gd name="csY26" fmla="*/ 1196975 h 1473200"/>
                <a:gd name="csX27" fmla="*/ 1009650 w 2184400"/>
                <a:gd name="csY27" fmla="*/ 1196975 h 1473200"/>
                <a:gd name="csX28" fmla="*/ 990600 w 2184400"/>
                <a:gd name="csY28" fmla="*/ 1257300 h 1473200"/>
                <a:gd name="csX29" fmla="*/ 873125 w 2184400"/>
                <a:gd name="csY29" fmla="*/ 1298575 h 1473200"/>
                <a:gd name="csX30" fmla="*/ 863600 w 2184400"/>
                <a:gd name="csY30" fmla="*/ 1381125 h 1473200"/>
                <a:gd name="csX31" fmla="*/ 889000 w 2184400"/>
                <a:gd name="csY31" fmla="*/ 1473200 h 1473200"/>
                <a:gd name="csX32" fmla="*/ 904875 w 2184400"/>
                <a:gd name="csY32" fmla="*/ 1362075 h 1473200"/>
                <a:gd name="csX33" fmla="*/ 942975 w 2184400"/>
                <a:gd name="csY33" fmla="*/ 1323975 h 1473200"/>
                <a:gd name="csX34" fmla="*/ 942975 w 2184400"/>
                <a:gd name="csY34" fmla="*/ 1374775 h 1473200"/>
                <a:gd name="csX35" fmla="*/ 1035050 w 2184400"/>
                <a:gd name="csY35" fmla="*/ 1473200 h 1473200"/>
                <a:gd name="csX36" fmla="*/ 1016000 w 2184400"/>
                <a:gd name="csY36" fmla="*/ 1393825 h 1473200"/>
                <a:gd name="csX37" fmla="*/ 1054100 w 2184400"/>
                <a:gd name="csY37" fmla="*/ 1333500 h 1473200"/>
                <a:gd name="csX38" fmla="*/ 1165225 w 2184400"/>
                <a:gd name="csY38" fmla="*/ 1346200 h 1473200"/>
                <a:gd name="csX39" fmla="*/ 1216025 w 2184400"/>
                <a:gd name="csY39" fmla="*/ 1409700 h 1473200"/>
                <a:gd name="csX40" fmla="*/ 1165225 w 2184400"/>
                <a:gd name="csY40" fmla="*/ 1311275 h 1473200"/>
                <a:gd name="csX41" fmla="*/ 1104900 w 2184400"/>
                <a:gd name="csY41" fmla="*/ 1273175 h 1473200"/>
                <a:gd name="csX42" fmla="*/ 1082675 w 2184400"/>
                <a:gd name="csY42" fmla="*/ 1250950 h 1473200"/>
                <a:gd name="csX43" fmla="*/ 1114425 w 2184400"/>
                <a:gd name="csY43" fmla="*/ 1190625 h 1473200"/>
                <a:gd name="csX44" fmla="*/ 1330325 w 2184400"/>
                <a:gd name="csY44" fmla="*/ 1101725 h 1473200"/>
                <a:gd name="csX45" fmla="*/ 1524000 w 2184400"/>
                <a:gd name="csY45" fmla="*/ 1117600 h 1473200"/>
                <a:gd name="csX46" fmla="*/ 1749425 w 2184400"/>
                <a:gd name="csY46" fmla="*/ 1222375 h 1473200"/>
                <a:gd name="csX47" fmla="*/ 1939925 w 2184400"/>
                <a:gd name="csY47" fmla="*/ 1231900 h 1473200"/>
                <a:gd name="csX48" fmla="*/ 1908175 w 2184400"/>
                <a:gd name="csY48" fmla="*/ 1196975 h 1473200"/>
                <a:gd name="csX49" fmla="*/ 2184400 w 2184400"/>
                <a:gd name="csY49" fmla="*/ 1222375 h 1473200"/>
                <a:gd name="csX50" fmla="*/ 1504950 w 2184400"/>
                <a:gd name="csY50" fmla="*/ 904875 h 1473200"/>
                <a:gd name="csX51" fmla="*/ 1641475 w 2184400"/>
                <a:gd name="csY51" fmla="*/ 904875 h 1473200"/>
                <a:gd name="csX52" fmla="*/ 1330325 w 2184400"/>
                <a:gd name="csY52" fmla="*/ 542925 h 1473200"/>
                <a:gd name="csX53" fmla="*/ 812800 w 2184400"/>
                <a:gd name="csY53" fmla="*/ 228600 h 1473200"/>
                <a:gd name="csX54" fmla="*/ 495300 w 2184400"/>
                <a:gd name="csY54" fmla="*/ 0 h 1473200"/>
                <a:gd name="csX55" fmla="*/ 215900 w 2184400"/>
                <a:gd name="csY55" fmla="*/ 190500 h 1473200"/>
                <a:gd name="csX0" fmla="*/ 215900 w 2184400"/>
                <a:gd name="csY0" fmla="*/ 190557 h 1473257"/>
                <a:gd name="csX1" fmla="*/ 0 w 2184400"/>
                <a:gd name="csY1" fmla="*/ 301682 h 1473257"/>
                <a:gd name="csX2" fmla="*/ 203200 w 2184400"/>
                <a:gd name="csY2" fmla="*/ 362007 h 1473257"/>
                <a:gd name="csX3" fmla="*/ 263525 w 2184400"/>
                <a:gd name="csY3" fmla="*/ 441382 h 1473257"/>
                <a:gd name="csX4" fmla="*/ 279400 w 2184400"/>
                <a:gd name="csY4" fmla="*/ 796982 h 1473257"/>
                <a:gd name="csX5" fmla="*/ 339725 w 2184400"/>
                <a:gd name="csY5" fmla="*/ 911282 h 1473257"/>
                <a:gd name="csX6" fmla="*/ 368300 w 2184400"/>
                <a:gd name="csY6" fmla="*/ 889057 h 1473257"/>
                <a:gd name="csX7" fmla="*/ 387350 w 2184400"/>
                <a:gd name="csY7" fmla="*/ 1012882 h 1473257"/>
                <a:gd name="csX8" fmla="*/ 425450 w 2184400"/>
                <a:gd name="csY8" fmla="*/ 997007 h 1473257"/>
                <a:gd name="csX9" fmla="*/ 498475 w 2184400"/>
                <a:gd name="csY9" fmla="*/ 1089082 h 1473257"/>
                <a:gd name="csX10" fmla="*/ 530225 w 2184400"/>
                <a:gd name="csY10" fmla="*/ 1082732 h 1473257"/>
                <a:gd name="csX11" fmla="*/ 619125 w 2184400"/>
                <a:gd name="csY11" fmla="*/ 1149407 h 1473257"/>
                <a:gd name="csX12" fmla="*/ 704850 w 2184400"/>
                <a:gd name="csY12" fmla="*/ 1184332 h 1473257"/>
                <a:gd name="csX13" fmla="*/ 669925 w 2184400"/>
                <a:gd name="csY13" fmla="*/ 1231957 h 1473257"/>
                <a:gd name="csX14" fmla="*/ 523875 w 2184400"/>
                <a:gd name="csY14" fmla="*/ 1251007 h 1473257"/>
                <a:gd name="csX15" fmla="*/ 492125 w 2184400"/>
                <a:gd name="csY15" fmla="*/ 1349432 h 1473257"/>
                <a:gd name="csX16" fmla="*/ 527050 w 2184400"/>
                <a:gd name="csY16" fmla="*/ 1431982 h 1473257"/>
                <a:gd name="csX17" fmla="*/ 546100 w 2184400"/>
                <a:gd name="csY17" fmla="*/ 1333557 h 1473257"/>
                <a:gd name="csX18" fmla="*/ 581025 w 2184400"/>
                <a:gd name="csY18" fmla="*/ 1390707 h 1473257"/>
                <a:gd name="csX19" fmla="*/ 628650 w 2184400"/>
                <a:gd name="csY19" fmla="*/ 1444682 h 1473257"/>
                <a:gd name="csX20" fmla="*/ 625475 w 2184400"/>
                <a:gd name="csY20" fmla="*/ 1390707 h 1473257"/>
                <a:gd name="csX21" fmla="*/ 657225 w 2184400"/>
                <a:gd name="csY21" fmla="*/ 1298632 h 1473257"/>
                <a:gd name="csX22" fmla="*/ 739775 w 2184400"/>
                <a:gd name="csY22" fmla="*/ 1314507 h 1473257"/>
                <a:gd name="csX23" fmla="*/ 790575 w 2184400"/>
                <a:gd name="csY23" fmla="*/ 1378007 h 1473257"/>
                <a:gd name="csX24" fmla="*/ 774700 w 2184400"/>
                <a:gd name="csY24" fmla="*/ 1308157 h 1473257"/>
                <a:gd name="csX25" fmla="*/ 733425 w 2184400"/>
                <a:gd name="csY25" fmla="*/ 1247832 h 1473257"/>
                <a:gd name="csX26" fmla="*/ 755650 w 2184400"/>
                <a:gd name="csY26" fmla="*/ 1197032 h 1473257"/>
                <a:gd name="csX27" fmla="*/ 1009650 w 2184400"/>
                <a:gd name="csY27" fmla="*/ 1197032 h 1473257"/>
                <a:gd name="csX28" fmla="*/ 990600 w 2184400"/>
                <a:gd name="csY28" fmla="*/ 1257357 h 1473257"/>
                <a:gd name="csX29" fmla="*/ 873125 w 2184400"/>
                <a:gd name="csY29" fmla="*/ 1298632 h 1473257"/>
                <a:gd name="csX30" fmla="*/ 863600 w 2184400"/>
                <a:gd name="csY30" fmla="*/ 1381182 h 1473257"/>
                <a:gd name="csX31" fmla="*/ 889000 w 2184400"/>
                <a:gd name="csY31" fmla="*/ 1473257 h 1473257"/>
                <a:gd name="csX32" fmla="*/ 904875 w 2184400"/>
                <a:gd name="csY32" fmla="*/ 1362132 h 1473257"/>
                <a:gd name="csX33" fmla="*/ 942975 w 2184400"/>
                <a:gd name="csY33" fmla="*/ 1324032 h 1473257"/>
                <a:gd name="csX34" fmla="*/ 942975 w 2184400"/>
                <a:gd name="csY34" fmla="*/ 1374832 h 1473257"/>
                <a:gd name="csX35" fmla="*/ 1035050 w 2184400"/>
                <a:gd name="csY35" fmla="*/ 1473257 h 1473257"/>
                <a:gd name="csX36" fmla="*/ 1016000 w 2184400"/>
                <a:gd name="csY36" fmla="*/ 1393882 h 1473257"/>
                <a:gd name="csX37" fmla="*/ 1054100 w 2184400"/>
                <a:gd name="csY37" fmla="*/ 1333557 h 1473257"/>
                <a:gd name="csX38" fmla="*/ 1165225 w 2184400"/>
                <a:gd name="csY38" fmla="*/ 1346257 h 1473257"/>
                <a:gd name="csX39" fmla="*/ 1216025 w 2184400"/>
                <a:gd name="csY39" fmla="*/ 1409757 h 1473257"/>
                <a:gd name="csX40" fmla="*/ 1165225 w 2184400"/>
                <a:gd name="csY40" fmla="*/ 1311332 h 1473257"/>
                <a:gd name="csX41" fmla="*/ 1104900 w 2184400"/>
                <a:gd name="csY41" fmla="*/ 1273232 h 1473257"/>
                <a:gd name="csX42" fmla="*/ 1082675 w 2184400"/>
                <a:gd name="csY42" fmla="*/ 1251007 h 1473257"/>
                <a:gd name="csX43" fmla="*/ 1114425 w 2184400"/>
                <a:gd name="csY43" fmla="*/ 1190682 h 1473257"/>
                <a:gd name="csX44" fmla="*/ 1330325 w 2184400"/>
                <a:gd name="csY44" fmla="*/ 1101782 h 1473257"/>
                <a:gd name="csX45" fmla="*/ 1524000 w 2184400"/>
                <a:gd name="csY45" fmla="*/ 1117657 h 1473257"/>
                <a:gd name="csX46" fmla="*/ 1749425 w 2184400"/>
                <a:gd name="csY46" fmla="*/ 1222432 h 1473257"/>
                <a:gd name="csX47" fmla="*/ 1939925 w 2184400"/>
                <a:gd name="csY47" fmla="*/ 1231957 h 1473257"/>
                <a:gd name="csX48" fmla="*/ 1908175 w 2184400"/>
                <a:gd name="csY48" fmla="*/ 1197032 h 1473257"/>
                <a:gd name="csX49" fmla="*/ 2184400 w 2184400"/>
                <a:gd name="csY49" fmla="*/ 1222432 h 1473257"/>
                <a:gd name="csX50" fmla="*/ 1504950 w 2184400"/>
                <a:gd name="csY50" fmla="*/ 904932 h 1473257"/>
                <a:gd name="csX51" fmla="*/ 1641475 w 2184400"/>
                <a:gd name="csY51" fmla="*/ 904932 h 1473257"/>
                <a:gd name="csX52" fmla="*/ 1330325 w 2184400"/>
                <a:gd name="csY52" fmla="*/ 542982 h 1473257"/>
                <a:gd name="csX53" fmla="*/ 812800 w 2184400"/>
                <a:gd name="csY53" fmla="*/ 228657 h 1473257"/>
                <a:gd name="csX54" fmla="*/ 495300 w 2184400"/>
                <a:gd name="csY54" fmla="*/ 57 h 1473257"/>
                <a:gd name="csX55" fmla="*/ 215900 w 2184400"/>
                <a:gd name="csY55" fmla="*/ 190557 h 1473257"/>
                <a:gd name="csX0" fmla="*/ 215900 w 2184400"/>
                <a:gd name="csY0" fmla="*/ 190557 h 1473257"/>
                <a:gd name="csX1" fmla="*/ 0 w 2184400"/>
                <a:gd name="csY1" fmla="*/ 301682 h 1473257"/>
                <a:gd name="csX2" fmla="*/ 203200 w 2184400"/>
                <a:gd name="csY2" fmla="*/ 362007 h 1473257"/>
                <a:gd name="csX3" fmla="*/ 263525 w 2184400"/>
                <a:gd name="csY3" fmla="*/ 441382 h 1473257"/>
                <a:gd name="csX4" fmla="*/ 279400 w 2184400"/>
                <a:gd name="csY4" fmla="*/ 796982 h 1473257"/>
                <a:gd name="csX5" fmla="*/ 339725 w 2184400"/>
                <a:gd name="csY5" fmla="*/ 911282 h 1473257"/>
                <a:gd name="csX6" fmla="*/ 368300 w 2184400"/>
                <a:gd name="csY6" fmla="*/ 889057 h 1473257"/>
                <a:gd name="csX7" fmla="*/ 387350 w 2184400"/>
                <a:gd name="csY7" fmla="*/ 1012882 h 1473257"/>
                <a:gd name="csX8" fmla="*/ 425450 w 2184400"/>
                <a:gd name="csY8" fmla="*/ 997007 h 1473257"/>
                <a:gd name="csX9" fmla="*/ 498475 w 2184400"/>
                <a:gd name="csY9" fmla="*/ 1089082 h 1473257"/>
                <a:gd name="csX10" fmla="*/ 530225 w 2184400"/>
                <a:gd name="csY10" fmla="*/ 1082732 h 1473257"/>
                <a:gd name="csX11" fmla="*/ 619125 w 2184400"/>
                <a:gd name="csY11" fmla="*/ 1149407 h 1473257"/>
                <a:gd name="csX12" fmla="*/ 704850 w 2184400"/>
                <a:gd name="csY12" fmla="*/ 1184332 h 1473257"/>
                <a:gd name="csX13" fmla="*/ 669925 w 2184400"/>
                <a:gd name="csY13" fmla="*/ 1231957 h 1473257"/>
                <a:gd name="csX14" fmla="*/ 523875 w 2184400"/>
                <a:gd name="csY14" fmla="*/ 1251007 h 1473257"/>
                <a:gd name="csX15" fmla="*/ 492125 w 2184400"/>
                <a:gd name="csY15" fmla="*/ 1349432 h 1473257"/>
                <a:gd name="csX16" fmla="*/ 527050 w 2184400"/>
                <a:gd name="csY16" fmla="*/ 1431982 h 1473257"/>
                <a:gd name="csX17" fmla="*/ 546100 w 2184400"/>
                <a:gd name="csY17" fmla="*/ 1333557 h 1473257"/>
                <a:gd name="csX18" fmla="*/ 581025 w 2184400"/>
                <a:gd name="csY18" fmla="*/ 1390707 h 1473257"/>
                <a:gd name="csX19" fmla="*/ 628650 w 2184400"/>
                <a:gd name="csY19" fmla="*/ 1444682 h 1473257"/>
                <a:gd name="csX20" fmla="*/ 625475 w 2184400"/>
                <a:gd name="csY20" fmla="*/ 1390707 h 1473257"/>
                <a:gd name="csX21" fmla="*/ 657225 w 2184400"/>
                <a:gd name="csY21" fmla="*/ 1298632 h 1473257"/>
                <a:gd name="csX22" fmla="*/ 739775 w 2184400"/>
                <a:gd name="csY22" fmla="*/ 1314507 h 1473257"/>
                <a:gd name="csX23" fmla="*/ 790575 w 2184400"/>
                <a:gd name="csY23" fmla="*/ 1378007 h 1473257"/>
                <a:gd name="csX24" fmla="*/ 774700 w 2184400"/>
                <a:gd name="csY24" fmla="*/ 1308157 h 1473257"/>
                <a:gd name="csX25" fmla="*/ 733425 w 2184400"/>
                <a:gd name="csY25" fmla="*/ 1247832 h 1473257"/>
                <a:gd name="csX26" fmla="*/ 755650 w 2184400"/>
                <a:gd name="csY26" fmla="*/ 1197032 h 1473257"/>
                <a:gd name="csX27" fmla="*/ 1009650 w 2184400"/>
                <a:gd name="csY27" fmla="*/ 1197032 h 1473257"/>
                <a:gd name="csX28" fmla="*/ 990600 w 2184400"/>
                <a:gd name="csY28" fmla="*/ 1257357 h 1473257"/>
                <a:gd name="csX29" fmla="*/ 873125 w 2184400"/>
                <a:gd name="csY29" fmla="*/ 1298632 h 1473257"/>
                <a:gd name="csX30" fmla="*/ 863600 w 2184400"/>
                <a:gd name="csY30" fmla="*/ 1381182 h 1473257"/>
                <a:gd name="csX31" fmla="*/ 889000 w 2184400"/>
                <a:gd name="csY31" fmla="*/ 1473257 h 1473257"/>
                <a:gd name="csX32" fmla="*/ 904875 w 2184400"/>
                <a:gd name="csY32" fmla="*/ 1362132 h 1473257"/>
                <a:gd name="csX33" fmla="*/ 942975 w 2184400"/>
                <a:gd name="csY33" fmla="*/ 1324032 h 1473257"/>
                <a:gd name="csX34" fmla="*/ 942975 w 2184400"/>
                <a:gd name="csY34" fmla="*/ 1374832 h 1473257"/>
                <a:gd name="csX35" fmla="*/ 1035050 w 2184400"/>
                <a:gd name="csY35" fmla="*/ 1473257 h 1473257"/>
                <a:gd name="csX36" fmla="*/ 1016000 w 2184400"/>
                <a:gd name="csY36" fmla="*/ 1393882 h 1473257"/>
                <a:gd name="csX37" fmla="*/ 1054100 w 2184400"/>
                <a:gd name="csY37" fmla="*/ 1333557 h 1473257"/>
                <a:gd name="csX38" fmla="*/ 1165225 w 2184400"/>
                <a:gd name="csY38" fmla="*/ 1346257 h 1473257"/>
                <a:gd name="csX39" fmla="*/ 1216025 w 2184400"/>
                <a:gd name="csY39" fmla="*/ 1409757 h 1473257"/>
                <a:gd name="csX40" fmla="*/ 1165225 w 2184400"/>
                <a:gd name="csY40" fmla="*/ 1311332 h 1473257"/>
                <a:gd name="csX41" fmla="*/ 1104900 w 2184400"/>
                <a:gd name="csY41" fmla="*/ 1273232 h 1473257"/>
                <a:gd name="csX42" fmla="*/ 1082675 w 2184400"/>
                <a:gd name="csY42" fmla="*/ 1251007 h 1473257"/>
                <a:gd name="csX43" fmla="*/ 1114425 w 2184400"/>
                <a:gd name="csY43" fmla="*/ 1190682 h 1473257"/>
                <a:gd name="csX44" fmla="*/ 1330325 w 2184400"/>
                <a:gd name="csY44" fmla="*/ 1101782 h 1473257"/>
                <a:gd name="csX45" fmla="*/ 1524000 w 2184400"/>
                <a:gd name="csY45" fmla="*/ 1117657 h 1473257"/>
                <a:gd name="csX46" fmla="*/ 1749425 w 2184400"/>
                <a:gd name="csY46" fmla="*/ 1222432 h 1473257"/>
                <a:gd name="csX47" fmla="*/ 1939925 w 2184400"/>
                <a:gd name="csY47" fmla="*/ 1231957 h 1473257"/>
                <a:gd name="csX48" fmla="*/ 1908175 w 2184400"/>
                <a:gd name="csY48" fmla="*/ 1197032 h 1473257"/>
                <a:gd name="csX49" fmla="*/ 2184400 w 2184400"/>
                <a:gd name="csY49" fmla="*/ 1222432 h 1473257"/>
                <a:gd name="csX50" fmla="*/ 1504950 w 2184400"/>
                <a:gd name="csY50" fmla="*/ 904932 h 1473257"/>
                <a:gd name="csX51" fmla="*/ 1641475 w 2184400"/>
                <a:gd name="csY51" fmla="*/ 904932 h 1473257"/>
                <a:gd name="csX52" fmla="*/ 1330325 w 2184400"/>
                <a:gd name="csY52" fmla="*/ 542982 h 1473257"/>
                <a:gd name="csX53" fmla="*/ 812800 w 2184400"/>
                <a:gd name="csY53" fmla="*/ 228657 h 1473257"/>
                <a:gd name="csX54" fmla="*/ 495300 w 2184400"/>
                <a:gd name="csY54" fmla="*/ 57 h 1473257"/>
                <a:gd name="csX55" fmla="*/ 215900 w 2184400"/>
                <a:gd name="csY55" fmla="*/ 190557 h 1473257"/>
                <a:gd name="csX0" fmla="*/ 215900 w 2184400"/>
                <a:gd name="csY0" fmla="*/ 190561 h 1473261"/>
                <a:gd name="csX1" fmla="*/ 0 w 2184400"/>
                <a:gd name="csY1" fmla="*/ 301686 h 1473261"/>
                <a:gd name="csX2" fmla="*/ 203200 w 2184400"/>
                <a:gd name="csY2" fmla="*/ 362011 h 1473261"/>
                <a:gd name="csX3" fmla="*/ 263525 w 2184400"/>
                <a:gd name="csY3" fmla="*/ 441386 h 1473261"/>
                <a:gd name="csX4" fmla="*/ 279400 w 2184400"/>
                <a:gd name="csY4" fmla="*/ 796986 h 1473261"/>
                <a:gd name="csX5" fmla="*/ 339725 w 2184400"/>
                <a:gd name="csY5" fmla="*/ 911286 h 1473261"/>
                <a:gd name="csX6" fmla="*/ 368300 w 2184400"/>
                <a:gd name="csY6" fmla="*/ 889061 h 1473261"/>
                <a:gd name="csX7" fmla="*/ 387350 w 2184400"/>
                <a:gd name="csY7" fmla="*/ 1012886 h 1473261"/>
                <a:gd name="csX8" fmla="*/ 425450 w 2184400"/>
                <a:gd name="csY8" fmla="*/ 997011 h 1473261"/>
                <a:gd name="csX9" fmla="*/ 498475 w 2184400"/>
                <a:gd name="csY9" fmla="*/ 1089086 h 1473261"/>
                <a:gd name="csX10" fmla="*/ 530225 w 2184400"/>
                <a:gd name="csY10" fmla="*/ 1082736 h 1473261"/>
                <a:gd name="csX11" fmla="*/ 619125 w 2184400"/>
                <a:gd name="csY11" fmla="*/ 1149411 h 1473261"/>
                <a:gd name="csX12" fmla="*/ 704850 w 2184400"/>
                <a:gd name="csY12" fmla="*/ 1184336 h 1473261"/>
                <a:gd name="csX13" fmla="*/ 669925 w 2184400"/>
                <a:gd name="csY13" fmla="*/ 1231961 h 1473261"/>
                <a:gd name="csX14" fmla="*/ 523875 w 2184400"/>
                <a:gd name="csY14" fmla="*/ 1251011 h 1473261"/>
                <a:gd name="csX15" fmla="*/ 492125 w 2184400"/>
                <a:gd name="csY15" fmla="*/ 1349436 h 1473261"/>
                <a:gd name="csX16" fmla="*/ 527050 w 2184400"/>
                <a:gd name="csY16" fmla="*/ 1431986 h 1473261"/>
                <a:gd name="csX17" fmla="*/ 546100 w 2184400"/>
                <a:gd name="csY17" fmla="*/ 1333561 h 1473261"/>
                <a:gd name="csX18" fmla="*/ 581025 w 2184400"/>
                <a:gd name="csY18" fmla="*/ 1390711 h 1473261"/>
                <a:gd name="csX19" fmla="*/ 628650 w 2184400"/>
                <a:gd name="csY19" fmla="*/ 1444686 h 1473261"/>
                <a:gd name="csX20" fmla="*/ 625475 w 2184400"/>
                <a:gd name="csY20" fmla="*/ 1390711 h 1473261"/>
                <a:gd name="csX21" fmla="*/ 657225 w 2184400"/>
                <a:gd name="csY21" fmla="*/ 1298636 h 1473261"/>
                <a:gd name="csX22" fmla="*/ 739775 w 2184400"/>
                <a:gd name="csY22" fmla="*/ 1314511 h 1473261"/>
                <a:gd name="csX23" fmla="*/ 790575 w 2184400"/>
                <a:gd name="csY23" fmla="*/ 1378011 h 1473261"/>
                <a:gd name="csX24" fmla="*/ 774700 w 2184400"/>
                <a:gd name="csY24" fmla="*/ 1308161 h 1473261"/>
                <a:gd name="csX25" fmla="*/ 733425 w 2184400"/>
                <a:gd name="csY25" fmla="*/ 1247836 h 1473261"/>
                <a:gd name="csX26" fmla="*/ 755650 w 2184400"/>
                <a:gd name="csY26" fmla="*/ 1197036 h 1473261"/>
                <a:gd name="csX27" fmla="*/ 1009650 w 2184400"/>
                <a:gd name="csY27" fmla="*/ 1197036 h 1473261"/>
                <a:gd name="csX28" fmla="*/ 990600 w 2184400"/>
                <a:gd name="csY28" fmla="*/ 1257361 h 1473261"/>
                <a:gd name="csX29" fmla="*/ 873125 w 2184400"/>
                <a:gd name="csY29" fmla="*/ 1298636 h 1473261"/>
                <a:gd name="csX30" fmla="*/ 863600 w 2184400"/>
                <a:gd name="csY30" fmla="*/ 1381186 h 1473261"/>
                <a:gd name="csX31" fmla="*/ 889000 w 2184400"/>
                <a:gd name="csY31" fmla="*/ 1473261 h 1473261"/>
                <a:gd name="csX32" fmla="*/ 904875 w 2184400"/>
                <a:gd name="csY32" fmla="*/ 1362136 h 1473261"/>
                <a:gd name="csX33" fmla="*/ 942975 w 2184400"/>
                <a:gd name="csY33" fmla="*/ 1324036 h 1473261"/>
                <a:gd name="csX34" fmla="*/ 942975 w 2184400"/>
                <a:gd name="csY34" fmla="*/ 1374836 h 1473261"/>
                <a:gd name="csX35" fmla="*/ 1035050 w 2184400"/>
                <a:gd name="csY35" fmla="*/ 1473261 h 1473261"/>
                <a:gd name="csX36" fmla="*/ 1016000 w 2184400"/>
                <a:gd name="csY36" fmla="*/ 1393886 h 1473261"/>
                <a:gd name="csX37" fmla="*/ 1054100 w 2184400"/>
                <a:gd name="csY37" fmla="*/ 1333561 h 1473261"/>
                <a:gd name="csX38" fmla="*/ 1165225 w 2184400"/>
                <a:gd name="csY38" fmla="*/ 1346261 h 1473261"/>
                <a:gd name="csX39" fmla="*/ 1216025 w 2184400"/>
                <a:gd name="csY39" fmla="*/ 1409761 h 1473261"/>
                <a:gd name="csX40" fmla="*/ 1165225 w 2184400"/>
                <a:gd name="csY40" fmla="*/ 1311336 h 1473261"/>
                <a:gd name="csX41" fmla="*/ 1104900 w 2184400"/>
                <a:gd name="csY41" fmla="*/ 1273236 h 1473261"/>
                <a:gd name="csX42" fmla="*/ 1082675 w 2184400"/>
                <a:gd name="csY42" fmla="*/ 1251011 h 1473261"/>
                <a:gd name="csX43" fmla="*/ 1114425 w 2184400"/>
                <a:gd name="csY43" fmla="*/ 1190686 h 1473261"/>
                <a:gd name="csX44" fmla="*/ 1330325 w 2184400"/>
                <a:gd name="csY44" fmla="*/ 1101786 h 1473261"/>
                <a:gd name="csX45" fmla="*/ 1524000 w 2184400"/>
                <a:gd name="csY45" fmla="*/ 1117661 h 1473261"/>
                <a:gd name="csX46" fmla="*/ 1749425 w 2184400"/>
                <a:gd name="csY46" fmla="*/ 1222436 h 1473261"/>
                <a:gd name="csX47" fmla="*/ 1939925 w 2184400"/>
                <a:gd name="csY47" fmla="*/ 1231961 h 1473261"/>
                <a:gd name="csX48" fmla="*/ 1908175 w 2184400"/>
                <a:gd name="csY48" fmla="*/ 1197036 h 1473261"/>
                <a:gd name="csX49" fmla="*/ 2184400 w 2184400"/>
                <a:gd name="csY49" fmla="*/ 1222436 h 1473261"/>
                <a:gd name="csX50" fmla="*/ 1504950 w 2184400"/>
                <a:gd name="csY50" fmla="*/ 904936 h 1473261"/>
                <a:gd name="csX51" fmla="*/ 1641475 w 2184400"/>
                <a:gd name="csY51" fmla="*/ 904936 h 1473261"/>
                <a:gd name="csX52" fmla="*/ 1330325 w 2184400"/>
                <a:gd name="csY52" fmla="*/ 542986 h 1473261"/>
                <a:gd name="csX53" fmla="*/ 812800 w 2184400"/>
                <a:gd name="csY53" fmla="*/ 228661 h 1473261"/>
                <a:gd name="csX54" fmla="*/ 495300 w 2184400"/>
                <a:gd name="csY54" fmla="*/ 61 h 1473261"/>
                <a:gd name="csX55" fmla="*/ 215900 w 2184400"/>
                <a:gd name="csY55" fmla="*/ 190561 h 1473261"/>
                <a:gd name="csX0" fmla="*/ 215900 w 2184400"/>
                <a:gd name="csY0" fmla="*/ 215950 h 1498650"/>
                <a:gd name="csX1" fmla="*/ 0 w 2184400"/>
                <a:gd name="csY1" fmla="*/ 327075 h 1498650"/>
                <a:gd name="csX2" fmla="*/ 203200 w 2184400"/>
                <a:gd name="csY2" fmla="*/ 387400 h 1498650"/>
                <a:gd name="csX3" fmla="*/ 263525 w 2184400"/>
                <a:gd name="csY3" fmla="*/ 466775 h 1498650"/>
                <a:gd name="csX4" fmla="*/ 279400 w 2184400"/>
                <a:gd name="csY4" fmla="*/ 822375 h 1498650"/>
                <a:gd name="csX5" fmla="*/ 339725 w 2184400"/>
                <a:gd name="csY5" fmla="*/ 936675 h 1498650"/>
                <a:gd name="csX6" fmla="*/ 368300 w 2184400"/>
                <a:gd name="csY6" fmla="*/ 914450 h 1498650"/>
                <a:gd name="csX7" fmla="*/ 387350 w 2184400"/>
                <a:gd name="csY7" fmla="*/ 1038275 h 1498650"/>
                <a:gd name="csX8" fmla="*/ 425450 w 2184400"/>
                <a:gd name="csY8" fmla="*/ 1022400 h 1498650"/>
                <a:gd name="csX9" fmla="*/ 498475 w 2184400"/>
                <a:gd name="csY9" fmla="*/ 1114475 h 1498650"/>
                <a:gd name="csX10" fmla="*/ 530225 w 2184400"/>
                <a:gd name="csY10" fmla="*/ 1108125 h 1498650"/>
                <a:gd name="csX11" fmla="*/ 619125 w 2184400"/>
                <a:gd name="csY11" fmla="*/ 1174800 h 1498650"/>
                <a:gd name="csX12" fmla="*/ 704850 w 2184400"/>
                <a:gd name="csY12" fmla="*/ 1209725 h 1498650"/>
                <a:gd name="csX13" fmla="*/ 669925 w 2184400"/>
                <a:gd name="csY13" fmla="*/ 1257350 h 1498650"/>
                <a:gd name="csX14" fmla="*/ 523875 w 2184400"/>
                <a:gd name="csY14" fmla="*/ 1276400 h 1498650"/>
                <a:gd name="csX15" fmla="*/ 492125 w 2184400"/>
                <a:gd name="csY15" fmla="*/ 1374825 h 1498650"/>
                <a:gd name="csX16" fmla="*/ 527050 w 2184400"/>
                <a:gd name="csY16" fmla="*/ 1457375 h 1498650"/>
                <a:gd name="csX17" fmla="*/ 546100 w 2184400"/>
                <a:gd name="csY17" fmla="*/ 1358950 h 1498650"/>
                <a:gd name="csX18" fmla="*/ 581025 w 2184400"/>
                <a:gd name="csY18" fmla="*/ 1416100 h 1498650"/>
                <a:gd name="csX19" fmla="*/ 628650 w 2184400"/>
                <a:gd name="csY19" fmla="*/ 1470075 h 1498650"/>
                <a:gd name="csX20" fmla="*/ 625475 w 2184400"/>
                <a:gd name="csY20" fmla="*/ 1416100 h 1498650"/>
                <a:gd name="csX21" fmla="*/ 657225 w 2184400"/>
                <a:gd name="csY21" fmla="*/ 1324025 h 1498650"/>
                <a:gd name="csX22" fmla="*/ 739775 w 2184400"/>
                <a:gd name="csY22" fmla="*/ 1339900 h 1498650"/>
                <a:gd name="csX23" fmla="*/ 790575 w 2184400"/>
                <a:gd name="csY23" fmla="*/ 1403400 h 1498650"/>
                <a:gd name="csX24" fmla="*/ 774700 w 2184400"/>
                <a:gd name="csY24" fmla="*/ 1333550 h 1498650"/>
                <a:gd name="csX25" fmla="*/ 733425 w 2184400"/>
                <a:gd name="csY25" fmla="*/ 1273225 h 1498650"/>
                <a:gd name="csX26" fmla="*/ 755650 w 2184400"/>
                <a:gd name="csY26" fmla="*/ 1222425 h 1498650"/>
                <a:gd name="csX27" fmla="*/ 1009650 w 2184400"/>
                <a:gd name="csY27" fmla="*/ 1222425 h 1498650"/>
                <a:gd name="csX28" fmla="*/ 990600 w 2184400"/>
                <a:gd name="csY28" fmla="*/ 1282750 h 1498650"/>
                <a:gd name="csX29" fmla="*/ 873125 w 2184400"/>
                <a:gd name="csY29" fmla="*/ 1324025 h 1498650"/>
                <a:gd name="csX30" fmla="*/ 863600 w 2184400"/>
                <a:gd name="csY30" fmla="*/ 1406575 h 1498650"/>
                <a:gd name="csX31" fmla="*/ 889000 w 2184400"/>
                <a:gd name="csY31" fmla="*/ 1498650 h 1498650"/>
                <a:gd name="csX32" fmla="*/ 904875 w 2184400"/>
                <a:gd name="csY32" fmla="*/ 1387525 h 1498650"/>
                <a:gd name="csX33" fmla="*/ 942975 w 2184400"/>
                <a:gd name="csY33" fmla="*/ 1349425 h 1498650"/>
                <a:gd name="csX34" fmla="*/ 942975 w 2184400"/>
                <a:gd name="csY34" fmla="*/ 1400225 h 1498650"/>
                <a:gd name="csX35" fmla="*/ 1035050 w 2184400"/>
                <a:gd name="csY35" fmla="*/ 1498650 h 1498650"/>
                <a:gd name="csX36" fmla="*/ 1016000 w 2184400"/>
                <a:gd name="csY36" fmla="*/ 1419275 h 1498650"/>
                <a:gd name="csX37" fmla="*/ 1054100 w 2184400"/>
                <a:gd name="csY37" fmla="*/ 1358950 h 1498650"/>
                <a:gd name="csX38" fmla="*/ 1165225 w 2184400"/>
                <a:gd name="csY38" fmla="*/ 1371650 h 1498650"/>
                <a:gd name="csX39" fmla="*/ 1216025 w 2184400"/>
                <a:gd name="csY39" fmla="*/ 1435150 h 1498650"/>
                <a:gd name="csX40" fmla="*/ 1165225 w 2184400"/>
                <a:gd name="csY40" fmla="*/ 1336725 h 1498650"/>
                <a:gd name="csX41" fmla="*/ 1104900 w 2184400"/>
                <a:gd name="csY41" fmla="*/ 1298625 h 1498650"/>
                <a:gd name="csX42" fmla="*/ 1082675 w 2184400"/>
                <a:gd name="csY42" fmla="*/ 1276400 h 1498650"/>
                <a:gd name="csX43" fmla="*/ 1114425 w 2184400"/>
                <a:gd name="csY43" fmla="*/ 1216075 h 1498650"/>
                <a:gd name="csX44" fmla="*/ 1330325 w 2184400"/>
                <a:gd name="csY44" fmla="*/ 1127175 h 1498650"/>
                <a:gd name="csX45" fmla="*/ 1524000 w 2184400"/>
                <a:gd name="csY45" fmla="*/ 1143050 h 1498650"/>
                <a:gd name="csX46" fmla="*/ 1749425 w 2184400"/>
                <a:gd name="csY46" fmla="*/ 1247825 h 1498650"/>
                <a:gd name="csX47" fmla="*/ 1939925 w 2184400"/>
                <a:gd name="csY47" fmla="*/ 1257350 h 1498650"/>
                <a:gd name="csX48" fmla="*/ 1908175 w 2184400"/>
                <a:gd name="csY48" fmla="*/ 1222425 h 1498650"/>
                <a:gd name="csX49" fmla="*/ 2184400 w 2184400"/>
                <a:gd name="csY49" fmla="*/ 1247825 h 1498650"/>
                <a:gd name="csX50" fmla="*/ 1504950 w 2184400"/>
                <a:gd name="csY50" fmla="*/ 930325 h 1498650"/>
                <a:gd name="csX51" fmla="*/ 1641475 w 2184400"/>
                <a:gd name="csY51" fmla="*/ 930325 h 1498650"/>
                <a:gd name="csX52" fmla="*/ 1330325 w 2184400"/>
                <a:gd name="csY52" fmla="*/ 568375 h 1498650"/>
                <a:gd name="csX53" fmla="*/ 812800 w 2184400"/>
                <a:gd name="csY53" fmla="*/ 254050 h 1498650"/>
                <a:gd name="csX54" fmla="*/ 495300 w 2184400"/>
                <a:gd name="csY54" fmla="*/ 50 h 1498650"/>
                <a:gd name="csX55" fmla="*/ 215900 w 2184400"/>
                <a:gd name="csY55" fmla="*/ 215950 h 1498650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65225 w 2184400"/>
                <a:gd name="csY40" fmla="*/ 13368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9925 w 2184400"/>
                <a:gd name="csY47" fmla="*/ 1257496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65225 w 2184400"/>
                <a:gd name="csY40" fmla="*/ 13368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9925 w 2184400"/>
                <a:gd name="csY47" fmla="*/ 1257496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65225 w 2184400"/>
                <a:gd name="csY40" fmla="*/ 13368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65225 w 2184400"/>
                <a:gd name="csY40" fmla="*/ 13368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65225 w 2184400"/>
                <a:gd name="csY40" fmla="*/ 13368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65225 w 2184400"/>
                <a:gd name="csY40" fmla="*/ 13368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65225 w 2184400"/>
                <a:gd name="csY40" fmla="*/ 13368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65225 w 2184400"/>
                <a:gd name="csY40" fmla="*/ 13368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65225 w 2184400"/>
                <a:gd name="csY40" fmla="*/ 13368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81100 w 2184400"/>
                <a:gd name="csY40" fmla="*/ 13241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81100 w 2184400"/>
                <a:gd name="csY40" fmla="*/ 13241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25475 w 2184400"/>
                <a:gd name="csY20" fmla="*/ 14162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81100 w 2184400"/>
                <a:gd name="csY40" fmla="*/ 13241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12775 w 2184400"/>
                <a:gd name="csY20" fmla="*/ 13654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873125 w 2184400"/>
                <a:gd name="csY29" fmla="*/ 13241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81100 w 2184400"/>
                <a:gd name="csY40" fmla="*/ 13241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096 h 1498796"/>
                <a:gd name="csX1" fmla="*/ 0 w 2184400"/>
                <a:gd name="csY1" fmla="*/ 327221 h 1498796"/>
                <a:gd name="csX2" fmla="*/ 203200 w 2184400"/>
                <a:gd name="csY2" fmla="*/ 387546 h 1498796"/>
                <a:gd name="csX3" fmla="*/ 263525 w 2184400"/>
                <a:gd name="csY3" fmla="*/ 466921 h 1498796"/>
                <a:gd name="csX4" fmla="*/ 279400 w 2184400"/>
                <a:gd name="csY4" fmla="*/ 822521 h 1498796"/>
                <a:gd name="csX5" fmla="*/ 339725 w 2184400"/>
                <a:gd name="csY5" fmla="*/ 936821 h 1498796"/>
                <a:gd name="csX6" fmla="*/ 368300 w 2184400"/>
                <a:gd name="csY6" fmla="*/ 914596 h 1498796"/>
                <a:gd name="csX7" fmla="*/ 387350 w 2184400"/>
                <a:gd name="csY7" fmla="*/ 1038421 h 1498796"/>
                <a:gd name="csX8" fmla="*/ 425450 w 2184400"/>
                <a:gd name="csY8" fmla="*/ 1022546 h 1498796"/>
                <a:gd name="csX9" fmla="*/ 498475 w 2184400"/>
                <a:gd name="csY9" fmla="*/ 1114621 h 1498796"/>
                <a:gd name="csX10" fmla="*/ 530225 w 2184400"/>
                <a:gd name="csY10" fmla="*/ 1108271 h 1498796"/>
                <a:gd name="csX11" fmla="*/ 619125 w 2184400"/>
                <a:gd name="csY11" fmla="*/ 1174946 h 1498796"/>
                <a:gd name="csX12" fmla="*/ 704850 w 2184400"/>
                <a:gd name="csY12" fmla="*/ 1209871 h 1498796"/>
                <a:gd name="csX13" fmla="*/ 669925 w 2184400"/>
                <a:gd name="csY13" fmla="*/ 1257496 h 1498796"/>
                <a:gd name="csX14" fmla="*/ 523875 w 2184400"/>
                <a:gd name="csY14" fmla="*/ 1276546 h 1498796"/>
                <a:gd name="csX15" fmla="*/ 492125 w 2184400"/>
                <a:gd name="csY15" fmla="*/ 1374971 h 1498796"/>
                <a:gd name="csX16" fmla="*/ 527050 w 2184400"/>
                <a:gd name="csY16" fmla="*/ 1457521 h 1498796"/>
                <a:gd name="csX17" fmla="*/ 546100 w 2184400"/>
                <a:gd name="csY17" fmla="*/ 1359096 h 1498796"/>
                <a:gd name="csX18" fmla="*/ 581025 w 2184400"/>
                <a:gd name="csY18" fmla="*/ 1416246 h 1498796"/>
                <a:gd name="csX19" fmla="*/ 628650 w 2184400"/>
                <a:gd name="csY19" fmla="*/ 1470221 h 1498796"/>
                <a:gd name="csX20" fmla="*/ 612775 w 2184400"/>
                <a:gd name="csY20" fmla="*/ 1365446 h 1498796"/>
                <a:gd name="csX21" fmla="*/ 657225 w 2184400"/>
                <a:gd name="csY21" fmla="*/ 1324171 h 1498796"/>
                <a:gd name="csX22" fmla="*/ 739775 w 2184400"/>
                <a:gd name="csY22" fmla="*/ 1340046 h 1498796"/>
                <a:gd name="csX23" fmla="*/ 790575 w 2184400"/>
                <a:gd name="csY23" fmla="*/ 1403546 h 1498796"/>
                <a:gd name="csX24" fmla="*/ 774700 w 2184400"/>
                <a:gd name="csY24" fmla="*/ 1333696 h 1498796"/>
                <a:gd name="csX25" fmla="*/ 733425 w 2184400"/>
                <a:gd name="csY25" fmla="*/ 1273371 h 1498796"/>
                <a:gd name="csX26" fmla="*/ 755650 w 2184400"/>
                <a:gd name="csY26" fmla="*/ 1222571 h 1498796"/>
                <a:gd name="csX27" fmla="*/ 1009650 w 2184400"/>
                <a:gd name="csY27" fmla="*/ 1222571 h 1498796"/>
                <a:gd name="csX28" fmla="*/ 990600 w 2184400"/>
                <a:gd name="csY28" fmla="*/ 1282896 h 1498796"/>
                <a:gd name="csX29" fmla="*/ 904875 w 2184400"/>
                <a:gd name="csY29" fmla="*/ 1311471 h 1498796"/>
                <a:gd name="csX30" fmla="*/ 863600 w 2184400"/>
                <a:gd name="csY30" fmla="*/ 1406721 h 1498796"/>
                <a:gd name="csX31" fmla="*/ 889000 w 2184400"/>
                <a:gd name="csY31" fmla="*/ 1498796 h 1498796"/>
                <a:gd name="csX32" fmla="*/ 904875 w 2184400"/>
                <a:gd name="csY32" fmla="*/ 1387671 h 1498796"/>
                <a:gd name="csX33" fmla="*/ 942975 w 2184400"/>
                <a:gd name="csY33" fmla="*/ 1349571 h 1498796"/>
                <a:gd name="csX34" fmla="*/ 942975 w 2184400"/>
                <a:gd name="csY34" fmla="*/ 1400371 h 1498796"/>
                <a:gd name="csX35" fmla="*/ 1035050 w 2184400"/>
                <a:gd name="csY35" fmla="*/ 1498796 h 1498796"/>
                <a:gd name="csX36" fmla="*/ 1016000 w 2184400"/>
                <a:gd name="csY36" fmla="*/ 1419421 h 1498796"/>
                <a:gd name="csX37" fmla="*/ 1054100 w 2184400"/>
                <a:gd name="csY37" fmla="*/ 1359096 h 1498796"/>
                <a:gd name="csX38" fmla="*/ 1165225 w 2184400"/>
                <a:gd name="csY38" fmla="*/ 1371796 h 1498796"/>
                <a:gd name="csX39" fmla="*/ 1216025 w 2184400"/>
                <a:gd name="csY39" fmla="*/ 1435296 h 1498796"/>
                <a:gd name="csX40" fmla="*/ 1181100 w 2184400"/>
                <a:gd name="csY40" fmla="*/ 1324171 h 1498796"/>
                <a:gd name="csX41" fmla="*/ 1104900 w 2184400"/>
                <a:gd name="csY41" fmla="*/ 1298771 h 1498796"/>
                <a:gd name="csX42" fmla="*/ 1082675 w 2184400"/>
                <a:gd name="csY42" fmla="*/ 1276546 h 1498796"/>
                <a:gd name="csX43" fmla="*/ 1114425 w 2184400"/>
                <a:gd name="csY43" fmla="*/ 1216221 h 1498796"/>
                <a:gd name="csX44" fmla="*/ 1330325 w 2184400"/>
                <a:gd name="csY44" fmla="*/ 1127321 h 1498796"/>
                <a:gd name="csX45" fmla="*/ 1524000 w 2184400"/>
                <a:gd name="csY45" fmla="*/ 1143196 h 1498796"/>
                <a:gd name="csX46" fmla="*/ 1749425 w 2184400"/>
                <a:gd name="csY46" fmla="*/ 1247971 h 1498796"/>
                <a:gd name="csX47" fmla="*/ 1936750 w 2184400"/>
                <a:gd name="csY47" fmla="*/ 1273371 h 1498796"/>
                <a:gd name="csX48" fmla="*/ 1908175 w 2184400"/>
                <a:gd name="csY48" fmla="*/ 1222571 h 1498796"/>
                <a:gd name="csX49" fmla="*/ 2184400 w 2184400"/>
                <a:gd name="csY49" fmla="*/ 1247971 h 1498796"/>
                <a:gd name="csX50" fmla="*/ 1504950 w 2184400"/>
                <a:gd name="csY50" fmla="*/ 930471 h 1498796"/>
                <a:gd name="csX51" fmla="*/ 1641475 w 2184400"/>
                <a:gd name="csY51" fmla="*/ 930471 h 1498796"/>
                <a:gd name="csX52" fmla="*/ 1330325 w 2184400"/>
                <a:gd name="csY52" fmla="*/ 568521 h 1498796"/>
                <a:gd name="csX53" fmla="*/ 812800 w 2184400"/>
                <a:gd name="csY53" fmla="*/ 254196 h 1498796"/>
                <a:gd name="csX54" fmla="*/ 495300 w 2184400"/>
                <a:gd name="csY54" fmla="*/ 196 h 1498796"/>
                <a:gd name="csX55" fmla="*/ 215900 w 2184400"/>
                <a:gd name="csY55" fmla="*/ 216096 h 1498796"/>
                <a:gd name="csX0" fmla="*/ 215900 w 2184400"/>
                <a:gd name="csY0" fmla="*/ 216104 h 1498804"/>
                <a:gd name="csX1" fmla="*/ 0 w 2184400"/>
                <a:gd name="csY1" fmla="*/ 327229 h 1498804"/>
                <a:gd name="csX2" fmla="*/ 203200 w 2184400"/>
                <a:gd name="csY2" fmla="*/ 387554 h 1498804"/>
                <a:gd name="csX3" fmla="*/ 263525 w 2184400"/>
                <a:gd name="csY3" fmla="*/ 466929 h 1498804"/>
                <a:gd name="csX4" fmla="*/ 279400 w 2184400"/>
                <a:gd name="csY4" fmla="*/ 822529 h 1498804"/>
                <a:gd name="csX5" fmla="*/ 339725 w 2184400"/>
                <a:gd name="csY5" fmla="*/ 936829 h 1498804"/>
                <a:gd name="csX6" fmla="*/ 368300 w 2184400"/>
                <a:gd name="csY6" fmla="*/ 914604 h 1498804"/>
                <a:gd name="csX7" fmla="*/ 387350 w 2184400"/>
                <a:gd name="csY7" fmla="*/ 1038429 h 1498804"/>
                <a:gd name="csX8" fmla="*/ 425450 w 2184400"/>
                <a:gd name="csY8" fmla="*/ 1022554 h 1498804"/>
                <a:gd name="csX9" fmla="*/ 498475 w 2184400"/>
                <a:gd name="csY9" fmla="*/ 1114629 h 1498804"/>
                <a:gd name="csX10" fmla="*/ 530225 w 2184400"/>
                <a:gd name="csY10" fmla="*/ 1108279 h 1498804"/>
                <a:gd name="csX11" fmla="*/ 619125 w 2184400"/>
                <a:gd name="csY11" fmla="*/ 1174954 h 1498804"/>
                <a:gd name="csX12" fmla="*/ 704850 w 2184400"/>
                <a:gd name="csY12" fmla="*/ 1209879 h 1498804"/>
                <a:gd name="csX13" fmla="*/ 669925 w 2184400"/>
                <a:gd name="csY13" fmla="*/ 1257504 h 1498804"/>
                <a:gd name="csX14" fmla="*/ 523875 w 2184400"/>
                <a:gd name="csY14" fmla="*/ 1276554 h 1498804"/>
                <a:gd name="csX15" fmla="*/ 492125 w 2184400"/>
                <a:gd name="csY15" fmla="*/ 1374979 h 1498804"/>
                <a:gd name="csX16" fmla="*/ 527050 w 2184400"/>
                <a:gd name="csY16" fmla="*/ 1457529 h 1498804"/>
                <a:gd name="csX17" fmla="*/ 546100 w 2184400"/>
                <a:gd name="csY17" fmla="*/ 1359104 h 1498804"/>
                <a:gd name="csX18" fmla="*/ 581025 w 2184400"/>
                <a:gd name="csY18" fmla="*/ 1416254 h 1498804"/>
                <a:gd name="csX19" fmla="*/ 628650 w 2184400"/>
                <a:gd name="csY19" fmla="*/ 1470229 h 1498804"/>
                <a:gd name="csX20" fmla="*/ 612775 w 2184400"/>
                <a:gd name="csY20" fmla="*/ 1365454 h 1498804"/>
                <a:gd name="csX21" fmla="*/ 657225 w 2184400"/>
                <a:gd name="csY21" fmla="*/ 1324179 h 1498804"/>
                <a:gd name="csX22" fmla="*/ 739775 w 2184400"/>
                <a:gd name="csY22" fmla="*/ 1340054 h 1498804"/>
                <a:gd name="csX23" fmla="*/ 790575 w 2184400"/>
                <a:gd name="csY23" fmla="*/ 1403554 h 1498804"/>
                <a:gd name="csX24" fmla="*/ 774700 w 2184400"/>
                <a:gd name="csY24" fmla="*/ 1333704 h 1498804"/>
                <a:gd name="csX25" fmla="*/ 733425 w 2184400"/>
                <a:gd name="csY25" fmla="*/ 1273379 h 1498804"/>
                <a:gd name="csX26" fmla="*/ 755650 w 2184400"/>
                <a:gd name="csY26" fmla="*/ 1222579 h 1498804"/>
                <a:gd name="csX27" fmla="*/ 1009650 w 2184400"/>
                <a:gd name="csY27" fmla="*/ 1222579 h 1498804"/>
                <a:gd name="csX28" fmla="*/ 990600 w 2184400"/>
                <a:gd name="csY28" fmla="*/ 1282904 h 1498804"/>
                <a:gd name="csX29" fmla="*/ 904875 w 2184400"/>
                <a:gd name="csY29" fmla="*/ 1311479 h 1498804"/>
                <a:gd name="csX30" fmla="*/ 863600 w 2184400"/>
                <a:gd name="csY30" fmla="*/ 1406729 h 1498804"/>
                <a:gd name="csX31" fmla="*/ 889000 w 2184400"/>
                <a:gd name="csY31" fmla="*/ 1498804 h 1498804"/>
                <a:gd name="csX32" fmla="*/ 904875 w 2184400"/>
                <a:gd name="csY32" fmla="*/ 1387679 h 1498804"/>
                <a:gd name="csX33" fmla="*/ 942975 w 2184400"/>
                <a:gd name="csY33" fmla="*/ 1349579 h 1498804"/>
                <a:gd name="csX34" fmla="*/ 942975 w 2184400"/>
                <a:gd name="csY34" fmla="*/ 1400379 h 1498804"/>
                <a:gd name="csX35" fmla="*/ 1035050 w 2184400"/>
                <a:gd name="csY35" fmla="*/ 1498804 h 1498804"/>
                <a:gd name="csX36" fmla="*/ 1016000 w 2184400"/>
                <a:gd name="csY36" fmla="*/ 1419429 h 1498804"/>
                <a:gd name="csX37" fmla="*/ 1054100 w 2184400"/>
                <a:gd name="csY37" fmla="*/ 1359104 h 1498804"/>
                <a:gd name="csX38" fmla="*/ 1165225 w 2184400"/>
                <a:gd name="csY38" fmla="*/ 1371804 h 1498804"/>
                <a:gd name="csX39" fmla="*/ 1216025 w 2184400"/>
                <a:gd name="csY39" fmla="*/ 1435304 h 1498804"/>
                <a:gd name="csX40" fmla="*/ 1181100 w 2184400"/>
                <a:gd name="csY40" fmla="*/ 1324179 h 1498804"/>
                <a:gd name="csX41" fmla="*/ 1104900 w 2184400"/>
                <a:gd name="csY41" fmla="*/ 1298779 h 1498804"/>
                <a:gd name="csX42" fmla="*/ 1082675 w 2184400"/>
                <a:gd name="csY42" fmla="*/ 1276554 h 1498804"/>
                <a:gd name="csX43" fmla="*/ 1114425 w 2184400"/>
                <a:gd name="csY43" fmla="*/ 1216229 h 1498804"/>
                <a:gd name="csX44" fmla="*/ 1330325 w 2184400"/>
                <a:gd name="csY44" fmla="*/ 1127329 h 1498804"/>
                <a:gd name="csX45" fmla="*/ 1524000 w 2184400"/>
                <a:gd name="csY45" fmla="*/ 1143204 h 1498804"/>
                <a:gd name="csX46" fmla="*/ 1749425 w 2184400"/>
                <a:gd name="csY46" fmla="*/ 1247979 h 1498804"/>
                <a:gd name="csX47" fmla="*/ 1936750 w 2184400"/>
                <a:gd name="csY47" fmla="*/ 1273379 h 1498804"/>
                <a:gd name="csX48" fmla="*/ 1908175 w 2184400"/>
                <a:gd name="csY48" fmla="*/ 1222579 h 1498804"/>
                <a:gd name="csX49" fmla="*/ 2184400 w 2184400"/>
                <a:gd name="csY49" fmla="*/ 1247979 h 1498804"/>
                <a:gd name="csX50" fmla="*/ 1504950 w 2184400"/>
                <a:gd name="csY50" fmla="*/ 930479 h 1498804"/>
                <a:gd name="csX51" fmla="*/ 1641475 w 2184400"/>
                <a:gd name="csY51" fmla="*/ 930479 h 1498804"/>
                <a:gd name="csX52" fmla="*/ 1330325 w 2184400"/>
                <a:gd name="csY52" fmla="*/ 568529 h 1498804"/>
                <a:gd name="csX53" fmla="*/ 812800 w 2184400"/>
                <a:gd name="csY53" fmla="*/ 254204 h 1498804"/>
                <a:gd name="csX54" fmla="*/ 495300 w 2184400"/>
                <a:gd name="csY54" fmla="*/ 204 h 1498804"/>
                <a:gd name="csX55" fmla="*/ 215900 w 2184400"/>
                <a:gd name="csY55" fmla="*/ 216104 h 1498804"/>
                <a:gd name="csX0" fmla="*/ 215900 w 2184400"/>
                <a:gd name="csY0" fmla="*/ 216343 h 1499043"/>
                <a:gd name="csX1" fmla="*/ 0 w 2184400"/>
                <a:gd name="csY1" fmla="*/ 327468 h 1499043"/>
                <a:gd name="csX2" fmla="*/ 203200 w 2184400"/>
                <a:gd name="csY2" fmla="*/ 387793 h 1499043"/>
                <a:gd name="csX3" fmla="*/ 263525 w 2184400"/>
                <a:gd name="csY3" fmla="*/ 467168 h 1499043"/>
                <a:gd name="csX4" fmla="*/ 279400 w 2184400"/>
                <a:gd name="csY4" fmla="*/ 822768 h 1499043"/>
                <a:gd name="csX5" fmla="*/ 339725 w 2184400"/>
                <a:gd name="csY5" fmla="*/ 937068 h 1499043"/>
                <a:gd name="csX6" fmla="*/ 368300 w 2184400"/>
                <a:gd name="csY6" fmla="*/ 914843 h 1499043"/>
                <a:gd name="csX7" fmla="*/ 387350 w 2184400"/>
                <a:gd name="csY7" fmla="*/ 1038668 h 1499043"/>
                <a:gd name="csX8" fmla="*/ 425450 w 2184400"/>
                <a:gd name="csY8" fmla="*/ 1022793 h 1499043"/>
                <a:gd name="csX9" fmla="*/ 498475 w 2184400"/>
                <a:gd name="csY9" fmla="*/ 1114868 h 1499043"/>
                <a:gd name="csX10" fmla="*/ 530225 w 2184400"/>
                <a:gd name="csY10" fmla="*/ 1108518 h 1499043"/>
                <a:gd name="csX11" fmla="*/ 619125 w 2184400"/>
                <a:gd name="csY11" fmla="*/ 1175193 h 1499043"/>
                <a:gd name="csX12" fmla="*/ 704850 w 2184400"/>
                <a:gd name="csY12" fmla="*/ 1210118 h 1499043"/>
                <a:gd name="csX13" fmla="*/ 669925 w 2184400"/>
                <a:gd name="csY13" fmla="*/ 1257743 h 1499043"/>
                <a:gd name="csX14" fmla="*/ 523875 w 2184400"/>
                <a:gd name="csY14" fmla="*/ 1276793 h 1499043"/>
                <a:gd name="csX15" fmla="*/ 492125 w 2184400"/>
                <a:gd name="csY15" fmla="*/ 1375218 h 1499043"/>
                <a:gd name="csX16" fmla="*/ 527050 w 2184400"/>
                <a:gd name="csY16" fmla="*/ 1457768 h 1499043"/>
                <a:gd name="csX17" fmla="*/ 546100 w 2184400"/>
                <a:gd name="csY17" fmla="*/ 1359343 h 1499043"/>
                <a:gd name="csX18" fmla="*/ 581025 w 2184400"/>
                <a:gd name="csY18" fmla="*/ 1416493 h 1499043"/>
                <a:gd name="csX19" fmla="*/ 628650 w 2184400"/>
                <a:gd name="csY19" fmla="*/ 1470468 h 1499043"/>
                <a:gd name="csX20" fmla="*/ 612775 w 2184400"/>
                <a:gd name="csY20" fmla="*/ 1365693 h 1499043"/>
                <a:gd name="csX21" fmla="*/ 657225 w 2184400"/>
                <a:gd name="csY21" fmla="*/ 1324418 h 1499043"/>
                <a:gd name="csX22" fmla="*/ 739775 w 2184400"/>
                <a:gd name="csY22" fmla="*/ 1340293 h 1499043"/>
                <a:gd name="csX23" fmla="*/ 790575 w 2184400"/>
                <a:gd name="csY23" fmla="*/ 1403793 h 1499043"/>
                <a:gd name="csX24" fmla="*/ 774700 w 2184400"/>
                <a:gd name="csY24" fmla="*/ 1333943 h 1499043"/>
                <a:gd name="csX25" fmla="*/ 733425 w 2184400"/>
                <a:gd name="csY25" fmla="*/ 1273618 h 1499043"/>
                <a:gd name="csX26" fmla="*/ 755650 w 2184400"/>
                <a:gd name="csY26" fmla="*/ 1222818 h 1499043"/>
                <a:gd name="csX27" fmla="*/ 1009650 w 2184400"/>
                <a:gd name="csY27" fmla="*/ 1222818 h 1499043"/>
                <a:gd name="csX28" fmla="*/ 990600 w 2184400"/>
                <a:gd name="csY28" fmla="*/ 1283143 h 1499043"/>
                <a:gd name="csX29" fmla="*/ 904875 w 2184400"/>
                <a:gd name="csY29" fmla="*/ 1311718 h 1499043"/>
                <a:gd name="csX30" fmla="*/ 863600 w 2184400"/>
                <a:gd name="csY30" fmla="*/ 1406968 h 1499043"/>
                <a:gd name="csX31" fmla="*/ 889000 w 2184400"/>
                <a:gd name="csY31" fmla="*/ 1499043 h 1499043"/>
                <a:gd name="csX32" fmla="*/ 904875 w 2184400"/>
                <a:gd name="csY32" fmla="*/ 1387918 h 1499043"/>
                <a:gd name="csX33" fmla="*/ 942975 w 2184400"/>
                <a:gd name="csY33" fmla="*/ 1349818 h 1499043"/>
                <a:gd name="csX34" fmla="*/ 942975 w 2184400"/>
                <a:gd name="csY34" fmla="*/ 1400618 h 1499043"/>
                <a:gd name="csX35" fmla="*/ 1035050 w 2184400"/>
                <a:gd name="csY35" fmla="*/ 1499043 h 1499043"/>
                <a:gd name="csX36" fmla="*/ 1016000 w 2184400"/>
                <a:gd name="csY36" fmla="*/ 1419668 h 1499043"/>
                <a:gd name="csX37" fmla="*/ 1054100 w 2184400"/>
                <a:gd name="csY37" fmla="*/ 1359343 h 1499043"/>
                <a:gd name="csX38" fmla="*/ 1165225 w 2184400"/>
                <a:gd name="csY38" fmla="*/ 1372043 h 1499043"/>
                <a:gd name="csX39" fmla="*/ 1216025 w 2184400"/>
                <a:gd name="csY39" fmla="*/ 1435543 h 1499043"/>
                <a:gd name="csX40" fmla="*/ 1181100 w 2184400"/>
                <a:gd name="csY40" fmla="*/ 1324418 h 1499043"/>
                <a:gd name="csX41" fmla="*/ 1104900 w 2184400"/>
                <a:gd name="csY41" fmla="*/ 1299018 h 1499043"/>
                <a:gd name="csX42" fmla="*/ 1082675 w 2184400"/>
                <a:gd name="csY42" fmla="*/ 1276793 h 1499043"/>
                <a:gd name="csX43" fmla="*/ 1114425 w 2184400"/>
                <a:gd name="csY43" fmla="*/ 1216468 h 1499043"/>
                <a:gd name="csX44" fmla="*/ 1330325 w 2184400"/>
                <a:gd name="csY44" fmla="*/ 1127568 h 1499043"/>
                <a:gd name="csX45" fmla="*/ 1524000 w 2184400"/>
                <a:gd name="csY45" fmla="*/ 1143443 h 1499043"/>
                <a:gd name="csX46" fmla="*/ 1749425 w 2184400"/>
                <a:gd name="csY46" fmla="*/ 1248218 h 1499043"/>
                <a:gd name="csX47" fmla="*/ 1936750 w 2184400"/>
                <a:gd name="csY47" fmla="*/ 1273618 h 1499043"/>
                <a:gd name="csX48" fmla="*/ 1908175 w 2184400"/>
                <a:gd name="csY48" fmla="*/ 1222818 h 1499043"/>
                <a:gd name="csX49" fmla="*/ 2184400 w 2184400"/>
                <a:gd name="csY49" fmla="*/ 1248218 h 1499043"/>
                <a:gd name="csX50" fmla="*/ 1504950 w 2184400"/>
                <a:gd name="csY50" fmla="*/ 930718 h 1499043"/>
                <a:gd name="csX51" fmla="*/ 1641475 w 2184400"/>
                <a:gd name="csY51" fmla="*/ 930718 h 1499043"/>
                <a:gd name="csX52" fmla="*/ 1330325 w 2184400"/>
                <a:gd name="csY52" fmla="*/ 568768 h 1499043"/>
                <a:gd name="csX53" fmla="*/ 873125 w 2184400"/>
                <a:gd name="csY53" fmla="*/ 273493 h 1499043"/>
                <a:gd name="csX54" fmla="*/ 495300 w 2184400"/>
                <a:gd name="csY54" fmla="*/ 443 h 1499043"/>
                <a:gd name="csX55" fmla="*/ 215900 w 2184400"/>
                <a:gd name="csY55" fmla="*/ 216343 h 1499043"/>
                <a:gd name="csX0" fmla="*/ 215900 w 2184400"/>
                <a:gd name="csY0" fmla="*/ 219510 h 1502210"/>
                <a:gd name="csX1" fmla="*/ 0 w 2184400"/>
                <a:gd name="csY1" fmla="*/ 330635 h 1502210"/>
                <a:gd name="csX2" fmla="*/ 203200 w 2184400"/>
                <a:gd name="csY2" fmla="*/ 390960 h 1502210"/>
                <a:gd name="csX3" fmla="*/ 263525 w 2184400"/>
                <a:gd name="csY3" fmla="*/ 470335 h 1502210"/>
                <a:gd name="csX4" fmla="*/ 279400 w 2184400"/>
                <a:gd name="csY4" fmla="*/ 825935 h 1502210"/>
                <a:gd name="csX5" fmla="*/ 339725 w 2184400"/>
                <a:gd name="csY5" fmla="*/ 940235 h 1502210"/>
                <a:gd name="csX6" fmla="*/ 368300 w 2184400"/>
                <a:gd name="csY6" fmla="*/ 918010 h 1502210"/>
                <a:gd name="csX7" fmla="*/ 387350 w 2184400"/>
                <a:gd name="csY7" fmla="*/ 1041835 h 1502210"/>
                <a:gd name="csX8" fmla="*/ 425450 w 2184400"/>
                <a:gd name="csY8" fmla="*/ 1025960 h 1502210"/>
                <a:gd name="csX9" fmla="*/ 498475 w 2184400"/>
                <a:gd name="csY9" fmla="*/ 1118035 h 1502210"/>
                <a:gd name="csX10" fmla="*/ 530225 w 2184400"/>
                <a:gd name="csY10" fmla="*/ 1111685 h 1502210"/>
                <a:gd name="csX11" fmla="*/ 619125 w 2184400"/>
                <a:gd name="csY11" fmla="*/ 1178360 h 1502210"/>
                <a:gd name="csX12" fmla="*/ 704850 w 2184400"/>
                <a:gd name="csY12" fmla="*/ 1213285 h 1502210"/>
                <a:gd name="csX13" fmla="*/ 669925 w 2184400"/>
                <a:gd name="csY13" fmla="*/ 1260910 h 1502210"/>
                <a:gd name="csX14" fmla="*/ 523875 w 2184400"/>
                <a:gd name="csY14" fmla="*/ 1279960 h 1502210"/>
                <a:gd name="csX15" fmla="*/ 492125 w 2184400"/>
                <a:gd name="csY15" fmla="*/ 1378385 h 1502210"/>
                <a:gd name="csX16" fmla="*/ 527050 w 2184400"/>
                <a:gd name="csY16" fmla="*/ 1460935 h 1502210"/>
                <a:gd name="csX17" fmla="*/ 546100 w 2184400"/>
                <a:gd name="csY17" fmla="*/ 1362510 h 1502210"/>
                <a:gd name="csX18" fmla="*/ 581025 w 2184400"/>
                <a:gd name="csY18" fmla="*/ 1419660 h 1502210"/>
                <a:gd name="csX19" fmla="*/ 628650 w 2184400"/>
                <a:gd name="csY19" fmla="*/ 1473635 h 1502210"/>
                <a:gd name="csX20" fmla="*/ 612775 w 2184400"/>
                <a:gd name="csY20" fmla="*/ 1368860 h 1502210"/>
                <a:gd name="csX21" fmla="*/ 657225 w 2184400"/>
                <a:gd name="csY21" fmla="*/ 1327585 h 1502210"/>
                <a:gd name="csX22" fmla="*/ 739775 w 2184400"/>
                <a:gd name="csY22" fmla="*/ 1343460 h 1502210"/>
                <a:gd name="csX23" fmla="*/ 790575 w 2184400"/>
                <a:gd name="csY23" fmla="*/ 1406960 h 1502210"/>
                <a:gd name="csX24" fmla="*/ 774700 w 2184400"/>
                <a:gd name="csY24" fmla="*/ 1337110 h 1502210"/>
                <a:gd name="csX25" fmla="*/ 733425 w 2184400"/>
                <a:gd name="csY25" fmla="*/ 1276785 h 1502210"/>
                <a:gd name="csX26" fmla="*/ 755650 w 2184400"/>
                <a:gd name="csY26" fmla="*/ 1225985 h 1502210"/>
                <a:gd name="csX27" fmla="*/ 1009650 w 2184400"/>
                <a:gd name="csY27" fmla="*/ 1225985 h 1502210"/>
                <a:gd name="csX28" fmla="*/ 990600 w 2184400"/>
                <a:gd name="csY28" fmla="*/ 1286310 h 1502210"/>
                <a:gd name="csX29" fmla="*/ 904875 w 2184400"/>
                <a:gd name="csY29" fmla="*/ 1314885 h 1502210"/>
                <a:gd name="csX30" fmla="*/ 863600 w 2184400"/>
                <a:gd name="csY30" fmla="*/ 1410135 h 1502210"/>
                <a:gd name="csX31" fmla="*/ 889000 w 2184400"/>
                <a:gd name="csY31" fmla="*/ 1502210 h 1502210"/>
                <a:gd name="csX32" fmla="*/ 904875 w 2184400"/>
                <a:gd name="csY32" fmla="*/ 1391085 h 1502210"/>
                <a:gd name="csX33" fmla="*/ 942975 w 2184400"/>
                <a:gd name="csY33" fmla="*/ 1352985 h 1502210"/>
                <a:gd name="csX34" fmla="*/ 942975 w 2184400"/>
                <a:gd name="csY34" fmla="*/ 1403785 h 1502210"/>
                <a:gd name="csX35" fmla="*/ 1035050 w 2184400"/>
                <a:gd name="csY35" fmla="*/ 1502210 h 1502210"/>
                <a:gd name="csX36" fmla="*/ 1016000 w 2184400"/>
                <a:gd name="csY36" fmla="*/ 1422835 h 1502210"/>
                <a:gd name="csX37" fmla="*/ 1054100 w 2184400"/>
                <a:gd name="csY37" fmla="*/ 1362510 h 1502210"/>
                <a:gd name="csX38" fmla="*/ 1165225 w 2184400"/>
                <a:gd name="csY38" fmla="*/ 1375210 h 1502210"/>
                <a:gd name="csX39" fmla="*/ 1216025 w 2184400"/>
                <a:gd name="csY39" fmla="*/ 1438710 h 1502210"/>
                <a:gd name="csX40" fmla="*/ 1181100 w 2184400"/>
                <a:gd name="csY40" fmla="*/ 1327585 h 1502210"/>
                <a:gd name="csX41" fmla="*/ 1104900 w 2184400"/>
                <a:gd name="csY41" fmla="*/ 1302185 h 1502210"/>
                <a:gd name="csX42" fmla="*/ 1082675 w 2184400"/>
                <a:gd name="csY42" fmla="*/ 1279960 h 1502210"/>
                <a:gd name="csX43" fmla="*/ 1114425 w 2184400"/>
                <a:gd name="csY43" fmla="*/ 1219635 h 1502210"/>
                <a:gd name="csX44" fmla="*/ 1330325 w 2184400"/>
                <a:gd name="csY44" fmla="*/ 1130735 h 1502210"/>
                <a:gd name="csX45" fmla="*/ 1524000 w 2184400"/>
                <a:gd name="csY45" fmla="*/ 1146610 h 1502210"/>
                <a:gd name="csX46" fmla="*/ 1749425 w 2184400"/>
                <a:gd name="csY46" fmla="*/ 1251385 h 1502210"/>
                <a:gd name="csX47" fmla="*/ 1936750 w 2184400"/>
                <a:gd name="csY47" fmla="*/ 1276785 h 1502210"/>
                <a:gd name="csX48" fmla="*/ 1908175 w 2184400"/>
                <a:gd name="csY48" fmla="*/ 1225985 h 1502210"/>
                <a:gd name="csX49" fmla="*/ 2184400 w 2184400"/>
                <a:gd name="csY49" fmla="*/ 1251385 h 1502210"/>
                <a:gd name="csX50" fmla="*/ 1504950 w 2184400"/>
                <a:gd name="csY50" fmla="*/ 933885 h 1502210"/>
                <a:gd name="csX51" fmla="*/ 1641475 w 2184400"/>
                <a:gd name="csY51" fmla="*/ 933885 h 1502210"/>
                <a:gd name="csX52" fmla="*/ 1330325 w 2184400"/>
                <a:gd name="csY52" fmla="*/ 571935 h 1502210"/>
                <a:gd name="csX53" fmla="*/ 873125 w 2184400"/>
                <a:gd name="csY53" fmla="*/ 276660 h 1502210"/>
                <a:gd name="csX54" fmla="*/ 533400 w 2184400"/>
                <a:gd name="csY54" fmla="*/ 435 h 1502210"/>
                <a:gd name="csX55" fmla="*/ 215900 w 2184400"/>
                <a:gd name="csY55" fmla="*/ 219510 h 1502210"/>
                <a:gd name="csX0" fmla="*/ 215900 w 2184400"/>
                <a:gd name="csY0" fmla="*/ 220203 h 1502903"/>
                <a:gd name="csX1" fmla="*/ 0 w 2184400"/>
                <a:gd name="csY1" fmla="*/ 331328 h 1502903"/>
                <a:gd name="csX2" fmla="*/ 203200 w 2184400"/>
                <a:gd name="csY2" fmla="*/ 391653 h 1502903"/>
                <a:gd name="csX3" fmla="*/ 263525 w 2184400"/>
                <a:gd name="csY3" fmla="*/ 471028 h 1502903"/>
                <a:gd name="csX4" fmla="*/ 279400 w 2184400"/>
                <a:gd name="csY4" fmla="*/ 826628 h 1502903"/>
                <a:gd name="csX5" fmla="*/ 339725 w 2184400"/>
                <a:gd name="csY5" fmla="*/ 940928 h 1502903"/>
                <a:gd name="csX6" fmla="*/ 368300 w 2184400"/>
                <a:gd name="csY6" fmla="*/ 918703 h 1502903"/>
                <a:gd name="csX7" fmla="*/ 387350 w 2184400"/>
                <a:gd name="csY7" fmla="*/ 1042528 h 1502903"/>
                <a:gd name="csX8" fmla="*/ 425450 w 2184400"/>
                <a:gd name="csY8" fmla="*/ 1026653 h 1502903"/>
                <a:gd name="csX9" fmla="*/ 498475 w 2184400"/>
                <a:gd name="csY9" fmla="*/ 1118728 h 1502903"/>
                <a:gd name="csX10" fmla="*/ 530225 w 2184400"/>
                <a:gd name="csY10" fmla="*/ 1112378 h 1502903"/>
                <a:gd name="csX11" fmla="*/ 619125 w 2184400"/>
                <a:gd name="csY11" fmla="*/ 1179053 h 1502903"/>
                <a:gd name="csX12" fmla="*/ 704850 w 2184400"/>
                <a:gd name="csY12" fmla="*/ 1213978 h 1502903"/>
                <a:gd name="csX13" fmla="*/ 669925 w 2184400"/>
                <a:gd name="csY13" fmla="*/ 1261603 h 1502903"/>
                <a:gd name="csX14" fmla="*/ 523875 w 2184400"/>
                <a:gd name="csY14" fmla="*/ 1280653 h 1502903"/>
                <a:gd name="csX15" fmla="*/ 492125 w 2184400"/>
                <a:gd name="csY15" fmla="*/ 1379078 h 1502903"/>
                <a:gd name="csX16" fmla="*/ 527050 w 2184400"/>
                <a:gd name="csY16" fmla="*/ 1461628 h 1502903"/>
                <a:gd name="csX17" fmla="*/ 546100 w 2184400"/>
                <a:gd name="csY17" fmla="*/ 1363203 h 1502903"/>
                <a:gd name="csX18" fmla="*/ 581025 w 2184400"/>
                <a:gd name="csY18" fmla="*/ 1420353 h 1502903"/>
                <a:gd name="csX19" fmla="*/ 628650 w 2184400"/>
                <a:gd name="csY19" fmla="*/ 1474328 h 1502903"/>
                <a:gd name="csX20" fmla="*/ 612775 w 2184400"/>
                <a:gd name="csY20" fmla="*/ 1369553 h 1502903"/>
                <a:gd name="csX21" fmla="*/ 657225 w 2184400"/>
                <a:gd name="csY21" fmla="*/ 1328278 h 1502903"/>
                <a:gd name="csX22" fmla="*/ 739775 w 2184400"/>
                <a:gd name="csY22" fmla="*/ 1344153 h 1502903"/>
                <a:gd name="csX23" fmla="*/ 790575 w 2184400"/>
                <a:gd name="csY23" fmla="*/ 1407653 h 1502903"/>
                <a:gd name="csX24" fmla="*/ 774700 w 2184400"/>
                <a:gd name="csY24" fmla="*/ 1337803 h 1502903"/>
                <a:gd name="csX25" fmla="*/ 733425 w 2184400"/>
                <a:gd name="csY25" fmla="*/ 1277478 h 1502903"/>
                <a:gd name="csX26" fmla="*/ 755650 w 2184400"/>
                <a:gd name="csY26" fmla="*/ 1226678 h 1502903"/>
                <a:gd name="csX27" fmla="*/ 1009650 w 2184400"/>
                <a:gd name="csY27" fmla="*/ 1226678 h 1502903"/>
                <a:gd name="csX28" fmla="*/ 990600 w 2184400"/>
                <a:gd name="csY28" fmla="*/ 1287003 h 1502903"/>
                <a:gd name="csX29" fmla="*/ 904875 w 2184400"/>
                <a:gd name="csY29" fmla="*/ 1315578 h 1502903"/>
                <a:gd name="csX30" fmla="*/ 863600 w 2184400"/>
                <a:gd name="csY30" fmla="*/ 1410828 h 1502903"/>
                <a:gd name="csX31" fmla="*/ 889000 w 2184400"/>
                <a:gd name="csY31" fmla="*/ 1502903 h 1502903"/>
                <a:gd name="csX32" fmla="*/ 904875 w 2184400"/>
                <a:gd name="csY32" fmla="*/ 1391778 h 1502903"/>
                <a:gd name="csX33" fmla="*/ 942975 w 2184400"/>
                <a:gd name="csY33" fmla="*/ 1353678 h 1502903"/>
                <a:gd name="csX34" fmla="*/ 942975 w 2184400"/>
                <a:gd name="csY34" fmla="*/ 1404478 h 1502903"/>
                <a:gd name="csX35" fmla="*/ 1035050 w 2184400"/>
                <a:gd name="csY35" fmla="*/ 1502903 h 1502903"/>
                <a:gd name="csX36" fmla="*/ 1016000 w 2184400"/>
                <a:gd name="csY36" fmla="*/ 1423528 h 1502903"/>
                <a:gd name="csX37" fmla="*/ 1054100 w 2184400"/>
                <a:gd name="csY37" fmla="*/ 1363203 h 1502903"/>
                <a:gd name="csX38" fmla="*/ 1165225 w 2184400"/>
                <a:gd name="csY38" fmla="*/ 1375903 h 1502903"/>
                <a:gd name="csX39" fmla="*/ 1216025 w 2184400"/>
                <a:gd name="csY39" fmla="*/ 1439403 h 1502903"/>
                <a:gd name="csX40" fmla="*/ 1181100 w 2184400"/>
                <a:gd name="csY40" fmla="*/ 1328278 h 1502903"/>
                <a:gd name="csX41" fmla="*/ 1104900 w 2184400"/>
                <a:gd name="csY41" fmla="*/ 1302878 h 1502903"/>
                <a:gd name="csX42" fmla="*/ 1082675 w 2184400"/>
                <a:gd name="csY42" fmla="*/ 1280653 h 1502903"/>
                <a:gd name="csX43" fmla="*/ 1114425 w 2184400"/>
                <a:gd name="csY43" fmla="*/ 1220328 h 1502903"/>
                <a:gd name="csX44" fmla="*/ 1330325 w 2184400"/>
                <a:gd name="csY44" fmla="*/ 1131428 h 1502903"/>
                <a:gd name="csX45" fmla="*/ 1524000 w 2184400"/>
                <a:gd name="csY45" fmla="*/ 1147303 h 1502903"/>
                <a:gd name="csX46" fmla="*/ 1749425 w 2184400"/>
                <a:gd name="csY46" fmla="*/ 1252078 h 1502903"/>
                <a:gd name="csX47" fmla="*/ 1936750 w 2184400"/>
                <a:gd name="csY47" fmla="*/ 1277478 h 1502903"/>
                <a:gd name="csX48" fmla="*/ 1908175 w 2184400"/>
                <a:gd name="csY48" fmla="*/ 1226678 h 1502903"/>
                <a:gd name="csX49" fmla="*/ 2184400 w 2184400"/>
                <a:gd name="csY49" fmla="*/ 1252078 h 1502903"/>
                <a:gd name="csX50" fmla="*/ 1504950 w 2184400"/>
                <a:gd name="csY50" fmla="*/ 934578 h 1502903"/>
                <a:gd name="csX51" fmla="*/ 1641475 w 2184400"/>
                <a:gd name="csY51" fmla="*/ 934578 h 1502903"/>
                <a:gd name="csX52" fmla="*/ 1330325 w 2184400"/>
                <a:gd name="csY52" fmla="*/ 572628 h 1502903"/>
                <a:gd name="csX53" fmla="*/ 873125 w 2184400"/>
                <a:gd name="csY53" fmla="*/ 277353 h 1502903"/>
                <a:gd name="csX54" fmla="*/ 533400 w 2184400"/>
                <a:gd name="csY54" fmla="*/ 1128 h 1502903"/>
                <a:gd name="csX55" fmla="*/ 215900 w 2184400"/>
                <a:gd name="csY55" fmla="*/ 220203 h 150290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  <a:cxn ang="0">
                  <a:pos x="csX45" y="csY45"/>
                </a:cxn>
                <a:cxn ang="0">
                  <a:pos x="csX46" y="csY46"/>
                </a:cxn>
                <a:cxn ang="0">
                  <a:pos x="csX47" y="csY47"/>
                </a:cxn>
                <a:cxn ang="0">
                  <a:pos x="csX48" y="csY48"/>
                </a:cxn>
                <a:cxn ang="0">
                  <a:pos x="csX49" y="csY49"/>
                </a:cxn>
                <a:cxn ang="0">
                  <a:pos x="csX50" y="csY50"/>
                </a:cxn>
                <a:cxn ang="0">
                  <a:pos x="csX51" y="csY51"/>
                </a:cxn>
                <a:cxn ang="0">
                  <a:pos x="csX52" y="csY52"/>
                </a:cxn>
                <a:cxn ang="0">
                  <a:pos x="csX53" y="csY53"/>
                </a:cxn>
                <a:cxn ang="0">
                  <a:pos x="csX54" y="csY54"/>
                </a:cxn>
                <a:cxn ang="0">
                  <a:pos x="csX55" y="csY55"/>
                </a:cxn>
              </a:cxnLst>
              <a:rect l="l" t="t" r="r" b="b"/>
              <a:pathLst>
                <a:path w="2184400" h="1502903">
                  <a:moveTo>
                    <a:pt x="215900" y="220203"/>
                  </a:moveTo>
                  <a:lnTo>
                    <a:pt x="0" y="331328"/>
                  </a:lnTo>
                  <a:lnTo>
                    <a:pt x="203200" y="391653"/>
                  </a:lnTo>
                  <a:lnTo>
                    <a:pt x="263525" y="471028"/>
                  </a:lnTo>
                  <a:cubicBezTo>
                    <a:pt x="268817" y="589561"/>
                    <a:pt x="229658" y="704920"/>
                    <a:pt x="279400" y="826628"/>
                  </a:cubicBezTo>
                  <a:cubicBezTo>
                    <a:pt x="329142" y="948336"/>
                    <a:pt x="319617" y="902828"/>
                    <a:pt x="339725" y="940928"/>
                  </a:cubicBezTo>
                  <a:lnTo>
                    <a:pt x="368300" y="918703"/>
                  </a:lnTo>
                  <a:lnTo>
                    <a:pt x="387350" y="1042528"/>
                  </a:lnTo>
                  <a:lnTo>
                    <a:pt x="425450" y="1026653"/>
                  </a:lnTo>
                  <a:lnTo>
                    <a:pt x="498475" y="1118728"/>
                  </a:lnTo>
                  <a:lnTo>
                    <a:pt x="530225" y="1112378"/>
                  </a:lnTo>
                  <a:lnTo>
                    <a:pt x="619125" y="1179053"/>
                  </a:lnTo>
                  <a:lnTo>
                    <a:pt x="704850" y="1213978"/>
                  </a:lnTo>
                  <a:lnTo>
                    <a:pt x="669925" y="1261603"/>
                  </a:lnTo>
                  <a:cubicBezTo>
                    <a:pt x="621242" y="1267953"/>
                    <a:pt x="553508" y="1261603"/>
                    <a:pt x="523875" y="1280653"/>
                  </a:cubicBezTo>
                  <a:cubicBezTo>
                    <a:pt x="494242" y="1299703"/>
                    <a:pt x="502708" y="1346270"/>
                    <a:pt x="492125" y="1379078"/>
                  </a:cubicBezTo>
                  <a:lnTo>
                    <a:pt x="527050" y="1461628"/>
                  </a:lnTo>
                  <a:lnTo>
                    <a:pt x="546100" y="1363203"/>
                  </a:lnTo>
                  <a:lnTo>
                    <a:pt x="581025" y="1420353"/>
                  </a:lnTo>
                  <a:lnTo>
                    <a:pt x="628650" y="1474328"/>
                  </a:lnTo>
                  <a:lnTo>
                    <a:pt x="612775" y="1369553"/>
                  </a:lnTo>
                  <a:lnTo>
                    <a:pt x="657225" y="1328278"/>
                  </a:lnTo>
                  <a:lnTo>
                    <a:pt x="739775" y="1344153"/>
                  </a:lnTo>
                  <a:lnTo>
                    <a:pt x="790575" y="1407653"/>
                  </a:lnTo>
                  <a:lnTo>
                    <a:pt x="774700" y="1337803"/>
                  </a:lnTo>
                  <a:lnTo>
                    <a:pt x="733425" y="1277478"/>
                  </a:lnTo>
                  <a:lnTo>
                    <a:pt x="755650" y="1226678"/>
                  </a:lnTo>
                  <a:lnTo>
                    <a:pt x="1009650" y="1226678"/>
                  </a:lnTo>
                  <a:lnTo>
                    <a:pt x="990600" y="1287003"/>
                  </a:lnTo>
                  <a:cubicBezTo>
                    <a:pt x="951442" y="1300761"/>
                    <a:pt x="944033" y="1292295"/>
                    <a:pt x="904875" y="1315578"/>
                  </a:cubicBezTo>
                  <a:cubicBezTo>
                    <a:pt x="865717" y="1338861"/>
                    <a:pt x="866775" y="1383311"/>
                    <a:pt x="863600" y="1410828"/>
                  </a:cubicBezTo>
                  <a:lnTo>
                    <a:pt x="889000" y="1502903"/>
                  </a:lnTo>
                  <a:lnTo>
                    <a:pt x="904875" y="1391778"/>
                  </a:lnTo>
                  <a:lnTo>
                    <a:pt x="942975" y="1353678"/>
                  </a:lnTo>
                  <a:lnTo>
                    <a:pt x="942975" y="1404478"/>
                  </a:lnTo>
                  <a:lnTo>
                    <a:pt x="1035050" y="1502903"/>
                  </a:lnTo>
                  <a:lnTo>
                    <a:pt x="1016000" y="1423528"/>
                  </a:lnTo>
                  <a:lnTo>
                    <a:pt x="1054100" y="1363203"/>
                  </a:lnTo>
                  <a:lnTo>
                    <a:pt x="1165225" y="1375903"/>
                  </a:lnTo>
                  <a:lnTo>
                    <a:pt x="1216025" y="1439403"/>
                  </a:lnTo>
                  <a:cubicBezTo>
                    <a:pt x="1204383" y="1402361"/>
                    <a:pt x="1221317" y="1365320"/>
                    <a:pt x="1181100" y="1328278"/>
                  </a:cubicBezTo>
                  <a:cubicBezTo>
                    <a:pt x="1140883" y="1291236"/>
                    <a:pt x="1130300" y="1311345"/>
                    <a:pt x="1104900" y="1302878"/>
                  </a:cubicBezTo>
                  <a:lnTo>
                    <a:pt x="1082675" y="1280653"/>
                  </a:lnTo>
                  <a:lnTo>
                    <a:pt x="1114425" y="1220328"/>
                  </a:lnTo>
                  <a:cubicBezTo>
                    <a:pt x="1186392" y="1190695"/>
                    <a:pt x="1268942" y="1138836"/>
                    <a:pt x="1330325" y="1131428"/>
                  </a:cubicBezTo>
                  <a:cubicBezTo>
                    <a:pt x="1391708" y="1124020"/>
                    <a:pt x="1459442" y="1142011"/>
                    <a:pt x="1524000" y="1147303"/>
                  </a:cubicBezTo>
                  <a:lnTo>
                    <a:pt x="1749425" y="1252078"/>
                  </a:lnTo>
                  <a:cubicBezTo>
                    <a:pt x="1811867" y="1260545"/>
                    <a:pt x="1848908" y="1278536"/>
                    <a:pt x="1936750" y="1277478"/>
                  </a:cubicBezTo>
                  <a:cubicBezTo>
                    <a:pt x="2024592" y="1276420"/>
                    <a:pt x="1917700" y="1243611"/>
                    <a:pt x="1908175" y="1226678"/>
                  </a:cubicBezTo>
                  <a:cubicBezTo>
                    <a:pt x="2000250" y="1235145"/>
                    <a:pt x="2108200" y="1288061"/>
                    <a:pt x="2184400" y="1252078"/>
                  </a:cubicBezTo>
                  <a:lnTo>
                    <a:pt x="1504950" y="934578"/>
                  </a:lnTo>
                  <a:lnTo>
                    <a:pt x="1641475" y="934578"/>
                  </a:lnTo>
                  <a:cubicBezTo>
                    <a:pt x="1553633" y="794878"/>
                    <a:pt x="1458383" y="682165"/>
                    <a:pt x="1330325" y="572628"/>
                  </a:cubicBezTo>
                  <a:cubicBezTo>
                    <a:pt x="1202267" y="463091"/>
                    <a:pt x="1045633" y="382128"/>
                    <a:pt x="873125" y="277353"/>
                  </a:cubicBezTo>
                  <a:cubicBezTo>
                    <a:pt x="830792" y="185278"/>
                    <a:pt x="760412" y="17003"/>
                    <a:pt x="533400" y="1128"/>
                  </a:cubicBezTo>
                  <a:cubicBezTo>
                    <a:pt x="306388" y="-14747"/>
                    <a:pt x="258233" y="140828"/>
                    <a:pt x="215900" y="220203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44" name="グループ化 543">
              <a:extLst>
                <a:ext uri="{FF2B5EF4-FFF2-40B4-BE49-F238E27FC236}">
                  <a16:creationId xmlns:a16="http://schemas.microsoft.com/office/drawing/2014/main" id="{FCA018C1-93DC-1341-6643-BA7C4CD7D73E}"/>
                </a:ext>
              </a:extLst>
            </p:cNvPr>
            <p:cNvGrpSpPr/>
            <p:nvPr/>
          </p:nvGrpSpPr>
          <p:grpSpPr>
            <a:xfrm>
              <a:off x="7097419" y="3783713"/>
              <a:ext cx="1675106" cy="2643844"/>
              <a:chOff x="7097419" y="3783713"/>
              <a:chExt cx="1675106" cy="2643844"/>
            </a:xfrm>
          </p:grpSpPr>
          <p:grpSp>
            <p:nvGrpSpPr>
              <p:cNvPr id="515" name="グループ化 514">
                <a:extLst>
                  <a:ext uri="{FF2B5EF4-FFF2-40B4-BE49-F238E27FC236}">
                    <a16:creationId xmlns:a16="http://schemas.microsoft.com/office/drawing/2014/main" id="{5A98AEBD-C16D-CCE4-0C8F-CD53B047B659}"/>
                  </a:ext>
                </a:extLst>
              </p:cNvPr>
              <p:cNvGrpSpPr/>
              <p:nvPr/>
            </p:nvGrpSpPr>
            <p:grpSpPr>
              <a:xfrm>
                <a:off x="7170772" y="4333734"/>
                <a:ext cx="1535079" cy="1796851"/>
                <a:chOff x="5031919" y="1841500"/>
                <a:chExt cx="1752244" cy="2051050"/>
              </a:xfrm>
            </p:grpSpPr>
            <p:grpSp>
              <p:nvGrpSpPr>
                <p:cNvPr id="526" name="グループ化 525">
                  <a:extLst>
                    <a:ext uri="{FF2B5EF4-FFF2-40B4-BE49-F238E27FC236}">
                      <a16:creationId xmlns:a16="http://schemas.microsoft.com/office/drawing/2014/main" id="{DEB3A14C-824E-9D9C-6372-881589810C81}"/>
                    </a:ext>
                  </a:extLst>
                </p:cNvPr>
                <p:cNvGrpSpPr/>
                <p:nvPr/>
              </p:nvGrpSpPr>
              <p:grpSpPr>
                <a:xfrm>
                  <a:off x="5034280" y="1841500"/>
                  <a:ext cx="1739900" cy="2051050"/>
                  <a:chOff x="5034280" y="1841500"/>
                  <a:chExt cx="1739900" cy="2051050"/>
                </a:xfrm>
                <a:noFill/>
              </p:grpSpPr>
              <p:sp>
                <p:nvSpPr>
                  <p:cNvPr id="529" name="四角形: 上の 2 つの角を丸める 528">
                    <a:extLst>
                      <a:ext uri="{FF2B5EF4-FFF2-40B4-BE49-F238E27FC236}">
                        <a16:creationId xmlns:a16="http://schemas.microsoft.com/office/drawing/2014/main" id="{DA7B2C43-99DA-ACB0-B076-D27D6700B4F5}"/>
                      </a:ext>
                    </a:extLst>
                  </p:cNvPr>
                  <p:cNvSpPr/>
                  <p:nvPr/>
                </p:nvSpPr>
                <p:spPr>
                  <a:xfrm>
                    <a:off x="5034280" y="1841500"/>
                    <a:ext cx="1739900" cy="2051050"/>
                  </a:xfrm>
                  <a:prstGeom prst="round2SameRect">
                    <a:avLst>
                      <a:gd name="adj1" fmla="val 14694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0" name="四角形: 上の 2 つの角を丸める 529">
                    <a:extLst>
                      <a:ext uri="{FF2B5EF4-FFF2-40B4-BE49-F238E27FC236}">
                        <a16:creationId xmlns:a16="http://schemas.microsoft.com/office/drawing/2014/main" id="{A3E4EF03-2A2F-EC16-99F4-4E4FBE902C63}"/>
                      </a:ext>
                    </a:extLst>
                  </p:cNvPr>
                  <p:cNvSpPr/>
                  <p:nvPr/>
                </p:nvSpPr>
                <p:spPr>
                  <a:xfrm>
                    <a:off x="5095713" y="1841500"/>
                    <a:ext cx="1617034" cy="2051050"/>
                  </a:xfrm>
                  <a:prstGeom prst="round2SameRect">
                    <a:avLst>
                      <a:gd name="adj1" fmla="val 15372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1" name="四角形: 上の 2 つの角を丸める 530">
                    <a:extLst>
                      <a:ext uri="{FF2B5EF4-FFF2-40B4-BE49-F238E27FC236}">
                        <a16:creationId xmlns:a16="http://schemas.microsoft.com/office/drawing/2014/main" id="{DFAB8BE2-5245-2966-E3E6-032A87A9A4B6}"/>
                      </a:ext>
                    </a:extLst>
                  </p:cNvPr>
                  <p:cNvSpPr/>
                  <p:nvPr/>
                </p:nvSpPr>
                <p:spPr>
                  <a:xfrm>
                    <a:off x="5202867" y="1841500"/>
                    <a:ext cx="1402726" cy="2051050"/>
                  </a:xfrm>
                  <a:prstGeom prst="round2SameRect">
                    <a:avLst>
                      <a:gd name="adj1" fmla="val 15509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2" name="四角形: 上の 2 つの角を丸める 531">
                    <a:extLst>
                      <a:ext uri="{FF2B5EF4-FFF2-40B4-BE49-F238E27FC236}">
                        <a16:creationId xmlns:a16="http://schemas.microsoft.com/office/drawing/2014/main" id="{DEC31E5C-CAC8-8005-2498-A3AC71308651}"/>
                      </a:ext>
                    </a:extLst>
                  </p:cNvPr>
                  <p:cNvSpPr/>
                  <p:nvPr/>
                </p:nvSpPr>
                <p:spPr>
                  <a:xfrm>
                    <a:off x="5326367" y="1841500"/>
                    <a:ext cx="1155726" cy="2051050"/>
                  </a:xfrm>
                  <a:prstGeom prst="round2SameRect">
                    <a:avLst>
                      <a:gd name="adj1" fmla="val 18014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533" name="四角形: 上の 2 つの角を丸める 532">
                    <a:extLst>
                      <a:ext uri="{FF2B5EF4-FFF2-40B4-BE49-F238E27FC236}">
                        <a16:creationId xmlns:a16="http://schemas.microsoft.com/office/drawing/2014/main" id="{411B860B-C645-DFAB-894F-CA18D09C55C0}"/>
                      </a:ext>
                    </a:extLst>
                  </p:cNvPr>
                  <p:cNvSpPr/>
                  <p:nvPr/>
                </p:nvSpPr>
                <p:spPr>
                  <a:xfrm>
                    <a:off x="5459718" y="1841500"/>
                    <a:ext cx="889025" cy="2051050"/>
                  </a:xfrm>
                  <a:prstGeom prst="round2SameRect">
                    <a:avLst>
                      <a:gd name="adj1" fmla="val 2126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4" name="四角形: 上の 2 つの角を丸める 533">
                    <a:extLst>
                      <a:ext uri="{FF2B5EF4-FFF2-40B4-BE49-F238E27FC236}">
                        <a16:creationId xmlns:a16="http://schemas.microsoft.com/office/drawing/2014/main" id="{F7C86931-C23E-5986-D7E1-5E0C26B54EA0}"/>
                      </a:ext>
                    </a:extLst>
                  </p:cNvPr>
                  <p:cNvSpPr/>
                  <p:nvPr/>
                </p:nvSpPr>
                <p:spPr>
                  <a:xfrm>
                    <a:off x="5593069" y="1841500"/>
                    <a:ext cx="622322" cy="2051050"/>
                  </a:xfrm>
                  <a:prstGeom prst="round2SameRect">
                    <a:avLst>
                      <a:gd name="adj1" fmla="val 29035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5" name="四角形: 上の 2 つの角を丸める 534">
                    <a:extLst>
                      <a:ext uri="{FF2B5EF4-FFF2-40B4-BE49-F238E27FC236}">
                        <a16:creationId xmlns:a16="http://schemas.microsoft.com/office/drawing/2014/main" id="{FC79C1CA-D54D-5A0B-7C9A-BC970D64A5B8}"/>
                      </a:ext>
                    </a:extLst>
                  </p:cNvPr>
                  <p:cNvSpPr/>
                  <p:nvPr/>
                </p:nvSpPr>
                <p:spPr>
                  <a:xfrm>
                    <a:off x="5712916" y="1841500"/>
                    <a:ext cx="382628" cy="2051050"/>
                  </a:xfrm>
                  <a:prstGeom prst="round2SameRect">
                    <a:avLst>
                      <a:gd name="adj1" fmla="val 27267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6" name="四角形: 上の 2 つの角を丸める 535">
                    <a:extLst>
                      <a:ext uri="{FF2B5EF4-FFF2-40B4-BE49-F238E27FC236}">
                        <a16:creationId xmlns:a16="http://schemas.microsoft.com/office/drawing/2014/main" id="{48BE3732-B9A3-AD85-E6F0-3895D774E0CD}"/>
                      </a:ext>
                    </a:extLst>
                  </p:cNvPr>
                  <p:cNvSpPr/>
                  <p:nvPr/>
                </p:nvSpPr>
                <p:spPr>
                  <a:xfrm>
                    <a:off x="5831979" y="1841500"/>
                    <a:ext cx="144502" cy="2051050"/>
                  </a:xfrm>
                  <a:prstGeom prst="round2SameRect">
                    <a:avLst>
                      <a:gd name="adj1" fmla="val 0"/>
                      <a:gd name="adj2" fmla="val 0"/>
                    </a:avLst>
                  </a:prstGeom>
                  <a:grpFill/>
                  <a:ln>
                    <a:solidFill>
                      <a:schemeClr val="tx1">
                        <a:lumMod val="50000"/>
                        <a:lumOff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527" name="楕円 526">
                  <a:extLst>
                    <a:ext uri="{FF2B5EF4-FFF2-40B4-BE49-F238E27FC236}">
                      <a16:creationId xmlns:a16="http://schemas.microsoft.com/office/drawing/2014/main" id="{C74D35D4-3DBC-A101-C7AB-B4232C3939B7}"/>
                    </a:ext>
                  </a:extLst>
                </p:cNvPr>
                <p:cNvSpPr/>
                <p:nvPr/>
              </p:nvSpPr>
              <p:spPr>
                <a:xfrm flipV="1">
                  <a:off x="5031919" y="2189422"/>
                  <a:ext cx="1752244" cy="52188"/>
                </a:xfrm>
                <a:prstGeom prst="ellipse">
                  <a:avLst/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8" name="楕円 527">
                  <a:extLst>
                    <a:ext uri="{FF2B5EF4-FFF2-40B4-BE49-F238E27FC236}">
                      <a16:creationId xmlns:a16="http://schemas.microsoft.com/office/drawing/2014/main" id="{A4B9C9D4-CA26-EFE1-E2C1-ABD51AA18F81}"/>
                    </a:ext>
                  </a:extLst>
                </p:cNvPr>
                <p:cNvSpPr/>
                <p:nvPr/>
              </p:nvSpPr>
              <p:spPr>
                <a:xfrm>
                  <a:off x="5043807" y="3070385"/>
                  <a:ext cx="1728468" cy="45720"/>
                </a:xfrm>
                <a:prstGeom prst="ellipse">
                  <a:avLst/>
                </a:prstGeom>
                <a:grpFill/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16" name="グループ化 515">
                <a:extLst>
                  <a:ext uri="{FF2B5EF4-FFF2-40B4-BE49-F238E27FC236}">
                    <a16:creationId xmlns:a16="http://schemas.microsoft.com/office/drawing/2014/main" id="{3BD6E9B8-B247-4388-2DA3-7801EB9F406A}"/>
                  </a:ext>
                </a:extLst>
              </p:cNvPr>
              <p:cNvGrpSpPr/>
              <p:nvPr/>
            </p:nvGrpSpPr>
            <p:grpSpPr>
              <a:xfrm>
                <a:off x="7097419" y="6077736"/>
                <a:ext cx="1675106" cy="349821"/>
                <a:chOff x="4948189" y="3832224"/>
                <a:chExt cx="1912081" cy="399310"/>
              </a:xfrm>
              <a:gradFill>
                <a:gsLst>
                  <a:gs pos="0">
                    <a:schemeClr val="bg1">
                      <a:lumMod val="75000"/>
                    </a:schemeClr>
                  </a:gs>
                  <a:gs pos="50000">
                    <a:schemeClr val="bg1">
                      <a:lumMod val="95000"/>
                    </a:schemeClr>
                  </a:gs>
                  <a:gs pos="100000">
                    <a:schemeClr val="bg1">
                      <a:lumMod val="65000"/>
                    </a:schemeClr>
                  </a:gs>
                </a:gsLst>
                <a:lin ang="0" scaled="1"/>
              </a:gradFill>
            </p:grpSpPr>
            <p:sp>
              <p:nvSpPr>
                <p:cNvPr id="522" name="四角形: 上の 2 つの角を丸める 521">
                  <a:extLst>
                    <a:ext uri="{FF2B5EF4-FFF2-40B4-BE49-F238E27FC236}">
                      <a16:creationId xmlns:a16="http://schemas.microsoft.com/office/drawing/2014/main" id="{68C5A754-F754-480A-A608-03C7CC0EFF4F}"/>
                    </a:ext>
                  </a:extLst>
                </p:cNvPr>
                <p:cNvSpPr/>
                <p:nvPr/>
              </p:nvSpPr>
              <p:spPr>
                <a:xfrm>
                  <a:off x="4948189" y="4103139"/>
                  <a:ext cx="1912081" cy="12839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3" name="正方形/長方形 522">
                  <a:extLst>
                    <a:ext uri="{FF2B5EF4-FFF2-40B4-BE49-F238E27FC236}">
                      <a16:creationId xmlns:a16="http://schemas.microsoft.com/office/drawing/2014/main" id="{0FF8EC95-F781-C367-A412-D86361227BF3}"/>
                    </a:ext>
                  </a:extLst>
                </p:cNvPr>
                <p:cNvSpPr/>
                <p:nvPr/>
              </p:nvSpPr>
              <p:spPr>
                <a:xfrm>
                  <a:off x="5034279" y="3832224"/>
                  <a:ext cx="1739899" cy="278681"/>
                </a:xfrm>
                <a:prstGeom prst="rect">
                  <a:avLst/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grpSp>
            <p:nvGrpSpPr>
              <p:cNvPr id="541" name="グループ化 540">
                <a:extLst>
                  <a:ext uri="{FF2B5EF4-FFF2-40B4-BE49-F238E27FC236}">
                    <a16:creationId xmlns:a16="http://schemas.microsoft.com/office/drawing/2014/main" id="{B1C6E191-C7B1-0FA7-FEE6-255C56609A98}"/>
                  </a:ext>
                </a:extLst>
              </p:cNvPr>
              <p:cNvGrpSpPr/>
              <p:nvPr/>
            </p:nvGrpSpPr>
            <p:grpSpPr>
              <a:xfrm>
                <a:off x="7668919" y="3783713"/>
                <a:ext cx="494006" cy="549726"/>
                <a:chOff x="7650146" y="3751149"/>
                <a:chExt cx="569652" cy="633904"/>
              </a:xfrm>
              <a:gradFill>
                <a:gsLst>
                  <a:gs pos="0">
                    <a:schemeClr val="bg1">
                      <a:lumMod val="75000"/>
                    </a:schemeClr>
                  </a:gs>
                  <a:gs pos="50000">
                    <a:schemeClr val="bg1">
                      <a:lumMod val="95000"/>
                    </a:schemeClr>
                  </a:gs>
                  <a:gs pos="100000">
                    <a:schemeClr val="bg1">
                      <a:lumMod val="65000"/>
                    </a:schemeClr>
                  </a:gs>
                </a:gsLst>
                <a:lin ang="0" scaled="1"/>
              </a:gradFill>
            </p:grpSpPr>
            <p:sp>
              <p:nvSpPr>
                <p:cNvPr id="537" name="円: 塗りつぶしなし 536">
                  <a:extLst>
                    <a:ext uri="{FF2B5EF4-FFF2-40B4-BE49-F238E27FC236}">
                      <a16:creationId xmlns:a16="http://schemas.microsoft.com/office/drawing/2014/main" id="{087162FF-D812-F2D8-8538-906034CFC618}"/>
                    </a:ext>
                  </a:extLst>
                </p:cNvPr>
                <p:cNvSpPr/>
                <p:nvPr/>
              </p:nvSpPr>
              <p:spPr>
                <a:xfrm>
                  <a:off x="7715233" y="3751149"/>
                  <a:ext cx="439478" cy="439477"/>
                </a:xfrm>
                <a:prstGeom prst="donut">
                  <a:avLst>
                    <a:gd name="adj" fmla="val 5362"/>
                  </a:avLst>
                </a:prstGeom>
                <a:solidFill>
                  <a:schemeClr val="bg1">
                    <a:lumMod val="50000"/>
                  </a:schemeClr>
                </a:solidFill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538" name="四角形: 上の 2 つの角を丸める 537">
                  <a:extLst>
                    <a:ext uri="{FF2B5EF4-FFF2-40B4-BE49-F238E27FC236}">
                      <a16:creationId xmlns:a16="http://schemas.microsoft.com/office/drawing/2014/main" id="{2ED173F3-5E06-A26E-9048-AE979308947D}"/>
                    </a:ext>
                  </a:extLst>
                </p:cNvPr>
                <p:cNvSpPr/>
                <p:nvPr/>
              </p:nvSpPr>
              <p:spPr>
                <a:xfrm>
                  <a:off x="7762796" y="4230958"/>
                  <a:ext cx="344351" cy="6244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9" name="四角形: 上の 2 つの角を丸める 538">
                  <a:extLst>
                    <a:ext uri="{FF2B5EF4-FFF2-40B4-BE49-F238E27FC236}">
                      <a16:creationId xmlns:a16="http://schemas.microsoft.com/office/drawing/2014/main" id="{E241C0C7-997D-1C8C-AEDD-AE69214B0462}"/>
                    </a:ext>
                  </a:extLst>
                </p:cNvPr>
                <p:cNvSpPr/>
                <p:nvPr/>
              </p:nvSpPr>
              <p:spPr>
                <a:xfrm>
                  <a:off x="7878229" y="4110101"/>
                  <a:ext cx="113485" cy="120857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0" name="四角形: 上の 2 つの角を丸める 539">
                  <a:extLst>
                    <a:ext uri="{FF2B5EF4-FFF2-40B4-BE49-F238E27FC236}">
                      <a16:creationId xmlns:a16="http://schemas.microsoft.com/office/drawing/2014/main" id="{1257002E-E535-06D1-7EF4-FB69F96718DF}"/>
                    </a:ext>
                  </a:extLst>
                </p:cNvPr>
                <p:cNvSpPr/>
                <p:nvPr/>
              </p:nvSpPr>
              <p:spPr>
                <a:xfrm>
                  <a:off x="7650146" y="4293403"/>
                  <a:ext cx="569652" cy="916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158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sp>
        <p:nvSpPr>
          <p:cNvPr id="547" name="テキスト ボックス 546">
            <a:extLst>
              <a:ext uri="{FF2B5EF4-FFF2-40B4-BE49-F238E27FC236}">
                <a16:creationId xmlns:a16="http://schemas.microsoft.com/office/drawing/2014/main" id="{AEDCCEF6-2491-3619-B10C-494FEB7F5600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鳥かごのイラスト</a:t>
            </a:r>
          </a:p>
        </p:txBody>
      </p:sp>
    </p:spTree>
    <p:extLst>
      <p:ext uri="{BB962C8B-B14F-4D97-AF65-F5344CB8AC3E}">
        <p14:creationId xmlns:p14="http://schemas.microsoft.com/office/powerpoint/2010/main" val="14321702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200621</TotalTime>
  <Words>8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游ゴシック</vt:lpstr>
      <vt:lpstr>Arial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pptxo53_鳥かごのイラスト</dc:title>
  <dc:subject>pptxo53_鳥かごのイラスト</dc:subject>
  <dc:creator>でじけろお</dc:creator>
  <cp:revision>1</cp:revision>
  <dcterms:created xsi:type="dcterms:W3CDTF">2018-05-20T00:31:01Z</dcterms:created>
  <dcterms:modified xsi:type="dcterms:W3CDTF">2026-02-12T07:02:16Z</dcterms:modified>
  <cp:version>1</cp:version>
</cp:coreProperties>
</file>

<file path=docProps/thumbnail.jpeg>
</file>